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8" r:id="rId3"/>
    <p:sldId id="282" r:id="rId4"/>
    <p:sldId id="283" r:id="rId5"/>
    <p:sldId id="265" r:id="rId6"/>
    <p:sldId id="278" r:id="rId7"/>
    <p:sldId id="277" r:id="rId8"/>
    <p:sldId id="275" r:id="rId9"/>
    <p:sldId id="284" r:id="rId10"/>
    <p:sldId id="285" r:id="rId11"/>
    <p:sldId id="286" r:id="rId12"/>
    <p:sldId id="287" r:id="rId13"/>
    <p:sldId id="279" r:id="rId14"/>
    <p:sldId id="280" r:id="rId15"/>
    <p:sldId id="281" r:id="rId16"/>
    <p:sldId id="266" r:id="rId17"/>
    <p:sldId id="274" r:id="rId18"/>
    <p:sldId id="276" r:id="rId19"/>
    <p:sldId id="267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25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5fff1ef8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5fff1ef8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54222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Trading Platform 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6" y="3172900"/>
            <a:ext cx="5329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Samuel Apakuki Nayacakalou, Flora Zhao, Md Muhasenul Haque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750" y="519475"/>
            <a:ext cx="2884623" cy="462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FAC9-695D-4775-18FC-F93B8CD7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Deprecated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52CE4-68B7-9B21-4523-2C79EA51D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en-AU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4F65B15-5CE0-9ED1-89D8-0CC238467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0" y="1914309"/>
            <a:ext cx="6073698" cy="275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1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9B20-5915-60EC-DC43-188917F7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Function Declaration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0B439-D4F0-81A0-6C7E-69BB6D5E0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en-AU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EB6999D-9FE5-5CF8-83C8-EA579D3BF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0" y="1953879"/>
            <a:ext cx="5715537" cy="277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2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3F06-99C9-B380-83B9-FC849693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Code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E27B1-2F36-5C83-87F7-9DA78DC6E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en-AU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3334CED-37E6-F932-42EC-92FA7943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0" y="1931417"/>
            <a:ext cx="7278029" cy="255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87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DEMO PROCESS – ADMINS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F5BB6F-ADBE-FC78-E74F-28F1141A096B}"/>
              </a:ext>
            </a:extLst>
          </p:cNvPr>
          <p:cNvSpPr/>
          <p:nvPr/>
        </p:nvSpPr>
        <p:spPr>
          <a:xfrm>
            <a:off x="872067" y="2421465"/>
            <a:ext cx="2040467" cy="165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Add Token to the 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BE4CF8-EEBA-BB44-2852-18F3513568BA}"/>
              </a:ext>
            </a:extLst>
          </p:cNvPr>
          <p:cNvSpPr/>
          <p:nvPr/>
        </p:nvSpPr>
        <p:spPr>
          <a:xfrm>
            <a:off x="4381501" y="2421465"/>
            <a:ext cx="3699933" cy="1587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Approve Allowance for the DEX to transfer tokens on behalf of the token owner </a:t>
            </a:r>
          </a:p>
        </p:txBody>
      </p:sp>
    </p:spTree>
    <p:extLst>
      <p:ext uri="{BB962C8B-B14F-4D97-AF65-F5344CB8AC3E}">
        <p14:creationId xmlns:p14="http://schemas.microsoft.com/office/powerpoint/2010/main" val="1540003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DEMO PROCESS – USERS – FUND MANAGEMENT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F5BB6F-ADBE-FC78-E74F-28F1141A096B}"/>
              </a:ext>
            </a:extLst>
          </p:cNvPr>
          <p:cNvSpPr/>
          <p:nvPr/>
        </p:nvSpPr>
        <p:spPr>
          <a:xfrm>
            <a:off x="855133" y="2245783"/>
            <a:ext cx="2040467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Deposit Ether to the 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B2A61D-065A-9E48-CFAA-B37EB9C22BDA}"/>
              </a:ext>
            </a:extLst>
          </p:cNvPr>
          <p:cNvSpPr/>
          <p:nvPr/>
        </p:nvSpPr>
        <p:spPr>
          <a:xfrm>
            <a:off x="3217333" y="2245783"/>
            <a:ext cx="2040467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Withdraw Ether to the 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2616D-C338-8391-48B4-255537A6C719}"/>
              </a:ext>
            </a:extLst>
          </p:cNvPr>
          <p:cNvSpPr/>
          <p:nvPr/>
        </p:nvSpPr>
        <p:spPr>
          <a:xfrm>
            <a:off x="5774266" y="2245783"/>
            <a:ext cx="2040467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Check Ether balance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43A3E-9A5E-4B3F-D355-10496308EB94}"/>
              </a:ext>
            </a:extLst>
          </p:cNvPr>
          <p:cNvSpPr/>
          <p:nvPr/>
        </p:nvSpPr>
        <p:spPr>
          <a:xfrm>
            <a:off x="855133" y="3289650"/>
            <a:ext cx="2040467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Deposit Token to the DEX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1BD6D7-9379-E2F9-F14F-FE5241B77948}"/>
              </a:ext>
            </a:extLst>
          </p:cNvPr>
          <p:cNvSpPr/>
          <p:nvPr/>
        </p:nvSpPr>
        <p:spPr>
          <a:xfrm>
            <a:off x="3217333" y="3289650"/>
            <a:ext cx="2040467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Withdraw Token to the DEX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6936E8-6F22-D2D7-FAB5-AE9FDCBB7222}"/>
              </a:ext>
            </a:extLst>
          </p:cNvPr>
          <p:cNvSpPr/>
          <p:nvPr/>
        </p:nvSpPr>
        <p:spPr>
          <a:xfrm>
            <a:off x="5774266" y="3289650"/>
            <a:ext cx="2040467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Check Token balance</a:t>
            </a:r>
          </a:p>
        </p:txBody>
      </p:sp>
    </p:spTree>
    <p:extLst>
      <p:ext uri="{BB962C8B-B14F-4D97-AF65-F5344CB8AC3E}">
        <p14:creationId xmlns:p14="http://schemas.microsoft.com/office/powerpoint/2010/main" val="1437565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DEMO PROCESS – USERS – TOKEN TRADING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F5BB6F-ADBE-FC78-E74F-28F1141A096B}"/>
              </a:ext>
            </a:extLst>
          </p:cNvPr>
          <p:cNvSpPr/>
          <p:nvPr/>
        </p:nvSpPr>
        <p:spPr>
          <a:xfrm>
            <a:off x="1524000" y="2317750"/>
            <a:ext cx="2040467" cy="86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Buy Tokens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B2A61D-065A-9E48-CFAA-B37EB9C22BDA}"/>
              </a:ext>
            </a:extLst>
          </p:cNvPr>
          <p:cNvSpPr/>
          <p:nvPr/>
        </p:nvSpPr>
        <p:spPr>
          <a:xfrm>
            <a:off x="3886200" y="2317750"/>
            <a:ext cx="2040467" cy="86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Sell Tokens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43A3E-9A5E-4B3F-D355-10496308EB94}"/>
              </a:ext>
            </a:extLst>
          </p:cNvPr>
          <p:cNvSpPr/>
          <p:nvPr/>
        </p:nvSpPr>
        <p:spPr>
          <a:xfrm>
            <a:off x="1524000" y="3378200"/>
            <a:ext cx="4402667" cy="83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Check Order Books (Buy Book and Sell </a:t>
            </a:r>
            <a:r>
              <a:rPr lang="en-AU" dirty="0" err="1"/>
              <a:t>Bood</a:t>
            </a:r>
            <a:r>
              <a:rPr lang="en-A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185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FUTURE WORK - DEBUGGING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9BF3E-323B-7ABE-17B4-01A5FFC04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AU" b="1" dirty="0"/>
              <a:t>Order partial fulfilment </a:t>
            </a:r>
          </a:p>
          <a:p>
            <a:pPr lvl="1">
              <a:lnSpc>
                <a:spcPct val="200000"/>
              </a:lnSpc>
            </a:pPr>
            <a:r>
              <a:rPr lang="en-AU" dirty="0"/>
              <a:t>CASE 1: buy 5@100                      sell 4@100                      ERROR</a:t>
            </a:r>
          </a:p>
          <a:p>
            <a:pPr lvl="1">
              <a:lnSpc>
                <a:spcPct val="200000"/>
              </a:lnSpc>
            </a:pPr>
            <a:r>
              <a:rPr lang="en-AU" dirty="0"/>
              <a:t>CASE 2: buy 4@100                      sell 5@100                      WORKING WELL</a:t>
            </a:r>
          </a:p>
        </p:txBody>
      </p:sp>
    </p:spTree>
    <p:extLst>
      <p:ext uri="{BB962C8B-B14F-4D97-AF65-F5344CB8AC3E}">
        <p14:creationId xmlns:p14="http://schemas.microsoft.com/office/powerpoint/2010/main" val="4205947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FUTURE WORK – ADDING NEW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9BF3E-323B-7ABE-17B4-01A5FFC04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AU" b="1" dirty="0"/>
              <a:t>Add more than one tokens to the DEX</a:t>
            </a:r>
          </a:p>
          <a:p>
            <a:pPr>
              <a:lnSpc>
                <a:spcPct val="200000"/>
              </a:lnSpc>
            </a:pPr>
            <a:r>
              <a:rPr lang="en-AU" b="1" dirty="0"/>
              <a:t>Cancel Order Function</a:t>
            </a:r>
          </a:p>
          <a:p>
            <a:pPr>
              <a:lnSpc>
                <a:spcPct val="200000"/>
              </a:lnSpc>
            </a:pPr>
            <a:r>
              <a:rPr lang="en-AU" b="1" dirty="0"/>
              <a:t>Emits Events : display more info in the front end or enable the user to check </a:t>
            </a:r>
            <a:r>
              <a:rPr lang="en-AU" b="1" dirty="0" err="1"/>
              <a:t>convieniently</a:t>
            </a:r>
            <a:endParaRPr lang="en-AU" b="1" dirty="0"/>
          </a:p>
          <a:p>
            <a:pPr>
              <a:lnSpc>
                <a:spcPct val="200000"/>
              </a:lnSpc>
            </a:pPr>
            <a:r>
              <a:rPr lang="en-AU" b="1" dirty="0"/>
              <a:t>Display more info in the front end, e.g. Display the allowance for the owner</a:t>
            </a:r>
          </a:p>
          <a:p>
            <a:pPr>
              <a:lnSpc>
                <a:spcPct val="200000"/>
              </a:lnSpc>
            </a:pPr>
            <a:endParaRPr lang="en-AU" b="1" dirty="0"/>
          </a:p>
          <a:p>
            <a:pPr>
              <a:lnSpc>
                <a:spcPct val="200000"/>
              </a:lnSpc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62065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FUTURE WORK – UI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9BF3E-323B-7ABE-17B4-01A5FFC04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AU" b="1" dirty="0"/>
              <a:t>Sidebar fonts should be bigger </a:t>
            </a:r>
          </a:p>
          <a:p>
            <a:pPr>
              <a:lnSpc>
                <a:spcPct val="200000"/>
              </a:lnSpc>
            </a:pPr>
            <a:r>
              <a:rPr lang="en-AU" b="1" dirty="0"/>
              <a:t>Some input boxes can be deleted when the functions are optimized</a:t>
            </a:r>
          </a:p>
        </p:txBody>
      </p:sp>
    </p:spTree>
    <p:extLst>
      <p:ext uri="{BB962C8B-B14F-4D97-AF65-F5344CB8AC3E}">
        <p14:creationId xmlns:p14="http://schemas.microsoft.com/office/powerpoint/2010/main" val="4081993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FUTURE WORK – OTHER FRONT END SUPPORTED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9BF3E-323B-7ABE-17B4-01A5FFC04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Truffle version development to support mobile apps</a:t>
            </a:r>
          </a:p>
        </p:txBody>
      </p:sp>
    </p:spTree>
    <p:extLst>
      <p:ext uri="{BB962C8B-B14F-4D97-AF65-F5344CB8AC3E}">
        <p14:creationId xmlns:p14="http://schemas.microsoft.com/office/powerpoint/2010/main" val="207919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 Project 3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Samuel Apakuki Nayacakalou, Flora Zhao,  Md Muhasenul Haque</a:t>
            </a:r>
            <a:endParaRPr sz="1650" b="1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475" y="2794125"/>
            <a:ext cx="1656725" cy="15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490" y="2849967"/>
            <a:ext cx="1628517" cy="1490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8699" y="2782776"/>
            <a:ext cx="1568525" cy="1568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F75E-51B2-DF91-F518-00D00B4F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Overview of the Decentralised Exchange (DEX)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80D4F-0022-B221-8F63-B7E90CB2B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Exchange - </a:t>
            </a:r>
            <a:r>
              <a:rPr lang="en-GB" dirty="0"/>
              <a:t>“An act of giving one thing and receiving another (especially of the same kind) in return.” – Oxford Living Dictionaries </a:t>
            </a:r>
          </a:p>
          <a:p>
            <a:r>
              <a:rPr lang="en-AU" dirty="0"/>
              <a:t>Price, Spread - </a:t>
            </a:r>
            <a:r>
              <a:rPr lang="en-GB" dirty="0"/>
              <a:t>Demand and Supply make the price (last sell price)</a:t>
            </a:r>
          </a:p>
          <a:p>
            <a:r>
              <a:rPr lang="en-GB" dirty="0"/>
              <a:t>Limit Order – the difference between the lowest ‘ask’ (sell) price, and the highest bid (buy) price creates the market (Market maker). These are called </a:t>
            </a:r>
            <a:r>
              <a:rPr lang="en-GB" b="1" dirty="0"/>
              <a:t>Limit Orders</a:t>
            </a:r>
            <a:r>
              <a:rPr lang="en-GB" dirty="0"/>
              <a:t> and are entered into the order book </a:t>
            </a:r>
          </a:p>
          <a:p>
            <a:r>
              <a:rPr lang="en-GB" dirty="0"/>
              <a:t>Market Order – An order executed at the current ‘ask’ (sell) or ‘bid’ (buy) price </a:t>
            </a:r>
          </a:p>
          <a:p>
            <a:r>
              <a:rPr lang="en-AU" dirty="0"/>
              <a:t>Volume, Tick Data - </a:t>
            </a:r>
            <a:r>
              <a:rPr lang="en-GB" dirty="0"/>
              <a:t>First Trade, Highest Trade, Lowest Trade, Last Trade within a time interval</a:t>
            </a:r>
          </a:p>
          <a:p>
            <a:pPr lvl="1"/>
            <a:endParaRPr lang="en-GB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898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485F-2608-4C71-BC73-679985F8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56B32-6A51-2648-2DDD-6BA3C31188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en-AU" dirty="0"/>
          </a:p>
        </p:txBody>
      </p:sp>
      <p:pic>
        <p:nvPicPr>
          <p:cNvPr id="5" name="Picture 4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8747B32C-4593-7472-7EA3-D099D9641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0" y="2076856"/>
            <a:ext cx="3479179" cy="2184650"/>
          </a:xfrm>
          <a:prstGeom prst="rect">
            <a:avLst/>
          </a:prstGeom>
        </p:spPr>
      </p:pic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E86F4A80-4F6B-378F-3295-52121A247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555" y="2078875"/>
            <a:ext cx="3875882" cy="21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9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FUNCTIONS OF THE DEX</a:t>
            </a:r>
          </a:p>
        </p:txBody>
      </p:sp>
      <p:pic>
        <p:nvPicPr>
          <p:cNvPr id="6" name="Picture 5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5282B291-7D23-3948-389E-1966EF9C1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14" y="2501022"/>
            <a:ext cx="1896547" cy="1807378"/>
          </a:xfrm>
          <a:prstGeom prst="rect">
            <a:avLst/>
          </a:prstGeom>
        </p:spPr>
      </p:pic>
      <p:pic>
        <p:nvPicPr>
          <p:cNvPr id="8" name="Picture 7" descr="Application, PowerPoint&#10;&#10;Description automatically generated">
            <a:extLst>
              <a:ext uri="{FF2B5EF4-FFF2-40B4-BE49-F238E27FC236}">
                <a16:creationId xmlns:a16="http://schemas.microsoft.com/office/drawing/2014/main" id="{E4D2D454-C6AE-E94D-23F9-91D6D5045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403" y="2428103"/>
            <a:ext cx="1896547" cy="1866390"/>
          </a:xfrm>
          <a:prstGeom prst="rect">
            <a:avLst/>
          </a:prstGeom>
        </p:spPr>
      </p:pic>
      <p:pic>
        <p:nvPicPr>
          <p:cNvPr id="10" name="Picture 9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847A5FD4-4388-3E12-C703-E859E5301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186" y="2450288"/>
            <a:ext cx="1962690" cy="18220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EBEF28-834C-A554-1FEE-5764550D3CB7}"/>
              </a:ext>
            </a:extLst>
          </p:cNvPr>
          <p:cNvSpPr txBox="1"/>
          <p:nvPr/>
        </p:nvSpPr>
        <p:spPr>
          <a:xfrm>
            <a:off x="4198934" y="2044633"/>
            <a:ext cx="44323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Users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C7CDF-9DA7-A319-4C8E-091D4848FEFA}"/>
              </a:ext>
            </a:extLst>
          </p:cNvPr>
          <p:cNvSpPr txBox="1"/>
          <p:nvPr/>
        </p:nvSpPr>
        <p:spPr>
          <a:xfrm>
            <a:off x="809214" y="2079296"/>
            <a:ext cx="1896547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Admins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9F1692-B068-1CDC-FEC0-A30E9D3AE27B}"/>
              </a:ext>
            </a:extLst>
          </p:cNvPr>
          <p:cNvSpPr txBox="1"/>
          <p:nvPr/>
        </p:nvSpPr>
        <p:spPr>
          <a:xfrm>
            <a:off x="729450" y="4389722"/>
            <a:ext cx="112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Add Token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084A0B-378E-9B95-4250-4FAA844E3C70}"/>
              </a:ext>
            </a:extLst>
          </p:cNvPr>
          <p:cNvSpPr txBox="1"/>
          <p:nvPr/>
        </p:nvSpPr>
        <p:spPr>
          <a:xfrm>
            <a:off x="729450" y="4694536"/>
            <a:ext cx="170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Approve Allowance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2EA838-73A4-5C82-E012-5037CBB55546}"/>
              </a:ext>
            </a:extLst>
          </p:cNvPr>
          <p:cNvSpPr txBox="1"/>
          <p:nvPr/>
        </p:nvSpPr>
        <p:spPr>
          <a:xfrm>
            <a:off x="4140186" y="4370186"/>
            <a:ext cx="225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Deposit / Withdraw Ether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2A754-5733-B820-ECA2-A0755433E6F7}"/>
              </a:ext>
            </a:extLst>
          </p:cNvPr>
          <p:cNvSpPr txBox="1"/>
          <p:nvPr/>
        </p:nvSpPr>
        <p:spPr>
          <a:xfrm>
            <a:off x="4140186" y="4682480"/>
            <a:ext cx="225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Deposit / Withdraw Token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4C4120-FB52-EEDE-1439-82D08CC6AB04}"/>
              </a:ext>
            </a:extLst>
          </p:cNvPr>
          <p:cNvSpPr txBox="1"/>
          <p:nvPr/>
        </p:nvSpPr>
        <p:spPr>
          <a:xfrm>
            <a:off x="6788403" y="4370186"/>
            <a:ext cx="225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Buy Token / Sell Token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5EE860-8DEE-D119-8425-1EB002E241B8}"/>
              </a:ext>
            </a:extLst>
          </p:cNvPr>
          <p:cNvSpPr txBox="1"/>
          <p:nvPr/>
        </p:nvSpPr>
        <p:spPr>
          <a:xfrm>
            <a:off x="6788403" y="4682480"/>
            <a:ext cx="225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Check Order Book</a:t>
            </a:r>
          </a:p>
        </p:txBody>
      </p:sp>
    </p:spTree>
    <p:extLst>
      <p:ext uri="{BB962C8B-B14F-4D97-AF65-F5344CB8AC3E}">
        <p14:creationId xmlns:p14="http://schemas.microsoft.com/office/powerpoint/2010/main" val="167392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FE4B429-D5D9-588A-D4A6-C50083400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31" y="1761256"/>
            <a:ext cx="2893767" cy="2713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D83AC5-EBA9-5DD7-6580-7B6CA782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DATA TYPES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7899745-1AC9-2CC3-AB1A-1AF8FAE37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382" y="1731624"/>
            <a:ext cx="2647169" cy="3116054"/>
          </a:xfrm>
          <a:prstGeom prst="rect">
            <a:avLst/>
          </a:prstGeom>
        </p:spPr>
      </p:pic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B19C62B-C762-2A13-E837-23338294E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540" y="2887636"/>
            <a:ext cx="2238127" cy="204754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6F64860A-F6FE-09C5-3BFE-3695E2DEC26C}"/>
              </a:ext>
            </a:extLst>
          </p:cNvPr>
          <p:cNvSpPr/>
          <p:nvPr/>
        </p:nvSpPr>
        <p:spPr>
          <a:xfrm>
            <a:off x="5482167" y="3738033"/>
            <a:ext cx="801406" cy="7281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757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21FB625-FAC4-0628-61C2-10BF71891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7" y="1379717"/>
            <a:ext cx="7433733" cy="35754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D83AC5-EBA9-5DD7-6580-7B6CA782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42213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DCBC-8C71-3430-7CE0-F0143D3D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FILE STRUCTURE AND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5D929-A13C-EE3B-724E-364671A27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46050" indent="0">
              <a:buNone/>
            </a:pPr>
            <a:r>
              <a:rPr lang="en-AU" b="1" dirty="0"/>
              <a:t>Files</a:t>
            </a:r>
          </a:p>
          <a:p>
            <a:r>
              <a:rPr lang="en-AU" dirty="0"/>
              <a:t>Back End:  .env File/.sol File/.</a:t>
            </a:r>
            <a:r>
              <a:rPr lang="en-AU" dirty="0" err="1"/>
              <a:t>json</a:t>
            </a:r>
            <a:r>
              <a:rPr lang="en-AU" dirty="0"/>
              <a:t> File</a:t>
            </a:r>
          </a:p>
          <a:p>
            <a:r>
              <a:rPr lang="en-AU" dirty="0"/>
              <a:t>Front End: app.py </a:t>
            </a:r>
          </a:p>
          <a:p>
            <a:r>
              <a:rPr lang="en-AU" dirty="0"/>
              <a:t>Readme &amp; PPT</a:t>
            </a:r>
          </a:p>
          <a:p>
            <a:endParaRPr lang="en-AU" dirty="0"/>
          </a:p>
          <a:p>
            <a:pPr marL="146050" indent="0">
              <a:buNone/>
            </a:pPr>
            <a:r>
              <a:rPr lang="en-AU" b="1" dirty="0"/>
              <a:t>Deployment and Execution</a:t>
            </a:r>
          </a:p>
          <a:p>
            <a:pPr marL="488950" indent="-342900">
              <a:buFont typeface="+mj-lt"/>
              <a:buAutoNum type="arabicPeriod"/>
            </a:pPr>
            <a:r>
              <a:rPr lang="en-AU" dirty="0"/>
              <a:t>Compile </a:t>
            </a:r>
            <a:r>
              <a:rPr lang="en-AU" dirty="0" err="1"/>
              <a:t>Exchange.sol</a:t>
            </a:r>
            <a:r>
              <a:rPr lang="en-AU" dirty="0"/>
              <a:t>, </a:t>
            </a:r>
            <a:r>
              <a:rPr lang="en-AU" dirty="0" err="1"/>
              <a:t>FixedSupplyToken.sol</a:t>
            </a:r>
            <a:endParaRPr lang="en-AU" dirty="0"/>
          </a:p>
          <a:p>
            <a:pPr marL="488950" indent="-342900">
              <a:buFont typeface="+mj-lt"/>
              <a:buAutoNum type="arabicPeriod"/>
            </a:pPr>
            <a:r>
              <a:rPr lang="en-AU" dirty="0"/>
              <a:t>Copy ABI to ‘./compiled/</a:t>
            </a:r>
            <a:r>
              <a:rPr lang="en-AU" dirty="0" err="1"/>
              <a:t>Exchange_abi.json</a:t>
            </a:r>
            <a:r>
              <a:rPr lang="en-AU" dirty="0"/>
              <a:t>’ and ‘./compiled/</a:t>
            </a:r>
            <a:r>
              <a:rPr lang="en-AU" dirty="0" err="1"/>
              <a:t>FixedSupplyToken_abi.json</a:t>
            </a:r>
            <a:r>
              <a:rPr lang="en-AU" dirty="0"/>
              <a:t>’ </a:t>
            </a:r>
          </a:p>
          <a:p>
            <a:pPr marL="488950" indent="-342900">
              <a:buFont typeface="+mj-lt"/>
              <a:buAutoNum type="arabicPeriod"/>
            </a:pPr>
            <a:r>
              <a:rPr lang="en-AU" dirty="0"/>
              <a:t>Deploy Smart Contracts: Exchange and </a:t>
            </a:r>
            <a:r>
              <a:rPr lang="en-AU" dirty="0" err="1"/>
              <a:t>FixedSupplyToken</a:t>
            </a:r>
            <a:r>
              <a:rPr lang="en-AU" dirty="0"/>
              <a:t> </a:t>
            </a:r>
          </a:p>
          <a:p>
            <a:pPr marL="488950" indent="-342900">
              <a:buFont typeface="+mj-lt"/>
              <a:buAutoNum type="arabicPeriod"/>
            </a:pPr>
            <a:r>
              <a:rPr lang="en-AU" dirty="0"/>
              <a:t>Run app.py: </a:t>
            </a:r>
            <a:r>
              <a:rPr lang="en-AU" dirty="0" err="1"/>
              <a:t>streamlit</a:t>
            </a:r>
            <a:r>
              <a:rPr lang="en-AU" dirty="0"/>
              <a:t> run app.py</a:t>
            </a:r>
          </a:p>
        </p:txBody>
      </p:sp>
    </p:spTree>
    <p:extLst>
      <p:ext uri="{BB962C8B-B14F-4D97-AF65-F5344CB8AC3E}">
        <p14:creationId xmlns:p14="http://schemas.microsoft.com/office/powerpoint/2010/main" val="34105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4F52-3E3B-8B38-E836-7833C670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Solidity Code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B14D-B629-3F04-D9AD-2E12E8B86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Removed deprecated code</a:t>
            </a:r>
          </a:p>
          <a:p>
            <a:r>
              <a:rPr lang="en-AU" dirty="0"/>
              <a:t>Cleaned up function declarations</a:t>
            </a:r>
          </a:p>
          <a:p>
            <a:r>
              <a:rPr lang="en-AU" dirty="0"/>
              <a:t>Improved code security</a:t>
            </a:r>
          </a:p>
        </p:txBody>
      </p:sp>
    </p:spTree>
    <p:extLst>
      <p:ext uri="{BB962C8B-B14F-4D97-AF65-F5344CB8AC3E}">
        <p14:creationId xmlns:p14="http://schemas.microsoft.com/office/powerpoint/2010/main" val="210991828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479</Words>
  <Application>Microsoft Office PowerPoint</Application>
  <PresentationFormat>On-screen Show (16:9)</PresentationFormat>
  <Paragraphs>68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Raleway</vt:lpstr>
      <vt:lpstr>Lato</vt:lpstr>
      <vt:lpstr>Arial</vt:lpstr>
      <vt:lpstr>Streamline</vt:lpstr>
      <vt:lpstr>Decentralized Trading Platform </vt:lpstr>
      <vt:lpstr>Team 1 Project 3</vt:lpstr>
      <vt:lpstr>Overview of the Decentralised Exchange (DEX)</vt:lpstr>
      <vt:lpstr>Workflow</vt:lpstr>
      <vt:lpstr>FUNCTIONS OF THE DEX</vt:lpstr>
      <vt:lpstr>DATA TYPES</vt:lpstr>
      <vt:lpstr>DATA TYPES</vt:lpstr>
      <vt:lpstr>FILE STRUCTURE AND DEPLOYMENT</vt:lpstr>
      <vt:lpstr>Solidity Code Improvements</vt:lpstr>
      <vt:lpstr>Deprecated Code</vt:lpstr>
      <vt:lpstr>Function Declaration</vt:lpstr>
      <vt:lpstr>Code Security</vt:lpstr>
      <vt:lpstr>DEMO PROCESS – ADMINS</vt:lpstr>
      <vt:lpstr>DEMO PROCESS – USERS – FUND MANAGEMENT</vt:lpstr>
      <vt:lpstr>DEMO PROCESS – USERS – TOKEN TRADING</vt:lpstr>
      <vt:lpstr>FUTURE WORK - DEBUGGING</vt:lpstr>
      <vt:lpstr>FUTURE WORK – ADDING NEW FEATURES</vt:lpstr>
      <vt:lpstr>FUTURE WORK – UI OPTIMIZATION</vt:lpstr>
      <vt:lpstr>FUTURE WORK – OTHER FRONT END SUPPORTED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Trading Platform </dc:title>
  <cp:lastModifiedBy>Samuel Nayacakalou</cp:lastModifiedBy>
  <cp:revision>20</cp:revision>
  <dcterms:modified xsi:type="dcterms:W3CDTF">2023-03-04T00:48:39Z</dcterms:modified>
</cp:coreProperties>
</file>