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75" r:id="rId4"/>
    <p:sldId id="265" r:id="rId5"/>
    <p:sldId id="278" r:id="rId6"/>
    <p:sldId id="277" r:id="rId7"/>
    <p:sldId id="279" r:id="rId8"/>
    <p:sldId id="280" r:id="rId9"/>
    <p:sldId id="281" r:id="rId10"/>
    <p:sldId id="266" r:id="rId11"/>
    <p:sldId id="274" r:id="rId12"/>
    <p:sldId id="276" r:id="rId13"/>
    <p:sldId id="267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fff1ef8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fff1ef8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42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Trading Platform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5329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Samuel Apakuki Nayacakalou, Flora Zhao, Md Muhasenul Haque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0" y="519475"/>
            <a:ext cx="2884623" cy="46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-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Order partial fulfilment 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1: buy 5@100                      sell 4@100                      ERROR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2: buy 4@100                      sell 5@100                     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0594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ADDING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Add more than one tokens to the DEX</a:t>
            </a:r>
          </a:p>
          <a:p>
            <a:pPr>
              <a:lnSpc>
                <a:spcPct val="200000"/>
              </a:lnSpc>
            </a:pPr>
            <a:r>
              <a:rPr lang="en-AU" b="1" dirty="0"/>
              <a:t>Cancel Order Function</a:t>
            </a:r>
          </a:p>
          <a:p>
            <a:pPr>
              <a:lnSpc>
                <a:spcPct val="200000"/>
              </a:lnSpc>
            </a:pPr>
            <a:r>
              <a:rPr lang="en-AU" b="1" dirty="0"/>
              <a:t>Emits Events : display more info in the front end or enable the user to check </a:t>
            </a:r>
            <a:r>
              <a:rPr lang="en-AU" b="1" dirty="0" err="1"/>
              <a:t>convieniently</a:t>
            </a:r>
            <a:endParaRPr lang="en-AU" b="1" dirty="0"/>
          </a:p>
          <a:p>
            <a:pPr>
              <a:lnSpc>
                <a:spcPct val="200000"/>
              </a:lnSpc>
            </a:pPr>
            <a:r>
              <a:rPr lang="en-AU" b="1" dirty="0"/>
              <a:t>Display more info in the front end, e.g. Display the allowance for the owner</a:t>
            </a:r>
          </a:p>
          <a:p>
            <a:pPr>
              <a:lnSpc>
                <a:spcPct val="200000"/>
              </a:lnSpc>
            </a:pPr>
            <a:endParaRPr lang="en-AU" b="1" dirty="0"/>
          </a:p>
          <a:p>
            <a:pPr>
              <a:lnSpc>
                <a:spcPct val="200000"/>
              </a:lnSpc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206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UI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Sidebar fonts should be bigger </a:t>
            </a:r>
          </a:p>
          <a:p>
            <a:pPr>
              <a:lnSpc>
                <a:spcPct val="200000"/>
              </a:lnSpc>
            </a:pPr>
            <a:r>
              <a:rPr lang="en-AU" b="1" dirty="0"/>
              <a:t>Some input boxes can be deleted when the functions are optimized</a:t>
            </a:r>
          </a:p>
        </p:txBody>
      </p:sp>
    </p:spTree>
    <p:extLst>
      <p:ext uri="{BB962C8B-B14F-4D97-AF65-F5344CB8AC3E}">
        <p14:creationId xmlns:p14="http://schemas.microsoft.com/office/powerpoint/2010/main" val="408199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OTHER FRONT END SUPPORTED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Truffle version development to support mobile apps</a:t>
            </a:r>
          </a:p>
        </p:txBody>
      </p:sp>
    </p:spTree>
    <p:extLst>
      <p:ext uri="{BB962C8B-B14F-4D97-AF65-F5344CB8AC3E}">
        <p14:creationId xmlns:p14="http://schemas.microsoft.com/office/powerpoint/2010/main" val="207919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Project 3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Samuel Apakuki Nayacakalou, Flora Zhao,  Md Muhasenul Haque</a:t>
            </a:r>
            <a:endParaRPr sz="1650" b="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475" y="2794125"/>
            <a:ext cx="1656725" cy="1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90" y="2849967"/>
            <a:ext cx="1628517" cy="149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699" y="2782776"/>
            <a:ext cx="1568525" cy="1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BC-8C71-3430-7CE0-F0143D3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FILE STRUCTURE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D929-A13C-EE3B-724E-364671A2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AU" b="1" dirty="0"/>
              <a:t>Files</a:t>
            </a:r>
          </a:p>
          <a:p>
            <a:r>
              <a:rPr lang="en-AU" dirty="0"/>
              <a:t>Back End:  .env File/.sol File/.</a:t>
            </a:r>
            <a:r>
              <a:rPr lang="en-AU" dirty="0" err="1"/>
              <a:t>json</a:t>
            </a:r>
            <a:r>
              <a:rPr lang="en-AU" dirty="0"/>
              <a:t> File</a:t>
            </a:r>
          </a:p>
          <a:p>
            <a:r>
              <a:rPr lang="en-AU" dirty="0"/>
              <a:t>Front End: app.py </a:t>
            </a:r>
          </a:p>
          <a:p>
            <a:r>
              <a:rPr lang="en-AU" dirty="0"/>
              <a:t>Readme &amp; PPT</a:t>
            </a:r>
          </a:p>
          <a:p>
            <a:endParaRPr lang="en-AU" dirty="0"/>
          </a:p>
          <a:p>
            <a:pPr marL="146050" indent="0">
              <a:buNone/>
            </a:pPr>
            <a:r>
              <a:rPr lang="en-AU" b="1" dirty="0"/>
              <a:t>Deployment and Execution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Compile </a:t>
            </a:r>
            <a:r>
              <a:rPr lang="en-AU" dirty="0" err="1"/>
              <a:t>Exchange.sol</a:t>
            </a:r>
            <a:r>
              <a:rPr lang="en-AU" dirty="0"/>
              <a:t>, </a:t>
            </a:r>
            <a:r>
              <a:rPr lang="en-AU" dirty="0" err="1"/>
              <a:t>FixedSupplyToken.sol</a:t>
            </a:r>
            <a:endParaRPr lang="en-AU" dirty="0"/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Copy ABI to ‘./compiled/</a:t>
            </a:r>
            <a:r>
              <a:rPr lang="en-AU" dirty="0" err="1"/>
              <a:t>Exchange_abi.json</a:t>
            </a:r>
            <a:r>
              <a:rPr lang="en-AU" dirty="0"/>
              <a:t>’ and ‘./compiled/</a:t>
            </a:r>
            <a:r>
              <a:rPr lang="en-AU" dirty="0" err="1"/>
              <a:t>FixedSupplyToken_abi.json</a:t>
            </a:r>
            <a:r>
              <a:rPr lang="en-AU" dirty="0"/>
              <a:t>’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Deploy Smart Contracts: Exchange and </a:t>
            </a:r>
            <a:r>
              <a:rPr lang="en-AU" dirty="0" err="1"/>
              <a:t>FixedSupplyToken</a:t>
            </a:r>
            <a:r>
              <a:rPr lang="en-AU" dirty="0"/>
              <a:t>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Run app.py: </a:t>
            </a:r>
            <a:r>
              <a:rPr lang="en-AU" dirty="0" err="1"/>
              <a:t>streamlit</a:t>
            </a:r>
            <a:r>
              <a:rPr lang="en-AU" dirty="0"/>
              <a:t> run app.py</a:t>
            </a:r>
          </a:p>
        </p:txBody>
      </p:sp>
    </p:spTree>
    <p:extLst>
      <p:ext uri="{BB962C8B-B14F-4D97-AF65-F5344CB8AC3E}">
        <p14:creationId xmlns:p14="http://schemas.microsoft.com/office/powerpoint/2010/main" val="3410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FUNCTIONS OF THE DEX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282B291-7D23-3948-389E-1966EF9C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4" y="2501022"/>
            <a:ext cx="1896547" cy="1807378"/>
          </a:xfrm>
          <a:prstGeom prst="rect">
            <a:avLst/>
          </a:prstGeom>
        </p:spPr>
      </p:pic>
      <p:pic>
        <p:nvPicPr>
          <p:cNvPr id="8" name="Picture 7" descr="Application, PowerPoint&#10;&#10;Description automatically generated">
            <a:extLst>
              <a:ext uri="{FF2B5EF4-FFF2-40B4-BE49-F238E27FC236}">
                <a16:creationId xmlns:a16="http://schemas.microsoft.com/office/drawing/2014/main" id="{E4D2D454-C6AE-E94D-23F9-91D6D504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03" y="2428103"/>
            <a:ext cx="1896547" cy="1866390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847A5FD4-4388-3E12-C703-E859E530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86" y="2450288"/>
            <a:ext cx="1962690" cy="1822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BEF28-834C-A554-1FEE-5764550D3CB7}"/>
              </a:ext>
            </a:extLst>
          </p:cNvPr>
          <p:cNvSpPr txBox="1"/>
          <p:nvPr/>
        </p:nvSpPr>
        <p:spPr>
          <a:xfrm>
            <a:off x="4198934" y="2044633"/>
            <a:ext cx="44323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C7CDF-9DA7-A319-4C8E-091D4848FEFA}"/>
              </a:ext>
            </a:extLst>
          </p:cNvPr>
          <p:cNvSpPr txBox="1"/>
          <p:nvPr/>
        </p:nvSpPr>
        <p:spPr>
          <a:xfrm>
            <a:off x="809214" y="2079296"/>
            <a:ext cx="18965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Admins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F1692-B068-1CDC-FEC0-A30E9D3AE27B}"/>
              </a:ext>
            </a:extLst>
          </p:cNvPr>
          <p:cNvSpPr txBox="1"/>
          <p:nvPr/>
        </p:nvSpPr>
        <p:spPr>
          <a:xfrm>
            <a:off x="729450" y="4389722"/>
            <a:ext cx="112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84A0B-378E-9B95-4250-4FAA844E3C70}"/>
              </a:ext>
            </a:extLst>
          </p:cNvPr>
          <p:cNvSpPr txBox="1"/>
          <p:nvPr/>
        </p:nvSpPr>
        <p:spPr>
          <a:xfrm>
            <a:off x="729450" y="4694536"/>
            <a:ext cx="170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Approve Allowance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A838-73A4-5C82-E012-5037CBB55546}"/>
              </a:ext>
            </a:extLst>
          </p:cNvPr>
          <p:cNvSpPr txBox="1"/>
          <p:nvPr/>
        </p:nvSpPr>
        <p:spPr>
          <a:xfrm>
            <a:off x="4140186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Ether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2A754-5733-B820-ECA2-A0755433E6F7}"/>
              </a:ext>
            </a:extLst>
          </p:cNvPr>
          <p:cNvSpPr txBox="1"/>
          <p:nvPr/>
        </p:nvSpPr>
        <p:spPr>
          <a:xfrm>
            <a:off x="4140186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C4120-FB52-EEDE-1439-82D08CC6AB04}"/>
              </a:ext>
            </a:extLst>
          </p:cNvPr>
          <p:cNvSpPr txBox="1"/>
          <p:nvPr/>
        </p:nvSpPr>
        <p:spPr>
          <a:xfrm>
            <a:off x="6788403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Buy Token / Sell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E860-8DEE-D119-8425-1EB002E241B8}"/>
              </a:ext>
            </a:extLst>
          </p:cNvPr>
          <p:cNvSpPr txBox="1"/>
          <p:nvPr/>
        </p:nvSpPr>
        <p:spPr>
          <a:xfrm>
            <a:off x="6788403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Order Book</a:t>
            </a:r>
          </a:p>
        </p:txBody>
      </p:sp>
    </p:spTree>
    <p:extLst>
      <p:ext uri="{BB962C8B-B14F-4D97-AF65-F5344CB8AC3E}">
        <p14:creationId xmlns:p14="http://schemas.microsoft.com/office/powerpoint/2010/main" val="167392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E4B429-D5D9-588A-D4A6-C5008340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" y="1761256"/>
            <a:ext cx="2893767" cy="271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99745-1AC9-2CC3-AB1A-1AF8FAE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2" y="1731624"/>
            <a:ext cx="2647169" cy="3116054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19C62B-C762-2A13-E837-2333829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40" y="2887636"/>
            <a:ext cx="2238127" cy="204754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64860A-F6FE-09C5-3BFE-3695E2DEC26C}"/>
              </a:ext>
            </a:extLst>
          </p:cNvPr>
          <p:cNvSpPr/>
          <p:nvPr/>
        </p:nvSpPr>
        <p:spPr>
          <a:xfrm>
            <a:off x="5482167" y="3738033"/>
            <a:ext cx="801406" cy="7281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1FB625-FAC4-0628-61C2-10BF7189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7" y="1379717"/>
            <a:ext cx="7433733" cy="3575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42213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ADMINS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72067" y="2421465"/>
            <a:ext cx="2040467" cy="165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Token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E4CF8-EEBA-BB44-2852-18F3513568BA}"/>
              </a:ext>
            </a:extLst>
          </p:cNvPr>
          <p:cNvSpPr/>
          <p:nvPr/>
        </p:nvSpPr>
        <p:spPr>
          <a:xfrm>
            <a:off x="4381501" y="2421465"/>
            <a:ext cx="3699933" cy="158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Approve Allowance for the DEX to transfer tokens on behalf of the token owner </a:t>
            </a:r>
          </a:p>
        </p:txBody>
      </p:sp>
    </p:spTree>
    <p:extLst>
      <p:ext uri="{BB962C8B-B14F-4D97-AF65-F5344CB8AC3E}">
        <p14:creationId xmlns:p14="http://schemas.microsoft.com/office/powerpoint/2010/main" val="15400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FUND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551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Ether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2173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Ether to the 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2616D-C338-8391-48B4-255537A6C719}"/>
              </a:ext>
            </a:extLst>
          </p:cNvPr>
          <p:cNvSpPr/>
          <p:nvPr/>
        </p:nvSpPr>
        <p:spPr>
          <a:xfrm>
            <a:off x="5774266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Ether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8551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Token to the 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BD6D7-9379-E2F9-F14F-FE5241B77948}"/>
              </a:ext>
            </a:extLst>
          </p:cNvPr>
          <p:cNvSpPr/>
          <p:nvPr/>
        </p:nvSpPr>
        <p:spPr>
          <a:xfrm>
            <a:off x="32173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Token to the 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936E8-6F22-D2D7-FAB5-AE9FDCBB7222}"/>
              </a:ext>
            </a:extLst>
          </p:cNvPr>
          <p:cNvSpPr/>
          <p:nvPr/>
        </p:nvSpPr>
        <p:spPr>
          <a:xfrm>
            <a:off x="5774266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Token balance</a:t>
            </a:r>
          </a:p>
        </p:txBody>
      </p:sp>
    </p:spTree>
    <p:extLst>
      <p:ext uri="{BB962C8B-B14F-4D97-AF65-F5344CB8AC3E}">
        <p14:creationId xmlns:p14="http://schemas.microsoft.com/office/powerpoint/2010/main" val="143756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TOKEN TRADING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15240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Buy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8862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Sell 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1524000" y="3378200"/>
            <a:ext cx="4402667" cy="83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Order Books (Buy Book and Sell </a:t>
            </a:r>
            <a:r>
              <a:rPr lang="en-AU" dirty="0" err="1"/>
              <a:t>Bood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85621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324</Words>
  <Application>Microsoft Office PowerPoint</Application>
  <PresentationFormat>On-screen Show (16:9)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Arial</vt:lpstr>
      <vt:lpstr>Lato</vt:lpstr>
      <vt:lpstr>Streamline</vt:lpstr>
      <vt:lpstr>Decentralized Trading Platform </vt:lpstr>
      <vt:lpstr>Team 1 Project 3</vt:lpstr>
      <vt:lpstr>FILE STRUCTURE AND DEPLOYMENT</vt:lpstr>
      <vt:lpstr>FUNCTIONS OF THE DEX</vt:lpstr>
      <vt:lpstr>DATA TYPES</vt:lpstr>
      <vt:lpstr>DATA TYPES</vt:lpstr>
      <vt:lpstr>DEMO PROCESS – ADMINS</vt:lpstr>
      <vt:lpstr>DEMO PROCESS – USERS – FUND MANAGEMENT</vt:lpstr>
      <vt:lpstr>DEMO PROCESS – USERS – TOKEN TRADING</vt:lpstr>
      <vt:lpstr>FUTURE WORK - DEBUGGING</vt:lpstr>
      <vt:lpstr>FUTURE WORK – ADDING NEW FEATURES</vt:lpstr>
      <vt:lpstr>FUTURE WORK – UI OPTIMIZATION</vt:lpstr>
      <vt:lpstr>FUTURE WORK – OTHER FRONT END SUPPORTED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Trading Platform </dc:title>
  <cp:lastModifiedBy>Flora Zhao</cp:lastModifiedBy>
  <cp:revision>17</cp:revision>
  <dcterms:modified xsi:type="dcterms:W3CDTF">2023-03-03T23:30:50Z</dcterms:modified>
</cp:coreProperties>
</file>