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9.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5.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_rels/slideMaster13.xml.rels" ContentType="application/vnd.openxmlformats-package.relationships+xml"/>
  <Override PartName="/ppt/slideMasters/_rels/slideMaster9.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7.xml.rels" ContentType="application/vnd.openxmlformats-package.relationships+xml"/>
  <Override PartName="/ppt/slideMasters/_rels/slideMaster15.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3" r:id="rId3"/>
    <p:sldMasterId id="2147483656" r:id="rId4"/>
    <p:sldMasterId id="2147483658" r:id="rId5"/>
    <p:sldMasterId id="2147483661" r:id="rId6"/>
    <p:sldMasterId id="2147483664" r:id="rId7"/>
    <p:sldMasterId id="2147483666" r:id="rId8"/>
    <p:sldMasterId id="2147483668" r:id="rId9"/>
    <p:sldMasterId id="2147483671" r:id="rId10"/>
    <p:sldMasterId id="2147483674" r:id="rId11"/>
    <p:sldMasterId id="2147483676"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4.xml"/><Relationship Id="rId4" Type="http://schemas.openxmlformats.org/officeDocument/2006/relationships/slideMaster" Target="slideMasters/slideMaster6.xml"/><Relationship Id="rId5" Type="http://schemas.openxmlformats.org/officeDocument/2006/relationships/slideMaster" Target="slideMasters/slideMaster7.xml"/><Relationship Id="rId6" Type="http://schemas.openxmlformats.org/officeDocument/2006/relationships/slideMaster" Target="slideMasters/slideMaster9.xml"/><Relationship Id="rId7" Type="http://schemas.openxmlformats.org/officeDocument/2006/relationships/slideMaster" Target="slideMasters/slideMaster11.xml"/><Relationship Id="rId8" Type="http://schemas.openxmlformats.org/officeDocument/2006/relationships/slideMaster" Target="slideMasters/slideMaster12.xml"/><Relationship Id="rId9" Type="http://schemas.openxmlformats.org/officeDocument/2006/relationships/slideMaster" Target="slideMasters/slideMaster13.xml"/><Relationship Id="rId10" Type="http://schemas.openxmlformats.org/officeDocument/2006/relationships/slideMaster" Target="slideMasters/slideMaster15.xml"/><Relationship Id="rId11" Type="http://schemas.openxmlformats.org/officeDocument/2006/relationships/slideMaster" Target="slideMasters/slideMaster17.xml"/><Relationship Id="rId12" Type="http://schemas.openxmlformats.org/officeDocument/2006/relationships/slideMaster" Target="slideMasters/slideMaster18.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jpeg"/><Relationship Id="rId3" Type="http://schemas.openxmlformats.org/officeDocument/2006/relationships/image" Target="../media/image5.jpeg"/>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9.xml"/><Relationship Id="rId2" Type="http://schemas.openxmlformats.org/officeDocument/2006/relationships/image" Target="../media/image4.jpeg"/><Relationship Id="rId3" Type="http://schemas.openxmlformats.org/officeDocument/2006/relationships/image" Target="../media/image5.jpeg"/>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jpeg"/>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eg"/>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Relationship Id="rId2" Type="http://schemas.openxmlformats.org/officeDocument/2006/relationships/image" Target="../media/image3.jpe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Freshes">
    <p:spTree>
      <p:nvGrpSpPr>
        <p:cNvPr id="1" name=""/>
        <p:cNvGrpSpPr/>
        <p:nvPr/>
      </p:nvGrpSpPr>
      <p:grpSpPr>
        <a:xfrm>
          <a:off x="0" y="0"/>
          <a:ext cx="0" cy="0"/>
          <a:chOff x="0" y="0"/>
          <a:chExt cx="0" cy="0"/>
        </a:xfrm>
      </p:grpSpPr>
      <p:pic>
        <p:nvPicPr>
          <p:cNvPr id="0" name="" descr=""/>
          <p:cNvPicPr/>
          <p:nvPr/>
        </p:nvPicPr>
        <p:blipFill>
          <a:blip r:embed="rId2"/>
          <a:stretch/>
        </p:blipFill>
        <p:spPr>
          <a:xfrm>
            <a:off x="0" y="0"/>
            <a:ext cx="10078920" cy="5668920"/>
          </a:xfrm>
          <a:prstGeom prst="rect">
            <a:avLst/>
          </a:prstGeom>
          <a:noFill/>
          <a:ln w="0">
            <a:noFill/>
          </a:ln>
        </p:spPr>
      </p:pic>
      <p:sp>
        <p:nvSpPr>
          <p:cNvPr id="1" name="PlaceHolder 1"/>
          <p:cNvSpPr>
            <a:spLocks noGrp="1"/>
          </p:cNvSpPr>
          <p:nvPr>
            <p:ph type="title"/>
          </p:nvPr>
        </p:nvSpPr>
        <p:spPr>
          <a:xfrm>
            <a:off x="720000" y="1698120"/>
            <a:ext cx="8638920" cy="274680"/>
          </a:xfrm>
          <a:prstGeom prst="rect">
            <a:avLst/>
          </a:prstGeom>
          <a:noFill/>
          <a:ln w="0">
            <a:noFill/>
          </a:ln>
        </p:spPr>
        <p:txBody>
          <a:bodyPr lIns="0" rIns="0" tIns="0" bIns="0" anchor="ctr">
            <a:spAutoFit/>
          </a:bodyPr>
          <a:p>
            <a:pPr indent="0">
              <a:lnSpc>
                <a:spcPct val="100000"/>
              </a:lnSpc>
              <a:buNone/>
              <a:tabLst>
                <a:tab algn="l" pos="0"/>
              </a:tabLst>
            </a:pPr>
            <a:r>
              <a:rPr b="0" lang="en-IN" sz="1800" strike="noStrike" u="none">
                <a:solidFill>
                  <a:srgbClr val="ffffff"/>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2"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000000"/>
              </a:solidFill>
              <a:effectLst/>
              <a:uFillTx/>
              <a:latin typeface="Arial"/>
            </a:endParaRPr>
          </a:p>
          <a:p>
            <a:pPr lvl="2" marL="1296000" indent="-288000">
              <a:lnSpc>
                <a:spcPct val="100000"/>
              </a:lnSpc>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000000"/>
              </a:solidFill>
              <a:effectLst/>
              <a:uFillTx/>
              <a:latin typeface="Arial"/>
            </a:endParaRPr>
          </a:p>
          <a:p>
            <a:pPr lvl="3" marL="1728000" indent="-216000">
              <a:lnSpc>
                <a:spcPct val="100000"/>
              </a:lnSpc>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Four Bullets">
    <p:spTree>
      <p:nvGrpSpPr>
        <p:cNvPr id="1" name=""/>
        <p:cNvGrpSpPr/>
        <p:nvPr/>
      </p:nvGrpSpPr>
      <p:grpSpPr>
        <a:xfrm>
          <a:off x="0" y="0"/>
          <a:ext cx="0" cy="0"/>
          <a:chOff x="0" y="0"/>
          <a:chExt cx="0" cy="0"/>
        </a:xfrm>
      </p:grpSpPr>
      <p:pic>
        <p:nvPicPr>
          <p:cNvPr id="46" name="" descr=""/>
          <p:cNvPicPr/>
          <p:nvPr/>
        </p:nvPicPr>
        <p:blipFill>
          <a:blip r:embed="rId2"/>
          <a:stretch/>
        </p:blipFill>
        <p:spPr>
          <a:xfrm>
            <a:off x="5976000" y="3475440"/>
            <a:ext cx="4102920" cy="2192760"/>
          </a:xfrm>
          <a:prstGeom prst="rect">
            <a:avLst/>
          </a:prstGeom>
          <a:noFill/>
          <a:ln w="0">
            <a:noFill/>
          </a:ln>
        </p:spPr>
      </p:pic>
      <p:pic>
        <p:nvPicPr>
          <p:cNvPr id="47" name="" descr=""/>
          <p:cNvPicPr/>
          <p:nvPr/>
        </p:nvPicPr>
        <p:blipFill>
          <a:blip r:embed="rId3"/>
          <a:stretch/>
        </p:blipFill>
        <p:spPr>
          <a:xfrm>
            <a:off x="5976000" y="0"/>
            <a:ext cx="2742120" cy="2010240"/>
          </a:xfrm>
          <a:prstGeom prst="rect">
            <a:avLst/>
          </a:prstGeom>
          <a:noFill/>
          <a:ln w="0">
            <a:noFill/>
          </a:ln>
        </p:spPr>
      </p:pic>
      <p:sp>
        <p:nvSpPr>
          <p:cNvPr id="48"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49" name="PlaceHolder 2"/>
          <p:cNvSpPr>
            <a:spLocks noGrp="1"/>
          </p:cNvSpPr>
          <p:nvPr>
            <p:ph type="body"/>
          </p:nvPr>
        </p:nvSpPr>
        <p:spPr>
          <a:xfrm>
            <a:off x="720000" y="3312000"/>
            <a:ext cx="3336480" cy="943200"/>
          </a:xfrm>
          <a:prstGeom prst="rect">
            <a:avLst/>
          </a:prstGeom>
          <a:noFill/>
          <a:ln w="0">
            <a:noFill/>
          </a:ln>
        </p:spPr>
        <p:txBody>
          <a:bodyPr lIns="0" rIns="0" tIns="0" bIns="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50" name="PlaceHolder 3"/>
          <p:cNvSpPr>
            <a:spLocks noGrp="1"/>
          </p:cNvSpPr>
          <p:nvPr>
            <p:ph type="body"/>
          </p:nvPr>
        </p:nvSpPr>
        <p:spPr>
          <a:xfrm>
            <a:off x="4224960" y="3312000"/>
            <a:ext cx="3336480" cy="943200"/>
          </a:xfrm>
          <a:prstGeom prst="rect">
            <a:avLst/>
          </a:prstGeom>
          <a:noFill/>
          <a:ln w="0">
            <a:noFill/>
          </a:ln>
        </p:spPr>
        <p:txBody>
          <a:bodyPr lIns="0" rIns="0" tIns="0" bIns="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51" name="PlaceHolder 4"/>
          <p:cNvSpPr>
            <a:spLocks noGrp="1"/>
          </p:cNvSpPr>
          <p:nvPr>
            <p:ph type="body"/>
          </p:nvPr>
        </p:nvSpPr>
        <p:spPr>
          <a:xfrm>
            <a:off x="720000" y="4346280"/>
            <a:ext cx="3336480" cy="943200"/>
          </a:xfrm>
          <a:prstGeom prst="rect">
            <a:avLst/>
          </a:prstGeom>
          <a:noFill/>
          <a:ln w="0">
            <a:noFill/>
          </a:ln>
        </p:spPr>
        <p:txBody>
          <a:bodyPr lIns="0" rIns="0" tIns="0" bIns="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52" name="PlaceHolder 5"/>
          <p:cNvSpPr>
            <a:spLocks noGrp="1"/>
          </p:cNvSpPr>
          <p:nvPr>
            <p:ph type="body"/>
          </p:nvPr>
        </p:nvSpPr>
        <p:spPr>
          <a:xfrm>
            <a:off x="4224960" y="4346280"/>
            <a:ext cx="3336480" cy="943200"/>
          </a:xfrm>
          <a:prstGeom prst="rect">
            <a:avLst/>
          </a:prstGeom>
          <a:noFill/>
          <a:ln w="0">
            <a:noFill/>
          </a:ln>
        </p:spPr>
        <p:txBody>
          <a:bodyPr lIns="0" rIns="0" tIns="0" bIns="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53" name="PlaceHolder 6"/>
          <p:cNvSpPr>
            <a:spLocks noGrp="1"/>
          </p:cNvSpPr>
          <p:nvPr>
            <p:ph type="ftr" idx="16"/>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54" name="PlaceHolder 7"/>
          <p:cNvSpPr>
            <a:spLocks noGrp="1"/>
          </p:cNvSpPr>
          <p:nvPr>
            <p:ph type="sldNum" idx="17"/>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000000"/>
                </a:solidFill>
                <a:effectLst/>
                <a:uFillTx/>
                <a:latin typeface="Noto Sans"/>
              </a:defRPr>
            </a:lvl1pPr>
          </a:lstStyle>
          <a:p>
            <a:pPr indent="0" algn="r">
              <a:lnSpc>
                <a:spcPct val="100000"/>
              </a:lnSpc>
              <a:buNone/>
              <a:tabLst>
                <a:tab algn="l" pos="0"/>
              </a:tabLst>
            </a:pPr>
            <a:fld id="{034D236A-0B84-48DB-BB49-4FB9E8CC46A0}" type="slidenum">
              <a:rPr b="0" lang="en-IN" sz="1400" strike="noStrike" u="none">
                <a:solidFill>
                  <a:srgbClr val="000000"/>
                </a:solidFill>
                <a:effectLst/>
                <a:uFillTx/>
                <a:latin typeface="Noto Sans"/>
              </a:rPr>
              <a:t>&lt;number&gt;</a:t>
            </a:fld>
            <a:endParaRPr b="0" lang="en-IN" sz="1400" strike="noStrike" u="none">
              <a:solidFill>
                <a:srgbClr val="000000"/>
              </a:solidFill>
              <a:effectLst/>
              <a:uFillTx/>
              <a:latin typeface="Times New Roman"/>
            </a:endParaRPr>
          </a:p>
        </p:txBody>
      </p:sp>
      <p:sp>
        <p:nvSpPr>
          <p:cNvPr id="55" name="PlaceHolder 8"/>
          <p:cNvSpPr>
            <a:spLocks noGrp="1"/>
          </p:cNvSpPr>
          <p:nvPr>
            <p:ph type="dt" idx="18"/>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pic>
        <p:nvPicPr>
          <p:cNvPr id="56" name="" descr=""/>
          <p:cNvPicPr/>
          <p:nvPr/>
        </p:nvPicPr>
        <p:blipFill>
          <a:blip r:embed="rId2"/>
          <a:stretch/>
        </p:blipFill>
        <p:spPr>
          <a:xfrm>
            <a:off x="5976000" y="3475440"/>
            <a:ext cx="4102920" cy="2192760"/>
          </a:xfrm>
          <a:prstGeom prst="rect">
            <a:avLst/>
          </a:prstGeom>
          <a:noFill/>
          <a:ln w="0">
            <a:noFill/>
          </a:ln>
        </p:spPr>
      </p:pic>
      <p:pic>
        <p:nvPicPr>
          <p:cNvPr id="57" name="" descr=""/>
          <p:cNvPicPr/>
          <p:nvPr/>
        </p:nvPicPr>
        <p:blipFill>
          <a:blip r:embed="rId3"/>
          <a:stretch/>
        </p:blipFill>
        <p:spPr>
          <a:xfrm>
            <a:off x="5976000" y="0"/>
            <a:ext cx="2742120" cy="2010240"/>
          </a:xfrm>
          <a:prstGeom prst="rect">
            <a:avLst/>
          </a:prstGeom>
          <a:noFill/>
          <a:ln w="0">
            <a:noFill/>
          </a:ln>
        </p:spPr>
      </p:pic>
      <p:sp>
        <p:nvSpPr>
          <p:cNvPr id="58"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59" name="PlaceHolder 2"/>
          <p:cNvSpPr>
            <a:spLocks noGrp="1"/>
          </p:cNvSpPr>
          <p:nvPr>
            <p:ph type="body"/>
          </p:nvPr>
        </p:nvSpPr>
        <p:spPr>
          <a:xfrm>
            <a:off x="720000" y="3312000"/>
            <a:ext cx="6838920" cy="1978920"/>
          </a:xfrm>
          <a:prstGeom prst="rect">
            <a:avLst/>
          </a:prstGeom>
          <a:noFill/>
          <a:ln w="0">
            <a:noFill/>
          </a:ln>
        </p:spPr>
        <p:txBody>
          <a:bodyPr lIns="0" rIns="0" tIns="0" bIns="0" anchor="t">
            <a:normAutofit fontScale="925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60" name="PlaceHolder 3"/>
          <p:cNvSpPr>
            <a:spLocks noGrp="1"/>
          </p:cNvSpPr>
          <p:nvPr>
            <p:ph type="ftr" idx="19"/>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61" name="PlaceHolder 4"/>
          <p:cNvSpPr>
            <a:spLocks noGrp="1"/>
          </p:cNvSpPr>
          <p:nvPr>
            <p:ph type="sldNum" idx="20"/>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000000"/>
                </a:solidFill>
                <a:effectLst/>
                <a:uFillTx/>
                <a:latin typeface="Noto Sans"/>
              </a:defRPr>
            </a:lvl1pPr>
          </a:lstStyle>
          <a:p>
            <a:pPr indent="0" algn="r">
              <a:lnSpc>
                <a:spcPct val="100000"/>
              </a:lnSpc>
              <a:buNone/>
              <a:tabLst>
                <a:tab algn="l" pos="0"/>
              </a:tabLst>
            </a:pPr>
            <a:fld id="{E035C267-5223-4200-9B31-A8226078D1AE}" type="slidenum">
              <a:rPr b="0" lang="en-IN" sz="1400" strike="noStrike" u="none">
                <a:solidFill>
                  <a:srgbClr val="000000"/>
                </a:solidFill>
                <a:effectLst/>
                <a:uFillTx/>
                <a:latin typeface="Noto Sans"/>
              </a:rPr>
              <a:t>&lt;number&gt;</a:t>
            </a:fld>
            <a:endParaRPr b="0" lang="en-IN" sz="1400" strike="noStrike" u="none">
              <a:solidFill>
                <a:srgbClr val="000000"/>
              </a:solidFill>
              <a:effectLst/>
              <a:uFillTx/>
              <a:latin typeface="Times New Roman"/>
            </a:endParaRPr>
          </a:p>
        </p:txBody>
      </p:sp>
      <p:sp>
        <p:nvSpPr>
          <p:cNvPr id="62" name="PlaceHolder 5"/>
          <p:cNvSpPr>
            <a:spLocks noGrp="1"/>
          </p:cNvSpPr>
          <p:nvPr>
            <p:ph type="dt" idx="21"/>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White Char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1522800"/>
            <a:ext cx="8638920" cy="625320"/>
          </a:xfrm>
          <a:prstGeom prst="rect">
            <a:avLst/>
          </a:prstGeom>
          <a:noFill/>
          <a:ln w="0">
            <a:noFill/>
          </a:ln>
        </p:spPr>
        <p:txBody>
          <a:bodyPr lIns="0" rIns="0" tIns="0" bIns="0" anchor="ctr">
            <a:spAutoFit/>
          </a:bodyPr>
          <a:p>
            <a:pPr indent="0" algn="ctr">
              <a:buNone/>
            </a:pPr>
            <a:endParaRPr b="0" lang="en-IN" sz="4400" strike="noStrike" u="none">
              <a:solidFill>
                <a:srgbClr val="ffffff"/>
              </a:solidFill>
              <a:effectLst/>
              <a:uFillTx/>
              <a:latin typeface="Arial"/>
            </a:endParaRPr>
          </a:p>
        </p:txBody>
      </p:sp>
      <p:sp>
        <p:nvSpPr>
          <p:cNvPr id="7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ffffff"/>
              </a:solidFill>
              <a:effectLst/>
              <a:uFillTx/>
              <a:latin typeface="Arial"/>
            </a:endParaRPr>
          </a:p>
        </p:txBody>
      </p:sp>
      <p:sp>
        <p:nvSpPr>
          <p:cNvPr id="4" name="PlaceHolder 3"/>
          <p:cNvSpPr>
            <a:spLocks noGrp="1"/>
          </p:cNvSpPr>
          <p:nvPr>
            <p:ph type="ftr" idx="22"/>
          </p:nvPr>
        </p:nvSpPr>
        <p:spPr/>
        <p:txBody>
          <a:bodyPr/>
          <a:p>
            <a:r>
              <a:t>Footer</a:t>
            </a:r>
          </a:p>
        </p:txBody>
      </p:sp>
      <p:sp>
        <p:nvSpPr>
          <p:cNvPr id="5" name="PlaceHolder 4"/>
          <p:cNvSpPr>
            <a:spLocks noGrp="1"/>
          </p:cNvSpPr>
          <p:nvPr>
            <p:ph type="sldNum" idx="23"/>
          </p:nvPr>
        </p:nvSpPr>
        <p:spPr/>
        <p:txBody>
          <a:bodyPr/>
          <a:p>
            <a:fld id="{3842C8D8-283A-4C66-AC6F-50BBA844728F}" type="slidenum">
              <a:t>&lt;#&gt;</a:t>
            </a:fld>
          </a:p>
        </p:txBody>
      </p:sp>
      <p:sp>
        <p:nvSpPr>
          <p:cNvPr id="6" name="PlaceHolder 5"/>
          <p:cNvSpPr>
            <a:spLocks noGrp="1"/>
          </p:cNvSpPr>
          <p:nvPr>
            <p:ph type="dt" idx="24"/>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White/Blue Char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1522800"/>
            <a:ext cx="863892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7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4" name="PlaceHolder 3"/>
          <p:cNvSpPr>
            <a:spLocks noGrp="1"/>
          </p:cNvSpPr>
          <p:nvPr>
            <p:ph type="ftr" idx="25"/>
          </p:nvPr>
        </p:nvSpPr>
        <p:spPr/>
        <p:txBody>
          <a:bodyPr/>
          <a:p>
            <a:r>
              <a:t>Footer</a:t>
            </a:r>
          </a:p>
        </p:txBody>
      </p:sp>
      <p:sp>
        <p:nvSpPr>
          <p:cNvPr id="5" name="PlaceHolder 4"/>
          <p:cNvSpPr>
            <a:spLocks noGrp="1"/>
          </p:cNvSpPr>
          <p:nvPr>
            <p:ph type="sldNum" idx="26"/>
          </p:nvPr>
        </p:nvSpPr>
        <p:spPr/>
        <p:txBody>
          <a:bodyPr/>
          <a:p>
            <a:fld id="{E843C791-9FA0-4E1C-A711-07D9C445BD58}" type="slidenum">
              <a:t>&lt;#&gt;</a:t>
            </a:fld>
          </a:p>
        </p:txBody>
      </p:sp>
      <p:sp>
        <p:nvSpPr>
          <p:cNvPr id="6" name="PlaceHolder 5"/>
          <p:cNvSpPr>
            <a:spLocks noGrp="1"/>
          </p:cNvSpPr>
          <p:nvPr>
            <p:ph type="dt" idx="27"/>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iagram">
    <p:spTree>
      <p:nvGrpSpPr>
        <p:cNvPr id="1" name=""/>
        <p:cNvGrpSpPr/>
        <p:nvPr/>
      </p:nvGrpSpPr>
      <p:grpSpPr>
        <a:xfrm>
          <a:off x="0" y="0"/>
          <a:ext cx="0" cy="0"/>
          <a:chOff x="0" y="0"/>
          <a:chExt cx="0" cy="0"/>
        </a:xfrm>
      </p:grpSpPr>
      <p:sp>
        <p:nvSpPr>
          <p:cNvPr id="79" name=""/>
          <p:cNvSpPr/>
          <p:nvPr/>
        </p:nvSpPr>
        <p:spPr>
          <a:xfrm>
            <a:off x="7611120" y="-360"/>
            <a:ext cx="2467800" cy="5669280"/>
          </a:xfrm>
          <a:custGeom>
            <a:avLst/>
            <a:gdLst>
              <a:gd name="textAreaLeft" fmla="*/ 0 w 2467800"/>
              <a:gd name="textAreaRight" fmla="*/ 2468880 w 2467800"/>
              <a:gd name="textAreaTop" fmla="*/ 0 h 5669280"/>
              <a:gd name="textAreaBottom" fmla="*/ 5670360 h 5669280"/>
            </a:gdLst>
            <a:ahLst/>
            <a:cxnLst/>
            <a:rect l="textAreaLeft" t="textAreaTop" r="textAreaRight" b="textAreaBottom"/>
            <a:pathLst>
              <a:path w="6858" h="15751">
                <a:moveTo>
                  <a:pt x="6858" y="0"/>
                </a:moveTo>
                <a:cubicBezTo>
                  <a:pt x="6858" y="5250"/>
                  <a:pt x="6858" y="10501"/>
                  <a:pt x="6858" y="15751"/>
                </a:cubicBezTo>
                <a:cubicBezTo>
                  <a:pt x="6181" y="15751"/>
                  <a:pt x="2286" y="15751"/>
                  <a:pt x="0" y="15751"/>
                </a:cubicBezTo>
                <a:cubicBezTo>
                  <a:pt x="2253" y="10501"/>
                  <a:pt x="4505" y="5250"/>
                  <a:pt x="6758" y="0"/>
                </a:cubicBezTo>
                <a:cubicBezTo>
                  <a:pt x="6791" y="0"/>
                  <a:pt x="6181" y="0"/>
                  <a:pt x="6858" y="0"/>
                </a:cubicBez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80" name=""/>
          <p:cNvSpPr/>
          <p:nvPr/>
        </p:nvSpPr>
        <p:spPr>
          <a:xfrm>
            <a:off x="0" y="0"/>
            <a:ext cx="2467800" cy="5669280"/>
          </a:xfrm>
          <a:custGeom>
            <a:avLst/>
            <a:gdLst>
              <a:gd name="textAreaLeft" fmla="*/ 0 w 2467800"/>
              <a:gd name="textAreaRight" fmla="*/ 2468880 w 2467800"/>
              <a:gd name="textAreaTop" fmla="*/ 0 h 5669280"/>
              <a:gd name="textAreaBottom" fmla="*/ 5670360 h 5669280"/>
            </a:gdLst>
            <a:ahLst/>
            <a:cxnLst/>
            <a:rect l="textAreaLeft" t="textAreaTop" r="textAreaRight" b="textAreaBottom"/>
            <a:pathLst>
              <a:path w="6858" h="15751">
                <a:moveTo>
                  <a:pt x="0" y="15751"/>
                </a:moveTo>
                <a:cubicBezTo>
                  <a:pt x="0" y="10501"/>
                  <a:pt x="0" y="5250"/>
                  <a:pt x="0" y="0"/>
                </a:cubicBezTo>
                <a:cubicBezTo>
                  <a:pt x="677" y="0"/>
                  <a:pt x="4572" y="0"/>
                  <a:pt x="6858" y="0"/>
                </a:cubicBezTo>
                <a:cubicBezTo>
                  <a:pt x="4605" y="5250"/>
                  <a:pt x="2353" y="10501"/>
                  <a:pt x="100" y="15751"/>
                </a:cubicBezTo>
                <a:cubicBezTo>
                  <a:pt x="67" y="15751"/>
                  <a:pt x="677" y="15751"/>
                  <a:pt x="0" y="15751"/>
                </a:cubicBez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81"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82" name="PlaceHolder 2"/>
          <p:cNvSpPr>
            <a:spLocks noGrp="1"/>
          </p:cNvSpPr>
          <p:nvPr>
            <p:ph type="ftr" idx="28"/>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83" name="PlaceHolder 3"/>
          <p:cNvSpPr>
            <a:spLocks noGrp="1"/>
          </p:cNvSpPr>
          <p:nvPr>
            <p:ph type="sldNum" idx="29"/>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A11477BB-9157-4F26-9AD3-6F7CEACF0414}" type="slidenum">
              <a:rPr b="0" lang="en-IN" sz="1400" strike="noStrike" u="none">
                <a:solidFill>
                  <a:srgbClr val="ffffff"/>
                </a:solidFill>
                <a:effectLst/>
                <a:uFillTx/>
                <a:latin typeface="Noto Sans"/>
              </a:rPr>
              <a:t>&lt;number&gt;</a:t>
            </a:fld>
            <a:endParaRPr b="0" lang="en-IN" sz="1400" strike="noStrike" u="none">
              <a:solidFill>
                <a:srgbClr val="000000"/>
              </a:solidFill>
              <a:effectLst/>
              <a:uFillTx/>
              <a:latin typeface="Times New Roman"/>
            </a:endParaRPr>
          </a:p>
        </p:txBody>
      </p:sp>
      <p:sp>
        <p:nvSpPr>
          <p:cNvPr id="84" name="PlaceHolder 4"/>
          <p:cNvSpPr>
            <a:spLocks noGrp="1"/>
          </p:cNvSpPr>
          <p:nvPr>
            <p:ph type="dt" idx="30"/>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85" name=""/>
          <p:cNvSpPr/>
          <p:nvPr/>
        </p:nvSpPr>
        <p:spPr>
          <a:xfrm>
            <a:off x="7611120" y="-360"/>
            <a:ext cx="2467800" cy="5669280"/>
          </a:xfrm>
          <a:custGeom>
            <a:avLst/>
            <a:gdLst>
              <a:gd name="textAreaLeft" fmla="*/ 0 w 2467800"/>
              <a:gd name="textAreaRight" fmla="*/ 2468880 w 2467800"/>
              <a:gd name="textAreaTop" fmla="*/ 0 h 5669280"/>
              <a:gd name="textAreaBottom" fmla="*/ 5670360 h 5669280"/>
            </a:gdLst>
            <a:ahLst/>
            <a:cxnLst/>
            <a:rect l="textAreaLeft" t="textAreaTop" r="textAreaRight" b="textAreaBottom"/>
            <a:pathLst>
              <a:path w="6858" h="15751">
                <a:moveTo>
                  <a:pt x="6858" y="0"/>
                </a:moveTo>
                <a:cubicBezTo>
                  <a:pt x="6858" y="5250"/>
                  <a:pt x="6858" y="10501"/>
                  <a:pt x="6858" y="15751"/>
                </a:cubicBezTo>
                <a:cubicBezTo>
                  <a:pt x="6181" y="15751"/>
                  <a:pt x="2286" y="15751"/>
                  <a:pt x="0" y="15751"/>
                </a:cubicBezTo>
                <a:cubicBezTo>
                  <a:pt x="2253" y="10501"/>
                  <a:pt x="4505" y="5250"/>
                  <a:pt x="6758" y="0"/>
                </a:cubicBezTo>
                <a:cubicBezTo>
                  <a:pt x="6791" y="0"/>
                  <a:pt x="6181" y="0"/>
                  <a:pt x="6858" y="0"/>
                </a:cubicBez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86" name=""/>
          <p:cNvSpPr/>
          <p:nvPr/>
        </p:nvSpPr>
        <p:spPr>
          <a:xfrm>
            <a:off x="0" y="0"/>
            <a:ext cx="2467800" cy="5669280"/>
          </a:xfrm>
          <a:custGeom>
            <a:avLst/>
            <a:gdLst>
              <a:gd name="textAreaLeft" fmla="*/ 0 w 2467800"/>
              <a:gd name="textAreaRight" fmla="*/ 2468880 w 2467800"/>
              <a:gd name="textAreaTop" fmla="*/ 0 h 5669280"/>
              <a:gd name="textAreaBottom" fmla="*/ 5670360 h 5669280"/>
            </a:gdLst>
            <a:ahLst/>
            <a:cxnLst/>
            <a:rect l="textAreaLeft" t="textAreaTop" r="textAreaRight" b="textAreaBottom"/>
            <a:pathLst>
              <a:path w="6858" h="15751">
                <a:moveTo>
                  <a:pt x="0" y="15751"/>
                </a:moveTo>
                <a:cubicBezTo>
                  <a:pt x="0" y="10501"/>
                  <a:pt x="0" y="5250"/>
                  <a:pt x="0" y="0"/>
                </a:cubicBezTo>
                <a:cubicBezTo>
                  <a:pt x="677" y="0"/>
                  <a:pt x="4572" y="0"/>
                  <a:pt x="6858" y="0"/>
                </a:cubicBezTo>
                <a:cubicBezTo>
                  <a:pt x="4605" y="5250"/>
                  <a:pt x="2353" y="10501"/>
                  <a:pt x="100" y="15751"/>
                </a:cubicBezTo>
                <a:cubicBezTo>
                  <a:pt x="67" y="15751"/>
                  <a:pt x="677" y="15751"/>
                  <a:pt x="0" y="15751"/>
                </a:cubicBez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87"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88" name="PlaceHolder 2"/>
          <p:cNvSpPr>
            <a:spLocks noGrp="1"/>
          </p:cNvSpPr>
          <p:nvPr>
            <p:ph type="body"/>
          </p:nvPr>
        </p:nvSpPr>
        <p:spPr>
          <a:xfrm>
            <a:off x="720000" y="3312000"/>
            <a:ext cx="6838920" cy="1978920"/>
          </a:xfrm>
          <a:prstGeom prst="rect">
            <a:avLst/>
          </a:prstGeom>
          <a:noFill/>
          <a:ln w="0">
            <a:noFill/>
          </a:ln>
        </p:spPr>
        <p:txBody>
          <a:bodyPr lIns="0" rIns="0" tIns="0" bIns="0" anchor="t">
            <a:normAutofit fontScale="925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89" name="PlaceHolder 3"/>
          <p:cNvSpPr>
            <a:spLocks noGrp="1"/>
          </p:cNvSpPr>
          <p:nvPr>
            <p:ph type="ftr" idx="31"/>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90" name="PlaceHolder 4"/>
          <p:cNvSpPr>
            <a:spLocks noGrp="1"/>
          </p:cNvSpPr>
          <p:nvPr>
            <p:ph type="sldNum" idx="32"/>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53B47F4C-22E9-4919-9CE7-D65BCAD9B815}" type="slidenum">
              <a:rPr b="0" lang="en-IN" sz="1400" strike="noStrike" u="none">
                <a:solidFill>
                  <a:srgbClr val="ffffff"/>
                </a:solidFill>
                <a:effectLst/>
                <a:uFillTx/>
                <a:latin typeface="Noto Sans"/>
              </a:rPr>
              <a:t>&lt;number&gt;</a:t>
            </a:fld>
            <a:endParaRPr b="0" lang="en-IN" sz="1400" strike="noStrike" u="none">
              <a:solidFill>
                <a:srgbClr val="000000"/>
              </a:solidFill>
              <a:effectLst/>
              <a:uFillTx/>
              <a:latin typeface="Times New Roman"/>
            </a:endParaRPr>
          </a:p>
        </p:txBody>
      </p:sp>
      <p:sp>
        <p:nvSpPr>
          <p:cNvPr id="91" name="PlaceHolder 5"/>
          <p:cNvSpPr>
            <a:spLocks noGrp="1"/>
          </p:cNvSpPr>
          <p:nvPr>
            <p:ph type="dt" idx="33"/>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p:spTree>
      <p:nvGrpSpPr>
        <p:cNvPr id="1" name=""/>
        <p:cNvGrpSpPr/>
        <p:nvPr/>
      </p:nvGrpSpPr>
      <p:grpSpPr>
        <a:xfrm>
          <a:off x="0" y="0"/>
          <a:ext cx="0" cy="0"/>
          <a:chOff x="0" y="0"/>
          <a:chExt cx="0" cy="0"/>
        </a:xfrm>
      </p:grpSpPr>
      <p:sp>
        <p:nvSpPr>
          <p:cNvPr id="92" name=""/>
          <p:cNvSpPr/>
          <p:nvPr/>
        </p:nvSpPr>
        <p:spPr>
          <a:xfrm>
            <a:off x="0" y="0"/>
            <a:ext cx="10079280" cy="1644840"/>
          </a:xfrm>
          <a:custGeom>
            <a:avLst/>
            <a:gdLst>
              <a:gd name="textAreaLeft" fmla="*/ 0 w 10079280"/>
              <a:gd name="textAreaRight" fmla="*/ 10080360 w 10079280"/>
              <a:gd name="textAreaTop" fmla="*/ 0 h 1644840"/>
              <a:gd name="textAreaBottom" fmla="*/ 1645920 h 1644840"/>
            </a:gdLst>
            <a:ahLst/>
            <a:cxnLst/>
            <a:rect l="textAreaLeft" t="textAreaTop" r="textAreaRight" b="textAreaBottom"/>
            <a:pathLst>
              <a:path w="28001" h="4572">
                <a:moveTo>
                  <a:pt x="0" y="4572"/>
                </a:moveTo>
                <a:lnTo>
                  <a:pt x="0" y="0"/>
                </a:lnTo>
                <a:lnTo>
                  <a:pt x="28001" y="0"/>
                </a:lnTo>
                <a:lnTo>
                  <a:pt x="0" y="4572"/>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93" name=""/>
          <p:cNvSpPr/>
          <p:nvPr/>
        </p:nvSpPr>
        <p:spPr>
          <a:xfrm>
            <a:off x="4104000" y="4842000"/>
            <a:ext cx="5975280" cy="827280"/>
          </a:xfrm>
          <a:custGeom>
            <a:avLst/>
            <a:gdLst>
              <a:gd name="textAreaLeft" fmla="*/ 0 w 5975280"/>
              <a:gd name="textAreaRight" fmla="*/ 5976360 w 5975280"/>
              <a:gd name="textAreaTop" fmla="*/ 0 h 827280"/>
              <a:gd name="textAreaBottom" fmla="*/ 828360 h 827280"/>
            </a:gdLst>
            <a:ahLst/>
            <a:cxnLst/>
            <a:rect l="textAreaLeft" t="textAreaTop" r="textAreaRight" b="textAreaBottom"/>
            <a:pathLst>
              <a:path w="16601" h="2301">
                <a:moveTo>
                  <a:pt x="0" y="2301"/>
                </a:moveTo>
                <a:lnTo>
                  <a:pt x="16601" y="2301"/>
                </a:lnTo>
                <a:lnTo>
                  <a:pt x="16601" y="0"/>
                </a:lnTo>
                <a:lnTo>
                  <a:pt x="0" y="2301"/>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94"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95" name="PlaceHolder 2"/>
          <p:cNvSpPr>
            <a:spLocks noGrp="1"/>
          </p:cNvSpPr>
          <p:nvPr>
            <p:ph type="ftr" idx="34"/>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96" name="PlaceHolder 3"/>
          <p:cNvSpPr>
            <a:spLocks noGrp="1"/>
          </p:cNvSpPr>
          <p:nvPr>
            <p:ph type="sldNum" idx="35"/>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832AC782-94BD-4BDD-8FB5-B2D6AF77D65D}" type="slidenum">
              <a:rPr b="0" lang="en-IN" sz="1400" strike="noStrike" u="none">
                <a:solidFill>
                  <a:srgbClr val="ffffff"/>
                </a:solidFill>
                <a:effectLst/>
                <a:uFillTx/>
                <a:latin typeface="Noto Sans"/>
              </a:rPr>
              <a:t>&lt;number&gt;</a:t>
            </a:fld>
            <a:endParaRPr b="0" lang="en-IN" sz="1400" strike="noStrike" u="none">
              <a:solidFill>
                <a:srgbClr val="000000"/>
              </a:solidFill>
              <a:effectLst/>
              <a:uFillTx/>
              <a:latin typeface="Times New Roman"/>
            </a:endParaRPr>
          </a:p>
        </p:txBody>
      </p:sp>
      <p:sp>
        <p:nvSpPr>
          <p:cNvPr id="97" name="PlaceHolder 4"/>
          <p:cNvSpPr>
            <a:spLocks noGrp="1"/>
          </p:cNvSpPr>
          <p:nvPr>
            <p:ph type="dt" idx="36"/>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6">
    <p:spTree>
      <p:nvGrpSpPr>
        <p:cNvPr id="1" name=""/>
        <p:cNvGrpSpPr/>
        <p:nvPr/>
      </p:nvGrpSpPr>
      <p:grpSpPr>
        <a:xfrm>
          <a:off x="0" y="0"/>
          <a:ext cx="0" cy="0"/>
          <a:chOff x="0" y="0"/>
          <a:chExt cx="0" cy="0"/>
        </a:xfrm>
      </p:grpSpPr>
      <p:sp>
        <p:nvSpPr>
          <p:cNvPr id="98" name=""/>
          <p:cNvSpPr/>
          <p:nvPr/>
        </p:nvSpPr>
        <p:spPr>
          <a:xfrm>
            <a:off x="0" y="0"/>
            <a:ext cx="10079280" cy="1644840"/>
          </a:xfrm>
          <a:custGeom>
            <a:avLst/>
            <a:gdLst>
              <a:gd name="textAreaLeft" fmla="*/ 0 w 10079280"/>
              <a:gd name="textAreaRight" fmla="*/ 10080360 w 10079280"/>
              <a:gd name="textAreaTop" fmla="*/ 0 h 1644840"/>
              <a:gd name="textAreaBottom" fmla="*/ 1645920 h 1644840"/>
            </a:gdLst>
            <a:ahLst/>
            <a:cxnLst/>
            <a:rect l="textAreaLeft" t="textAreaTop" r="textAreaRight" b="textAreaBottom"/>
            <a:pathLst>
              <a:path w="28001" h="4572">
                <a:moveTo>
                  <a:pt x="0" y="4572"/>
                </a:moveTo>
                <a:lnTo>
                  <a:pt x="0" y="0"/>
                </a:lnTo>
                <a:lnTo>
                  <a:pt x="28001" y="0"/>
                </a:lnTo>
                <a:lnTo>
                  <a:pt x="0" y="4572"/>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99" name=""/>
          <p:cNvSpPr/>
          <p:nvPr/>
        </p:nvSpPr>
        <p:spPr>
          <a:xfrm>
            <a:off x="4104000" y="4842000"/>
            <a:ext cx="5975280" cy="827280"/>
          </a:xfrm>
          <a:custGeom>
            <a:avLst/>
            <a:gdLst>
              <a:gd name="textAreaLeft" fmla="*/ 0 w 5975280"/>
              <a:gd name="textAreaRight" fmla="*/ 5976360 w 5975280"/>
              <a:gd name="textAreaTop" fmla="*/ 0 h 827280"/>
              <a:gd name="textAreaBottom" fmla="*/ 828360 h 827280"/>
            </a:gdLst>
            <a:ahLst/>
            <a:cxnLst/>
            <a:rect l="textAreaLeft" t="textAreaTop" r="textAreaRight" b="textAreaBottom"/>
            <a:pathLst>
              <a:path w="16601" h="2301">
                <a:moveTo>
                  <a:pt x="0" y="2301"/>
                </a:moveTo>
                <a:lnTo>
                  <a:pt x="16601" y="2301"/>
                </a:lnTo>
                <a:lnTo>
                  <a:pt x="16601" y="0"/>
                </a:lnTo>
                <a:lnTo>
                  <a:pt x="0" y="2301"/>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00"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101" name="PlaceHolder 2"/>
          <p:cNvSpPr>
            <a:spLocks noGrp="1"/>
          </p:cNvSpPr>
          <p:nvPr>
            <p:ph type="body"/>
          </p:nvPr>
        </p:nvSpPr>
        <p:spPr>
          <a:xfrm>
            <a:off x="720000" y="3312000"/>
            <a:ext cx="6838920" cy="1978920"/>
          </a:xfrm>
          <a:prstGeom prst="rect">
            <a:avLst/>
          </a:prstGeom>
          <a:noFill/>
          <a:ln w="0">
            <a:noFill/>
          </a:ln>
        </p:spPr>
        <p:txBody>
          <a:bodyPr lIns="0" rIns="0" tIns="0" bIns="0" anchor="t">
            <a:normAutofit fontScale="925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02" name="PlaceHolder 3"/>
          <p:cNvSpPr>
            <a:spLocks noGrp="1"/>
          </p:cNvSpPr>
          <p:nvPr>
            <p:ph type="ftr" idx="37"/>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103" name="PlaceHolder 4"/>
          <p:cNvSpPr>
            <a:spLocks noGrp="1"/>
          </p:cNvSpPr>
          <p:nvPr>
            <p:ph type="sldNum" idx="38"/>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97D2C955-C3E0-447B-961E-B2916208363E}" type="slidenum">
              <a:rPr b="0" lang="en-IN" sz="1400" strike="noStrike" u="none">
                <a:solidFill>
                  <a:srgbClr val="ffffff"/>
                </a:solidFill>
                <a:effectLst/>
                <a:uFillTx/>
                <a:latin typeface="Noto Sans"/>
              </a:rPr>
              <a:t>&lt;number&gt;</a:t>
            </a:fld>
            <a:endParaRPr b="0" lang="en-IN" sz="1400" strike="noStrike" u="none">
              <a:solidFill>
                <a:srgbClr val="000000"/>
              </a:solidFill>
              <a:effectLst/>
              <a:uFillTx/>
              <a:latin typeface="Times New Roman"/>
            </a:endParaRPr>
          </a:p>
        </p:txBody>
      </p:sp>
      <p:sp>
        <p:nvSpPr>
          <p:cNvPr id="104" name="PlaceHolder 5"/>
          <p:cNvSpPr>
            <a:spLocks noGrp="1"/>
          </p:cNvSpPr>
          <p:nvPr>
            <p:ph type="dt" idx="39"/>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Left Bar">
    <p:spTree>
      <p:nvGrpSpPr>
        <p:cNvPr id="1" name=""/>
        <p:cNvGrpSpPr/>
        <p:nvPr/>
      </p:nvGrpSpPr>
      <p:grpSpPr>
        <a:xfrm>
          <a:off x="0" y="0"/>
          <a:ext cx="0" cy="0"/>
          <a:chOff x="0" y="0"/>
          <a:chExt cx="0" cy="0"/>
        </a:xfrm>
      </p:grpSpPr>
      <p:sp>
        <p:nvSpPr>
          <p:cNvPr id="111" name="PlaceHolder 1"/>
          <p:cNvSpPr>
            <a:spLocks noGrp="1"/>
          </p:cNvSpPr>
          <p:nvPr>
            <p:ph type="title"/>
          </p:nvPr>
        </p:nvSpPr>
        <p:spPr>
          <a:xfrm>
            <a:off x="720000" y="1522800"/>
            <a:ext cx="863892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112"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4" name="PlaceHolder 3"/>
          <p:cNvSpPr>
            <a:spLocks noGrp="1"/>
          </p:cNvSpPr>
          <p:nvPr>
            <p:ph type="ftr" idx="40"/>
          </p:nvPr>
        </p:nvSpPr>
        <p:spPr/>
        <p:txBody>
          <a:bodyPr/>
          <a:p>
            <a:r>
              <a:t>Footer</a:t>
            </a:r>
          </a:p>
        </p:txBody>
      </p:sp>
      <p:sp>
        <p:nvSpPr>
          <p:cNvPr id="5" name="PlaceHolder 4"/>
          <p:cNvSpPr>
            <a:spLocks noGrp="1"/>
          </p:cNvSpPr>
          <p:nvPr>
            <p:ph type="sldNum" idx="41"/>
          </p:nvPr>
        </p:nvSpPr>
        <p:spPr/>
        <p:txBody>
          <a:bodyPr/>
          <a:p>
            <a:fld id="{9BD1DDC5-C75B-48E9-9EAB-31670EB8F6CF}" type="slidenum">
              <a:t>&lt;#&gt;</a:t>
            </a:fld>
          </a:p>
        </p:txBody>
      </p:sp>
      <p:sp>
        <p:nvSpPr>
          <p:cNvPr id="6" name="PlaceHolder 5"/>
          <p:cNvSpPr>
            <a:spLocks noGrp="1"/>
          </p:cNvSpPr>
          <p:nvPr>
            <p:ph type="dt" idx="42"/>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Right Bar">
    <p:spTree>
      <p:nvGrpSpPr>
        <p:cNvPr id="1" name=""/>
        <p:cNvGrpSpPr/>
        <p:nvPr/>
      </p:nvGrpSpPr>
      <p:grpSpPr>
        <a:xfrm>
          <a:off x="0" y="0"/>
          <a:ext cx="0" cy="0"/>
          <a:chOff x="0" y="0"/>
          <a:chExt cx="0" cy="0"/>
        </a:xfrm>
      </p:grpSpPr>
      <p:sp>
        <p:nvSpPr>
          <p:cNvPr id="119" name="PlaceHolder 1"/>
          <p:cNvSpPr>
            <a:spLocks noGrp="1"/>
          </p:cNvSpPr>
          <p:nvPr>
            <p:ph type="title"/>
          </p:nvPr>
        </p:nvSpPr>
        <p:spPr>
          <a:xfrm>
            <a:off x="720000" y="1522800"/>
            <a:ext cx="863892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120"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4" name="PlaceHolder 3"/>
          <p:cNvSpPr>
            <a:spLocks noGrp="1"/>
          </p:cNvSpPr>
          <p:nvPr>
            <p:ph type="ftr" idx="43"/>
          </p:nvPr>
        </p:nvSpPr>
        <p:spPr/>
        <p:txBody>
          <a:bodyPr/>
          <a:p>
            <a:r>
              <a:t>Footer</a:t>
            </a:r>
          </a:p>
        </p:txBody>
      </p:sp>
      <p:sp>
        <p:nvSpPr>
          <p:cNvPr id="5" name="PlaceHolder 4"/>
          <p:cNvSpPr>
            <a:spLocks noGrp="1"/>
          </p:cNvSpPr>
          <p:nvPr>
            <p:ph type="sldNum" idx="44"/>
          </p:nvPr>
        </p:nvSpPr>
        <p:spPr/>
        <p:txBody>
          <a:bodyPr/>
          <a:p>
            <a:fld id="{F0F83E9A-6557-4A9E-98A0-0E3CFC2E9BDF}" type="slidenum">
              <a:t>&lt;#&gt;</a:t>
            </a:fld>
          </a:p>
        </p:txBody>
      </p:sp>
      <p:sp>
        <p:nvSpPr>
          <p:cNvPr id="6" name="PlaceHolder 5"/>
          <p:cNvSpPr>
            <a:spLocks noGrp="1"/>
          </p:cNvSpPr>
          <p:nvPr>
            <p:ph type="dt" idx="45"/>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Freshes">
    <p:spTree>
      <p:nvGrpSpPr>
        <p:cNvPr id="1" name=""/>
        <p:cNvGrpSpPr/>
        <p:nvPr/>
      </p:nvGrpSpPr>
      <p:grpSpPr>
        <a:xfrm>
          <a:off x="0" y="0"/>
          <a:ext cx="0" cy="0"/>
          <a:chOff x="0" y="0"/>
          <a:chExt cx="0" cy="0"/>
        </a:xfrm>
      </p:grpSpPr>
      <p:pic>
        <p:nvPicPr>
          <p:cNvPr id="3" name="" descr=""/>
          <p:cNvPicPr/>
          <p:nvPr/>
        </p:nvPicPr>
        <p:blipFill>
          <a:blip r:embed="rId2"/>
          <a:stretch/>
        </p:blipFill>
        <p:spPr>
          <a:xfrm>
            <a:off x="0" y="0"/>
            <a:ext cx="10078920" cy="5668920"/>
          </a:xfrm>
          <a:prstGeom prst="rect">
            <a:avLst/>
          </a:prstGeom>
          <a:noFill/>
          <a:ln w="0">
            <a:noFill/>
          </a:ln>
        </p:spPr>
      </p:pic>
      <p:sp>
        <p:nvSpPr>
          <p:cNvPr id="4" name="PlaceHolder 1"/>
          <p:cNvSpPr>
            <a:spLocks noGrp="1"/>
          </p:cNvSpPr>
          <p:nvPr>
            <p:ph type="title"/>
          </p:nvPr>
        </p:nvSpPr>
        <p:spPr>
          <a:xfrm>
            <a:off x="720000" y="1698120"/>
            <a:ext cx="8638920" cy="274680"/>
          </a:xfrm>
          <a:prstGeom prst="rect">
            <a:avLst/>
          </a:prstGeom>
          <a:noFill/>
          <a:ln w="0">
            <a:noFill/>
          </a:ln>
        </p:spPr>
        <p:txBody>
          <a:bodyPr lIns="0" rIns="0" tIns="0" bIns="0" anchor="ctr">
            <a:spAutoFit/>
          </a:bodyPr>
          <a:p>
            <a:pPr indent="0">
              <a:lnSpc>
                <a:spcPct val="100000"/>
              </a:lnSpc>
              <a:buNone/>
              <a:tabLst>
                <a:tab algn="l" pos="0"/>
              </a:tabLst>
            </a:pPr>
            <a:r>
              <a:rPr b="0" lang="en-IN" sz="1800" strike="noStrike" u="none">
                <a:solidFill>
                  <a:srgbClr val="ffffff"/>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000000"/>
              </a:solidFill>
              <a:effectLst/>
              <a:uFillTx/>
              <a:latin typeface="Arial"/>
            </a:endParaRPr>
          </a:p>
          <a:p>
            <a:pPr lvl="2" marL="1296000" indent="-288000">
              <a:lnSpc>
                <a:spcPct val="100000"/>
              </a:lnSpc>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000000"/>
              </a:solidFill>
              <a:effectLst/>
              <a:uFillTx/>
              <a:latin typeface="Arial"/>
            </a:endParaRPr>
          </a:p>
          <a:p>
            <a:pPr lvl="3" marL="1728000" indent="-216000">
              <a:lnSpc>
                <a:spcPct val="100000"/>
              </a:lnSpc>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pic>
        <p:nvPicPr>
          <p:cNvPr id="6" name="" descr=""/>
          <p:cNvPicPr/>
          <p:nvPr/>
        </p:nvPicPr>
        <p:blipFill>
          <a:blip r:embed="rId2"/>
          <a:stretch/>
        </p:blipFill>
        <p:spPr>
          <a:xfrm>
            <a:off x="0" y="0"/>
            <a:ext cx="10078920" cy="5668920"/>
          </a:xfrm>
          <a:prstGeom prst="rect">
            <a:avLst/>
          </a:prstGeom>
          <a:noFill/>
          <a:ln w="0">
            <a:noFill/>
          </a:ln>
        </p:spPr>
      </p:pic>
      <p:sp>
        <p:nvSpPr>
          <p:cNvPr id="7" name="PlaceHolder 1"/>
          <p:cNvSpPr>
            <a:spLocks noGrp="1"/>
          </p:cNvSpPr>
          <p:nvPr>
            <p:ph type="title"/>
          </p:nvPr>
        </p:nvSpPr>
        <p:spPr>
          <a:xfrm>
            <a:off x="720000" y="1698120"/>
            <a:ext cx="8638920" cy="274680"/>
          </a:xfrm>
          <a:prstGeom prst="rect">
            <a:avLst/>
          </a:prstGeom>
          <a:noFill/>
          <a:ln w="0">
            <a:noFill/>
          </a:ln>
        </p:spPr>
        <p:txBody>
          <a:bodyPr lIns="0" rIns="0" tIns="0" bIns="0" anchor="ctr">
            <a:spAutoFit/>
          </a:bodyPr>
          <a:p>
            <a:pPr indent="0">
              <a:lnSpc>
                <a:spcPct val="100000"/>
              </a:lnSpc>
              <a:buNone/>
              <a:tabLst>
                <a:tab algn="l" pos="0"/>
              </a:tabLst>
            </a:pPr>
            <a:r>
              <a:rPr b="0" lang="en-IN" sz="1800" strike="noStrike" u="none">
                <a:solidFill>
                  <a:srgbClr val="ffffff"/>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8"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IN" sz="3200" strike="noStrike" u="none">
                <a:solidFill>
                  <a:srgbClr val="ffffff"/>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ffffff"/>
              </a:buClr>
              <a:buSzPct val="75000"/>
              <a:buFont typeface="Symbol" charset="2"/>
              <a:buChar char=""/>
            </a:pPr>
            <a:r>
              <a:rPr b="0" lang="en-IN" sz="2800" strike="noStrike" u="none">
                <a:solidFill>
                  <a:srgbClr val="ffffff"/>
                </a:solidFill>
                <a:effectLst/>
                <a:uFillTx/>
                <a:latin typeface="Arial"/>
              </a:rPr>
              <a:t>Second Outline Level</a:t>
            </a:r>
            <a:endParaRPr b="0" lang="en-IN" sz="2800" strike="noStrike" u="none">
              <a:solidFill>
                <a:srgbClr val="000000"/>
              </a:solidFill>
              <a:effectLst/>
              <a:uFillTx/>
              <a:latin typeface="Arial"/>
            </a:endParaRPr>
          </a:p>
          <a:p>
            <a:pPr lvl="2" marL="1296000" indent="-288000">
              <a:lnSpc>
                <a:spcPct val="100000"/>
              </a:lnSpc>
              <a:spcBef>
                <a:spcPts val="850"/>
              </a:spcBef>
              <a:buClr>
                <a:srgbClr val="ffffff"/>
              </a:buClr>
              <a:buSzPct val="45000"/>
              <a:buFont typeface="Wingdings" charset="2"/>
              <a:buChar char=""/>
            </a:pPr>
            <a:r>
              <a:rPr b="0" lang="en-IN" sz="2400" strike="noStrike" u="none">
                <a:solidFill>
                  <a:srgbClr val="ffffff"/>
                </a:solidFill>
                <a:effectLst/>
                <a:uFillTx/>
                <a:latin typeface="Arial"/>
              </a:rPr>
              <a:t>Third Outline Level</a:t>
            </a:r>
            <a:endParaRPr b="0" lang="en-IN" sz="2400" strike="noStrike" u="none">
              <a:solidFill>
                <a:srgbClr val="000000"/>
              </a:solidFill>
              <a:effectLst/>
              <a:uFillTx/>
              <a:latin typeface="Arial"/>
            </a:endParaRPr>
          </a:p>
          <a:p>
            <a:pPr lvl="3" marL="1728000" indent="-216000">
              <a:lnSpc>
                <a:spcPct val="100000"/>
              </a:lnSpc>
              <a:spcBef>
                <a:spcPts val="567"/>
              </a:spcBef>
              <a:buClr>
                <a:srgbClr val="ffffff"/>
              </a:buClr>
              <a:buSzPct val="75000"/>
              <a:buFont typeface="Symbol" charset="2"/>
              <a:buChar char=""/>
            </a:pPr>
            <a:r>
              <a:rPr b="0" lang="en-IN" sz="2000" strike="noStrike" u="none">
                <a:solidFill>
                  <a:srgbClr val="ffffff"/>
                </a:solidFill>
                <a:effectLst/>
                <a:uFillTx/>
                <a:latin typeface="Arial"/>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ffffff"/>
              </a:buClr>
              <a:buSzPct val="45000"/>
              <a:buFont typeface="Wingdings" charset="2"/>
              <a:buChar char=""/>
            </a:pPr>
            <a:r>
              <a:rPr b="0" lang="en-IN" sz="2000" strike="noStrike" u="none">
                <a:solidFill>
                  <a:srgbClr val="ffffff"/>
                </a:solidFill>
                <a:effectLst/>
                <a:uFillTx/>
                <a:latin typeface="Arial"/>
              </a:rPr>
              <a:t>Seventh Outline Level</a:t>
            </a:r>
            <a:endParaRPr b="0" lang="en-IN" sz="20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
    <p:spTree>
      <p:nvGrpSpPr>
        <p:cNvPr id="1" name=""/>
        <p:cNvGrpSpPr/>
        <p:nvPr/>
      </p:nvGrpSpPr>
      <p:grpSpPr>
        <a:xfrm>
          <a:off x="0" y="0"/>
          <a:ext cx="0" cy="0"/>
          <a:chOff x="0" y="0"/>
          <a:chExt cx="0" cy="0"/>
        </a:xfrm>
      </p:grpSpPr>
      <p:pic>
        <p:nvPicPr>
          <p:cNvPr id="9" name="" descr=""/>
          <p:cNvPicPr/>
          <p:nvPr/>
        </p:nvPicPr>
        <p:blipFill>
          <a:blip r:embed="rId2"/>
          <a:stretch/>
        </p:blipFill>
        <p:spPr>
          <a:xfrm>
            <a:off x="0" y="0"/>
            <a:ext cx="10078920" cy="5668920"/>
          </a:xfrm>
          <a:prstGeom prst="rect">
            <a:avLst/>
          </a:prstGeom>
          <a:noFill/>
          <a:ln w="0">
            <a:noFill/>
          </a:ln>
        </p:spPr>
      </p:pic>
      <p:sp>
        <p:nvSpPr>
          <p:cNvPr id="10" name="PlaceHolder 1"/>
          <p:cNvSpPr>
            <a:spLocks noGrp="1"/>
          </p:cNvSpPr>
          <p:nvPr>
            <p:ph type="title"/>
          </p:nvPr>
        </p:nvSpPr>
        <p:spPr>
          <a:xfrm>
            <a:off x="720000" y="1698120"/>
            <a:ext cx="8638920" cy="274680"/>
          </a:xfrm>
          <a:prstGeom prst="rect">
            <a:avLst/>
          </a:prstGeom>
          <a:noFill/>
          <a:ln w="0">
            <a:noFill/>
          </a:ln>
        </p:spPr>
        <p:txBody>
          <a:bodyPr lIns="0" rIns="0" tIns="0" bIns="0" anchor="ctr">
            <a:spAutoFit/>
          </a:bodyPr>
          <a:p>
            <a:pPr indent="0">
              <a:lnSpc>
                <a:spcPct val="100000"/>
              </a:lnSpc>
              <a:buNone/>
              <a:tabLst>
                <a:tab algn="l" pos="0"/>
              </a:tabLst>
            </a:pPr>
            <a:r>
              <a:rPr b="0" lang="en-IN" sz="1800" strike="noStrike" u="none">
                <a:solidFill>
                  <a:srgbClr val="ffffff"/>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11" name="PlaceHolder 2"/>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ffffff"/>
              </a:buClr>
              <a:buSzPct val="75000"/>
              <a:buFont typeface="Symbol" charset="2"/>
              <a:buChar char=""/>
            </a:pPr>
            <a:r>
              <a:rPr b="0" lang="en-IN" sz="1800" strike="noStrike" u="none">
                <a:solidFill>
                  <a:srgbClr val="ffffff"/>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ffffff"/>
              </a:buClr>
              <a:buSzPct val="45000"/>
              <a:buFont typeface="Wingdings" charset="2"/>
              <a:buChar char=""/>
            </a:pPr>
            <a:r>
              <a:rPr b="0" lang="en-IN" sz="1800" strike="noStrike" u="none">
                <a:solidFill>
                  <a:srgbClr val="ffffff"/>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ffffff"/>
              </a:buClr>
              <a:buSzPct val="75000"/>
              <a:buFont typeface="Symbol" charset="2"/>
              <a:buChar char=""/>
            </a:pPr>
            <a:r>
              <a:rPr b="0" lang="en-IN" sz="1800" strike="noStrike" u="none">
                <a:solidFill>
                  <a:srgbClr val="ffffff"/>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ffffff"/>
              </a:buClr>
              <a:buSzPct val="45000"/>
              <a:buFont typeface="Wingdings" charset="2"/>
              <a:buChar char=""/>
            </a:pPr>
            <a:r>
              <a:rPr b="0" lang="en-IN" sz="1800" strike="noStrike" u="none">
                <a:solidFill>
                  <a:srgbClr val="ffffff"/>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ffffff"/>
              </a:buClr>
              <a:buSzPct val="45000"/>
              <a:buFont typeface="Wingdings" charset="2"/>
              <a:buChar char=""/>
            </a:pPr>
            <a:r>
              <a:rPr b="0" lang="en-IN" sz="1800" strike="noStrike" u="none">
                <a:solidFill>
                  <a:srgbClr val="ffffff"/>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ffffff"/>
              </a:buClr>
              <a:buSzPct val="45000"/>
              <a:buFont typeface="Wingdings" charset="2"/>
              <a:buChar char=""/>
            </a:pPr>
            <a:r>
              <a:rPr b="0" lang="en-IN" sz="1800" strike="noStrike" u="none">
                <a:solidFill>
                  <a:srgbClr val="ffffff"/>
                </a:solidFill>
                <a:effectLst/>
                <a:uFillTx/>
                <a:latin typeface="Arial"/>
              </a:rPr>
              <a:t>Seventh Outline Level</a:t>
            </a:r>
            <a:endParaRPr b="0" lang="en-IN" sz="18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One Bullet">
    <p:bg>
      <p:bgPr>
        <a:blipFill rotWithShape="0">
          <a:blip r:embed="rId2"/>
          <a:stretch/>
        </a:blipFill>
      </p:bgPr>
    </p:bg>
    <p:spTree>
      <p:nvGrpSpPr>
        <p:cNvPr id="1" name=""/>
        <p:cNvGrpSpPr/>
        <p:nvPr/>
      </p:nvGrpSpPr>
      <p:grpSpPr>
        <a:xfrm>
          <a:off x="0" y="0"/>
          <a:ext cx="0" cy="0"/>
          <a:chOff x="0" y="0"/>
          <a:chExt cx="0" cy="0"/>
        </a:xfrm>
      </p:grpSpPr>
      <p:sp>
        <p:nvSpPr>
          <p:cNvPr id="12" name=""/>
          <p:cNvSpPr/>
          <p:nvPr/>
        </p:nvSpPr>
        <p:spPr>
          <a:xfrm>
            <a:off x="0" y="0"/>
            <a:ext cx="10078920" cy="5668920"/>
          </a:xfrm>
          <a:prstGeom prst="rect">
            <a:avLst/>
          </a:prstGeom>
          <a:solidFill>
            <a:srgbClr val="0d84a1">
              <a:alpha val="45000"/>
            </a:srgbClr>
          </a:solidFill>
          <a:ln w="0">
            <a:noFill/>
          </a:ln>
        </p:spPr>
        <p:style>
          <a:lnRef idx="0"/>
          <a:fillRef idx="0"/>
          <a:effectRef idx="0"/>
          <a:fontRef idx="minor"/>
        </p:style>
        <p:txBody>
          <a:bodyPr wrap="none"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3"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14" name="PlaceHolder 2"/>
          <p:cNvSpPr>
            <a:spLocks noGrp="1"/>
          </p:cNvSpPr>
          <p:nvPr>
            <p:ph type="ftr" idx="1"/>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15" name="PlaceHolder 3"/>
          <p:cNvSpPr>
            <a:spLocks noGrp="1"/>
          </p:cNvSpPr>
          <p:nvPr>
            <p:ph type="sldNum" idx="2"/>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692DFEE1-FD46-44FC-A4D0-BE62CABADF3E}" type="slidenum">
              <a:rPr b="0" lang="en-IN" sz="1400" strike="noStrike" u="none">
                <a:solidFill>
                  <a:srgbClr val="ffffff"/>
                </a:solidFill>
                <a:effectLst/>
                <a:uFillTx/>
                <a:latin typeface="Noto Sans"/>
              </a:rPr>
              <a:t>&lt;number&gt;</a:t>
            </a:fld>
            <a:endParaRPr b="0" lang="en-IN" sz="1400" strike="noStrike" u="none">
              <a:solidFill>
                <a:srgbClr val="000000"/>
              </a:solidFill>
              <a:effectLst/>
              <a:uFillTx/>
              <a:latin typeface="Times New Roman"/>
            </a:endParaRPr>
          </a:p>
        </p:txBody>
      </p:sp>
      <p:sp>
        <p:nvSpPr>
          <p:cNvPr id="16" name="PlaceHolder 4"/>
          <p:cNvSpPr>
            <a:spLocks noGrp="1"/>
          </p:cNvSpPr>
          <p:nvPr>
            <p:ph type="dt" idx="3"/>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
        <p:nvSpPr>
          <p:cNvPr id="17" name="PlaceHolder 5"/>
          <p:cNvSpPr>
            <a:spLocks noGrp="1"/>
          </p:cNvSpPr>
          <p:nvPr>
            <p:ph type="body"/>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IN" sz="3200" strike="noStrike" u="none">
                <a:solidFill>
                  <a:srgbClr val="000000"/>
                </a:solidFill>
                <a:effectLst/>
                <a:uFillTx/>
                <a:latin typeface="Arial"/>
              </a:rPr>
              <a:t>Click to edit the outline text format</a:t>
            </a:r>
            <a:endParaRPr b="0" lang="en-IN"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2800" strike="noStrike" u="none">
                <a:solidFill>
                  <a:srgbClr val="000000"/>
                </a:solidFill>
                <a:effectLst/>
                <a:uFillTx/>
                <a:latin typeface="Arial"/>
              </a:rPr>
              <a:t>Second Outline Level</a:t>
            </a:r>
            <a:endParaRPr b="0" lang="en-IN" sz="2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2400" strike="noStrike" u="none">
                <a:solidFill>
                  <a:srgbClr val="000000"/>
                </a:solidFill>
                <a:effectLst/>
                <a:uFillTx/>
                <a:latin typeface="Arial"/>
              </a:rPr>
              <a:t>Third Outline Level</a:t>
            </a:r>
            <a:endParaRPr b="0" lang="en-IN" sz="2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2000" strike="noStrike" u="none">
                <a:solidFill>
                  <a:srgbClr val="000000"/>
                </a:solidFill>
                <a:effectLst/>
                <a:uFillTx/>
                <a:latin typeface="Arial"/>
              </a:rPr>
              <a:t>Fourth Outline Level</a:t>
            </a:r>
            <a:endParaRPr b="0" lang="en-IN"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2000" strike="noStrike" u="none">
                <a:solidFill>
                  <a:srgbClr val="000000"/>
                </a:solidFill>
                <a:effectLst/>
                <a:uFillTx/>
                <a:latin typeface="Arial"/>
              </a:rPr>
              <a:t>Fifth Outline Level</a:t>
            </a:r>
            <a:endParaRPr b="0" lang="en-IN"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2000" strike="noStrike" u="none">
                <a:solidFill>
                  <a:srgbClr val="000000"/>
                </a:solidFill>
                <a:effectLst/>
                <a:uFillTx/>
                <a:latin typeface="Arial"/>
              </a:rPr>
              <a:t>Sixth Outline Level</a:t>
            </a:r>
            <a:endParaRPr b="0" lang="en-IN"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2000" strike="noStrike" u="none">
                <a:solidFill>
                  <a:srgbClr val="000000"/>
                </a:solidFill>
                <a:effectLst/>
                <a:uFillTx/>
                <a:latin typeface="Arial"/>
              </a:rPr>
              <a:t>Seventh Outline Level</a:t>
            </a:r>
            <a:endParaRPr b="0" lang="en-IN"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bg>
      <p:bgPr>
        <a:blipFill rotWithShape="0">
          <a:blip r:embed="rId2"/>
          <a:stretch/>
        </a:blipFill>
      </p:bgPr>
    </p:bg>
    <p:spTree>
      <p:nvGrpSpPr>
        <p:cNvPr id="1" name=""/>
        <p:cNvGrpSpPr/>
        <p:nvPr/>
      </p:nvGrpSpPr>
      <p:grpSpPr>
        <a:xfrm>
          <a:off x="0" y="0"/>
          <a:ext cx="0" cy="0"/>
          <a:chOff x="0" y="0"/>
          <a:chExt cx="0" cy="0"/>
        </a:xfrm>
      </p:grpSpPr>
      <p:sp>
        <p:nvSpPr>
          <p:cNvPr id="18" name=""/>
          <p:cNvSpPr/>
          <p:nvPr/>
        </p:nvSpPr>
        <p:spPr>
          <a:xfrm>
            <a:off x="0" y="0"/>
            <a:ext cx="10078920" cy="5668920"/>
          </a:xfrm>
          <a:prstGeom prst="rect">
            <a:avLst/>
          </a:prstGeom>
          <a:solidFill>
            <a:srgbClr val="0d84a1">
              <a:alpha val="45000"/>
            </a:srgbClr>
          </a:solidFill>
          <a:ln w="0">
            <a:noFill/>
          </a:ln>
        </p:spPr>
        <p:style>
          <a:lnRef idx="0"/>
          <a:fillRef idx="0"/>
          <a:effectRef idx="0"/>
          <a:fontRef idx="minor"/>
        </p:style>
        <p:txBody>
          <a:bodyPr wrap="none"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9"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20" name="PlaceHolder 2"/>
          <p:cNvSpPr>
            <a:spLocks noGrp="1"/>
          </p:cNvSpPr>
          <p:nvPr>
            <p:ph type="body"/>
          </p:nvPr>
        </p:nvSpPr>
        <p:spPr>
          <a:xfrm>
            <a:off x="720000" y="3312000"/>
            <a:ext cx="6838920" cy="1978920"/>
          </a:xfrm>
          <a:prstGeom prst="rect">
            <a:avLst/>
          </a:prstGeom>
          <a:noFill/>
          <a:ln w="0">
            <a:noFill/>
          </a:ln>
        </p:spPr>
        <p:txBody>
          <a:bodyPr lIns="0" rIns="0" tIns="0" bIns="0" anchor="t">
            <a:normAutofit fontScale="925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21" name="PlaceHolder 3"/>
          <p:cNvSpPr>
            <a:spLocks noGrp="1"/>
          </p:cNvSpPr>
          <p:nvPr>
            <p:ph type="ftr" idx="4"/>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22" name="PlaceHolder 4"/>
          <p:cNvSpPr>
            <a:spLocks noGrp="1"/>
          </p:cNvSpPr>
          <p:nvPr>
            <p:ph type="sldNum" idx="5"/>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7CE5B2F2-F347-4795-94B0-2E6E914F9BFC}" type="slidenum">
              <a:rPr b="0" lang="en-IN" sz="1400" strike="noStrike" u="none">
                <a:solidFill>
                  <a:srgbClr val="ffffff"/>
                </a:solidFill>
                <a:effectLst/>
                <a:uFillTx/>
                <a:latin typeface="Noto Sans"/>
              </a:rPr>
              <a:t>&lt;number&gt;</a:t>
            </a:fld>
            <a:endParaRPr b="0" lang="en-IN" sz="1400" strike="noStrike" u="none">
              <a:solidFill>
                <a:srgbClr val="000000"/>
              </a:solidFill>
              <a:effectLst/>
              <a:uFillTx/>
              <a:latin typeface="Times New Roman"/>
            </a:endParaRPr>
          </a:p>
        </p:txBody>
      </p:sp>
      <p:sp>
        <p:nvSpPr>
          <p:cNvPr id="23" name="PlaceHolder 5"/>
          <p:cNvSpPr>
            <a:spLocks noGrp="1"/>
          </p:cNvSpPr>
          <p:nvPr>
            <p:ph type="dt" idx="6"/>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wo Bullets">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1522800"/>
            <a:ext cx="8638920" cy="625320"/>
          </a:xfrm>
          <a:prstGeom prst="rect">
            <a:avLst/>
          </a:prstGeom>
          <a:noFill/>
          <a:ln w="0">
            <a:noFill/>
          </a:ln>
        </p:spPr>
        <p:txBody>
          <a:bodyPr lIns="0" rIns="0" tIns="0" bIns="0" anchor="ctr">
            <a:spAutoFit/>
          </a:bodyPr>
          <a:p>
            <a:pPr indent="0" algn="ctr">
              <a:buNone/>
            </a:pPr>
            <a:endParaRPr b="0" lang="en-IN" sz="4400" strike="noStrike" u="none">
              <a:solidFill>
                <a:srgbClr val="000000"/>
              </a:solidFill>
              <a:effectLst/>
              <a:uFillTx/>
              <a:latin typeface="Arial"/>
            </a:endParaRPr>
          </a:p>
        </p:txBody>
      </p:sp>
      <p:sp>
        <p:nvSpPr>
          <p:cNvPr id="31"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effectLst/>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782023D-3180-4E51-B45B-A41254CB0C9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hree Bullets">
    <p:spTree>
      <p:nvGrpSpPr>
        <p:cNvPr id="1" name=""/>
        <p:cNvGrpSpPr/>
        <p:nvPr/>
      </p:nvGrpSpPr>
      <p:grpSpPr>
        <a:xfrm>
          <a:off x="0" y="0"/>
          <a:ext cx="0" cy="0"/>
          <a:chOff x="0" y="0"/>
          <a:chExt cx="0" cy="0"/>
        </a:xfrm>
      </p:grpSpPr>
      <p:pic>
        <p:nvPicPr>
          <p:cNvPr id="32" name="" descr=""/>
          <p:cNvPicPr/>
          <p:nvPr/>
        </p:nvPicPr>
        <p:blipFill>
          <a:blip r:embed="rId2"/>
          <a:stretch/>
        </p:blipFill>
        <p:spPr>
          <a:xfrm flipH="1" rot="16200000">
            <a:off x="3805920" y="-3805920"/>
            <a:ext cx="2467080" cy="10078920"/>
          </a:xfrm>
          <a:prstGeom prst="rect">
            <a:avLst/>
          </a:prstGeom>
          <a:noFill/>
          <a:ln w="0">
            <a:noFill/>
          </a:ln>
        </p:spPr>
      </p:pic>
      <p:sp>
        <p:nvSpPr>
          <p:cNvPr id="33"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34" name="PlaceHolder 2"/>
          <p:cNvSpPr>
            <a:spLocks noGrp="1"/>
          </p:cNvSpPr>
          <p:nvPr>
            <p:ph type="body"/>
          </p:nvPr>
        </p:nvSpPr>
        <p:spPr>
          <a:xfrm>
            <a:off x="720000" y="3312000"/>
            <a:ext cx="3336480" cy="1978920"/>
          </a:xfrm>
          <a:prstGeom prst="rect">
            <a:avLst/>
          </a:prstGeom>
          <a:noFill/>
          <a:ln w="0">
            <a:noFill/>
          </a:ln>
        </p:spPr>
        <p:txBody>
          <a:bodyPr lIns="0" rIns="0" tIns="0" bIns="0" anchor="t">
            <a:normAutofit fontScale="5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35" name="PlaceHolder 3"/>
          <p:cNvSpPr>
            <a:spLocks noGrp="1"/>
          </p:cNvSpPr>
          <p:nvPr>
            <p:ph type="body"/>
          </p:nvPr>
        </p:nvSpPr>
        <p:spPr>
          <a:xfrm>
            <a:off x="4224960" y="3312000"/>
            <a:ext cx="3336480" cy="943200"/>
          </a:xfrm>
          <a:prstGeom prst="rect">
            <a:avLst/>
          </a:prstGeom>
          <a:noFill/>
          <a:ln w="0">
            <a:noFill/>
          </a:ln>
        </p:spPr>
        <p:txBody>
          <a:bodyPr lIns="0" rIns="0" tIns="0" bIns="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36" name="PlaceHolder 4"/>
          <p:cNvSpPr>
            <a:spLocks noGrp="1"/>
          </p:cNvSpPr>
          <p:nvPr>
            <p:ph type="body"/>
          </p:nvPr>
        </p:nvSpPr>
        <p:spPr>
          <a:xfrm>
            <a:off x="4224960" y="4346280"/>
            <a:ext cx="3336480" cy="943200"/>
          </a:xfrm>
          <a:prstGeom prst="rect">
            <a:avLst/>
          </a:prstGeom>
          <a:noFill/>
          <a:ln w="0">
            <a:noFill/>
          </a:ln>
        </p:spPr>
        <p:txBody>
          <a:bodyPr lIns="0" rIns="0" tIns="0" bIns="0" anchor="t">
            <a:normAutofit fontScale="250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37" name="PlaceHolder 5"/>
          <p:cNvSpPr>
            <a:spLocks noGrp="1"/>
          </p:cNvSpPr>
          <p:nvPr>
            <p:ph type="ftr" idx="10"/>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38" name="PlaceHolder 6"/>
          <p:cNvSpPr>
            <a:spLocks noGrp="1"/>
          </p:cNvSpPr>
          <p:nvPr>
            <p:ph type="sldNum" idx="11"/>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000000"/>
                </a:solidFill>
                <a:effectLst/>
                <a:uFillTx/>
                <a:latin typeface="Noto Sans"/>
              </a:defRPr>
            </a:lvl1pPr>
          </a:lstStyle>
          <a:p>
            <a:pPr indent="0" algn="r">
              <a:lnSpc>
                <a:spcPct val="100000"/>
              </a:lnSpc>
              <a:buNone/>
              <a:tabLst>
                <a:tab algn="l" pos="0"/>
              </a:tabLst>
            </a:pPr>
            <a:fld id="{AE807C24-E742-438C-A5C7-3736633365EC}" type="slidenum">
              <a:rPr b="0" lang="en-IN" sz="1400" strike="noStrike" u="none">
                <a:solidFill>
                  <a:srgbClr val="000000"/>
                </a:solidFill>
                <a:effectLst/>
                <a:uFillTx/>
                <a:latin typeface="Noto Sans"/>
              </a:rPr>
              <a:t>&lt;number&gt;</a:t>
            </a:fld>
            <a:endParaRPr b="0" lang="en-IN" sz="1400" strike="noStrike" u="none">
              <a:solidFill>
                <a:srgbClr val="000000"/>
              </a:solidFill>
              <a:effectLst/>
              <a:uFillTx/>
              <a:latin typeface="Times New Roman"/>
            </a:endParaRPr>
          </a:p>
        </p:txBody>
      </p:sp>
      <p:sp>
        <p:nvSpPr>
          <p:cNvPr id="39" name="PlaceHolder 7"/>
          <p:cNvSpPr>
            <a:spLocks noGrp="1"/>
          </p:cNvSpPr>
          <p:nvPr>
            <p:ph type="dt" idx="12"/>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pic>
        <p:nvPicPr>
          <p:cNvPr id="40" name="" descr=""/>
          <p:cNvPicPr/>
          <p:nvPr/>
        </p:nvPicPr>
        <p:blipFill>
          <a:blip r:embed="rId2"/>
          <a:stretch/>
        </p:blipFill>
        <p:spPr>
          <a:xfrm flipH="1" rot="16200000">
            <a:off x="3805920" y="-3805920"/>
            <a:ext cx="2467080" cy="10078920"/>
          </a:xfrm>
          <a:prstGeom prst="rect">
            <a:avLst/>
          </a:prstGeom>
          <a:noFill/>
          <a:ln w="0">
            <a:noFill/>
          </a:ln>
        </p:spPr>
      </p:pic>
      <p:sp>
        <p:nvSpPr>
          <p:cNvPr id="41"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42" name="PlaceHolder 2"/>
          <p:cNvSpPr>
            <a:spLocks noGrp="1"/>
          </p:cNvSpPr>
          <p:nvPr>
            <p:ph type="body"/>
          </p:nvPr>
        </p:nvSpPr>
        <p:spPr>
          <a:xfrm>
            <a:off x="720000" y="3312000"/>
            <a:ext cx="6838920" cy="1978920"/>
          </a:xfrm>
          <a:prstGeom prst="rect">
            <a:avLst/>
          </a:prstGeom>
          <a:noFill/>
          <a:ln w="0">
            <a:noFill/>
          </a:ln>
        </p:spPr>
        <p:txBody>
          <a:bodyPr lIns="0" rIns="0" tIns="0" bIns="0" anchor="t">
            <a:normAutofit fontScale="92500" lnSpcReduction="19999"/>
          </a:bodyPr>
          <a:p>
            <a:pPr marL="432000" indent="-324000">
              <a:lnSpc>
                <a:spcPct val="100000"/>
              </a:lnSpc>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43" name="PlaceHolder 3"/>
          <p:cNvSpPr>
            <a:spLocks noGrp="1"/>
          </p:cNvSpPr>
          <p:nvPr>
            <p:ph type="ftr" idx="13"/>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44" name="PlaceHolder 4"/>
          <p:cNvSpPr>
            <a:spLocks noGrp="1"/>
          </p:cNvSpPr>
          <p:nvPr>
            <p:ph type="sldNum" idx="14"/>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000000"/>
                </a:solidFill>
                <a:effectLst/>
                <a:uFillTx/>
                <a:latin typeface="Noto Sans"/>
              </a:defRPr>
            </a:lvl1pPr>
          </a:lstStyle>
          <a:p>
            <a:pPr indent="0" algn="r">
              <a:lnSpc>
                <a:spcPct val="100000"/>
              </a:lnSpc>
              <a:buNone/>
              <a:tabLst>
                <a:tab algn="l" pos="0"/>
              </a:tabLst>
            </a:pPr>
            <a:fld id="{0F281AEC-5358-4294-BEB5-5EC4C206146A}" type="slidenum">
              <a:rPr b="0" lang="en-IN" sz="1400" strike="noStrike" u="none">
                <a:solidFill>
                  <a:srgbClr val="000000"/>
                </a:solidFill>
                <a:effectLst/>
                <a:uFillTx/>
                <a:latin typeface="Noto Sans"/>
              </a:rPr>
              <a:t>&lt;number&gt;</a:t>
            </a:fld>
            <a:endParaRPr b="0" lang="en-IN" sz="1400" strike="noStrike" u="none">
              <a:solidFill>
                <a:srgbClr val="000000"/>
              </a:solidFill>
              <a:effectLst/>
              <a:uFillTx/>
              <a:latin typeface="Times New Roman"/>
            </a:endParaRPr>
          </a:p>
        </p:txBody>
      </p:sp>
      <p:sp>
        <p:nvSpPr>
          <p:cNvPr id="45" name="PlaceHolder 5"/>
          <p:cNvSpPr>
            <a:spLocks noGrp="1"/>
          </p:cNvSpPr>
          <p:nvPr>
            <p:ph type="dt" idx="15"/>
          </p:nvPr>
        </p:nvSpPr>
        <p:spPr>
          <a:xfrm>
            <a:off x="504000" y="5328000"/>
            <a:ext cx="2346120" cy="241560"/>
          </a:xfrm>
          <a:prstGeom prst="rect">
            <a:avLst/>
          </a:prstGeom>
          <a:noFill/>
          <a:ln w="0">
            <a:noFill/>
          </a:ln>
        </p:spPr>
        <p:txBody>
          <a:bodyPr lIns="0" rIns="0" tIns="0" bIns="0" anchor="t">
            <a:noAutofit/>
          </a:bodyPr>
          <a:lstStyle>
            <a:lvl1pPr indent="0">
              <a:lnSpc>
                <a:spcPct val="100000"/>
              </a:lnSpc>
              <a:buNone/>
              <a:tabLst>
                <a:tab algn="l" pos="0"/>
              </a:tabLst>
              <a:defRPr b="0" lang="en-IN" sz="1400" strike="noStrike" u="none">
                <a:solidFill>
                  <a:srgbClr val="000000"/>
                </a:solidFill>
                <a:effectLst/>
                <a:uFillTx/>
                <a:latin typeface="Times New Roman"/>
              </a:defRPr>
            </a:lvl1pPr>
          </a:lstStyle>
          <a:p>
            <a:pPr indent="0">
              <a:lnSpc>
                <a:spcPct val="100000"/>
              </a:lnSpc>
              <a:buNone/>
              <a:tabLst>
                <a:tab algn="l" pos="0"/>
              </a:tabLst>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
</Relationships>
</file>

<file path=ppt/slideMasters/_rels/slideMaster11.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12.xml"/>
</Relationships>
</file>

<file path=ppt/slideMasters/_rels/slideMaster12.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3.xml"/>
</Relationships>
</file>

<file path=ppt/slideMasters/_rels/slideMaster13.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4.xml"/><Relationship Id="rId3" Type="http://schemas.openxmlformats.org/officeDocument/2006/relationships/slideLayout" Target="../slideLayouts/slideLayout15.xml"/>
</Relationships>
</file>

<file path=ppt/slideMasters/_rels/slideMaster15.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6.xml"/><Relationship Id="rId3" Type="http://schemas.openxmlformats.org/officeDocument/2006/relationships/slideLayout" Target="../slideLayouts/slideLayout17.xml"/>
</Relationships>
</file>

<file path=ppt/slideMasters/_rels/slideMaster17.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8.xml"/>
</Relationships>
</file>

<file path=ppt/slideMasters/_rels/slideMaster18.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9.xml"/>
</Relationships>
</file>

<file path=ppt/slideMasters/_rels/slideMaster4.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5.xml"/><Relationship Id="rId3"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jpeg"/><Relationship Id="rId3"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8.xml"/><Relationship Id="rId3"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10.xml"/><Relationship Id="rId3"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84a1"/>
        </a:solidFill>
      </p:bgPr>
    </p:bg>
    <p:spTree>
      <p:nvGrpSpPr>
        <p:cNvPr id="1" name=""/>
        <p:cNvGrpSpPr/>
        <p:nvPr/>
      </p:nvGrpSpPr>
      <p:grpSpPr>
        <a:xfrm>
          <a:off x="0" y="0"/>
          <a:ext cx="0" cy="0"/>
          <a:chOff x="0" y="0"/>
          <a:chExt cx="0" cy="0"/>
        </a:xfrm>
      </p:grpSpPr>
      <p:sp>
        <p:nvSpPr>
          <p:cNvPr id="63" name=""/>
          <p:cNvSpPr/>
          <p:nvPr/>
        </p:nvSpPr>
        <p:spPr>
          <a:xfrm>
            <a:off x="0" y="360000"/>
            <a:ext cx="3598920" cy="574920"/>
          </a:xfrm>
          <a:prstGeom prst="rect">
            <a:avLst/>
          </a:prstGeom>
          <a:solidFill>
            <a:srgbClr val="ffffff"/>
          </a:solidFill>
          <a:ln w="0">
            <a:noFill/>
          </a:ln>
        </p:spPr>
        <p:style>
          <a:lnRef idx="0"/>
          <a:fillRef idx="0"/>
          <a:effectRef idx="0"/>
          <a:fontRef idx="minor"/>
        </p:style>
        <p:txBody>
          <a:bodyPr wrap="none" lIns="0" rIns="0" tIns="0" bIns="0" anchor="ctr">
            <a:noAutofit/>
          </a:bodyPr>
          <a:p>
            <a:pPr algn="ctr">
              <a:lnSpc>
                <a:spcPct val="100000"/>
              </a:lnSpc>
            </a:pPr>
            <a:endParaRPr b="0" lang="en-IN" sz="1800" strike="noStrike" u="none">
              <a:solidFill>
                <a:srgbClr val="000000"/>
              </a:solidFill>
              <a:effectLst/>
              <a:uFillTx/>
              <a:latin typeface="Noto Sans"/>
              <a:ea typeface="DejaVu Sans"/>
            </a:endParaRPr>
          </a:p>
        </p:txBody>
      </p:sp>
      <p:sp>
        <p:nvSpPr>
          <p:cNvPr id="64" name="PlaceHolder 1"/>
          <p:cNvSpPr>
            <a:spLocks noGrp="1"/>
          </p:cNvSpPr>
          <p:nvPr>
            <p:ph type="title"/>
          </p:nvPr>
        </p:nvSpPr>
        <p:spPr>
          <a:xfrm>
            <a:off x="720000" y="1697760"/>
            <a:ext cx="8638920" cy="274680"/>
          </a:xfrm>
          <a:prstGeom prst="rect">
            <a:avLst/>
          </a:prstGeom>
          <a:noFill/>
          <a:ln w="0">
            <a:noFill/>
          </a:ln>
        </p:spPr>
        <p:txBody>
          <a:bodyPr lIns="0" rIns="0" tIns="0" bIns="0" anchor="ctr">
            <a:spAutoFit/>
          </a:bodyPr>
          <a:p>
            <a:pPr indent="0">
              <a:buNone/>
            </a:pPr>
            <a:r>
              <a:rPr b="0" lang="en-IN" sz="1800" strike="noStrike" u="none">
                <a:solidFill>
                  <a:srgbClr val="ffffff"/>
                </a:solidFill>
                <a:effectLst/>
                <a:uFillTx/>
                <a:latin typeface="Arial"/>
              </a:rPr>
              <a:t>Click to edit the title text format</a:t>
            </a:r>
            <a:endParaRPr b="0" lang="en-IN" sz="1800" strike="noStrike" u="none">
              <a:solidFill>
                <a:srgbClr val="ffffff"/>
              </a:solidFill>
              <a:effectLst/>
              <a:uFillTx/>
              <a:latin typeface="Arial"/>
            </a:endParaRPr>
          </a:p>
        </p:txBody>
      </p:sp>
      <p:sp>
        <p:nvSpPr>
          <p:cNvPr id="6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IN" sz="1800" strike="noStrike" u="none">
                <a:solidFill>
                  <a:srgbClr val="ffffff"/>
                </a:solidFill>
                <a:effectLst/>
                <a:uFillTx/>
                <a:latin typeface="Arial"/>
              </a:rPr>
              <a:t>Click to edit the outline text format</a:t>
            </a:r>
            <a:endParaRPr b="0" lang="en-IN" sz="1800" strike="noStrike" u="none">
              <a:solidFill>
                <a:srgbClr val="ffffff"/>
              </a:solidFill>
              <a:effectLst/>
              <a:uFillTx/>
              <a:latin typeface="Arial"/>
            </a:endParaRPr>
          </a:p>
          <a:p>
            <a:pPr lvl="1" marL="864000" indent="-324000">
              <a:spcBef>
                <a:spcPts val="1134"/>
              </a:spcBef>
              <a:buClr>
                <a:srgbClr val="ffffff"/>
              </a:buClr>
              <a:buSzPct val="75000"/>
              <a:buFont typeface="Symbol" charset="2"/>
              <a:buChar char=""/>
            </a:pPr>
            <a:r>
              <a:rPr b="0" lang="en-IN" sz="1800" strike="noStrike" u="none">
                <a:solidFill>
                  <a:srgbClr val="ffffff"/>
                </a:solidFill>
                <a:effectLst/>
                <a:uFillTx/>
                <a:latin typeface="Arial"/>
              </a:rPr>
              <a:t>Second Outline Level</a:t>
            </a:r>
            <a:endParaRPr b="0" lang="en-IN" sz="1800" strike="noStrike" u="none">
              <a:solidFill>
                <a:srgbClr val="ffffff"/>
              </a:solidFill>
              <a:effectLst/>
              <a:uFillTx/>
              <a:latin typeface="Arial"/>
            </a:endParaRPr>
          </a:p>
          <a:p>
            <a:pPr lvl="2" marL="1296000" indent="-288000">
              <a:spcBef>
                <a:spcPts val="850"/>
              </a:spcBef>
              <a:buClr>
                <a:srgbClr val="ffffff"/>
              </a:buClr>
              <a:buSzPct val="45000"/>
              <a:buFont typeface="Wingdings" charset="2"/>
              <a:buChar char=""/>
            </a:pPr>
            <a:r>
              <a:rPr b="0" lang="en-IN" sz="1800" strike="noStrike" u="none">
                <a:solidFill>
                  <a:srgbClr val="ffffff"/>
                </a:solidFill>
                <a:effectLst/>
                <a:uFillTx/>
                <a:latin typeface="Arial"/>
              </a:rPr>
              <a:t>Third Outline Level</a:t>
            </a:r>
            <a:endParaRPr b="0" lang="en-IN" sz="1800" strike="noStrike" u="none">
              <a:solidFill>
                <a:srgbClr val="ffffff"/>
              </a:solidFill>
              <a:effectLst/>
              <a:uFillTx/>
              <a:latin typeface="Arial"/>
            </a:endParaRPr>
          </a:p>
          <a:p>
            <a:pPr lvl="3" marL="1728000" indent="-216000">
              <a:spcBef>
                <a:spcPts val="567"/>
              </a:spcBef>
              <a:buClr>
                <a:srgbClr val="ffffff"/>
              </a:buClr>
              <a:buSzPct val="75000"/>
              <a:buFont typeface="Symbol" charset="2"/>
              <a:buChar char=""/>
            </a:pPr>
            <a:r>
              <a:rPr b="0" lang="en-IN" sz="1800" strike="noStrike" u="none">
                <a:solidFill>
                  <a:srgbClr val="ffffff"/>
                </a:solidFill>
                <a:effectLst/>
                <a:uFillTx/>
                <a:latin typeface="Arial"/>
              </a:rPr>
              <a:t>Fourth Outline Level</a:t>
            </a:r>
            <a:endParaRPr b="0" lang="en-IN" sz="1800" strike="noStrike" u="none">
              <a:solidFill>
                <a:srgbClr val="ffffff"/>
              </a:solidFill>
              <a:effectLst/>
              <a:uFillTx/>
              <a:latin typeface="Arial"/>
            </a:endParaRPr>
          </a:p>
          <a:p>
            <a:pPr lvl="4" marL="2160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Fifth Outline Level</a:t>
            </a:r>
            <a:endParaRPr b="0" lang="en-IN" sz="1800" strike="noStrike" u="none">
              <a:solidFill>
                <a:srgbClr val="ffffff"/>
              </a:solidFill>
              <a:effectLst/>
              <a:uFillTx/>
              <a:latin typeface="Arial"/>
            </a:endParaRPr>
          </a:p>
          <a:p>
            <a:pPr lvl="5" marL="2592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Sixth Outline Level</a:t>
            </a:r>
            <a:endParaRPr b="0" lang="en-IN" sz="1800" strike="noStrike" u="none">
              <a:solidFill>
                <a:srgbClr val="ffffff"/>
              </a:solidFill>
              <a:effectLst/>
              <a:uFillTx/>
              <a:latin typeface="Arial"/>
            </a:endParaRPr>
          </a:p>
          <a:p>
            <a:pPr lvl="6" marL="3024000" indent="-216000">
              <a:spcBef>
                <a:spcPts val="283"/>
              </a:spcBef>
              <a:buClr>
                <a:srgbClr val="ffffff"/>
              </a:buClr>
              <a:buSzPct val="45000"/>
              <a:buFont typeface="Wingdings" charset="2"/>
              <a:buChar char=""/>
            </a:pPr>
            <a:r>
              <a:rPr b="0" lang="en-IN" sz="1800" strike="noStrike" u="none">
                <a:solidFill>
                  <a:srgbClr val="ffffff"/>
                </a:solidFill>
                <a:effectLst/>
                <a:uFillTx/>
                <a:latin typeface="Arial"/>
              </a:rPr>
              <a:t>Seventh Outline Level</a:t>
            </a:r>
            <a:endParaRPr b="0" lang="en-IN" sz="1800" strike="noStrike" u="none">
              <a:solidFill>
                <a:srgbClr val="ffffff"/>
              </a:solidFill>
              <a:effectLst/>
              <a:uFillTx/>
              <a:latin typeface="Arial"/>
            </a:endParaRPr>
          </a:p>
        </p:txBody>
      </p:sp>
      <p:sp>
        <p:nvSpPr>
          <p:cNvPr id="66" name="PlaceHolder 3"/>
          <p:cNvSpPr>
            <a:spLocks noGrp="1"/>
          </p:cNvSpPr>
          <p:nvPr>
            <p:ph type="ftr" idx="22"/>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ffffff"/>
              </a:solidFill>
              <a:effectLst/>
              <a:uFillTx/>
              <a:latin typeface="Times New Roman"/>
            </a:endParaRPr>
          </a:p>
        </p:txBody>
      </p:sp>
      <p:sp>
        <p:nvSpPr>
          <p:cNvPr id="67" name="PlaceHolder 4"/>
          <p:cNvSpPr>
            <a:spLocks noGrp="1"/>
          </p:cNvSpPr>
          <p:nvPr>
            <p:ph type="sldNum" idx="23"/>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518AAAEE-5123-4752-BE3F-1BFBD1F4EC3B}" type="slidenum">
              <a:rPr b="0" lang="en-IN" sz="1400" strike="noStrike" u="none">
                <a:solidFill>
                  <a:srgbClr val="ffffff"/>
                </a:solidFill>
                <a:effectLst/>
                <a:uFillTx/>
                <a:latin typeface="Noto Sans"/>
              </a:rPr>
              <a:t>&lt;number&gt;</a:t>
            </a:fld>
            <a:endParaRPr b="0" lang="en-IN" sz="1400" strike="noStrike" u="none">
              <a:solidFill>
                <a:srgbClr val="ffffff"/>
              </a:solidFill>
              <a:effectLst/>
              <a:uFillTx/>
              <a:latin typeface="Times New Roman"/>
            </a:endParaRPr>
          </a:p>
        </p:txBody>
      </p:sp>
      <p:sp>
        <p:nvSpPr>
          <p:cNvPr id="68" name="PlaceHolder 5"/>
          <p:cNvSpPr>
            <a:spLocks noGrp="1"/>
          </p:cNvSpPr>
          <p:nvPr>
            <p:ph type="dt" idx="24"/>
          </p:nvPr>
        </p:nvSpPr>
        <p:spPr>
          <a:xfrm>
            <a:off x="504000" y="5328000"/>
            <a:ext cx="2346120" cy="241560"/>
          </a:xfrm>
          <a:prstGeom prst="rect">
            <a:avLst/>
          </a:prstGeom>
          <a:noFill/>
          <a:ln w="0">
            <a:noFill/>
          </a:ln>
        </p:spPr>
        <p:txBody>
          <a:bodyPr lIns="0" rIns="0" tIns="0" bIns="0" anchor="t">
            <a:noAutofit/>
          </a:bodyPr>
          <a:lstStyle>
            <a:lvl1pPr indent="0">
              <a:buNone/>
              <a:defRPr b="0" lang="en-IN" sz="1400" strike="noStrike" u="none">
                <a:solidFill>
                  <a:srgbClr val="ffffff"/>
                </a:solidFill>
                <a:effectLst/>
                <a:uFillTx/>
                <a:latin typeface="Times New Roman"/>
              </a:defRPr>
            </a:lvl1pPr>
          </a:lstStyle>
          <a:p>
            <a:pPr indent="0">
              <a:buNone/>
            </a:pPr>
            <a:r>
              <a:rPr b="0" lang="en-IN" sz="1400" strike="noStrike" u="none">
                <a:solidFill>
                  <a:srgbClr val="ffffff"/>
                </a:solidFill>
                <a:effectLst/>
                <a:uFillTx/>
                <a:latin typeface="Times New Roman"/>
              </a:rPr>
              <a:t>&lt;date/time&gt;</a:t>
            </a:r>
            <a:endParaRPr b="0" lang="en-IN" sz="1400" strike="noStrike" u="none">
              <a:solidFill>
                <a:srgbClr val="ffffff"/>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
          <p:cNvSpPr/>
          <p:nvPr/>
        </p:nvSpPr>
        <p:spPr>
          <a:xfrm>
            <a:off x="0" y="360000"/>
            <a:ext cx="3598920" cy="574920"/>
          </a:xfrm>
          <a:prstGeom prst="rect">
            <a:avLst/>
          </a:prstGeom>
          <a:solidFill>
            <a:srgbClr val="0d84a1"/>
          </a:solidFill>
          <a:ln w="0">
            <a:noFill/>
          </a:ln>
        </p:spPr>
        <p:style>
          <a:lnRef idx="0"/>
          <a:fillRef idx="0"/>
          <a:effectRef idx="0"/>
          <a:fontRef idx="minor"/>
        </p:style>
        <p:txBody>
          <a:bodyPr wrap="none"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72" name="PlaceHolder 1"/>
          <p:cNvSpPr>
            <a:spLocks noGrp="1"/>
          </p:cNvSpPr>
          <p:nvPr>
            <p:ph type="title"/>
          </p:nvPr>
        </p:nvSpPr>
        <p:spPr>
          <a:xfrm>
            <a:off x="720000" y="1697760"/>
            <a:ext cx="863892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73"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74" name="PlaceHolder 3"/>
          <p:cNvSpPr>
            <a:spLocks noGrp="1"/>
          </p:cNvSpPr>
          <p:nvPr>
            <p:ph type="ftr" idx="25"/>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75" name="PlaceHolder 4"/>
          <p:cNvSpPr>
            <a:spLocks noGrp="1"/>
          </p:cNvSpPr>
          <p:nvPr>
            <p:ph type="sldNum" idx="26"/>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000000"/>
                </a:solidFill>
                <a:effectLst/>
                <a:uFillTx/>
                <a:latin typeface="Noto Sans"/>
              </a:defRPr>
            </a:lvl1pPr>
          </a:lstStyle>
          <a:p>
            <a:pPr indent="0" algn="r">
              <a:lnSpc>
                <a:spcPct val="100000"/>
              </a:lnSpc>
              <a:buNone/>
              <a:tabLst>
                <a:tab algn="l" pos="0"/>
              </a:tabLst>
            </a:pPr>
            <a:fld id="{830B608D-6F54-457D-89E4-CC9C2912633E}" type="slidenum">
              <a:rPr b="0" lang="en-IN" sz="1400" strike="noStrike" u="none">
                <a:solidFill>
                  <a:srgbClr val="000000"/>
                </a:solidFill>
                <a:effectLst/>
                <a:uFillTx/>
                <a:latin typeface="Noto Sans"/>
              </a:rPr>
              <a:t>&lt;number&gt;</a:t>
            </a:fld>
            <a:endParaRPr b="0" lang="en-IN" sz="1400" strike="noStrike" u="none">
              <a:solidFill>
                <a:srgbClr val="000000"/>
              </a:solidFill>
              <a:effectLst/>
              <a:uFillTx/>
              <a:latin typeface="Times New Roman"/>
            </a:endParaRPr>
          </a:p>
        </p:txBody>
      </p:sp>
      <p:sp>
        <p:nvSpPr>
          <p:cNvPr id="76" name="PlaceHolder 5"/>
          <p:cNvSpPr>
            <a:spLocks noGrp="1"/>
          </p:cNvSpPr>
          <p:nvPr>
            <p:ph type="dt" idx="27"/>
          </p:nvPr>
        </p:nvSpPr>
        <p:spPr>
          <a:xfrm>
            <a:off x="504000" y="5328000"/>
            <a:ext cx="2346120" cy="241560"/>
          </a:xfrm>
          <a:prstGeom prst="rect">
            <a:avLst/>
          </a:prstGeom>
          <a:noFill/>
          <a:ln w="0">
            <a:noFill/>
          </a:ln>
        </p:spPr>
        <p:txBody>
          <a:bodyPr lIns="0" rIns="0" tIns="0" bIns="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2"/>
    <p:sldLayoutId id="2147483670"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2" r:id="rId2"/>
    <p:sldLayoutId id="2147483673"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
          <p:cNvSpPr/>
          <p:nvPr/>
        </p:nvSpPr>
        <p:spPr>
          <a:xfrm>
            <a:off x="0" y="0"/>
            <a:ext cx="1618920" cy="5668920"/>
          </a:xfrm>
          <a:prstGeom prst="rect">
            <a:avLst/>
          </a:prstGeom>
          <a:solidFill>
            <a:srgbClr val="0d84a1"/>
          </a:solidFill>
          <a:ln w="0">
            <a:noFill/>
          </a:ln>
        </p:spPr>
        <p:style>
          <a:lnRef idx="0"/>
          <a:fillRef idx="0"/>
          <a:effectRef idx="0"/>
          <a:fontRef idx="minor"/>
        </p:style>
        <p:txBody>
          <a:bodyPr wrap="none"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06" name="PlaceHolder 1"/>
          <p:cNvSpPr>
            <a:spLocks noGrp="1"/>
          </p:cNvSpPr>
          <p:nvPr>
            <p:ph type="title"/>
          </p:nvPr>
        </p:nvSpPr>
        <p:spPr>
          <a:xfrm>
            <a:off x="720000" y="1697760"/>
            <a:ext cx="863892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107"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08" name="PlaceHolder 3"/>
          <p:cNvSpPr>
            <a:spLocks noGrp="1"/>
          </p:cNvSpPr>
          <p:nvPr>
            <p:ph type="ftr" idx="40"/>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109" name="PlaceHolder 4"/>
          <p:cNvSpPr>
            <a:spLocks noGrp="1"/>
          </p:cNvSpPr>
          <p:nvPr>
            <p:ph type="sldNum" idx="41"/>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000000"/>
                </a:solidFill>
                <a:effectLst/>
                <a:uFillTx/>
                <a:latin typeface="Noto Sans"/>
              </a:defRPr>
            </a:lvl1pPr>
          </a:lstStyle>
          <a:p>
            <a:pPr indent="0" algn="r">
              <a:lnSpc>
                <a:spcPct val="100000"/>
              </a:lnSpc>
              <a:buNone/>
              <a:tabLst>
                <a:tab algn="l" pos="0"/>
              </a:tabLst>
            </a:pPr>
            <a:fld id="{B46F5DE3-A29F-4D21-9DBB-87CE64BBDCBA}" type="slidenum">
              <a:rPr b="0" lang="en-IN" sz="1400" strike="noStrike" u="none">
                <a:solidFill>
                  <a:srgbClr val="000000"/>
                </a:solidFill>
                <a:effectLst/>
                <a:uFillTx/>
                <a:latin typeface="Noto Sans"/>
              </a:rPr>
              <a:t>&lt;number&gt;</a:t>
            </a:fld>
            <a:endParaRPr b="0" lang="en-IN" sz="1400" strike="noStrike" u="none">
              <a:solidFill>
                <a:srgbClr val="000000"/>
              </a:solidFill>
              <a:effectLst/>
              <a:uFillTx/>
              <a:latin typeface="Times New Roman"/>
            </a:endParaRPr>
          </a:p>
        </p:txBody>
      </p:sp>
      <p:sp>
        <p:nvSpPr>
          <p:cNvPr id="110" name="PlaceHolder 5"/>
          <p:cNvSpPr>
            <a:spLocks noGrp="1"/>
          </p:cNvSpPr>
          <p:nvPr>
            <p:ph type="dt" idx="42"/>
          </p:nvPr>
        </p:nvSpPr>
        <p:spPr>
          <a:xfrm>
            <a:off x="504000" y="5328000"/>
            <a:ext cx="2346120" cy="241560"/>
          </a:xfrm>
          <a:prstGeom prst="rect">
            <a:avLst/>
          </a:prstGeom>
          <a:noFill/>
          <a:ln w="0">
            <a:noFill/>
          </a:ln>
        </p:spPr>
        <p:txBody>
          <a:bodyPr lIns="0" rIns="0" tIns="0" bIns="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
          <p:cNvSpPr/>
          <p:nvPr/>
        </p:nvSpPr>
        <p:spPr>
          <a:xfrm>
            <a:off x="8460000" y="0"/>
            <a:ext cx="1618920" cy="5668920"/>
          </a:xfrm>
          <a:prstGeom prst="rect">
            <a:avLst/>
          </a:prstGeom>
          <a:solidFill>
            <a:srgbClr val="0d84a1"/>
          </a:solidFill>
          <a:ln w="0">
            <a:noFill/>
          </a:ln>
        </p:spPr>
        <p:style>
          <a:lnRef idx="0"/>
          <a:fillRef idx="0"/>
          <a:effectRef idx="0"/>
          <a:fontRef idx="minor"/>
        </p:style>
        <p:txBody>
          <a:bodyPr wrap="none"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14" name="PlaceHolder 1"/>
          <p:cNvSpPr>
            <a:spLocks noGrp="1"/>
          </p:cNvSpPr>
          <p:nvPr>
            <p:ph type="title"/>
          </p:nvPr>
        </p:nvSpPr>
        <p:spPr>
          <a:xfrm>
            <a:off x="720000" y="1697760"/>
            <a:ext cx="863892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11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116" name="PlaceHolder 3"/>
          <p:cNvSpPr>
            <a:spLocks noGrp="1"/>
          </p:cNvSpPr>
          <p:nvPr>
            <p:ph type="ftr" idx="43"/>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117" name="PlaceHolder 4"/>
          <p:cNvSpPr>
            <a:spLocks noGrp="1"/>
          </p:cNvSpPr>
          <p:nvPr>
            <p:ph type="sldNum" idx="44"/>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ffffff"/>
                </a:solidFill>
                <a:effectLst/>
                <a:uFillTx/>
                <a:latin typeface="Noto Sans"/>
              </a:defRPr>
            </a:lvl1pPr>
          </a:lstStyle>
          <a:p>
            <a:pPr indent="0" algn="r">
              <a:lnSpc>
                <a:spcPct val="100000"/>
              </a:lnSpc>
              <a:buNone/>
              <a:tabLst>
                <a:tab algn="l" pos="0"/>
              </a:tabLst>
            </a:pPr>
            <a:fld id="{82ED8FF7-036B-4FFA-9BC3-A9770AB89005}" type="slidenum">
              <a:rPr b="0" lang="en-IN" sz="1400" strike="noStrike" u="none">
                <a:solidFill>
                  <a:srgbClr val="ffffff"/>
                </a:solidFill>
                <a:effectLst/>
                <a:uFillTx/>
                <a:latin typeface="Noto Sans"/>
              </a:rPr>
              <a:t>&lt;number&gt;</a:t>
            </a:fld>
            <a:endParaRPr b="0" lang="en-IN" sz="1400" strike="noStrike" u="none">
              <a:solidFill>
                <a:srgbClr val="000000"/>
              </a:solidFill>
              <a:effectLst/>
              <a:uFillTx/>
              <a:latin typeface="Times New Roman"/>
            </a:endParaRPr>
          </a:p>
        </p:txBody>
      </p:sp>
      <p:sp>
        <p:nvSpPr>
          <p:cNvPr id="118" name="PlaceHolder 5"/>
          <p:cNvSpPr>
            <a:spLocks noGrp="1"/>
          </p:cNvSpPr>
          <p:nvPr>
            <p:ph type="dt" idx="45"/>
          </p:nvPr>
        </p:nvSpPr>
        <p:spPr>
          <a:xfrm>
            <a:off x="504000" y="5328000"/>
            <a:ext cx="2346120" cy="241560"/>
          </a:xfrm>
          <a:prstGeom prst="rect">
            <a:avLst/>
          </a:prstGeom>
          <a:noFill/>
          <a:ln w="0">
            <a:noFill/>
          </a:ln>
        </p:spPr>
        <p:txBody>
          <a:bodyPr lIns="0" rIns="0" tIns="0" bIns="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4" r:id="rId2"/>
    <p:sldLayoutId id="2147483655"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 name="" descr=""/>
          <p:cNvPicPr/>
          <p:nvPr/>
        </p:nvPicPr>
        <p:blipFill>
          <a:blip r:embed="rId2"/>
          <a:stretch/>
        </p:blipFill>
        <p:spPr>
          <a:xfrm>
            <a:off x="0" y="0"/>
            <a:ext cx="2466720" cy="5668920"/>
          </a:xfrm>
          <a:prstGeom prst="rect">
            <a:avLst/>
          </a:prstGeom>
          <a:noFill/>
          <a:ln w="0">
            <a:noFill/>
          </a:ln>
        </p:spPr>
      </p:pic>
      <p:sp>
        <p:nvSpPr>
          <p:cNvPr id="25" name="PlaceHolder 1"/>
          <p:cNvSpPr>
            <a:spLocks noGrp="1"/>
          </p:cNvSpPr>
          <p:nvPr>
            <p:ph type="title"/>
          </p:nvPr>
        </p:nvSpPr>
        <p:spPr>
          <a:xfrm>
            <a:off x="720000" y="1697760"/>
            <a:ext cx="8638920" cy="274680"/>
          </a:xfrm>
          <a:prstGeom prst="rect">
            <a:avLst/>
          </a:prstGeom>
          <a:noFill/>
          <a:ln w="0">
            <a:noFill/>
          </a:ln>
        </p:spPr>
        <p:txBody>
          <a:bodyPr lIns="0" rIns="0" tIns="0" bIns="0" anchor="ctr">
            <a:spAutoFit/>
          </a:bodyPr>
          <a:p>
            <a:pPr indent="0">
              <a:buNone/>
            </a:pPr>
            <a:r>
              <a:rPr b="0" lang="en-IN" sz="1800" strike="noStrike" u="none">
                <a:solidFill>
                  <a:srgbClr val="000000"/>
                </a:solidFill>
                <a:effectLst/>
                <a:uFillTx/>
                <a:latin typeface="Arial"/>
              </a:rPr>
              <a:t>Click to edit the title text format</a:t>
            </a:r>
            <a:endParaRPr b="0" lang="en-IN" sz="1800" strike="noStrike" u="none">
              <a:solidFill>
                <a:srgbClr val="000000"/>
              </a:solidFill>
              <a:effectLst/>
              <a:uFillTx/>
              <a:latin typeface="Arial"/>
            </a:endParaRPr>
          </a:p>
        </p:txBody>
      </p:sp>
      <p:sp>
        <p:nvSpPr>
          <p:cNvPr id="26"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trike="noStrike" u="none">
                <a:solidFill>
                  <a:srgbClr val="000000"/>
                </a:solidFill>
                <a:effectLst/>
                <a:uFillTx/>
                <a:latin typeface="Arial"/>
              </a:rPr>
              <a:t>Click to edit the outline text format</a:t>
            </a:r>
            <a:endParaRPr b="0" lang="en-IN"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IN" sz="1800" strike="noStrike" u="none">
                <a:solidFill>
                  <a:srgbClr val="000000"/>
                </a:solidFill>
                <a:effectLst/>
                <a:uFillTx/>
                <a:latin typeface="Arial"/>
              </a:rPr>
              <a:t>Second Outline Level</a:t>
            </a:r>
            <a:endParaRPr b="0" lang="en-IN"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IN" sz="1800" strike="noStrike" u="none">
                <a:solidFill>
                  <a:srgbClr val="000000"/>
                </a:solidFill>
                <a:effectLst/>
                <a:uFillTx/>
                <a:latin typeface="Arial"/>
              </a:rPr>
              <a:t>Third Outline Level</a:t>
            </a:r>
            <a:endParaRPr b="0" lang="en-IN"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IN" sz="1800" strike="noStrike" u="none">
                <a:solidFill>
                  <a:srgbClr val="000000"/>
                </a:solidFill>
                <a:effectLst/>
                <a:uFillTx/>
                <a:latin typeface="Arial"/>
              </a:rPr>
              <a:t>Fourth Outline Level</a:t>
            </a:r>
            <a:endParaRPr b="0" lang="en-IN"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Fifth Outline Level</a:t>
            </a:r>
            <a:endParaRPr b="0" lang="en-IN"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Sixth Outline Level</a:t>
            </a:r>
            <a:endParaRPr b="0" lang="en-IN"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IN" sz="1800" strike="noStrike" u="none">
                <a:solidFill>
                  <a:srgbClr val="000000"/>
                </a:solidFill>
                <a:effectLst/>
                <a:uFillTx/>
                <a:latin typeface="Arial"/>
              </a:rPr>
              <a:t>Seventh Outline Level</a:t>
            </a:r>
            <a:endParaRPr b="0" lang="en-IN" sz="1800" strike="noStrike" u="none">
              <a:solidFill>
                <a:srgbClr val="000000"/>
              </a:solidFill>
              <a:effectLst/>
              <a:uFillTx/>
              <a:latin typeface="Arial"/>
            </a:endParaRPr>
          </a:p>
        </p:txBody>
      </p:sp>
      <p:sp>
        <p:nvSpPr>
          <p:cNvPr id="27" name="PlaceHolder 3"/>
          <p:cNvSpPr>
            <a:spLocks noGrp="1"/>
          </p:cNvSpPr>
          <p:nvPr>
            <p:ph type="ftr" idx="7"/>
          </p:nvPr>
        </p:nvSpPr>
        <p:spPr>
          <a:xfrm>
            <a:off x="3420000" y="5328000"/>
            <a:ext cx="3238920" cy="241560"/>
          </a:xfrm>
          <a:prstGeom prst="rect">
            <a:avLst/>
          </a:prstGeom>
          <a:noFill/>
          <a:ln w="0">
            <a:noFill/>
          </a:ln>
        </p:spPr>
        <p:txBody>
          <a:bodyPr lIns="0" rIns="0" tIns="0" bIns="0" anchor="t">
            <a:noAutofit/>
          </a:bodyPr>
          <a:lstStyle>
            <a:lvl1pPr indent="0" algn="ctr">
              <a:lnSpc>
                <a:spcPct val="100000"/>
              </a:lnSpc>
              <a:buNone/>
              <a:tabLst>
                <a:tab algn="l" pos="0"/>
              </a:tabLst>
              <a:defRPr b="0" lang="en-IN" sz="1400" strike="noStrike" u="none">
                <a:solidFill>
                  <a:srgbClr val="ffffff"/>
                </a:solidFill>
                <a:effectLst/>
                <a:uFillTx/>
                <a:latin typeface="Noto Sans"/>
              </a:defRPr>
            </a:lvl1pPr>
          </a:lstStyle>
          <a:p>
            <a:pPr indent="0" algn="ctr">
              <a:lnSpc>
                <a:spcPct val="100000"/>
              </a:lnSpc>
              <a:buNone/>
              <a:tabLst>
                <a:tab algn="l" pos="0"/>
              </a:tabLst>
            </a:pPr>
            <a:r>
              <a:rPr b="0" lang="en-IN" sz="1400" strike="noStrike" u="none">
                <a:solidFill>
                  <a:srgbClr val="ffffff"/>
                </a:solidFill>
                <a:effectLst/>
                <a:uFillTx/>
                <a:latin typeface="Noto Sans"/>
              </a:rPr>
              <a:t>&lt;footer&gt;</a:t>
            </a:r>
            <a:endParaRPr b="0" lang="en-IN" sz="1400" strike="noStrike" u="none">
              <a:solidFill>
                <a:srgbClr val="000000"/>
              </a:solidFill>
              <a:effectLst/>
              <a:uFillTx/>
              <a:latin typeface="Times New Roman"/>
            </a:endParaRPr>
          </a:p>
        </p:txBody>
      </p:sp>
      <p:sp>
        <p:nvSpPr>
          <p:cNvPr id="28" name="PlaceHolder 4"/>
          <p:cNvSpPr>
            <a:spLocks noGrp="1"/>
          </p:cNvSpPr>
          <p:nvPr>
            <p:ph type="sldNum" idx="8"/>
          </p:nvPr>
        </p:nvSpPr>
        <p:spPr>
          <a:xfrm>
            <a:off x="7228800" y="5328000"/>
            <a:ext cx="2346120" cy="241560"/>
          </a:xfrm>
          <a:prstGeom prst="rect">
            <a:avLst/>
          </a:prstGeom>
          <a:noFill/>
          <a:ln w="0">
            <a:noFill/>
          </a:ln>
        </p:spPr>
        <p:txBody>
          <a:bodyPr lIns="0" rIns="0" tIns="0" bIns="0" anchor="t">
            <a:noAutofit/>
          </a:bodyPr>
          <a:lstStyle>
            <a:lvl1pPr indent="0" algn="r">
              <a:lnSpc>
                <a:spcPct val="100000"/>
              </a:lnSpc>
              <a:buNone/>
              <a:tabLst>
                <a:tab algn="l" pos="0"/>
              </a:tabLst>
              <a:defRPr b="0" lang="en-IN" sz="1400" strike="noStrike" u="none">
                <a:solidFill>
                  <a:srgbClr val="000000"/>
                </a:solidFill>
                <a:effectLst/>
                <a:uFillTx/>
                <a:latin typeface="Noto Sans"/>
              </a:defRPr>
            </a:lvl1pPr>
          </a:lstStyle>
          <a:p>
            <a:pPr indent="0" algn="r">
              <a:lnSpc>
                <a:spcPct val="100000"/>
              </a:lnSpc>
              <a:buNone/>
              <a:tabLst>
                <a:tab algn="l" pos="0"/>
              </a:tabLst>
            </a:pPr>
            <a:fld id="{55B58783-512A-4BBB-B7AD-A564DE07F9F2}" type="slidenum">
              <a:rPr b="0" lang="en-IN" sz="1400" strike="noStrike" u="none">
                <a:solidFill>
                  <a:srgbClr val="000000"/>
                </a:solidFill>
                <a:effectLst/>
                <a:uFillTx/>
                <a:latin typeface="Noto Sans"/>
              </a:rPr>
              <a:t>&lt;number&gt;</a:t>
            </a:fld>
            <a:endParaRPr b="0" lang="en-IN" sz="1400" strike="noStrike" u="none">
              <a:solidFill>
                <a:srgbClr val="000000"/>
              </a:solidFill>
              <a:effectLst/>
              <a:uFillTx/>
              <a:latin typeface="Times New Roman"/>
            </a:endParaRPr>
          </a:p>
        </p:txBody>
      </p:sp>
      <p:sp>
        <p:nvSpPr>
          <p:cNvPr id="29" name="PlaceHolder 5"/>
          <p:cNvSpPr>
            <a:spLocks noGrp="1"/>
          </p:cNvSpPr>
          <p:nvPr>
            <p:ph type="dt" idx="9"/>
          </p:nvPr>
        </p:nvSpPr>
        <p:spPr>
          <a:xfrm>
            <a:off x="504000" y="5328000"/>
            <a:ext cx="2346120" cy="241560"/>
          </a:xfrm>
          <a:prstGeom prst="rect">
            <a:avLst/>
          </a:prstGeom>
          <a:noFill/>
          <a:ln w="0">
            <a:noFill/>
          </a:ln>
        </p:spPr>
        <p:txBody>
          <a:bodyPr lIns="0" rIns="0" tIns="0" bIns="0" anchor="t">
            <a:noAutofit/>
          </a:bodyPr>
          <a:lstStyle>
            <a:lvl1pPr indent="0">
              <a:buNone/>
              <a:defRPr b="0" lang="en-IN" sz="1400" strike="noStrike" u="none">
                <a:solidFill>
                  <a:srgbClr val="000000"/>
                </a:solidFill>
                <a:effectLst/>
                <a:uFillTx/>
                <a:latin typeface="Times New Roman"/>
              </a:defRPr>
            </a:lvl1pPr>
          </a:lstStyle>
          <a:p>
            <a:pPr indent="0">
              <a:buNone/>
            </a:pPr>
            <a:r>
              <a:rPr b="0" lang="en-IN" sz="1400" strike="noStrike" u="none">
                <a:solidFill>
                  <a:srgbClr val="000000"/>
                </a:solidFill>
                <a:effectLst/>
                <a:uFillTx/>
                <a:latin typeface="Times New Roman"/>
              </a:rPr>
              <a:t>&lt;date/time&gt;</a:t>
            </a:r>
            <a:endParaRPr b="0" lang="en-IN"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2"/>
    <p:sldLayoutId id="2147483660"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2" r:id="rId2"/>
    <p:sldLayoutId id="2147483663"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
          <p:cNvSpPr/>
          <p:nvPr/>
        </p:nvSpPr>
        <p:spPr>
          <a:xfrm>
            <a:off x="720000" y="3204000"/>
            <a:ext cx="6624000" cy="360"/>
          </a:xfrm>
          <a:prstGeom prst="line">
            <a:avLst/>
          </a:prstGeom>
          <a:ln cap="rnd" w="36000">
            <a:solidFill>
              <a:srgbClr val="ffffff"/>
            </a:solidFill>
            <a:round/>
          </a:ln>
        </p:spPr>
        <p:style>
          <a:lnRef idx="0"/>
          <a:fillRef idx="0"/>
          <a:effectRef idx="0"/>
          <a:fontRef idx="minor"/>
        </p:style>
        <p:txBody>
          <a:bodyPr lIns="0" rIns="0" tIns="0" bIns="0" anchor="ctr">
            <a:noAutofit/>
          </a:bodyPr>
          <a:p>
            <a:endParaRPr b="0" lang="en-IN" sz="1800" strike="noStrike" u="none">
              <a:solidFill>
                <a:srgbClr val="0d84a1"/>
              </a:solidFill>
              <a:effectLst/>
              <a:uFillTx/>
              <a:latin typeface="Noto Sans"/>
              <a:ea typeface="DejaVu Sans"/>
            </a:endParaRPr>
          </a:p>
        </p:txBody>
      </p:sp>
      <p:sp>
        <p:nvSpPr>
          <p:cNvPr id="122"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1" lang="en-IN" sz="7200" strike="noStrike" u="none">
                <a:ln>
                  <a:solidFill>
                    <a:srgbClr val="ff0000"/>
                  </a:solidFill>
                </a:ln>
                <a:solidFill>
                  <a:srgbClr val="ffffff"/>
                </a:solidFill>
                <a:effectLst/>
                <a:uFillTx/>
                <a:latin typeface="Noto Sans"/>
              </a:rPr>
              <a:t>TrueVoice</a:t>
            </a:r>
            <a:endParaRPr b="0" lang="en-IN" sz="7200" strike="noStrike" u="none">
              <a:solidFill>
                <a:srgbClr val="000000"/>
              </a:solidFill>
              <a:effectLst/>
              <a:uFillTx/>
              <a:latin typeface="Arial"/>
            </a:endParaRPr>
          </a:p>
        </p:txBody>
      </p:sp>
      <p:sp>
        <p:nvSpPr>
          <p:cNvPr id="123" name="PlaceHolder 2"/>
          <p:cNvSpPr>
            <a:spLocks noGrp="1"/>
          </p:cNvSpPr>
          <p:nvPr>
            <p:ph type="subTitle"/>
          </p:nvPr>
        </p:nvSpPr>
        <p:spPr>
          <a:xfrm>
            <a:off x="720000" y="3312000"/>
            <a:ext cx="6838920" cy="1798920"/>
          </a:xfrm>
          <a:prstGeom prst="rect">
            <a:avLst/>
          </a:prstGeom>
          <a:noFill/>
          <a:ln w="0">
            <a:noFill/>
          </a:ln>
        </p:spPr>
        <p:txBody>
          <a:bodyPr lIns="0" rIns="0" tIns="0" bIns="0" anchor="t">
            <a:normAutofit/>
          </a:bodyPr>
          <a:p>
            <a:pPr indent="0">
              <a:lnSpc>
                <a:spcPct val="115000"/>
              </a:lnSpc>
              <a:buNone/>
              <a:tabLst>
                <a:tab algn="l" pos="0"/>
              </a:tabLst>
            </a:pPr>
            <a:r>
              <a:rPr b="0" lang="en-IN" sz="3200" strike="noStrike" u="none">
                <a:solidFill>
                  <a:srgbClr val="000000"/>
                </a:solidFill>
                <a:effectLst/>
                <a:uFillTx/>
                <a:latin typeface="Noto Sans"/>
              </a:rPr>
              <a:t>A Blockchain Based College Election Voting System</a:t>
            </a:r>
            <a:endParaRPr b="0" lang="en-IN" sz="3200" strike="noStrike" u="none">
              <a:solidFill>
                <a:srgbClr val="000000"/>
              </a:solidFill>
              <a:effectLst/>
              <a:uFillTx/>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46" name="PlaceHolder 1"/>
          <p:cNvSpPr>
            <a:spLocks noGrp="1"/>
          </p:cNvSpPr>
          <p:nvPr>
            <p:ph/>
          </p:nvPr>
        </p:nvSpPr>
        <p:spPr>
          <a:xfrm>
            <a:off x="252000" y="2628000"/>
            <a:ext cx="9466920" cy="2770920"/>
          </a:xfrm>
          <a:prstGeom prst="rect">
            <a:avLst/>
          </a:prstGeom>
          <a:noFill/>
          <a:ln w="0">
            <a:noFill/>
          </a:ln>
        </p:spPr>
        <p:txBody>
          <a:bodyPr lIns="0" rIns="0" tIns="0" bIns="0" anchor="t">
            <a:normAutofit lnSpcReduction="9999"/>
          </a:bodyPr>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Frontend: HTML, CSS, JavaScript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Backend: Python Flask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Blockchain: Ethereum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Database: MySQL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Other: Email OTP </a:t>
            </a:r>
            <a:endParaRPr b="0" lang="en-IN" sz="2200" strike="noStrike" u="none">
              <a:solidFill>
                <a:srgbClr val="000000"/>
              </a:solidFill>
              <a:effectLst/>
              <a:uFillTx/>
              <a:latin typeface="Arial"/>
            </a:endParaRPr>
          </a:p>
        </p:txBody>
      </p:sp>
      <p:sp>
        <p:nvSpPr>
          <p:cNvPr id="147"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 Technology Stack</a:t>
            </a:r>
            <a:endParaRPr b="0" lang="en-IN" sz="7200" strike="noStrike" u="none">
              <a:solidFill>
                <a:srgbClr val="000000"/>
              </a:solidFill>
              <a:effectLst/>
              <a:uFillTx/>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49" name="PlaceHolder 1"/>
          <p:cNvSpPr>
            <a:spLocks noGrp="1"/>
          </p:cNvSpPr>
          <p:nvPr>
            <p:ph/>
          </p:nvPr>
        </p:nvSpPr>
        <p:spPr>
          <a:xfrm>
            <a:off x="252000" y="2628000"/>
            <a:ext cx="9466920" cy="2770920"/>
          </a:xfrm>
          <a:prstGeom prst="rect">
            <a:avLst/>
          </a:prstGeom>
          <a:noFill/>
          <a:ln w="0">
            <a:noFill/>
          </a:ln>
        </p:spPr>
        <p:txBody>
          <a:bodyPr lIns="0" rIns="0" tIns="0" bIns="0" anchor="t">
            <a:normAutofit fontScale="92500" lnSpcReduction="19999"/>
          </a:bodyPr>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Email OTP verification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Anonymous Vote Casting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Decentralized Vote Storage (Blockchain)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Admin Dashboard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Student/Candidate Dashboard </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Real-time Vote Counting </a:t>
            </a:r>
            <a:endParaRPr b="0" lang="en-IN" sz="2200" strike="noStrike" u="none">
              <a:solidFill>
                <a:srgbClr val="000000"/>
              </a:solidFill>
              <a:effectLst/>
              <a:uFillTx/>
              <a:latin typeface="Arial"/>
            </a:endParaRPr>
          </a:p>
        </p:txBody>
      </p:sp>
      <p:sp>
        <p:nvSpPr>
          <p:cNvPr id="150"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 System Features</a:t>
            </a:r>
            <a:endParaRPr b="0" lang="en-IN" sz="7200" strike="noStrike" u="none">
              <a:solidFill>
                <a:srgbClr val="000000"/>
              </a:solidFill>
              <a:effectLst/>
              <a:uFillTx/>
              <a:latin typeface="Arial"/>
            </a:endParaRPr>
          </a:p>
        </p:txBody>
      </p:sp>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52" name="PlaceHolder 1"/>
          <p:cNvSpPr>
            <a:spLocks noGrp="1"/>
          </p:cNvSpPr>
          <p:nvPr>
            <p:ph/>
          </p:nvPr>
        </p:nvSpPr>
        <p:spPr>
          <a:xfrm>
            <a:off x="252000" y="2628000"/>
            <a:ext cx="9466920" cy="2770920"/>
          </a:xfrm>
          <a:prstGeom prst="rect">
            <a:avLst/>
          </a:prstGeom>
          <a:noFill/>
          <a:ln w="0">
            <a:noFill/>
          </a:ln>
        </p:spPr>
        <p:txBody>
          <a:bodyPr lIns="0" rIns="0" tIns="0" bIns="0" anchor="t">
            <a:normAutofit fontScale="92500" lnSpcReduction="9999"/>
          </a:bodyPr>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Admin creates election</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Candidates apply for candidacy and admin approves</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ea typeface="Microsoft YaHei"/>
              </a:rPr>
              <a:t>Students log in → </a:t>
            </a:r>
            <a:r>
              <a:rPr b="0" lang="en-IN" sz="2200" strike="noStrike" u="none">
                <a:solidFill>
                  <a:srgbClr val="000000"/>
                </a:solidFill>
                <a:effectLst/>
                <a:uFillTx/>
                <a:latin typeface="Noto Sans"/>
              </a:rPr>
              <a:t>Students tries to vote → OTP Recognition → Cast Vote</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Vote stored on Blockchain</a:t>
            </a:r>
            <a:endParaRPr b="0" lang="en-IN" sz="2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Results displayed in respective Dashboards</a:t>
            </a:r>
            <a:endParaRPr b="0" lang="en-IN" sz="2200" strike="noStrike" u="none">
              <a:solidFill>
                <a:srgbClr val="000000"/>
              </a:solidFill>
              <a:effectLst/>
              <a:uFillTx/>
              <a:latin typeface="Arial"/>
            </a:endParaRPr>
          </a:p>
        </p:txBody>
      </p:sp>
      <p:sp>
        <p:nvSpPr>
          <p:cNvPr id="153"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Workflow</a:t>
            </a:r>
            <a:endParaRPr b="0" lang="en-IN" sz="7200" strike="noStrike" u="none">
              <a:solidFill>
                <a:srgbClr val="000000"/>
              </a:solidFill>
              <a:effectLst/>
              <a:uFillTx/>
              <a:latin typeface="Arial"/>
            </a:endParaRPr>
          </a:p>
        </p:txBody>
      </p:sp>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55" name="PlaceHolder 1"/>
          <p:cNvSpPr>
            <a:spLocks noGrp="1"/>
          </p:cNvSpPr>
          <p:nvPr>
            <p:ph/>
          </p:nvPr>
        </p:nvSpPr>
        <p:spPr>
          <a:xfrm>
            <a:off x="252000" y="2628000"/>
            <a:ext cx="9466920" cy="27709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Blockchain immutability prevents vote tampering</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Email OTP ensures voter identity</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Votes stored with cryptographic hashing</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No central authority can alter the results</a:t>
            </a:r>
            <a:endParaRPr b="0" lang="en-IN" sz="2800" strike="noStrike" u="none">
              <a:solidFill>
                <a:srgbClr val="000000"/>
              </a:solidFill>
              <a:effectLst/>
              <a:uFillTx/>
              <a:latin typeface="Arial"/>
            </a:endParaRPr>
          </a:p>
        </p:txBody>
      </p:sp>
      <p:sp>
        <p:nvSpPr>
          <p:cNvPr id="156"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fontScale="92500" lnSpcReduction="9999"/>
          </a:bodyPr>
          <a:p>
            <a:pPr indent="0" algn="ctr">
              <a:lnSpc>
                <a:spcPct val="100000"/>
              </a:lnSpc>
              <a:buNone/>
              <a:tabLst>
                <a:tab algn="l" pos="0"/>
              </a:tabLst>
            </a:pPr>
            <a:r>
              <a:rPr b="1" lang="en-IN" sz="7200" strike="noStrike" u="none">
                <a:solidFill>
                  <a:srgbClr val="ff0000"/>
                </a:solidFill>
                <a:effectLst/>
                <a:uFillTx/>
                <a:latin typeface="Noto Sans"/>
              </a:rPr>
              <a:t>   Security Measures</a:t>
            </a:r>
            <a:endParaRPr b="0" lang="en-IN" sz="7200" strike="noStrike" u="none">
              <a:solidFill>
                <a:srgbClr val="000000"/>
              </a:solidFill>
              <a:effectLst/>
              <a:uFillTx/>
              <a:latin typeface="Arial"/>
            </a:endParaRPr>
          </a:p>
        </p:txBody>
      </p:sp>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58" name="PlaceHolder 1"/>
          <p:cNvSpPr>
            <a:spLocks noGrp="1"/>
          </p:cNvSpPr>
          <p:nvPr>
            <p:ph/>
          </p:nvPr>
        </p:nvSpPr>
        <p:spPr>
          <a:xfrm>
            <a:off x="252000" y="2628000"/>
            <a:ext cx="9466920" cy="2770920"/>
          </a:xfrm>
          <a:prstGeom prst="rect">
            <a:avLst/>
          </a:prstGeom>
          <a:noFill/>
          <a:ln w="0">
            <a:noFill/>
          </a:ln>
        </p:spPr>
        <p:txBody>
          <a:bodyPr lIns="0" rIns="0" tIns="0" bIns="0" anchor="t">
            <a:normAutofit fontScale="77500" lnSpcReduction="19999"/>
          </a:bodyPr>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Android App Version</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Multi-college election support</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AI-based fraud detection</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Voting statistics visualization</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Voter awareness campaigns via the app</a:t>
            </a:r>
            <a:endParaRPr b="0" lang="en-IN" sz="28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800" strike="noStrike" u="none">
                <a:solidFill>
                  <a:srgbClr val="000000"/>
                </a:solidFill>
                <a:effectLst/>
                <a:uFillTx/>
                <a:latin typeface="Noto Sans"/>
              </a:rPr>
              <a:t>Implement a modern User-Interface.</a:t>
            </a:r>
            <a:endParaRPr b="0" lang="en-IN" sz="2800" strike="noStrike" u="none">
              <a:solidFill>
                <a:srgbClr val="000000"/>
              </a:solidFill>
              <a:effectLst/>
              <a:uFillTx/>
              <a:latin typeface="Arial"/>
            </a:endParaRPr>
          </a:p>
        </p:txBody>
      </p:sp>
      <p:sp>
        <p:nvSpPr>
          <p:cNvPr id="159"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fontScale="92500" lnSpcReduction="19999"/>
          </a:bodyPr>
          <a:p>
            <a:pPr indent="0" algn="ctr">
              <a:lnSpc>
                <a:spcPct val="100000"/>
              </a:lnSpc>
              <a:buNone/>
              <a:tabLst>
                <a:tab algn="l" pos="0"/>
              </a:tabLst>
            </a:pPr>
            <a:r>
              <a:rPr b="1" lang="en-IN" sz="7200" strike="noStrike" u="none">
                <a:solidFill>
                  <a:srgbClr val="ff0000"/>
                </a:solidFill>
                <a:effectLst/>
                <a:uFillTx/>
                <a:latin typeface="Noto Sans"/>
              </a:rPr>
              <a:t>   Future Enhancement</a:t>
            </a:r>
            <a:endParaRPr b="0" lang="en-IN" sz="7200" strike="noStrike" u="none">
              <a:solidFill>
                <a:srgbClr val="000000"/>
              </a:solidFill>
              <a:effectLst/>
              <a:uFillTx/>
              <a:latin typeface="Arial"/>
            </a:endParaRPr>
          </a:p>
        </p:txBody>
      </p:sp>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61" name="PlaceHolder 1"/>
          <p:cNvSpPr>
            <a:spLocks noGrp="1"/>
          </p:cNvSpPr>
          <p:nvPr>
            <p:ph/>
          </p:nvPr>
        </p:nvSpPr>
        <p:spPr>
          <a:xfrm>
            <a:off x="252000" y="2628000"/>
            <a:ext cx="9466920" cy="2770920"/>
          </a:xfrm>
          <a:prstGeom prst="rect">
            <a:avLst/>
          </a:prstGeom>
          <a:noFill/>
          <a:ln w="0">
            <a:noFill/>
          </a:ln>
        </p:spPr>
        <p:txBody>
          <a:bodyPr lIns="0" rIns="0" tIns="0" bIns="0" anchor="t">
            <a:normAutofit/>
          </a:bodyPr>
          <a:p>
            <a:pPr marL="216000" indent="-216000">
              <a:lnSpc>
                <a:spcPct val="100000"/>
              </a:lnSpc>
              <a:spcBef>
                <a:spcPts val="1191"/>
              </a:spcBef>
              <a:spcAft>
                <a:spcPts val="992"/>
              </a:spcAft>
              <a:buClr>
                <a:srgbClr val="ffffff"/>
              </a:buClr>
              <a:buSzPct val="45000"/>
              <a:buFont typeface="Wingdings" charset="2"/>
              <a:buChar char=""/>
            </a:pPr>
            <a:r>
              <a:rPr b="0" lang="en-IN" sz="2600" strike="noStrike" u="none">
                <a:solidFill>
                  <a:srgbClr val="000000"/>
                </a:solidFill>
                <a:effectLst/>
                <a:uFillTx/>
                <a:latin typeface="Noto Sans"/>
              </a:rPr>
              <a:t>TrueVoice provides a modern, transparent, and secure solution for student elections.</a:t>
            </a:r>
            <a:endParaRPr b="0" lang="en-IN" sz="2600" strike="noStrike" u="none">
              <a:solidFill>
                <a:srgbClr val="000000"/>
              </a:solidFill>
              <a:effectLst/>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IN" sz="2600" strike="noStrike" u="none">
                <a:solidFill>
                  <a:srgbClr val="000000"/>
                </a:solidFill>
                <a:effectLst/>
                <a:uFillTx/>
                <a:latin typeface="Noto Sans"/>
              </a:rPr>
              <a:t>Leverages blockchain to restore trust in the election process.</a:t>
            </a:r>
            <a:endParaRPr b="0" lang="en-IN" sz="2600" strike="noStrike" u="none">
              <a:solidFill>
                <a:srgbClr val="000000"/>
              </a:solidFill>
              <a:effectLst/>
              <a:uFillTx/>
              <a:latin typeface="Arial"/>
            </a:endParaRPr>
          </a:p>
          <a:p>
            <a:pPr marL="216000" indent="-216000">
              <a:lnSpc>
                <a:spcPct val="100000"/>
              </a:lnSpc>
              <a:spcBef>
                <a:spcPts val="1191"/>
              </a:spcBef>
              <a:spcAft>
                <a:spcPts val="992"/>
              </a:spcAft>
              <a:buClr>
                <a:srgbClr val="ffffff"/>
              </a:buClr>
              <a:buSzPct val="45000"/>
              <a:buFont typeface="Wingdings" charset="2"/>
              <a:buChar char=""/>
            </a:pPr>
            <a:r>
              <a:rPr b="0" lang="en-IN" sz="2600" strike="noStrike" u="none">
                <a:solidFill>
                  <a:srgbClr val="000000"/>
                </a:solidFill>
                <a:effectLst/>
                <a:uFillTx/>
                <a:latin typeface="Noto Sans"/>
              </a:rPr>
              <a:t>Has potential for real-world institutional use.</a:t>
            </a:r>
            <a:endParaRPr b="0" lang="en-IN" sz="2600" strike="noStrike" u="none">
              <a:solidFill>
                <a:srgbClr val="000000"/>
              </a:solidFill>
              <a:effectLst/>
              <a:uFillTx/>
              <a:latin typeface="Arial"/>
            </a:endParaRPr>
          </a:p>
        </p:txBody>
      </p:sp>
      <p:sp>
        <p:nvSpPr>
          <p:cNvPr id="162"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Conclusion</a:t>
            </a:r>
            <a:endParaRPr b="0" lang="en-IN" sz="7200" strike="noStrike" u="none">
              <a:solidFill>
                <a:srgbClr val="000000"/>
              </a:solidFill>
              <a:effectLst/>
              <a:uFillTx/>
              <a:latin typeface="Arial"/>
            </a:endParaRPr>
          </a:p>
        </p:txBody>
      </p:sp>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
          <p:cNvSpPr/>
          <p:nvPr/>
        </p:nvSpPr>
        <p:spPr>
          <a:xfrm>
            <a:off x="0" y="3312000"/>
            <a:ext cx="10078920" cy="718920"/>
          </a:xfrm>
          <a:prstGeom prst="rect">
            <a:avLst/>
          </a:prstGeom>
          <a:solidFill>
            <a:srgbClr val="ffffff">
              <a:alpha val="50000"/>
            </a:srgbClr>
          </a:solidFill>
          <a:ln w="0">
            <a:noFill/>
          </a:ln>
        </p:spPr>
        <p:style>
          <a:lnRef idx="0"/>
          <a:fillRef idx="0"/>
          <a:effectRef idx="0"/>
          <a:fontRef idx="minor"/>
        </p:style>
        <p:txBody>
          <a:bodyPr wrap="none" lIns="0" rIns="0" tIns="0" bIns="0" anchor="ctr">
            <a:noAutofit/>
          </a:bodyPr>
          <a:p>
            <a:pPr algn="ctr">
              <a:lnSpc>
                <a:spcPct val="100000"/>
              </a:lnSpc>
            </a:pPr>
            <a:endParaRPr b="0" lang="en-IN" sz="1800" strike="noStrike" u="none">
              <a:solidFill>
                <a:srgbClr val="000000"/>
              </a:solidFill>
              <a:effectLst/>
              <a:uFillTx/>
              <a:latin typeface="Noto Sans"/>
              <a:ea typeface="DejaVu Sans"/>
            </a:endParaRPr>
          </a:p>
        </p:txBody>
      </p:sp>
      <p:sp>
        <p:nvSpPr>
          <p:cNvPr id="164" name="PlaceHolder 1"/>
          <p:cNvSpPr>
            <a:spLocks noGrp="1"/>
          </p:cNvSpPr>
          <p:nvPr>
            <p:ph type="title"/>
          </p:nvPr>
        </p:nvSpPr>
        <p:spPr>
          <a:xfrm>
            <a:off x="720000" y="576000"/>
            <a:ext cx="8638920" cy="2518920"/>
          </a:xfrm>
          <a:prstGeom prst="rect">
            <a:avLst/>
          </a:prstGeom>
          <a:noFill/>
          <a:ln w="0">
            <a:noFill/>
          </a:ln>
        </p:spPr>
        <p:txBody>
          <a:bodyPr lIns="0" rIns="0" tIns="0" bIns="0" anchor="ctr">
            <a:normAutofit/>
          </a:bodyPr>
          <a:p>
            <a:pPr indent="0">
              <a:lnSpc>
                <a:spcPct val="100000"/>
              </a:lnSpc>
              <a:buNone/>
              <a:tabLst>
                <a:tab algn="l" pos="0"/>
              </a:tabLst>
            </a:pPr>
            <a:r>
              <a:rPr b="1" lang="en-IN" sz="7200" strike="noStrike" u="none">
                <a:ln>
                  <a:solidFill>
                    <a:srgbClr val="d62e4e"/>
                  </a:solidFill>
                </a:ln>
                <a:solidFill>
                  <a:srgbClr val="ffffff"/>
                </a:solidFill>
                <a:effectLst/>
                <a:uFillTx/>
                <a:latin typeface="Noto Sans"/>
              </a:rPr>
              <a:t>Thank You</a:t>
            </a:r>
            <a:endParaRPr b="0" lang="en-IN" sz="7200" strike="noStrike" u="none">
              <a:solidFill>
                <a:srgbClr val="000000"/>
              </a:solidFill>
              <a:effectLst/>
              <a:uFillTx/>
              <a:latin typeface="Arial"/>
            </a:endParaRPr>
          </a:p>
        </p:txBody>
      </p:sp>
      <p:sp>
        <p:nvSpPr>
          <p:cNvPr id="165" name="PlaceHolder 2"/>
          <p:cNvSpPr>
            <a:spLocks noGrp="1"/>
          </p:cNvSpPr>
          <p:nvPr>
            <p:ph type="subTitle"/>
          </p:nvPr>
        </p:nvSpPr>
        <p:spPr>
          <a:xfrm>
            <a:off x="720000" y="3312000"/>
            <a:ext cx="6838920" cy="1798920"/>
          </a:xfrm>
          <a:prstGeom prst="rect">
            <a:avLst/>
          </a:prstGeom>
          <a:noFill/>
          <a:ln w="0">
            <a:noFill/>
          </a:ln>
        </p:spPr>
        <p:txBody>
          <a:bodyPr lIns="0" rIns="0" tIns="0" bIns="0" anchor="t">
            <a:normAutofit/>
          </a:bodyPr>
          <a:p>
            <a:pPr indent="0" algn="ctr">
              <a:buNone/>
            </a:pPr>
            <a:endParaRPr b="0" lang="en-IN" sz="1800" strike="noStrike" u="none">
              <a:solidFill>
                <a:srgbClr val="000000"/>
              </a:solidFill>
              <a:effectLst/>
              <a:uFillTx/>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
          <p:cNvSpPr/>
          <p:nvPr/>
        </p:nvSpPr>
        <p:spPr>
          <a:xfrm>
            <a:off x="4077720" y="720000"/>
            <a:ext cx="1919880" cy="1485000"/>
          </a:xfrm>
          <a:custGeom>
            <a:avLst/>
            <a:gdLst>
              <a:gd name="textAreaLeft" fmla="*/ 0 w 1919880"/>
              <a:gd name="textAreaRight" fmla="*/ 1920960 w 1919880"/>
              <a:gd name="textAreaTop" fmla="*/ 0 h 1485000"/>
              <a:gd name="textAreaBottom" fmla="*/ 1486080 h 1485000"/>
            </a:gdLst>
            <a:ahLst/>
            <a:cxnLst/>
            <a:rect l="textAreaLeft" t="textAreaTop" r="textAreaRight" b="textAreaBottom"/>
            <a:pathLst>
              <a:path w="5336" h="4128">
                <a:moveTo>
                  <a:pt x="0" y="2670"/>
                </a:moveTo>
                <a:cubicBezTo>
                  <a:pt x="0" y="2604"/>
                  <a:pt x="22" y="2554"/>
                  <a:pt x="66" y="2519"/>
                </a:cubicBezTo>
                <a:cubicBezTo>
                  <a:pt x="100" y="2482"/>
                  <a:pt x="150" y="2463"/>
                  <a:pt x="216" y="2463"/>
                </a:cubicBezTo>
                <a:lnTo>
                  <a:pt x="729" y="2463"/>
                </a:lnTo>
                <a:cubicBezTo>
                  <a:pt x="788" y="2463"/>
                  <a:pt x="838" y="2482"/>
                  <a:pt x="877" y="2522"/>
                </a:cubicBezTo>
                <a:cubicBezTo>
                  <a:pt x="916" y="2561"/>
                  <a:pt x="936" y="2610"/>
                  <a:pt x="936" y="2670"/>
                </a:cubicBezTo>
                <a:cubicBezTo>
                  <a:pt x="936" y="2729"/>
                  <a:pt x="915" y="2779"/>
                  <a:pt x="874" y="2820"/>
                </a:cubicBezTo>
                <a:cubicBezTo>
                  <a:pt x="834" y="2861"/>
                  <a:pt x="785" y="2881"/>
                  <a:pt x="729" y="2881"/>
                </a:cubicBezTo>
                <a:lnTo>
                  <a:pt x="216" y="2881"/>
                </a:lnTo>
                <a:cubicBezTo>
                  <a:pt x="157" y="2881"/>
                  <a:pt x="106" y="2861"/>
                  <a:pt x="63" y="2820"/>
                </a:cubicBezTo>
                <a:cubicBezTo>
                  <a:pt x="21" y="2779"/>
                  <a:pt x="0" y="2729"/>
                  <a:pt x="0" y="2670"/>
                </a:cubicBezTo>
                <a:moveTo>
                  <a:pt x="226" y="3917"/>
                </a:moveTo>
                <a:cubicBezTo>
                  <a:pt x="226" y="3860"/>
                  <a:pt x="248" y="3810"/>
                  <a:pt x="292" y="3766"/>
                </a:cubicBezTo>
                <a:cubicBezTo>
                  <a:pt x="332" y="3729"/>
                  <a:pt x="382" y="3710"/>
                  <a:pt x="442" y="3710"/>
                </a:cubicBezTo>
                <a:lnTo>
                  <a:pt x="4899" y="3710"/>
                </a:lnTo>
                <a:cubicBezTo>
                  <a:pt x="4958" y="3710"/>
                  <a:pt x="5008" y="3729"/>
                  <a:pt x="5049" y="3769"/>
                </a:cubicBezTo>
                <a:cubicBezTo>
                  <a:pt x="5090" y="3808"/>
                  <a:pt x="5110" y="3856"/>
                  <a:pt x="5110" y="3914"/>
                </a:cubicBezTo>
                <a:cubicBezTo>
                  <a:pt x="5110" y="3972"/>
                  <a:pt x="5090" y="4022"/>
                  <a:pt x="5049" y="4065"/>
                </a:cubicBezTo>
                <a:cubicBezTo>
                  <a:pt x="5008" y="4107"/>
                  <a:pt x="4958" y="4128"/>
                  <a:pt x="4899" y="4128"/>
                </a:cubicBezTo>
                <a:lnTo>
                  <a:pt x="442" y="4128"/>
                </a:lnTo>
                <a:cubicBezTo>
                  <a:pt x="382" y="4128"/>
                  <a:pt x="331" y="4108"/>
                  <a:pt x="289" y="4067"/>
                </a:cubicBezTo>
                <a:cubicBezTo>
                  <a:pt x="247" y="4026"/>
                  <a:pt x="226" y="3976"/>
                  <a:pt x="226" y="3917"/>
                </a:cubicBezTo>
                <a:moveTo>
                  <a:pt x="729" y="936"/>
                </a:moveTo>
                <a:cubicBezTo>
                  <a:pt x="729" y="873"/>
                  <a:pt x="748" y="824"/>
                  <a:pt x="785" y="790"/>
                </a:cubicBezTo>
                <a:cubicBezTo>
                  <a:pt x="826" y="746"/>
                  <a:pt x="876" y="724"/>
                  <a:pt x="936" y="724"/>
                </a:cubicBezTo>
                <a:cubicBezTo>
                  <a:pt x="995" y="724"/>
                  <a:pt x="1045" y="746"/>
                  <a:pt x="1086" y="790"/>
                </a:cubicBezTo>
                <a:lnTo>
                  <a:pt x="1439" y="1147"/>
                </a:lnTo>
                <a:cubicBezTo>
                  <a:pt x="1483" y="1188"/>
                  <a:pt x="1505" y="1236"/>
                  <a:pt x="1505" y="1293"/>
                </a:cubicBezTo>
                <a:cubicBezTo>
                  <a:pt x="1505" y="1355"/>
                  <a:pt x="1485" y="1406"/>
                  <a:pt x="1446" y="1446"/>
                </a:cubicBezTo>
                <a:cubicBezTo>
                  <a:pt x="1407" y="1485"/>
                  <a:pt x="1357" y="1504"/>
                  <a:pt x="1298" y="1504"/>
                </a:cubicBezTo>
                <a:cubicBezTo>
                  <a:pt x="1244" y="1504"/>
                  <a:pt x="1196" y="1484"/>
                  <a:pt x="1152" y="1443"/>
                </a:cubicBezTo>
                <a:lnTo>
                  <a:pt x="785" y="1086"/>
                </a:lnTo>
                <a:cubicBezTo>
                  <a:pt x="748" y="1052"/>
                  <a:pt x="729" y="1001"/>
                  <a:pt x="729" y="936"/>
                </a:cubicBezTo>
                <a:moveTo>
                  <a:pt x="1363" y="2671"/>
                </a:moveTo>
                <a:cubicBezTo>
                  <a:pt x="1363" y="2884"/>
                  <a:pt x="1407" y="3075"/>
                  <a:pt x="1495" y="3245"/>
                </a:cubicBezTo>
                <a:cubicBezTo>
                  <a:pt x="1501" y="3266"/>
                  <a:pt x="1522" y="3277"/>
                  <a:pt x="1556" y="3277"/>
                </a:cubicBezTo>
                <a:lnTo>
                  <a:pt x="1961" y="3277"/>
                </a:lnTo>
                <a:cubicBezTo>
                  <a:pt x="1980" y="3277"/>
                  <a:pt x="1992" y="3272"/>
                  <a:pt x="1996" y="3261"/>
                </a:cubicBezTo>
                <a:cubicBezTo>
                  <a:pt x="2001" y="3250"/>
                  <a:pt x="1996" y="3237"/>
                  <a:pt x="1980" y="3221"/>
                </a:cubicBezTo>
                <a:cubicBezTo>
                  <a:pt x="1848" y="3061"/>
                  <a:pt x="1783" y="2878"/>
                  <a:pt x="1783" y="2671"/>
                </a:cubicBezTo>
                <a:cubicBezTo>
                  <a:pt x="1783" y="2426"/>
                  <a:pt x="1870" y="2218"/>
                  <a:pt x="2046" y="2047"/>
                </a:cubicBezTo>
                <a:cubicBezTo>
                  <a:pt x="2221" y="1876"/>
                  <a:pt x="2430" y="1791"/>
                  <a:pt x="2671" y="1791"/>
                </a:cubicBezTo>
                <a:cubicBezTo>
                  <a:pt x="2916" y="1791"/>
                  <a:pt x="3123" y="1876"/>
                  <a:pt x="3294" y="2047"/>
                </a:cubicBezTo>
                <a:cubicBezTo>
                  <a:pt x="3465" y="2218"/>
                  <a:pt x="3550" y="2426"/>
                  <a:pt x="3550" y="2671"/>
                </a:cubicBezTo>
                <a:cubicBezTo>
                  <a:pt x="3550" y="2881"/>
                  <a:pt x="3486" y="3064"/>
                  <a:pt x="3357" y="3221"/>
                </a:cubicBezTo>
                <a:cubicBezTo>
                  <a:pt x="3348" y="3237"/>
                  <a:pt x="3343" y="3246"/>
                  <a:pt x="3343" y="3249"/>
                </a:cubicBezTo>
                <a:cubicBezTo>
                  <a:pt x="3343" y="3255"/>
                  <a:pt x="3346" y="3262"/>
                  <a:pt x="3350" y="3268"/>
                </a:cubicBezTo>
                <a:cubicBezTo>
                  <a:pt x="3355" y="3274"/>
                  <a:pt x="3364" y="3277"/>
                  <a:pt x="3376" y="3277"/>
                </a:cubicBezTo>
                <a:lnTo>
                  <a:pt x="3789" y="3277"/>
                </a:lnTo>
                <a:cubicBezTo>
                  <a:pt x="3811" y="3277"/>
                  <a:pt x="3829" y="3266"/>
                  <a:pt x="3841" y="3245"/>
                </a:cubicBezTo>
                <a:cubicBezTo>
                  <a:pt x="3932" y="3072"/>
                  <a:pt x="3977" y="2881"/>
                  <a:pt x="3977" y="2671"/>
                </a:cubicBezTo>
                <a:cubicBezTo>
                  <a:pt x="3977" y="2435"/>
                  <a:pt x="3918" y="2218"/>
                  <a:pt x="3801" y="2017"/>
                </a:cubicBezTo>
                <a:cubicBezTo>
                  <a:pt x="3683" y="1816"/>
                  <a:pt x="3524" y="1657"/>
                  <a:pt x="3324" y="1540"/>
                </a:cubicBezTo>
                <a:cubicBezTo>
                  <a:pt x="3123" y="1422"/>
                  <a:pt x="2905" y="1363"/>
                  <a:pt x="2670" y="1363"/>
                </a:cubicBezTo>
                <a:cubicBezTo>
                  <a:pt x="2435" y="1363"/>
                  <a:pt x="2217" y="1422"/>
                  <a:pt x="2017" y="1540"/>
                </a:cubicBezTo>
                <a:cubicBezTo>
                  <a:pt x="1816" y="1657"/>
                  <a:pt x="1657" y="1816"/>
                  <a:pt x="1540" y="2017"/>
                </a:cubicBezTo>
                <a:cubicBezTo>
                  <a:pt x="1422" y="2218"/>
                  <a:pt x="1363" y="2435"/>
                  <a:pt x="1363" y="2671"/>
                </a:cubicBezTo>
                <a:moveTo>
                  <a:pt x="2460" y="729"/>
                </a:moveTo>
                <a:lnTo>
                  <a:pt x="2460" y="216"/>
                </a:lnTo>
                <a:cubicBezTo>
                  <a:pt x="2460" y="157"/>
                  <a:pt x="2480" y="106"/>
                  <a:pt x="2521" y="64"/>
                </a:cubicBezTo>
                <a:cubicBezTo>
                  <a:pt x="2561" y="21"/>
                  <a:pt x="2611" y="0"/>
                  <a:pt x="2669" y="0"/>
                </a:cubicBezTo>
                <a:cubicBezTo>
                  <a:pt x="2727" y="0"/>
                  <a:pt x="2778" y="21"/>
                  <a:pt x="2821" y="64"/>
                </a:cubicBezTo>
                <a:cubicBezTo>
                  <a:pt x="2865" y="106"/>
                  <a:pt x="2887" y="157"/>
                  <a:pt x="2887" y="216"/>
                </a:cubicBezTo>
                <a:lnTo>
                  <a:pt x="2887" y="729"/>
                </a:lnTo>
                <a:cubicBezTo>
                  <a:pt x="2887" y="788"/>
                  <a:pt x="2865" y="839"/>
                  <a:pt x="2821" y="881"/>
                </a:cubicBezTo>
                <a:cubicBezTo>
                  <a:pt x="2778" y="924"/>
                  <a:pt x="2727" y="945"/>
                  <a:pt x="2669" y="945"/>
                </a:cubicBezTo>
                <a:cubicBezTo>
                  <a:pt x="2611" y="945"/>
                  <a:pt x="2561" y="924"/>
                  <a:pt x="2521" y="881"/>
                </a:cubicBezTo>
                <a:cubicBezTo>
                  <a:pt x="2480" y="839"/>
                  <a:pt x="2460" y="788"/>
                  <a:pt x="2460" y="729"/>
                </a:cubicBezTo>
                <a:moveTo>
                  <a:pt x="3836" y="1293"/>
                </a:moveTo>
                <a:cubicBezTo>
                  <a:pt x="3836" y="1233"/>
                  <a:pt x="3857" y="1185"/>
                  <a:pt x="3898" y="1147"/>
                </a:cubicBezTo>
                <a:lnTo>
                  <a:pt x="4250" y="790"/>
                </a:lnTo>
                <a:cubicBezTo>
                  <a:pt x="4291" y="746"/>
                  <a:pt x="4341" y="724"/>
                  <a:pt x="4401" y="724"/>
                </a:cubicBezTo>
                <a:cubicBezTo>
                  <a:pt x="4463" y="724"/>
                  <a:pt x="4514" y="744"/>
                  <a:pt x="4553" y="785"/>
                </a:cubicBezTo>
                <a:cubicBezTo>
                  <a:pt x="4592" y="826"/>
                  <a:pt x="4612" y="876"/>
                  <a:pt x="4612" y="936"/>
                </a:cubicBezTo>
                <a:cubicBezTo>
                  <a:pt x="4612" y="998"/>
                  <a:pt x="4595" y="1049"/>
                  <a:pt x="4560" y="1086"/>
                </a:cubicBezTo>
                <a:lnTo>
                  <a:pt x="4189" y="1443"/>
                </a:lnTo>
                <a:cubicBezTo>
                  <a:pt x="4148" y="1481"/>
                  <a:pt x="4100" y="1500"/>
                  <a:pt x="4043" y="1500"/>
                </a:cubicBezTo>
                <a:cubicBezTo>
                  <a:pt x="3981" y="1500"/>
                  <a:pt x="3931" y="1481"/>
                  <a:pt x="3893" y="1443"/>
                </a:cubicBezTo>
                <a:cubicBezTo>
                  <a:pt x="3855" y="1406"/>
                  <a:pt x="3836" y="1356"/>
                  <a:pt x="3836" y="1293"/>
                </a:cubicBezTo>
                <a:moveTo>
                  <a:pt x="4405" y="2670"/>
                </a:moveTo>
                <a:cubicBezTo>
                  <a:pt x="4405" y="2604"/>
                  <a:pt x="4426" y="2554"/>
                  <a:pt x="4466" y="2519"/>
                </a:cubicBezTo>
                <a:cubicBezTo>
                  <a:pt x="4501" y="2482"/>
                  <a:pt x="4548" y="2463"/>
                  <a:pt x="4607" y="2463"/>
                </a:cubicBezTo>
                <a:lnTo>
                  <a:pt x="5120" y="2463"/>
                </a:lnTo>
                <a:cubicBezTo>
                  <a:pt x="5179" y="2463"/>
                  <a:pt x="5230" y="2482"/>
                  <a:pt x="5272" y="2522"/>
                </a:cubicBezTo>
                <a:cubicBezTo>
                  <a:pt x="5315" y="2561"/>
                  <a:pt x="5336" y="2610"/>
                  <a:pt x="5336" y="2670"/>
                </a:cubicBezTo>
                <a:cubicBezTo>
                  <a:pt x="5336" y="2729"/>
                  <a:pt x="5315" y="2779"/>
                  <a:pt x="5272" y="2820"/>
                </a:cubicBezTo>
                <a:cubicBezTo>
                  <a:pt x="5230" y="2861"/>
                  <a:pt x="5179" y="2881"/>
                  <a:pt x="5120" y="2881"/>
                </a:cubicBezTo>
                <a:lnTo>
                  <a:pt x="4607" y="2881"/>
                </a:lnTo>
                <a:cubicBezTo>
                  <a:pt x="4551" y="2881"/>
                  <a:pt x="4503" y="2861"/>
                  <a:pt x="4464" y="2820"/>
                </a:cubicBezTo>
                <a:cubicBezTo>
                  <a:pt x="4425" y="2779"/>
                  <a:pt x="4405" y="2729"/>
                  <a:pt x="4405" y="2670"/>
                </a:cubicBezTo>
                <a:close/>
              </a:path>
            </a:pathLst>
          </a:custGeom>
          <a:solidFill>
            <a:srgbClr val="ffffff"/>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0d84a1"/>
              </a:solidFill>
              <a:effectLst/>
              <a:uFillTx/>
              <a:latin typeface="Noto Sans"/>
              <a:ea typeface="DejaVu Sans"/>
            </a:endParaRPr>
          </a:p>
        </p:txBody>
      </p:sp>
      <p:sp>
        <p:nvSpPr>
          <p:cNvPr id="125" name="PlaceHolder 1"/>
          <p:cNvSpPr>
            <a:spLocks noGrp="1"/>
          </p:cNvSpPr>
          <p:nvPr>
            <p:ph type="subTitle"/>
          </p:nvPr>
        </p:nvSpPr>
        <p:spPr>
          <a:xfrm>
            <a:off x="540000" y="2238480"/>
            <a:ext cx="8998920" cy="3432600"/>
          </a:xfrm>
          <a:prstGeom prst="rect">
            <a:avLst/>
          </a:prstGeom>
          <a:noFill/>
          <a:ln w="0">
            <a:noFill/>
          </a:ln>
        </p:spPr>
        <p:txBody>
          <a:bodyPr lIns="0" rIns="0" tIns="0" bIns="0" anchor="t">
            <a:spAutoFit/>
          </a:bodyPr>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Project Name: TrueVoice</a:t>
            </a:r>
            <a:endParaRPr b="0" lang="en-IN" sz="2200" strike="noStrike" u="none">
              <a:solidFill>
                <a:srgbClr val="000000"/>
              </a:solidFill>
              <a:effectLst/>
              <a:uFillTx/>
              <a:latin typeface="Arial"/>
            </a:endParaRPr>
          </a:p>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College: Sree Narayana College, Cherthala</a:t>
            </a:r>
            <a:endParaRPr b="0" lang="en-IN" sz="2200" strike="noStrike" u="none">
              <a:solidFill>
                <a:srgbClr val="000000"/>
              </a:solidFill>
              <a:effectLst/>
              <a:uFillTx/>
              <a:latin typeface="Arial"/>
            </a:endParaRPr>
          </a:p>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Guides: Mrs. Aswathy</a:t>
            </a:r>
            <a:endParaRPr b="0" lang="en-IN" sz="2200" strike="noStrike" u="none">
              <a:solidFill>
                <a:srgbClr val="000000"/>
              </a:solidFill>
              <a:effectLst/>
              <a:uFillTx/>
              <a:latin typeface="Arial"/>
            </a:endParaRPr>
          </a:p>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Mrs. Chinnu K Deepu</a:t>
            </a:r>
            <a:endParaRPr b="0" lang="en-IN" sz="2200" strike="noStrike" u="none">
              <a:solidFill>
                <a:srgbClr val="000000"/>
              </a:solidFill>
              <a:effectLst/>
              <a:uFillTx/>
              <a:latin typeface="Arial"/>
            </a:endParaRPr>
          </a:p>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Team Members: Adarsh B</a:t>
            </a:r>
            <a:endParaRPr b="0" lang="en-IN" sz="2200" strike="noStrike" u="none">
              <a:solidFill>
                <a:srgbClr val="000000"/>
              </a:solidFill>
              <a:effectLst/>
              <a:uFillTx/>
              <a:latin typeface="Arial"/>
            </a:endParaRPr>
          </a:p>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Akshay PT</a:t>
            </a:r>
            <a:endParaRPr b="0" lang="en-IN" sz="2200" strike="noStrike" u="none">
              <a:solidFill>
                <a:srgbClr val="000000"/>
              </a:solidFill>
              <a:effectLst/>
              <a:uFillTx/>
              <a:latin typeface="Arial"/>
            </a:endParaRPr>
          </a:p>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Goury Santhosh</a:t>
            </a:r>
            <a:endParaRPr b="0" lang="en-IN" sz="2200" strike="noStrike" u="none">
              <a:solidFill>
                <a:srgbClr val="000000"/>
              </a:solidFill>
              <a:effectLst/>
              <a:uFillTx/>
              <a:latin typeface="Arial"/>
            </a:endParaRPr>
          </a:p>
          <a:p>
            <a:pPr>
              <a:lnSpc>
                <a:spcPct val="100000"/>
              </a:lnSpc>
            </a:pP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a:t>
            </a:r>
            <a:r>
              <a:rPr b="0" lang="en-IN" sz="2200" strike="noStrike" u="none">
                <a:solidFill>
                  <a:srgbClr val="000000"/>
                </a:solidFill>
                <a:effectLst/>
                <a:uFillTx/>
                <a:latin typeface="Noto Sans"/>
              </a:rPr>
              <a:t>     Muhammed Muhasin K</a:t>
            </a:r>
            <a:endParaRPr b="0" lang="en-IN" sz="2200" strike="noStrike" u="none">
              <a:solidFill>
                <a:srgbClr val="000000"/>
              </a:solidFill>
              <a:effectLst/>
              <a:uFillTx/>
              <a:latin typeface="Arial"/>
            </a:endParaRPr>
          </a:p>
          <a:p>
            <a:pPr>
              <a:lnSpc>
                <a:spcPct val="100000"/>
              </a:lnSpc>
            </a:pPr>
            <a:endParaRPr b="0" lang="en-IN" sz="2200" strike="noStrike" u="none">
              <a:solidFill>
                <a:srgbClr val="000000"/>
              </a:solidFill>
              <a:effectLst/>
              <a:uFillTx/>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Introduction</a:t>
            </a:r>
            <a:endParaRPr b="0" lang="en-IN" sz="7200" strike="noStrike" u="none">
              <a:solidFill>
                <a:srgbClr val="000000"/>
              </a:solidFill>
              <a:effectLst/>
              <a:uFillTx/>
              <a:latin typeface="Arial"/>
            </a:endParaRPr>
          </a:p>
        </p:txBody>
      </p:sp>
      <p:sp>
        <p:nvSpPr>
          <p:cNvPr id="127" name="PlaceHolder 2"/>
          <p:cNvSpPr>
            <a:spLocks noGrp="1"/>
          </p:cNvSpPr>
          <p:nvPr>
            <p:ph/>
          </p:nvPr>
        </p:nvSpPr>
        <p:spPr>
          <a:xfrm>
            <a:off x="504000" y="2520000"/>
            <a:ext cx="8674920" cy="2518920"/>
          </a:xfrm>
          <a:prstGeom prst="rect">
            <a:avLst/>
          </a:prstGeom>
          <a:noFill/>
          <a:ln w="0">
            <a:noFill/>
          </a:ln>
        </p:spPr>
        <p:txBody>
          <a:bodyPr lIns="0" rIns="0" tIns="0" bIns="0" anchor="t">
            <a:normAutofit fontScale="62500" lnSpcReduction="19999"/>
          </a:bodyPr>
          <a:p>
            <a:pPr marL="432000" indent="-324000">
              <a:lnSpc>
                <a:spcPct val="100000"/>
              </a:lnSpc>
              <a:spcBef>
                <a:spcPts val="1191"/>
              </a:spcBef>
              <a:spcAft>
                <a:spcPts val="992"/>
              </a:spcAft>
              <a:buClr>
                <a:srgbClr val="666666"/>
              </a:buClr>
              <a:buFont typeface="StarSymbol"/>
              <a:buAutoNum type="arabicPeriod"/>
            </a:pPr>
            <a:r>
              <a:rPr b="0" lang="en-IN" sz="3200" strike="noStrike" u="none">
                <a:solidFill>
                  <a:srgbClr val="000000"/>
                </a:solidFill>
                <a:effectLst/>
                <a:uFillTx/>
                <a:latin typeface="Noto Sans"/>
              </a:rPr>
              <a:t>TrueVoice is a blockchain-based college election voting system designed to ensure secure, transparent, and tamper-proof elections.</a:t>
            </a:r>
            <a:endParaRPr b="0" lang="en-IN" sz="3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3200" strike="noStrike" u="none">
                <a:solidFill>
                  <a:srgbClr val="000000"/>
                </a:solidFill>
                <a:effectLst/>
                <a:uFillTx/>
                <a:latin typeface="Noto Sans"/>
              </a:rPr>
              <a:t>The platform aims to digitize traditional voting methods by leveraging decentralized technology and user-friendly interfaces.</a:t>
            </a:r>
            <a:endParaRPr b="0" lang="en-IN" sz="32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3200" strike="noStrike" u="none">
                <a:solidFill>
                  <a:srgbClr val="000000"/>
                </a:solidFill>
                <a:effectLst/>
                <a:uFillTx/>
                <a:latin typeface="Noto Sans"/>
              </a:rPr>
              <a:t>It empowers students, candidates, and administrators with real-time access, anonymous vote casting, and secure data handling, ensuring trust and efficiency in the electoral process. </a:t>
            </a:r>
            <a:endParaRPr b="0" lang="en-IN" sz="3200" strike="noStrike" u="none">
              <a:solidFill>
                <a:srgbClr val="000000"/>
              </a:solidFill>
              <a:effectLst/>
              <a:uFillTx/>
              <a:latin typeface="Arial"/>
            </a:endParaRPr>
          </a:p>
        </p:txBody>
      </p:sp>
    </p:spTree>
  </p:cSld>
  <p:transition>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Existing Systems</a:t>
            </a:r>
            <a:endParaRPr b="0" lang="en-IN" sz="7200" strike="noStrike" u="none">
              <a:solidFill>
                <a:srgbClr val="000000"/>
              </a:solidFill>
              <a:effectLst/>
              <a:uFillTx/>
              <a:latin typeface="Arial"/>
            </a:endParaRPr>
          </a:p>
        </p:txBody>
      </p:sp>
      <p:sp>
        <p:nvSpPr>
          <p:cNvPr id="129" name="PlaceHolder 2"/>
          <p:cNvSpPr>
            <a:spLocks noGrp="1"/>
          </p:cNvSpPr>
          <p:nvPr>
            <p:ph/>
          </p:nvPr>
        </p:nvSpPr>
        <p:spPr>
          <a:xfrm>
            <a:off x="504000" y="2520000"/>
            <a:ext cx="8674920" cy="2518920"/>
          </a:xfrm>
          <a:prstGeom prst="rect">
            <a:avLst/>
          </a:prstGeom>
          <a:noFill/>
          <a:ln w="0">
            <a:noFill/>
          </a:ln>
        </p:spPr>
        <p:txBody>
          <a:bodyPr lIns="0" rIns="0" tIns="0" bIns="0" anchor="t">
            <a:normAutofit/>
          </a:bodyPr>
          <a:p>
            <a:pPr marL="432000" indent="-324000">
              <a:lnSpc>
                <a:spcPct val="100000"/>
              </a:lnSpc>
              <a:spcBef>
                <a:spcPts val="1417"/>
              </a:spcBef>
              <a:buClr>
                <a:srgbClr val="666666"/>
              </a:buClr>
              <a:buFont typeface="StarSymbol"/>
              <a:buAutoNum type="arabicPeriod"/>
            </a:pPr>
            <a:r>
              <a:rPr b="0" lang="en-IN" sz="3200" strike="noStrike" u="none">
                <a:solidFill>
                  <a:srgbClr val="000000"/>
                </a:solidFill>
                <a:effectLst/>
                <a:uFillTx/>
                <a:latin typeface="Noto Sans"/>
              </a:rPr>
              <a:t>Ballet Voting</a:t>
            </a:r>
            <a:endParaRPr b="0" lang="en-IN" sz="3200" strike="noStrike" u="none">
              <a:solidFill>
                <a:srgbClr val="000000"/>
              </a:solidFill>
              <a:effectLst/>
              <a:uFillTx/>
              <a:latin typeface="Arial"/>
            </a:endParaRPr>
          </a:p>
          <a:p>
            <a:pPr marL="432000" indent="-324000">
              <a:lnSpc>
                <a:spcPct val="100000"/>
              </a:lnSpc>
              <a:spcBef>
                <a:spcPts val="1417"/>
              </a:spcBef>
              <a:buClr>
                <a:srgbClr val="666666"/>
              </a:buClr>
              <a:buFont typeface="StarSymbol"/>
              <a:buAutoNum type="arabicPeriod"/>
            </a:pPr>
            <a:r>
              <a:rPr b="0" lang="en-IN" sz="3200" strike="noStrike" u="none">
                <a:solidFill>
                  <a:srgbClr val="000000"/>
                </a:solidFill>
                <a:effectLst/>
                <a:uFillTx/>
                <a:latin typeface="Noto Sans"/>
              </a:rPr>
              <a:t>Electronic Voting Machine (EVM)</a:t>
            </a:r>
            <a:endParaRPr b="0" lang="en-IN" sz="3200" strike="noStrike" u="none">
              <a:solidFill>
                <a:srgbClr val="000000"/>
              </a:solidFill>
              <a:effectLst/>
              <a:uFillTx/>
              <a:latin typeface="Arial"/>
            </a:endParaRPr>
          </a:p>
          <a:p>
            <a:pPr marL="432000" indent="-324000">
              <a:lnSpc>
                <a:spcPct val="100000"/>
              </a:lnSpc>
              <a:spcBef>
                <a:spcPts val="1417"/>
              </a:spcBef>
              <a:buClr>
                <a:srgbClr val="666666"/>
              </a:buClr>
              <a:buFont typeface="StarSymbol"/>
              <a:buAutoNum type="arabicPeriod"/>
            </a:pPr>
            <a:r>
              <a:rPr b="0" lang="en-IN" sz="3200" strike="noStrike" u="none">
                <a:solidFill>
                  <a:srgbClr val="000000"/>
                </a:solidFill>
                <a:effectLst/>
                <a:uFillTx/>
                <a:latin typeface="Noto Sans"/>
              </a:rPr>
              <a:t>Other Online Methods</a:t>
            </a:r>
            <a:endParaRPr b="0" lang="en-IN" sz="3200" strike="noStrike" u="none">
              <a:solidFill>
                <a:srgbClr val="000000"/>
              </a:solidFill>
              <a:effectLst/>
              <a:uFillTx/>
              <a:latin typeface="Arial"/>
            </a:endParaRPr>
          </a:p>
        </p:txBody>
      </p:sp>
    </p:spTree>
  </p:cSld>
  <p:transition>
    <p:fade/>
  </p:transition>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31" name="PlaceHolder 1"/>
          <p:cNvSpPr>
            <a:spLocks noGrp="1"/>
          </p:cNvSpPr>
          <p:nvPr>
            <p:ph/>
          </p:nvPr>
        </p:nvSpPr>
        <p:spPr>
          <a:xfrm>
            <a:off x="252000" y="2628000"/>
            <a:ext cx="9466920" cy="2770920"/>
          </a:xfrm>
          <a:prstGeom prst="rect">
            <a:avLst/>
          </a:prstGeom>
          <a:noFill/>
          <a:ln w="0">
            <a:noFill/>
          </a:ln>
        </p:spPr>
        <p:txBody>
          <a:bodyPr lIns="0" rIns="0" tIns="0" bIns="0" anchor="t">
            <a:normAutofit fontScale="92500" lnSpcReduction="19999"/>
          </a:bodyPr>
          <a:p>
            <a:pPr marL="432000" indent="-324000">
              <a:lnSpc>
                <a:spcPct val="100000"/>
              </a:lnSpc>
              <a:spcBef>
                <a:spcPts val="1417"/>
              </a:spcBef>
              <a:buClr>
                <a:srgbClr val="666666"/>
              </a:buClr>
              <a:buSzPct val="45000"/>
              <a:buFont typeface="Wingdings" charset="2"/>
              <a:buChar char=""/>
            </a:pPr>
            <a:r>
              <a:rPr b="0" lang="en-IN" sz="2400" strike="noStrike" u="none">
                <a:solidFill>
                  <a:srgbClr val="000000"/>
                </a:solidFill>
                <a:effectLst/>
                <a:uFillTx/>
                <a:latin typeface="Noto Sans"/>
              </a:rPr>
              <a:t>Traditional method where voters cast their vote on paper ballots and drop them in a sealed box.</a:t>
            </a:r>
            <a:endParaRPr b="0" lang="en-IN" sz="2400" strike="noStrike" u="none">
              <a:solidFill>
                <a:srgbClr val="000000"/>
              </a:solidFill>
              <a:effectLst/>
              <a:uFillTx/>
              <a:latin typeface="Arial"/>
            </a:endParaRPr>
          </a:p>
          <a:p>
            <a:pPr marL="432000" indent="-324000">
              <a:lnSpc>
                <a:spcPct val="100000"/>
              </a:lnSpc>
              <a:spcBef>
                <a:spcPts val="1417"/>
              </a:spcBef>
              <a:buClr>
                <a:srgbClr val="666666"/>
              </a:buClr>
              <a:buSzPct val="45000"/>
              <a:buFont typeface="Wingdings" charset="2"/>
              <a:buChar char=""/>
            </a:pPr>
            <a:r>
              <a:rPr b="1" lang="en-IN" sz="2400" strike="noStrike" u="none">
                <a:solidFill>
                  <a:srgbClr val="800080"/>
                </a:solidFill>
                <a:effectLst/>
                <a:uFillTx/>
                <a:latin typeface="Noto Sans"/>
              </a:rPr>
              <a:t>Limitations</a:t>
            </a:r>
            <a:endParaRPr b="0" lang="en-IN" sz="2400" strike="noStrike" u="none">
              <a:solidFill>
                <a:srgbClr val="000000"/>
              </a:solidFill>
              <a:effectLst/>
              <a:uFillTx/>
              <a:latin typeface="Arial"/>
            </a:endParaRPr>
          </a:p>
          <a:p>
            <a:pPr marL="432000" indent="-324000">
              <a:lnSpc>
                <a:spcPct val="100000"/>
              </a:lnSpc>
              <a:spcBef>
                <a:spcPts val="1417"/>
              </a:spcBef>
              <a:buClr>
                <a:srgbClr val="666666"/>
              </a:buClr>
              <a:buFont typeface="StarSymbol"/>
              <a:buAutoNum type="arabicPeriod"/>
            </a:pPr>
            <a:r>
              <a:rPr b="0" lang="en-IN" sz="2400" strike="noStrike" u="none">
                <a:solidFill>
                  <a:srgbClr val="000000"/>
                </a:solidFill>
                <a:effectLst/>
                <a:uFillTx/>
                <a:latin typeface="Noto Sans"/>
              </a:rPr>
              <a:t>Prone to tampering and ballot suffering.</a:t>
            </a:r>
            <a:endParaRPr b="0" lang="en-IN" sz="2400" strike="noStrike" u="none">
              <a:solidFill>
                <a:srgbClr val="000000"/>
              </a:solidFill>
              <a:effectLst/>
              <a:uFillTx/>
              <a:latin typeface="Arial"/>
            </a:endParaRPr>
          </a:p>
          <a:p>
            <a:pPr marL="432000" indent="-324000">
              <a:lnSpc>
                <a:spcPct val="100000"/>
              </a:lnSpc>
              <a:spcBef>
                <a:spcPts val="1417"/>
              </a:spcBef>
              <a:buClr>
                <a:srgbClr val="666666"/>
              </a:buClr>
              <a:buFont typeface="StarSymbol"/>
              <a:buAutoNum type="arabicPeriod"/>
            </a:pPr>
            <a:r>
              <a:rPr b="0" lang="en-IN" sz="2400" strike="noStrike" u="none">
                <a:solidFill>
                  <a:srgbClr val="000000"/>
                </a:solidFill>
                <a:effectLst/>
                <a:uFillTx/>
                <a:latin typeface="Noto Sans"/>
              </a:rPr>
              <a:t>Manual counting errors.</a:t>
            </a:r>
            <a:endParaRPr b="0" lang="en-IN" sz="2400" strike="noStrike" u="none">
              <a:solidFill>
                <a:srgbClr val="000000"/>
              </a:solidFill>
              <a:effectLst/>
              <a:uFillTx/>
              <a:latin typeface="Arial"/>
            </a:endParaRPr>
          </a:p>
          <a:p>
            <a:pPr marL="432000" indent="-324000">
              <a:lnSpc>
                <a:spcPct val="100000"/>
              </a:lnSpc>
              <a:spcBef>
                <a:spcPts val="1417"/>
              </a:spcBef>
              <a:buClr>
                <a:srgbClr val="666666"/>
              </a:buClr>
              <a:buFont typeface="StarSymbol"/>
              <a:buAutoNum type="arabicPeriod"/>
            </a:pPr>
            <a:r>
              <a:rPr b="0" lang="en-IN" sz="2400" strike="noStrike" u="none">
                <a:solidFill>
                  <a:srgbClr val="000000"/>
                </a:solidFill>
                <a:effectLst/>
                <a:uFillTx/>
                <a:latin typeface="Noto Sans"/>
              </a:rPr>
              <a:t>Time-consuming result processing.</a:t>
            </a:r>
            <a:endParaRPr b="0" lang="en-IN" sz="2400" strike="noStrike" u="none">
              <a:solidFill>
                <a:srgbClr val="000000"/>
              </a:solidFill>
              <a:effectLst/>
              <a:uFillTx/>
              <a:latin typeface="Arial"/>
            </a:endParaRPr>
          </a:p>
          <a:p>
            <a:pPr marL="432000" indent="-324000">
              <a:lnSpc>
                <a:spcPct val="100000"/>
              </a:lnSpc>
              <a:spcBef>
                <a:spcPts val="1417"/>
              </a:spcBef>
              <a:buClr>
                <a:srgbClr val="666666"/>
              </a:buClr>
              <a:buFont typeface="StarSymbol"/>
              <a:buAutoNum type="arabicPeriod"/>
            </a:pPr>
            <a:r>
              <a:rPr b="0" lang="en-IN" sz="2400" strike="noStrike" u="none">
                <a:solidFill>
                  <a:srgbClr val="000000"/>
                </a:solidFill>
                <a:effectLst/>
                <a:uFillTx/>
                <a:latin typeface="Noto Sans"/>
              </a:rPr>
              <a:t>Lack of transparency in handling.</a:t>
            </a:r>
            <a:endParaRPr b="0" lang="en-IN" sz="2400" strike="noStrike" u="none">
              <a:solidFill>
                <a:srgbClr val="000000"/>
              </a:solidFill>
              <a:effectLst/>
              <a:uFillTx/>
              <a:latin typeface="Arial"/>
            </a:endParaRPr>
          </a:p>
        </p:txBody>
      </p:sp>
      <p:sp>
        <p:nvSpPr>
          <p:cNvPr id="132"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1. Ballot Voting</a:t>
            </a:r>
            <a:endParaRPr b="0" lang="en-IN" sz="7200" strike="noStrike" u="none">
              <a:solidFill>
                <a:srgbClr val="000000"/>
              </a:solidFill>
              <a:effectLst/>
              <a:uFillTx/>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34" name="PlaceHolder 1"/>
          <p:cNvSpPr>
            <a:spLocks noGrp="1"/>
          </p:cNvSpPr>
          <p:nvPr>
            <p:ph/>
          </p:nvPr>
        </p:nvSpPr>
        <p:spPr>
          <a:xfrm>
            <a:off x="252000" y="2628000"/>
            <a:ext cx="9466920" cy="2770920"/>
          </a:xfrm>
          <a:prstGeom prst="rect">
            <a:avLst/>
          </a:prstGeom>
          <a:noFill/>
          <a:ln w="0">
            <a:noFill/>
          </a:ln>
        </p:spPr>
        <p:txBody>
          <a:bodyPr lIns="0" rIns="0" tIns="0" bIns="0" anchor="t">
            <a:normAutofit fontScale="85000" lnSpcReduction="19999"/>
          </a:bodyPr>
          <a:p>
            <a:pPr marL="432000" indent="-324000">
              <a:lnSpc>
                <a:spcPct val="100000"/>
              </a:lnSpc>
              <a:spcBef>
                <a:spcPts val="1417"/>
              </a:spcBef>
              <a:buClr>
                <a:srgbClr val="666666"/>
              </a:buClr>
              <a:buSzPct val="45000"/>
              <a:buFont typeface="Wingdings" charset="2"/>
              <a:buChar char=""/>
            </a:pPr>
            <a:r>
              <a:rPr b="0" lang="en-IN" sz="2400" strike="noStrike" u="none">
                <a:solidFill>
                  <a:srgbClr val="000000"/>
                </a:solidFill>
                <a:effectLst/>
                <a:uFillTx/>
                <a:latin typeface="Noto Sans"/>
              </a:rPr>
              <a:t>Digital machines used for storing votes electronically, widely used in large-scale elections.</a:t>
            </a:r>
            <a:endParaRPr b="0" lang="en-IN" sz="2400" strike="noStrike" u="none">
              <a:solidFill>
                <a:srgbClr val="000000"/>
              </a:solidFill>
              <a:effectLst/>
              <a:uFillTx/>
              <a:latin typeface="Arial"/>
            </a:endParaRPr>
          </a:p>
          <a:p>
            <a:pPr marL="432000" indent="-324000">
              <a:lnSpc>
                <a:spcPct val="100000"/>
              </a:lnSpc>
              <a:spcBef>
                <a:spcPts val="1417"/>
              </a:spcBef>
              <a:buClr>
                <a:srgbClr val="666666"/>
              </a:buClr>
              <a:buSzPct val="45000"/>
              <a:buFont typeface="Wingdings" charset="2"/>
              <a:buChar char=""/>
            </a:pPr>
            <a:r>
              <a:rPr b="1" lang="en-IN" sz="2400" strike="noStrike" u="none">
                <a:solidFill>
                  <a:srgbClr val="800080"/>
                </a:solidFill>
                <a:effectLst/>
                <a:uFillTx/>
                <a:latin typeface="Noto Sans"/>
              </a:rPr>
              <a:t>Limitations</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Susceptible to hacking or malfunction.</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Not transparent to general voters.</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Physical security of machines is crucial.</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No verifiable audit trail in some models.</a:t>
            </a:r>
            <a:endParaRPr b="0" lang="en-IN" sz="2400" strike="noStrike" u="none">
              <a:solidFill>
                <a:srgbClr val="000000"/>
              </a:solidFill>
              <a:effectLst/>
              <a:uFillTx/>
              <a:latin typeface="Arial"/>
            </a:endParaRPr>
          </a:p>
        </p:txBody>
      </p:sp>
      <p:sp>
        <p:nvSpPr>
          <p:cNvPr id="135"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fontScale="92500" lnSpcReduction="19999"/>
          </a:bodyPr>
          <a:p>
            <a:pPr indent="0" algn="ctr">
              <a:lnSpc>
                <a:spcPct val="100000"/>
              </a:lnSpc>
              <a:buNone/>
              <a:tabLst>
                <a:tab algn="l" pos="0"/>
              </a:tabLst>
            </a:pPr>
            <a:r>
              <a:rPr b="1" lang="en-IN" sz="7200" strike="noStrike" u="none">
                <a:solidFill>
                  <a:srgbClr val="ff0000"/>
                </a:solidFill>
                <a:effectLst/>
                <a:uFillTx/>
                <a:latin typeface="Noto Sans"/>
              </a:rPr>
              <a:t>2. Electronic Voting Machine (EVM)</a:t>
            </a:r>
            <a:endParaRPr b="0" lang="en-IN" sz="7200" strike="noStrike" u="none">
              <a:solidFill>
                <a:srgbClr val="000000"/>
              </a:solidFill>
              <a:effectLst/>
              <a:uFillTx/>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37" name="PlaceHolder 1"/>
          <p:cNvSpPr>
            <a:spLocks noGrp="1"/>
          </p:cNvSpPr>
          <p:nvPr>
            <p:ph/>
          </p:nvPr>
        </p:nvSpPr>
        <p:spPr>
          <a:xfrm>
            <a:off x="252000" y="2628000"/>
            <a:ext cx="9466920" cy="2770920"/>
          </a:xfrm>
          <a:prstGeom prst="rect">
            <a:avLst/>
          </a:prstGeom>
          <a:noFill/>
          <a:ln w="0">
            <a:noFill/>
          </a:ln>
        </p:spPr>
        <p:txBody>
          <a:bodyPr lIns="0" rIns="0" tIns="0" bIns="0" anchor="t">
            <a:normAutofit fontScale="85000" lnSpcReduction="19999"/>
          </a:bodyPr>
          <a:p>
            <a:pPr marL="432000" indent="-324000">
              <a:lnSpc>
                <a:spcPct val="100000"/>
              </a:lnSpc>
              <a:spcBef>
                <a:spcPts val="1191"/>
              </a:spcBef>
              <a:spcAft>
                <a:spcPts val="992"/>
              </a:spcAft>
              <a:buClr>
                <a:srgbClr val="666666"/>
              </a:buClr>
              <a:buSzPct val="45000"/>
              <a:buFont typeface="Wingdings" charset="2"/>
              <a:buChar char=""/>
            </a:pPr>
            <a:r>
              <a:rPr b="0" lang="en-IN" sz="2400" strike="noStrike" u="none">
                <a:solidFill>
                  <a:srgbClr val="000000"/>
                </a:solidFill>
                <a:effectLst/>
                <a:uFillTx/>
                <a:latin typeface="Noto Sans"/>
              </a:rPr>
              <a:t>Online portals or apps that allow remote voting via internet-enabled devices.</a:t>
            </a:r>
            <a:endParaRPr b="0" lang="en-IN" sz="2400" strike="noStrike" u="none">
              <a:solidFill>
                <a:srgbClr val="000000"/>
              </a:solidFill>
              <a:effectLst/>
              <a:uFillTx/>
              <a:latin typeface="Arial"/>
            </a:endParaRPr>
          </a:p>
          <a:p>
            <a:pPr marL="432000" indent="-324000">
              <a:lnSpc>
                <a:spcPct val="100000"/>
              </a:lnSpc>
              <a:spcBef>
                <a:spcPts val="1417"/>
              </a:spcBef>
              <a:buClr>
                <a:srgbClr val="666666"/>
              </a:buClr>
              <a:buSzPct val="45000"/>
              <a:buFont typeface="Wingdings" charset="2"/>
              <a:buChar char=""/>
            </a:pPr>
            <a:r>
              <a:rPr b="1" lang="en-IN" sz="2400" strike="noStrike" u="none">
                <a:solidFill>
                  <a:srgbClr val="800080"/>
                </a:solidFill>
                <a:effectLst/>
                <a:uFillTx/>
                <a:latin typeface="Noto Sans"/>
              </a:rPr>
              <a:t>Limitations</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Vulnerable to cyber-attacks and phishing.</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Centralized servers can be compromised.</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User identity and vote integrity can be difficult to ensure.</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400" strike="noStrike" u="none">
                <a:solidFill>
                  <a:srgbClr val="000000"/>
                </a:solidFill>
                <a:effectLst/>
                <a:uFillTx/>
                <a:latin typeface="Noto Sans"/>
              </a:rPr>
              <a:t>Lack of voter trust in system security.</a:t>
            </a:r>
            <a:endParaRPr b="0" lang="en-IN" sz="2400" strike="noStrike" u="none">
              <a:solidFill>
                <a:srgbClr val="000000"/>
              </a:solidFill>
              <a:effectLst/>
              <a:uFillTx/>
              <a:latin typeface="Arial"/>
            </a:endParaRPr>
          </a:p>
        </p:txBody>
      </p:sp>
      <p:sp>
        <p:nvSpPr>
          <p:cNvPr id="138"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fontScale="92500" lnSpcReduction="19999"/>
          </a:bodyPr>
          <a:p>
            <a:pPr indent="0" algn="ctr">
              <a:lnSpc>
                <a:spcPct val="100000"/>
              </a:lnSpc>
              <a:buNone/>
              <a:tabLst>
                <a:tab algn="l" pos="0"/>
              </a:tabLst>
            </a:pPr>
            <a:r>
              <a:rPr b="1" lang="en-IN" sz="7200" strike="noStrike" u="none">
                <a:solidFill>
                  <a:srgbClr val="ff0000"/>
                </a:solidFill>
                <a:effectLst/>
                <a:uFillTx/>
                <a:latin typeface="Noto Sans"/>
              </a:rPr>
              <a:t>3. Other Online Methods</a:t>
            </a:r>
            <a:endParaRPr b="0" lang="en-IN" sz="7200" strike="noStrike" u="none">
              <a:solidFill>
                <a:srgbClr val="000000"/>
              </a:solidFill>
              <a:effectLst/>
              <a:uFillTx/>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40" name="PlaceHolder 1"/>
          <p:cNvSpPr>
            <a:spLocks noGrp="1"/>
          </p:cNvSpPr>
          <p:nvPr>
            <p:ph/>
          </p:nvPr>
        </p:nvSpPr>
        <p:spPr>
          <a:xfrm>
            <a:off x="252000" y="2628000"/>
            <a:ext cx="9466920" cy="2770920"/>
          </a:xfrm>
          <a:prstGeom prst="rect">
            <a:avLst/>
          </a:prstGeom>
          <a:noFill/>
          <a:ln w="0">
            <a:noFill/>
          </a:ln>
        </p:spPr>
        <p:txBody>
          <a:bodyPr lIns="0" rIns="0" tIns="0" bIns="0" anchor="t" anchorCtr="1">
            <a:normAutofit fontScale="92500" lnSpcReduction="19999"/>
          </a:bodyPr>
          <a:p>
            <a:pPr marL="432000" indent="-324000">
              <a:lnSpc>
                <a:spcPct val="100000"/>
              </a:lnSpc>
              <a:spcBef>
                <a:spcPts val="1191"/>
              </a:spcBef>
              <a:spcAft>
                <a:spcPts val="992"/>
              </a:spcAft>
              <a:buClr>
                <a:srgbClr val="666666"/>
              </a:buClr>
              <a:buSzPct val="45000"/>
              <a:buFont typeface="Wingdings" charset="2"/>
              <a:buChar char=""/>
            </a:pPr>
            <a:r>
              <a:rPr b="0" lang="en-IN" sz="2200" strike="noStrike" u="none">
                <a:solidFill>
                  <a:srgbClr val="000000"/>
                </a:solidFill>
                <a:effectLst/>
                <a:uFillTx/>
                <a:latin typeface="Noto Sans"/>
              </a:rPr>
              <a:t>Build a secure, blockchain-based platform for conducting college elections.</a:t>
            </a:r>
            <a:endParaRPr b="0" lang="en-IN" sz="2200" strike="noStrike" u="none">
              <a:solidFill>
                <a:srgbClr val="000000"/>
              </a:solidFill>
              <a:effectLst/>
              <a:uFillTx/>
              <a:latin typeface="Arial"/>
            </a:endParaRPr>
          </a:p>
          <a:p>
            <a:pPr marL="432000" indent="-324000">
              <a:lnSpc>
                <a:spcPct val="100000"/>
              </a:lnSpc>
              <a:spcBef>
                <a:spcPts val="1417"/>
              </a:spcBef>
              <a:buClr>
                <a:srgbClr val="666666"/>
              </a:buClr>
              <a:buSzPct val="45000"/>
              <a:buFont typeface="Wingdings" charset="2"/>
              <a:buChar char=""/>
            </a:pPr>
            <a:r>
              <a:rPr b="1" lang="en-IN" sz="2400" strike="noStrike" u="none">
                <a:solidFill>
                  <a:srgbClr val="800080"/>
                </a:solidFill>
                <a:effectLst/>
                <a:uFillTx/>
                <a:latin typeface="Noto Sans"/>
              </a:rPr>
              <a:t>Ensure</a:t>
            </a:r>
            <a:endParaRPr b="0" lang="en-IN" sz="240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20" strike="noStrike" u="none">
                <a:solidFill>
                  <a:srgbClr val="000000"/>
                </a:solidFill>
                <a:effectLst/>
                <a:uFillTx/>
                <a:latin typeface="Noto Sans"/>
              </a:rPr>
              <a:t>Anonymity of voters.</a:t>
            </a:r>
            <a:endParaRPr b="0" lang="en-IN" sz="222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20" strike="noStrike" u="none">
                <a:solidFill>
                  <a:srgbClr val="000000"/>
                </a:solidFill>
                <a:effectLst/>
                <a:uFillTx/>
                <a:latin typeface="Noto Sans"/>
              </a:rPr>
              <a:t>Verifiability of votes.</a:t>
            </a:r>
            <a:endParaRPr b="0" lang="en-IN" sz="222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20" strike="noStrike" u="none">
                <a:solidFill>
                  <a:srgbClr val="000000"/>
                </a:solidFill>
                <a:effectLst/>
                <a:uFillTx/>
                <a:latin typeface="Noto Sans"/>
              </a:rPr>
              <a:t>Elimination of fake or duplicate voting.</a:t>
            </a:r>
            <a:endParaRPr b="0" lang="en-IN" sz="2220" strike="noStrike" u="none">
              <a:solidFill>
                <a:srgbClr val="000000"/>
              </a:solidFill>
              <a:effectLst/>
              <a:uFillTx/>
              <a:latin typeface="Arial"/>
            </a:endParaRPr>
          </a:p>
          <a:p>
            <a:pPr marL="432000" indent="-324000">
              <a:lnSpc>
                <a:spcPct val="100000"/>
              </a:lnSpc>
              <a:spcBef>
                <a:spcPts val="1191"/>
              </a:spcBef>
              <a:spcAft>
                <a:spcPts val="992"/>
              </a:spcAft>
              <a:buClr>
                <a:srgbClr val="666666"/>
              </a:buClr>
              <a:buFont typeface="StarSymbol"/>
              <a:buAutoNum type="arabicPeriod"/>
            </a:pPr>
            <a:r>
              <a:rPr b="0" lang="en-IN" sz="2220" strike="noStrike" u="none">
                <a:solidFill>
                  <a:srgbClr val="000000"/>
                </a:solidFill>
                <a:effectLst/>
                <a:uFillTx/>
                <a:latin typeface="Noto Sans"/>
              </a:rPr>
              <a:t>Real-time vote recording.</a:t>
            </a:r>
            <a:endParaRPr b="0" lang="en-IN" sz="2220" strike="noStrike" u="none">
              <a:solidFill>
                <a:srgbClr val="000000"/>
              </a:solidFill>
              <a:effectLst/>
              <a:uFillTx/>
              <a:latin typeface="Arial"/>
            </a:endParaRPr>
          </a:p>
        </p:txBody>
      </p:sp>
      <p:sp>
        <p:nvSpPr>
          <p:cNvPr id="141"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Objective</a:t>
            </a:r>
            <a:endParaRPr b="0" lang="en-IN" sz="7200" strike="noStrike" u="none">
              <a:solidFill>
                <a:srgbClr val="000000"/>
              </a:solidFill>
              <a:effectLst/>
              <a:uFillTx/>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
          <p:cNvSpPr/>
          <p:nvPr/>
        </p:nvSpPr>
        <p:spPr>
          <a:xfrm>
            <a:off x="799920" y="1038240"/>
            <a:ext cx="400320" cy="456120"/>
          </a:xfrm>
          <a:custGeom>
            <a:avLst/>
            <a:gdLst>
              <a:gd name="textAreaLeft" fmla="*/ 0 w 400320"/>
              <a:gd name="textAreaRight" fmla="*/ 401400 w 400320"/>
              <a:gd name="textAreaTop" fmla="*/ 0 h 456120"/>
              <a:gd name="textAreaBottom" fmla="*/ 457200 h 456120"/>
            </a:gdLst>
            <a:ahLst/>
            <a:cxnLst/>
            <a:rect l="textAreaLeft" t="textAreaTop" r="textAreaRight" b="textAreaBottom"/>
            <a:pathLst>
              <a:path w="1115" h="1270">
                <a:moveTo>
                  <a:pt x="1094" y="856"/>
                </a:moveTo>
                <a:cubicBezTo>
                  <a:pt x="1104" y="861"/>
                  <a:pt x="1110" y="869"/>
                  <a:pt x="1112" y="879"/>
                </a:cubicBezTo>
                <a:cubicBezTo>
                  <a:pt x="1115" y="890"/>
                  <a:pt x="1114" y="900"/>
                  <a:pt x="1109" y="908"/>
                </a:cubicBezTo>
                <a:lnTo>
                  <a:pt x="1069" y="975"/>
                </a:lnTo>
                <a:cubicBezTo>
                  <a:pt x="1057" y="996"/>
                  <a:pt x="1040" y="1001"/>
                  <a:pt x="1017" y="990"/>
                </a:cubicBezTo>
                <a:lnTo>
                  <a:pt x="935" y="940"/>
                </a:lnTo>
                <a:lnTo>
                  <a:pt x="950" y="1005"/>
                </a:lnTo>
                <a:cubicBezTo>
                  <a:pt x="953" y="1015"/>
                  <a:pt x="952" y="1024"/>
                  <a:pt x="947" y="1033"/>
                </a:cubicBezTo>
                <a:cubicBezTo>
                  <a:pt x="942" y="1042"/>
                  <a:pt x="935" y="1048"/>
                  <a:pt x="925" y="1052"/>
                </a:cubicBezTo>
                <a:lnTo>
                  <a:pt x="888" y="1062"/>
                </a:lnTo>
                <a:cubicBezTo>
                  <a:pt x="878" y="1065"/>
                  <a:pt x="868" y="1064"/>
                  <a:pt x="858" y="1058"/>
                </a:cubicBezTo>
                <a:cubicBezTo>
                  <a:pt x="848" y="1052"/>
                  <a:pt x="842" y="1044"/>
                  <a:pt x="841" y="1034"/>
                </a:cubicBezTo>
                <a:lnTo>
                  <a:pt x="794" y="858"/>
                </a:lnTo>
                <a:lnTo>
                  <a:pt x="637" y="769"/>
                </a:lnTo>
                <a:lnTo>
                  <a:pt x="637" y="962"/>
                </a:lnTo>
                <a:lnTo>
                  <a:pt x="769" y="1094"/>
                </a:lnTo>
                <a:cubicBezTo>
                  <a:pt x="777" y="1102"/>
                  <a:pt x="781" y="1112"/>
                  <a:pt x="781" y="1122"/>
                </a:cubicBezTo>
                <a:cubicBezTo>
                  <a:pt x="781" y="1133"/>
                  <a:pt x="777" y="1143"/>
                  <a:pt x="769" y="1151"/>
                </a:cubicBezTo>
                <a:lnTo>
                  <a:pt x="741" y="1178"/>
                </a:lnTo>
                <a:cubicBezTo>
                  <a:pt x="733" y="1186"/>
                  <a:pt x="724" y="1191"/>
                  <a:pt x="713" y="1191"/>
                </a:cubicBezTo>
                <a:cubicBezTo>
                  <a:pt x="702" y="1191"/>
                  <a:pt x="693" y="1186"/>
                  <a:pt x="687" y="1178"/>
                </a:cubicBezTo>
                <a:lnTo>
                  <a:pt x="637" y="1131"/>
                </a:lnTo>
                <a:lnTo>
                  <a:pt x="637" y="1230"/>
                </a:lnTo>
                <a:cubicBezTo>
                  <a:pt x="637" y="1242"/>
                  <a:pt x="633" y="1251"/>
                  <a:pt x="625" y="1259"/>
                </a:cubicBezTo>
                <a:cubicBezTo>
                  <a:pt x="617" y="1266"/>
                  <a:pt x="607" y="1270"/>
                  <a:pt x="598" y="1270"/>
                </a:cubicBezTo>
                <a:lnTo>
                  <a:pt x="518" y="1270"/>
                </a:lnTo>
                <a:cubicBezTo>
                  <a:pt x="507" y="1270"/>
                  <a:pt x="497" y="1266"/>
                  <a:pt x="490" y="1259"/>
                </a:cubicBezTo>
                <a:cubicBezTo>
                  <a:pt x="482" y="1251"/>
                  <a:pt x="479" y="1242"/>
                  <a:pt x="479" y="1230"/>
                </a:cubicBezTo>
                <a:lnTo>
                  <a:pt x="479" y="1131"/>
                </a:lnTo>
                <a:lnTo>
                  <a:pt x="429" y="1178"/>
                </a:lnTo>
                <a:cubicBezTo>
                  <a:pt x="421" y="1186"/>
                  <a:pt x="411" y="1191"/>
                  <a:pt x="400" y="1191"/>
                </a:cubicBezTo>
                <a:cubicBezTo>
                  <a:pt x="390" y="1191"/>
                  <a:pt x="381" y="1186"/>
                  <a:pt x="374" y="1178"/>
                </a:cubicBezTo>
                <a:lnTo>
                  <a:pt x="345" y="1151"/>
                </a:lnTo>
                <a:cubicBezTo>
                  <a:pt x="336" y="1143"/>
                  <a:pt x="332" y="1133"/>
                  <a:pt x="332" y="1122"/>
                </a:cubicBezTo>
                <a:cubicBezTo>
                  <a:pt x="332" y="1112"/>
                  <a:pt x="336" y="1103"/>
                  <a:pt x="345" y="1096"/>
                </a:cubicBezTo>
                <a:lnTo>
                  <a:pt x="479" y="962"/>
                </a:lnTo>
                <a:lnTo>
                  <a:pt x="479" y="769"/>
                </a:lnTo>
                <a:lnTo>
                  <a:pt x="322" y="858"/>
                </a:lnTo>
                <a:lnTo>
                  <a:pt x="275" y="1034"/>
                </a:lnTo>
                <a:cubicBezTo>
                  <a:pt x="272" y="1044"/>
                  <a:pt x="266" y="1052"/>
                  <a:pt x="257" y="1058"/>
                </a:cubicBezTo>
                <a:cubicBezTo>
                  <a:pt x="247" y="1064"/>
                  <a:pt x="238" y="1065"/>
                  <a:pt x="228" y="1062"/>
                </a:cubicBezTo>
                <a:lnTo>
                  <a:pt x="191" y="1052"/>
                </a:lnTo>
                <a:cubicBezTo>
                  <a:pt x="181" y="1050"/>
                  <a:pt x="173" y="1044"/>
                  <a:pt x="168" y="1034"/>
                </a:cubicBezTo>
                <a:cubicBezTo>
                  <a:pt x="163" y="1024"/>
                  <a:pt x="162" y="1015"/>
                  <a:pt x="163" y="1005"/>
                </a:cubicBezTo>
                <a:lnTo>
                  <a:pt x="181" y="940"/>
                </a:lnTo>
                <a:lnTo>
                  <a:pt x="99" y="990"/>
                </a:lnTo>
                <a:cubicBezTo>
                  <a:pt x="76" y="1001"/>
                  <a:pt x="58" y="996"/>
                  <a:pt x="47" y="975"/>
                </a:cubicBezTo>
                <a:lnTo>
                  <a:pt x="7" y="908"/>
                </a:lnTo>
                <a:cubicBezTo>
                  <a:pt x="-6" y="886"/>
                  <a:pt x="-1" y="869"/>
                  <a:pt x="22" y="856"/>
                </a:cubicBezTo>
                <a:lnTo>
                  <a:pt x="106" y="809"/>
                </a:lnTo>
                <a:lnTo>
                  <a:pt x="42" y="791"/>
                </a:lnTo>
                <a:cubicBezTo>
                  <a:pt x="30" y="788"/>
                  <a:pt x="22" y="782"/>
                  <a:pt x="17" y="773"/>
                </a:cubicBezTo>
                <a:cubicBezTo>
                  <a:pt x="12" y="764"/>
                  <a:pt x="11" y="754"/>
                  <a:pt x="15" y="744"/>
                </a:cubicBezTo>
                <a:lnTo>
                  <a:pt x="25" y="707"/>
                </a:lnTo>
                <a:cubicBezTo>
                  <a:pt x="26" y="697"/>
                  <a:pt x="32" y="689"/>
                  <a:pt x="41" y="683"/>
                </a:cubicBezTo>
                <a:cubicBezTo>
                  <a:pt x="50" y="678"/>
                  <a:pt x="60" y="676"/>
                  <a:pt x="72" y="680"/>
                </a:cubicBezTo>
                <a:lnTo>
                  <a:pt x="245" y="727"/>
                </a:lnTo>
                <a:lnTo>
                  <a:pt x="404" y="635"/>
                </a:lnTo>
                <a:lnTo>
                  <a:pt x="245" y="543"/>
                </a:lnTo>
                <a:lnTo>
                  <a:pt x="72" y="590"/>
                </a:lnTo>
                <a:cubicBezTo>
                  <a:pt x="60" y="594"/>
                  <a:pt x="50" y="592"/>
                  <a:pt x="41" y="587"/>
                </a:cubicBezTo>
                <a:cubicBezTo>
                  <a:pt x="32" y="581"/>
                  <a:pt x="26" y="573"/>
                  <a:pt x="25" y="563"/>
                </a:cubicBezTo>
                <a:lnTo>
                  <a:pt x="15" y="526"/>
                </a:lnTo>
                <a:cubicBezTo>
                  <a:pt x="11" y="516"/>
                  <a:pt x="12" y="506"/>
                  <a:pt x="17" y="497"/>
                </a:cubicBezTo>
                <a:cubicBezTo>
                  <a:pt x="22" y="488"/>
                  <a:pt x="30" y="482"/>
                  <a:pt x="42" y="479"/>
                </a:cubicBezTo>
                <a:lnTo>
                  <a:pt x="106" y="461"/>
                </a:lnTo>
                <a:lnTo>
                  <a:pt x="22" y="414"/>
                </a:lnTo>
                <a:cubicBezTo>
                  <a:pt x="-1" y="401"/>
                  <a:pt x="-6" y="384"/>
                  <a:pt x="7" y="362"/>
                </a:cubicBezTo>
                <a:lnTo>
                  <a:pt x="47" y="295"/>
                </a:lnTo>
                <a:cubicBezTo>
                  <a:pt x="58" y="274"/>
                  <a:pt x="76" y="269"/>
                  <a:pt x="99" y="280"/>
                </a:cubicBezTo>
                <a:lnTo>
                  <a:pt x="181" y="330"/>
                </a:lnTo>
                <a:lnTo>
                  <a:pt x="166" y="265"/>
                </a:lnTo>
                <a:cubicBezTo>
                  <a:pt x="163" y="259"/>
                  <a:pt x="162" y="252"/>
                  <a:pt x="165" y="246"/>
                </a:cubicBezTo>
                <a:cubicBezTo>
                  <a:pt x="167" y="239"/>
                  <a:pt x="171" y="233"/>
                  <a:pt x="175" y="228"/>
                </a:cubicBezTo>
                <a:cubicBezTo>
                  <a:pt x="179" y="223"/>
                  <a:pt x="184" y="220"/>
                  <a:pt x="191" y="218"/>
                </a:cubicBezTo>
                <a:lnTo>
                  <a:pt x="228" y="208"/>
                </a:lnTo>
                <a:cubicBezTo>
                  <a:pt x="235" y="207"/>
                  <a:pt x="241" y="207"/>
                  <a:pt x="248" y="208"/>
                </a:cubicBezTo>
                <a:cubicBezTo>
                  <a:pt x="254" y="210"/>
                  <a:pt x="260" y="213"/>
                  <a:pt x="265" y="218"/>
                </a:cubicBezTo>
                <a:cubicBezTo>
                  <a:pt x="270" y="223"/>
                  <a:pt x="273" y="229"/>
                  <a:pt x="275" y="236"/>
                </a:cubicBezTo>
                <a:lnTo>
                  <a:pt x="322" y="412"/>
                </a:lnTo>
                <a:lnTo>
                  <a:pt x="479" y="501"/>
                </a:lnTo>
                <a:lnTo>
                  <a:pt x="479" y="308"/>
                </a:lnTo>
                <a:lnTo>
                  <a:pt x="344" y="176"/>
                </a:lnTo>
                <a:cubicBezTo>
                  <a:pt x="338" y="168"/>
                  <a:pt x="334" y="158"/>
                  <a:pt x="334" y="148"/>
                </a:cubicBezTo>
                <a:cubicBezTo>
                  <a:pt x="334" y="137"/>
                  <a:pt x="338" y="127"/>
                  <a:pt x="344" y="119"/>
                </a:cubicBezTo>
                <a:lnTo>
                  <a:pt x="374" y="92"/>
                </a:lnTo>
                <a:cubicBezTo>
                  <a:pt x="392" y="72"/>
                  <a:pt x="411" y="72"/>
                  <a:pt x="429" y="92"/>
                </a:cubicBezTo>
                <a:lnTo>
                  <a:pt x="479" y="139"/>
                </a:lnTo>
                <a:lnTo>
                  <a:pt x="479" y="40"/>
                </a:lnTo>
                <a:cubicBezTo>
                  <a:pt x="479" y="28"/>
                  <a:pt x="482" y="19"/>
                  <a:pt x="490" y="11"/>
                </a:cubicBezTo>
                <a:cubicBezTo>
                  <a:pt x="497" y="4"/>
                  <a:pt x="507" y="0"/>
                  <a:pt x="518" y="0"/>
                </a:cubicBezTo>
                <a:lnTo>
                  <a:pt x="598" y="0"/>
                </a:lnTo>
                <a:cubicBezTo>
                  <a:pt x="609" y="0"/>
                  <a:pt x="619" y="4"/>
                  <a:pt x="626" y="11"/>
                </a:cubicBezTo>
                <a:cubicBezTo>
                  <a:pt x="634" y="19"/>
                  <a:pt x="637" y="28"/>
                  <a:pt x="637" y="40"/>
                </a:cubicBezTo>
                <a:lnTo>
                  <a:pt x="637" y="139"/>
                </a:lnTo>
                <a:lnTo>
                  <a:pt x="687" y="92"/>
                </a:lnTo>
                <a:cubicBezTo>
                  <a:pt x="693" y="84"/>
                  <a:pt x="702" y="79"/>
                  <a:pt x="714" y="79"/>
                </a:cubicBezTo>
                <a:cubicBezTo>
                  <a:pt x="726" y="79"/>
                  <a:pt x="735" y="84"/>
                  <a:pt x="741" y="92"/>
                </a:cubicBezTo>
                <a:lnTo>
                  <a:pt x="771" y="119"/>
                </a:lnTo>
                <a:cubicBezTo>
                  <a:pt x="778" y="127"/>
                  <a:pt x="781" y="137"/>
                  <a:pt x="781" y="148"/>
                </a:cubicBezTo>
                <a:cubicBezTo>
                  <a:pt x="781" y="158"/>
                  <a:pt x="778" y="168"/>
                  <a:pt x="771" y="176"/>
                </a:cubicBezTo>
                <a:lnTo>
                  <a:pt x="637" y="308"/>
                </a:lnTo>
                <a:lnTo>
                  <a:pt x="637" y="501"/>
                </a:lnTo>
                <a:lnTo>
                  <a:pt x="794" y="412"/>
                </a:lnTo>
                <a:lnTo>
                  <a:pt x="841" y="236"/>
                </a:lnTo>
                <a:cubicBezTo>
                  <a:pt x="842" y="226"/>
                  <a:pt x="848" y="218"/>
                  <a:pt x="858" y="212"/>
                </a:cubicBezTo>
                <a:cubicBezTo>
                  <a:pt x="868" y="206"/>
                  <a:pt x="878" y="205"/>
                  <a:pt x="888" y="208"/>
                </a:cubicBezTo>
                <a:lnTo>
                  <a:pt x="925" y="218"/>
                </a:lnTo>
                <a:cubicBezTo>
                  <a:pt x="935" y="222"/>
                  <a:pt x="942" y="228"/>
                  <a:pt x="947" y="237"/>
                </a:cubicBezTo>
                <a:cubicBezTo>
                  <a:pt x="952" y="246"/>
                  <a:pt x="953" y="255"/>
                  <a:pt x="950" y="265"/>
                </a:cubicBezTo>
                <a:lnTo>
                  <a:pt x="935" y="330"/>
                </a:lnTo>
                <a:lnTo>
                  <a:pt x="1017" y="280"/>
                </a:lnTo>
                <a:cubicBezTo>
                  <a:pt x="1040" y="269"/>
                  <a:pt x="1057" y="274"/>
                  <a:pt x="1069" y="295"/>
                </a:cubicBezTo>
                <a:lnTo>
                  <a:pt x="1109" y="362"/>
                </a:lnTo>
                <a:cubicBezTo>
                  <a:pt x="1120" y="384"/>
                  <a:pt x="1115" y="401"/>
                  <a:pt x="1094" y="414"/>
                </a:cubicBezTo>
                <a:lnTo>
                  <a:pt x="1009" y="461"/>
                </a:lnTo>
                <a:lnTo>
                  <a:pt x="1074" y="479"/>
                </a:lnTo>
                <a:cubicBezTo>
                  <a:pt x="1085" y="482"/>
                  <a:pt x="1094" y="488"/>
                  <a:pt x="1099" y="497"/>
                </a:cubicBezTo>
                <a:cubicBezTo>
                  <a:pt x="1104" y="506"/>
                  <a:pt x="1104" y="516"/>
                  <a:pt x="1101" y="526"/>
                </a:cubicBezTo>
                <a:lnTo>
                  <a:pt x="1091" y="563"/>
                </a:lnTo>
                <a:cubicBezTo>
                  <a:pt x="1090" y="573"/>
                  <a:pt x="1084" y="581"/>
                  <a:pt x="1075" y="587"/>
                </a:cubicBezTo>
                <a:cubicBezTo>
                  <a:pt x="1066" y="592"/>
                  <a:pt x="1056" y="594"/>
                  <a:pt x="1044" y="590"/>
                </a:cubicBezTo>
                <a:lnTo>
                  <a:pt x="870" y="543"/>
                </a:lnTo>
                <a:lnTo>
                  <a:pt x="712" y="635"/>
                </a:lnTo>
                <a:lnTo>
                  <a:pt x="870" y="727"/>
                </a:lnTo>
                <a:lnTo>
                  <a:pt x="1044" y="680"/>
                </a:lnTo>
                <a:cubicBezTo>
                  <a:pt x="1056" y="676"/>
                  <a:pt x="1066" y="678"/>
                  <a:pt x="1075" y="683"/>
                </a:cubicBezTo>
                <a:cubicBezTo>
                  <a:pt x="1084" y="689"/>
                  <a:pt x="1090" y="697"/>
                  <a:pt x="1091" y="707"/>
                </a:cubicBezTo>
                <a:lnTo>
                  <a:pt x="1101" y="744"/>
                </a:lnTo>
                <a:cubicBezTo>
                  <a:pt x="1104" y="754"/>
                  <a:pt x="1104" y="764"/>
                  <a:pt x="1099" y="773"/>
                </a:cubicBezTo>
                <a:cubicBezTo>
                  <a:pt x="1094" y="782"/>
                  <a:pt x="1085" y="788"/>
                  <a:pt x="1074" y="791"/>
                </a:cubicBezTo>
                <a:lnTo>
                  <a:pt x="1009" y="809"/>
                </a:lnTo>
                <a:lnTo>
                  <a:pt x="1094" y="856"/>
                </a:lnTo>
                <a:close/>
              </a:path>
            </a:pathLst>
          </a:custGeom>
          <a:solidFill>
            <a:srgbClr val="0d84a1"/>
          </a:solidFill>
          <a:ln w="0">
            <a:noFill/>
          </a:ln>
        </p:spPr>
        <p:style>
          <a:lnRef idx="0"/>
          <a:fillRef idx="0"/>
          <a:effectRef idx="0"/>
          <a:fontRef idx="minor"/>
        </p:style>
        <p:txBody>
          <a:bodyPr lIns="0" rIns="0" tIns="0" bIns="0" anchor="ctr">
            <a:noAutofit/>
          </a:bodyPr>
          <a:p>
            <a:pPr algn="ctr">
              <a:lnSpc>
                <a:spcPct val="100000"/>
              </a:lnSpc>
            </a:pPr>
            <a:endParaRPr b="0" lang="en-IN" sz="1800" strike="noStrike" u="none">
              <a:solidFill>
                <a:srgbClr val="ffffff"/>
              </a:solidFill>
              <a:effectLst/>
              <a:uFillTx/>
              <a:latin typeface="Noto Sans"/>
              <a:ea typeface="DejaVu Sans"/>
            </a:endParaRPr>
          </a:p>
        </p:txBody>
      </p:sp>
      <p:sp>
        <p:nvSpPr>
          <p:cNvPr id="143" name="PlaceHolder 1"/>
          <p:cNvSpPr>
            <a:spLocks noGrp="1"/>
          </p:cNvSpPr>
          <p:nvPr>
            <p:ph/>
          </p:nvPr>
        </p:nvSpPr>
        <p:spPr>
          <a:xfrm>
            <a:off x="252000" y="2628000"/>
            <a:ext cx="9466920" cy="2770920"/>
          </a:xfrm>
          <a:prstGeom prst="rect">
            <a:avLst/>
          </a:prstGeom>
          <a:noFill/>
          <a:ln w="0">
            <a:noFill/>
          </a:ln>
        </p:spPr>
        <p:txBody>
          <a:bodyPr lIns="0" rIns="0" tIns="0" bIns="0" anchor="t">
            <a:normAutofit/>
          </a:bodyPr>
          <a:p>
            <a:pPr marL="432000" indent="-324000">
              <a:lnSpc>
                <a:spcPct val="100000"/>
              </a:lnSpc>
              <a:spcBef>
                <a:spcPts val="1191"/>
              </a:spcBef>
              <a:spcAft>
                <a:spcPts val="992"/>
              </a:spcAft>
              <a:buClr>
                <a:srgbClr val="666666"/>
              </a:buClr>
              <a:buSzPct val="45000"/>
              <a:buFont typeface="Wingdings" charset="2"/>
              <a:buChar char=""/>
            </a:pPr>
            <a:r>
              <a:rPr b="1" lang="en-IN" sz="2200" strike="noStrike" u="none">
                <a:solidFill>
                  <a:srgbClr val="800080"/>
                </a:solidFill>
                <a:effectLst/>
                <a:uFillTx/>
                <a:latin typeface="Noto Sans"/>
              </a:rPr>
              <a:t>Modules:</a:t>
            </a:r>
            <a:endParaRPr b="0" lang="en-IN" sz="2200" strike="noStrike" u="none">
              <a:solidFill>
                <a:srgbClr val="000000"/>
              </a:solidFill>
              <a:effectLst/>
              <a:uFillTx/>
              <a:latin typeface="Arial"/>
            </a:endParaRPr>
          </a:p>
          <a:p>
            <a:pPr lvl="1" marL="864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Admin: Manages students, elections, candidates and posts. </a:t>
            </a:r>
            <a:endParaRPr b="0" lang="en-IN" sz="2200" strike="noStrike" u="none">
              <a:solidFill>
                <a:srgbClr val="000000"/>
              </a:solidFill>
              <a:effectLst/>
              <a:uFillTx/>
              <a:latin typeface="Arial"/>
            </a:endParaRPr>
          </a:p>
          <a:p>
            <a:pPr lvl="1" marL="864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Candidate: Apply for candidacy, initiate campaigns and view election details. </a:t>
            </a:r>
            <a:endParaRPr b="0" lang="en-IN" sz="2200" strike="noStrike" u="none">
              <a:solidFill>
                <a:srgbClr val="000000"/>
              </a:solidFill>
              <a:effectLst/>
              <a:uFillTx/>
              <a:latin typeface="Arial"/>
            </a:endParaRPr>
          </a:p>
          <a:p>
            <a:pPr lvl="1" marL="864000" indent="-324000">
              <a:lnSpc>
                <a:spcPct val="100000"/>
              </a:lnSpc>
              <a:spcBef>
                <a:spcPts val="1191"/>
              </a:spcBef>
              <a:spcAft>
                <a:spcPts val="992"/>
              </a:spcAft>
              <a:buClr>
                <a:srgbClr val="666666"/>
              </a:buClr>
              <a:buFont typeface="StarSymbol"/>
              <a:buAutoNum type="arabicPeriod"/>
            </a:pPr>
            <a:r>
              <a:rPr b="0" lang="en-IN" sz="2200" strike="noStrike" u="none">
                <a:solidFill>
                  <a:srgbClr val="000000"/>
                </a:solidFill>
                <a:effectLst/>
                <a:uFillTx/>
                <a:latin typeface="Noto Sans"/>
              </a:rPr>
              <a:t>Student: Authenticate, vote and view results. </a:t>
            </a:r>
            <a:endParaRPr b="0" lang="en-IN" sz="2200" strike="noStrike" u="none">
              <a:solidFill>
                <a:srgbClr val="000000"/>
              </a:solidFill>
              <a:effectLst/>
              <a:uFillTx/>
              <a:latin typeface="Arial"/>
            </a:endParaRPr>
          </a:p>
        </p:txBody>
      </p:sp>
      <p:sp>
        <p:nvSpPr>
          <p:cNvPr id="144" name="PlaceHolder 2"/>
          <p:cNvSpPr>
            <a:spLocks noGrp="1"/>
          </p:cNvSpPr>
          <p:nvPr>
            <p:ph type="title"/>
          </p:nvPr>
        </p:nvSpPr>
        <p:spPr>
          <a:xfrm>
            <a:off x="504000" y="324000"/>
            <a:ext cx="9070920" cy="1798920"/>
          </a:xfrm>
          <a:prstGeom prst="rect">
            <a:avLst/>
          </a:prstGeom>
          <a:noFill/>
          <a:ln w="0">
            <a:noFill/>
          </a:ln>
        </p:spPr>
        <p:txBody>
          <a:bodyPr lIns="0" rIns="0" tIns="0" bIns="0" anchor="ctr">
            <a:normAutofit/>
          </a:bodyPr>
          <a:p>
            <a:pPr indent="0" algn="ctr">
              <a:lnSpc>
                <a:spcPct val="100000"/>
              </a:lnSpc>
              <a:buNone/>
              <a:tabLst>
                <a:tab algn="l" pos="0"/>
              </a:tabLst>
            </a:pPr>
            <a:r>
              <a:rPr b="1" lang="en-IN" sz="7200" strike="noStrike" u="none">
                <a:solidFill>
                  <a:srgbClr val="ff0000"/>
                </a:solidFill>
                <a:effectLst/>
                <a:uFillTx/>
                <a:latin typeface="Noto Sans"/>
              </a:rPr>
              <a:t> Proposed System</a:t>
            </a:r>
            <a:endParaRPr b="0" lang="en-IN" sz="7200" strike="noStrike" u="none">
              <a:solidFill>
                <a:srgbClr val="000000"/>
              </a:solidFill>
              <a:effectLst/>
              <a:uFillTx/>
              <a:latin typeface="Arial"/>
            </a:endParaRPr>
          </a:p>
        </p:txBody>
      </p:sp>
    </p:spTree>
  </p:cSld>
  <p:transition>
    <p:fade/>
  </p:transition>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Freshes</Template>
  <TotalTime>40</TotalTime>
  <Application>LibreOffice/25.2.2.2$Windows_X86_64 LibreOffice_project/7370d4be9e3cf6031a51beef54ff3bda878e3fac</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2025-05-03T16:55:57Z</dcterms:created>
  <dc:creator/>
  <dc:description>
               Freshes - LibreOffice Impress Template
                        by Risyad Rais
Freshes Template is supposed to be a template for LibreOffice
Impress. But I guess calling it a placeholder or sample slides might be even
more suitable since it's not really optimized properly for LibreOffice Impress
Workflow.
This template is made as an answer to Indonesian LibreOffice Community and
Gimpscape ID's call-to-arms to contribute to the 10th anniversary of
LibreOffice celebration.
##How to
###Normal slides
1. Duplicate the slide you want to edit
2. Edit the texts
3. Rearrange the slides and remove the ones you don't need
###Icons
To change icons, go to: "Insert -&gt; Special Character"
and choose the one you like.
###Chart slides
1. Double click the chart
2. Edit Data Table
##Features
1. A fresh looking first and last slide with huge typography
2. Covered single bullet to four bullets slides
3. Charts available in two styles: Collumns and Lines
4. A very mediocre looking Diagram and Table slide
5. Timeline slides
6. Super simple Closing slide
If you tried this and have any suggestions, feel free to send a mail: satmo54[at]gmail[dot]com
##Acknowledgements
Here's some resources I used to make this template:
###Images
Images used here are licensed under [Unsplash License](https://unsplash.com/license).
1. [White clouds and blue skies](https://unsplash.com/photos/DbwYNr8RPbg) by Resul on Unsplash.
2. [Four on flight hot air balloons](https://unsplash.com/photos/HcuKlhq4osM) by C.Valdez on Unsplash.
##License
This template is released under CC by SA 4.0 License. Other resources used in
this template have their own respective licenses you might want to check.
    </dc:description>
  <dc:language>en-IN</dc:language>
  <cp:lastModifiedBy/>
  <dcterms:modified xsi:type="dcterms:W3CDTF">2025-05-05T10:19:33Z</dcterms:modified>
  <cp:revision>11</cp:revision>
  <dc:subject/>
  <dc:title>Freshes</dc:title>
</cp:coreProperties>
</file>

<file path=docProps/custom.xml><?xml version="1.0" encoding="utf-8"?>
<Properties xmlns="http://schemas.openxmlformats.org/officeDocument/2006/custom-properties" xmlns:vt="http://schemas.openxmlformats.org/officeDocument/2006/docPropsVTypes"/>
</file>