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9" r:id="rId4"/>
    <p:sldId id="270" r:id="rId5"/>
    <p:sldId id="268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2" autoAdjust="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B4BD2B-26E8-43FF-A6D2-E1E42A849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73BDB-0206-4566-B22D-B3544E881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4999-F815-4EEB-AD2F-5D8BA84E186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E68F-DAF4-4B5E-98D9-38DAB3DD28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DFE0-C785-477B-A680-993C8C24BF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3E7B-43C0-4ED0-A65B-ACE06C77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2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8B78-A435-4782-A679-607E0CAC6B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E1D2-C8E9-4A99-8E75-CCEDEB0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6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574C-5447-4405-9719-89C610AB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8F66-4498-40BC-9A29-C2AC1420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B009D-A99F-42E2-B34B-C8539E14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E2E9-A8BE-4D1B-A963-E083EA55F0B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3CE7-0A06-4921-BCE1-A0160148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7E39-4AB6-45B3-B12F-3DCB732A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E34-9925-4E49-BB76-DB6E182F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17D4-D68F-476F-9EDC-FEA17598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01E92-AAE3-47F2-98DD-7B50B8B4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D820-C41C-4ECB-849D-F212A1A439A7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5C25-8C6D-4515-80DD-A2BA69AB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4B97-13AA-4F0B-9C22-19311285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C0672-B0F7-4343-B4D7-BABFE0BCF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0606-150F-4BD9-86D6-3AF45D789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8912-5BC1-41D0-A18C-FDE0D288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6031-F96D-44A4-91EF-59B4F7C73A1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716B-952D-4B55-900B-8FBE6181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2376-E43C-4997-BCB1-90C7690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0EA7-3EFC-4C1D-B41B-8FA1569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1B9E-97CB-4DF5-8432-4D04EFC7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366E-805B-4B14-856F-19AC81C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EDD6-D79E-48B1-9F96-F0095ED9C5DA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BDEC5-AB07-4905-81B7-AF6E395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3DEF-384D-40D4-9DBB-9EBB715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7E89-2E78-4400-BBA6-6A93050B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15E0-AB69-4017-A4C8-FFD2D3CF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51F0-DB11-47F2-A981-C213EE57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9387-BF31-4D11-9665-7E9CB427A898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96A7-836C-412D-A55C-D3E6B08B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C747-025B-417C-A35D-12848EC3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622A-A655-4AA8-8800-32442CDB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4575-A8F2-4615-9566-F799920F6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3EB3-D0BF-49AB-A7AA-46D09AC1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A3A8-58EF-448A-B9F6-CB16D08B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EA20-78C4-4DA3-8199-353B44BBD2E1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A6F78-31BD-46ED-9642-A7D27023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40A6C-CF31-42C5-9D03-1A5EC4CC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4D7B-5F17-4EE8-AAC0-729B7F3D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346C-B935-4AA6-A21F-152FCC1F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0A63-EE5C-442B-A535-B62AF5FA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A6490-EC87-4A3D-94D6-476FB1F6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D92E5-9FC5-4143-94FE-7DF78AE2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28ED8-4470-4710-8C05-8D5AA8E4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9E74-4F4D-4534-9B58-348F7D216C5D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C67DB-5E0C-4905-A7CF-081503AF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55984-52AC-449A-9BEC-DEA2286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81CE-9DE6-435E-BBE3-4D474392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9506C-27E6-466B-A990-8FC43E01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D271-53F7-4CC5-834E-D33F089ACBD6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156D-8A8B-4AA8-9136-B5CAB46C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DF9C1-0A74-4451-8858-AB96027B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229EF-931D-4AC6-82DD-B61D3E8E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D7A3-855E-404E-B7A3-DE26A4FE61AA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4D9E6-4C8D-4C96-B725-59B89362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F574-0590-4E9E-9B74-12DCFDCF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A3DD-B720-4D55-B8FD-4F52F4BF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C282-99C6-488F-B451-0DE6F095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3BC2C-42D4-4F68-82F2-F78DFA35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A157E-9C05-4ACF-91AF-673E0E99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62B-7740-47D9-80FA-65DC97CAC9D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59B2-884F-4339-9C4C-21CAD91E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81FB-EB9F-4D64-A77A-E0329529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1E0D-0632-431B-B47D-5492F588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3C966-7AFC-4675-AA83-AADA241E6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8F1C6-2CB5-4CB7-A94E-72D3945C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EF7CA-0F76-4B64-9738-F208CC29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C576-81FF-4390-856F-8AB8FD65A5D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74D2-48A2-4337-B281-B23209F6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497E9-CFD3-478D-A2F3-BCDAEE16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27693-611C-49DC-9658-DC6E04F5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58DA-66BE-4842-960C-F6FCBA62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420B-BDA2-44FE-AD5C-8A0FF588C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C442-D00B-44E7-B622-0A87919490EE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C096F-7443-4E23-A4EE-B11EF9B1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D914-264E-4186-A2C3-F2C163216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B605-BE7F-414E-B27F-983B6D62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2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AEED-4ACD-4515-985F-E6AD9D39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458" y="67347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Fall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56D6E-DBAC-47A3-8DFE-DF759D7C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291" y="3509963"/>
            <a:ext cx="4572000" cy="1655762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9E0551-A9F9-45D6-8872-D3A1F197919C}"/>
              </a:ext>
            </a:extLst>
          </p:cNvPr>
          <p:cNvSpPr txBox="1">
            <a:spLocks/>
          </p:cNvSpPr>
          <p:nvPr/>
        </p:nvSpPr>
        <p:spPr>
          <a:xfrm>
            <a:off x="6090458" y="3509963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Muhammad Ali</a:t>
            </a:r>
          </a:p>
        </p:txBody>
      </p:sp>
    </p:spTree>
    <p:extLst>
      <p:ext uri="{BB962C8B-B14F-4D97-AF65-F5344CB8AC3E}">
        <p14:creationId xmlns:p14="http://schemas.microsoft.com/office/powerpoint/2010/main" val="2026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11B8-C105-4E48-BA7A-916B2E0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Fall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316A-82E2-4B87-ACF8-D4D7CAB6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living alone taking a severe fall.</a:t>
            </a:r>
          </a:p>
          <a:p>
            <a:r>
              <a:rPr lang="en-US" dirty="0"/>
              <a:t>More important to:</a:t>
            </a:r>
          </a:p>
          <a:p>
            <a:pPr lvl="1"/>
            <a:r>
              <a:rPr lang="en-US" dirty="0"/>
              <a:t>Toddlers</a:t>
            </a:r>
          </a:p>
          <a:p>
            <a:pPr lvl="1"/>
            <a:r>
              <a:rPr lang="en-US" dirty="0"/>
              <a:t>Elderly</a:t>
            </a:r>
          </a:p>
          <a:p>
            <a:pPr lvl="1"/>
            <a:r>
              <a:rPr lang="en-US" dirty="0"/>
              <a:t>Disabled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92AF-ED97-41B5-938F-E2B2AB1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11B8-C105-4E48-BA7A-916B2E0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316A-82E2-4B87-ACF8-D4D7CAB6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accelerometer for fall detection.</a:t>
            </a:r>
          </a:p>
          <a:p>
            <a:r>
              <a:rPr lang="en-US" dirty="0"/>
              <a:t>If acceleration is detected for a prolonged period of time:</a:t>
            </a:r>
          </a:p>
          <a:p>
            <a:pPr lvl="1"/>
            <a:r>
              <a:rPr lang="en-US" dirty="0"/>
              <a:t>The device is probably falling</a:t>
            </a:r>
          </a:p>
          <a:p>
            <a:pPr lvl="1"/>
            <a:r>
              <a:rPr lang="en-US" dirty="0"/>
              <a:t>The person carrying the device is probably falling.</a:t>
            </a:r>
          </a:p>
          <a:p>
            <a:r>
              <a:rPr lang="en-US" dirty="0"/>
              <a:t>Send an SOS. Call for help.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92AF-ED97-41B5-938F-E2B2AB1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11B8-C105-4E48-BA7A-916B2E04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316A-82E2-4B87-ACF8-D4D7CAB6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at the magnitude of the combined acceleration.</a:t>
            </a:r>
          </a:p>
          <a:p>
            <a:pPr lvl="1"/>
            <a:r>
              <a:rPr lang="en-US" dirty="0"/>
              <a:t>Acceleration might reverse during a fall.</a:t>
            </a:r>
          </a:p>
          <a:p>
            <a:pPr lvl="1"/>
            <a:r>
              <a:rPr lang="en-US" dirty="0"/>
              <a:t>The axes can change with the orientation of the device.</a:t>
            </a:r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User can disable if they are safe.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792AF-ED97-41B5-938F-E2B2AB1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D85DF-BDE6-4DAC-96DD-90164E30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ECFC-BA8C-47AF-8BA4-6A93B7C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D85DF-BDE6-4DAC-96DD-90164E30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ECFC-BA8C-47AF-8BA4-6A93B7C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B605-BE7F-414E-B27F-983B6D625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111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Fall Detector</vt:lpstr>
      <vt:lpstr>Importance of Fall Detection</vt:lpstr>
      <vt:lpstr>Design</vt:lpstr>
      <vt:lpstr>Design Detail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CardioCam: Leveraging Camera on Mobile Devices to Verify Users While Their Heart Pump</dc:title>
  <dc:creator>Muhammad Ali</dc:creator>
  <cp:lastModifiedBy>Muhammad Ali</cp:lastModifiedBy>
  <cp:revision>17</cp:revision>
  <dcterms:created xsi:type="dcterms:W3CDTF">2019-11-09T21:32:29Z</dcterms:created>
  <dcterms:modified xsi:type="dcterms:W3CDTF">2019-12-03T19:33:36Z</dcterms:modified>
</cp:coreProperties>
</file>