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9.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 id="2147483690" r:id="rId4"/>
    <p:sldMasterId id="2147483702" r:id="rId5"/>
    <p:sldMasterId id="2147483714" r:id="rId6"/>
    <p:sldMasterId id="2147483726" r:id="rId7"/>
    <p:sldMasterId id="2147483732" r:id="rId8"/>
    <p:sldMasterId id="2147483738" r:id="rId9"/>
    <p:sldMasterId id="2147483744" r:id="rId10"/>
    <p:sldMasterId id="2147483750" r:id="rId11"/>
    <p:sldMasterId id="2147483756" r:id="rId12"/>
    <p:sldMasterId id="2147483762" r:id="rId13"/>
  </p:sldMasterIdLst>
  <p:sldIdLst>
    <p:sldId id="401" r:id="rId14"/>
    <p:sldId id="402" r:id="rId15"/>
    <p:sldId id="403" r:id="rId16"/>
    <p:sldId id="404" r:id="rId17"/>
    <p:sldId id="405" r:id="rId18"/>
    <p:sldId id="406" r:id="rId19"/>
    <p:sldId id="407" r:id="rId20"/>
    <p:sldId id="408" r:id="rId21"/>
    <p:sldId id="418" r:id="rId22"/>
    <p:sldId id="409" r:id="rId23"/>
    <p:sldId id="410" r:id="rId24"/>
    <p:sldId id="411" r:id="rId25"/>
    <p:sldId id="412" r:id="rId26"/>
    <p:sldId id="413" r:id="rId27"/>
    <p:sldId id="414" r:id="rId28"/>
    <p:sldId id="415" r:id="rId29"/>
    <p:sldId id="416" r:id="rId30"/>
    <p:sldId id="417" r:id="rId31"/>
    <p:sldId id="391" r:id="rId32"/>
    <p:sldId id="420" r:id="rId33"/>
    <p:sldId id="424" r:id="rId34"/>
    <p:sldId id="421" r:id="rId35"/>
    <p:sldId id="422" r:id="rId36"/>
    <p:sldId id="423" r:id="rId37"/>
    <p:sldId id="419" r:id="rId38"/>
    <p:sldId id="425" r:id="rId39"/>
    <p:sldId id="426" r:id="rId40"/>
    <p:sldId id="427" r:id="rId41"/>
    <p:sldId id="428" r:id="rId42"/>
    <p:sldId id="429" r:id="rId43"/>
    <p:sldId id="430" r:id="rId44"/>
    <p:sldId id="431" r:id="rId45"/>
    <p:sldId id="433" r:id="rId46"/>
    <p:sldId id="434" r:id="rId47"/>
    <p:sldId id="435" r:id="rId48"/>
    <p:sldId id="436" r:id="rId49"/>
    <p:sldId id="437" r:id="rId5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96" y="-5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8" Type="http://schemas.openxmlformats.org/officeDocument/2006/relationships/slideMaster" Target="slideMasters/slideMaster8.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6:08:42.544"/>
    </inkml:context>
    <inkml:brush xml:id="br0">
      <inkml:brushProperty name="width" value="0.05292" units="cm"/>
      <inkml:brushProperty name="height" value="0.05292" units="cm"/>
      <inkml:brushProperty name="color" value="#FF0000"/>
    </inkml:brush>
  </inkml:definitions>
  <inkml:trace contextRef="#ctx0" brushRef="#br0">13758 344,'0'0,"0"53,0-27,0 27,0 0,0 0,0 26,0-52,0-1,0 27,0-27,0 27</inkml:trace>
  <inkml:trace contextRef="#ctx0" brushRef="#br0" timeOffset="375.0212">13520 264,'0'27,"27"-27,-1 0,27-27,0 27,26-26,-26 26,-26 0,26 0,-27 0,1 0</inkml:trace>
  <inkml:trace contextRef="#ctx0" brushRef="#br0" timeOffset="669.0382">14208 476,'0'0,"27"0,-1 0,-26 0</inkml:trace>
  <inkml:trace contextRef="#ctx0" brushRef="#br0" timeOffset="824.0469">14261 767,'0'79,"27"-79</inkml:trace>
  <inkml:trace contextRef="#ctx0" brushRef="#br0" timeOffset="1170.0669">14737 397,'27'0,"-27"52,0 28,0-27,0 0,0-27,26 27,-26-26,0-1,53-26</inkml:trace>
  <inkml:trace contextRef="#ctx0" brushRef="#br0" timeOffset="1424.0812">14949 476,'0'26,"0"27,0 0,0 27,0-54,0 27,0-27,26 27</inkml:trace>
  <inkml:trace contextRef="#ctx0" brushRef="#br0" timeOffset="1762.1008">14975 476,'0'-53,"0"27,27 26,26 0,-53 0,26 52,-26 1,0-26,0 26,53-53,0 0,-26 0,25 53,-25-53,-1 0,27 53,-26-53</inkml:trace>
  <inkml:trace contextRef="#ctx0" brushRef="#br0" timeOffset="2722.1557">15769 767,'53'0,"-26"0,25 0,1 0,27 0,-1 0,1-26,-1 26,-26 0,-27 0,27 0</inkml:trace>
  <inkml:trace contextRef="#ctx0" brushRef="#br0" timeOffset="2925.1673">16378 529,'26'0,"-26"26,53 1,0 79,-53-53,53-1,-53 1,0 0,0 27,0-54</inkml:trace>
  <inkml:trace contextRef="#ctx0" brushRef="#br0" timeOffset="3218.1839">16880 582,'27'0,"-27"26,0 1,0-1,53 54,-53-28,0 1,0 0,0 0</inkml:trace>
  <inkml:trace contextRef="#ctx0" brushRef="#br0" timeOffset="3444.197">17092 555,'0'-53,"0"106,0 0,0 53,0-27,0 1,0-27,0-27,0 1,53-27</inkml:trace>
  <inkml:trace contextRef="#ctx0" brushRef="#br0" timeOffset="3743.2141">17092 502,'0'-26,"53"26,-27 0,27 0,0 0,-26 0,-27 79,26-52,-26 26,0 0,0 0,0-27,0 0,0 27,0-26,53-27,0 0,26 0,1 0,-1 0,1 0,-28 0</inkml:trace>
  <inkml:trace contextRef="#ctx0" brushRef="#br0" timeOffset="3967.2269">18283 873,'0'26,"0"27,-27-26,27-1,-26 27</inkml:trace>
  <inkml:trace contextRef="#ctx0" brushRef="#br0" timeOffset="4754.2719">20505 529,'0'0,"0"53,53 0,-53 26,0 27,0-27,0-26,0 0,0 0</inkml:trace>
  <inkml:trace contextRef="#ctx0" brushRef="#br0" timeOffset="5047.2886">20241 582,'26'0,"-26"0,27 0,-1 53,27-53,26-27,-52 27,52-53,-26 53,0 0</inkml:trace>
  <inkml:trace contextRef="#ctx0" brushRef="#br0" timeOffset="5385.308">21193 397,'0'0,"0"52,0 1,0 0,0 0,-53 27,53-27,0-1,53 1,-26 27,26-54,-1-26,1 0</inkml:trace>
  <inkml:trace contextRef="#ctx0" brushRef="#br0" timeOffset="6366.3641">20452 502,'27'0,"-27"-53,53 53,-27 27,-26-1,53-26,-53 27,27-27,-1 0,-26 0,53 0,0-27</inkml:trace>
  <inkml:trace contextRef="#ctx0" brushRef="#br0" timeOffset="6974.3989">22093 476,'0'79,"-27"-26,27-26,0 26,-53-27,27 27</inkml:trace>
  <inkml:trace contextRef="#ctx0" brushRef="#br0" timeOffset="7244.4143">21908 555,'0'0,"0"27,26 52,27-79,-27 0,1 0,26 0,-27 0,1 0</inkml:trace>
  <inkml:trace contextRef="#ctx0" brushRef="#br0" timeOffset="10830.6194">15161 211,'0'-26,"26"26,1 0,-27 0,0 26,0 1,0 26,0-27,79-26,-26 0,0 0,-27 0,27 0</inkml:trace>
  <inkml:trace contextRef="#ctx0" brushRef="#br0" timeOffset="11603.6637">17357 158,'0'-26,"26"26,1 0,26 0,-53 26,0 27,-27 0,27 0,-26-53,26 27,0-27,53 0,-27 0,0 0,54 0,-27 0,-27-53</inkml:trace>
  <inkml:trace contextRef="#ctx0" brushRef="#br0" timeOffset="13273.7592">22251 741,'27'52,"-27"1,53 27,-53-27,26-27,27 27,-26-53,-1-26,-26-27,0 0,0 26,0-26,0 106,0 0,0 0,53 0,-53 26,0-52,0-1,-26 27,-80 0,79-53,1 0</inkml:trace>
  <inkml:trace contextRef="#ctx0" brushRef="#br0" timeOffset="13513.7729">22675 423,'26'0,"-26"79,106 1,-106 26,53 26,-53-26,0 79,0-26,0-80,0 0,0-26,0-26,-26-27</inkml:trace>
  <inkml:trace contextRef="#ctx0" brushRef="#br0" timeOffset="13764.7873">23336 979,'80'0,"-27"-27,-27 27,53 0,-26 0,-53 0</inkml:trace>
  <inkml:trace contextRef="#ctx0" brushRef="#br0" timeOffset="13896.7948">23548 1323,'53'0,"-27"0,27-53,-26 53</inkml:trace>
  <inkml:trace contextRef="#ctx0" brushRef="#br0" timeOffset="14586.8343">24739 397,'-27'0,"27"26,-79 27,79 26,-53 1,53 52,-53-26,53 0,0 26,0-26,0 0,53-27,26-79,27 26,-27-26</inkml:trace>
  <inkml:trace contextRef="#ctx0" brushRef="#br0" timeOffset="15464.8845">25453 132,'26'26,"27"27,-26-26,-27 26,53 26,-53-26,0-27,0 27,0-26,0-27,0-53,0 26,26-25,-26 25,53 1,-53 52,0 1,27 25,-27-25,52-1,-52 27,53-53,-53 27</inkml:trace>
  <inkml:trace contextRef="#ctx0" brushRef="#br0" timeOffset="15695.8977">26114 370,'27'0,"26"0,0 0,0 0,-53 0,26 0</inkml:trace>
  <inkml:trace contextRef="#ctx0" brushRef="#br0" timeOffset="15914.9103">26194 291,'0'26,"0"27,0 26,0-52,53 26,-53 0,26-53,-26 26</inkml:trace>
  <inkml:trace contextRef="#ctx0" brushRef="#br0" timeOffset="16130.9226">26591 185,'0'53,"0"-27,0 27,0 27,0-28,0 1,0-26</inkml:trace>
  <inkml:trace contextRef="#ctx0" brushRef="#br0" timeOffset="16784.96">25770 899,'0'27,"53"52,-53-26,0-27,0 1,0 26,27-80,-27 1,0-1,0-25,0-1,53 53,-53-27,0 27,0 53,0 0,26-27,-26 1,0 26,0-27,0 1,0 26,0-27,0 1,0 26,-53-53,27 26</inkml:trace>
  <inkml:trace contextRef="#ctx0" brushRef="#br0" timeOffset="17451.9982">26273 1137,'0'-26,"0"52,53 1,-26-27,52 0,-53 0,27 0,-26 0,-1-53</inkml:trace>
  <inkml:trace contextRef="#ctx0" brushRef="#br0" timeOffset="17693.012">26458 1058,'0'-53,"0"80,0 25,0 1,0 0,0 0,0 27,0-54</inkml:trace>
  <inkml:trace contextRef="#ctx0" brushRef="#br0" timeOffset="18028.0311">26829 1032,'0'-53,"0"79,0 1,0-1,0 0,0 54,0-54,0 1,0 26</inkml:trace>
  <inkml:trace contextRef="#ctx0" brushRef="#br0" timeOffset="18419.0534">27146 238,'27'0,"-27"0,53 0,-53 79,79-26,-79 26,0 1,0 52,0-26,0 26,-106 53,27-26,-27-26,27-54</inkml:trace>
  <inkml:trace contextRef="#ctx0" brushRef="#br0" timeOffset="19139.0947">26009 397,'0'0,"26"52,0-52,80-26,-79 26,-1-53,27 0</inkml:trace>
  <inkml:trace contextRef="#ctx0" brushRef="#br0" timeOffset="22012.2589">27781 926,'27'0,"-27"53,0 0</inkml:trace>
  <inkml:trace contextRef="#ctx0" brushRef="#br0" timeOffset="22828.3057">28787 555,'0'80,"0"-1,0-26,0 0,0 0,0-27,0 27,-27-26</inkml:trace>
  <inkml:trace contextRef="#ctx0" brushRef="#br0" timeOffset="23136.3233">28522 449,'27'27,"-1"-27,53 0,-52 0,26 0,26-27,1 27,-28 0,1 0,-26 0</inkml:trace>
  <inkml:trace contextRef="#ctx0" brushRef="#br0" timeOffset="23608.3501">29210 344,'0'0,"0"79,0-26,-53 26,53 1,0-1,0 0,0 1,0-1,53 27,-27-80</inkml:trace>
  <inkml:trace contextRef="#ctx0" brushRef="#br0" timeOffset="25259.4447">29528 238,'0'-53,"0"79,26 1,-26-1,26 27,-26-26,0-1,53 27,-53-27,0 27,-26-53,26-53,0 27,0 0,0-27,0 26,26 27,-26-53,0 27,0 26,0 53,0 0,0 0,0-1,53-52</inkml:trace>
  <inkml:trace contextRef="#ctx0" brushRef="#br0" timeOffset="26833.5348">29580 344,'0'26,"27"-26,-27 53,0-27,0 27,53-26,-53-1,0 27,26-26,-26 26,53 0,-53-27,80 27,-54-27,-26-26,0-53,0 1,0-54,0 53,0 26,0 1,0-27,0 26,0 27,0 53,0-26,0 26,0-27,0 27,0-26,0-1,53 27,-27 0,27-53,0 0,-26 0</inkml:trace>
  <inkml:trace contextRef="#ctx0" brushRef="#br0" timeOffset="27074.5485">30136 767,'27'0,"-27"-26,26 26,27 0,-27 0,54 0,-27 0,0 0,-27 0</inkml:trace>
  <inkml:trace contextRef="#ctx0" brushRef="#br0" timeOffset="27298.5614">30268 608,'0'27,"0"26,0-27,0 27,0-27,0 1,27-27,-27 53,53-53</inkml:trace>
  <inkml:trace contextRef="#ctx0" brushRef="#br0" timeOffset="27622.5798">30586 555,'0'27,"0"26,26-27,27 54,-26-54,-1-26,27 0,-53-26,27-1,-27-26,0 27,0-1,0-52,0 52,0 27,0-26</inkml:trace>
  <inkml:trace contextRef="#ctx0" brushRef="#br0" timeOffset="27906.5961">30745 1005,'26'-26,"27"-27,-27 0,27 53,-26 0</inkml:trace>
  <inkml:trace contextRef="#ctx0" brushRef="#br0" timeOffset="28162.6108">31089 423,'0'-53,"26"53,0 27,-26-1,53 27,-53 26,0 27,0-26,0-1,-79 27,0 26,-27-26</inkml:trace>
  <inkml:trace contextRef="#ctx0" brushRef="#br0" timeOffset="28453.6274">29951 1058,'53'-53,"0"53,-27 0,1 0,26 0</inkml:trace>
  <inkml:trace contextRef="#ctx0" brushRef="#br0" timeOffset="29113.6652">31406 741,'27'0,"-27"0,52 0,-25 52</inkml:trace>
  <inkml:trace contextRef="#ctx0" brushRef="#br0" timeOffset="29264.6738">31485 1005,'0'0,"27"0,26 0,0 0</inkml:trace>
  <inkml:trace contextRef="#ctx0" brushRef="#br0" timeOffset="29489.6867">31750 688,'0'0,"0"53,0-1,0 1,0 27,0-27,53-27,-53 27,0-27</inkml:trace>
  <inkml:trace contextRef="#ctx0" brushRef="#br0" timeOffset="29722.7">31591 635,'0'0,"0"26,53-26,0 27,-26-27,25 0,1 0,0 0</inkml:trace>
  <inkml:trace contextRef="#ctx0" brushRef="#br0" timeOffset="29998.7158">32226 397,'0'26,"0"27,-26 26,26 1,-80-1,80-26,-26 26,26-26,0-26,0-1,26-26</inkml:trace>
  <inkml:trace contextRef="#ctx0" brushRef="#br0" timeOffset="30365.7368">32411 502,'27'80,"-27"-27,0 0,0 0,0-1,0 1,0 0,53-53,-27-26,-26-27,53 0,-53 0,0 0,0 0,27 53,-27 27,0 26,0 0,0-1,0 1,0 0,26-26</inkml:trace>
  <inkml:trace contextRef="#ctx0" brushRef="#br0" timeOffset="30576.7489">32385 1058,'0'-26,"53"26,0 0,0 0,-27 0,27 0</inkml:trace>
  <inkml:trace contextRef="#ctx0" brushRef="#br0" timeOffset="30851.7646">32808 423,'0'53,"0"26,53 54,-53-28,53 28,-53-54,0 0,0-26,0 0,-26 0,-27 27,26-80</inkml:trace>
  <inkml:trace contextRef="#ctx0" brushRef="#br0" timeOffset="31557.805">31618 1481,'0'0,"26"0,27 0,0 0,-27 0,1 0</inkml:trace>
  <inkml:trace contextRef="#ctx0" brushRef="#br0" timeOffset="31784.818">31591 1402,'0'-26,"0"26,0 0,27 52,-27 1,0 0,0 0,0 0,0 0</inkml:trace>
  <inkml:trace contextRef="#ctx0" brushRef="#br0" timeOffset="32024.8317">31962 1428,'26'53,"-26"-26,0 26,0-27,0 1,0 26,0-27</inkml:trace>
  <inkml:trace contextRef="#ctx0" brushRef="#br0" timeOffset="32256.845">31882 1349,'0'-26,"27"26,-27 0,53 0,-53 26,53-26,-27 0,1 0</inkml:trace>
  <inkml:trace contextRef="#ctx0" brushRef="#br0" timeOffset="32512.8594">32279 1296,'0'53,"0"0,-26 0,26 0,0 26,-53-26,53-26,0 25,26-52,1 27,26-27,-27 0</inkml:trace>
  <inkml:trace contextRef="#ctx0" brushRef="#br0" timeOffset="32817.877">32491 1376,'26'26,"-26"0,53 27,-53-26,0-1,27 27,-27-26,53-27,-27-27,-26-26,0 27,0-1,53-26,-53 27,26 26</inkml:trace>
  <inkml:trace contextRef="#ctx0" brushRef="#br0" timeOffset="33058.8908">32570 1799,'27'0,"-1"0,27 0,0 0,0-53,-27 26,27-52</inkml:trace>
  <inkml:trace contextRef="#ctx0" brushRef="#br0" timeOffset="33257.9022">33073 1402,'0'79,"0"-26,0 0,0 0,0 0,-27 26,-25 1,-1-27</inkml:trace>
  <inkml:trace contextRef="#ctx0" brushRef="#br0" timeOffset="33905.9393">31353 1481,'27'0,"26"0,-27 0,27 0,26 0,-52 0,-1 0,27 0</inkml:trace>
  <inkml:trace contextRef="#ctx0" brushRef="#br0" timeOffset="251428.3809">25585 3677,'0'-53,"0"27,0 26,0-26,-26 26,26 26,-53 0,53 54,-53-1,53 1,-27-1,27 0,-52 54,52-28,0-25,0-1,0 1,0-27,0-1,26 28,-26-54,0 1,0 26,0 0,-26-27,-27-26,53 53</inkml:trace>
  <inkml:trace contextRef="#ctx0" brushRef="#br0" timeOffset="251781.401">25638 4894,'-26'0,"-27"53,0-53,53 27,-53 26,53-27,-27 27,27-26,0-27,27 26,52-26,-26 0,27 0,-27 0</inkml:trace>
  <inkml:trace contextRef="#ctx0" brushRef="#br0" timeOffset="252592.4474">26617 3863,'0'0,"-79"26,-1 1,1 25,-27 1,27-53,26 53,0-53,26 0,27 0,0-79,0 52,27 1,-27 26,0 53,0 0,0 26,0 1,0 25,0-25,26-27,-26 0,53 0,-53 26,27-26,-27-27</inkml:trace>
  <inkml:trace contextRef="#ctx0" brushRef="#br0" timeOffset="252867.4632">26088 4524,'26'0,"1"0,-27 0,53 0,-27 0,1 0,52 0,0 0,1 0,26 0,26-53</inkml:trace>
  <inkml:trace contextRef="#ctx0" brushRef="#br0" timeOffset="253065.4745">27067 4524,'0'-26,"26"26,27 0</inkml:trace>
  <inkml:trace contextRef="#ctx0" brushRef="#br0" timeOffset="253734.5128">27861 4286,'26'0,"-26"-79,0 52,0-26,0 53,-26 0,-27 27,26 26,-26-27,27 27,26-27,-53-26,53 53,0-26,53-27,-27 0,1 0,-1 0,27 0,-26 0,26-53,-53 0,0 0,0-26,0-1,0 1,0 26,0 0,26 27,-26-1,0-52,0 52,0 80,0 0,0 27,0-28,0 28,53-1,-53 1,53 25,0-52,-27 0,27 0,-26-53</inkml:trace>
  <inkml:trace contextRef="#ctx0" brushRef="#br0" timeOffset="254011.5286">28258 4445,'0'-27,"52"27,1 0,-53 0,53 0,-53 80,0-27,53-27,-53 0,0 27,-26-53,26-26,0-27,0 27,0-27,0 0,0 26,26 1,1-27,-1 53,27-27,-27 27,27 0,-26 0,-1 0,27 0</inkml:trace>
  <inkml:trace contextRef="#ctx0" brushRef="#br0" timeOffset="254354.5482">28231 3836,'27'0,"-1"0,27 0,-27-26,27 26,0 0,0 0,-26 0</inkml:trace>
  <inkml:trace contextRef="#ctx0" brushRef="#br0" timeOffset="255116.5918">26247 3598,'79'0,"-52"0,25 0,1 0,0 0,0 0,-26 0,26 0,-1 0</inkml:trace>
  <inkml:trace contextRef="#ctx0" brushRef="#br0" timeOffset="256334.6615">26167 4048,'0'0,"0"26,0 27,0 0,0-26,27-1,-27 53,0-26,0 0,0 0,0 0,0 0,0-27,0 1,0 26,0-27,0 1</inkml:trace>
  <inkml:trace contextRef="#ctx0" brushRef="#br0" timeOffset="257151.7082">26114 3942,'53'0,"-26"0,52 0,-52 0,26 0,-27 0,0 0,27 0</inkml:trace>
  <inkml:trace contextRef="#ctx0" brushRef="#br0" timeOffset="257924.7524">26220 3995,'0'26,"0"27,0-26,0 26,0 0,0-27,27 27,-27-27,0 27,0-26,0 26,0-27,0 1,0 26,0-1,0-25,0-1</inkml:trace>
  <inkml:trace contextRef="#ctx0" brushRef="#br0" timeOffset="259626.8498">26114 4048,'0'26,"0"27,0-26,0 26,0-1,0 1,0 0,0 27,0-1,0-26,0 26,0-26,0-26,0-1,0 27,0 0,0-27,0 27</inkml:trace>
  <inkml:trace contextRef="#ctx0" brushRef="#br0" timeOffset="260390.8935">26220 3942,'0'0</inkml:trace>
  <inkml:trace contextRef="#ctx0" brushRef="#br0" timeOffset="262612.0205">26194 3968,'26'0,"1"0,26 0</inkml:trace>
  <inkml:trace contextRef="#ctx0" brushRef="#br0" timeOffset="263736.0848">26194 3995,'-27'0,"-26"0,53 26,27-26</inkml:trace>
  <inkml:trace contextRef="#ctx0" brushRef="#br0" timeOffset="265348.1768">26247 4762,'-27'53,"27"-26,0-1,0 27,-26-53,26 53,0-27,0-26,0-26,0-54,0 54,0 0,0-27,0 26,0 1,0 26,-53 53,53-27</inkml:trace>
  <inkml:trace contextRef="#ctx0" brushRef="#br0" timeOffset="285905.3526">7620 9181,'0'-27,"0"27,-26-53,-54 80,80 26,0-27,-26 27,26-26,0 25,0 1,0 0,0-26,0-1,53-26,-53 53,53-53,-27 0,27 0,26 0,-26-26,0 26,0-53</inkml:trace>
  <inkml:trace contextRef="#ctx0" brushRef="#br0" timeOffset="286204.3699">8070 9181,'0'0,"26"53</inkml:trace>
  <inkml:trace contextRef="#ctx0" brushRef="#br0" timeOffset="286346.3778">8255 9419,'26'0</inkml:trace>
  <inkml:trace contextRef="#ctx0" brushRef="#br0" timeOffset="288356.493">26247 8943,'0'-53,"26"53,1 26,26 1,26 52,-26-26,0 0,-27 0,-26-27,53 27,-53-26,0-27,0-27,-26 27,26-79,-53 26,53 0,26 0,1 0,26 53,-27 0</inkml:trace>
  <inkml:trace contextRef="#ctx0" brushRef="#br0" timeOffset="288725.5141">26300 8572,'26'0,"1"0,25 0,28 0,-54 0,1 0,26 0,-27 0,1 0</inkml:trace>
  <inkml:trace contextRef="#ctx0" brushRef="#br0" timeOffset="289114.5364">26829 8678,'-27'0,"27"79,-53-26,53 27,0-1,0 0,0-26,0 0,0 0,27-53,26 27,0-27,0 0</inkml:trace>
  <inkml:trace contextRef="#ctx0" brushRef="#br0" timeOffset="289349.5498">27173 8757,'0'53,"0"0,0 0,0 27,0-28,0 1,0-26,0 26,53-53</inkml:trace>
  <inkml:trace contextRef="#ctx0" brushRef="#br0" timeOffset="289549.5613">27040 9022,'0'-26,"27"26,-1-27,27 27,-26 0,-1-53,27 53,-26 0,-27-53</inkml:trace>
  <inkml:trace contextRef="#ctx0" brushRef="#br0" timeOffset="289752.5727">27305 8757,'53'0,"-53"27,26-1,-26 1,27 26,-27-27,53 27,-53-26,0-1,0 27,0-27,0 27</inkml:trace>
  <inkml:trace contextRef="#ctx0" brushRef="#br0" timeOffset="290503.6156">27781 8784,'0'0,"53"26,0-26</inkml:trace>
  <inkml:trace contextRef="#ctx0" brushRef="#br0" timeOffset="290652.6244">27861 8996,'0'0,"79"0,-53 0</inkml:trace>
  <inkml:trace contextRef="#ctx0" brushRef="#br0" timeOffset="291716.6852">28099 8625,'26'27,"-26"25,80 1,-80 0,26 27,-26-27,53-27,-53 27,0-27,26-26,-26 0,0-52,0 25,0-26,0-26,0 26,0 0,0 26,0 54,0 26,27-27,-27 1,53 26,-53-27,26 27,54 0</inkml:trace>
  <inkml:trace contextRef="#ctx0" brushRef="#br0" timeOffset="292002.7016">28601 8493,'0'0,"-26"53,26 0,-53 26,53 0,-53 1,53-1,0-26,0 0,0 0,27-53,26 26,-1-26,1 0,0 0</inkml:trace>
  <inkml:trace contextRef="#ctx0" brushRef="#br0" timeOffset="292256.7161">28787 8625,'0'27,"0"25,0 28,0-1,0-26,0 0,0 0,0-27,53 27</inkml:trace>
  <inkml:trace contextRef="#ctx0" brushRef="#br0" timeOffset="292453.7274">28707 8890,'0'-53,"27"53,-1 0,1 0,-1 0,54 0,-54 0,0-27,27 27</inkml:trace>
  <inkml:trace contextRef="#ctx0" brushRef="#br0" timeOffset="292646.7384">29025 8572,'0'0,"0"53,0-26,0-1,0 27,0 26,0-26,0 0,0 0,0 0,-27 26,27-52,-53-27</inkml:trace>
  <inkml:trace contextRef="#ctx0" brushRef="#br0" timeOffset="293074.7627">29342 8652,'0'0,"0"52,-79 1,79 0,-27 0,27-26,0 26,0 0,0-27,27-26,26 0,-27 0,27 0,0 0</inkml:trace>
  <inkml:trace contextRef="#ctx0" brushRef="#br0" timeOffset="293567.7911">29501 8387,'0'26,"0"1,0-1,0-26,-53-53,53 1,27 78,26 0,-27-26,27 53,-27-53</inkml:trace>
  <inkml:trace contextRef="#ctx0" brushRef="#br0" timeOffset="293965.8139">29871 8731,'27'0,"26"0,0 0,-27 0,27 0,-26 0,-1 0,27-79,-27 79,-26-27</inkml:trace>
  <inkml:trace contextRef="#ctx0" brushRef="#br0" timeOffset="294192.8268">30004 8546,'0'-27,"0"80,0 0,0 26,0-26,0 0,53 0,-53-26,26-1</inkml:trace>
  <inkml:trace contextRef="#ctx0" brushRef="#br0" timeOffset="294655.8533">30268 8493,'53'26,"-53"27,27-53,-27 53,26-53,-26 27,53-27,-26 0,-1 0,27 0,-53-27,0 1,0-27,0 26,0 27,0 53,0 0,0 0,0 0,0 26,0-26,0 27,-27-27,27-1,-52 1,52-26,-53-27</inkml:trace>
  <inkml:trace contextRef="#ctx0" brushRef="#br0" timeOffset="295541.904">29422 8387,'0'26,"0"1,0-1,26-26,-26-79,53 79,-53-26,27 26,-1 26,53 0,-26-26,0 0,0 0</inkml:trace>
  <inkml:trace contextRef="#ctx0" brushRef="#br0" timeOffset="297017.9884">30956 8493,'-26'0,"26"0,-53 79,53 1,0-1,0 0,0-26,0 0,0-26,26 26,27-27,-26-26,26 0</inkml:trace>
  <inkml:trace contextRef="#ctx0" brushRef="#br0" timeOffset="297274.0031">31194 8572,'0'-53,"0"106,0 27,0 25,0-25,0-27,0 0,0-27,0 27</inkml:trace>
  <inkml:trace contextRef="#ctx0" brushRef="#br0" timeOffset="297493.0156">31062 8837,'0'-27,"0"27,53 0,-27 0,27 0,-26 0,-1 0,27 0,-26-53</inkml:trace>
  <inkml:trace contextRef="#ctx0" brushRef="#br0" timeOffset="297724.0286">31380 8519,'0'0,"0"27,26-1,-26 27,0 26,27-26,-27 0,0-26,0 26,52-27,-52 1,0 26</inkml:trace>
  <inkml:trace contextRef="#ctx0" brushRef="#br0" timeOffset="298295.0615">31776 8519,'0'27,"0"-1,0 1,27 26,-27-27,0 27,0 0,0-27,0 1,0 26,0-27,0 1,0-27,-53 0,53 0,-26-53,26-27,0 27</inkml:trace>
  <inkml:trace contextRef="#ctx0" brushRef="#br0" timeOffset="298753.0876">32094 8043,'26'0,"-26"79,0-26,0 0,0 0,0 0,-52-26,52-54,0 1,0-54,0 27,0 27,0-1,0 27,0 0,52 0,-52 27,27 26,-27-27,79 27,-79 0</inkml:trace>
  <inkml:trace contextRef="#ctx0" brushRef="#br0" timeOffset="298936.0981">32650 8810,'0'27,"0"26,0 0,-27-27,1-26</inkml:trace>
  <inkml:trace contextRef="#ctx0" brushRef="#br0" timeOffset="300627.1949">29607 9498,'0'-26,"0"-1,-27 27,1 0,-27 0,0 27,53 26,-79 26,79-52,0-1,0 0,26 27,27-53,-26 0,26-26,-1-53,-52 26,0 26,27 27,26 80,0-28,0-25</inkml:trace>
  <inkml:trace contextRef="#ctx0" brushRef="#br0" timeOffset="300978.2149">30189 9392,'0'0,"0"27,-53 26,27-27,26 27,-80-26,54 26,26-1,0-52,26 0,27 0,0 0,0 0,26 0,-26 0,27 0,-54 0</inkml:trace>
  <inkml:trace contextRef="#ctx0" brushRef="#br0" timeOffset="301168.2258">30110 9869,'0'0,"53"0,-1-27,-25 27,-1 0,27 0,-26 0,26-26</inkml:trace>
  <inkml:trace contextRef="#ctx0" brushRef="#br0" timeOffset="301458.2424">30798 9366,'0'53,"0"-27,0 1,0 26,0 26,0-26,0-27,0 1,0 26,0 0,52-53</inkml:trace>
  <inkml:trace contextRef="#ctx0" brushRef="#br0" timeOffset="301677.2549">30692 9683,'0'-26,"0"0,0 26,53 0,-27 0,1 0,-1 0,53 0,-52 0,-1 0,27 0</inkml:trace>
  <inkml:trace contextRef="#ctx0" brushRef="#br0" timeOffset="302036.2755">31406 9366,'-26'0,"-27"26,26-26,27 53,-106 0,106-26,-53 26,53-27,0 1,0-1,27-26,26 0,-27 0,1 0,26 0,-27 0,1 0,26 0,-27 0,0 0</inkml:trace>
  <inkml:trace contextRef="#ctx0" brushRef="#br0" timeOffset="302225.2863">31300 9842,'27'0,"52"0,-26 0,0 0</inkml:trace>
  <inkml:trace contextRef="#ctx0" brushRef="#br0" timeOffset="302771.3175">31935 9234,'0'53,"0"-1,0 1,0 27,0-1,0 1,0-28,0-25,0-54,0-25,0 25,53 1,-53-27,27 53,26 0,-1 0,-25 26,-27 1,0-1,0 27,-27-53,1 0,-27 0,27 0,26 0</inkml:trace>
  <inkml:trace contextRef="#ctx0" brushRef="#br0" timeOffset="303018.3316">32676 9551</inkml:trace>
  <inkml:trace contextRef="#ctx0" brushRef="#br0" timeOffset="303604.3651">31988 9736,'27'0</inkml:trace>
  <inkml:trace contextRef="#ctx0" brushRef="#br0" timeOffset="304630.4238">29580 9578,'0'0,"0"0,0 26,0 27,0-53</inkml:trace>
  <inkml:trace contextRef="#ctx0" brushRef="#br0" timeOffset="338218.3448">6985 3413,'26'0,"-26"53,0 26,53 0,-53 1,27 52,-27 0,53 27,-53 0,53 0,-53-27,53 53,-53-26,53 0,-53 26,0-53,52 27,-52-53,0-27,0 1,0-1,53-53,-53 1,27-27,-27 0,0-27,0-26</inkml:trace>
  <inkml:trace contextRef="#ctx0" brushRef="#br0" timeOffset="338930.3857">6112 4974,'0'0,"0"-27,26 27,54 0,-27 0,26 0,27 0,26 0,53 0,80 0,-27 0,27 0,52 0,-26 0,-26-53,26 53,-53 0,0-52,-53 52,-52 0,-54 0,0 0,-26 0,0 0,-53 0,0 52</inkml:trace>
  <inkml:trace contextRef="#ctx0" brushRef="#br0" timeOffset="339838.4376">7964 4207,'26'0,"-26"-53,80 53,-54-53,54 0,52-27,27 1,-27 0,27 26,-1 0,1 0,-79 53,-1-53,-26 53,0-53,-27 53,27 0,-53-26,53 26,-26 0,-27 26,-27-26</inkml:trace>
  <inkml:trace contextRef="#ctx0" brushRef="#br0" timeOffset="340504.4757">7964 4101,'0'-53,"0"79,0 27,0 0,53-53,-53 53,53 26,-53-52</inkml:trace>
  <inkml:trace contextRef="#ctx0" brushRef="#br0" timeOffset="341488.532">9472 3413,'0'0,"27"0,-27 79,52-52,-52 52,0-26,0 0</inkml:trace>
  <inkml:trace contextRef="#ctx0" brushRef="#br0" timeOffset="343369.6396">7461 4445,'27'-53,"-1"53,27 0,-26 0,-27 0,26 0,-26 79,0-52,0-1,0 27,0-27,0 1,0-1,0 54,0-54,53-26,-53 27,26-27,1 0</inkml:trace>
  <inkml:trace contextRef="#ctx0" brushRef="#br0" timeOffset="343703.6585">7488 4630,'26'0,"1"0,-27 26,79-26,-53 0,1 0,26 0,0-26,0 26</inkml:trace>
  <inkml:trace contextRef="#ctx0" brushRef="#br0" timeOffset="344103.6816">7858 4418,'0'27,"27"-1,-27 1,0 52,0-26,26 0,-26-27,0 27,53-26,0 52,0-79</inkml:trace>
  <inkml:trace contextRef="#ctx0" brushRef="#br0" timeOffset="344719.7168">8361 4524,'-53'-53,"26"53,27-26,-52 26,-1 0,0 0,26 0,27 53,-53-53,53 79,0-53,0 1,53-27,-26 0,-1 0,27 0,-26 0,-27 0,0-53,0 0,26 53,-26 53,53-53,-53 53,53-53,-53 53,53-53</inkml:trace>
  <inkml:trace contextRef="#ctx0" brushRef="#br0" timeOffset="344974.7314">8493 4418,'27'0,"-27"27,53-27,-53 53,52-27,-52 27,53-27,-53 27,0 27,0-27,0-27,0 1,0-27,0 52</inkml:trace>
  <inkml:trace contextRef="#ctx0" brushRef="#br0" timeOffset="346106.7961">9684 3757,'0'-53,"26"53,1 0,26 0,-27 0,27 26,-27-26,-26 80,27-54,-27 27,0-26,0-1,0 27,0-27,0 27,0 0,26-53,1 53,26-53,-27 0,1 0,26 0,-27 0</inkml:trace>
  <inkml:trace contextRef="#ctx0" brushRef="#br0" timeOffset="346370.8113">9657 4021,'0'0,"53"0,0 0,27 0,-28 0,1 0,0-53,0 53,-26 0</inkml:trace>
  <inkml:trace contextRef="#ctx0" brushRef="#br0" timeOffset="346713.8309">10292 3651,'0'0,"-53"0,53 26,0 27,0-26,0 26,0-27,0 1,27 26,-27-27,26 0,-26 27,80-53,-54 27</inkml:trace>
  <inkml:trace contextRef="#ctx0" brushRef="#br0" timeOffset="347302.8646">10557 3545,'-53'0,"53"53,0 0,0 0,0 0,0 0,26 0,-26-27,27-26,-27 53,26-53,1 0,-27-26,0-27,0 0,53 0,-53 26,26 27,27 0,-53 27,27-27,-27 53,0 26,0-52,0-27,0 26,-80-26,54 0,-27 0,53 0</inkml:trace>
  <inkml:trace contextRef="#ctx0" brushRef="#br0" timeOffset="347583.8806">10848 3492,'53'27,"-27"26,-26-1,53-25,-53-1,0 54,0-27,0 0,0 0,0-1,-26 28,26-27,-27-27</inkml:trace>
  <inkml:trace contextRef="#ctx0" brushRef="#br0" timeOffset="348905.9563">8361 4498,'0'26,"0"27,0 0,0 0,0 0</inkml:trace>
  <inkml:trace contextRef="#ctx0" brushRef="#br0" timeOffset="349796.0072">6800 5212,'-27'0,"-26"0,53 79,0-52,0-1,0 27,27 0,52-26,-52-27,26 0,-27 0,1-27,-27-52,0 52,-27-26,27 27,-53 26,53-27,-26 27,-27 0,53 0,-27 27,27 26</inkml:trace>
  <inkml:trace contextRef="#ctx0" brushRef="#br0" timeOffset="353232.2037">8308 4471,'-53'0,"53"27,0 26,0-27,0 0,0 27</inkml:trace>
  <inkml:trace contextRef="#ctx0" brushRef="#br0" timeOffset="354475.2748">8546 3704,'0'0,"0"0,27 0,25 0,-52 26,27-26,-1 0,27 0,-53 53,0-26,0-1,-26-26,26 53,0 0,-27-53,27 53,0-27,0 27,0-26</inkml:trace>
  <inkml:trace contextRef="#ctx0" brushRef="#br0" timeOffset="360733.6326">10425 5053,'26'0,"53"0,-79-53,27 53,-1 0,-26 27,53 26,-53-27,0 27,0-26,0-1,0 27,0-27,0 1,27 26,26-53,0 26,-27-26,27 0,-53 0</inkml:trace>
  <inkml:trace contextRef="#ctx0" brushRef="#br0" timeOffset="361031.6496">10478 5238,'26'-52,"27"52,0 0,0 0,-27 0,54 0</inkml:trace>
  <inkml:trace contextRef="#ctx0" brushRef="#br0" timeOffset="361405.6712">11113 4947,'0'0,"0"80,0-27,0-27,0 27,0 0,0 26,0-26,0 0,0-26,0 26,52-53</inkml:trace>
  <inkml:trace contextRef="#ctx0" brushRef="#br0" timeOffset="361879.6983">11377 5106,'-26'0,"-54"0,80 27,-53-27,53 53,0-1,0 1,0-53,27 0,52-26,-52-27,-27 0,0 106,0 0,53-53,-53 26,79-26</inkml:trace>
  <inkml:trace contextRef="#ctx0" brushRef="#br0" timeOffset="362125.7124">11562 4974,'0'0,"27"53,-27-27,0 54,26-54,-26 27,0-27,0 27,0-26,0-1,0 27</inkml:trace>
  <inkml:trace contextRef="#ctx0" brushRef="#br0" timeOffset="362366.7262">11800 5133,'53'0,"0"0,-26 0,-27 0</inkml:trace>
  <inkml:trace contextRef="#ctx0" brushRef="#br0" timeOffset="362493.7334">11906 5318,'53'0,"-53"-27,27 27</inkml:trace>
  <inkml:trace contextRef="#ctx0" brushRef="#br0" timeOffset="363497.7909">12144 4789,'27'0,"-1"0,1 0,52 0,-79 0,27 0,-27 53,0 52,0-78,-27-1,27 27,-26-26,26 26,0 0,0-53,53 26,-27-26,27 0,0 0</inkml:trace>
  <inkml:trace contextRef="#ctx0" brushRef="#br0" timeOffset="363791.8076">12144 5027,'0'0,"53"0,0 0,0 0,0 0,0 0,0 0,-27 0</inkml:trace>
  <inkml:trace contextRef="#ctx0" brushRef="#br0" timeOffset="364213.8318">12594 4762,'0'27,"0"-1,0 1,0-1,0 27,0 0,0-27,0 27,0-26,53-1,-26 27,-1-53,53 0</inkml:trace>
  <inkml:trace contextRef="#ctx0" brushRef="#br0" timeOffset="364714.8605">12806 4524,'-27'0,"27"27,0 25,0 28,0-1,0 1,0-28,27 1,-27-26,0 26,26-27,27-52,-53-1,0-26,27 53,-1 0,27 27,-53 26,0 0,-26-53,26 26,-53-26,0 0,26 0,27-26,0-1</inkml:trace>
  <inkml:trace contextRef="#ctx0" brushRef="#br0" timeOffset="364997.8766">13097 4656,'0'27,"0"26,26-53,-26 53,0-27,0 1,53 52,-53-26,0 0,0 0,-53 26,53-26,-53 0,53 0</inkml:trace>
  <inkml:trace contextRef="#ctx0" brushRef="#br0" timeOffset="365163.8862">13361 5186,'0'-53</inkml:trace>
  <inkml:trace contextRef="#ctx0" brushRef="#br0" timeOffset="365725.9183">11642 5662,'26'0,"27"0,53 0,-27 0,1 0,25 0,1 0,0 0,26-53,-26 53,53-53,0 53,-53-27,-27 27,-26 0,0 0,-53 53</inkml:trace>
  <inkml:trace contextRef="#ctx0" brushRef="#br0" timeOffset="368082.0531">29819 11430,'0'-27,"0"54,79 26,-53-27,-26 1,80 25,-80 1,26 0,-26-26,0-1,0 27,0-53,0-26,0-1,0-26,0 0,0 0,0 27,0 0,0 26,0-53,53 53,0-27,26 27,-79-53</inkml:trace>
  <inkml:trace contextRef="#ctx0" brushRef="#br0" timeOffset="368421.0725">29924 11297,'0'-53,"27"53,52 0,1 27,-54-27,1 0,25 0,-25 0</inkml:trace>
  <inkml:trace contextRef="#ctx0" brushRef="#br0" timeOffset="368793.0937">30692 11350,'0'0,"-53"0,53 0,0 27,-27 26,27 0,0 0,0-27,0 53,0-26,0-26,0-1,0-26,27 0</inkml:trace>
  <inkml:trace contextRef="#ctx0" brushRef="#br0" timeOffset="369222.1181">30903 11456,'0'-26,"-53"26,1 0,25 0,-26 53,27 0,26-1,0-25,53-27,0 0,-53 0,26-27,27 27,-27 27,27 26</inkml:trace>
  <inkml:trace contextRef="#ctx0" brushRef="#br0" timeOffset="369461.1319">31009 11403,'0'27,"0"-1,53 27,-53 0,0 26,0-26,0 0,0 0,0 0,-26 0,26-27</inkml:trace>
  <inkml:trace contextRef="#ctx0" brushRef="#br0" timeOffset="369741.1478">31221 11721,'26'0,"-26"-53,53 53,0 0,0 0,-53 26,0 1</inkml:trace>
  <inkml:trace contextRef="#ctx0" brushRef="#br0" timeOffset="369861.1546">31327 11879,'26'0,"27"0,0 0</inkml:trace>
  <inkml:trace contextRef="#ctx0" brushRef="#br0" timeOffset="370530.1931">31538 11430,'0'0,"0"0,53 26,-53 54,53-28,-53-25,0 26,53 26,-53-52,0-1,0 27,0-106,0 27,0-27,0 0,0 0,0 0,27 53,-1 0,0 0,27 0,-26 0</inkml:trace>
  <inkml:trace contextRef="#ctx0" brushRef="#br0" timeOffset="370983.219">31565 11192,'26'0,"1"0,26 0,0 0,-1 0,-25 0,26 0</inkml:trace>
  <inkml:trace contextRef="#ctx0" brushRef="#br0" timeOffset="371322.2384">32173 11297,'-53'53,"53"0,0-26,0-1,0 1,-26 26,26-27,0 27,0 0,26 0,-26-27,53-26</inkml:trace>
  <inkml:trace contextRef="#ctx0" brushRef="#br0" timeOffset="371809.2662">32411 11244,'0'27,"0"26,0-27,0 27,0-26,0 26,0-27,0 1,0 25,0-78,27-27,-27 27,53 26,-27 0,1 0,26 0,-53 0,0 53,0-1,-27 1,1-53,-27 0,26 0,-26 0,53 0</inkml:trace>
  <inkml:trace contextRef="#ctx0" brushRef="#br0" timeOffset="372058.2805">32729 11218,'0'26,"0"1,26-1,-26 27,53-26,-53-1,27 27,-27-26,0 26,0-27,0 27,0 0,-53-53</inkml:trace>
  <inkml:trace contextRef="#ctx0" brushRef="#br0" timeOffset="372214.2894">33046 11588,'27'0</inkml:trace>
  <inkml:trace contextRef="#ctx0" brushRef="#br0" timeOffset="372791.3224">31353 12091,'0'0,"27"0,26 0,-1 0,81 0,52 0,27-26,52 26,1 0,-80-53,-53 53,1 0,-81 0,-25 0,-27 26,0-26</inkml:trace>
  <inkml:trace contextRef="#ctx0" brushRef="#br0" timeOffset="373693.374">31009 11456,'-53'0,"53"53,0 0,0 0,0-27,0 27,0 0,0-26</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40:02.156"/>
    </inkml:context>
    <inkml:brush xml:id="br0">
      <inkml:brushProperty name="width" value="0.05292" units="cm"/>
      <inkml:brushProperty name="height" value="0.05292" units="cm"/>
      <inkml:brushProperty name="color" value="#FF0000"/>
    </inkml:brush>
  </inkml:definitions>
  <inkml:trace contextRef="#ctx0" brushRef="#br0">29184 13123,'0'0,"0"26,0 27,52 0,-52-26,0 26,0 26,0 0,27 1,-27 26,0-27,0 0,0 27,0 27,0-28,0 1,53 26,-53-26,0 0,53 26,-53-52,0-1,53 1,-53-1,0 0,26 27,-26-26,0-28,53 1,-53 27,0-27,0 26,0-26,0-27,27 27</inkml:trace>
  <inkml:trace contextRef="#ctx0" brushRef="#br0" timeOffset="600.0344">27993 15346,'53'0,"-27"0,27 0,0 0,27 0,52 0,-53 0,27 0,26 0,27 0,26 0,0 0,-26 0,26 0,1 0,-1 0,0 0,27 0,-27 0,-79 0,26 0,-53 0,-26 0,-26 26,26-26,-53 26,53-26,-27 0</inkml:trace>
  <inkml:trace contextRef="#ctx0" brushRef="#br0" timeOffset="1853.106">29554 15398,'0'-26,"0"0,0-54,0 80,0-53,79 27,1-54,52-25,0-28,1 1,25 0,1-27,26-26,-52 26,-28 27,-52 79,0 0,-53 26,0 1,0 26,0 53,27-53,-27 26</inkml:trace>
  <inkml:trace contextRef="#ctx0" brushRef="#br0" timeOffset="2734.1564">30930 13732,'0'0,"-27"-27,27-26,-26 53,-27-53,-26-26,26 52,0-25,0 25,-27-26,1 0,-27 0,53 27,-26-27,26 0,-26 27,26-27,0 53,0-53,26 53,-25-53,-1-27,0 54,0 26,26 0,27 0,53 0,-53 53</inkml:trace>
  <inkml:trace contextRef="#ctx0" brushRef="#br0" timeOffset="3990.2283">29528 12700,'-27'0,"-52"-53,26 53,-27 0,1 0,0 53,-27-53,-53 53,-26-53,26 53,53-53,0 52,27-52,26 0,0 0,27 0,-27 0,53-26,-27 26,27 26</inkml:trace>
  <inkml:trace contextRef="#ctx0" brushRef="#br0" timeOffset="5045.2886">27914 12858,'0'-26,"-27"26,27 0,-79 53,52 0,-26 26,27-26,-27 0,27 26,-27-26,26 0,-26 0,27 27,-27-54,26 27,-26-27,27 27,-27-26,27-1,-27 54,53-54,-53 27,53-27,-53-26,53 27,0-27</inkml:trace>
  <inkml:trace contextRef="#ctx0" brushRef="#br0" timeOffset="7792.4457">27120 14076,'26'0,"-26"0,27 0,-1 0,54 52,-54-52,-26 27,26-27,-26 53,53-27,-26-26,-27 27,26-27,-26 53,53-27,-26 27,26-27,26 27,-53-26,27 26,-26-53,26 0,0 26,26 27,-26-53,-53 27,26-27,27 0,-26 0,-1 26,27-26,-53 53,27-53,-1 26,27-26,0 0,0 0,-53 53,26-53,27 0,-53 27,27-27,-1 26,27-26,-27 0,27 53,-26-53,-27 27,26-27,27 53,-26-53,-27 26,26-26,-26 26,53-26,-53 27,27-27,-1 0,27 0,-53 53,26-27,1 27,52-53,-26 0,-26 0,-1 0,-26 27,53-27,-53 26,26-26,1 0,26 0,-53 53,26-53,-26 27,27-27,26 0,-27 26,-26-26</inkml:trace>
  <inkml:trace contextRef="#ctx0" brushRef="#br0" timeOffset="8975.5134">30215 14340,'0'0,"27"0,52 0,-52 0,26 53,26-53,-26 0,-27 0,1 0,-27 26,-27 54,27-54,-79 27,79 0,-53 0,53 0,0 0,0-27,0 1,27-27,-27 53,26-53</inkml:trace>
  <inkml:trace contextRef="#ctx0" brushRef="#br0" timeOffset="9448.5405">31141 14578,'0'-53,"0"27,0 26,-52 0,-1 26,26 1,27-1,-79 27,79-26,0-1,0 27,0 0,53-53,0 26,0-26,26 0,-26 0</inkml:trace>
  <inkml:trace contextRef="#ctx0" brushRef="#br0" timeOffset="9643.5515">31406 14605,'0'53,"0"0,0 26,0-26,0 0,0 0</inkml:trace>
  <inkml:trace contextRef="#ctx0" brushRef="#br0" timeOffset="10543.6031">30295 13123,'-80'53,"80"-27,-52 1,52 26,-27-27,27 27</inkml:trace>
  <inkml:trace contextRef="#ctx0" brushRef="#br0" timeOffset="10754.6152">30215 13176,'53'0,"27"-53,-54 53,1 0,26 0,-27 0,0 0,27 0,-26-26</inkml:trace>
  <inkml:trace contextRef="#ctx0" brushRef="#br0" timeOffset="11136.637">31115 12779,'0'-26,"-53"26,27 0,-27 0,0 79,53-53,0 27,0 0,0-26,0-1,26 27,1-53,26 53,26-53</inkml:trace>
  <inkml:trace contextRef="#ctx0" brushRef="#br0" timeOffset="11428.6537">31618 12806,'53'0,"0"0,-53 0,0 52,0-25,0-1,0 27,0-26,0-1,-27-26,27 53,53-53,0 0,0 0,26-53,1 27</inkml:trace>
  <inkml:trace contextRef="#ctx0" brushRef="#br0" timeOffset="12464.713">28654 12647,'0'26,"-26"-26,26 27,-27-27,27 53,0 0,0-27,0 0,53-26,-53 53,53-53,-26 0,-1 0,54 0,-54 0</inkml:trace>
  <inkml:trace contextRef="#ctx0" brushRef="#br0" timeOffset="13064.7473">28681 11827,'0'0,"-53"0,0 0,27 0,26 26,-80 27,27 0,53 0,-26 0,26 26,0-52,0-1,0 27,26-53,1 26,26-26,26 0,-26 0,0 0,0-26</inkml:trace>
  <inkml:trace contextRef="#ctx0" brushRef="#br0" timeOffset="13445.7691">28919 11800,'53'0,"-27"-53,1 53,26 0,0 0,-53 27,0 26,0-27,0 0,-27 27,-26-26,27 26,26-27,26-26,54 0,-27 0,-27 0,0 0,-26 53,-26 27,-27-28,-53 28,27-27,-53 0</inkml:trace>
  <inkml:trace contextRef="#ctx0" brushRef="#br0" timeOffset="14315.8188">27305 13149,'53'0,"-53"53,26-26,-26-1,53 54,-53-27,27-27,-27 27,26-53,-26 26,53-26,27 0,-54-26,0 26,54-53,-54 53,27-26,-26 26,-1 0</inkml:trace>
  <inkml:trace contextRef="#ctx0" brushRef="#br0" timeOffset="15193.869">26855 12038,'-26'0,"-27"-26,26 26,-26 0,-26 79,79-26,-26 0,26 0,0 0,0 26,0-26,0-26,26-27,1 52,25-52,-25 0,-1 53,54-53,-54 0</inkml:trace>
  <inkml:trace contextRef="#ctx0" brushRef="#br0" timeOffset="15562.8902">27014 12250,'0'26,"0"1,0-1,0 27,53-26,-27 52,27-79,-26 0,-27-26,0-1,0 1,0-27,0 26,0 54,0 26,26 0,-26-1,0 1,0-26,0 52,0-26,0 0,0-26</inkml:trace>
  <inkml:trace contextRef="#ctx0" brushRef="#br0" timeOffset="16807.9614">27808 14684,'53'0,"-27"0,27 0,0 53,26-53,-26 0,-26 0,26-26,-53-1,0-26,0-26,0 26,0 26,0 1,0-27,0 106</inkml:trace>
  <inkml:trace contextRef="#ctx0" brushRef="#br0" timeOffset="17602.0068">27093 14763,'-53'0,"53"-26,-26 26,-27 0,0 0,53 0,-79 0,79 53,0-27,-27 1,27 26,0-27,0 1,27 26,52-1,-52-52,-1 0,1 0,25 0,-25 0,-1 0</inkml:trace>
  <inkml:trace contextRef="#ctx0" brushRef="#br0" timeOffset="17932.0257">27173 14790,'0'0,"0"26,0 27,0-26,0-1,53-26,-53 80,53-80,-53 26,26-26,-26 26,26-26,-26 27,0-27,-26 53,-27-53,27 0</inkml:trace>
  <inkml:trace contextRef="#ctx0" brushRef="#br0" timeOffset="18120.0364">27199 14816,'0'-26,"0"-1,27 27,52 0,0 0,-52 0,-1 0</inkml:trace>
  <inkml:trace contextRef="#ctx0" brushRef="#br0" timeOffset="18952.084">28919 15689,'-26'0,"-1"0,27 0,0 27,0 26,0-27,27-26,-1 0,0 0,27 0,-26 0,-27-26,26-27,-26 0,-26 27,-27 26,0 0,53 0,-53 26</inkml:trace>
  <inkml:trace contextRef="#ctx0" brushRef="#br0" timeOffset="19822.1338">26194 16642,'-80'-26,"54"26,-1 0,-25 0,-1 26,26 27,-26 53,0-27,53 0,-26 1,26-1,0 1,0-54,53 27,0-53,26 0,27 0,0 0,26 0,-53-26,1 26</inkml:trace>
  <inkml:trace contextRef="#ctx0" brushRef="#br0" timeOffset="21374.2226">26749 16933,'0'-26,"0"-1,0 27,53 0,0 0</inkml:trace>
  <inkml:trace contextRef="#ctx0" brushRef="#br0" timeOffset="21532.2316">26802 17171,'0'0,"53"0,0 0,0 0,-26 0</inkml:trace>
  <inkml:trace contextRef="#ctx0" brushRef="#br0" timeOffset="21960.2561">27490 16536,'0'-53,"0"53,-53 0,53 27,-53-1,53 27,-53 26,53 1,0-1,0 1,0-54,0 0,27 27,26-53,-27 27,27-27,-26 0,-1 0,1 0,26 0</inkml:trace>
  <inkml:trace contextRef="#ctx0" brushRef="#br0" timeOffset="22183.2689">27702 16880,'0'0,"0"53,0 0,26-27,-26 27,27 0</inkml:trace>
  <inkml:trace contextRef="#ctx0" brushRef="#br0" timeOffset="22671.2968">27914 16668,'26'53,"-26"27,0-27,0 0,53-1,-53 1,0-26,26-27,-26 26,80-26,-27 0,-53 0,53 0,-53-79,26 26,-26 0,0 0,0 0,0 27,0-27,0 0,0 53,0-26,0-27</inkml:trace>
  <inkml:trace contextRef="#ctx0" brushRef="#br0" timeOffset="23032.3174">28734 16536,'-27'0,"-52"0,26 27,0 52,53-26,0-27,0 1,0 26,0 0,27-27,-1 27,27-53,-27 0,1 26,52-26,-79 0</inkml:trace>
  <inkml:trace contextRef="#ctx0" brushRef="#br0" timeOffset="23489.3436">28893 16827,'52'0,"-52"-26,27 26,-27 53,0-27,0 27,0 0,0 0,-53-27,53 27,53-53,-27 0,1 0,52 0,-52-53,-1 53</inkml:trace>
  <inkml:trace contextRef="#ctx0" brushRef="#br0" timeOffset="24511.402">29104 16483,'53'53,"-53"-26,27-1,-27 53,52-26,-52-26,80 26,-54-53,27 53,-26-53,52 0,-52 0,-27 0,26 0,-26-53,0 0,0 26,0 1,0-27,0 27,0-1,-53-52,53 52,0 1,-26 26,26 26,0 1,0-1</inkml:trace>
  <inkml:trace contextRef="#ctx0" brushRef="#br0" timeOffset="24966.428">30004 16298,'0'-53,"-27"27,1 26,-1 0,27 0,-53 53,53-27,0 27,-26 0,26 26,0 1,0-27,0-27,26-26,-26 26,80-26,-54 0,27 0,-26 0,-1 0</inkml:trace>
  <inkml:trace contextRef="#ctx0" brushRef="#br0" timeOffset="25416.4538">29977 16748,'0'0,"27"0,26 0,-27 0,1 0,-27 26,0 54,0-54,0 1,-53 25,106-52,-27 0,1 0,25 0,-25 0,-27 53,0-53,-53 80,27-27,-27-53,26 0</inkml:trace>
  <inkml:trace contextRef="#ctx0" brushRef="#br0" timeOffset="26279.5031">30215 16192,'0'27,"0"26,0 26,80 0,-80 1,53-27,-53 0,53-1,-53-25,53-27,-53 26,26-26,0 0,27-26,-53-1,27-52,-27 26,0 0,0 0,0 0,0 27,-53 26,53-53,-53 53,53-53,-53 53,53-26,-26 26,26 0,0 26</inkml:trace>
  <inkml:trace contextRef="#ctx0" brushRef="#br0" timeOffset="26610.5221">31009 15928,'53'0,"-106"0,-26 53,52-1,-26 28,27-27,26 0,-53 0,53 26,0-53,0 1,79-27,1 53,-1-53,1 0,-1 0,0 0,-52 0</inkml:trace>
  <inkml:trace contextRef="#ctx0" brushRef="#br0" timeOffset="27043.5468">30877 16801,'26'0,"27"26,0 27,-53-26,27-27,-27 52,26-52,-26-26,53 26,-53-79,0 52,26-26,-26 27,0 52,0 27,0 27,0-54,0 0,53 27</inkml:trace>
  <inkml:trace contextRef="#ctx0" brushRef="#br0" timeOffset="27959.5991">31353 16033,'0'0,"0"53,0 0,53 27,-53-1,53 0,-53-26,79-26,-79 26,53-53,-53 26,27-26,26 0,-53-26,26-27,-26 0,0-27,0 1,0 0,0 26,0 0,0 26,-53 27,53-26,0 26,0 53,0 0</inkml:trace>
  <inkml:trace contextRef="#ctx0" brushRef="#br0" timeOffset="28475.6288">32147 15954,'-27'-26,"-25"26,52 0,-80 53,27-1,27 28,26-27,-53 26,53-26,0 0,26 0,27-27,-26-26,-1 0,54 53,-28-53,28 0,-27 0</inkml:trace>
  <inkml:trace contextRef="#ctx0" brushRef="#br0" timeOffset="28971.6571">32306 16563,'0'26,"0"27,53-53,-53 26,26-26,-26 53,26-53,-26 53,53-53,-53 53,27 0,-27 0,-27-27,-26-26</inkml:trace>
  <inkml:trace contextRef="#ctx0" brushRef="#br0" timeOffset="29181.6691">32411 16616,'0'-53,"53"26,27 27,-54 0,1 0,26 0,0 0</inkml:trace>
  <inkml:trace contextRef="#ctx0" brushRef="#br0" timeOffset="31724.8146">31406 13811,'0'-27,"0"27,0 106,0-79,0-1,0 1,0 26,-26-27,26 27,0 0,0-27,26-26,27 0,0 0,-27-26</inkml:trace>
  <inkml:trace contextRef="#ctx0" brushRef="#br0" timeOffset="31919.8258">31591 13758,'0'-53,"0"80,0-27,0 52</inkml:trace>
  <inkml:trace contextRef="#ctx0" brushRef="#br0" timeOffset="35580.0349">31750 14023,'26'0,"1"0,-27 0,26 0,27 0,-26 0,-1 0,27 0,-53-53</inkml:trace>
  <inkml:trace contextRef="#ctx0" brushRef="#br0" timeOffset="36185.0695">31829 13917,'0'26,"0"27,0 0,27-26,-27-1,0 27,0-27,0 27,0 0</inkml:trace>
  <inkml:trace contextRef="#ctx0" brushRef="#br0" timeOffset="36567.0914">32226 13917,'0'-53,"0"26,0 27,0-26,0 79,0 0,0 0,0 0,0 26,0-26,0 0,0-27</inkml:trace>
  <inkml:trace contextRef="#ctx0" brushRef="#br0" timeOffset="40145.2962">29739 12012,'0'26,"-53"1,53 26,0 0,0-1,27-52,-1 27,1-27</inkml:trace>
  <inkml:trace contextRef="#ctx0" brushRef="#br0" timeOffset="40319.3062">29766 11985,'0'-26,"0"26,-27 0</inkml:trace>
  <inkml:trace contextRef="#ctx0" brushRef="#br0" timeOffset="40655.3252">29607 12382,'53'0,"0"0,0 0,0 0,-1 0,1 0,-26 0</inkml:trace>
  <inkml:trace contextRef="#ctx0" brushRef="#br0" timeOffset="41032.347">29766 12514,'53'0,"-27"-26,0 26,54 0,-80 0,0 79,0-52,-27 26,1-53,26 53,0-53,53-27,-27 27,1-26,26 26,-27-53,-26 26</inkml:trace>
  <inkml:trace contextRef="#ctx0" brushRef="#br0" timeOffset="44091.5217">29713 12223,'26'0,"27"0,-26 0,25 0,-25 27,26-1,-53 27,53-26,-53 26,0-27,0 27,-27 0,-26-27,27-26,-27 53,0-53,53-26,27-1,-1 27,0-53,27 53,-26 0,-1 0,27 0,-26 0,-27 27,-27-27,-26 0,27 0,-27 0,0-27,53-25,0-1,0 0,0 26</inkml:trace>
  <inkml:trace contextRef="#ctx0" brushRef="#br0" timeOffset="44938.5703">30136 11853,'0'-53,"0"0,0 106,0-26,0 25,0 1,27 27,-27-27,0 0,26-53</inkml:trace>
  <inkml:trace contextRef="#ctx0" brushRef="#br0" timeOffset="45148.5824">30083 12197,'27'0,"26"0,26-26,-26 26,26 0,-26 0,-26 0,-1 0</inkml:trace>
  <inkml:trace contextRef="#ctx0" brushRef="#br0" timeOffset="45532.6043">30189 12356,'0'0,"79"0,-26 0,-53 26,0 1,0 52,0-53,0-26,27 0,26 0,-27 0,1 0,25 0,-25 0</inkml:trace>
  <inkml:trace contextRef="#ctx0" brushRef="#br0" timeOffset="46175.6409">30639 12091,'0'0,"79"0,-52 0,-1 0,1 0,52 0</inkml:trace>
  <inkml:trace contextRef="#ctx0" brushRef="#br0" timeOffset="46454.657">30745 11932,'0'-26,"0"79,0 0,0 0,0 26,0-26,0 0,0-27,0 27</inkml:trace>
  <inkml:trace contextRef="#ctx0" brushRef="#br0" timeOffset="47234.7015">30956 11879,'0'-52,"0"25,53 27,0 0,0 0,0 0,0 0,-53 27,0 25,0-25,-27-1,1 27,-27-26,0 26,53-27,27-26,25 0,-25 0,-1 53,-26 0,0-27,-79 27,26-53</inkml:trace>
  <inkml:trace contextRef="#ctx0" brushRef="#br0" timeOffset="47482.7158">31380 12012,'0'26,"0"54,0-1,0-53,0 27,0-53,26 0</inkml:trace>
  <inkml:trace contextRef="#ctx0" brushRef="#br0" timeOffset="47654.7255">31459 11827,'26'0,"-26"26</inkml:trace>
  <inkml:trace contextRef="#ctx0" brushRef="#br0" timeOffset="51965.9723">27093 13943,'-26'-26,"26"52,0 1,0 26,0-27,0 1,26-27</inkml:trace>
  <inkml:trace contextRef="#ctx0" brushRef="#br0" timeOffset="72056.1214">12515 15875,'0'0,"0"-27,-53 27,26 0,1 0,26 0,-79 53,79 0,-27 0,27 26,0 1,0-1,0 0,0 27,27-26,26-1,-1 27,-25-27,26 54,0-28,0 1,-53-53,26 0,-26-26,0 25,0-25,-26-27,-1 53,-26-53,27 0,-1 0,-26-27,53 1</inkml:trace>
  <inkml:trace contextRef="#ctx0" brushRef="#br0" timeOffset="72760.1617">12277 16510,'0'26,"26"1,-26 26,0-1,0-25,27 26,-27-27,53 1,-27 26,27-53,0-27,-53-52,53 26,-53-26,0-1,0 1,0 26,-27 0,-26 26,0 27,1 0,25 0,-26 53,53-26,27-27,-1 26,1-26,25 0</inkml:trace>
  <inkml:trace contextRef="#ctx0" brushRef="#br0" timeOffset="73476.2024">12885 17277,'-53'0,"27"0,-27 26,0 54,53-54,0 27,0-26,0-1,0-26,53 53,26-53,1 0,52-26,-53 26,-26-53</inkml:trace>
  <inkml:trace contextRef="#ctx0" brushRef="#br0" timeOffset="74373.2539">13176 16430,'0'-26,"53"26,0-53,26 0,-79 27,-26 26,0 0,-1 0,-26 0,53 52,80 28,-54-27,27 0,-27 26,-26 0,53 1,-53 26,0-27,0 0,0-26,0 27</inkml:trace>
  <inkml:trace contextRef="#ctx0" brushRef="#br0" timeOffset="74606.2671">13256 16907,'0'-53,"26"0,53 53,-52-27,26 27,0 0,-27 0,1 0,52 0</inkml:trace>
  <inkml:trace contextRef="#ctx0" brushRef="#br0" timeOffset="74898.284">13917 16324,'-26'0,"-1"0,27 53,-26 0,26 0,0 0,0 27,26 25,27-52,-26 0,25 27,-25-54,26 27,-27-53,1 0</inkml:trace>
  <inkml:trace contextRef="#ctx0" brushRef="#br0" timeOffset="75326.3085">14261 16457,'0'-53,"27"53,-1 0,53 0,-52 0,-1 0,27 0,-53 53,0-27,0 1,0 26,-53 26,53-53,-26 27,26 0,0-26,53-27,0 0,0 0,26 0,0 0</inkml:trace>
  <inkml:trace contextRef="#ctx0" brushRef="#br0" timeOffset="75558.3217">14288 16589,'0'0,"79"0,0 0,-26 0,0 0,0 0,-27 0</inkml:trace>
  <inkml:trace contextRef="#ctx0" brushRef="#br0" timeOffset="75776.3342">14843 16377,'53'27,"-26"-27,-27 53,52-53,-52 79,53-26,-53 0,0 0,0 0,0-27,-26 1</inkml:trace>
  <inkml:trace contextRef="#ctx0" brushRef="#br0" timeOffset="76683.3861">15875 16404,'0'-53,"-53"53,0 0,-26 0,52 0,-26 0,27 53,0-53,-27 53,53-27,-53 27,53-26,0-1,0 27,53-53,0 0,26 0,0-53,1 27,-54-27,27 26,-53-26,26 27,-26-27,0 0,0-26,-52 26,25 26,-26-26,0 27,27 26,26 53,0 0,79 0,-79 26,27-26,-27 0,53 0,-53 26,79-26,-79-26,53 25</inkml:trace>
  <inkml:trace contextRef="#ctx0" brushRef="#br0" timeOffset="77118.4108">16113 16377,'0'0,"53"-26,26 26,-52 0,26 0,-27 0,-26 53,0 0,0 0,0 0,0 0,0-1,-26-25,26-1,0 54,0-54,53-26,0 0,52-26,-52 26</inkml:trace>
  <inkml:trace contextRef="#ctx0" brushRef="#br0" timeOffset="77426.4286">16166 16589,'79'0,"-52"0,26-26,26 26,27 0,26-53,-52 53,-27 0,0 0,-1 0</inkml:trace>
  <inkml:trace contextRef="#ctx0" brushRef="#br0" timeOffset="77625.4399">17066 16430,'53'-53,"-27"53,27-26,26 26,-79 26,0 1</inkml:trace>
  <inkml:trace contextRef="#ctx0" brushRef="#br0" timeOffset="77755.4472">17171 16642,'0'-26,"53"26,-26-27,26 27,-27 0,1 0</inkml:trace>
  <inkml:trace contextRef="#ctx0" brushRef="#br0" timeOffset="78587.495">18468 15981,'-27'0,"1"0,26 26,-53 0,53 27,-53 27,53-27,0 0,0-27,0 27,27 0,-1-53,1 0,25 0,-25 0,-1-27,27 1,-26-1,-27-52,0 26,0 0,0 0,0 0,-27-26,-26 53,0 26,27 0,26 0,0 26,0 53</inkml:trace>
  <inkml:trace contextRef="#ctx0" brushRef="#br0" timeOffset="83215.7597">29580 12700,'0'26,"0"1,27-27,26 0,26 0,-79 26,53-26,-53 53</inkml:trace>
  <inkml:trace contextRef="#ctx0" brushRef="#br0" timeOffset="84415.8284">28019 12806,'0'0,"0"-27,-53 27,53 0,-26 0,26 79,0-52,-26-27,26 53</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42:26.025"/>
    </inkml:context>
    <inkml:brush xml:id="br0">
      <inkml:brushProperty name="width" value="0.05292" units="cm"/>
      <inkml:brushProperty name="height" value="0.05292" units="cm"/>
      <inkml:brushProperty name="color" value="#FF0000"/>
    </inkml:brush>
  </inkml:definitions>
  <inkml:trace contextRef="#ctx0" brushRef="#br0">30321 13414,'0'27,"27"25,-27 1,0 27,0-1,0 0,53 1,-53 26,0 0,0-1,0 1,0 0,0 53,0-53,0-27,26 0,-26 1,0 26,0-27,0-26,0-27,0 1,0 26,0-27,53-26,-53 53,0-26,0-27,0-53</inkml:trace>
  <inkml:trace contextRef="#ctx0" brushRef="#br0" timeOffset="1184.0678">29475 14552,'0'-27,"53"27,-27 0,0 0,27 0,0 0,0 0,0 0,26 0,-26 0,0 0,0 0,0 53,27-53,-28 0,-25 0,-1 0,27 0,0 0,0 0,0 0,0 0,26 0,-26 0,0 0,0 0,0 27,-27-27,1 0,26 0,-27 0,1 0,52 53,-26-53,-27 0,1 0,26 0,-27 0,27 0,0 0,-26 0,-1 0,1 0,25 0,-25 0,-27 26,26-26</inkml:trace>
  <inkml:trace contextRef="#ctx0" brushRef="#br0" timeOffset="3090.1767">30930 14578,'0'-26,"0"-27,0 26,-27 27,27-26,-26-53,26 52,-53-26,53 0,-26 53,26-79,-53 52,26-25,-26-1,27 26,-1-52,-26 52,27 1,-27-27,27 53,26-27,-53 27,0 0,26-52,1 52,-27 0,0 0,0 0,0 0,0 0,27 0,-1 26,-26-26,53 26,-26-26,26 27,-27-27,27 53,-52-53,52 53,-27 0,27-27,0 27,-53-26,53 25,0-25,0-1,0 27,0-26,0-1,0 1,0 26,0-27,0 0,0 54,0-54,0 1,0-1,0 27,0-26,0-1,27-26,-27 79,0-26,0-26,26 26,-26-27,27-26,-27 27,52-27,-52 26,53-26,-53 53,53-53,0 26,0 27,0-53,-53 27,53-27,0 0,0 0,0 0,-27 0,27 0,-26 0,-1 0,27 0,0 0,0 0,0-53,26 53,-79-27,53 27,-27-52,1 52,-27-27,53 27,-53-26,26-27,-26 26,53-26,-53-26,0 53,0-27,0 0,0 0,0 0,0 26,0 1,-26 26,52 0,1 0</inkml:trace>
  <inkml:trace contextRef="#ctx0" brushRef="#br0" timeOffset="3734.2136">30586 13970,'0'-53,"0"53,0 26,-53 1,53-1,-27-26,27 53,-26-53</inkml:trace>
  <inkml:trace contextRef="#ctx0" brushRef="#br0" timeOffset="3938.2253">30586 13970,'26'0,"27"0,0 0,-53 0,80 0,-80 26,79-26,-53 53</inkml:trace>
  <inkml:trace contextRef="#ctx0" brushRef="#br0" timeOffset="6629.3792">26035 15610,'0'-26,"-26"-1,-27 27,53-53,-27 53,-26 0,0 53,27-26,26-1,-53 27,53 0,0 0,-53 0,53 26,27-26,52 0,-26-53,0 0,26 26,-26-26,-27 0</inkml:trace>
  <inkml:trace contextRef="#ctx0" brushRef="#br0" timeOffset="6802.3891">26353 15610,'0'-53,"0"106</inkml:trace>
  <inkml:trace contextRef="#ctx0" brushRef="#br0" timeOffset="6959.3981">26379 15954,'0'27,"0"25</inkml:trace>
  <inkml:trace contextRef="#ctx0" brushRef="#br0" timeOffset="7777.4449">27067 15557,'26'0,"1"0,26 0,0 0,-53 53,0 0,0-27,0 27,0 0,0 27,-27-54,27 1,0 52,0-26,53-27,0-26,26 0,-26 0,0 0</inkml:trace>
  <inkml:trace contextRef="#ctx0" brushRef="#br0" timeOffset="8033.4595">27040 15822,'0'0,"53"0,-53 0,53 0,-26 0,26 0,26 0,0 0</inkml:trace>
  <inkml:trace contextRef="#ctx0" brushRef="#br0" timeOffset="8377.4792">27861 15610,'0'0,"-53"0,53 0,-27 0,27 79,0-26,-26 0,26 0,0 0,0 0,0 0,0-27,0 1,0 26,26-53,-26 26,80-26</inkml:trace>
  <inkml:trace contextRef="#ctx0" brushRef="#br0" timeOffset="8602.4921">28099 15610,'0'53,"0"26,0 1,0-27,0 0,0 0,0-1,0 1</inkml:trace>
  <inkml:trace contextRef="#ctx0" brushRef="#br0" timeOffset="8798.5033">27914 15954,'0'-26,"0"26,26 0,27 0,0 0,0 0,-27 0</inkml:trace>
  <inkml:trace contextRef="#ctx0" brushRef="#br0" timeOffset="9014.5155">28284 15689,'0'27,"0"-1,53 1,-53 52,0-26,26 0,-26 0,0 0,0 26,0-26,-79-26,79 26,-53-27</inkml:trace>
  <inkml:trace contextRef="#ctx0" brushRef="#br0" timeOffset="9292.5315">28549 16086,'52'0,"-52"-26,53 26,-26 0,26 0,-27 0,-26 0,0 53</inkml:trace>
  <inkml:trace contextRef="#ctx0" brushRef="#br0" timeOffset="9434.5397">28654 16404,'80'0,"-54"0,1 0,26 0</inkml:trace>
  <inkml:trace contextRef="#ctx0" brushRef="#br0" timeOffset="10168.5816">29289 16033,'0'0,"0"0,80 0,-27 0,0 0,-53-52,-53-1,26 53,1 0,-27 0,0 0,26 26,27 1,0 25,27-25,-1 26,27-27,-26 27,-27-26,79-27,-79 53,27-53</inkml:trace>
  <inkml:trace contextRef="#ctx0" brushRef="#br0" timeOffset="10673.6105">29078 15372,'-53'26,"53"1,-27 26,27-27,0 1,-53-27,53 53,27 0,-1-53,1 0,26 0</inkml:trace>
  <inkml:trace contextRef="#ctx0" brushRef="#br0" timeOffset="10844.6203">29157 15240,'27'0</inkml:trace>
  <inkml:trace contextRef="#ctx0" brushRef="#br0" timeOffset="11115.6358">29501 15319,'-26'53,"26"0,0-27,0 1,0 26,0-27,0 1,0 26,0-27,0 27,26-53</inkml:trace>
  <inkml:trace contextRef="#ctx0" brushRef="#br0" timeOffset="11303.6466">29342 15557,'27'0,"79"0,-80 0,27 0,-27 27</inkml:trace>
  <inkml:trace contextRef="#ctx0" brushRef="#br0" timeOffset="12388.7086">29792 16113,'0'26,"0"-26,0 27,53 26,-53 0,-53 26,0-53</inkml:trace>
  <inkml:trace contextRef="#ctx0" brushRef="#br0" timeOffset="13176.7537">30110 15901,'0'-26,"26"26,1 0,25 0,-25 0,26 0,-53 26,0 54,-53-1,26-26,-25 0,25-27,27 1,0 26,0-27,0 27,27-53,25 53,28-53,-27 0,26 0,-52 0</inkml:trace>
  <inkml:trace contextRef="#ctx0" brushRef="#br0" timeOffset="13425.7679">30110 16192,'0'-26,"26"26,27 0,26 0,1 0,-1 0,-26 0,0 0</inkml:trace>
  <inkml:trace contextRef="#ctx0" brushRef="#br0" timeOffset="13785.7885">30692 15478,'0'0,"-27"53,1-27,-27 27,26 26,-26-52</inkml:trace>
  <inkml:trace contextRef="#ctx0" brushRef="#br0" timeOffset="14226.8138">30824 15848,'-26'0,"-1"0,1 0,-27 80,53-27,-53-1,53 1,0 0,0 27,0-1,0-26,0-27,26-26</inkml:trace>
  <inkml:trace contextRef="#ctx0" brushRef="#br0" timeOffset="14462.8273">30903 16007,'0'-53,"0"106,0-27,0 27,0 0,0 27,0-27,0-1,0-25,-26-27</inkml:trace>
  <inkml:trace contextRef="#ctx0" brushRef="#br0" timeOffset="14663.8388">30745 16219,'26'-27,"1"27,25 0,-25 0,-27 0,53 0,0 0</inkml:trace>
  <inkml:trace contextRef="#ctx0" brushRef="#br0" timeOffset="14894.852">31062 16007,'0'0,"0"26,0 27,0 27,0-27,0 0,0-27,0 27,0-27,0 1,-26 52</inkml:trace>
  <inkml:trace contextRef="#ctx0" brushRef="#br0" timeOffset="15186.8687">31141 16272,'53'-27,"0"27,27 0,-54 0,-26 27</inkml:trace>
  <inkml:trace contextRef="#ctx0" brushRef="#br0" timeOffset="15328.8767">31247 16483,'53'0,"0"0,0 0</inkml:trace>
  <inkml:trace contextRef="#ctx0" brushRef="#br0" timeOffset="15680.8968">31697 16113,'0'53,"0"0,0-27,0 1,0-1,-53 27,53-27,0 27,27-53,-27 27,26-27,1 0</inkml:trace>
  <inkml:trace contextRef="#ctx0" brushRef="#br0" timeOffset="15846.9064">31803 15875,'0'-53,"0"53</inkml:trace>
  <inkml:trace contextRef="#ctx0" brushRef="#br0" timeOffset="16312.9331">32279 16245,'0'0,"53"0,-53 0,53 0,-53-26,0-27,-26 53,-1 0,-26 26,53 27,0 0,0 26,27-79,-27 27,53-27,-27 0,27 26,-27-26,1 0</inkml:trace>
  <inkml:trace contextRef="#ctx0" brushRef="#br0" timeOffset="16926.9682">32253 15504,'0'-53,"-27"53,-26 0,0 53,53-26,-26-1,26 27,0 26,0-52,0-1,0 27,53-26,26-27,-79 0</inkml:trace>
  <inkml:trace contextRef="#ctx0" brushRef="#br0" timeOffset="17090.9776">32306 15346,'0'-27,"0"27</inkml:trace>
  <inkml:trace contextRef="#ctx0" brushRef="#br0" timeOffset="17361.9931">32676 15319,'-26'0,"-1"27,27 25,-79 1,79 0,0 0,-27 53,27-53,0 0,0-27,0 27,0-26,0-1,0 27</inkml:trace>
  <inkml:trace contextRef="#ctx0" brushRef="#br0" timeOffset="17542.0034">32332 15637,'27'0,"25"-27,-25 27,26 0,-27 0,27 0,0 79,-26-79</inkml:trace>
  <inkml:trace contextRef="#ctx0" brushRef="#br0" timeOffset="18590.0633">32464 16245,'-53'0,"53"0,27 53,-1-53,-26-53,0 27,0-1,0 27,-53 0,53-53,-52 53,25 0,27 27,0 26</inkml:trace>
  <inkml:trace contextRef="#ctx0" brushRef="#br0" timeOffset="21029.2028">26670 16695,'0'0,"0"-53,0 27,0 26,0-27,-53 27,53 0,-26 27,26 25,-53-25,53 26,0 26,-27-26,27 0,0 0,0 0,0 26,0-52,0-1,0 27</inkml:trace>
  <inkml:trace contextRef="#ctx0" brushRef="#br0" timeOffset="21262.2162">26300 16959,'0'-52,"53"52,-1 0,-25 0,26 0,26 0,-26 0,0 0,0 0,-27 0</inkml:trace>
  <inkml:trace contextRef="#ctx0" brushRef="#br0" timeOffset="21600.2355">27067 16642,'-27'0,"27"53,-52-27,52 27,-53 27,53-27,-80-1,80 1,-26 27,26-27,0-27,0 27,26 0,27-53,-26 0</inkml:trace>
  <inkml:trace contextRef="#ctx0" brushRef="#br0" timeOffset="22280.2744">27199 16827,'27'0,"-1"0,1 0,52 0,-79 0,26 0,-26 53,-26 0,-27-53,53 79,-53-79,53 53,-26-53,26 27,0-1,0-26,0 53,79-53,-53 0,27 27,-26-27,26 0,-27 0</inkml:trace>
  <inkml:trace contextRef="#ctx0" brushRef="#br0" timeOffset="22567.2908">27120 16986,'0'0,"53"0,-27 0,1 0,-1 0,27 26,-27-26,27 27,0-27</inkml:trace>
  <inkml:trace contextRef="#ctx0" brushRef="#br0" timeOffset="23017.3164">27702 16801,'0'-53,"-53"53,53 26,-53 27,53-26,-79 52,79-26,0 0,0 0,0 0,0-27,0 1,26-27,27 53,-26-53,-1 0</inkml:trace>
  <inkml:trace contextRef="#ctx0" brushRef="#br0" timeOffset="23248.3298">27755 16933,'0'-26,"0"52,0 0,0 54,0-27,0-27,0 1,0 26,0-27</inkml:trace>
  <inkml:trace contextRef="#ctx0" brushRef="#br0" timeOffset="23445.341">27675 17118,'0'0,"53"0,-26 0,-1 0,27 0,-26 0,26 0</inkml:trace>
  <inkml:trace contextRef="#ctx0" brushRef="#br0" timeOffset="23646.3524">27940 16986,'0'0,"0"26,0 27,0-26,0-1,0 27,0-26,0-1,0 27</inkml:trace>
  <inkml:trace contextRef="#ctx0" brushRef="#br0" timeOffset="23971.3711">28178 16801,'0'26,"0"27,0-26,27 25,-27-25,0 26,0 0,0 0,0 26,0 27,-53-27,-27 1,54-54</inkml:trace>
  <inkml:trace contextRef="#ctx0" brushRef="#br0" timeOffset="24337.3921">28575 17198,'26'0,"27"0,-53 26,27-26,-27 27</inkml:trace>
  <inkml:trace contextRef="#ctx0" brushRef="#br0" timeOffset="24478.4001">28681 17383,'0'0,"26"0,27 0,-26 0</inkml:trace>
  <inkml:trace contextRef="#ctx0" brushRef="#br0" timeOffset="25596.4641">29236 17224,'0'0,"53"0,-53 53,53-53,-26 0,26 0,-27 0,1 0,26 0,-53-26,0-27,0 26,0 27,-27 0,-26 0,-26 0,26 0,26 0,-26 80,53-54,0 27,0 0,0 0,53-27,-26 27,-1-53,27 53,0-53,-26 0,26 26,-27-26</inkml:trace>
  <inkml:trace contextRef="#ctx0" brushRef="#br0" timeOffset="26376.5087">29263 16827,'0'27,"-27"-27,27 26,-52 27,52-27,26 1,27-27</inkml:trace>
  <inkml:trace contextRef="#ctx0" brushRef="#br0" timeOffset="26565.5193">29448 16668,'0'27,"-26"-27,26 26</inkml:trace>
  <inkml:trace contextRef="#ctx0" brushRef="#br0" timeOffset="26894.5383">29633 16827,'0'27,"0"26,-26-1,26-25,-27 26,27-27,0 1,0 26,0-27,0 27,0-53</inkml:trace>
  <inkml:trace contextRef="#ctx0" brushRef="#br0" timeOffset="27089.5495">29528 17039,'0'0,"52"26,-25-26,-1 0</inkml:trace>
  <inkml:trace contextRef="#ctx0" brushRef="#br0" timeOffset="27718.5854">29289 16536,'0'0,"27"0,26 0,-27 0,1 27,26-27,-27 26,1-26,25 53,-25-53,-27 26,53-26,-53 27,53-27</inkml:trace>
  <inkml:trace contextRef="#ctx0" brushRef="#br0" timeOffset="28446.6271">29951 17303,'26'0,"27"0,-26 0,26 27,0-1</inkml:trace>
  <inkml:trace contextRef="#ctx0" brushRef="#br0" timeOffset="28618.6369">30030 17568,'53'0,"-53"0,27 0,-1 0,-26 0,27 0</inkml:trace>
  <inkml:trace contextRef="#ctx0" brushRef="#br0" timeOffset="29210.6708">30983 17462,'53'27,"-27"-27,1 0,25 0,1 0,-26 0,-1 0,27 0,-53-27,0 1,-26 26,-1 0,1 0,-27 0,-26 0,52 0,27 0,-53 0,53 26,0 54,0-54,27 0,26 27,-27-53,0 53,27-53,-26 53,26-53</inkml:trace>
  <inkml:trace contextRef="#ctx0" brushRef="#br0" timeOffset="29617.6941">30718 16986,'53'0,"-26"0,-27 26,52-26,1 27,-26-27</inkml:trace>
  <inkml:trace contextRef="#ctx0" brushRef="#br0" timeOffset="29955.7134">31380 16959,'-27'53,"27"27,-53-54,53 1,0 26,0-27,27 27,26-27,0-26</inkml:trace>
  <inkml:trace contextRef="#ctx0" brushRef="#br0" timeOffset="30134.7236">31485 16959,'0'-52,"0"78</inkml:trace>
  <inkml:trace contextRef="#ctx0" brushRef="#br0" timeOffset="30380.7377">31829 16907,'0'52,"0"28,0-27,-26 0,26 0,0 0,0 26,0-26,-53 0,53 0,0 0,-26-53</inkml:trace>
  <inkml:trace contextRef="#ctx0" brushRef="#br0" timeOffset="30569.7485">31618 17251,'0'0,"53"0,0 0,-27 0,27 0,-27 0</inkml:trace>
  <inkml:trace contextRef="#ctx0" brushRef="#br0" timeOffset="34909.9968">16748 16959,'0'-52,"0"-1,0 26,0 27,-26 0,-54 0,54 53,-27 0,53 26,-53 1,53-1,-53 1,53 25,0 28,0-54,0 0,0-26,0 0,0 0,0-26,0-1,-26-26,-27 0,26 0</inkml:trace>
  <inkml:trace contextRef="#ctx0" brushRef="#br0" timeOffset="35310.0197">16722 18071,'0'-53,"-27"53,-26 0,-26 0,79 53,-53-27,53 1,0 26,0-27,0 0,53-26,0 53,26-53,1 0,25 0,1-53</inkml:trace>
  <inkml:trace contextRef="#ctx0" brushRef="#br0" timeOffset="36253.0735">17145 17118,'0'0,"0"-26,0-27,0 53,-26 0,26 53,0 0,-53 0,53 0,0 26,0 0,0 1,0-1,0 0,0 1,0-27,0-27,0 1,0 26</inkml:trace>
  <inkml:trace contextRef="#ctx0" brushRef="#br0" timeOffset="36471.0861">16907 17542,'0'-27,"0"27,53 0,0 0,0 0,0 0,-1 0,28-53,-54 53</inkml:trace>
  <inkml:trace contextRef="#ctx0" brushRef="#br0" timeOffset="36801.1049">17568 17092,'-53'0,"53"0,-26 0,26 79,-26-26,26-26,-53 25,53 28,0-27,0 0,0 0,0-1,0 1,0-26,53-27,-27 0</inkml:trace>
  <inkml:trace contextRef="#ctx0" brushRef="#br0" timeOffset="37176.1262">17595 17171,'26'0,"27"0,-26 0,26 80,-53-1,0-26,0-27,-27 27,1-26,-54 26,80 26,0-53,53-26,0 27,0-27,-27 0,27 0</inkml:trace>
  <inkml:trace contextRef="#ctx0" brushRef="#br0" timeOffset="37393.1388">17595 17409,'0'0,"53"0,0 0,0 0,-1 0,1 0</inkml:trace>
  <inkml:trace contextRef="#ctx0" brushRef="#br0" timeOffset="37618.1516">17965 17198,'0'26,"0"-26,0 53,53-27,-53 27,0-26,27-1,-27 27,0 0,0 0,0 0,0-27,0 1</inkml:trace>
  <inkml:trace contextRef="#ctx0" brushRef="#br0" timeOffset="38317.1915">18336 17489,'0'-27,"0"1,-27 26,-26 0,0 0,27 0,-27 0,-26 53,52 0,-26-27,53 53,0-52,53-27,0 0,0 0,0 0,0-27,-27 27,-26-53,27 27,-27-27,0 27,0-1,0 1,0-54,0 27,0 27,0-27,0 27,-53-1,53 27,0 27,26 52,-26-26,0 0,0 0,0 0,27 52,-27-25,53-27,-53 0,0-27,26-26</inkml:trace>
  <inkml:trace contextRef="#ctx0" brushRef="#br0" timeOffset="38691.2129">18653 17436,'0'-53,"80"79,-54 1,-26 52,0 0,0-52,-26-1,26 27,-53-26,53 26,53 0,-27-53,0 0,27 26,-26-26,-1 0</inkml:trace>
  <inkml:trace contextRef="#ctx0" brushRef="#br0" timeOffset="38982.2295">18521 17621,'-27'0,"27"-27,0 1,27 26,26 0,26 0,1 0,-28 0,1 0,0 0,-26 53</inkml:trace>
  <inkml:trace contextRef="#ctx0" brushRef="#br0" timeOffset="39336.2498">19050 17594,'0'0,"26"0,27 0,-53 0</inkml:trace>
  <inkml:trace contextRef="#ctx0" brushRef="#br0" timeOffset="39486.2585">19076 17780,'0'0,"53"0,-26 0,-1 0,1 0,26 0</inkml:trace>
  <inkml:trace contextRef="#ctx0" brushRef="#br0" timeOffset="40387.3101">20055 17145,'0'-53,"0"53,-79 0,53 0,-1 26,-26 1,27 26,26 79,-53-26,53 0,0 26,0-26,53 26,-53-26,79 26,-79-53,27-26,-27 0,0-26,0 26,-27-53,1 0,-27 0,26 0,1 0</inkml:trace>
  <inkml:trace contextRef="#ctx0" brushRef="#br0" timeOffset="41196.3563">20346 18388,'0'-26,"0"-27,-52 53,25 0,-26 0,0 26,53 1,0-1,0 27,0-26,27-27,26 0,0 0,-53 0,26 0,-26-53,53 53,-27 26,54 27,-54 0</inkml:trace>
  <inkml:trace contextRef="#ctx0" brushRef="#br0" timeOffset="42192.4133">19685 16430,'0'-53,"0"80,0 52,0 1,0-1,0-26,0 0,0-27,0 27,0-26,53-27,-53-106,26 79,-26-26,27 53,26 0,-27 0,-26 27,53-1,-53 80,-53-106,27 53,-1-53,-26 53,27-53,26 26</inkml:trace>
  <inkml:trace contextRef="#ctx0" brushRef="#br0" timeOffset="43327.4782">20426 17356,'53'0,"0"0,-53-53,53 53,-27-26,-26 0,0 26,-53 0,0 0,0 26,53 0,0 1,0 26,0-27,0 27,0 0,0 26,0-52,0-1,0 27,0 0,0-26,0-1,-26 27</inkml:trace>
  <inkml:trace contextRef="#ctx0" brushRef="#br0" timeOffset="43558.4912">20267 17568,'27'0,"52"-53,-53 53,27 0,0 0,-26 0,26 27,-27-27,-26 26,53-26</inkml:trace>
  <inkml:trace contextRef="#ctx0" brushRef="#br0" timeOffset="44038.5189">20902 17277,'0'0,"0"53,-53-27,53 1,0 52,-53 1,53-1,0 0,0-26,0 0,27 0,-1-53,27 27,-26-27</inkml:trace>
  <inkml:trace contextRef="#ctx0" brushRef="#br0" timeOffset="44556.5485">21114 17356,'0'-53,"0"53,53 0,-27 0,1 0,-27 27,79-27,-79 26,0 27,0 0,-26-26,-1 26,-26 26,27-53,26 1,-80-27,80 79,0-52,27-27,52 53,-26-53,0 0,0 0,-27 0</inkml:trace>
  <inkml:trace contextRef="#ctx0" brushRef="#br0" timeOffset="44810.5629">21061 17542,'0'-53,"26"53,1 26,26-26,-27 0,1 0,26 27,-27-27,0 0</inkml:trace>
  <inkml:trace contextRef="#ctx0" brushRef="#br0" timeOffset="45171.5836">21564 17330,'0'0,"-27"53,27 26,-53-26,53 26,-26 1,26-27,0 26,0-52,0-1,26 27,1-53</inkml:trace>
  <inkml:trace contextRef="#ctx0" brushRef="#br0" timeOffset="45410.5972">21696 17489,'0'-53,"0"106,0 0,0-1,0 28,0-27,0 0,0 0,0 0</inkml:trace>
  <inkml:trace contextRef="#ctx0" brushRef="#br0" timeOffset="45607.6086">21643 17753,'0'-53,"53"53,-27 0,27 0,-26 27,-1-27</inkml:trace>
  <inkml:trace contextRef="#ctx0" brushRef="#br0" timeOffset="45822.6207">21881 17542,'27'0,"-27"26,0 0,0 1,0 26,0 26,0-52,0-1,0 27,-27-26,1-1</inkml:trace>
  <inkml:trace contextRef="#ctx0" brushRef="#br0" timeOffset="46206.6429">21987 17277,'53'53,"0"0,-53-27,0 1,26 26,-26 0,0 26,0 27,-53 0,53-27,-53-26,53 0</inkml:trace>
  <inkml:trace contextRef="#ctx0" brushRef="#br0" timeOffset="46414.6548">22251 17938</inkml:trace>
  <inkml:trace contextRef="#ctx0" brushRef="#br0" timeOffset="47373.7095">22437 17436,'0'-27,"0"27,26 0,27 0,0 0,-27 0,27 0,-26 27,-27-1,0 1,0 26,-53-27,26 27,-25-27,25 27,27-26,-53 26,53 0,53 0,-26-53,25 0,28 52,-27-52,-27 0,1 0,-27 27</inkml:trace>
  <inkml:trace contextRef="#ctx0" brushRef="#br0" timeOffset="47639.7247">22410 17647,'53'0,"27"0,-1 0,0 0,1 0,-27 0,-27 0,-26-26</inkml:trace>
  <inkml:trace contextRef="#ctx0" brushRef="#br0" timeOffset="47939.742">23019 17092,'-27'0,"1"0,26 26,-27-26,27 53,-53-26,53 26,-26-53</inkml:trace>
  <inkml:trace contextRef="#ctx0" brushRef="#br0" timeOffset="48518.7749">23098 17303,'-26'27,"26"-1,-27 27,27 27,0-27,-53-1,53 28,0-1,0 1,0-1,27-79</inkml:trace>
  <inkml:trace contextRef="#ctx0" brushRef="#br0" timeOffset="48747.7882">23363 17436,'-27'26,"27"27,0 26,-26 1,26-1,0 1,0-27,0-1</inkml:trace>
  <inkml:trace contextRef="#ctx0" brushRef="#br0" timeOffset="48959.8004">23125 17727,'26'0,"27"0,0 0,0 0,-27 0,27 0,-26 0,26 0</inkml:trace>
  <inkml:trace contextRef="#ctx0" brushRef="#br0" timeOffset="49191.8136">23574 17489,'0'53,"0"-27,0 0,53 27,-53 0,0 0,0-26,0 26,0-27,0 1,-53 25,27-25</inkml:trace>
  <inkml:trace contextRef="#ctx0" brushRef="#br0" timeOffset="49879.853">24183 17727,'0'-27,"0"-26,-27 0,-25 53,25 0,-52 27,26-27,26 26,-26-26,27 80,-27-27,53-27,27-26,-1 0,27 0,0 0,0 0,-27 0,27-53,-53 27,53-27,-53 0,0-26,0 26,0 26,0 1,0-27,0 53,0 26,0 27,0 0,0 26,0 1,0 26,0-27,0 0,0-26</inkml:trace>
  <inkml:trace contextRef="#ctx0" brushRef="#br0" timeOffset="50119.8667">24421 17568,'0'-26,"-26"52,26 0,0 27,0 0,0 0,0 0,0 0,0 0,0 26,0-52</inkml:trace>
  <inkml:trace contextRef="#ctx0" brushRef="#br0" timeOffset="50309.8776">24289 17727,'26'0,"1"0,26 0,0 0,-1 0,1 26,0-26,-26 0</inkml:trace>
  <inkml:trace contextRef="#ctx0" brushRef="#br0" timeOffset="50471.8869">24897 17859,'27'0</inkml:trace>
  <inkml:trace contextRef="#ctx0" brushRef="#br0" timeOffset="52009.9748">31829 17198,'53'0,"0"0,-26 0,26 0,-27 0,1 26</inkml:trace>
  <inkml:trace contextRef="#ctx0" brushRef="#br0" timeOffset="61850.5376">21749 13784,'0'-26,"0"0,-27 26,1 0,-1 0,27 52,-79 28,79-1,-53 1,53-1,-53 27,53-27,0 1,-53-1,53-26,0 26,0-52,0-1,-26 27,-1-53,27 79</inkml:trace>
  <inkml:trace contextRef="#ctx0" brushRef="#br0" timeOffset="62120.5531">21616 14949,'0'53,"0"-27,0-26,0 53,0 0,0 26,27-79,52 0,-26-26,-53-1,0 1,0-54,-26 54,-27 26,26 0,1 0</inkml:trace>
  <inkml:trace contextRef="#ctx0" brushRef="#br0" timeOffset="63209.6154">20902 13361,'0'-26,"0"26,53 0,-27 0,-26 0,0 26,0 54,0-54,0 0,0 27,-52-26,52-1,0 27,0-26,52-27,-25 0,-1 0,27 0,-26 0,26 0,-27 0,-26-27</inkml:trace>
  <inkml:trace contextRef="#ctx0" brushRef="#br0" timeOffset="63500.6321">21325 13441,'0'0,"0"79,0-26,0 0,0-27,27-26</inkml:trace>
  <inkml:trace contextRef="#ctx0" brushRef="#br0" timeOffset="63718.6445">21511 13467,'0'26,"0"1,0 26,0-27,0 1,0 26,0-27,26-26</inkml:trace>
  <inkml:trace contextRef="#ctx0" brushRef="#br0" timeOffset="64019.6615">21696 13335,'0'0,"-80"0,54 0,0 0,-27 0,26 0,1 0,-1 0,-52 0,52 0,1 0,26 53,-53-53</inkml:trace>
  <inkml:trace contextRef="#ctx0" brushRef="#br0" timeOffset="64812.707">22066 14049,'0'-53,"-26"80,26-1,0 1,-53 25,53-25,0-1,0 54,0-54,0 1,26-27,1 0,26 0</inkml:trace>
  <inkml:trace contextRef="#ctx0" brushRef="#br0" timeOffset="64991.7173">22146 13890,'0'-53,"0"80</inkml:trace>
  <inkml:trace contextRef="#ctx0" brushRef="#br0" timeOffset="65675.7564">22701 14181,'0'-26,"-26"26,-27 0,26 0,-25 0,25 0,-26 53,27 26,26-52,0-27,53 0,0 0,-1-27,1-52,-53 52,0-26,27-26,-27 26,0 0,0 27,0-27,0 26,0-26,0 53,0 53,0 27,0-27,0 26,53 0,-53 1,0-1,0-26,0 0,26-53</inkml:trace>
  <inkml:trace contextRef="#ctx0" brushRef="#br0" timeOffset="65907.7697">22992 13996,'0'-53,"-26"106,26-26,0 26,0-1,0 28,0-27,0 0,0 0,0-1,0 1,0-26</inkml:trace>
  <inkml:trace contextRef="#ctx0" brushRef="#br0" timeOffset="66102.7809">22807 14234,'53'0,"-27"0,1 0,26 0</inkml:trace>
  <inkml:trace contextRef="#ctx0" brushRef="#br0" timeOffset="66319.7931">23230 14234,'27'0,"26"0,0 0</inkml:trace>
  <inkml:trace contextRef="#ctx0" brushRef="#br0" timeOffset="66461.8014">23310 14393,'26'0,"1"0,52 0</inkml:trace>
  <inkml:trace contextRef="#ctx0" brushRef="#br0" timeOffset="67250.8464">22939 14208,'27'0,"26"0,-27 0,1 0,26 0</inkml:trace>
  <inkml:trace contextRef="#ctx0" brushRef="#br0" timeOffset="68261.9044">23945 14049,'-53'0,"26"53,-25 26,52-52,0 26,0 0,0-27,26-26,27 0</inkml:trace>
  <inkml:trace contextRef="#ctx0" brushRef="#br0" timeOffset="68441.9145">23998 13837,'0'-26,"0"26,0 53</inkml:trace>
  <inkml:trace contextRef="#ctx0" brushRef="#br0" timeOffset="68812.9359">24421 13811,'-26'53,"-27"0,26 26,-26-26,0 26,27-26,-27 53,53-26,-26-28,26 1,0 0,0 0,26-26,0-27,27 0</inkml:trace>
  <inkml:trace contextRef="#ctx0" brushRef="#br0" timeOffset="69427.9711">24580 13864,'26'0,"54"0,-27 53,-53 0,0 26,0-26,-27-53,27 53,-53-53,53 26,0 1,27-27,-1 53,1-53,52 0,-53 0,1 0,26-27</inkml:trace>
  <inkml:trace contextRef="#ctx0" brushRef="#br0" timeOffset="69665.9847">25030 13917,'0'-27,"0"27,0 53,0-26,0-1,0 1,0 26,0-27,0 0</inkml:trace>
  <inkml:trace contextRef="#ctx0" brushRef="#br0" timeOffset="69882.9969">25109 13943,'26'0,"-26"0,0 80,0-54,0 1,0-1,0 53,27-79</inkml:trace>
  <inkml:trace contextRef="#ctx0" brushRef="#br0" timeOffset="70245.0177">25426 13573,'0'0,"-52"0,25 26,-26-26,0 0,27 0,-1 0,-26 0,27 0,26-26,-26 26,-27 0,26 26,27 1,-53 26,53 26,-53-26</inkml:trace>
  <inkml:trace contextRef="#ctx0" brushRef="#br0" timeOffset="70506.0327">25321 14102,'0'-53,"26"53,1 0,-1 0,27 0,-27 0,1 0,26 0</inkml:trace>
  <inkml:trace contextRef="#ctx0" brushRef="#br0" timeOffset="70812.0503">25850 14023,'-27'0,"27"0,-26 0,26 79,0-53,26 27,27-53,-26 0,-27-26,0-1,0-25,-27-1,1 26</inkml:trace>
  <inkml:trace contextRef="#ctx0" brushRef="#br0" timeOffset="71049.0637">26114 13732,'0'0,"0"26,0 27,0 0,0 0,0 0,0 0,0 52,-79-25,0 52,-27-53,26-26</inkml:trace>
  <inkml:trace contextRef="#ctx0" brushRef="#br0" timeOffset="72088.1232">22437 15187,'26'26,"27"1</inkml:trace>
  <inkml:trace contextRef="#ctx0" brushRef="#br0" timeOffset="72253.1327">22437 15478,'53'0,"-27"0,27 0,0 0</inkml:trace>
  <inkml:trace contextRef="#ctx0" brushRef="#br0" timeOffset="72711.1589">22807 15054,'53'0,"-53"27,79-27,-79 53,27-53,-27 53,0 26,0-26,-27-26,-26 25,27 1,26-26,0-1,26-26,1 53,26-53</inkml:trace>
  <inkml:trace contextRef="#ctx0" brushRef="#br0" timeOffset="72966.1735">23151 15266,'0'27,"0"-1,0 27,0-27,0 1,0 26,27 0,25-27</inkml:trace>
  <inkml:trace contextRef="#ctx0" brushRef="#br0" timeOffset="73176.1855">23336 15319,'0'-26,"0"52,27-26,-27 79,0-26,0 0,53 0</inkml:trace>
  <inkml:trace contextRef="#ctx0" brushRef="#br0" timeOffset="73580.2086">23574 15028,'0'-26,"27"26,-27 0,-27 0,27 52,-79-52,26 0,27 0,-1 0,1 0,-27 0,0 0,26-26,-25 26,52-26,-27 26,1 0,-27 0,53 26,-27-26,27 53,-26 0,26-27</inkml:trace>
  <inkml:trace contextRef="#ctx0" brushRef="#br0" timeOffset="74142.2407">23707 15346,'-27'26,"27"0,-26-26,26 27,0 52,0-26,0-26,0-1,0 27,53-27</inkml:trace>
  <inkml:trace contextRef="#ctx0" brushRef="#br0" timeOffset="74338.2519">23786 15213,'0'-53,"0"80,0-1,0 1,0-27</inkml:trace>
  <inkml:trace contextRef="#ctx0" brushRef="#br0" timeOffset="74676.2713">24051 15293,'53'-27,"-27"27,0 0,27 0,0 0,-26 0,26 0,-53 53</inkml:trace>
  <inkml:trace contextRef="#ctx0" brushRef="#br0" timeOffset="74930.2858">24051 15584,'0'0,"0"-27,79 27,0 0,-52 0,26 0,-27 0,27 0,-26 27,26-27,-1 0,-52 26,27-26</inkml:trace>
  <inkml:trace contextRef="#ctx0" brushRef="#br0" timeOffset="75247.3039">24262 15028,'-53'-26,"27"26,-1 0,-25 0,52 0,0 52,0-25,0-1,0 1,0 26,0-27,0 1,0 26,0-27,0 1,0 25,0 1,0 0,0 0,0-26</inkml:trace>
  <inkml:trace contextRef="#ctx0" brushRef="#br0" timeOffset="75763.3334">23918 15293,'0'0,"27"0,-27 26,53-26,0 0,0 0,-1 0,1 0,0 0,-26 0</inkml:trace>
  <inkml:trace contextRef="#ctx0" brushRef="#br0" timeOffset="76198.3583">24104 15478,'0'0,"0"26,0 54,0-1,0-53,0 1,0 26,0-27,0 1,0 26</inkml:trace>
  <inkml:trace contextRef="#ctx0" brushRef="#br0" timeOffset="76529.3773">24024 15610,'0'0,"0"0,53 0,0 0,0 0,0 0</inkml:trace>
  <inkml:trace contextRef="#ctx0" brushRef="#br0" timeOffset="77022.4054">24871 15319,'0'0,"-80"0,28 27,52-1,-53 27,53-27,0 1,26 26,27-53,-27 0,1 0,26-27,-53-52,0 26,0 53,0-53,-53 53,26 0</inkml:trace>
  <inkml:trace contextRef="#ctx0" brushRef="#br0" timeOffset="77270.4194">25215 15531,'0'26</inkml:trace>
  <inkml:trace contextRef="#ctx0" brushRef="#br0" timeOffset="77608.439">24024 15954,'0'0,"27"-53,26 53,-27 0,27-26,-27 26,1 0,-1 0,54 0,-54 0,1 0</inkml:trace>
  <inkml:trace contextRef="#ctx0" brushRef="#br0" timeOffset="78110.4675">23892 15610,'26'0,"1"0,26 0,-53 53,26-53</inkml:trace>
  <inkml:trace contextRef="#ctx0" brushRef="#br0" timeOffset="78483.489">23971 15240,'27'53</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6:45:12.07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13785 397,'0'52,"0"1,0-26,53 26,-53-27,0 27,0 0,0 26</inkml:trace>
  <inkml:trace contextRef="#ctx0" brushRef="#br0" timeOffset="322.0184">13626 317,'27'0,"-1"0,27 0,-27 0,27 0,-26 0,-27 0,53 53</inkml:trace>
  <inkml:trace contextRef="#ctx0" brushRef="#br0" timeOffset="618.0354">13600 952,'0'-26,"26"26,27 0,0 0,26 0,1-27,-27 27,-1-79,1 79,27-53</inkml:trace>
  <inkml:trace contextRef="#ctx0" brushRef="#br0" timeOffset="946.0541">14393 635,'53'0,"-26"0,-1 0,27-53,0 53,-53 0</inkml:trace>
  <inkml:trace contextRef="#ctx0" brushRef="#br0" timeOffset="1087.062">14526 952,'53'0,"-27"0,27-53,0 53</inkml:trace>
  <inkml:trace contextRef="#ctx0" brushRef="#br0" timeOffset="1848.1057">16245 238,'-26'0,"-27"0,53 53,0 53,-26 26,26 0,0 27,53 26,-53-26,105 0,-52-1,0-52,-53 26,0-26,0 0,0-53,-26 0,-1-53,-26 53,0-53,27 0,26 0</inkml:trace>
  <inkml:trace contextRef="#ctx0" brushRef="#br0" timeOffset="2852.1632">17568 449,'0'-26,"0"-27,-53 53,1 0,-1 0,0 27,53-1,-53 27,53-27,0 1,0 26,0-27,0-26,26 0,27 0,0-26,-26-1,52-52,-79 26,0 27,0-1,0-26,0 0,0 0,-27 27,27-27,-26 53,26-26,-26-27,26 106,0 26,0 0,0 1,52-1,-52 0,0 1,0-1,53-26,-53 0,27 0,-1-53</inkml:trace>
  <inkml:trace contextRef="#ctx0" brushRef="#br0" timeOffset="3249.1859">17859 158,'53'0,"-26"0,-27 53,26-53,-26 80,0-54,0 27,0 0,0 26,0-26,0-26,0-1,53 54,-26-80,-1 0,53 26,-26-26,-26 0</inkml:trace>
  <inkml:trace contextRef="#ctx0" brushRef="#br0" timeOffset="3497.2001">17674 529,'53'0,"0"-53,26 53,1 0,-27-27,26 27,-26 0,-27 0</inkml:trace>
  <inkml:trace contextRef="#ctx0" brushRef="#br0" timeOffset="3938.2253">17701 238,'26'0,"1"0</inkml:trace>
  <inkml:trace contextRef="#ctx0" brushRef="#br0" timeOffset="5010.2866">17754 211,'26'0,"27"0,-27 0,1 0,-1 0,-26-26,0 26,0 53</inkml:trace>
  <inkml:trace contextRef="#ctx0" brushRef="#br0" timeOffset="5776.3304">17145 1084,'26'0,"-26"0,53 0,0 0,27 0,26-52,-1 52,28-53,25 53,28 0,-28-53,-52 53,0 0,-27 0,-26 0,0 0,-26 0,-27 26,53-26,-27 0</inkml:trace>
  <inkml:trace contextRef="#ctx0" brushRef="#br0" timeOffset="6389.3655">17198 1534,'53'-53,"-27"0,27 53,-26 0,-27 27,0 52,0-52,0 26,0 0,0 26,0-26,0-27,0 1,0 26,26-27,27-26,0 0,-27-26</inkml:trace>
  <inkml:trace contextRef="#ctx0" brushRef="#br0" timeOffset="6698.3832">17198 1746,'26'-27,"27"27,0-52,0 52,0-53,26 53,-26 0,-26 0,-1 0,-26 26</inkml:trace>
  <inkml:trace contextRef="#ctx0" brushRef="#br0" timeOffset="6921.3959">17886 1587,'0'0,"26"0,27 0,-26-26,-1 26,27-27</inkml:trace>
  <inkml:trace contextRef="#ctx0" brushRef="#br0" timeOffset="7281.4165">18177 1243,'53'-26,"0"26,-27 0,1 0,52 26,-79 1,0 26,0 26,0-53,0 1,0 26,0-27,-26 1,26 26,0 0,26-27,0-26,1 0,26 0,0 0,-27 0,27 0</inkml:trace>
  <inkml:trace contextRef="#ctx0" brushRef="#br0" timeOffset="7552.432">18256 1481,'27'0,"-1"0,1 0,26 0,26-53,-26 53</inkml:trace>
  <inkml:trace contextRef="#ctx0" brushRef="#br0" timeOffset="7821.4472">18838 1349,'0'27,"0"-1,-26 27,26-27,0 27,0-26,0 26,26-53,27 0,-26 0,26-27,-53 1,26-1,-26-26,0 27,0-27,-53 53,27-26,-27 26,-27 0,80 0</inkml:trace>
  <inkml:trace contextRef="#ctx0" brushRef="#br0" timeOffset="9810.5612">30612 132,'0'53,"0"0,0 26,53 27,-53 0,53 53,-53-1,80 1,-80-27,52 27,-52 26,80-26,-80 0,79 26,-79-79,53 0,-53 0,0-54,0 1,0 0,0-26,0-27</inkml:trace>
  <inkml:trace contextRef="#ctx0" brushRef="#br0" timeOffset="10454.598">29924 1614,'27'0,"-1"0,1 0,52 0,-26 0,26 0,54 0,52 0,27 0,-1 0,107-80,-54 80,54-79,-80 79,0-53,-53 53,27 0,-80 0,1 0,-54 0,-26 0,-27 0,-26 0,27 0,-27-26</inkml:trace>
  <inkml:trace contextRef="#ctx0" brushRef="#br0" timeOffset="11107.6353">31803 608,'0'53,"0"-53,0 27,0-1,26-26</inkml:trace>
  <inkml:trace contextRef="#ctx0" brushRef="#br0" timeOffset="13021.7448">32094 291,'-26'-53,"26"26,-53 27,53-26,-27 26,27-53,-53 53,0 0,53-26,-53 26,27 0,26-27,-27 27,-25 0,25 0,1 0,-1 0,-26 0,53 0,-26 0,-1 0,27 27,-79-27,79 52,-26-52,26 27,-53-27,53 26,-27-26,27 53,-53-53,53 80,-26-80,26 105,0-78,-27-1,27 54,0-54,-53-26,53 53,0-26,0 26,0-27,0 0,0 27,0-26,0-1,0 1,27 26,-27-27,0 27,53-27,-53 1,26-27,-26 79,53-79,-53 27,80-27,-54 26,0-26,27 0,-26 53,26-53,-27 0,1 0,-1 0,27 0,-27 0,1 0,52 0,-26 0,0 0,0 0,-53 0,27 0,25-53,-25 53,-27-26,53 26,-27-53,1 26,-27-26,53 53,-53-79,0 26,0 27,0-27,0 0,0-26,0 26,26 53,-26-27,0 1,0-27,0 26,0 1,0 26,0-53,0 26,-53 1,53-27,-26 53,26-26,0-1,-27 27,-26-53,27 27,-27 26,27-53,-1 53,27 26,0 1,0-1</inkml:trace>
  <inkml:trace contextRef="#ctx0" brushRef="#br0" timeOffset="14010.8014">30533 2063,'0'27,"0"-1,26 27,27-53,-26 0,52 0,-79 0,0-53,-26 0,-27 27,0 26,26-53,1 53</inkml:trace>
  <inkml:trace contextRef="#ctx0" brushRef="#br0" timeOffset="15471.8849">31856 661,'0'-26,"26"26,1-27,26 27,0-79,0 79,-1-53,28 53,-54-53,1 53,-27 0,0 0,0 53,-27-53</inkml:trace>
  <inkml:trace contextRef="#ctx0" brushRef="#br0" timeOffset="16332.9342">31671 873,'0'-53,"26"53,27-27,0 27,-53 0,26 0,-26 53,0-26,0 26,-26-27,26 27,-27-53,27 53,0-27,27 27,26-53,-27 0,27 0,0 0,-26 0</inkml:trace>
  <inkml:trace contextRef="#ctx0" brushRef="#br0" timeOffset="16645.9521">31644 1032,'-26'0,"52"0,27 0,26 0,-52-27,26 27,-27 0,1 0</inkml:trace>
  <inkml:trace contextRef="#ctx0" brushRef="#br0" timeOffset="16911.9673">32147 979,'-53'0,"53"26,26-26,27 0,0 0,-53-26,-26 26,-27-53,0 53,53-27,-26 27</inkml:trace>
  <inkml:trace contextRef="#ctx0" brushRef="#br0" timeOffset="18127.0368">31724 317,'-27'0,"27"0,0 53,0 0,0 26,0-26,0-26,0-1,0-26,0-79,-53 52,53-26,0 27,0 0,0-27,27 26,-1-26,27 0,-53 80,0 26,0-27,0-26,0 53,0-26,0 25,0-25,0-1,0 27,0-53,0 27,53-27,0 0,0 0</inkml:trace>
  <inkml:trace contextRef="#ctx0" brushRef="#br0" timeOffset="20204.1554">19526 820,'53'0,"-26"26,-27 54,0-54,0 1,-53 52,0-53</inkml:trace>
  <inkml:trace contextRef="#ctx0" brushRef="#br0" timeOffset="21270.2166">16510 2328,'0'-26,"-26"26,-27 0,26 0,-26 0,-26 0,52 0,1 52,-27 1,53-26,0 26,0 0,0-27,53 54,53-54,-27 27,27-53,26 0</inkml:trace>
  <inkml:trace contextRef="#ctx0" brushRef="#br0" timeOffset="29255.6734">21987 397,'0'0,"0"-53,53 53,-27 0,1 26,-27 1,53-27,-53 26,0 27,0-27,0 1,0 26,0-27,0 27,-53 27,53-54,-27 0,27 54,0-54,27-26,26 0,0 0,26 0,-26 0,0-26</inkml:trace>
  <inkml:trace contextRef="#ctx0" brushRef="#br0" timeOffset="29561.6909">22040 820,'0'-53,"79"53,-52 0,52-26,-26 26,26 0,1 0,-27 0</inkml:trace>
  <inkml:trace contextRef="#ctx0" brushRef="#br0" timeOffset="29786.7037">22648 688,'0'0,"53"0,-26 0,26 0,-27 0,53 0,-26-27</inkml:trace>
  <inkml:trace contextRef="#ctx0" brushRef="#br0" timeOffset="30139.7239">23178 370,'0'-53,"26"27,0 26,27 26,-53 54,0-54,0 27,0-27,-26 1,26 26,0-27,0 1,0 26,0-53,53 26,-27-26,27 0,53 0,-53 0,0-79,0 79,-106 0</inkml:trace>
  <inkml:trace contextRef="#ctx0" brushRef="#br0" timeOffset="30423.7402">23098 635,'0'-27,"0"27,27 0,-1 0,-26-26,53 26,-27 0,1 0,52 0,-26 0</inkml:trace>
  <inkml:trace contextRef="#ctx0" brushRef="#br0" timeOffset="30709.7565">23865 529,'-26'53,"26"-27,-53 1,53 26,-53-27,53 27,27-53,26 0,-27 0,0 0,-26-26,53-1,-53-26,0 27,0-1,-26 27,26-26,-79 26,52 0</inkml:trace>
  <inkml:trace contextRef="#ctx0" brushRef="#br0" timeOffset="30982.7721">24262 502,'53'0,"-26"0,-1 0,27 0,-53 27</inkml:trace>
  <inkml:trace contextRef="#ctx0" brushRef="#br0" timeOffset="31121.7801">24342 846,'0'0,"26"0,54 0</inkml:trace>
  <inkml:trace contextRef="#ctx0" brushRef="#br0" timeOffset="32225.8432">24818 502,'26'27,"-26"-1,0 27,0 0,0 0,0 26,0-52,0-1,0 27,0-26,0-54,0-26,0 0,0-26,-53 0,53-1,0 1,0 52,27 1,-27-27,53 0,-53 27,26 26,27 0,-53 26,0 1,27 26,-27 26,0-53,0 1,0 26,0-27,0 27,0-26,53 26,0-27,-27-26,-26 53,53-53,0 0,0 0,0 0</inkml:trace>
  <inkml:trace contextRef="#ctx0" brushRef="#br0" timeOffset="32669.8686">25559 688,'26'0,"1"0,26 0,-27 0,27 0,0 0,-53-53,26 26,-26-26,0 53,-53 0,27 0,-27 0,27 0,26 27,-53 26,53-27,0 27,26-26,1-1,26 27,-1-53,1 26,0-26,0 0,-26 0,-1 0,27 0,-53-26</inkml:trace>
  <inkml:trace contextRef="#ctx0" brushRef="#br0" timeOffset="33320.9059">25903 185,'-53'0,"53"0,0 53,0 0,0 26,26-52,-26 25,0-25,0-1,27-26,-27 53,26 0,27-53,-26-53</inkml:trace>
  <inkml:trace contextRef="#ctx0" brushRef="#br0" timeOffset="33505.9165">25956 53,'0'0,"0"53,0-27</inkml:trace>
  <inkml:trace contextRef="#ctx0" brushRef="#br0" timeOffset="34511.974">26167 79,'0'-26,"0"79,0-1,0 1,0 27,27-27,-27 0,0-27,53 27,-53-27,0 27</inkml:trace>
  <inkml:trace contextRef="#ctx0" brushRef="#br0" timeOffset="34704.985">26167 344,'0'-53,"27"53,26 0,0 26</inkml:trace>
  <inkml:trace contextRef="#ctx0" brushRef="#br0" timeOffset="34903.9963">26591 688,'0'53,"0"-1,0-25,0 26,0 0,0-53,0 53</inkml:trace>
  <inkml:trace contextRef="#ctx0" brushRef="#br0" timeOffset="35749.0448">27146 423,'-53'0,"27"53,26 0,-79 0,79 0,0 0,0-27,0 27,26-53,0 0,1 0,26 0,-53-26,26-27,-26 26,0-26,0 27,0-1,-53-26,27 53,26 27</inkml:trace>
  <inkml:trace contextRef="#ctx0" brushRef="#br0" timeOffset="36101.0649">27596 211,'-53'27,"53"-1,-79 54,79-27,-53-1,53-25,0 26,0-27,0-26,53 0,0 0,0 0,0 0,-1 0,1 0</inkml:trace>
  <inkml:trace contextRef="#ctx0" brushRef="#br0" timeOffset="36281.0752">27411 846,'26'0,"1"0,52 0,-52 0</inkml:trace>
  <inkml:trace contextRef="#ctx0" brushRef="#br0" timeOffset="36566.0913">27887 158,'0'106,"0"-53,0 27,0-28,0 1,0 0,0 27,0-54,0 1,0-1,53 27</inkml:trace>
  <inkml:trace contextRef="#ctx0" brushRef="#br0" timeOffset="36762.1026">27861 529,'0'0,"26"-27,27 27,-27 0,1 0,26 0,-27 0,1 0</inkml:trace>
  <inkml:trace contextRef="#ctx0" brushRef="#br0" timeOffset="37105.1222">28496 185,'0'26,"-27"27,-26 0,27 0,-27 26,26-52,27 26,-79-27,79 1,27 26,-1-53,0 0,27 0,-26 0,-1 26,54-26,-54 0,1 0</inkml:trace>
  <inkml:trace contextRef="#ctx0" brushRef="#br0" timeOffset="37302.1334">28310 846,'0'0,"53"0,0 0,-26 0,-1 0,27 0,0 0</inkml:trace>
  <inkml:trace contextRef="#ctx0" brushRef="#br0" timeOffset="37700.1564">28760 370,'27'0,"-27"0,26 0,1 53,26-27,-53 27,0 0,-27 0,27-26,-26-27,26 53,0-53,79 0,-26 0,0 0,0-53,0 53,0-27,-27 27</inkml:trace>
  <inkml:trace contextRef="#ctx0" brushRef="#br0" timeOffset="37918.1688">29263 502,'0'0,"0"53,0 27,0-27,0-27,53-26</inkml:trace>
  <inkml:trace contextRef="#ctx0" brushRef="#br0" timeOffset="38127.1808">29475 476,'0'0,"0"53,0 0,0-27,26-26,-26 53</inkml:trace>
  <inkml:trace contextRef="#ctx0" brushRef="#br0" timeOffset="38479.2008">29633 211,'0'-26,"0"-1,0 1,-53 26,27 53,-27-27,27 1,-1 26,-26-53,-26 53,52-53,-26 0,27 0,0-27,-27 27,26-26,-26 26,0 0,0 0,53 0,-26 0,26 26</inkml:trace>
  <inkml:trace contextRef="#ctx0" brushRef="#br0" timeOffset="39423.2549">25956 291,'0'0,"53"0,-1 0,1 0,-26 0,-27 26,26-26</inkml:trace>
  <inkml:trace contextRef="#ctx0" brushRef="#br0" timeOffset="40811.3343">22093 1349,'0'-26,"53"26,0 0,-27 0,0 0,27 0,-53 53,27-1,-27-25,0 26,0 26,0-26,0 0,-80 0,80-27,0 1,0-1,0 54,27-80,26 26,0-26,0 0,26 0,-52-26</inkml:trace>
  <inkml:trace contextRef="#ctx0" brushRef="#br0" timeOffset="41085.35">22146 1667,'-27'0,"54"0,-1 0,27 0,0 0,26-53,1 53,-1 0,-26 0,26-27</inkml:trace>
  <inkml:trace contextRef="#ctx0" brushRef="#br0" timeOffset="41284.3612">22781 1640,'79'0,"-79"-26,53 26,-27 0,-26 26,0 27</inkml:trace>
  <inkml:trace contextRef="#ctx0" brushRef="#br0" timeOffset="41417.369">22939 1905,'0'0,"27"0,26 0</inkml:trace>
  <inkml:trace contextRef="#ctx0" brushRef="#br0" timeOffset="42334.4212">23310 1349,'0'-53,"53"53,0-26,-27 26,1 0,25 0,-52 26,53 1,-53 52,0-26,0 0,0-27,0 27,0-26,0-1,0 53,27-52,-1-27,27 0,27 0,-27 0,-1 0,-52 0</inkml:trace>
  <inkml:trace contextRef="#ctx0" brushRef="#br0" timeOffset="42647.4393">23336 1587,'0'-26,"27"26,-1 0,27-53,26 53,-26 0,-26 0,-1 0,54 0,-54 26</inkml:trace>
  <inkml:trace contextRef="#ctx0" brushRef="#br0" timeOffset="42963.4574">24024 1640,'0'53,"0"-53,0 53,0 0,0 0,53-53,0 0,-27 0,-26-27,0-26,0 27,-52-27,25 0</inkml:trace>
  <inkml:trace contextRef="#ctx0" brushRef="#br0" timeOffset="43983.5156">24421 1693,'0'0,"53"0,-27 0,27 0,-26 0,-1 0,27 0,-26 0</inkml:trace>
  <inkml:trace contextRef="#ctx0" brushRef="#br0" timeOffset="44261.5315">24553 1614,'-26'-53,"26"53,0 53,0 0,0-1,0 1,0 0,0-26,0-1</inkml:trace>
  <inkml:trace contextRef="#ctx0" brushRef="#br0" timeOffset="45078.5784">25030 1534,'0'0,"0"80,0-54,0 27,0-27,0 1,-27 26,27-27,0 1,0-80,0 26,0-26,0-26,0 0,0-27,0 53,0 0,27 27,-1-54,27 54,-27 26,27 0,-26 0,-27 53,0-27,0 1,0 26,0-27,0 0,-53 54,53-27,0-27,0 1,0-27,0 53,53-53,-53 26,26-26,-26 26,27-26,52 53,-52-53</inkml:trace>
  <inkml:trace contextRef="#ctx0" brushRef="#br0" timeOffset="45649.611">25638 1693,'-53'0,"80"0,-1 0,1 0,26 0,-27-26,27-27,-53 0,-27 53,1 0,0 0,-27 53,26-27,27 1,-53 25,53-25,0-1,80 54,-54-80,27 0,0 0,0 0,0 0,-27 0,27-27</inkml:trace>
  <inkml:trace contextRef="#ctx0" brushRef="#br0" timeOffset="46165.6405">25665 1164,'0'0,"-27"0,27 53,0 0,0-27,0 1,0 26,0-1,0-25,53-27,0 0,-53 0</inkml:trace>
  <inkml:trace contextRef="#ctx0" brushRef="#br0" timeOffset="46337.6504">25770 1058,'0'-26,"0"52</inkml:trace>
  <inkml:trace contextRef="#ctx0" brushRef="#br0" timeOffset="46601.6653">26088 1084,'-27'53,"27"-26,-52 52,52-26,0-26,0 26,0-27,0 0,0 27,26-53,-26 53,53-53</inkml:trace>
  <inkml:trace contextRef="#ctx0" brushRef="#br0" timeOffset="46786.676">25982 1296,'0'0,"27"0,-1 0,27 0,-27 0</inkml:trace>
  <inkml:trace contextRef="#ctx0" brushRef="#br0" timeOffset="47972.7437">23680 2566,'0'-26,"-26"26,26-27,-53 27,-27 0,28 0,25 0,1 0,-27 0,26 27,27-1,-53 27,53-26,27 25,-1-52,27 0,0 0,-26 0,-1 0,27-52,-53 25,26 1,-26-27,0 26,0-26,0 0,0 0,0-26,0 53,0-27,0 106,0 0,0 26,53-26,-53 26,0-26,53 0,-53 0,0 0,27 26,-27-52</inkml:trace>
  <inkml:trace contextRef="#ctx0" brushRef="#br0" timeOffset="48303.7626">23865 2434,'53'0,"-53"-53,27 53,-27 26,26-26,-26 53,0-26,0-1,0 27,0-26,0-1,0 27,0-27,-26 27,26 0,0 0,26-53,54 53,-27-53,26 0,-26 0,-27 0</inkml:trace>
  <inkml:trace contextRef="#ctx0" brushRef="#br0" timeOffset="48581.7786">23998 2698,'-27'0,"27"0,53-26,0 26,0 0,0 0,0 0,0 0,-27 0,1 0</inkml:trace>
  <inkml:trace contextRef="#ctx0" brushRef="#br0" timeOffset="48761.789">24448 2672,'52'0,"1"0,0 0,-53 0</inkml:trace>
  <inkml:trace contextRef="#ctx0" brushRef="#br0" timeOffset="48903.797">24553 2884,'27'0,"-1"0,1 0,26 0,-27 0</inkml:trace>
  <inkml:trace contextRef="#ctx0" brushRef="#br0" timeOffset="49653.8401">25135 2566,'-52'0,"52"27,0 26,0-27,0 0,0 27,0-26,0-1,52 54,-25-80,-1 0,27 0,-26 0,-27-53</inkml:trace>
  <inkml:trace contextRef="#ctx0" brushRef="#br0" timeOffset="49842.8509">25215 2222,'0'27,"0"-1,0 27</inkml:trace>
  <inkml:trace contextRef="#ctx0" brushRef="#br0" timeOffset="50702.9001">25612 2593,'0'26,"0"1,-27 25,27-25,0 26,0 0,-26 0,26-27,0 1,0-54,0 1,0-27,0 0,0-27,0 28,0-1,0 26,0-26,0 27,0-1,53 27,-53-53,26 53,1 0,26 0,-53 53,0 0,0-26,0-1,0 27,-27-26,27-1,-26-26,26 79,-53-52,53 26,0-27,0 27,26-53,-26 27,53-27,0 0,-53 26,53-26,0 0,-27 0</inkml:trace>
  <inkml:trace contextRef="#ctx0" brushRef="#br0" timeOffset="51136.9249">26167 2910,'27'0,"26"0,-27 0,27-26,0-27,-53 26,0 1,0-27,0 53,-53 0,27 0,-1 0,27 26,-79 1,79 26,0 0,0-27,53-26,-27 53,27-53,0 0,26 0,-26 0,-26 0</inkml:trace>
  <inkml:trace contextRef="#ctx0" brushRef="#br0" timeOffset="51595.9511">26114 2063,'0'0,"-26"27,26 26,-27-27,27 27,0 27,0-54,0 0,0 27,27-53,-1 27,1-27,26 0,-53 0,53-53</inkml:trace>
  <inkml:trace contextRef="#ctx0" brushRef="#br0" timeOffset="51813.9635">26247 1984,'0'-53,"0"80</inkml:trace>
  <inkml:trace contextRef="#ctx0" brushRef="#br0" timeOffset="52127.9816">26538 1931,'0'27,"0"-1,0 27,0 0,-53 26,53-26,0 0,0 0,0 0,0 0,0-27,26-26,-26 53,27-53</inkml:trace>
  <inkml:trace contextRef="#ctx0" brushRef="#br0" timeOffset="52322.9926">26379 2222,'0'-26,"0"26,26 0,27 0,27 0,-27 0,-27 0,1 0</inkml:trace>
  <inkml:trace contextRef="#ctx0" brushRef="#br0" timeOffset="54342.1082">27093 2937,'0'0,"27"0,-27 52,0-25,-27 52,27-52,-53-27</inkml:trace>
  <inkml:trace contextRef="#ctx0" brushRef="#br0" timeOffset="55128.1532">27173 3651,'0'26,"0"1,0 26,0-27,0 1,0-1,0 27,0-26,0-1</inkml:trace>
  <inkml:trace contextRef="#ctx0" brushRef="#br0" timeOffset="55384.1678">27093 3466,'0'0,"27"0,52 26,-52-26,-1 0,27 0,-53 27,53-27,-53 26</inkml:trace>
  <inkml:trace contextRef="#ctx0" brushRef="#br0" timeOffset="55616.1811">26961 4021,'53'-53,"-27"53,27 0,-53 27,53-27,-26 0,26 0,26 0,-53 0</inkml:trace>
  <inkml:trace contextRef="#ctx0" brushRef="#br0" timeOffset="55945.1998">27570 3810,'0'-27,"0"27,53 0,-1 0,1 0,-53 0</inkml:trace>
  <inkml:trace contextRef="#ctx0" brushRef="#br0" timeOffset="56081.2076">27649 4048,'0'0,"53"0,-53 0,79 0,-52 0,-1 0</inkml:trace>
  <inkml:trace contextRef="#ctx0" brushRef="#br0" timeOffset="57039.2625">28549 3254,'0'-26,"0"-1,0-52,0 79,0-27,-27 27,-52 0,52 53,27 27,-79-1,79 0,0 54,0 25,26 1,-26-53,80 26,-80-52,0-1,53-26,-53 0,0 0,0-27,-53-26,53 27,-53-27,26 0</inkml:trace>
  <inkml:trace contextRef="#ctx0" brushRef="#br0" timeOffset="57423.2844">28469 4736,'0'26,"0"1,0 26,53-1,-53 1,0 27,0-27,27-53,-27 26,26-26,27-26,-53-54,0 27,0 27,0-1,-53-52,27 53,-1 26,27-27</inkml:trace>
  <inkml:trace contextRef="#ctx0" brushRef="#br0" timeOffset="59035.3767">27966 2407,'-26'0,"26"-53,0 27,53 26,-27 0,27 0,-26 26,26 54,-53-27,0-27,0 27,-53-26,0 26,53-27,0-26,53 0,53 0,-80 0,27 0,-53 0</inkml:trace>
  <inkml:trace contextRef="#ctx0" brushRef="#br0" timeOffset="59335.3938">28363 2460,'27'0,"-27"0,0 53,0 0,0 0,0-26,26-27,-26 26</inkml:trace>
  <inkml:trace contextRef="#ctx0" brushRef="#br0" timeOffset="59559.4066">28496 2593,'53'26,"-53"53,0-52,26-1</inkml:trace>
  <inkml:trace contextRef="#ctx0" brushRef="#br0" timeOffset="59937.4282">28813 2249,'0'26,"0"1,-26-27,26 52,-27-52,27 27,-26-27,-54 0,54 0,-1 0,-25 0,25 0,1-53,-27 53,53-53,-27 53,1 0,26 27,0-1,0 0</inkml:trace>
  <inkml:trace contextRef="#ctx0" brushRef="#br0" timeOffset="61161.4983">29289 3201,'-26'0,"26"0,-53 53,53-26,-26 25,26 1,0-26,0-1,0 54,0-27,79-53,-26 0,-27 0,1-27,-27-26</inkml:trace>
  <inkml:trace contextRef="#ctx0" brushRef="#br0" timeOffset="61338.5084">29369 2989,'0'-26,"0"52,0 54,0-54</inkml:trace>
  <inkml:trace contextRef="#ctx0" brushRef="#br0" timeOffset="62155.5551">29713 3254,'0'27,"0"25,0 28,0-27,0-27,0 1,0 26,0-27,0 0,0 27,0-53,0-26,0-27,0-26,0-1,0-26,0 27,0 0,0 26,0 0,53 26,-53-52,26 79,1 0,-27-26,52 26,-25 0,-27 26,26-26,-26 79,0-26,0-26,0-1,0 27,0-26,0 26,-53-53,53 26,0 27,0 0,27-27,-1 54,27-27,-26-1,-27 1,53-53</inkml:trace>
  <inkml:trace contextRef="#ctx0" brushRef="#br0" timeOffset="62658.5839">30401 3466,'53'0,"-1"0,-25 0,26-27,0 27,-27-79,-26 52,53 1,-53-27,-53 53,27 0,-1 0,-26 0,27 0,-1 79,27-52,0 26,0-27,0 54,0-54,0 1,27-27,26 79,-27-79,27 0,0 0</inkml:trace>
  <inkml:trace contextRef="#ctx0" brushRef="#br0" timeOffset="63221.6161">30348 2804,'-27'0,"-26"27,27 26,26 0,0-27,0 0,0 1,0 26,26-53,-26 53,80-53,-54 0</inkml:trace>
  <inkml:trace contextRef="#ctx0" brushRef="#br0" timeOffset="63415.6272">30454 2566,'-27'0,"27"27</inkml:trace>
  <inkml:trace contextRef="#ctx0" brushRef="#br0" timeOffset="63693.643">30692 2619,'0'27,"0"-1,0 53,0-26,0 0,0 0,0 0,0 26,0-52,0-1,0 27,0-53</inkml:trace>
  <inkml:trace contextRef="#ctx0" brushRef="#br0" timeOffset="63873.6534">30586 2937,'0'-27,"0"27,53 0,26 0,-52 0</inkml:trace>
  <inkml:trace contextRef="#ctx0" brushRef="#br0" timeOffset="65418.7418">29316 3916,'0'-27,"0"27,26 0,54 0,-54 0,1 0,26 0,-27 0,0 0,27 0,-26 0,-1 0,27 0,-26 0,-1 0,27 0,-27 0,1 0,-1 0,27 0,-26 0,26 0,0 0,-27 0,1 0,25 0,-25 0,52 0,-52 0,26 0,26 0,-53 0,1 0,26 0,-27 0,1 0,-1 0,27 0,-53 53,0-27,-26-26</inkml:trace>
  <inkml:trace contextRef="#ctx0" brushRef="#br0" timeOffset="68229.9024">29501 4286,'0'0,"0"26,0 27,0-26,0 26,0 0,0-27,-53 1,53 25,0-25,-26-27,26 0,0-53,0 27,0-27,0 0,0-27,26-26,-26 54,27-1,-27 26,26 27,-26-53,53 53,-27 0,-26 27,0 26,0-27,0 27,0 0,0-27,0 1,0 26,0-27,-52 1,52 52,0-52,26-1,53-26,-52 53,-1-53,27 0,0 0,-26 0</inkml:trace>
  <inkml:trace contextRef="#ctx0" brushRef="#br0" timeOffset="68634.9257">29924 4603,'53'0,"0"0,0 0,-26 0,-1 0,27 0,-27 0,-26-26,27 26,-27-53,0 27,-27 26,1 0,-27 0,27 0,-27 0,53 53,0 26,26-53,27-26,0 53,-27-53,1 0</inkml:trace>
  <inkml:trace contextRef="#ctx0" brushRef="#br0" timeOffset="69146.955">30110 4074,'-27'0,"27"0,-53 27,53 26,0-27,-26 1,26 52,0-79,0 26,53-26,0 0,-27 0,1 0</inkml:trace>
  <inkml:trace contextRef="#ctx0" brushRef="#br0" timeOffset="69326.9653">30163 4048,'0'-53,"0"79,0 1</inkml:trace>
  <inkml:trace contextRef="#ctx0" brushRef="#br0" timeOffset="69556.9785">30480 4048,'0'0,"0"26,0 27,0-26,0 26,0-1,0-25,0-1,0 27,0 0</inkml:trace>
  <inkml:trace contextRef="#ctx0" brushRef="#br0" timeOffset="69753.9897">30374 4259,'0'-26,"27"26,26 0,-1 0,-25 0,26 0</inkml:trace>
  <inkml:trace contextRef="#ctx0" brushRef="#br0" timeOffset="70668.0419">31485 3704,'0'-53,"-79"0,53 0,-27 27,0 26,0-53,0 53,0 0,-26 0,52 53,-26-27,53 27,-26-27,26 1,0 52,26-79,1 0,26 0,-27 0,1 0,25-26,-25 26,-27-80,53 54,-53-27,26 0,-26 27,0-54,0 27,0 1,0 25,0-26,0 27,0 26,0 79,0-26,0 0,0 26,53 1,-53-1,27 0,-27-26,0 0,53 0,-53 0,26-53</inkml:trace>
  <inkml:trace contextRef="#ctx0" brushRef="#br0" timeOffset="70899.0552">31882 3360,'0'-27,"0"54,0 26,0 0,-26 26,26 0,0-26,0 27,-53-1,53 1,0-28</inkml:trace>
  <inkml:trace contextRef="#ctx0" brushRef="#br0" timeOffset="71118.0677">31671 3677,'0'0,"79"0,-26 0,26 0,1 0,-27 0,-27 0,27 0,-27 0</inkml:trace>
  <inkml:trace contextRef="#ctx0" brushRef="#br1" timeOffset="80719.6167">30956 2831,'-26'0,"-1"0,27 0,-26 0,-27 26,0 27,0-26,0-27,27 52,-27-52,0 53,26-53,1 53,-27-53,27 27,-27-27,26 53,1-53,26 26,-53-26,0 27,27-27,-27 53,26-53,1 26,-27-26,26 53,-26-53,27 26,-1-26,-25 53,25-53,-26 27,0-27,53 26,-53-26,27 53,-53-53,79 27,-27-27,54 0,-27 0,79 0,0 0,-52 0</inkml:trace>
  <inkml:trace contextRef="#ctx0" brushRef="#br1" timeOffset="82099.6959">30665 4074,'0'0,"-53"0,27 0,-27 0,26 27,-25-27,-28 53,1-53,-1 53,28-53,-28 79,27-79,-26 53,-1-53,-25 79,25-79,54 27,-1-27,-52 0,53 0,-1 0,-26 26,27-26,26 53,0-26,0-1,-53 27,26-27</inkml:trace>
  <inkml:trace contextRef="#ctx0" brushRef="#br1" timeOffset="83350.7674">26617 5873,'-26'0,"26"0,53 0,-27 0,0 27</inkml:trace>
  <inkml:trace contextRef="#ctx0" brushRef="#br1" timeOffset="83523.7773">26538 6297,'26'0,"1"0,52 0,-26 0,-27 0</inkml:trace>
  <inkml:trace contextRef="#ctx0" brushRef="#br1" timeOffset="84490.8326">27279 5953,'0'53,"0"-27,-53 27,53-26,-27 25,27-25,0 26,0-27,0-26,53 0,26 0</inkml:trace>
  <inkml:trace contextRef="#ctx0" brushRef="#br1" timeOffset="84664.8424">27331 5688,'0'-79,"0"105,0 1,0-1</inkml:trace>
  <inkml:trace contextRef="#ctx0" brushRef="#br1" timeOffset="85428.8863">27940 5635,'0'-79,"0"79,-79 26,79 27,-53 0,53 27,-53 25,53-25,0-1,0 1,0-1,0-26,0 0,0 26,0-52,0-1,-27 27,-26 0,1-53,52 26,-53-26,26 53</inkml:trace>
  <inkml:trace contextRef="#ctx0" brushRef="#br1" timeOffset="85832.9094">28046 7038,'-27'26,"27"1,27 25,26-52,0 0,-27-26,27-27,-53 27,0-27,0 26,0 27,0-53,-79 53,52 0,1 0,-27 0,53 0</inkml:trace>
  <inkml:trace contextRef="#ctx0" brushRef="#br1" timeOffset="87175.9861">27517 5053,'0'-26,"0"26,53 0,0 0,-27 0,-26 26,0 27,0-26,-26-1,26 27,-27-27,-26 54,53-54,0-26,53 0,-26 0,-1 0,27-26,-27 26,1 0,-27-27</inkml:trace>
  <inkml:trace contextRef="#ctx0" brushRef="#br1" timeOffset="87477.0034">27861 5212,'0'-53,"53"80,-53-1,0 0,0 27,0-26,0-1,0 27,26-53</inkml:trace>
  <inkml:trace contextRef="#ctx0" brushRef="#br1" timeOffset="87715.0168">28099 5212,'0'0,"0"53,0 0,0 0</inkml:trace>
  <inkml:trace contextRef="#ctx0" brushRef="#br1" timeOffset="88077.0377">28205 5000,'0'0,"-27"0,27 27,-53-27,0 0,27 0,-1 0,-26 0,27 0,0 0,-27 0,26 0,27 0,-53 0,53 0,0 79,0-26</inkml:trace>
  <inkml:trace contextRef="#ctx0" brushRef="#br1" timeOffset="89284.1068">28072 6958,'-26'0,"-1"0,27-53,-53 80,53-1,-26 27,26 0,0-26,0-1,0 27</inkml:trace>
  <inkml:trace contextRef="#ctx0" brushRef="#br1" timeOffset="90798.1934">28575 5979,'-26'-26,"-54"26,54 0,-1 0,-26 0,27 0,-1 0,-25 53,25-27,-26 27,27-26,26 25,-53-25,53-1,53-26,-27 0,1 0,26 0,26-26,-53-27,27 27,-53-1,27-26,-27 0,0 0,0 0,0-26,0 0,0 26,0 26,0 27,0 53,53 53,-53-27,0 1,26-1,-26-26,53 53,-53-27,53-26,0 0,-27-53</inkml:trace>
  <inkml:trace contextRef="#ctx0" brushRef="#br1" timeOffset="91031.2067">28919 5847,'0'79,"0"-26,0 27,0-27,0-1,0 28,0-27,0 0,0 0,0-27</inkml:trace>
  <inkml:trace contextRef="#ctx0" brushRef="#br1" timeOffset="91247.2191">28707 6217,'53'-53,"0"53,-26-26,26 26,-27 0,0 0,-26 0,53 0</inkml:trace>
  <inkml:trace contextRef="#ctx0" brushRef="#br1" timeOffset="91481.2323">29342 6138,'27'0,"26"0,26 0,-26 0,-53 0</inkml:trace>
  <inkml:trace contextRef="#ctx0" brushRef="#br1" timeOffset="91623.2404">29448 6456,'27'0,"26"0,-27 0</inkml:trace>
  <inkml:trace contextRef="#ctx0" brushRef="#br1" timeOffset="92635.2984">29951 6059,'0'26,"0"53,0-26,-80 0,80 0,0 27,0-54,0 1,53 52,-26-79,-1 0,1 0</inkml:trace>
  <inkml:trace contextRef="#ctx0" brushRef="#br1" timeOffset="92815.3088">30030 5847,'0'-53,"-26"53,26 27</inkml:trace>
  <inkml:trace contextRef="#ctx0" brushRef="#br1" timeOffset="93501.348">30480 5662,'0'-27,"-26"27,-27 0,26 0,27 0,-26 0,26 80,0-1,-53-26,53 0,0 0,0 26,0 1,0-1,-27 0,27-26,0 0,0-26,0 26,0-27,0 0,0 27,0 0,0-26,0-1,0 27,0-53,27 0</inkml:trace>
  <inkml:trace contextRef="#ctx0" brushRef="#br1" timeOffset="93882.3698">30586 5926,'0'-26,"26"26,-26 26,0 54,0-54,-53 1,53 26,0-27,0 0,0 27,27 0,-1-53,27 27,0-27,0-27,-26 27,25-79</inkml:trace>
  <inkml:trace contextRef="#ctx0" brushRef="#br1" timeOffset="94099.3821">30903 6006,'0'26,"0"1,0-1,0 27,0-27,0 1,53-27,-53 79,27-79</inkml:trace>
  <inkml:trace contextRef="#ctx0" brushRef="#br1" timeOffset="94310.3943">31062 6006,'27'26,"-27"1,0-1,0 27,0-27,0 1,52 26,-52-27,27-26</inkml:trace>
  <inkml:trace contextRef="#ctx0" brushRef="#br1" timeOffset="94646.4133">31300 5556,'0'53,"0"-27,-26-26,26 27,-53-27,0 0,26 0,1 0,-27 0,27-53,-27 53,26 0,1 0,-27 0,53 26,-27-26,27 53,0-26,0-1,0 54,0-54</inkml:trace>
  <inkml:trace contextRef="#ctx0" brushRef="#br1" timeOffset="94916.4289">31538 6059,'27'0,"26"0,0 0</inkml:trace>
  <inkml:trace contextRef="#ctx0" brushRef="#br1" timeOffset="95206.4454">31750 6112,'0'26,"-26"27,26 0,0 0,0-27,52-26,1 0,-26-26,-27-1,0-26,0 27,0-1,0 27,0-52,-27 52,-26 0,27 0,26 26</inkml:trace>
  <inkml:trace contextRef="#ctx0" brushRef="#br1" timeOffset="95622.4693">32173 5635,'0'-26,"27"-27,-27 26,53 27,-53-26,26 26,-26 26,27 1,-27 26,0-27,53 1,-53 26,0 0,0 0,0 26,0 0,0-26,0 27,0-28,0 28,0-1,0 1,0 25,0-52,0 0,0 0,-27-26,-52 26,26-53,26 0,-26 0</inkml:trace>
  <inkml:trace contextRef="#ctx0" brushRef="#br1" timeOffset="96662.5288">30295 6747,'53'0,"-27"0,1 0,26 0,-1 0</inkml:trace>
  <inkml:trace contextRef="#ctx0" brushRef="#br1" timeOffset="97502.5769">29184 7593,'0'0,"26"0,53 0,-52 0,-1 0,27 0,-53 53</inkml:trace>
  <inkml:trace contextRef="#ctx0" brushRef="#br1" timeOffset="97652.5854">29210 7964,'53'0,"-27"0,27 0</inkml:trace>
  <inkml:trace contextRef="#ctx0" brushRef="#br1" timeOffset="98471.6323">30004 7540,'0'-53,"53"53,0 0,-27 0,1 0,25 0,-52 53,0 0,0-26,0-1,-26 27,26-26,-53-27,53 52,-26-52,26 27,26-27,1 0,-1 0,27 0,0 0,-27 0,27 0,-26 0,-1 0,-26 0</inkml:trace>
  <inkml:trace contextRef="#ctx0" brushRef="#br1" timeOffset="98724.6467">30586 7620,'0'26,"0"1,0 26,0-27,0 0,26-26,-26 53,27-53,-27 53,53-53</inkml:trace>
  <inkml:trace contextRef="#ctx0" brushRef="#br1" timeOffset="98950.6597">30850 7646,'0'27,"0"-1,0 1,27 25,-27-25,53 52,-27-26</inkml:trace>
  <inkml:trace contextRef="#ctx0" brushRef="#br1" timeOffset="99364.6834">31115 7249,'0'80,"-26"-27,26-1,-80-25,80 26,-79-53,52 26,-26-26,27 0,-27 0,0 0,0 0,0-79,27 79,-54-53,54 53,0 0,-27 0,26 0,27 26,-26-26,26 53,0 0,0-26,26-1,1-26</inkml:trace>
  <inkml:trace contextRef="#ctx0" brushRef="#br1" timeOffset="99723.7037">31485 7752,'-26'53,"26"-27,-26 1,26 26,0-27,0 27,0 0,26-53,0 0,27 0,-26 0,26-53</inkml:trace>
  <inkml:trace contextRef="#ctx0" brushRef="#br1" timeOffset="99886.713">31591 7461,'0'26</inkml:trace>
  <inkml:trace contextRef="#ctx0" brushRef="#br1" timeOffset="101918.8294">29766 7011,'-53'0,"79"0,27 0,0 0,0 0,0 0,0 0,-27 0,1 27,26-27,0 0,-27 0,53 0,-26 0,0 0,27 0,-54 0,0 0,27 0,0 0,0 0,0 0,0 0,0 0,-27 0,1 0,26 0,-27 0,1 0,26 0,-27 0,1 0,25 0,-25 0,-1 0,27 26,-26-26,-1 0,27 0,0 0,-26 53,25-53,-25 0,-1 0,27 0,0 0,-26 0,-1 0,27 0,-27 0,1 0,26 0,-27 0,1 0,-1 0,27 0,-26 0,-1 0,27 0,-27 0,1 0,26 0,-53 26,0 27,0 0,0-26,0-1,0 27,0 26,0-26,0 0,0 0,0-26,26 26,-26-27,0 1,53 25,-53-25,0 26,27-27,-27 1,53 52,-53-26,26-27,-26 27</inkml:trace>
  <inkml:trace contextRef="#ctx0" brushRef="#br1" timeOffset="104380.9703">29633 7038,'0'26,"0"1,0 25,53 1,-53-26,0 26,0 0,0 26,0 0,0 27,0-53,0 0,0 0,-26 0,26 26,0-26,0 0,0 0,0-27,0 27,0-26,26 26,-26-27,0 1,27-27,-27 79,0-26,26-53,-26 53,0 0,53-53,-53 53,0 0,0 0,0-80,27 1,-1 26,27 0,-27 0,1 0,26 0,0-53,-27 53,1 0,26 0,-1 0,1 0,0-27,0 27,-26 0,-1 0,27 0,-27 0,1 0,26 0,0 0,-27 0,1 0,26 0,-27 0,27-53,0 53,0 0,0 0,0 0,0 0,-27 0,0 0,1 0,52-26,-26 26,-26 0,26 0,-27 0,1 0,25 0,-25 0,-1 0,1 0,26 0,-27 0,1 0,26 0,26 0,-53 0,27 0,-26 0,-1 0,1 0,26 0,-27 0,1 0,25 0,-25 0,26 0,0 0,-27 0,1 0,-27 0,26 0,27 0,-27 0,-26-27,27 27,-27-52,0 25,0 1,0-1,0-26,0 27,0-1,0-26,0 53,0-26,-27 26,27-27</inkml:trace>
  <inkml:trace contextRef="#ctx0" brushRef="#br1" timeOffset="118382.7711">24077 7990,'0'-53,"-26"53,26 53,0 0</inkml:trace>
  <inkml:trace contextRef="#ctx0" brushRef="#br1" timeOffset="119696.8463">22648 7196,'0'0,"27"53,-27 0,0-26,0 26,26-1,-26 1,0 27,53-1,-53 53,53-26,-53 53,53 26,-53-26,79 0,-79 26,80-26,-80-27,79 0,-79-26,27 0,-27-27,53 1,-53-54,0 1,52 52,-52-53,0 1</inkml:trace>
  <inkml:trace contextRef="#ctx0" brushRef="#br1" timeOffset="120424.8879">22622 9419,'53'0,"-27"0,1 0,26 0,0 0,26 0,27 0,0 0,52-80,1 80,26-79,1 79,-28-79,1 79,26-53,-52 53,25 0,-25 0,-1 0,-26 0,-27 0,0 0,1 0,-27 0,0 0,26 0,-26-53,-27 53,27 0,0 0,-26 0,-1 0,-26 0</inkml:trace>
  <inkml:trace contextRef="#ctx0" brushRef="#br1" timeOffset="123551.0667">24262 7911,'0'-27,"0"-26,-26 53,26-26,-53-27,26 53,27-26,-26 26,-27 0,53-27,-26 27,-1 0,1 0,-27 0,53 53,-27-53,27 26,0 1,-53-27,53 53,0-27,0 1,-26-27,26 26,0 27,0-26,0-1,0-26,0 53,53-53,-53 26,26 1,-26 26,53-53,-53 26,27-26,-27 27,26-27,1 0,26 0,-27 0,0 0,27 0,-26 0,26 0,-53-27,0-26,26 53,-26-26,0-1,0-26,0 27,0 0,0-27,0 26,0 27</inkml:trace>
  <inkml:trace contextRef="#ctx0" brushRef="#br1" timeOffset="125973.2053">24474 7752,'0'-26,"-26"26,26-27,-53 27,0-53,26 53,-26-26,27 26,-1 0,-26-53,27 53,0 0,26-27,-53 27,26 0,27-26,-26 26,-27 0,26 0,1 0,-27 0,27 0,26 0,-27 0,-26 26,27-26,26 53,-27-53,27 27,-53-27,53 26,-26 27,26-26,-27-27,27 26,0 27,0-27,-53-26,53 27,0 26,0-27,0 27,0 0,0 0,0-27,27-26,-27 27,26 26,27-27,-26 54,-27-54,26-26,-26 27,53 25,-53-25,27-27,-27 26,53-26,-1 53,-25-53,-1 0,27 0,-26 0,-1 0,27 0,-26 0,-1 0,27 0,-27 0,-26-26,53 26,0-27,-26-26,-1 53,-26-26,53 26,-26-26,25-27,-52 26,27 27,-27-26,0-27,0 26,0 1,0-27,0 0,-27 0,27 27,0-27,0 26,-26 27,26-26,0-27,0 26,-26 27,26 0</inkml:trace>
  <inkml:trace contextRef="#ctx0" brushRef="#br1" timeOffset="128652.3585">24342 7355,'0'0,"0"-26,-27-1,-26-26,27 0,-27 27,26 26,-25-53,-28 53,27-26,0 26,27 0,-27 0,0 0,0 0,27 0,26 0,-80 0,27 26,0-26,1 53,-1-53,53 26,-27-26,27 53,-26-53,26 27,-53-1,26 54,-52-28,26 1,0 27,27-27,26-27,0 27,0-26,0 25,0 1,0 0,0-26,0 26,0 0,0 26,0-26,0 0,0 0,0-53,0 53,53 0,-53-27,26-26,-26 26,0 27,27-53,-27 27,52-1,-52 27,27-53,-27 27,53-1,-27 27,27-27,0-26,-53 53,53-53,-27 0,1 0,-27 27,53-27,-27 0,1 0,52 0,-52 0,-1 53,27-53,-27 0,27 0,0 0,0 0,27-27,-28 27,-25 0,-27-26,53 26,-27 0,27 0,-53-53,53 53,53-53,-80 53,-26-26,53 26,-53-80,53 80,-53-26,53 26,-26-27,-1 27,-26-53,53 27,-53-27,26 53,-26-79,53 52,-53 1,0-27,0 26,0 1,0-27,-26 0,26 27,0-1,0-26,-27 27,27-27,-52 53,52-27,-27-26,27 1,0-1,-26 53,26-27,0 1,-53 26,53-53,-27 53,27-27,-26 27,26-26,-53 26,53-53,-27 53,27-53,-26 53,26-26,-53 26,27 0,-1 0,27-27,-53 27,27 0,-1-53,27 53,27 0</inkml:trace>
  <inkml:trace contextRef="#ctx0" brushRef="#br1" timeOffset="131658.5305">24633 6773,'0'-26,"-27"26,1 0,26-27,-53 27,53-53,-27 27,1 26,-27-27,-53 27,53-53,0 53,-26 0,26 0,0 0,0 0,27 0,-27 0,53-26,-53 26,27 0,26-53,-53 53,26 0,1 0,-1 0,-26 26,27-26,-27 0,-26 27,52-27,-26 0,53 53,-53-53,27 26,-1-26,27 53,-53-53,53 27,-52-27,25 26,-26-26,27 53,-27 0,-27 0,54-53,26 26,-53 1,27 26,26-27,-27-26,27 53,-53-53,53 53,-26-53,26 79,-27-52,27 26,-53-53,53 53,-26 0,26-1,-53 1,53 0,0 0,-26-53,26 53,0 0,0 0,0 0,0 0,0 0,0 0,0-27,0 53,0-26,0 0,0-53,0 80,52-27,-25 0,-27 26,79-79,-79 79,27-26,26 27,-53-54,26-26,-26 53,53 0,26 0,-26 26,-26-79,26 27,-27-27,27 53,-26-53,-27 26,52-26,-52 26,27-26,-27 53,53-53,-53 27,26-27,-26 26,27-26,26 0,26 53,-26-53,0 0,26 0,-26 0,0 0,0 0,-27 0,1 0,52 0,-52 0,-27-26,53 26,-27 0,80 0,-27 0,-52-27,-1 27,27 0,0 0,-26-26,25 26,-25 0,-1-53,27 53,0-27,0 27,-53-52,53 52,0-27,-27 27,27-53,-26 53,-1-26,27 26,-26-53,-1 53,-26-27,79 27,-79-26,27 26,-27-53,26 0,-26 27,53 26,-53-53,0-27,27 80,-27-53,0 0,0 27,0-27,0-26,0 52,0 1,0-54,0 27,0 1,0 25,0 27,0-26,0-54,0 54,-53-1,53-26,0 1,-27 25,27-26,0 27,-26 26,26-53,-53 0,53 0,-53 0,53 0,-26 53,26-53,-27-26,27 52,-53 27,53-26,-26-27,-27 27,53-27,-27 53,27-27,-26 27,26-26,-53-27,53 26,-26 27,26-26,-27 26,-26-53,27 53,26-27,-27 27,-26 0,27 0</inkml:trace>
  <inkml:trace contextRef="#ctx0" brushRef="#br1" timeOffset="139516.9799">26194 8255,'0'0,"0"26,0 54,0-54,0 0,26 27,-26-26,0-1,0 27,0-26,0 26,0-27</inkml:trace>
  <inkml:trace contextRef="#ctx0" brushRef="#br1" timeOffset="139923.0032">25903 8149,'0'-27,"26"-26,1 53,-1 0,80 0,-27-26,1 26,-1 0,-26 0,0-53,0 53,-27 0,27-26,0 26,-53 0</inkml:trace>
  <inkml:trace contextRef="#ctx0" brushRef="#br1" timeOffset="140590.0413">26538 8255,'0'26,"0"1,0 26,0 26,0-26,0 0,0 0,0-27,0 27,0-27,0-26,0 0,0-52,53 104,-27-52,1 53,25-53,-25 0,26 27,-27-27,-26 0,27-27,-27-26,0 1,0-1,0 0,0 0,-27 53,27-27,-53 27,53 0,0 53,0-26,0-1,0 27,0-26,27-1,26 53,-27-79,27 0,-26 27,-1-27,27 0,-27 0,1 0</inkml:trace>
  <inkml:trace contextRef="#ctx0" brushRef="#br1" timeOffset="141602.0992">27384 8255,'27'-53,"-27"26,53-26,-53-26,0 53,0 26,-53 0,26 0,27 0,-26 0,26 79,0-53,0 1,0 26,0 26,0 1,0-1,0 0,53 1,-53-27,53 26,-53-26,0-27,0 27</inkml:trace>
  <inkml:trace contextRef="#ctx0" brushRef="#br1" timeOffset="141845.1131">27252 8625,'0'-53,"27"53,-1 0,27 0,-27 0,1 0,26-26,-27 26,1 0</inkml:trace>
  <inkml:trace contextRef="#ctx0" brushRef="#br1" timeOffset="142097.1275">27649 8387,'0'53,"0"-27,0 1,0 26,0-27,0 27,26-26</inkml:trace>
  <inkml:trace contextRef="#ctx0" brushRef="#br1" timeOffset="142576.1549">27702 8440,'53'53,"-53"-27,26 27,-26 0,80-26,-54 25,1-52,25 0,-52 0,27 0,-1 0,-26 0,53 0,-53 53,27-26,-27-1,53-26</inkml:trace>
  <inkml:trace contextRef="#ctx0" brushRef="#br1" timeOffset="143177.1893">28522 8625,'0'-53,"0"0,-26 53,-27 0,0 0,53 27,0 26,26-53,-26 26,27-26,-1 0,27 53,-26-27,25-26,1 0,0 0,-53-52,53-1,-53 0,53-27,-53 1,0 26,0-26,0 26,0 0,-53 0,27 26,-1 27,27 27,0 26,0 0,0 26,0 1,0-1,0 27,27-53,-27 0,53-1,-53 28,79-27,-79 0,0-27</inkml:trace>
  <inkml:trace contextRef="#ctx0" brushRef="#br1" timeOffset="144866.2859">26061 9366,'0'-27,"0"-25,-52 52,52-27,-27 27,1 0,-27 0,26 0,27 27,-26-27,26 52,0 1,0 27,0-27,0-27,26-26,27 0,0 0,-26 0,-27-79,52 26,-52 26,27 27,-27-53,0 80,0-1,0 1,0 26,0-27,0 27,79-53,-79 0,27 0,-27-53,26 53,-26-53,53 53,-53 27,27-27,-27 53,26-27,-26 27,0-26,53-27,-53-27,0-26,0 27,26 26,1 0,26 0,0 0,-27 26,27-79,-53 0,27 53,-1 0,53 27,-79-1,53 1,-53 26,27-53</inkml:trace>
  <inkml:trace contextRef="#ctx0" brushRef="#br1" timeOffset="145443.3189">27146 9181,'-53'0,"0"0,53 26,-79 27,53-26,-27 25,53 1,53-26,-27-27,27 0,0 53,0-53,-53 26,26-26,-26 53,0 0,0-26,-26-27,-27 52,26-52,1 0,-27 53,53-79,0-1</inkml:trace>
  <inkml:trace contextRef="#ctx0" brushRef="#br1" timeOffset="145914.3458">27358 9445,'0'27,"0"-1,0 54,53-27,-27-27,1-26,26 0,-53 0,26-26,-26-27,0 26,0 1,0 52,0 1,53-27,-26 0,-27 0,0-27,0-52,0 52,-27 1,-26-27,53 53</inkml:trace>
  <inkml:trace contextRef="#ctx0" brushRef="#br1" timeOffset="147302.4252">27728 9525,'-26'0,"-1"0,27 26,27-26,-1 0,1 0,26 0,-27 0,27-26,0-1,-53-26,0 27,-26-1,-1 27,1 0,-27 0,26 0,27 53,0 0,0 0,0-26,0-1,0 27,80-53,-27 0,-1 0,1-26,27-1,-1-26,-26 27,-26 26,-27-53,52 53,-25 26,-27 27,0-26,0 26,0-1,0-78,0 0,0-27,0 26,0-26,0 27,53 26,-27-27,27 27,-26 0,26 0,-27 0,0 0</inkml:trace>
  <inkml:trace contextRef="#ctx0" brushRef="#br1" timeOffset="150303.5969">28972 9339,'0'27,"0"-1,0 1,26-27,54 0,-54 0,27 0,0 0,-27-80,27 1,-53 79,0 27,0 52,0-53,0 1,0 52,0-26,27-53,-27 27,0 26,-53-53,26 52,-25-52,-1 0,0 0,26 0</inkml:trace>
  <inkml:trace contextRef="#ctx0" brushRef="#br1" timeOffset="150518.6092">28972 9154,'0'0,"53"-53</inkml:trace>
  <inkml:trace contextRef="#ctx0" brushRef="#br1" timeOffset="151580.6699">29713 9128,'-27'0,"27"26,0 27,0-26,0-1,0 1,0 52,0-79,27 0,-1 0,27 0,-26 0,-27-27</inkml:trace>
  <inkml:trace contextRef="#ctx0" brushRef="#br1" timeOffset="151765.6803">29819 9048,'0'-52,"0"104,0-25,0 26,0-27</inkml:trace>
  <inkml:trace contextRef="#ctx0" brushRef="#br1" timeOffset="152072.6981">29951 9392,'0'27,"26"-27,-26 26,53 27,-26-53,-27-26,26-27,-26 26,0 1,53-27,-53 27,27 26,25 0,1 52,-26-52,-27 27,26-27,27 0</inkml:trace>
  <inkml:trace contextRef="#ctx0" brushRef="#br1" timeOffset="152866.7435">30692 9260,'0'-53,"-27"53,27-26,-26 26,-1 0,1 0,-54 26,54 1,-27 26,53-27,-26 0,26 27,0-26,0-27,26 0,27 0,-27 0,1 0,26-53,-53 0,53 27,-53-1,0-52,0 26,0 0,0 0,0 27,0-27,0 26,0 27,0 53,0 26,0 1,0-1,-53 27,53-53,0 0,26 0,-26-27,53-26,-26 0,26 0,0-26,-27-27,-26 0,53 0,-53-26,0 26,0 26,0 27,-53 0,-26 0,52 27,27-1,0 27,0 0,80 0,-28-53,-25 0,-1 0,27 0,0 0</inkml:trace>
  <inkml:trace contextRef="#ctx0" brushRef="#br1" timeOffset="153144.7593">31009 8863,'0'0,"0"-53,-53 53,27 53,26 0,0 0,0 0,0 26,0 1,53 26,-53-27,0-26,53 0,-53 0,0 53,0-54,0-25,0-1</inkml:trace>
  <inkml:trace contextRef="#ctx0" brushRef="#br1" timeOffset="153466.7778">31062 9022,'-53'-53,"53"27,0 26,0 0,80 0,-80 53,26-53,-26 79,0-53,0 1,0-1,-26 27,-27-26,0 26,0-53,0 26,0-26</inkml:trace>
  <inkml:trace contextRef="#ctx0" brushRef="#br1" timeOffset="154538.8389">31009 9287,'-26'0,"26"0,53 0,-27 0,1 0,25 0,1 0,0-27,-26 27,-1-79,-26 52,53 27,-53-26,-26 26,-1 0,-26 0,27 0,-27 0,26 0,-25 53,52-27,0 1,26 26,0-53,27 26,-26-26,-27 26,53-26,-53 53,0-26,0-27,0-53,26 53,-26-53,53 53,0 0,-26 26,25 1,-25-54,-27 1,79-27,-79 0,80 0,-54 27,53 26,-79 0,27 0,-27 53,26-53,-26 53,53 26,-53-53</inkml:trace>
  <inkml:trace contextRef="#ctx0" brushRef="#br1" timeOffset="155634.9018">32200 9234,'0'-53,"0"26,-27 27,27-26,-26 26,-27 0,53 0,-79 0,26 53,26 0,-26-27,27 27,26 0,0-53,26 0,27 0,-26-27,-1 27,27-52,-26 25,25-26,-52 0,27 0,-27 0,0 1,0-1,0 26,0-26,0 53,0 53,-53 27,53-28,0 1,0 0,0 0,0 0,53-26,-27-27,1 0,26 0,-27 0,27-53,-53 26,27 1,-27-27,0 26,-80 27,80 27,-26-27,26 53,0-27,26 27,1-53,-1 0,-26 0,53-53,-27 53,-26 0,53 0,0 0,27 0,-80-26,26-1,-26-26,27 53,26 0,-27 0,27 0,0 0,-27 0,-26-53,53 1,-53-28</inkml:trace>
  <inkml:trace contextRef="#ctx0" brushRef="#br1" timeOffset="155858.9146">33073 8440,'0'0,"0"53,0 0,0 26,0 0,0 1,0-1,0 1,0-27,0-1,0-25</inkml:trace>
  <inkml:trace contextRef="#ctx0" brushRef="#br1" timeOffset="156047.9253">32888 8837,'26'0,"80"-27,-80 27,27 0,-26 0</inkml:trace>
  <inkml:trace contextRef="#ctx0" brushRef="#br1" timeOffset="157630.0159">28178 10107,'-26'0,"-27"0,26 26,27 1,27-27,26 0,-27 0,-26-80,0 27,-26 53,-1-26,-26 26,80 0,26 0,0 0,26 0,53-53,-26-26,-27 52,-52-26,-27 27,0-1,-27-26,-25 53,25 0,27 53,0 0,53 53,-53 0,79 26,-79-26,27 0,-27 26,0-26,0-27,0-26,0-26,0 26,0-80</inkml:trace>
  <inkml:trace contextRef="#ctx0" brushRef="#br1" timeOffset="157829.0273">28469 10371,'27'0,"-1"0,1 0,52-26,-26 26,0 0,0-53,26 53,-52-26</inkml:trace>
  <inkml:trace contextRef="#ctx0" brushRef="#br1" timeOffset="158518.0667">29501 9789,'0'-79,"-26"52,26-25,0-1,-27 53,27 53,0 52,0-25,0 26,0-1,0-25,0-27,0-27,0 27,0-26,0-27,27 0,-27-53</inkml:trace>
  <inkml:trace contextRef="#ctx0" brushRef="#br1" timeOffset="159055.0975">29898 9631,'53'0,"-53"52,-27 54,27-26,0 25,-53 1,53 0,0-53,0-26,0-1,27-26,-1 0,-26-26,0-27,0 79,0 1,27-1,26 27,0-53,0 26,26-26,-53 0,1-26,26-27,-53 0,0-53,0 53,0 27,0 26,-53-27,26 27,1 0,26 0,-79 27,79 52,0-26,0 0,26-26,1 25,25-52,28 27,-27-27,26 0,-26 0,0 0,0 0,-53-53</inkml:trace>
  <inkml:trace contextRef="#ctx0" brushRef="#br1" timeOffset="159338.1136">29210 9922,'0'-27,"53"27,0-79,0 79,26-27,53 27,-26 0,-26 0,-27 0,-1 27,1 26</inkml:trace>
  <inkml:trace contextRef="#ctx0" brushRef="#br1" timeOffset="160330.1704">30745 10054,'0'-53,"0"79,53 1,-27 26,27-27,-27 27,-26-26,53-1,-53 53,-26-79,-1 0,27-26,0 0,-26-27,26-27,0 27,0 27,0-27,53 26,-27 27,1 0,-27 27,26-27,-26 53,53-53</inkml:trace>
  <inkml:trace contextRef="#ctx0" brushRef="#br1" timeOffset="160728.1932">31380 10054,'-80'0,"1"0,52 0,1 0,26 26,-53-26,53 53,0 0,26-53,1 0,26 0,0-26,0 26,0 0,-53 53,53-27,-1 1</inkml:trace>
  <inkml:trace contextRef="#ctx0" brushRef="#br1" timeOffset="161254.2232">31829 10080,'0'-26,"0"-1,-26 27,-27 0,0 0,53 0,-79 53,79-26,0-1,0 1,0 52,26-79,27 0,-26 0,-27-53,79 27,-79-27,26-27,-26-52,0 53,0 26,0 0,0 26,0-25,0 52,0-27,0 27,0 53,0 0,0 0,0 0,80 26,-80 0,26 1,-26-27,53 0,-53 0,27-53</inkml:trace>
  <inkml:trace contextRef="#ctx0" brushRef="#br1" timeOffset="161448.2343">32068 9974,'0'-26,"0"52,0 27,26 0,-26 27,0-27,0-27,0 1,53 25,-53-25</inkml:trace>
  <inkml:trace contextRef="#ctx0" brushRef="#br1" timeOffset="161604.2433">32200 9683,'0'-52</inkml:trace>
  <inkml:trace contextRef="#ctx0" brushRef="#br1" timeOffset="161988.2652">32253 10001,'0'79,"0"-52,26-1,-26 27,0-26,0-1,53 53,-26-79,-27-26,0 0,52-1,-52-52,0-1,0 27,0 27,0 52,27 1,-27 26,53 0,-27 0,1-53,26 0</inkml:trace>
  <inkml:trace contextRef="#ctx0" brushRef="#br1" timeOffset="162398.2887">33020 9736,'-26'-26,"-27"26,53-53,-27 79,-52 1,52-27,1 53,-27-53,53 79,-26-79,26 53,0-26,26 25,0-52,27 53,-26-53,26 27,-27 26,-26-27,0-26,-53 80,-26-80,52 53</inkml:trace>
  <inkml:trace contextRef="#ctx0" brushRef="#br1" timeOffset="162573.2987">33179 9974,'0'-26,"0"52,0 1,0-27</inkml:trace>
  <inkml:trace contextRef="#ctx0" brushRef="#br1" timeOffset="163066.3267">32359 10451,'26'0,"27"0,-27 0,27 26,0-26,0 0,0 0,0 0,-27 0,-26-26,53 26,-53 26</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10:37:01.27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1111 14737,'0'-26,"0"-27,0 26,-26 27,-27 0,0 0,0 27,-26 26,79-1,-27-25,27 26,0 26,0-26,0 0,0 0,0 0,0-27,53 1,-53 26,0 0,0 0,0-27</inkml:trace>
  <inkml:trace contextRef="#ctx0" brushRef="#br0" timeOffset="257.0147">794 15213,'0'-53,"0"53,26 0,-26-26,80 26,-54 0,1-27,78 27,-78 0</inkml:trace>
  <inkml:trace contextRef="#ctx0" brushRef="#br0" timeOffset="736.042">1376 14737,'0'26,"0"54,0-27,0 0,-53 0,53-1,0 28,0-54,0 1,26 26,54-53,-54 0,1 0</inkml:trace>
  <inkml:trace contextRef="#ctx0" brushRef="#br0" timeOffset="1132.0646">1588 14790,'52'0,"-25"0,26 0,-53 26,0 1,0 26,0 26,0-26,-53 0,53 0,-53 0,53-27,26-26,27 0,0 0,27 0,-27 0,-27 0</inkml:trace>
  <inkml:trace contextRef="#ctx0" brushRef="#br0" timeOffset="1389.0793">1588 15054,'0'0,"26"0,0 0,27 0,-26 0,26-79,0 53,-27-27,1 53,-27-53</inkml:trace>
  <inkml:trace contextRef="#ctx0" brushRef="#br0" timeOffset="1590.0909">1931 14843,'0'26,"0"27,27-53,-27 53,53-26,-53 25,0-25,0-1,0 1,0 26,-27-27,27 27,-53-26,53-1,-52-26</inkml:trace>
  <inkml:trace contextRef="#ctx0" brushRef="#br0" timeOffset="1853.106">2170 15028,'53'0,"-1"-53,1 27,0 26,-53 0,0 26,0 53,0-26,0 0</inkml:trace>
  <inkml:trace contextRef="#ctx0" brushRef="#br0" timeOffset="1964.1122">2328 15293,'0'0,"80"-53,-27 53,-27-27,1 27</inkml:trace>
  <inkml:trace contextRef="#ctx0" brushRef="#br0" timeOffset="2708.1549">2963 14790,'27'-27,"-1"-25,27 52,27 0,-80 52,0-25,0-1,0 1,0 26,0 0,-27-27,27 27,0 0,0-27,27-26,-1 0,0 0,1 0,52 0</inkml:trace>
  <inkml:trace contextRef="#ctx0" brushRef="#br0" timeOffset="2902.1659">3122 15028,'0'0,"53"0,-27 0,1 0,-27 0</inkml:trace>
  <inkml:trace contextRef="#ctx0" brushRef="#br0" timeOffset="3345.1913">2805 14605,'0'-27,"53"27,-27 0,0 0,54 0,-27 0,-27 0,1-26,52 26,-53-53,1 53,26 0,-27 0</inkml:trace>
  <inkml:trace contextRef="#ctx0" brushRef="#br0" timeOffset="4028.2304">3043 15107,'0'-53,"0"27,26 26,27-26,-26 26,25 0,1-53,-26 53,26 0,0 0</inkml:trace>
  <inkml:trace contextRef="#ctx0" brushRef="#br0" timeOffset="4320.247">3519 14922,'26'0,"1"0,26 0,-27 0,-26 27</inkml:trace>
  <inkml:trace contextRef="#ctx0" brushRef="#br0" timeOffset="4453.2546">3651 15107,'27'0,"26"0,26 0</inkml:trace>
  <inkml:trace contextRef="#ctx0" brushRef="#br0" timeOffset="5139.2939">4657 14684,'-53'0,"53"0,0 27,-27 25,27-25,0-1,-53 27,53-26,0-1,-26-26,26 53</inkml:trace>
  <inkml:trace contextRef="#ctx0" brushRef="#br0" timeOffset="5400.3089">4419 14711,'0'26,"26"-26,-26 53,53-53,-53 26,79-26,1 53,-27-53,0 0</inkml:trace>
  <inkml:trace contextRef="#ctx0" brushRef="#br0" timeOffset="5631.3221">4789 14869,'26'0,"27"0,-26-26,-1 26,27 0,-26 0</inkml:trace>
  <inkml:trace contextRef="#ctx0" brushRef="#br0" timeOffset="5955.3406">5265 14711,'0'0,"0"26,0 0,0 27,0-26,27-27,26 0,0 0,26 0</inkml:trace>
  <inkml:trace contextRef="#ctx0" brushRef="#br0" timeOffset="6128.3505">5450 14525,'0'-26</inkml:trace>
  <inkml:trace contextRef="#ctx0" brushRef="#br0" timeOffset="6570.3758">5583 14578,'26'0,"-26"27,27-27,-27 53,53-53,-53 26,26-26,0 0,1 0,26-26,-53-27,26 26,-26-26,0 0,0 27,0 52,0 1,53 26,-53-27,0 27,0 0,0 0,0 0,0 0,-26 0,26-27,-80-26,80 53,-26-53,-1 0,-25 0</inkml:trace>
  <inkml:trace contextRef="#ctx0" brushRef="#br0" timeOffset="8601.492">926 15795,'27'0,"-27"53,0 0,26-26,-26 26,0-27,53 0,-27-26,1 0,26-26,-53-27,26 0,-26 27,0-1,0-26,0 53,0-26,0 52,27 54,-27-27,26-53,-26 53,0-1,27-52,-27 53</inkml:trace>
  <inkml:trace contextRef="#ctx0" brushRef="#br0" timeOffset="8949.5119">1429 15742,'0'-26,"0"52,0 1,0-1,-27 27,27-26,0 26,0-27,0 27,0-53,106 53,-79-53,-1 0,27 0</inkml:trace>
  <inkml:trace contextRef="#ctx0" brushRef="#br0" timeOffset="9247.5289">1799 15716,'0'26,"0"1,0 26,0 0,0 0,-53-27,53 27,0-106,0 0</inkml:trace>
  <inkml:trace contextRef="#ctx0" brushRef="#br0" timeOffset="9416.5386">1693 15822,'0'0,"27"0,-27 0,53 0,-27 0,1 26,26-26</inkml:trace>
  <inkml:trace contextRef="#ctx0" brushRef="#br0" timeOffset="9621.5502">1984 15848,'53'0,"-53"0,0 53,0 27</inkml:trace>
  <inkml:trace contextRef="#ctx0" brushRef="#br0" timeOffset="10019.5731">2090 15795,'53'0,"-53"0,27 0,-27 27,26-27,27 0,-27 0,-26 0,0-27,0-52,0 132,0-27,27 1,-27 26,0-27,0 1,0 52,0-79,0 26,-27-26</inkml:trace>
  <inkml:trace contextRef="#ctx0" brushRef="#br0" timeOffset="10259.5867">2434 15742,'53'0,"-53"27,27-1,-27 27,0 0,0 27,0-28,0-25,0 26</inkml:trace>
  <inkml:trace contextRef="#ctx0" brushRef="#br0" timeOffset="10492.6001">2672 15928,'0'-27,"27"27,26-53,0 53,-27 0,53 0,-79 27</inkml:trace>
  <inkml:trace contextRef="#ctx0" brushRef="#br0" timeOffset="10627.6078">2884 16139,'26'0,"27"-53,-26 0,52 53</inkml:trace>
  <inkml:trace contextRef="#ctx0" brushRef="#br0" timeOffset="11203.6408">3863 15478,'0'0,"0"26,-53 27,53-26,-53-1,53 27,-53-27,53 1,-26-27,26 79</inkml:trace>
  <inkml:trace contextRef="#ctx0" brushRef="#br0" timeOffset="11459.6554">3625 15663,'0'-26,"0"-27,0 26,26 54,-26-1,0 27,27-53,-27 53,26-53,-26 53,80-53,-54 26</inkml:trace>
  <inkml:trace contextRef="#ctx0" brushRef="#br0" timeOffset="11662.667">4128 15663,'26'0,"-26"53,53-27,-53 27,0 0,-53 0</inkml:trace>
  <inkml:trace contextRef="#ctx0" brushRef="#br0" timeOffset="12607.7211">4524 15398,'0'0,"0"53,0 27,0-27,0-27,53 27,-53-27,53-26,-53 27,27-27,52 0,-52 0,-27-27,0 1,26-27,-26 27,0-27,0 0,0 0,0 26,0 27</inkml:trace>
  <inkml:trace contextRef="#ctx0" brushRef="#br0" timeOffset="12870.7361">5080 15240,'-26'106,"26"-54,-80 28,80-27,-26 26,26-52,0 25,0-52,26 0,54 0,-28 0,1 0</inkml:trace>
  <inkml:trace contextRef="#ctx0" brushRef="#br0" timeOffset="13103.7495">5318 15478,'-53'0,"53"53,-26-27,26 1,-53 26,53-27</inkml:trace>
  <inkml:trace contextRef="#ctx0" brushRef="#br0" timeOffset="13327.7623">5159 15531,'-26'0,"26"0,0 0,26 0,27 0,-26 0,26 53,-27-53,1 0</inkml:trace>
  <inkml:trace contextRef="#ctx0" brushRef="#br0" timeOffset="13513.7729">5530 15478,'53'0,"-53"26,0 27,0-26,-27-27,27 26,-26-26</inkml:trace>
  <inkml:trace contextRef="#ctx0" brushRef="#br0" timeOffset="13911.7957">5609 15372,'53'0,"-26"0,-27 53,26-53,0 0,-26-53,0 27,0-1,0 27,0 27,0 25,53-25,-53-1,0 27,0-26,0-1,0-26</inkml:trace>
  <inkml:trace contextRef="#ctx0" brushRef="#br0" timeOffset="14167.8103">5980 15266,'0'-53,"26"53,27 53,-53-26,0 26,26-1,-26 28,0-27,0 0,0-27,-52-26,52 53,-27-53</inkml:trace>
  <inkml:trace contextRef="#ctx0" brushRef="#br0" timeOffset="14413.8244">6244 15398,'27'0,"26"-26,-1 26,-52 26</inkml:trace>
  <inkml:trace contextRef="#ctx0" brushRef="#br0" timeOffset="14542.8318">6271 15637,'79'0,"-53"0,-26-53</inkml:trace>
  <inkml:trace contextRef="#ctx0" brushRef="#br0" timeOffset="15292.8747">6668 15346,'26'0,"27"0,26-27,-52 27,26 0,-53-26</inkml:trace>
  <inkml:trace contextRef="#ctx0" brushRef="#br0" timeOffset="16123.9222">7091 15002,'0'52,"53"1,-53-26,26-27,1 0,26 0,0 0,-53-27,26 27,-26-53,53 1,-53-1,0 0,0 79,0 27,53 26,-53-26,53 0,-53 27,53-1,-53 0,0-26,0 0,-27 0,1-53,-27 0,26 0,27-26,-53 26,53-53,0 0,27 53,-27-53,79 53,-52-53,-1 53,27 0,0 0</inkml:trace>
  <inkml:trace contextRef="#ctx0" brushRef="#br0" timeOffset="17293.9891">1640 16536,'0'0,"0"27,0 52,0-26,53-27,-53 27,27 0,26-53,-27 0,1-26,-27-27,53 53,-53-80,0 54,0 0,0-27,-27 53,27 26,0 1,0-1,27 27,-27 0,26-53,-26 53,53 0</inkml:trace>
  <inkml:trace contextRef="#ctx0" brushRef="#br0" timeOffset="17534.0029">2196 16695,'0'0,"0"26,-26 27,26-26,-27 26,27-27,0 27,-26-53</inkml:trace>
  <inkml:trace contextRef="#ctx0" brushRef="#br0" timeOffset="17744.0148">2037 16748,'0'26,"80"27,-27-53,-27 53,27-53,-27 27,1-27</inkml:trace>
  <inkml:trace contextRef="#ctx0" brushRef="#br0" timeOffset="18045.0321">2461 16801,'53'0,"-1"0,-25 0</inkml:trace>
  <inkml:trace contextRef="#ctx0" brushRef="#br0" timeOffset="18186.0402">2593 16933,'26'0,"27"0,0 0,0 0,-53-53</inkml:trace>
  <inkml:trace contextRef="#ctx0" brushRef="#br0" timeOffset="18413.0531">2990 16536,'0'53,"0"-26,0 25,0-25,0-1,26 27,-26-26,53 26</inkml:trace>
  <inkml:trace contextRef="#ctx0" brushRef="#br0" timeOffset="18584.0629">3413 16854,'0'53,"0"-1,0-52</inkml:trace>
  <inkml:trace contextRef="#ctx0" brushRef="#br0" timeOffset="19514.1161">4313 16324,'0'27,"0"26,26-53,1 53,26-53,-27 53,27-53,0 0,-53 26,26-26,1 0,-27 0,0-53,0 0,0 27,0-1,-27 27,27-53,-53 53,53-26,-26 26,26 0,53 0</inkml:trace>
  <inkml:trace contextRef="#ctx0" brushRef="#br0" timeOffset="19957.1414">4683 16377,'53'53,"-26"0,52 0,-53-53,1 0,26 0,-27 0,27 0,-26 0,-27-53,0 0,0 27,0 26,0-53,-27 53,27 26,0 1,53 26,-53-27,0 1,0 26,0-27,0 1,0-1,0 27,-26-53,26 26,-27-26,1 0,26 27,-27-27</inkml:trace>
  <inkml:trace contextRef="#ctx0" brushRef="#br0" timeOffset="20204.1555">5371 16430,'27'0,"25"0,1 0,0 0,-53 53</inkml:trace>
  <inkml:trace contextRef="#ctx0" brushRef="#br0" timeOffset="20353.1641">5398 16774,'52'0,"1"-26,0 26,-26-53</inkml:trace>
  <inkml:trace contextRef="#ctx0" brushRef="#br0" timeOffset="20737.1861">6191 16377,'27'0,"52"-53,-52 53,-1 0,27 0,-27 0,1-26,26 26</inkml:trace>
  <inkml:trace contextRef="#ctx0" brushRef="#br0" timeOffset="20940.1977">6720 16007,'0'0,"0"26,0 27,0-26,0-1,0 27,53-26,-53-1,0 27</inkml:trace>
  <inkml:trace contextRef="#ctx0" brushRef="#br0" timeOffset="22649.2954">5345 17012,'0'27,"0"26,0-27,0-26,0 53,26 27,27-54,0-26,26 0,-26 0,0 0,-53-53,0 27,0-1,0-26,-26 53,26-53,-27 53,27 27,27 52,-27-26,26 0,27 0,0 26</inkml:trace>
  <inkml:trace contextRef="#ctx0" brushRef="#br0" timeOffset="24583.4061">6059 17039,'0'26,"0"1,0 26,0-27,0 1,-53 52,53-26,0-27,0 1</inkml:trace>
  <inkml:trace contextRef="#ctx0" brushRef="#br0" timeOffset="24923.4255">5980 17171,'0'-26,"0"-1,26 27,27 0,26 53,-26-26,0 26,0-27,0-26</inkml:trace>
  <inkml:trace contextRef="#ctx0" brushRef="#br0" timeOffset="25649.467">6324 16907,'79'-80,"-26"80,0-26,0 26,26-53,-26 53,-27 0,-26-27,27 27,-27 0,0 27</inkml:trace>
  <inkml:trace contextRef="#ctx0" brushRef="#br0" timeOffset="25895.4811">6482 17145,'0'-53,"27"53,26 0,26 0,-52 0,-1-27,27 27,26-53,-26 53,-26 0,26-26</inkml:trace>
  <inkml:trace contextRef="#ctx0" brushRef="#br0" timeOffset="26353.5073">6562 16616,'-53'0,"53"-53,0 106,26-27,-26 0,27 27,-27-26,0 26,53-27,-53 1,26 26,-26-27,0 0,53 27,-53 0,0 0,0 0,26-26</inkml:trace>
  <inkml:trace contextRef="#ctx0" brushRef="#br0" timeOffset="27096.5498">7064 16510,'0'0,"53"0,-26 0,26 0,-27 53,27-27,-26 27,-27-27,52-26,-52 53,53-53,-53-26,0-1,0-52,0 26,0 0,0 0,0 0,0 0,-26 53,26-26,0 26,26 79,-26-52,53-27</inkml:trace>
  <inkml:trace contextRef="#ctx0" brushRef="#br0" timeOffset="27609.5791">7541 16430,'0'53,"26"27,53-54,-52-26,-1 0,54 0,-27 0,-27 0,-26 0,53 0,-53-53,0 0,0-26,0 26,0 26,0 27,0 53,0 0,53 0,-53 0,0 0,0 26,0-26,0 0,0 0,0-26,-26 26,-1-53,1 0,-27 0,26-27,27 1</inkml:trace>
  <inkml:trace contextRef="#ctx0" brushRef="#br0" timeOffset="28829.6489">5927 17118,'-27'0,"27"-53,-53 53,80 0,-27 27,26-27,27 0,0 0,-53 26,53-26</inkml:trace>
  <inkml:trace contextRef="#ctx0" brushRef="#br0" timeOffset="29160.6679">6112 17012,'0'0,"0"0,-53 53,53-26,0-1,0 27</inkml:trace>
  <inkml:trace contextRef="#ctx0" brushRef="#br0" timeOffset="31432.7978">6641 15981,'27'0,"-27"-53,0 26,0 1,0-27,0 26,0 27,26 80,-26-27,0-27,53 53,-53-26,0 0,0 0,0-26,0 26,0-27,26-26,-26 26,0 27,27-53,-27 27,53-27,-27 0</inkml:trace>
  <inkml:trace contextRef="#ctx0" brushRef="#br0" timeOffset="38115.18">20267 15293,'0'-27,"0"1,0-27,0 26,-53 27,53-26,-26 26,26-53,-27 53,27-27,-53 27,0-26,27 26,26-53,-53 53,27 0,26-26,-27 26,-26-53,-26 53,52 0,27-27,-53 27,27 0,-27 0,27 0,-1 0,-26 0,27 0,-27 0,0 0,27 0,-27 0,53 0,-53 0,-27 53,27-26,0 26,27-53,26 26,-53-26,27 53,-27-27,0-26,53 53,-53-53,53 53,-53-53,53 27,-53-27,27 26,26 27,-27-53,27 27,0-1,0 53,-53-79,53 53,0 0,0 0,0 0,0 0,27-53,-27 26,26-26,27 53,-26 0,-27-26,26-27,-26 26,53-26,-27 80,27-54,-26-26,-27 26,26-26,27 53,-26-53,-27 27,26-27,27 53,0-53,0 26,0-26,26 0,-26 0,-53 27,26-27,27 0,0 0,-53 53,27-53,-1 0,27 0,-26 26,-1-26,27 0,-27 0,1 0,26 0,-27 0,1 0,26 0,-53 0,26 0,-26-26,27 26,25-53,-25 53,-27-27,26 27,27-53,-26 53,-27-26,26 26,27-27,-26 27,-27-53,0 27,26 26,-26-26,0-27,53 53,-53-27,0 1,0-27,26 26,-26 1,0-27,0 0,0 53,0-53,0 0,-26 53,26-26,0-27,0 26,-53 27,53-26,-26 26,26-53,0 79,0 1</inkml:trace>
  <inkml:trace contextRef="#ctx0" brushRef="#br1" timeOffset="51568.9496">6826 264,'0'53,"0"-26,53-1,-26 53,-27-26,79 0,-53 27,27-27,-26 0,26-1,-53-25,53-27,-53 26,0-26,0-26,0-27,0 27,0-1,0-52,-27 52,27-26,0 0,-26 27,26-1,0 27</inkml:trace>
  <inkml:trace contextRef="#ctx0" brushRef="#br1" timeOffset="52621.0096">7329 555,'0'27,"26"-27,1 0,26 0,0 0,-27 0,-26-80,27 27,-27 27,0-27,0 0,0 53,-27 0,1 0,26 27,-53 26,53-27,0 27,0-27,0 27,0 0,26 27,27-54,-26-26,-1 0,27 0,0 0,-27 0,-26 0,0-26,0-27,53 26,-53 1,0-54,0 54,0 26,0 53,27-27,-27 1,53 26,-53-27,26 27,-26-79,0-27,0 26,0-26,0 0,0 27,27-27,-1 53,27-26,-27 26,1-53</inkml:trace>
  <inkml:trace contextRef="#ctx0" brushRef="#br1" timeOffset="53175.0413">8096 423,'27'26,"26"27,-27-53,1 0,25 0,-25 0,-27-53,0 1,0 25,0 1,0-27,0 53,0 53,0 26,0-26,53 0,-53 26,26 1,-26 52,53-53,-53-26,0 0,0 0,0-27,0-26,-79 0,26 0,26 0,27 0,-26 0,26-52,0-1,0 26,0 1,0-54,53 54,-27-27,27 53,-26-53,26 53,-27 0</inkml:trace>
  <inkml:trace contextRef="#ctx0" brushRef="#br1" timeOffset="58440.3426">9155 476,'0'0,"-27"0,-26 0,27 0,-1 0,-26 0,-26 0,53 0,-1 0,27-53,0 27,0-1,0 27,53-53,0 53,26 0,-26 0,-53 0,53 0,-53 80,27-54,-27 0,0 27,0-26,0-1,0 27,0-26,0 26,0-53,0 53,-53-53,0 52,0-52,26 0,27-26</inkml:trace>
  <inkml:trace contextRef="#ctx0" brushRef="#br1" timeOffset="58793.3628">9287 635,'0'26,"0"1,0-1,0 27,0 0,0-27,26-26,27 0,-26 0,-27-53,0 1,53-1,-53 0,0 0,26 53,1 53,25 0,-25-27,26-26,-53 53,26-53</inkml:trace>
  <inkml:trace contextRef="#ctx0" brushRef="#br1" timeOffset="59227.3876">9684 238,'0'0,"53"79,-53 1,0-1,53 0,-53-26,0 27,53-27,-53-27,79-26,-53 0,27 0,-26 0,-1 0,-26-26,53-27,-53 26,0-26,0 53,-53 0,0 27,53 26,0-27,53-26,27 0,-1 0,0 0,1 0,-27 0,-27-53</inkml:trace>
  <inkml:trace contextRef="#ctx0" brushRef="#br1" timeOffset="59519.4043">9525 423,'53'0,"0"0,-27 0,54 0,-27 0,0-53,-1 53,28 0,-54 0,1 0,-1 0</inkml:trace>
  <inkml:trace contextRef="#ctx0" brushRef="#br1" timeOffset="60629.4678">10239 476,'27'26,"-1"1,27 26,-26-27,26 27,-27-26,-26 26,53-53,-53 52,53-25,-80-27,27-53,0 0,0 0,0 27,0-27,0 26,0 1,27 26,-27-53,26 53</inkml:trace>
  <inkml:trace contextRef="#ctx0" brushRef="#br1" timeOffset="60975.4876">10663 741,'53'0,"-27"0,27 0,-27-27,27-26,-53 27,53-27,-53 53,-53 0,27 0,-27 26,27 27,-27-26,53 26,0-1,0-25,26-27,1 0,25 0,1 0,0 0,-26 0,26 53</inkml:trace>
  <inkml:trace contextRef="#ctx0" brushRef="#br1" timeOffset="61349.509">11086 529,'0'0,"-53"0,0 26,0 27,53 0,27-26,26-27,-27 53,27-53,26 0,-52 26,-1 0,-26 27,0-53,-26 27,-27-27,27 0,-1 0,27 0</inkml:trace>
  <inkml:trace contextRef="#ctx0" brushRef="#br1" timeOffset="61627.5249">11245 317,'0'0,"0"27,0 26,0-27,0 0,26 54,-26-27,53-27,-53 27,0-26,0-1,0 27,0-27</inkml:trace>
  <inkml:trace contextRef="#ctx0" brushRef="#br1" timeOffset="61851.5376">11218 582,'0'-53,"-26"53,52 0,27 0,-26 0,-1 0,1 0,26 0,-27 0</inkml:trace>
  <inkml:trace contextRef="#ctx0" brushRef="#br1" timeOffset="62086.5511">11456 476,'0'26,"0"1,0 26,0 0,0 0,0-27,0 27,0-53</inkml:trace>
  <inkml:trace contextRef="#ctx0" brushRef="#br1" timeOffset="62266.5613">11536 238,'0'-27,"0"-26,0 133,0-54</inkml:trace>
  <inkml:trace contextRef="#ctx0" brushRef="#br1" timeOffset="62595.5802">11668 661,'0'27,"53"-27,-26 0,25 0,-25 0,-27-53,0 0,0 26,26 27,-26 27,53 26,-26-53,26 0,0 0</inkml:trace>
  <inkml:trace contextRef="#ctx0" brushRef="#br1" timeOffset="63225.6163">12171 317,'0'-53,"0"0,-80 53,28 27,25-27,-26 79,53-52,-26-27,26 79,0-53,0-26,26 0,27 0,-26 0,-27 0,52 0,-52-79,53 79,-53-26,0 52,27 27,-27 26,0-26,0 27,0-1,0 0,-27 1,27 26,-53-53,53-27,-52-26,52 53,-27-53,-26 0,53-53,-26-26,26 26,0 0,0 0,26-26,27 26,-26 0,-1 26,27 27,-27 0</inkml:trace>
  <inkml:trace contextRef="#ctx0" brushRef="#br1" timeOffset="65257.7325">12621 238,'0'53,"0"0,-27 0,-26 52,0-25,-26 26,0-27,26 27,-27-27,27 1,0-28,27 1,-27 0,53-26</inkml:trace>
  <inkml:trace contextRef="#ctx0" brushRef="#br1" timeOffset="66599.8093">6985 1455,'-53'0,"27"0,-27 0,0 0,26 0,1 0,-27 0,0 0,53 0,-26 0,26-27,0-25,0 25,0 1,0-27,53 53,-27 0,27 0,-53 0,53 53,-53-27,53 27,-53-27,0 1,0 26,0-27,0 1,0 26,0-27,-27 27,-52 0,26-53,53 26,-26-26</inkml:trace>
  <inkml:trace contextRef="#ctx0" brushRef="#br1" timeOffset="67079.8367">6985 1587,'79'0,"-79"27,0 26,0-27,0 0,0 27,0-26,27-27,-1-27,-26 1,0-1,53 27,-53-52,27 52,-27 0,26 26,-26 27,0-27,0 27,53-53,-53 0,27-53,-27 0,0 1,52 25,-52-26,53 53,-53 27,27-1,-27 1,53 25,-53-25,26-27,-26 26,27-26</inkml:trace>
  <inkml:trace contextRef="#ctx0" brushRef="#br1" timeOffset="67702.8724">7646 1217,'0'-53,"0"26,0 54,0 26,0 0,0 26,53 0,-53 1,53 26,-53 52,0-52,0-26,0-1,27 0,-27 1,0-27,53-53,-53 26,0-79,0 27,0-27,0-27,0 28,0-1,0-27,0-26,0 27,0 0,26-1,-26 27,0 27,53-27,-53 27,27 26,-27 26,52 53,-52-26,27 0,-27 0,0 26,0-26,0 0,-27-26,-25 26,25-53,1 53,-27-53,26 53,-26-53</inkml:trace>
  <inkml:trace contextRef="#ctx0" brushRef="#br1" timeOffset="68625.9252">8255 1693,'0'-53,"0"53,-53 0,-26 27,26 25,53 1,0-53,53 0,-27-53,27 53,-26 0,-1 0,27 0,-53 27,53-1,-53 1,0 26,0-27,0 1,0-27,0 0,0-27,0-26,0 27,0-1,0-26,0 27,53 26,0-53,-27 53,27-53</inkml:trace>
  <inkml:trace contextRef="#ctx0" brushRef="#br1" timeOffset="68848.9378">8678 1428,'0'53,"0"0,0 27,27-27,-27-1,0 28,0-27,0 0,0 0,0-27,0 1</inkml:trace>
  <inkml:trace contextRef="#ctx0" brushRef="#br1" timeOffset="69067.9504">8625 1746,'-52'0,"78"0,27 0,-27 0,1 0,26-27,0 27,26 0,0 0</inkml:trace>
  <inkml:trace contextRef="#ctx0" brushRef="#br1" timeOffset="69659.9843">9208 1746,'-53'0,"26"0,1 0,-27 0,26 0,1 0,-27 0,53 53,26-53,1 0,-1 0,27-27,-26 27,-1 0,54 27,-54-27,27 0,0-27,-53-26,0 27,26 26,1 0,26 0,-27 0,1 0,-27-53,52 53,-52-79,27 79,-27-27,53 54,0-1,26-26,-26 0,-26 0</inkml:trace>
  <inkml:trace contextRef="#ctx0" brushRef="#br1" timeOffset="69884.9971">9816 1164,'0'26,"0"1,27 26,-27 0,26 0,27 26,-53-26,53 0,-53 0,53 26,-53-26,0-27,0 1,26-27</inkml:trace>
  <inkml:trace contextRef="#ctx0" brushRef="#br1" timeOffset="70072.0079">9790 1508,'0'-27,"26"27,1 0,25 0,1 0,0 0,0 0,27 0</inkml:trace>
  <inkml:trace contextRef="#ctx0" brushRef="#br1" timeOffset="71145.0692">9657 2116,'0'0,"0"53,53 0,0 0,-26 26,26-26,-53-26,52 26,-52 0,0-53,0-106,0 79,0-26,0 1,0-28,0 27,0 27,0-1,27-26,26 53,-27 0,27 27</inkml:trace>
  <inkml:trace contextRef="#ctx0" brushRef="#br1" timeOffset="71737.1031">10107 2381,'53'0,"0"-53,-27 53,-26-53,53 27,-53-27,0 53,-53 0,27 0,-1 0,-25 26,52 1,-27 26,27-27,0 0,0-26,27 53,52-53,0 0,1 0,26-53,-1 1,-52-1,-26 0,-27 0,53 26,-53-26,-27 53,-26 0,0 0,27 0,26 0,0 53,79 0,-52-53,26 53,-27 0,-26 0,27-53,-27 26,0 27,-53-53,53 53,-53-53</inkml:trace>
  <inkml:trace contextRef="#ctx0" brushRef="#br1" timeOffset="72353.1383">10821 2143,'53'0,"0"26,-53 27,27 0,-27 26,53-52,-53-1,26 27,27-53,-53-26,0-1,0 1,0-27,0-26,0 52,0 27,0 53,0-26,53 25,-27-52,27 0,-26 0,26 0,26-52,-52-28,-27 1,79-1,-79-25,0-28,0 27,-53 54,27-1,-27 53,26-27,1 27,-27 0,53 27,26 26,-26-1,53 28,-53-1,80 27,-80-27,0 1,0-1,0-26,0-26,0 25,26-52,27 0,26 0,-52-52,26-28</inkml:trace>
  <inkml:trace contextRef="#ctx0" brushRef="#br1" timeOffset="72585.1516">11642 1667,'0'52,"0"1,0 27,0-1,0 1,0 25,53-25,-53-27,0 0,0-27,26-26,-26 53</inkml:trace>
  <inkml:trace contextRef="#ctx0" brushRef="#br1" timeOffset="72788.1632">11589 2063,'0'-26,"26"0,1 26,26-53,0 53,26-27,0 27,-26-53,27 53,-54-53</inkml:trace>
  <inkml:trace contextRef="#ctx0" brushRef="#br1" timeOffset="72976.174">12039 1799,'0'-27,"0"80,0-26,0-1,0 27,0 0,0 0</inkml:trace>
  <inkml:trace contextRef="#ctx0" brushRef="#br1" timeOffset="73140.1834">12039 2354,'0'-26,"0"26,26 0,0 0,-26-26</inkml:trace>
  <inkml:trace contextRef="#ctx0" brushRef="#br1" timeOffset="73312.1932">12224 1931,'26'0,"-26"-79,0 158,0-26,-53 0,0 0</inkml:trace>
  <inkml:trace contextRef="#ctx0" brushRef="#br1" timeOffset="73756.2185">10372 2857,'79'-26,"-26"26,0-53,-27 53,27 0,27 0,-1 0,27 0,26 0,0 0,54 0,-1 0,-79 0,26-27,-26 27,26-53,-79 53,-27 0,-26 0</inkml:trace>
  <inkml:trace contextRef="#ctx0" brushRef="#br1" timeOffset="88000.0333">31750 291,'-26'0,"26"-53,-27 53,27 26,0 27,-53-53,53 53,0-26,0 25,0-25,0-1,0 27,0 0,0-26,0-1,-26-26,26-26,0-27,0 26,0-26,0 27,0-27,26 0,-26-26,27 79,-27-53,26 53,-26-53,79 53,-79-53,53 53,-53-53,53 53,-53-53,27 53,-27 27,0-1,53-26,-53 53,0 0,0 0,0-27,-27-26,27 27,-26-27,26 53,-27-53,-26 0,27 26,26-26,53 53,0-27,-53 1,26-27,27 53,-26-53,-1 0,-26 0</inkml:trace>
  <inkml:trace contextRef="#ctx0" brushRef="#br1" timeOffset="89409.1139">32994 1270,'26'0,"-26"-27,53 27,-27 0,1 0,26 0,-53 0,53 53,-53-26,0-1,0 1,0 52,0-53,-27 1,27 26,-53-53,53 53,-53-53,27 26,-27-26,53 79,-53-52</inkml:trace>
  <inkml:trace contextRef="#ctx0" brushRef="#br1" timeOffset="89715.1314">33285 1799,'-27'53,"-26"0,53-27,-53 27,53-26,-79 25,79-25,-27 26</inkml:trace>
  <inkml:trace contextRef="#ctx0" brushRef="#br1" timeOffset="89956.1452">33046 1878,'0'0,"27"0,26 0,-27 27,1-27,26 0,-27 26,27-26,-53 27,53-27,-53 53</inkml:trace>
  <inkml:trace contextRef="#ctx0" brushRef="#br1" timeOffset="91306.2224">30639 106,'-53'0,"26"0,27 0,-26 0,26 26,-53-26,53 53,-26-53,26 26,0 1,-27-27,27 0,0-53,53 53,-27-53,1 53</inkml:trace>
  <inkml:trace contextRef="#ctx0" brushRef="#br1" timeOffset="91515.2344">30586 106,'26'0,"-26"-27,0 27,27 0,-27 27,79-27,-26 0,-26 0,-1 0,27 0,0 0,-27 0,1 0</inkml:trace>
  <inkml:trace contextRef="#ctx0" brushRef="#br1" timeOffset="92685.3013">30321 423,'-53'26,"53"1,0-1,0 27,0-26,0-1,0 27,27-53,-1 0,1 0,-27-26,53-1,-53-26,0 0,0 0,0 80,26 26,-26-27,0 1,0 52,0-26,0 0,0 0,0 0,0 26,0-52,0-1,0 53,-26-79,-27 0,53-26,-27 26,27-53,0 0,0 0,0 0,53 53,-53-26,27 26,26-53,-27 53,0 0</inkml:trace>
  <inkml:trace contextRef="#ctx0" brushRef="#br1" timeOffset="93278.3352">30242 397,'0'26,"0"0,0 27,0-26,0 26,0-27,0 1</inkml:trace>
  <inkml:trace contextRef="#ctx0" brushRef="#br1" timeOffset="94336.3957">30295 502,'0'-26,"-27"26,27-53,0 79,0 1,0-1,0 27,0 0</inkml:trace>
  <inkml:trace contextRef="#ctx0" brushRef="#br1" timeOffset="95107.4397">30480 873,'26'0,"-26"-27,53 27,-26 0</inkml:trace>
  <inkml:trace contextRef="#ctx0" brushRef="#br1" timeOffset="95805.4797">30295 449,'-27'0,"-26"27,53 26,0-27,0 27,0-26</inkml:trace>
  <inkml:trace contextRef="#ctx0" brushRef="#br1" timeOffset="97111.5544">30506 873,'27'0,"26"0,-27 0,-26-27,0 1,0 26,-53 0,27 0,26 0,53-53,-27 53</inkml:trace>
  <inkml:trace contextRef="#ctx0" brushRef="#br1" timeOffset="97943.602">30242 397,'0'52,"0"1,0-26,0-1,0 27</inkml:trace>
  <inkml:trace contextRef="#ctx0" brushRef="#br1" timeOffset="120569.8962">23072 397,'-53'0,"53"-27,-27 27,27-53,53 53,-26 0,-1 0,27 0,-26 0,-1-26,27 26,-27 0,-26 0,0 53,0-27</inkml:trace>
  <inkml:trace contextRef="#ctx0" brushRef="#br1" timeOffset="129967.4337">23865 2778,'-26'0,"0"0,26-27,0 27,26 0,27 0,-27 0,1 0,26 0,-27 0,1 0,26 0</inkml:trace>
  <inkml:trace contextRef="#ctx0" brushRef="#br1" timeOffset="147640.4444">31935 7434,'-26'0,"26"-52,-27 52,27 26,0 0,0 27,0 27,27-80,-27 26,0 1,53-27,-27 0,1 0,26 0,-53 0,26 0,0-53,54 53,-80-27,53 27,-27 0,27-26,-26 26,-1-53,27 53,-27-27,1 27,26-52,-27 52,27-27,0 27,0-79,26 79,27-53,-53 53,0-53,-27 53,27-27,-26 27,26 0,-53-26,53 26,-27 0,-26 26</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44:25.50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31565 8599,'0'-27,"-27"27,-52 0,26 0,27 0,-1 0,-26 0,27 53,26 0,-53-27,53 54,0-27,0-27,0 27,26-53,-26 53,80-53,-1 53,-26-53,26 0,1 0,-27-26,0 26</inkml:trace>
  <inkml:trace contextRef="#ctx0" brushRef="#br0" timeOffset="210.012">32015 8652,'0'26,"0"0,0 1,0 52,0-26,0-26,0-1</inkml:trace>
  <inkml:trace contextRef="#ctx0" brushRef="#br0" timeOffset="2390.1367">29554 5212,'0'-26,"-26"26,26-53,-27 53,-26 0,0 0,0 26,27 27,-27-27,53 27,-27-26,27 26,27 26,-1-79,27 27,0-27,0 0,0 0,0 0</inkml:trace>
  <inkml:trace contextRef="#ctx0" brushRef="#br0" timeOffset="2745.157">29845 5159,'53'0,"0"27,-53-1,26-26,-26 53,0 0,0-27,-53 1,27 52,26-52,53-27,0 0,26 0,27-27,-27 27</inkml:trace>
  <inkml:trace contextRef="#ctx0" brushRef="#br0" timeOffset="4392.2512">26167 4127,'0'-53,"-53"53,0 0,27 0,-27 27,27 52,26-26,-80 0,80 0,0 26,0-52,0-1,53 54,-26-80,-1 0,53 0,-26 0,-26 0,-1 0</inkml:trace>
  <inkml:trace contextRef="#ctx0" brushRef="#br0" timeOffset="4777.2732">26379 4101,'26'0,"1"0,-27 0,0 79,0-26,0 0,-27-53,27 53,-52-53,52 26,0 27,26-53,27 0,0 0,-27 0,27 27,-53-1,-26 27,-27-26,0 52,-53-26,27 0</inkml:trace>
  <inkml:trace contextRef="#ctx0" brushRef="#br0" timeOffset="7544.4315">24183 9048,'-53'0,"53"-52,-26 52,26-27,-27 27,-26 0,27 0,-1 0,27 27,-53 25,53-25,-53-1,53 27,-26-26,26-1,0 27,0-26,0 25,0 1,26-53,1 0,-1 0,27 0,-26 0,-1 0,27 0,-53-26</inkml:trace>
  <inkml:trace contextRef="#ctx0" brushRef="#br0" timeOffset="7910.4525">24156 9128,'0'53,"0"-27,0 1,53-27,-53 53,27-1,-1-52,27 0,-53 0,0-79,0 132,0-27,0 1,0-1,0 27,27-26,-27 26,0 26,0 0</inkml:trace>
  <inkml:trace contextRef="#ctx0" brushRef="#br0" timeOffset="9186.5254">25638 11932,'0'-53,"0"27,0 0,0 26,-26 0,26 0,-80 26,80 27,-26-27,26 27,-53 0,53-26,0 26,0-27,26 1,1-27,26 52,26-52,27 0,-53 0,-27 0</inkml:trace>
  <inkml:trace contextRef="#ctx0" brushRef="#br0" timeOffset="9986.5712">25612 12541,'-53'0,"53"79,0-26,0-26,0-27,0 53,79-53,-79 53,27-53,-27 26,0 0,0 27,0-53,-80 0</inkml:trace>
  <inkml:trace contextRef="#ctx0" brushRef="#br0" timeOffset="10159.5811">25559 12567,'0'-26,"53"26,26 0,-52 0,-1 0</inkml:trace>
  <inkml:trace contextRef="#ctx0" brushRef="#br0" timeOffset="11185.6398">28893 13441,'0'-53,"-27"53,27-53,-26 53,26-53,-53 53,26 0,27 53,-26-27,26 27,0 0,0 26,0-26,0 0,0 0,0 0,0-53,0 53,53-53,-27 0,27 0,-26 0,-1 0</inkml:trace>
  <inkml:trace contextRef="#ctx0" brushRef="#br0" timeOffset="11532.6595">29289 13441,'-26'52,"-27"28,53-27,-26 0,26 26,0-26,0 0,52-27,-25-26,26 0,-27 0,1 0,26 0,-53-26,-53 26,26 0,1 0,-27 0</inkml:trace>
  <inkml:trace contextRef="#ctx0" brushRef="#br0" timeOffset="12431.7111">29369 13388,'-27'0,"1"105,-27 1,0 27,0-28,53 1,-53-26,53-1,0-26,27 0,-1-53,27 0,26 0,-26 0,-26-53,26 26,-53 1,0-27,0 27,0-1,-27 27,-52 0,26 0,26 0,27 0,-52 0,52 53</inkml:trace>
  <inkml:trace contextRef="#ctx0" brushRef="#br0" timeOffset="13062.7472">29395 13943,'0'53</inkml:trace>
  <inkml:trace contextRef="#ctx0" brushRef="#br0" timeOffset="16399.938">26432 4048,'0'-27,"-27"27,-25 0,25 0,27 0,0 53</inkml:trace>
  <inkml:trace contextRef="#ctx0" brushRef="#br0" timeOffset="20223.1567">1640 13149,'0'0,"0"0,-52 0,-1 27,26-27,1 0,-27 0,26 0,1 0,-27 0,0 0,53 0,0-27,0-25,53-54,-27 79,27 27,-26-79,-1 79,27-27,-26 27,26 0,26 53,-79 0,53 0,-53 27,0-1,0 0,0 1,0-1,0-26,0 0,0-27,0 27,-53-53,-26 0,52 0,27-53,0 27</inkml:trace>
  <inkml:trace contextRef="#ctx0" brushRef="#br0" timeOffset="20690.1834">2117 13282,'0'26,"0"54,0-27,0 26,0-26,0 0,0 0,0-27,26 1,54-27,-80-27,52-26,-52-26,53-27,-53 53,27 27,-27 26,0 26,0 27,0-27,53 1,-53 26,0-27,26-26,-26-79,53 0,-53-1,0 1,27 52,-1 27,-26 27,79 26,-79 0,0 26,27-26,-27 0,0 0,0 0</inkml:trace>
  <inkml:trace contextRef="#ctx0" brushRef="#br0" timeOffset="21478.2285">2778 12779,'0'-26,"0"79,0 52,53 28,-53-1,53 27,-53-1,79 28,-79-1,53-79,-53-27,27 0,-27-26,0-26,53-27,-53 53,0-80</inkml:trace>
  <inkml:trace contextRef="#ctx0" brushRef="#br0" timeOffset="21777.2456">2990 13123,'53'0,"26"26,-79 1,53 26,-53 0,0 0,0 26,0 27,0-53,-53 0,0 26,0-52,0 25,0-52</inkml:trace>
  <inkml:trace contextRef="#ctx0" brushRef="#br0" timeOffset="22482.2859">3440 13388,'-27'0,"-26"26,53 27,0 0,27-53,-1-27,27 1,0 26,0-79,0 79,0 0,-27 0,-26 26,0 27,0 0,0 0,0 0,0 0,0-27,0-26,0-79,0-1,0 27,53 1,-53 25,27 27,-1 0</inkml:trace>
  <inkml:trace contextRef="#ctx0" brushRef="#br0" timeOffset="22739.3006">3969 12991,'0'-27,"26"27,27 27,-53 52,27 0,-27 1,0-1,0 27,0 0,0-27,0 1,0-1,53 0,-53-52,26 26</inkml:trace>
  <inkml:trace contextRef="#ctx0" brushRef="#br0" timeOffset="22910.3102">3916 13573,'106'-27,"-53"27,0-53,-1 53,28 0,-27 0,-27 0</inkml:trace>
  <inkml:trace contextRef="#ctx0" brushRef="#br0" timeOffset="23908.3675">4683 13308,'-26'0,"-1"0,-26 0,53 27,0 26,0 0,27-53,26 0,-53-27,26 27,-26 53,53-27,-53 1,27-27,-27 53,26-53,27 0,-53-27,26-26,-26 27,0-27,27 53,-27 27,79-27,-52 0,-1 0,27-27,-53-26,0 27,26-27,1 53,-27 53,79-53,-79 26,53-26,0 0,-26 0</inkml:trace>
  <inkml:trace contextRef="#ctx0" brushRef="#br0" timeOffset="24139.3807">5345 12726,'0'27,"0"52,0 0,53 54,-53-28,0 1,52 27,-52-54,53 0,-53-52,27 26,-27-27</inkml:trace>
  <inkml:trace contextRef="#ctx0" brushRef="#br0" timeOffset="24321.3911">5292 13335,'0'-53,"26"53,54 0,-54 0,27 0,-27 0,1 0</inkml:trace>
  <inkml:trace contextRef="#ctx0" brushRef="#br0" timeOffset="25116.4366">6138 12964,'0'0,"27"0,52 53,-26 27,0-28,0 1,-53 0,53 0,-53-26,0 26,0-27,0-52,0-27,0 0,0 0,0 26,0-26,0 27,26-27,27 27,0 26,0 0</inkml:trace>
  <inkml:trace contextRef="#ctx0" brushRef="#br0" timeOffset="25704.4702">6641 13229,'27'0,"-1"0,27 53,-27-53,1 0,26 0,0-27,-53-26,0 27,0-27,0 53,-53 0,0 26,0 1,0 26,53-27,-26 27,26-26,0-1,26-26,27 53,0-53,26 0,1 0,-1-53,0 27,-26-54,-26 54,-27-1,0-26,0 27,0 0,0 26,-53 0,53 0,0 26,26-26,-26 53,27-53,-27 79,0-52,79-1,-79 27,53-26,-53 26,0-27,-26-26,-1 0,-26-26,27-27,-27-27</inkml:trace>
  <inkml:trace contextRef="#ctx0" brushRef="#br0" timeOffset="26292.5038">7461 13070,'53'27,"-53"-1,0 27,0 0,0 26,0-26,27-26,-27 26,26-53,27 0,26 0,-52-80,-27 27,0-26,0 26,0 26,0 27,0 27,0-1,79 54,-26-80,-26 0,-1 0,27-27,0-79,-53 1,79-81,-79-78,53-1,-53 133,0 79,0 0,0 53,-53 0,27 27,26 26,-53-1,53 28,-79-27,79 0,0-27,0 27,0 0,0 0,0 0,0 0,0 0,26-27,-26 27,53 0,-27-27,27 27,-26-53,26 27,26-27,-26 0,-27 0</inkml:trace>
  <inkml:trace contextRef="#ctx0" brushRef="#br0" timeOffset="26577.5202">8414 12276,'0'-79,"0"53,53 26,-53 0,-27 105,27 1,-53 26,53 1,0-27,0 26,0-53,27 1,-27-27,26-1,-26-25</inkml:trace>
  <inkml:trace contextRef="#ctx0" brushRef="#br0" timeOffset="26796.5327">8334 13070,'0'-79,"0"79,0-53,53 53,27 0,-54 0,27 0,0 0,-27 0</inkml:trace>
  <inkml:trace contextRef="#ctx0" brushRef="#br0" timeOffset="26976.543">8758 12647,'26'0,"-26"53,0 0,0 0,0 26,0-26</inkml:trace>
  <inkml:trace contextRef="#ctx0" brushRef="#br0" timeOffset="27126.5516">8811 13229,'26'0,"1"0,-27 0</inkml:trace>
  <inkml:trace contextRef="#ctx0" brushRef="#br0" timeOffset="27259.5591">9022 12911,'27'0,"-27"-79,26 79,-26 53,-53 0</inkml:trace>
  <inkml:trace contextRef="#ctx0" brushRef="#br0" timeOffset="28122.6085">2672 14367,'0'0,"0"-27,0 27,53 0,-26 0,26 0,0 0,-1 0,28 0,-1 0,-26 0,26 0,-26 0,27 0,-1 0,27 0,26 0,-52 0,-1 0,0 0,-26 0,-26 0,26 0,-27 0,1 0,-1 0,27 0</inkml:trace>
  <inkml:trace contextRef="#ctx0" brushRef="#br0" timeOffset="28715.6424">4789 14261,'53'0,"26"0,-26 0,0-53,26 53,-26 0,0 0,27 0,-1-53,0 53,1 0,-1 0,-26 0,0 0,53-27,-27 27,1 0,-1-52,0 52,-26 0,27 0,-1 0,0-27,1 27,-1 0,27 0,0 0,26 0,-26 0,0-53,26 53,-26 0,-27 0,1-53,-27 53,26 0,-53 0,1 0,-1 0,80 0,-53 0,-26 0,-1 0,27-26,-27 26,-26-53,53 53,0 0,-26 0,-1 0,27 0,-27 0,1 0,-1 0,27 0,-26 0,26 26</inkml:trace>
  <inkml:trace contextRef="#ctx0" brushRef="#br0" timeOffset="32143.8385">21061 11853,'0'0,"0"-26,0-1,0 54,0 25,0 28,0 26,53 26,-53-26,0 0,53 26,-53-26,0 53,53-1,-53-52,79 26,-79-26,53 0,-53 26,0-26,26-26,-26-1,0 0,53 1,-53-27,0-27,27-26,-27 53,26-53,-26 53,0-80</inkml:trace>
  <inkml:trace contextRef="#ctx0" brushRef="#br0" timeOffset="32905.8821">20029 12991,'0'0,"53"0,0 0,0 0,0 0,26 0,0 0,1 0,-1 0,27 0,26 0,-26 0,26 0,54 0,25-53,-78 53,25 0,28 0,-28 0,1 0,0-53,-27 53,27 0,-53 0,-1 0,28 0,-1 0,-26 0,0-53,-53 53,0 0,-1 0,-25-26,-1 26,27 0,0 0,-53-27,27 27,-1 0,-52 0</inkml:trace>
  <inkml:trace contextRef="#ctx0" brushRef="#br0" timeOffset="33757.9308">22199 11932,'0'27,"0"-1,0 27</inkml:trace>
  <inkml:trace contextRef="#ctx0" brushRef="#br0" timeOffset="35706.0423">22146 11430,'-53'0,"53"-53,-27 53,-26 0,27 0,-27 0,27 0,-1 0,27 26,-53-26,27 27,-27 26,26 0,27-1,-53 1,53 0,0-26,-26 26,26 26,0 0,0-52,0-1,0 27,0-26,0-1,0 27,0-26,0-1,53 27,-53-27,26 27,-26-26,53-1,-26 54,26-28,-27 1,27 0,0-53,-27 27,27-27,-26 0,-1 0,27 0,-26 0,-1 0,27 0,0 0,0 0,26 0,-52 0,26 0,-27 0,0 0,27 0,-26 0,-27-53,53 53,-53-53,53 53,-53-53,53 53,-53-26,26-27,27 26,-53-26,26 53,-26-26,0-27,27 0,-27 27,0-1,0-52,0 26,0 26,0 1,0-54,0 28,0-1,0 53,0-53,0 26,0-26,-27 53,27-26,-53-1,53-25,-26 52,26-27,-26 27,26-26,-53 26,53-53,-27 53,1-27,-54 27,80-26,-53 26,27 0,0 0,-27 0,26 0,1 0,-27 0,26 0,-26 0,27 0,-27 0,27 0,-27 26,26 1,-26 79,0-27,-52 27</inkml:trace>
  <inkml:trace contextRef="#ctx0" brushRef="#br0" timeOffset="36930.1123">22225 12065,'0'0,"-53"0,53-27,0-26,27 53,-27-26,26 26,27 0,-53-27,79 27,-52 0,26 0,-27-53,27 53,-26 0,-1-26,27 26,0-53,-27 53,27-26,-26 26,-1 0,27 0,-27 0,-26-53,0 79</inkml:trace>
  <inkml:trace contextRef="#ctx0" brushRef="#br0" timeOffset="37868.1657">22384 11588,'0'27,"0"-1,0 27,0-26,0-1,0 54,0-54,-27-52,27-1,0 1,0-27,0-27,0 27,0 1,0 25,27-52,-1 79,27 0,-53 26,27 1,-27 26,0-27,0 0,0 27,0-26,0 26,0 0,0 0,0-27,0-26,53 0,-27 0,27 0</inkml:trace>
  <inkml:trace contextRef="#ctx0" brushRef="#br0" timeOffset="38811.2198">22225 12197,'26'0,"27"0,-26 0,-1 0,-26 26,0 1,0-1,0 1,0 26,0-27,0 27,0 0,0-27,53-26,-26 0,-1 0,27 0</inkml:trace>
  <inkml:trace contextRef="#ctx0" brushRef="#br0" timeOffset="39065.2342">22119 12382,'27'0,"26"0,-1 0,1 0,27-26,-1 26,-26 0,-26 0</inkml:trace>
  <inkml:trace contextRef="#ctx0" brushRef="#br0" timeOffset="40565.3202">10451 13097,'0'-27,"0"27,0 79,0-52,0-1,0 27,0-26,0-1,0 27</inkml:trace>
  <inkml:trace contextRef="#ctx0" brushRef="#br0" timeOffset="40852.3366">10239 13017,'0'-53,"27"27,-1 26,27 0,27 0,-27 0,-27 0,0 0,-26 0,53 53,-53 26</inkml:trace>
  <inkml:trace contextRef="#ctx0" brushRef="#br0" timeOffset="41135.3528">10266 13467,'0'0,"26"0,27 0,27 0,-54 0,1 0,25-26,1 26,0 0,0-27</inkml:trace>
  <inkml:trace contextRef="#ctx0" brushRef="#br0" timeOffset="41422.3692">10954 13335,'26'0,"54"0,-80-27,26 27,-26 27,0-1</inkml:trace>
  <inkml:trace contextRef="#ctx0" brushRef="#br0" timeOffset="41555.3768">11086 13626,'0'0,"79"0,-26-27,-26 27</inkml:trace>
  <inkml:trace contextRef="#ctx0" brushRef="#br0" timeOffset="42494.4305">12065 12832,'0'-53,"-53"53,53 0,-53 53,53 26,-53 1,53-1,0 27,0 0,0 26,27-26,-27 0,79 0,-79-27,53-26,-53 26,0-52,0-1,0 1,0-27,-26 0,-27 0,26 0,27-27</inkml:trace>
  <inkml:trace contextRef="#ctx0" brushRef="#br0" timeOffset="43693.4989">13229 12567,'-53'-53,"0"1,27 52,-27 0,27 0,26 26,-53 53,53-26,-80 0,80-26,0 26,0-27,53-26,27 0,-28-26,1-1,27-26,-54 0,-26 0,53 0,-53-26,0 0,0-1,0 27,-26 27,26-27,-53 27,53 52,26 53,-26 1,53 26,-53-27,53 0,-53 1,0-1,0 1,0-28,26 28,-26-54,0 1</inkml:trace>
  <inkml:trace contextRef="#ctx0" brushRef="#br0" timeOffset="44099.5222">13547 12435,'0'-53,"53"80,-27-1,27 27,-27-27,-26 27,53-26,-53-1,0 27,0-26,-26-1,26 27,0 0,0 0,26-53,1 53,-1-53,54 0,-27 0,-27 0</inkml:trace>
  <inkml:trace contextRef="#ctx0" brushRef="#br0" timeOffset="44331.5355">13414 12700,'0'0,"27"0,26 0,26 0,-26 0,0 0,0 0,0 26</inkml:trace>
  <inkml:trace contextRef="#ctx0" brushRef="#br0" timeOffset="45210.5859">13732 12726,'0'-53,"26"53,-26-26,53 26,-53 0,0 53,27-53,-1 0,27 0,-26 0,-1 0,53 0,-52 0,-1 0</inkml:trace>
  <inkml:trace contextRef="#ctx0" brushRef="#br0" timeOffset="45831.6212">12779 13149,'53'0,"0"0,27-52,25 52,81 0,-1-53,0 53,0 0,0 0,-26-53,-53 53,-53 0,0 0,-53 26,26-26,-26 53</inkml:trace>
  <inkml:trace contextRef="#ctx0" brushRef="#br0" timeOffset="46393.6536">12753 13441,'53'0,"-27"0,1 0,26 0,0 26,-53 0,0 54,0-1,0 1,-27-28,27 1,-79 0,79-26,0-1,53-26,0 0,0 0,-1 0,1 0</inkml:trace>
  <inkml:trace contextRef="#ctx0" brushRef="#br0" timeOffset="46671.6693">12753 13837,'26'0,"1"-53,26 53,-27 0,1 0,26 0,-27 0,1 0,25 0,-25 0</inkml:trace>
  <inkml:trace contextRef="#ctx0" brushRef="#br0" timeOffset="46874.6809">13414 13758,'27'0,"26"0,0 0,0-53,-27 53,27-26</inkml:trace>
  <inkml:trace contextRef="#ctx0" brushRef="#br0" timeOffset="47345.708">13891 13255,'0'27,"53"-27,-53 26,26-26,27 27,0 26,-53 0,0-1,0 1,0 0,0 0,-27-26,27 26,27-27,-1-26,-26 26,27-26,26 0,26 0,-52 0,-1 0,27-26</inkml:trace>
  <inkml:trace contextRef="#ctx0" brushRef="#br0" timeOffset="47645.725">13891 13599,'0'-26,"26"52,27-26,-27 0,27 0,0 0,27 0,-27 0,0 0,-27 0</inkml:trace>
  <inkml:trace contextRef="#ctx0" brushRef="#br0" timeOffset="47901.7396">14446 13599,'0'27,"53"-1,0-26,-26 0,-1 0,27 0,-27-26,-26-27,-26 53,-1-53,-25 53,25 0,1 0,-27 0,53 26,-27-26</inkml:trace>
  <inkml:trace contextRef="#ctx0" brushRef="#br0" timeOffset="49229.8158">20902 13361,'-26'0,"-27"53,53 0,-27-53,27 53,0 0,53-53,0 0,-26 0,-1 0,-26 0,53 0,-53-53,0 26,-53-25,0 52,27 0</inkml:trace>
  <inkml:trace contextRef="#ctx0" brushRef="#br0" timeOffset="51875.9669">4736 14896,'0'-27,"27"1,-1 26,27 0,0 0,-27 0,-26 0,27 0,-27 79,0-26,0 0,0 26,0-26,0 0,-53 0,53 27,0-54,0 27,26 0,54-53,-1 0,-26 0,0 0</inkml:trace>
  <inkml:trace contextRef="#ctx0" brushRef="#br0" timeOffset="52139.9822">4842 15293,'0'-27,"0"27,79 0,-52 0,26 0,0 0,-27 0,27 27</inkml:trace>
  <inkml:trace contextRef="#ctx0" brushRef="#br0" timeOffset="52325.9929">5292 15346,'26'0,"-26"-27,53 27,26 0,-52 0,26-26,-27 26,1 0</inkml:trace>
  <inkml:trace contextRef="#ctx0" brushRef="#br0" timeOffset="52647.0112">5662 15028,'27'-53,"-1"53,27-79,0 79,-27 0,27 0,-53 26,53 1,-53-1,0 53,0-26,-26 0,26 0,-53 0,53-26,0 26,26-1,1-52,-1 0,27 0,26 0,-26-26,-26 26</inkml:trace>
  <inkml:trace contextRef="#ctx0" brushRef="#br0" timeOffset="52941.028">5662 15319,'0'0,"53"-53,-27 53,54 0,-27-26,0 26,0 0,0 0</inkml:trace>
  <inkml:trace contextRef="#ctx0" brushRef="#br0" timeOffset="53196.0426">6112 15319,'26'0,"-26"27,80-27,-54 26,1-26,52 53,-26-53,0 0,-27 0,54-27,-80-25,-53-1,0 53,0 0,26 0,-25 0,25 0,1 0,26 0,26 0</inkml:trace>
  <inkml:trace contextRef="#ctx0" brushRef="#br0" timeOffset="53444.0568">6800 15160,'26'0,"-26"0,80 0,-54 0,1 0,25 0,-52 27,0-27</inkml:trace>
  <inkml:trace contextRef="#ctx0" brushRef="#br0" timeOffset="53571.064">6932 15504,'53'0,"26"-26,-52 26,-1 0</inkml:trace>
  <inkml:trace contextRef="#ctx0" brushRef="#br0" timeOffset="54480.1161">7541 15002,'0'0,"0"79,0 0,0 1,0-1,0 27,0-53,26-27,-26 1,0-27,0-53,0-27,0 1,-26 0,26-54,0 28,0-1,0 53,0 0,26 53,-26-27,27 27,-1 0,27 27,-53-1,53 1,-53 52,0 1,0-1,0-26,0 0,0-27,0 27,0-26,0 26,0-1,53-52,26 27,-26-27,0 0,-53 26,26-26,1 0</inkml:trace>
  <inkml:trace contextRef="#ctx0" brushRef="#br0" timeOffset="54845.137">8361 15372,'26'0,"27"0,0 0,-26 0,52-53,-53 53,1-79,26 26,-53 26,0-26,-27 53,-26 0,1 0,-1 0,26 53,-26-26,53 52,0-26,0-26,27-1,-1-26,27 79,0-79,26 0,-52 0,-27 27,53-27</inkml:trace>
  <inkml:trace contextRef="#ctx0" brushRef="#br0" timeOffset="55648.1829">8202 14419,'0'27,"0"-1,0 27,0-26,0-1,0 27,0-26,0-27,0 53,53-53,26 0,-52 0,-27 0</inkml:trace>
  <inkml:trace contextRef="#ctx0" brushRef="#br0" timeOffset="55813.1923">8334 14208,'0'26</inkml:trace>
  <inkml:trace contextRef="#ctx0" brushRef="#br0" timeOffset="56083.2078">8652 14234,'0'27,"0"26,0 0,0-1,0 1,0 27,0-27,0 0,53 0,-53-1,26-25,-26-1,27-26</inkml:trace>
  <inkml:trace contextRef="#ctx0" brushRef="#br0" timeOffset="56271.2185">8599 14605,'0'-53,"79"53,-52 0,-1 0,27 0,-26 0,-1 26</inkml:trace>
  <inkml:trace contextRef="#ctx0" brushRef="#br0" timeOffset="57382.2821">9393 15081,'0'-27,"26"27,27 0,-26 0,-1 0,53 0,-79 0,-26 53</inkml:trace>
  <inkml:trace contextRef="#ctx0" brushRef="#br0" timeOffset="57531.2905">9446 15293,'53'0,"-27"0,53 0,-52 0,-27-27,53 27,-53-53</inkml:trace>
  <inkml:trace contextRef="#ctx0" brushRef="#br0" timeOffset="57711.3009">9790 15081,'53'26,"-53"1,26 26,-26-27,0 1,0 26,0-27,0 1,0 52</inkml:trace>
  <inkml:trace contextRef="#ctx0" brushRef="#br0" timeOffset="58505.3463">10769 14737,'0'-26,"26"26,27 0,0 0,26 0,-26 0,-26 0,-27 26,0 53,0 1,0-1,0-26,-27 0,-26 0,53-27,0 1,0 52,27-26,-1-53,27 0,26 27,-52-27,-1 0</inkml:trace>
  <inkml:trace contextRef="#ctx0" brushRef="#br0" timeOffset="58761.361">10795 15081,'26'0,"27"0,27 0,26-53,-27 53,0 0,27 0,-53 0,-26 0</inkml:trace>
  <inkml:trace contextRef="#ctx0" brushRef="#br0" timeOffset="58943.3714">11615 15054,'27'0,"26"0,-27 27</inkml:trace>
  <inkml:trace contextRef="#ctx0" brushRef="#br0" timeOffset="59097.3802">11668 15346,'27'0,"26"0,-27 0,0 0,27 0</inkml:trace>
  <inkml:trace contextRef="#ctx0" brushRef="#br0" timeOffset="59877.4248">12383 14578,'0'-53,"26"53,27 0,-27 0,1 27,26-27,-27 26,27 54,-53-54,0 27,0 0,-53 26,53-26,-26-26,26 26,0-1,0-52,53 0,0 0,-1 0,1 0,-26 0</inkml:trace>
  <inkml:trace contextRef="#ctx0" brushRef="#br0" timeOffset="60147.4402">12383 14843,'26'0,"27"0,-27 0,27 0,0 0,0-27,-26 27,-1 0,27 0</inkml:trace>
  <inkml:trace contextRef="#ctx0" brushRef="#br0" timeOffset="60455.4579">12912 14975,'53'27,"-53"-1,0 27,26-27,53 27,-52-53,-1 0,27 0,-53-26,0-1,0 1,0-1,0-25,-26 52,-1-27,-26 27,1 0,52 0</inkml:trace>
  <inkml:trace contextRef="#ctx0" brushRef="#br0" timeOffset="61325.5076">13520 15002,'0'-27,"53"27,27 0,-1 0,0 0,1 0,-27 0,-1 0,-25-53</inkml:trace>
  <inkml:trace contextRef="#ctx0" brushRef="#br0" timeOffset="61595.5229">13785 14790,'0'-79,"0"131,0 28,0-1,53 1,-53-1,0-26,53 26,-53-26,53-26</inkml:trace>
  <inkml:trace contextRef="#ctx0" brushRef="#br0" timeOffset="62217.5586">14393 14816,'53'0,"-53"53,0 0,0 27,0-28,0 1,0 0,0-26,0 26,0 0,0-106,0 0,0 0,0-53,0 0,0-26,0-27,0 80,0 52,0 1,27 26,26 0,0 0,-53 26,26 1,-26 26,0-27,0 27,0 0,0 26,0-52,-53-1,53 27,-26-53,26 53,0-26,26-27,1 52,25-52,1 27,0-27,0 53,-26-53</inkml:trace>
  <inkml:trace contextRef="#ctx0" brushRef="#br0" timeOffset="62871.5961">15028 15002,'0'0,"27"0,26 0,-27 0,1 0,26 0,26 0,-26 0,-27 0,27 0,-53-27,0-26,0 27,0-27,-26 53,-54 0,27 0,1 0,25 26,27 1,-53-27,53 79,0-26,27-27,26-26,-1 53,28-53,-1 53,-52-53,-1 27</inkml:trace>
  <inkml:trace contextRef="#ctx0" brushRef="#br0" timeOffset="63305.6209">15081 14261,'0'26,"0"27,0-26,0-1,0 0,0 27,27-26,-27 26,53-53,-53 26,53-26</inkml:trace>
  <inkml:trace contextRef="#ctx0" brushRef="#br0" timeOffset="63493.6315">15187 13943,'0'-26,"0"52</inkml:trace>
  <inkml:trace contextRef="#ctx0" brushRef="#br0" timeOffset="63711.6441">15425 13996,'0'53,"0"0,0 0,0 26,0 1,0-1,0 0,0 1,53-27,-53-27,27-26,-27 27</inkml:trace>
  <inkml:trace contextRef="#ctx0" brushRef="#br0" timeOffset="63897.6547">15346 14367,'0'-27,"79"27,-52 0,52 0,-26 0,-27 0,27 0,-26 0,-27 27</inkml:trace>
  <inkml:trace contextRef="#ctx0" brushRef="#br0" timeOffset="64445.6861">16457 14975,'27'0,"-27"27,0-1,0 0,0 27,0 0,-27-53</inkml:trace>
  <inkml:trace contextRef="#ctx0" brushRef="#br0" timeOffset="65871.7677">17754 14975,'0'-53,"0"0,-80 53,54 0,-27 0,0 0,-26 27,26-1,26 27,-26 0,53 0,0-53,53 0,53 0,-27 0,-26-27,-26 27,26-52,-53-1,26 26,-26-26,0 0,0-52,0 25,0 27,0 0,0 27,0-27,0 79,0 1,0 26,0 0,0 26,0 0,0 1,0-1,0-26,0 0,0 0,53 0,-53-27,53-26</inkml:trace>
  <inkml:trace contextRef="#ctx0" brushRef="#br0" timeOffset="66307.7924">18071 14711,'79'26,"-52"0,-27 1,53 26,-53-27,53 27,-53-26,0-1,0 27,-27-27,27 1,-53-27,27 79,-27-52,53-1,53 27,0-53,0 0,0 53,0-53,-1 0</inkml:trace>
  <inkml:trace contextRef="#ctx0" brushRef="#br0" timeOffset="66599.8093">18045 15028,'0'-26,"26"26,1 0,25 0,28 0,-1 0,-26 0,26 0,-52 0,-1 0</inkml:trace>
  <inkml:trace contextRef="#ctx0" brushRef="#br0" timeOffset="66831.8226">18891 15002,'53'0,"0"0,-26 0,25 0,-25 0,-1 0,-26 0</inkml:trace>
  <inkml:trace contextRef="#ctx0" brushRef="#br0" timeOffset="66967.8303">18971 15293,'26'0,"1"0,-1 0,27 0,-27 0,1 0</inkml:trace>
  <inkml:trace contextRef="#ctx0" brushRef="#br0" timeOffset="73950.2297">20003 14843,'0'0,"0"26,0 27,-53 0,53 0,-27 0,27-27,0 27,0 0,0-53,53 0,0 0,26 0,-26-26,-26 26,-27-53</inkml:trace>
  <inkml:trace contextRef="#ctx0" brushRef="#br0" timeOffset="74130.2399">20188 14446,'0'-53,"0"53,0-53,0 80,0 52,-27-53</inkml:trace>
  <inkml:trace contextRef="#ctx0" brushRef="#br0" timeOffset="74931.2858">20638 14816,'0'53,"0"0,0 0,-27 0,27 0,0 0,0-27,0 1,0 26,0-80,0 1,0-1,0-26,0 27,0-1,0-25,0-28,27-26,-27 1,52 25,-52 27,27 27,-27-1,53 27,-27 0,-26 27,0-1,0 27,0 0,0 26,0-26,0-26,-26 26,26-27,-27-26,54 27,-1 26,27-27,0-26,-26 53,-1-53,27 26</inkml:trace>
  <inkml:trace contextRef="#ctx0" brushRef="#br0" timeOffset="75968.3451">21352 14922,'106'0,"-27"0,0 0,1 0,-1 0,-52 0,-27-79,26 79,-26-27,0 27,-53-26,27 26,-27 0,0 0,-26 0,52 53,1-27,26 54,0-27,26-27,27 27,-27-53,27 53,0-27,-26-26,79 0,-80-79</inkml:trace>
  <inkml:trace contextRef="#ctx0" brushRef="#br0" timeOffset="76440.3721">21828 14234,'0'27,"0"-1,0 27,0-26,0-1,0 27,27-27,26 27,-27-53</inkml:trace>
  <inkml:trace contextRef="#ctx0" brushRef="#br0" timeOffset="76611.3819">21934 14023,'26'0</inkml:trace>
  <inkml:trace contextRef="#ctx0" brushRef="#br0" timeOffset="76843.3952">22119 14023,'0'26,"0"27,0-27,0 1,0 52,0-26,0 0,0 0,0 0,0 26,0-52,0-1</inkml:trace>
  <inkml:trace contextRef="#ctx0" brushRef="#br0" timeOffset="77024.4054">21934 14340,'26'0,"1"0,-1 0,27 0,-26 0,-1 0,-26 27,53-27,-53 52</inkml:trace>
  <inkml:trace contextRef="#ctx0" brushRef="#br0" timeOffset="77894.4553">23019 14790,'0'-27,"-53"27,53-79,-53 79,26 0,-52-26,26 26,27 0,-27 0,26 79,1-79,26 79,0-52,0-1,26 54,1-80,26 0,26 0,-26 0,-27 0,1 0,-27-27,79 1,-79-1,0-52,0 0,0-1,0 1,0 26,0 0,0 0,-26 53,26-26,0 78,26 1,-26 0,0 27,0-1,53 27,-53-27,0 1,0-1,0-26,27-53</inkml:trace>
  <inkml:trace contextRef="#ctx0" brushRef="#br0" timeOffset="78119.4681">23416 14578,'0'-53,"26"80,-26 26,0 26,0 0,0 27,0-26,0-1,0-26,0 0,0-27</inkml:trace>
  <inkml:trace contextRef="#ctx0" brushRef="#br0" timeOffset="78303.4787">23257 14869,'79'0,"-26"0,0-53,26 53,1 0,-27 27,26-27,-79 26</inkml:trace>
  <inkml:trace contextRef="#ctx0" brushRef="#br0" timeOffset="79979.5746">3598 16616,'0'0,"0"52,0 1,0 27,0-1,0-26,0 0,0 0,0 0,0-27</inkml:trace>
  <inkml:trace contextRef="#ctx0" brushRef="#br0" timeOffset="80233.5891">3334 16536,'0'0,"0"-26,26 26,-26-27,106 27,-79 0,-1-53,27 53,-27 0,-26 0,53 0,-53 80,0-1,0-52</inkml:trace>
  <inkml:trace contextRef="#ctx0" brushRef="#br0" timeOffset="80473.6027">3334 17171,'26'0,"-26"0,27 0,79 0,-80 0,27 0,0 0,0 0,26 0,-26 0,-27 0</inkml:trace>
  <inkml:trace contextRef="#ctx0" brushRef="#br0" timeOffset="80789.6209">4180 17039,'0'0,"53"0,0 0,-26 0,-27 53</inkml:trace>
  <inkml:trace contextRef="#ctx0" brushRef="#br0" timeOffset="80923.6286">4286 17409,'80'-26,"-54"26,53 0</inkml:trace>
  <inkml:trace contextRef="#ctx0" brushRef="#br0" timeOffset="81553.6646">5689 16589,'0'-53,"-27"53,-26 0,27 0,-27 80,53-1,-53 0,53 27,0 0,0 26,0-52,53-1,0 27,-53-53,26 0,-26 0,0-27,0 0,0 1,-26-27,-1 53,-26-53,27 0</inkml:trace>
  <inkml:trace contextRef="#ctx0" brushRef="#br0" timeOffset="82483.7176">6800 16430,'-27'0,"27"0,-26 53,26 0,0 0,-53 0,53 26,0-52,53-1,-27-26,27 53,-26-53,-1 0,1 0</inkml:trace>
  <inkml:trace contextRef="#ctx0" brushRef="#br0" timeOffset="82657.7277">6906 16324,'0'-26,"0"79,0-27</inkml:trace>
  <inkml:trace contextRef="#ctx0" brushRef="#br0" timeOffset="83331.7661">7408 16563,'0'26,"0"53,0 1,0-1,0 1,-26-1,26-53,0 1,0-54,0 1,0-27,0-26,0-54,0 28,0 25,0 27,0 27,0-27,0 53,53 0,0 0,-27 26,27 1,-53 52,0-26,0-26,0-1,-26 27,26-27,0 27,0 0,0 0,26-53,27 0,-27 27,27-27,0 0,-26 0,-1 0</inkml:trace>
  <inkml:trace contextRef="#ctx0" brushRef="#br0" timeOffset="83841.7954">8096 16748,'0'0,"53"0,0 0,-26 0,-1 0,27-27,0-26,-53 27,0-27,0 27,0-1,0 27,-53 0,26 0,-25 27,-1-1,26 27,27-27,0 27,0-26,0-1,53 54,-26-80,52 26,-26-26,-27 0,27 0,-53 53,53-53</inkml:trace>
  <inkml:trace contextRef="#ctx0" brushRef="#br0" timeOffset="84342.8241">8149 16007,'0'0,"-26"79,26-26,0 27,53-1,0-26,-1-53</inkml:trace>
  <inkml:trace contextRef="#ctx0" brushRef="#br0" timeOffset="84519.8343">8281 15928,'0'-27,"0"54,0-27</inkml:trace>
  <inkml:trace contextRef="#ctx0" brushRef="#br0" timeOffset="84749.8474">8573 15981,'0'0,"0"52,0-25,0 26,0 0,0 26,0-26,0 0,52-27,-52 27,0-26</inkml:trace>
  <inkml:trace contextRef="#ctx0" brushRef="#br0" timeOffset="84935.8581">8467 16192,'0'-26,"53"26,26 0,-26 0,-53 26,53-26</inkml:trace>
  <inkml:trace contextRef="#ctx0" brushRef="#br0" timeOffset="86458.9451">6641 17251,'0'0,"53"0,-53 0,79 0,-26 0,-26 0,-1 0,27 0,-26 0,-1 0,27 0,-27 0,1 0,26 26,-27-26,27 0,0 0,26 0,-26 0,27 0,-1 0,0 0,1 0,-1 0,1 0,-1 0,0 0,-26 0,27 0,-27 0,26 0,-26 0,0 0,0 0,0 0,-27 0,1 0,25 0,1 0,-26 0,26 0,-27 0,-26 0,53 0,-26 0,-27 26</inkml:trace>
  <inkml:trace contextRef="#ctx0" brushRef="#br0" timeOffset="88176.0434">7355 17621,'0'26,"0"27,0 27,0-54,0 27,0 26,0-26,0-26,0-27,0 0,0-27,0-26,0 1,0-1,0-27,0 1,0 26,0 0,0 27,0-1,0 27,53 0,-26 0,26 53,-53-27,0 27,0 27,0-27,0-27,-27 1,27 26,0-27,0 0,27 27,26-26,0 52,-27-79,27 53,-27-53</inkml:trace>
  <inkml:trace contextRef="#ctx0" brushRef="#br0" timeOffset="88655.0708">7911 17912,'53'0,"-27"0,1 0,26 0,-53-26,0-27,0 0,0 53,-27 0,1 0,-27 26,27 1,26-1,-53 27,53-27,0 27,26-26,1-1,-1-26,27 53,0-53,-27 0,27 0,-26 0</inkml:trace>
  <inkml:trace contextRef="#ctx0" brushRef="#br0" timeOffset="89054.0934">8255 17515,'-26'0,"26"53,0 26,0-52,0-1,52 54,1-54,-26-26</inkml:trace>
  <inkml:trace contextRef="#ctx0" brushRef="#br0" timeOffset="89225.1034">8387 17409,'0'-26,"0"52</inkml:trace>
  <inkml:trace contextRef="#ctx0" brushRef="#br0" timeOffset="89444.1159">8652 17436,'0'53,"0"0,0-1,0 1,0 0,0 0,0 0,0-26,0-1,26-26</inkml:trace>
  <inkml:trace contextRef="#ctx0" brushRef="#br0" timeOffset="89633.1267">8493 17647,'80'-53,"-1"53,-53 0,1 0,-27 27,53-27</inkml:trace>
  <inkml:trace contextRef="#ctx0" brushRef="#br0" timeOffset="90712.1884">9499 17012,'0'-53,"0"27,0 0,0-54,-27 80,1 0,-54 27,27-1,0 53,-52 1,52-27,53-27,-53 27,79 0,1-53,26 0,26 0,27-53,-53 27,0-27,0-53,-1 27,-52-1,0 27,0-26,0 26,0 0,0 0,0 53,0 27,0 26,27-27,-27 27,0 26,0 1,53-1,-53-26,0 0,0 0,26-53</inkml:trace>
  <inkml:trace contextRef="#ctx0" brushRef="#br0" timeOffset="90951.2021">9948 16536,'27'53,"-27"0,0 0,0 0,0 26,0 1,0-1,0-26,0 0,0-27,0 27</inkml:trace>
  <inkml:trace contextRef="#ctx0" brushRef="#br0" timeOffset="91161.2141">9843 16827,'0'0,"0"-26,52 26,-25 0,26 0,-53 0,53 0,0 0</inkml:trace>
  <inkml:trace contextRef="#ctx0" brushRef="#br0" timeOffset="91409.2283">10663 16880,'26'0,"27"0,26 0,-26 0</inkml:trace>
  <inkml:trace contextRef="#ctx0" brushRef="#br0" timeOffset="91551.2364">10689 17171,'53'0,"0"0,-27 0,1 0,26 0</inkml:trace>
  <inkml:trace contextRef="#ctx0" brushRef="#br0" timeOffset="97725.5896">5768 17859,'0'-53,"-27"80,27-1,0 1,0 25,0-25,0-1,0 27,53-53,-26 0,-1 0,27-79,-53 26,27 0,-27 27,0-27,0 26,-80-52,1 79,26 26,53 1,-26 26</inkml:trace>
  <inkml:trace contextRef="#ctx0" brushRef="#br0" timeOffset="98760.6488">4842 16007,'26'0,"27"-26,-26 26,26 0,-27 26,-26 27,0 53,0-80,-26 1,26 52,0-53,53-26,-27 0,0 0,27 0,-26 0,-1 0,-26 0</inkml:trace>
  <inkml:trace contextRef="#ctx0" brushRef="#br0" timeOffset="98980.6614">5318 16139,'0'0,"0"53,0-26,0-1,53 27,-53-27,27-26,-27 27,26-27</inkml:trace>
  <inkml:trace contextRef="#ctx0" brushRef="#br0" timeOffset="99181.6729">5477 16139,'0'0,"26"53,-26-26,53-27,-53 26,0 53,27-26</inkml:trace>
  <inkml:trace contextRef="#ctx0" brushRef="#br0" timeOffset="99519.6921">5662 15954,'-53'0,"53"0,-26 0,-27 0,26 0,-26 0,27 0,0 0,-27-26,26 26,-26-53,27 53,-1 26,27 27,0-26,0-1,0 27,0-27</inkml:trace>
  <inkml:trace contextRef="#ctx0" brushRef="#br0" timeOffset="101084.7817">12991 16351,'0'-27,"-53"27,53-52,-26 52,26 26,-53 0,53 27,-27 0,27 27,-53 26,53-1,0 28,-53-28,53-25,0-1,0 27,0-27,0 1,27-27,-27 0,0-27,0 27,0-27,0 27,0 0</inkml:trace>
  <inkml:trace contextRef="#ctx0" brushRef="#br0" timeOffset="101325.7954">13070 17780,'27'0,"-27"53,53-53,0 0,0 0,-53-27,0-26,0 27,-27-27,1 53,-27 0,0 0,0 0,0 0</inkml:trace>
  <inkml:trace contextRef="#ctx0" brushRef="#br0" timeOffset="102437.8591">12435 15742,'0'-26,"53"26,-26 0,-1 0,1 0,26 0,-27 53,-26 0,0 0,0-53,0 26,-26-26,26 53,-53-53,79 0,1 27,26-27,-27 0,0 0,1 0,26 0,-27 0,27 0,-53-53,53 53,-53-27</inkml:trace>
  <inkml:trace contextRef="#ctx0" brushRef="#br0" timeOffset="102705.8744">13044 15742,'26'0,"-26"0,0 53,53 27,-53-54,27-26</inkml:trace>
  <inkml:trace contextRef="#ctx0" brushRef="#br0" timeOffset="102906.8859">13176 15795,'53'0,"-53"0,0 27,27-27,-27 53,0-27,0 1</inkml:trace>
  <inkml:trace contextRef="#ctx0" brushRef="#br0" timeOffset="103222.904">13335 15584,'0'-27,"0"27,0 0,-79 0,52 0,1 0,-27 0,26 0,1 0,-27 0,0 0,27 0,-27 80,53-54,0 0</inkml:trace>
  <inkml:trace contextRef="#ctx0" brushRef="#br0" timeOffset="103913.9433">13838 16668,'0'27,"-27"26,27-27,0 1,0 26,0 0,0-27,0 27,106-27,-79-26,-1 0,-26 0</inkml:trace>
  <inkml:trace contextRef="#ctx0" brushRef="#br0" timeOffset="104085.9534">13970 16536,'0'-53,"0"80,0 26,0-27</inkml:trace>
  <inkml:trace contextRef="#ctx0" brushRef="#br0" timeOffset="104676.9871">14658 16880,'0'-53,"0"27,-27 26,-25 0,25 0,1 0,-27 0,26 79,27-52,-79 25,79-25,26-27,1 0,-1 0,27 0,-26-27,26-25,-27-1,-26 0,79-27,-79 1,0 0,0-1,0 27,0 0,0 53,0 53,27 27,-27-1,0-26,53 26,-53 1,26-1,-26 0,0-52</inkml:trace>
  <inkml:trace contextRef="#ctx0" brushRef="#br0" timeOffset="104912.0006">15002 16404,'26'0,"-26"26,0 54,0-1,0 0,0 1,0-1,0 1,0-28,53 1,-53 0,27-53,-1 0</inkml:trace>
  <inkml:trace contextRef="#ctx0" brushRef="#br0" timeOffset="105105.0117">14923 16774,'26'-26,"53"26,-52 0,-1 0,27 0,0 0,-26 0,-1 26</inkml:trace>
  <inkml:trace contextRef="#ctx0" brushRef="#br0" timeOffset="105311.0235">15796 16801,'0'0,"53"0,-1 0,-25 0,-27 0,0 26</inkml:trace>
  <inkml:trace contextRef="#ctx0" brushRef="#br0" timeOffset="105457.0318">15796 17065,'79'0,"-26"0,-27 0,27 0,0 0,-53 0</inkml:trace>
  <inkml:trace contextRef="#ctx0" brushRef="#br0" timeOffset="107281.1361">18071 16430,'27'0,"-1"0,27 0,-27 0,1 27,26-1,-27 27,-26-26,53 26,-53-27,0 0,-26 27,-1-26,-26 26,27-53,26 26,-53-26,79 0,27 0,0 0,53 0,-27 0,-26 0,0 0,-26 0,26 0</inkml:trace>
  <inkml:trace contextRef="#ctx0" brushRef="#br0" timeOffset="107529.1503">18944 16510,'0'26,"0"27,0-26,53-1,-53 27,0-27,27 27,-27 0,52-53</inkml:trace>
  <inkml:trace contextRef="#ctx0" brushRef="#br0" timeOffset="107731.1619">19156 16668,'53'27,"-53"-1,0 1,0 26,26-27,-26 27,0-26,0-1</inkml:trace>
  <inkml:trace contextRef="#ctx0" brushRef="#br0" timeOffset="108091.1825">19368 16192,'0'-53,"0"80,-27-1,-26-26,27 0,-1 0,-26 0,27 0,-1 0,-26-79,27 79,-27-27,27 27,-1 0,-26 0,53 80,0-1,0 0,0-52</inkml:trace>
  <inkml:trace contextRef="#ctx0" brushRef="#br0" timeOffset="108422.2014">19632 16536,'0'53,"0"-26,0 25,-26 1,26 27,0-27,0 0,26-1,-26 1,53-53,-27 27,27-27</inkml:trace>
  <inkml:trace contextRef="#ctx0" brushRef="#br0" timeOffset="108610.2121">19791 16510,'53'-53,"-53"53,0 53,0-53</inkml:trace>
  <inkml:trace contextRef="#ctx0" brushRef="#br0" timeOffset="110509.3208">17912 15742,'0'-26,"27"26,26 0,0 0,0 0,26 0,-26 0,53 0,-27 0,-26 0,0 0,0 0,-27 0,27 0,-26 0,26 0,-1 53,1-53,27 0,-27 26,-27-26,27 0,0 0,0 0,-27 0,1 0,-1 0,27 0,0 0,0 53,0-53,-27 0,1 27,52-27,-26 0,0 0,0 0,0 0,0 0,-27 0,1 0,26 0,-27 0,27 0,-27 0,27 0,-26 0,-1 0,54 53,-27-53,-53 26,26-26,-26 27,0 52,0-53,0 54,0-54,0 27,0-26,0-1,53 27,-53 26,26-26,-26 0,53 0,-53 26,27-26,-27-26,53 26,-53-27,26 1,-26 26,53-27,-53 27,0-27,27 1,-27 52,0-52,0-1,0-79</inkml:trace>
  <inkml:trace contextRef="#ctx0" brushRef="#br0" timeOffset="111888.3997">17833 15716,'-27'0,"-25"0,25 0,1 0,-1 0,-52 0,52 0,-26 0,27 0,-27 0,0 0,27 0,26 26,0 27,0-26,0 52,53-26,-53 0,0 26,0 1,0-1,0 0,0 1,0-1,0-26,0 27,0-1,0 0,0 1,0-27,0-1,0 28,0-27,0 0,0-27,26 27,-26-26,0-1,53-26,-53 53,0 0,26-53,1 0</inkml:trace>
  <inkml:trace contextRef="#ctx0" brushRef="#br0" timeOffset="113641.4999">17542 17542,'53'0,"-27"0,1 0,52 0,-52 0,-1 0,0 0,54 0,-27 0,0 0,-27 0,27 0,-26 0,-1 0,27 0,-27 0,1 0,-1 0,54 0,-27 0,-1 0,1 0,27 0,-27 0,26 0,-26 0,-27 0,54 0,-27 0,-27 0,1 0,-1 0,27 0,0 0,-27 0,27 0,-26 0,-1 0,27 0,-26 0,-1 0,1 0,25 0,-25 0,-1 0,27-27,-26 27,-1 0,27 0,-26-53,25 53,-25 0,-1 0,1 0,26 0,-27 0,27 0,0 0,-26 0,-1-26,27 26,-27 0,1 0,26 0,0 0,-27 0,1 0,25 0,1 0,-26 0,26 0,-27 0,1 0,26 0,0 0,-27 0,-26-27,26 27,-26-53,0 27,0-1,0-25,0 25,0 1,0-27,0 0,0 79,0 1</inkml:trace>
  <inkml:trace contextRef="#ctx0" brushRef="#br1" timeOffset="125219.1621">20082 16377,'26'0,"54"0,-54 0,1 0,-1 0,27-26,-27 26,27 0,27 0,-27 0,0 0,-27 0,27 0,26 0,-26 0,27 0,-1 0,0 0,1-53,-1 53,1 0,-28-26,1 26,-26 0,26 0,-53 0,26 0,-52-27</inkml:trace>
  <inkml:trace contextRef="#ctx0" brushRef="#br1" timeOffset="125438.1747">21246 16166,'0'-53,"27"53,25 0,-25 0,26 0,-53 26,53-26,-53 80,0-54,0 27,0 26,-27-26,27-26,-26 26,26-27,0 1,-53-27</inkml:trace>
  <inkml:trace contextRef="#ctx0" brushRef="#br1" timeOffset="126547.2381">22357 15584,'0'-27,"-26"27,-1 0,-52 0,26 0,0 27,0-27,0 0,0 26,27-26,0 0,26 27,0 52,0-53,0 27,0 0,0 27,0-1,0 0,79-26,-79 0,53 0,-27-26,-26 25,53-52,-53 53</inkml:trace>
  <inkml:trace contextRef="#ctx0" brushRef="#br1" timeOffset="126825.254">21881 16033,'0'-26,"0"0,0 26,27-53,78 53,-78 0,26 0,0 0,0 0,-1 0,-25 0,-1 0,27 0,-26 0,-1 0</inkml:trace>
  <inkml:trace contextRef="#ctx0" brushRef="#br1" timeOffset="127118.2708">22543 15875,'0'0,"0"26,0 27,0 0,0 0,0 0,0-27,0 27,52-26,-25-27,26-80</inkml:trace>
  <inkml:trace contextRef="#ctx0" brushRef="#br1" timeOffset="127551.2955">22648 15742,'27'27,"-27"26,0 26,26 27,-26-27,53-26,-53-26,27 26,-27-80,0-52,53 79,-53-27,26 27,27 27,26-27,-79 26,53-26,-26 0,-1 0,-26 53</inkml:trace>
  <inkml:trace contextRef="#ctx0" brushRef="#br1" timeOffset="131379.5145">23548 15981,'0'-27,"0"27,-27 0,1 0,-27 0,0 0,27 0,26 27,-53-27,53 26,0 27,0-27,26-26,27 0,-53 0,27 0,26 0,-27 0,-26 0,53 0,-27 53,54-53,-27 0,26 0,-26 0,0-53,26 0,-26-52,27 25,-28-26,-52 1,0-1,0 0,0-26,0 79,0 26,-26 54,26 26,0 26,0-26,0 0,0 0,0 0,0 26,0-26,0 0,0 0,0 0,0 0,26 26,-26-26,27-53</inkml:trace>
  <inkml:trace contextRef="#ctx0" brushRef="#br1" timeOffset="132384.572">24580 15584,'0'0,"26"0,27 26,-53 1,53 25,-53-25,53 26,-53-27,0 1,0-54,0 1,-26-27,26 26,0 1,0-53,0 79,0-27,79 27,-53 0</inkml:trace>
  <inkml:trace contextRef="#ctx0" brushRef="#br1" timeOffset="132970.6055">24950 15716,'0'26,"27"-26,26 0,26 0,-53 0,-26-53,0 1,-26 52,-27 0,27 52,26-25,-53 26,53 0,0-27,79-26,-26 0,26 0,27-79,26 26,-26-26,-53 26,0-27,-53 54,0-1,0-26,-26 53,-1 0,1 0,-54 0,80 27,0 26,27-27,-1 27,54-26,-27 26,-27-53,-26 52,79-25,-79 52,0-26,-52-53,-1 53,0-53,0 0,0 53,53-79,26-1</inkml:trace>
  <inkml:trace contextRef="#ctx0" brushRef="#br1" timeOffset="133531.6376">25797 15716,'0'-27,"0"-25,0 52,-27 0,27 52,0-25,0-1,0 27,0-26,0-1,27 27,26-26,0-27,26 0,-79-27,27 1,-27-54,0 27,0 27,26 26,-26 26,79 27,-79-26,80-27,-54 26,1-26,26 0,-27 0,27-26,-27-1,27-79,0-52,-53-1,53 0,-53 80,0 26,-26 26,-1 27,27 0,-53 53,53 0,-26 27,26-27,0 26,0 0,0 1,-53-27,53 0,0-27,0 27,26-53,-26 26,80-26,-27 0</inkml:trace>
  <inkml:trace contextRef="#ctx0" brushRef="#br1" timeOffset="133788.6523">26617 15054,'0'-26,"0"26,0 53,27 0,-27 0,0 0,0 0,0 52,0-52,0 0,0 0,26 0,-26 0,0-27,53-26,0 0</inkml:trace>
  <inkml:trace contextRef="#ctx0" brushRef="#br1" timeOffset="133975.663">26511 15478,'27'0,"26"0,-53-27,79 27,-53 0,1 0,26 0,-27 0</inkml:trace>
  <inkml:trace contextRef="#ctx0" brushRef="#br1" timeOffset="134695.7042">27490 15266,'0'27,"0"-1,0 27,0-27,0 1,0 26,0-27,0-26,53 0,27 0,-28 0,-25-26,26-27,-53 26,26 27,-26-52,0 52,-53 0,53 0,0 52,0-25,0 26,53-27,-26-26,26 80,-27-80,-26 26,0 1,-106-27,-26 52,-27-52,80 0</inkml:trace>
  <inkml:trace contextRef="#ctx0" brushRef="#br1" timeOffset="134859.7135">27543 14711,'0'-27,"-26"106,-27 1,53-27</inkml:trace>
  <inkml:trace contextRef="#ctx0" brushRef="#br1" timeOffset="135706.762">28522 15107,'0'0,"0"80,0-1,0 1,0-1,0-26,0 0,0-27,0 27</inkml:trace>
  <inkml:trace contextRef="#ctx0" brushRef="#br1" timeOffset="135909.7736">28575 15002,'26'-53,"-26"53,53 26,-53 80,0-27</inkml:trace>
  <inkml:trace contextRef="#ctx0" brushRef="#br1" timeOffset="136225.7917">28866 15531,'27'0,"-27"-27,26 27,-26-26,53-1,-53-26,26 53,-26-26,27 26,26 0,-27 0,1 26,-27 27,0 0,0-26,0-1,0-26</inkml:trace>
  <inkml:trace contextRef="#ctx0" brushRef="#br1" timeOffset="137005.8363">29713 15346,'0'-27,"0"-26,0 27,0 26,0-27,-27 27,-26 0,-26 27,53 26,-27-27,53 1,-27 25,27-25,0-1,0-26,53 0,-26 0,-1 0,27 0,-27-26,27-53,-53 26,27-27,-27 27,0-26,0 26,0 27,0-1,0-26,0 53,0 27,0 78,0 1,0 0,0 0,0-27,0 1,26-27,-26-27,80-26,-28 27,-25-27,-1 0,-26-27,80 1,-80-27,0-27,0 27,0 1,0 25,-27 27,-26 27,53 25,0 1,0-26,0-1,0 27,53-53,-26 27,26-27,26 0,-26 0,-27-53</inkml:trace>
  <inkml:trace contextRef="#ctx0" brushRef="#br1" timeOffset="137316.8539">30215 14737,'0'-53,"-26"53,26 79,0 1,0 52,0-53,0 1,0-1,0 27,0 0,0 26,0-26,0-27,0 1,0-27,0-27,0 27,26-53,-26-53</inkml:trace>
  <inkml:trace contextRef="#ctx0" brushRef="#br1" timeOffset="137679.8748">30321 15107,'0'-53,"53"53,-26 27,26-27,-53 53,26-53,-26 79,0-52,0 26,-26-27,-54 27,27-27,0 27,-26-53,26 27</inkml:trace>
  <inkml:trace contextRef="#ctx0" brushRef="#br1" timeOffset="138698.9331">30374 15398,'27'0,"52"0,-53 0,27 27,-26-27,-1 0,27 0,-26-27,-1 27,27-52,0-1,-53 0,0 0,-26 53,-1 0,-26 0,0 79,27-52,26-1,-53 27,53-27,0 1,0-27,79 0,-52 0,-27 53,0 0,0 0,0-27,26-26,27 0,-26-53,25 27,-25-1,26 27,-53 27,53 26,-53-27,26 27,27-27,-26-26,-1 0,-26-52,79 25,-79-26,53 53,-53-26,27 26</inkml:trace>
  <inkml:trace contextRef="#ctx0" brushRef="#br1" timeOffset="139929.0035">31697 15398,'0'-26,"0"0,0-27,-26 26,-27 27,26 0,-26 0,27 0,-1 0,-52 53,26 0,27-27,-27 1,53 52,26-52,1-27,26 0,0-27,26-26,-26 27,-27-27,27 27,-53-27,27-27,-27 27,0 0,0 0,0-26,0 53,0-1,0 54,0 26,0 52,0 1,-53-26,53-1,0-26,0 0,0 0,0-27,26-26,1 27,26-27,-1 0,28 0,-27-53,0 26,0-26,-53 27,26 26,-26-27,0 27,0-52,-26 52,-27 0,26 0,27 26,-26-26,26 26,0 1,0 26,0 0,53-53,-53 26,53-26,0 0,-53 0,26 0,0 0,27 0,-26 0,-1 0,27 0,-53 0,27 0,-1 0,27 0,-27 0,1 0,52 0,-26 0,-53-26,80-54,-80 1</inkml:trace>
  <inkml:trace contextRef="#ctx0" brushRef="#br1" timeOffset="140185.0181">32755 14869,'-26'0,"-27"53,53 27,0-1,0 27,0-27,0 1,0-28,0 28,0-54,0 1,0 26,0 0</inkml:trace>
  <inkml:trace contextRef="#ctx0" brushRef="#br1" timeOffset="140371.0288">32411 15425,'0'-27,"27"27,26 0,0 0,0 0,0 0,0 0</inkml:trace>
  <inkml:trace contextRef="#ctx0" brushRef="#br1" timeOffset="141595.0988">28893 15451,'0'-53,"-27"53,27-26,-26 26,26 0,0 53,53 26</inkml:trace>
  <inkml:trace contextRef="#ctx0" brushRef="#br1" timeOffset="143275.1949">22886 16695,'0'-27,"-26"27,-53 0,79 0,-53 27,53 26,-27-27,27 1,0 26,27-27,-1-26,27 0,-26 0,25-53,-52 27,0-1,0-26,0 27,-26 26,26-27,-53 27,27 0,26 27,0-1,53 54,26-80,53 0,27 0,0-80,-27 27,-53 1,-26 25,-53-26,0 27,-53 26,27 0,-1 0,-25 0,25 26,27 1,0 52,0-53,0 27,27 53,25-26,1 52,-53-53,80 1,-80 25,0 1,0-26,0-27,0-27,-53 27,26-53</inkml:trace>
  <inkml:trace contextRef="#ctx0" brushRef="#br1" timeOffset="143469.206">23416 17224,'79'0,"0"-53,27 53,0 0,53-53,0 53,-1-79</inkml:trace>
  <inkml:trace contextRef="#ctx0" brushRef="#br1" timeOffset="144129.2437">24474 16351,'0'-27,"0"27,0 80,0-1,0 27,0-27,0 1,0-27,0 0,0 26,0-53,0 1,0-1</inkml:trace>
  <inkml:trace contextRef="#ctx0" brushRef="#br1" timeOffset="144647.2734">24977 16298,'0'26,"0"80,-27 27,27-28,-53 1,53-53,0 0,0-26,0-27,53 0,-26 0,-1 0,-26-27,53 27,-53-53,0 80,0-1,79-26,1 53,26-53,-1 0,-52 0,-26 0,-1 0,27-53,-53-26,0 79,-53 0,27 0,-1 0,-26 0,53 53,-26-27,26 1,0 25,26-25,27-27,53 79,0-79,53 0,-27 0,-26-53,-106 27</inkml:trace>
  <inkml:trace contextRef="#ctx0" brushRef="#br1" timeOffset="144917.2888">24024 16563,'0'26,"53"-26,26 0,27 0,27 0,105 0,-27-53,28 0,-28 53,-26-79,-79 79</inkml:trace>
  <inkml:trace contextRef="#ctx0" brushRef="#br1" timeOffset="146256.3653">26353 16430,'26'0,"27"0,0 80,-53-54,53 1,-53 26,26-27,-26 0,0 54,0-54,0-26,-26 0,26-53,0 27,0-1,0-25,0 25,26-26,1 53,26 0,-27 0,0 27</inkml:trace>
  <inkml:trace contextRef="#ctx0" brushRef="#br1" timeOffset="146730.3923">27252 16563,'-26'0,"26"-27,-53 27,0 0,26 0,-26 0,27 0,-27 27,53 26,-26-53,26 52,0-25,0-27,79 0,-53 0,27-27,-53 1,53 26,-26 26,-1-26,54 53,-28-53,1 0</inkml:trace>
  <inkml:trace contextRef="#ctx0" brushRef="#br1" timeOffset="147463.4343">27728 16616,'27'-27,"-27"-26,0 0,0 27,0 26,-53 0,26 0,-25 0,-1 106,26-53,27-1,-53 1,53-26,0 26,0-53,53 0,0 0,0 0,0 0,-27-53,27 0,-53 0,27-53,-27 27,0-1,0 27,0 1,0-1,0 0,0 0,0 79,0 54,0-27,0 26,0 0,53 1,-53-1,53 27,-53-53,79-27,-53-26,1 0,26 0,0 0,-53-53,26-26,-26 26,0 0,0 27,0 26,-26 0,26 26,0 54,0-28,0 1,0-26,53-27,-53 53,79-53,-26 0,-27 0,-26-53,0-27</inkml:trace>
  <inkml:trace contextRef="#ctx0" brushRef="#br1" timeOffset="147621.4435">28205 16245,'0'-79,"0"79,-53 53,26-53</inkml:trace>
  <inkml:trace contextRef="#ctx0" brushRef="#br1" timeOffset="148629.5011">28337 16616,'53'0,"-27"26,-26 0,0 27,0-26,0-1,53 27,-53-26,27-27,-1 0,53-27,-79-26,27 27,-27-27,0-26,0 52,53 1,-53 26,26 26,-26 27,27-53,-27 79,79-52,-26 26,-26-53</inkml:trace>
  <inkml:trace contextRef="#ctx0" brushRef="#br1" timeOffset="148923.5179">29210 16404,'0'0,"-26"0,-27 0,-27 53,80 0,0 0,53 26,-26-79,-1 26,27-26,-27 27,-26 52,0 1,0-54,-105 27,25-27,-26-26,1 53</inkml:trace>
  <inkml:trace contextRef="#ctx0" brushRef="#br1" timeOffset="150012.5802">30057 16510,'0'0,"53"79,-53-52,0 25,0-25,0-1,0 27,0-26,0 26,-27-53,27-53,0 0,0-27,0-25,0-1,27-27,-27 54,26 53,-26-27,53 53,-53-27,53 27,0 27,0 52,-53-52,0 25,0 1,-27 0,1 0,-27 0,53-26,-53-27,53 26,0 27,26-53,-26 26,80-26,-54 27,1-27,26 0</inkml:trace>
  <inkml:trace contextRef="#ctx0" brushRef="#br1" timeOffset="150227.5925">31168 15822,'53'0,"-53"0,0 26,0 1,-53 26,-26 0,-54-53</inkml:trace>
  <inkml:trace contextRef="#ctx0" brushRef="#br1" timeOffset="150579.6127">29739 15822,'-53'53,"53"0,0-27,0 1,0-1,27 27,-27-27,53 27,-27-26,27-27</inkml:trace>
  <inkml:trace contextRef="#ctx0" brushRef="#br1" timeOffset="150955.6342">32068 16642,'0'26</inkml:trace>
  <inkml:trace contextRef="#ctx0" brushRef="#br1" timeOffset="160161.1607">27755 397,'-53'0,"0"0,0 0,53 0,-53 0,0 52,27-25,-54 52,54-52,-27 26,27-27,-27 27,26 26,27-26,-53 0,53 0,0-26,0-1,0 1,53 25,0 1,26-53,27 53,-53 0,0-26,0 26,-53 0,27-1,-27 28,0-1,0 1,-27 25,-26-25,0-27,0 26,53-52,-53 25,53-25,0 26,0 0,53-53,0 26,0-26,0 53,0-53,-53 27,26-27,-26 52,0 28,0-1,0-26,0-26,-26-1,26 27,0-27,0 1,26 26,1-27,26 27,26-26,1-27,25 53,54-53,0 0,-27 0,80 0,0-27,-54 27,80 0,-26-53,0 53,26 0,-26 0,-27-53,0 53,53 0,27-53,-54 53,54-132,-1 79,-25 0,-54 0,-26 0,-54 0,1 1,-53 25,0-26,0 27,-27-27,-26 26,80-26,-80 27,0 0,26-27,-26 26,0 1,53-54,-53 27,0 0,0 1,0-1,0 0,0-27,-26 27,26 1,-53-28,0 27,26 27,-52-27,26 26,0 27,0-79,-26 79,-27-26,27 26,-1-53,27 53,-26-27,53 27,-1 0,-26-53,0 53,0-26,0 26,-26-53,26 53,0-53,27 53,-27 0,26 0,1 0,-27-26,27 26,-1 0,-79-53,53 26,27-26,-53 53,79-26,-80 26,54 0,-1 0,-26-27,27 27,-1 0,-25 0,25 0,1 0,-27 0,26 0,1 0,-27 0,26-53,1 53,-27 0,27 0,-1-26,-26 26,27 0,-1 0,-26 0,0 0,1 0,-1 0,0 0,-27 0,54 0,-1 0,-26 0,27 0,-27 0,27 0,-27 0,53-53,-53 53,26 0,-26 0,-26 0,53 0,-1 0,1 0,-27 0,26 0,1 0,-54 0,28 0,-1 0,26 0,-26-26,0 26,27 0,-27 0,27 0,-1 0,1 0,26-27,-53 27,0 0,53-53,-27 53,-26 0,27 0,-27 0,27 0,-27 0,26 0,1 0,-27 0,26 0,1 0,-27 0,27 27,-1-27,-26 0,27 0,-1 0,-26 0,-26 26,0 27,52-53,-26 26,27-26,-27 0,53 0</inkml:trace>
  <inkml:trace contextRef="#ctx0" brushRef="#br1" timeOffset="161421.2328">29236 1640,'27'0,"-27"53</inkml:trace>
  <inkml:trace contextRef="#ctx0" brushRef="#br1" timeOffset="164367.4013">29528 1614,'0'0,"0"-53,0 53,0-27,-53 27,53-26,-27 26,1 0,26-53,-53 53,26 0,27-27,-26 27,-27-26,26 26,1 0,-27 0,27 0,-1 0,-26 0,27 0,26 0,-27 0,27 26,-53-26,53 53,0-26,0-1,0 27,0-26,0-1,0 1,0 25,0-25,27 26,-27 0,26-53,-26 26,53-26,-53 27,27-27,-27 53,26-53,1 0,52 0,-53 0,27 0,-26 0,26 0,-27 0,1 0,26 0,-27 0,1 0,25 0,-52-27,27 27,-27-26,26 26,-26-27,0-26,0 27,0-1,0-26,0 27,0 0,0 26,0-27,0-26,0 27,-26 26,26-27,-53 27,27 0,26-53</inkml:trace>
  <inkml:trace contextRef="#ctx0" brushRef="#br1" timeOffset="165252.4517">29157 1349,'27'0,"-27"-26,0 26,-53 0,0 79,53-53,0 1,26-27,27 0,-53 53,79-53,-26 26</inkml:trace>
  <inkml:trace contextRef="#ctx0" brushRef="#br1" timeOffset="167554.5834">29924 1428,'0'-26,"0"0,-26 26,26-53,-27 53,27-27,-52 27,52-26,-53 26,53-53,-27 53,27-27,-26 27,-27-26,26-27,-26 26,-26-25,26 25,0 27,53-53,-53 53,0 0,27 0,-1-26,-25 26,25 0,1 0,-27 0,26 0,-26 0,0 0,27 0,0 0,-27 53,0 0,26-53,27 52,-79-52,79 53,-53-53,53 53,-27-53,27 27,0-1,0 54,-26-80,26 53,0-27,0 0,0 27,0 0,0-26,0-1,0 27,0-26,0-1,0 27,0-27,0 1,0-27,0 79,0 1,26-27,-26-1,80-52,-80 53,53-53,-27 53,27-53,-26 27,-1-27,53 53,-26-53,-53 26,53-26,-26 0,-27 27,79-27,-26 52,0-52,-27 0,27 0,-26 0,-1 0,27 0,0 0,0-26,-27 26,27 0,-53-26,27 26,26 0,-53-27,53 27,-53-53,53 53,-53-26,26 26,-26-27,26-26,-26 0,53 53,-53-26,0-27,27 53,-27-26,0-1,0 1,0-54,0 54,0-27,0 26,0-25,0 25,0 1,0-27,0 26,0 1,0-27,0 53,0-27,-53 27,53-26,0-27</inkml:trace>
  <inkml:trace contextRef="#ctx0" brushRef="#br1" timeOffset="168162.6184">29633 952,'-26'0,"-1"0,-25 27,52 26,-27-27,27 27,0 0,0-27,0 1,0-27,79 53</inkml:trace>
  <inkml:trace contextRef="#ctx0" brushRef="#br1" timeOffset="171266.7959">30321 1217,'-26'-53,"-1"26,-26-26,53 1,-26 52,26-27,-26 27,26-26,-53-54,53 54,-53 26,26-27,-52 27,79-53,-27 53,-26-26,1 26,52-53,-27 53,1 0,26-26,-27 26,-26 0,53-27,-53 27,27 0,-27 0,27 0,-1 0,-26 0,27 0,-1 0,1 0,-54 0,27 0,27 0,0 0,-54 0,27 0,27 0,-27 0,-26 0,52 0,-26 0,0 0,0 0,0 53,27-53,-27 0,0 27,27-27,-27 52,26-52,27 27,-26-27,26 26,-53-26,53 80,0-54,-27-26,27 80,-52-1,52 0,-53-79,53 53,0 0,-27-26,27 26,0-27,0 0,0 27,0 0,0 0,0 0,0 0,0-27,0 1,0 26,0-27,0 54,0-27,0 0,0 26,0-26,0-27,0 1,0 52,0-26,53-27,-53 27,27 0,-27-26,26-27,-26 26,53-26,-53 53,26-53,27 27,0-27,0 53,-26-53,52 0,-53 26,1-26,26 0,-27 0,1 53,26-53,-27 0,1 0,25 0,-25 0,-1 0,27 0,-26 0,-1 0,27 26,-26-26,-1 0,27 0,-27 53,1-53,26 0,-27 0,1 0,26 0,-27 0,1 0,-1 0,27-26,-27 26,27-27,0 27,-53-53,53 53,0-26,26 26,-26-53,-26 53,26 0,-53-26,53 26,-27-53,27 0,-53 26,53 27,-53-53,26 0,-26 27,53 26,-53-53,27 53,-27-26,0-27,26 53,-26-27,0-26,53 53,-53-26,0-27,27 27,-27-27,0 26,0-26,0 27,0-27,0 26,0 1,0-27,0 27,-53 26,53-27,0-26,0 27,0-1,0-26,-27 53,27-26,0-1,0-25,-26 25,26 1,0-27,0 26,0 1,-53 26,53-53,0 26,0 80</inkml:trace>
  <inkml:trace contextRef="#ctx0" brushRef="#br1" timeOffset="171882.8309">30348 1349,'-53'27,"26"-1,-52 27,26-27,27 27</inkml:trace>
  <inkml:trace contextRef="#ctx0" brushRef="#br1" timeOffset="172084.8427">30215 1376,'27'0,"26"0,0 0,-27 26,27 0,-26 27</inkml:trace>
  <inkml:trace contextRef="#ctx0" brushRef="#br1" timeOffset="172976.8935">30427 1349,'27'0,"-27"0,26 0,-26 53,53-53,-53 26,53-26,-27 0,1 0,26 0,-27 0,1 0,26 53,-27-53,-26 27</inkml:trace>
  <inkml:trace contextRef="#ctx0" brushRef="#br1" timeOffset="177141.1319">12118 397,'0'-27,"-27"27,-25 0,-1 27,53-1,-27 53,27-26,0 27,0-1,0 53,0 27,0-27,0 1,0-27,0-27,0 0,0 1,0-27,0-1,0-25,0-1,0 27,-53-53,0 0,53 0,0-53,0 27,0-27,0 0</inkml:trace>
  <inkml:trace contextRef="#ctx0" brushRef="#br1" timeOffset="178047.1837">12118 1825,'0'-26,"-27"26,-25 0,25 53,27 26,-53-52,53 26,0-1,53-52,-26 0,-1 27,27-27,26 0,-26 0,-26 0</inkml:trace>
  <inkml:trace contextRef="#ctx0" brushRef="#br1" timeOffset="178235.1943">12409 1905,'53'0,"-53"0,0 53,26-53,-26 26</inkml:trace>
  <inkml:trace contextRef="#ctx0" brushRef="#br1" timeOffset="179426.2626">12435 1984,'27'0,"-27"0,26 0,-26 79,0-26,0-26,0-1,0 27,0-26,0-1</inkml:trace>
  <inkml:trace contextRef="#ctx0" brushRef="#br1" timeOffset="180785.3403">13494 529,'0'-27,"0"-26,-27 1,1 25,-1 27,-26 0,-26 0,53 0,-1 0,27 53,-79-27,79 27,0-26,0 26,53 0,-27-53,1 0,26-27,-27 1,-26-27,53 26,-53 1,0-27,53 27,-53-27,0-27,0 54,0-1,-27-26,27 80,0-1,0 1,27 52,-27-26,26 0,-26-27,53 54,-53-27,27-27,-27 27,53-53</inkml:trace>
  <inkml:trace contextRef="#ctx0" brushRef="#br1" timeOffset="181213.3646">13705 185,'27'0,"-27"0,79 0,-79 79,53-52,-53-1,0 27,27-26,-27-1,0 27,0 0,0-53,0 26,0 27,0 27,26-80,27 26,-27-26,27 0,-26 0,26 0,-53 0</inkml:trace>
  <inkml:trace contextRef="#ctx0" brushRef="#br1" timeOffset="181458.3788">13626 476,'0'0,"53"0,0 0,0 0,0 0,0 0,26 0,-53 0</inkml:trace>
  <inkml:trace contextRef="#ctx0" brushRef="#br1" timeOffset="181878.4029">13335 741,'26'0,"1"0,26 0,26 0,1 0,-1 26,27-26,53 0,-27 0,27-26,-1 26,-52 0,-26 0,-28 0,-25 0</inkml:trace>
  <inkml:trace contextRef="#ctx0" brushRef="#br1" timeOffset="182773.4539">13097 1190,'0'-26,"26"26,1-53,-1 53,54 0,-54 0,1 0,-27 53,52-27,-52 1,0 26,-26 26,26-26,-53 0,53 26,-53-52,53 26,0-53,27 0,26 0,26 0,-53 0,1 0</inkml:trace>
  <inkml:trace contextRef="#ctx0" brushRef="#br1" timeOffset="183018.4681">13097 1508,'26'0,"27"0,27 0,25 0,-25 0,-27 0</inkml:trace>
  <inkml:trace contextRef="#ctx0" brushRef="#br1" timeOffset="183214.4793">13626 1481,'27'0,"52"0,-53 0</inkml:trace>
  <inkml:trace contextRef="#ctx0" brushRef="#br1" timeOffset="183553.4987">13944 1190,'26'0,"0"0,27 0,-26 0,-1 0,-26 27,53-27,-53 79,0-52,0-1,0 27,0-27,-26 1,26 26,0-27,0 1,53-27,0 0,-27 0,1 0,-1 0</inkml:trace>
  <inkml:trace contextRef="#ctx0" brushRef="#br1" timeOffset="183850.5157">13864 1481,'0'0,"53"0,-26 0,25-26,-25 26,-1 0,54 0,-54 0</inkml:trace>
  <inkml:trace contextRef="#ctx0" brushRef="#br1" timeOffset="184123.5313">14605 1508,'0'26,"0"-26,79 0,-52 0,26 0,-53-26,-53-27,26 53,1 0,-27 0,27 0,-1 0</inkml:trace>
  <inkml:trace contextRef="#ctx0" brushRef="#br1" timeOffset="184698.5642">15319 820,'27'0,"-1"0,1 0,26 26</inkml:trace>
  <inkml:trace contextRef="#ctx0" brushRef="#br1" timeOffset="184834.5719">15399 1137,'53'0,"0"-26,-27 26,1 0,25-27</inkml:trace>
  <inkml:trace contextRef="#ctx0" brushRef="#br1" timeOffset="185484.6091">14129 1428,'0'-26,"53"26,-27 0,1 0,52 0,-53 0,1 0</inkml:trace>
  <inkml:trace contextRef="#ctx0" brushRef="#br1" timeOffset="186484.6663">16748 264,'0'-53,"-53"53,27 0,26 53,-27 0,27 27,0-1,0 0,0 1,0 26,0 26,0-53,80 1,-80-1,0-26,26-27,-26 1,0 52,-26-79,-27 27,0-27,26 0,-26 0</inkml:trace>
  <inkml:trace contextRef="#ctx0" brushRef="#br1" timeOffset="187093.7012">16325 1587,'-27'0,"1"0,-53 0,79 0,-53 53,53-26,-27-1,27 27,0-27,0 1,0 26,0-27,27-26,-1 53,53-53,-26 0,0 0</inkml:trace>
  <inkml:trace contextRef="#ctx0" brushRef="#br1" timeOffset="187409.7192">16563 1719,'26'0,"1"0,-27 0,0 53,0-26,0 26,0-27,0-26,0 53,0-53,53 0,0 0,0 0,0 0,-1 0,-52-53</inkml:trace>
  <inkml:trace contextRef="#ctx0" brushRef="#br1" timeOffset="188899.8043">17727 476,'0'-27,"-26"-25,-27 52,0-27,26 27,1 0,-1 0,-25 0,25 0,-26 0,53 79,-53-52,53 26,0 0,27-53,52 0,-26 0,0 0,0-27,0 27,-53-53,53 0,-53 27,0 0,0-27,0 26,0 1,0-1,0-52,0 79,0-27,0 27,0 53,0-26,0-1,0 54,0-27,0-1,0-25,26 26,-26-27,53 1,-27-27</inkml:trace>
  <inkml:trace contextRef="#ctx0" brushRef="#br1" timeOffset="189274.8259">18018 238,'53'0,"-26"0,-27 26,0 27,52-26,-52-1,0 27,-26-27,26 27,-26-26,26-1,0 27,26-53,27 0,0 0,26 0,-52 0</inkml:trace>
  <inkml:trace contextRef="#ctx0" brushRef="#br1" timeOffset="189506.839">17912 476,'0'-53,"53"53,27-26,-27 26,26 0,0 0,-26 0,0 0</inkml:trace>
  <inkml:trace contextRef="#ctx0" brushRef="#br1" timeOffset="190226.8803">17330 820,'0'0,"53"0,27 0,25 0,28 0,25 0,1-27,-27 27,1 0,-80 0,-27 0,27 0,-53 0,0 53</inkml:trace>
  <inkml:trace contextRef="#ctx0" brushRef="#br1" timeOffset="191015.9253">17119 1111,'26'-27,"53"27,-52 0,-1 0,27 0,-53 53,27 0,-27-26,0-1,0 27,0 0,0-26,-80 25,80 1,0-26,53-27,27 0,-27 0,-27 0</inkml:trace>
  <inkml:trace contextRef="#ctx0" brushRef="#br1" timeOffset="191276.9404">17198 1323,'53'26,"0"-26,0 0,0 0,0 0,26 0,-53 0</inkml:trace>
  <inkml:trace contextRef="#ctx0" brushRef="#br1" timeOffset="191472.9514">17701 1428,'0'0,"26"0,1 0,25 0</inkml:trace>
  <inkml:trace contextRef="#ctx0" brushRef="#br1" timeOffset="191832.9722">18045 1137,'79'-53,"-53"53,1 0,26 0,-53 0,53 0,-53 80,0-54,0 1,-27-27,27 53,-53 0,53-27,27 27,26-53,-27 0,1 0,26 26,-27-26,-26 27</inkml:trace>
  <inkml:trace contextRef="#ctx0" brushRef="#br1" timeOffset="192132.9892">18018 1349,'0'-26,"27"26,26 0,-27 0,0 0,27 0,-26 0,26 0,0 0</inkml:trace>
  <inkml:trace contextRef="#ctx0" brushRef="#br1" timeOffset="192409.0052">18547 1296,'0'53,"27"-26,26 25,0-52,0 0,-53 0,0-79,-27 79,1-26,-1 26,-26 0,27 0,26-27</inkml:trace>
  <inkml:trace contextRef="#ctx0" brushRef="#br1" timeOffset="193099.0446">18997 688,'0'0,"27"0,25 0,28 0,-54 0,1 0,-27 0,0 53</inkml:trace>
  <inkml:trace contextRef="#ctx0" brushRef="#br1" timeOffset="193243.0529">19103 926,'0'0,"53"0,-27 0,27 0,0-27,0 27,-26 0</inkml:trace>
  <inkml:trace contextRef="#ctx0" brushRef="#br1" timeOffset="193864.0883">20108 211,'0'0,"-26"0,-27 0,27 53,26 0,-80 27,80-1,0 53,0 1,0-28,27 28,-27-54,53 0,-53 1,52-27,-52 0,0-27,0 27,0-27,0 1,-52-27,-1 79,26-79,1 27</inkml:trace>
  <inkml:trace contextRef="#ctx0" brushRef="#br1" timeOffset="194997.1532">20161 1667,'0'-53,"-26"53,-1 26,1 1,26 25,-53-52,53 53,-26-53,26 53,0-26,0 26,0-27,52-26,1 0,0 0,0 0,0 0,-26 0</inkml:trace>
  <inkml:trace contextRef="#ctx0" brushRef="#br1" timeOffset="195431.178">20505 1667,'53'0,"-26"0,26 0,-27 0,-26 0,0 79,0-26,0-27,53-26,0 53,0-53,-27 0,27 0,-53 27,0 26,0-53,-53 53,0-53,0 79,0-79</inkml:trace>
  <inkml:trace contextRef="#ctx0" brushRef="#br1" timeOffset="196690.25">21246 397,'0'-53,"0"26,0 27,-79 0,52 0,-26 0,27 0,-1 0,-26 53,27-26,26 25,-53-52,53 53,0-26,27-27,-1 0,27 0,0 0,0 0,0 0,-53-27,53-26,-53 27,0 0,0-27,0 0,0 0,0 0,0 26,0-25,0-1,0 53,0 53,0-27,0 27,0 26,0 1,0-1,0 0,53-26,-53-26,26-27</inkml:trace>
  <inkml:trace contextRef="#ctx0" brushRef="#br1" timeOffset="197067.2716">21564 132,'26'26,"-26"54,53-54,-53 1,0 26,0-27,0 1,0 52,0-53,0 1,0-1,26-26,27 53,-26-53,-1 0,27 0</inkml:trace>
  <inkml:trace contextRef="#ctx0" brushRef="#br1" timeOffset="197320.2861">21378 423,'-53'0,"80"0,-1 0,27 0,0 0,27 0,-28 0,1 0,-26 0,26 0</inkml:trace>
  <inkml:trace contextRef="#ctx0" brushRef="#br1" timeOffset="198040.3273">21484 106,'-26'0,"26"0,26 0,27 0,-26 0,25 0,-52 26,-26 27,26 0,0-27,0 27,0-26,0 26,0 26,53-26</inkml:trace>
  <inkml:trace contextRef="#ctx0" brushRef="#br1" timeOffset="198679.3638">20929 820,'26'0,"27"0,0-27,26 27,1 0,-1-26,0 26,1 0,-1 0,0 0,-26 0,0 0,-53 0,0 26</inkml:trace>
  <inkml:trace contextRef="#ctx0" brushRef="#br1" timeOffset="199121.3889">20955 952,'26'53,"-26"0,0 0,0 0,0 0,0 0,0-27,80 27,-27-53,0 0,-27 0</inkml:trace>
  <inkml:trace contextRef="#ctx0" brushRef="#br1" timeOffset="199390.4043">20849 1217,'27'0,"26"-53,-1 53,1 0,0 0,0 0,27 0,-54 0</inkml:trace>
  <inkml:trace contextRef="#ctx0" brushRef="#br1" timeOffset="199595.4162">21458 1164,'26'0,"54"0,-54 0,0-27</inkml:trace>
  <inkml:trace contextRef="#ctx0" brushRef="#br1" timeOffset="199916.4344">21722 979,'0'0,"27"0,26 0,0 0,-27 26,-26 27,0-27,0 27,0-26,0-1,0 27,0 0,0-26,53-27,26 0,-26 0,0 0,-26 0</inkml:trace>
  <inkml:trace contextRef="#ctx0" brushRef="#br1" timeOffset="200165.4488">21775 1217,'0'-27,"27"27,52 0,0 0,27-53,0 53,26-26</inkml:trace>
  <inkml:trace contextRef="#ctx0" brushRef="#br1" timeOffset="200389.4614">22490 1190,'0'53,"26"-53,27 0,-27 0,1 0,26 0,-53-26,0-27,-27 53,-26 0,1 0,-1 0,-27 26,54-26</inkml:trace>
  <inkml:trace contextRef="#ctx0" brushRef="#br1" timeOffset="201446.5221">22913 714,'53'0,"-27"0,54 0,-54 0,1 0,-27 0</inkml:trace>
  <inkml:trace contextRef="#ctx0" brushRef="#br1" timeOffset="201590.5303">22992 979,'106'0,"-79"0,-1 0,27 0,-27 0</inkml:trace>
  <inkml:trace contextRef="#ctx0" brushRef="#br1" timeOffset="202354.574">24051 582,'26'0,"1"0,25 0,1 0,-26 53,-27-27,53 1,-53 26,0-27,-27 27,1 0,-54-27,54-26,26 53,-26-53,26 0,26 0,53 0,-26 0,0 0,0 0,-26 0,26 0,-27 0</inkml:trace>
  <inkml:trace contextRef="#ctx0" brushRef="#br1" timeOffset="202578.5868">24659 688,'0'26,"0"1,0 25,0-25,0-1,0 27,27-26,26 26</inkml:trace>
  <inkml:trace contextRef="#ctx0" brushRef="#br1" timeOffset="202794.5992">24791 767,'0'26,"53"1,-53-1,0 27,0-26,0-1,0 27,0-26</inkml:trace>
  <inkml:trace contextRef="#ctx0" brushRef="#br1" timeOffset="203165.6203">25030 397,'0'0,"0"52,-53-25,0 26,26-53,-26 53,0-53,1 0,-28 0,1 0,26 0,0 0,27-27,-27 27,26 0,1 0,26 27,0 26,0-27,0-26,0 53</inkml:trace>
  <inkml:trace contextRef="#ctx0" brushRef="#br1" timeOffset="203465.6376">25585 899,'0'53,"0"27,0-54,0 0,0 27,0-26,27-1,26-26,0 0,-53 0</inkml:trace>
  <inkml:trace contextRef="#ctx0" brushRef="#br1" timeOffset="203645.6479">25691 741,'0'-53,"0"79,-26 27,-27-53</inkml:trace>
  <inkml:trace contextRef="#ctx0" brushRef="#br1" timeOffset="204361.6888">24104 1402,'0'-26,"26"26,27 0,26 26,27-26,53 0,26 0,0 0,27 0,53 0,-107 0,-25 0,-54 0,-26 0,-27 0,-26 26,53-26</inkml:trace>
  <inkml:trace contextRef="#ctx0" brushRef="#br1" timeOffset="205720.7666">20823 979,'0'-27,"26"27,-26 0,80 0,-28 0,-25 0,-1 0,27 0,-26 0,-27 0</inkml:trace>
  <inkml:trace contextRef="#ctx0" brushRef="#br1" timeOffset="206344.8023">20664 820,'0'-53,"0"53,53 0,-27 0,1 0,-1 0,27-26,-26 26,26 0,-53 0</inkml:trace>
  <inkml:trace contextRef="#ctx0" brushRef="#br1" timeOffset="207100.8455">20770 793,'0'0,"0"0,26 0,27 0,-26 0,-1 0,27 0,-27 0,1 0,26 0,-53 27</inkml:trace>
  <inkml:trace contextRef="#ctx0" brushRef="#br1" timeOffset="207745.8823">21061 1084,'0'0,"0"27,0 52</inkml:trace>
  <inkml:trace contextRef="#ctx0" brushRef="#br1" timeOffset="230924.2081">19447 10160,'-53'-27,"27"-26,26 27,-53 26,53-27,0-26,0 27,26 26,1-53,52 0,-26 27,-27 26,27-53,-26 53,-1 0,27-27,0 27,0-53,26 53,27-26,-27 26,27-53,27 53,-1-79,-26 79,26-80,-53 80,27-26,-26 26,-28 0,1 0,0 0,0 0,27 0,-27 0,-1 0,1 0,0 0,-26 26,26 27,-27-26,-26 52,27-26,-27-27,0 1,52 26,-52-27,0 27,0-26,0-1,0 27,-26 26,26-26,-26-26,26 26,-27-27,27 1,-53 26,53-27,-26 27,26-27,-53 1,53 26,-53-27,53 27,-79-26,79-1,-106 27,79 0,27-27,-53 1,0-27,53 79,-53-79,53 53,-79-53,26 53,27-53,-1 53,-26-53,27 79,-27-79,27 53,-1-53,-26 27,27-27,-27 53,0-53,26 26,-26-26,27 0,0 0,-27 0,0 0,0 0,26 0,1 0,-27 0,-26 0,52 0,1 0,-27 0,0 0,26 0,-52 0,79-53,-26 53,-27 0,0-26,0 26,26-27,1 27,26-53,-53 53,53-26,-26 26,26-27,-27 27,27-53,-53 53,53-26,-26 26,26-26,0-54,-27 80,27-26,0-1,0 1,0-54,0 54,0-1,0-25,0-1,0 26,0 1,0-27,0 0,0 53,0-27,27 27,-27-52,53 52,-53-27,0 27,26 0,-26 79</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4:55:00.22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29236 7302,'0'0,"0"53,0 0,0 0,0 0,0 0,0 26,53 53,-53-26,53 27,-53-1,53 27,-53-1,80-52,-80 26,26-26,-26 0,53 26,-53-52,53-1,-53 1,0-28,0 1,0-26,26 26,-26-27,0-26,0-53,0-26</inkml:trace>
  <inkml:trace contextRef="#ctx0" brushRef="#br0" timeOffset="929">28284 8890,'0'0,"0"-27,79 27,-52 0,26 0,26 0,0 0,27-26,0 26,26 0,27-53,0 53,0-53,-27 53,53-53,0 53,-26-53,0 53,0-53,-27 53,27-53,-53 53,26 0,-53-53,1 53,-28 0,1 0,0 0,-26 27,-1-27,27 0,-26 0,-1 0,27 0,-27 0,1 0,52 0,-52 0,-54 53</inkml:trace>
  <inkml:trace contextRef="#ctx0" brushRef="#br0" timeOffset="4624">30480 7143,'-26'0,"-1"0,1 0,-1 0,-26 0,53 0,-26 0,-1 0,27 27,-53-27,27 53,-27-53,53 26,-53-26,53 27,-26 26,26 0,-27-53,27 52,-53-52,53 53,-26-53,26 53,0-26,-27-27,27 26,0 27,0-26,0-1,0 27,0-27,0 1,0-27,0 53,27-53,-27 26,53-26,-53 27,26-27,-26 53,27-53,26 26,-27-26,1 27,25-27,-25 0,26 0,0 0,0 0,-27 0,1 0,25 0,-25 0,-1 0,27 0,-53 0,27 0,-1-27,27 27,-26-53,-1 53,27-26,0 26,-53-53,26 53,27-27,-53 1,27 26,-27-53,53 27,-53-1,26-26,-26 27,0-1,0-26,0 27,0-1,0-26,0 27,0 26,0-26,-53-27,27 26,-1 27,-26-53,27 53,-27 0,53-26,-26 26,-1 0,27-27,-26 27,-27 0,26 0,1 0,-27 0,26 0,1 0,-27 0,27 0,26-53,-27 53,27 53</inkml:trace>
  <inkml:trace contextRef="#ctx0" brushRef="#br0" timeOffset="5459">30480 7593,'0'-53,"26"53,1 0,-27 27</inkml:trace>
  <inkml:trace contextRef="#ctx0" brushRef="#br0" timeOffset="7071">30242 7646,'-27'0,"27"-26,27 26,-1 0,27 0,-53 0,53 0,-53 53,0 0,-26-1,26 1,-27-53,27 27,0-27,27 0,26 0,-27 0,-26 0,27 0</inkml:trace>
  <inkml:trace contextRef="#ctx0" brushRef="#br0" timeOffset="7349">30242 7805,'0'0,"79"-27,-52 27,-1 0,27 0</inkml:trace>
  <inkml:trace contextRef="#ctx0" brushRef="#br0" timeOffset="7723">30586 7726,'0'26,"0"0,-27 1,27 26,27-53,52 0,-79-27,27 27,-27-53,-27 27,1 26,-1 0</inkml:trace>
  <inkml:trace contextRef="#ctx0" brushRef="#br0" timeOffset="8511">30850 7196,'-26'0,"-27"0,53-53,0 106,-26-53,26 53,0-26,0-1,0 27,0-53,53 27,-1 25</inkml:trace>
  <inkml:trace contextRef="#ctx0" brushRef="#br0" timeOffset="9081">31485 7091,'0'-27,"0"27,0-26,-26 26,-27 0,0 0,53 0,-26 0,26 53,-27-1,27 28,0-54,80-26,-27 53,26-53,-26 0,0 0,-27 0</inkml:trace>
  <inkml:trace contextRef="#ctx0" brushRef="#br0" timeOffset="9899">30903 7117,'0'-26,"-26"26,26 0,0 52,0-25,-53 26</inkml:trace>
  <inkml:trace contextRef="#ctx0" brushRef="#br0" timeOffset="11279">30850 7064,'-26'53,"26"0,-53-53</inkml:trace>
  <inkml:trace contextRef="#ctx0" brushRef="#br0" timeOffset="12606">29078 9101,'-27'27,"27"26,0-27,0 1,0 26,0-53,0 26,80-26,-27 0,-1-26,-52-27,0 26,0 1,0-27,0 53,-52-53,-1 53,26 0</inkml:trace>
  <inkml:trace contextRef="#ctx0" brushRef="#br0" timeOffset="23876">30215 13308,'-26'0,"0"0,-27 0,0 0,26 27,1-27,26 26,-80-26,80 27,-26-27,26 53,0 26,-27-53,27 1,0 26,0-27,-52 27,52 26,0-26,0-26,0-1,0 27,26-26,0 26,27-27,27 27,-27-27,-27 27,-26-26,53 26,-53 26,-26 27,-27-27,-27 54,-26-28,1-25,25-1,1-26,52 0,-25 0,52-27,26-26,-26 53,26-26,-26 26,27-53,-27 79,106-79,-27 27,27-27,0 0,53 0,-27 0,27 0,-27 0,27 0,-54 0,1 0,0 0,-27 0,27 0,0 0,0 0,26 0,-26-80,53 80,0-79,-1 26,-25 0,-54 0,0 53,-26-53,-26 53,-27-53,26 53,-26-53,53 27,-26-27,-27-26,79 26,-53 0,27-27,27 27,-27 0,26-52,0 25,-52 1,-27 0,53-1,-53 1,0-1,0-25,0 25,0 1,0 26,0 26,0 1,0-27,-53 0,26 27,-26-27,27 53,-27-53,0 53,-26-80,26 80,0-52,-26 52,26-53,0 53,0 0,0 0,-26-27,26 27,0 0,0 0,0 0,-26 0,26 0,0 0,0 0,0 0,-27 0,28 0,-28 0,27 53,0-53,-26 0,26 0,27 0,-27 27,26-27,1 0,-27 0,53 52,-53-52,0 27,0-27,27 0,26 53,-80-53,54 0,-1 0,-26 0,1 0,52 26,-27-26,1 0,-27 0,26 0,1 0,-27 0,26 0,-26 0,27 0,-27 0,27 0,26 27,-27-27,-26 53,0-53,27 26,-27-26,27 0,-1 0,-26 0,27 0</inkml:trace>
  <inkml:trace contextRef="#ctx0" brushRef="#br0" timeOffset="24865">31538 12885,'-53'0,"1"26,-1 27,26-26,27 26,-53-27,53 27,-53-53,53 26,53 1,-26-27,26 0,0 79,-1-79,-25 27</inkml:trace>
  <inkml:trace contextRef="#ctx0" brushRef="#br0" timeOffset="25817">31538 11879,'0'-26,"-26"0,-1 26,1 0,0 0,-27 0,26 0,-26 0,0 52,53 1,0-26,0-1,0 27,0-26,53-27,0 0,27 0,-1 0,0 0,-26 0</inkml:trace>
  <inkml:trace contextRef="#ctx0" brushRef="#br0" timeOffset="27596">31459 14208,'0'0</inkml:trace>
  <inkml:trace contextRef="#ctx0" brushRef="#br0" timeOffset="28809">31485 14261,'0'-27,"-26"27,26 0,0 53,0-53</inkml:trace>
  <inkml:trace contextRef="#ctx0" brushRef="#br0" timeOffset="31937">31644 13917,'-26'-27,"-27"27,53-53,-27 53,1 0,-27 0,27 0,-1 0,-26 0,27 0,26 27,-27-27,27 26,-26-26,26 27,-53-27,53 53,-27-53,27 26,-53 1,53 26,-26-53,26 26,-26 27,26 0,0-27,0 1,0 26,0 0,-53-27,53 0,0 27,0-26,0-1,0 27,0-53,0 27,53-27,-27 26,27 27,-27-53,-26 27,53-27,0 0,-26 0,-1 0,1 0,26 0,-27 0,-26 0,26 0,27 0,-26 0,-27-27,26 27,27 0,-53-53,27 53,-1-26,27 26,-53-27,26 27,1-53,26 27,-27-27,-26 26,0 1,0-27,53 53,-53-26,0-1,0-26,0 27,0-1,0-26,0 27,-26 0,26-27,-27 53,27-27,-26 27,-27 0,53-26,-27 26,27-53,-26 53,-27 0,27 0,26-27,-27 27,27 0</inkml:trace>
  <inkml:trace contextRef="#ctx0" brushRef="#br0" timeOffset="34450">31671 13784,'-27'0,"27"27,-26-27,26 53,-80-53,80 26,-26-26,-1 53,27-26,27 52,26-26,0-53,-27 53,27 0</inkml:trace>
  <inkml:trace contextRef="#ctx0" brushRef="#br0" timeOffset="35404">31988 13467,'-26'0,"-1"0,-52 0,52 0,1 53,26-27,26 27,1-53,26 27,-27-27,1 0,26 0,-27 0,1 0</inkml:trace>
  <inkml:trace contextRef="#ctx0" brushRef="#br0" timeOffset="35799">32253 13520,'0'0,"0"26,0 27,0-26,0 26</inkml:trace>
  <inkml:trace contextRef="#ctx0" brushRef="#br1" timeOffset="49665">29819 14684,'0'-26,"0"-1,0 27,0 27,0 26,0-27,-27 27,27-27,0 1,27-27,-1 0,0 0,54 0,-54 0,1 0,-1 0,54 0,-80 0</inkml:trace>
  <inkml:trace contextRef="#ctx0" brushRef="#br1" timeOffset="51211">31750 15187,'0'-27,"0"27,79 0,-52 0,52 0,-52 27,26-27,0 0,-53 53,0-27,0-26,0 27,-53-27,53 53,-27-27,27 27,-53-53,53 26,-26 1,26 26</inkml:trace>
  <inkml:trace contextRef="#ctx0" brushRef="#br1" timeOffset="54014">32914 14419,'0'0,"-26"0,26 27,-27-27,27 53,-53-53,27 26,-1-26,27 27</inkml:trace>
  <inkml:trace contextRef="#ctx0" brushRef="#br1" timeOffset="54412">32941 14446,'26'0,"-26"26,53-26,0 27,0-27,0 0,0 0</inkml:trace>
  <inkml:trace contextRef="#ctx0" brushRef="#br1" timeOffset="56547">33020 14472,'-53'0,"27"0,-1 0,-26 0,27 0,-1 0,-26 0,1 0,-1 0,26 0,-26 0,27 0,-1 0,-26 0,27 0,-1 0,1 0,-27 0,27 0,-1 0,-26 0,27 0,-27 0,0 0,27 0,-1 0,1 0,-27 0,26 0,1 0,-27 0,79 0,-26 53</inkml:trace>
  <inkml:trace contextRef="#ctx0" brushRef="#br1" timeOffset="57823">33152 14737,'0'26,"-26"27,26-26,-27 26,27-27,-53-26,53 53,0-79,0-1,0-26,27 27,-27-1,26-26,-26 1,27 52,26 0,-27 0,27 26,-53 27,0-27,27 1,-27 26,0-27,26-26,-26 53,0 0,53-53,-53 26</inkml:trace>
  <inkml:trace contextRef="#ctx0" brushRef="#br1" timeOffset="58033">33099 14869,'27'0,"26"0,-27 0,1 0</inkml:trace>
  <inkml:trace contextRef="#ctx0" brushRef="#br1" timeOffset="59542">32015 14684,'0'27,"0"25,0 28,0-54,0 1,0-27,0 0,0-53,0 0,0 26,0 1,26-53,-26 52,27 27,-27-26,26 26,0 0,-26 0,0 26,0 27,0-26,0 25,0-25,0-27,53 0,-53 26,27-26,-27 27,0 26,0-27,-27-26,-26 0,1 0,25 0,27 27,-26-27</inkml:trace>
  <inkml:trace contextRef="#ctx0" brushRef="#br1" timeOffset="62945">31882 14552,'-26'0,"26"26,-27-26,27 27,-26-27,26 26,-27-26,27 53,-52-53,25 27,-26-27,53 26,-26-26,-1 0,-26 53,27-53,-1 0,27 26,-52-26,25 0,1 0,-1 0,-26 0,27 0,-1 0,-26 0,53 0,-26 0,-1 0,27-53,-52 53,52-26,0 0,-27-27,27 26,0 1,0-27,0 26,0 1,0-1,0-26,0 27,0 0,0-27,0 53,0-27,0 1,53 26,-53-53,0 26,26 1,-26-27,0 27,0-1,27 27,-27-53,53 53,-53-26,26 26,-26-27,27 27,-27-53,53 53,-27-26,1 26,-27-27,53 27,-27 0,-26-53,26 53,27 0,-26 0,26-26,-27 26,27 0,-26 0,25 0,-52 53,27-53,-27 26,26-26,-26 27,27-27,-27 26,0 27,53-26,-53 26,0-27,0 1,0 25,0-25,0-1,0 1,0 26,0 0</inkml:trace>
  <inkml:trace contextRef="#ctx0" brushRef="#br1" timeOffset="64701">31935 14340,'-26'0,"26"0,26 0,27 0,-26 0,-27-26,26 26,1 0,25 0,-25 0,-1 0,-26-27,53 27,-26 0,-1 0,27 0,-53-26,27 26,-1 0,27 0,-27 0,1 0,26 0,-53-27,26 27,1 0,-1 0,27 0,0 0,-27 0,27 0,-26 0,-1 0,1 0,26 0,-27 0,1 0,25 0,-25-53,26 53,-27 0</inkml:trace>
  <inkml:trace contextRef="#ctx0" brushRef="#br1" timeOffset="65564">32570 14128,'0'27,"27"-1,26-26,-53 53,0-26,0-1,0 27,-27-53,27 27,-26-27,26 26,-27-26,27 53,-53-53,53 26</inkml:trace>
  <inkml:trace contextRef="#ctx0" brushRef="#br1" timeOffset="68585">31089 13837,'0'0,"52"0,1 0,-26 0,-1 0,27 0,-26 0,26 0,-53 27,53-27,-53 53,0-27,0 27,0 0,0 0,0-27,0 1,0 26,0-27,0 54</inkml:trace>
  <inkml:trace contextRef="#ctx0" brushRef="#br1" timeOffset="72006">3731 14181,'0'-53,"0"27,0 26,-27 0,-26 26,53 1,-26 26,26 26,0 1,0-1,0 0,0 27,-53-26,53-1,0 0,0-26,0-26,-53 26,53-27,-26-26,-1 0,1 0,-54 0,80-53,-26 27</inkml:trace>
  <inkml:trace contextRef="#ctx0" brushRef="#br1" timeOffset="72557">3519 14578,'0'53,"0"-26,0-1,0 27,79-53,-26 0,0 0,0 0,-26 0,-27 0,79-26,-79-54,0 27,-53 27,0-27,27 53,-1 0,-26 0,0 0,0 0,53 0,0 53</inkml:trace>
  <inkml:trace contextRef="#ctx0" brushRef="#br1" timeOffset="72988">3863 15107,'0'-26,"0"26,0-27,-27 27,27 0,-52 53,52-26,-27-1,27 27,0-26,0 26,0-27,0-26,27 0,52 0,-26 0,0 0,0 0,-27 0</inkml:trace>
  <inkml:trace contextRef="#ctx0" brushRef="#br1" timeOffset="73890">4471 14472,'53'0,"0"0,0 0,-53-53,27 27,-27-27,0 27,0 26,0-27,-27 27,1 0,26 27,0 26,0-1,0 28,0-27,0 0,0 0,0 0,0 26,0-26,0 0,0-27,0 27,0-26</inkml:trace>
  <inkml:trace contextRef="#ctx0" brushRef="#br1" timeOffset="74105">4339 14631,'0'-26,"53"26,-26 0,-1 0,27 0,-27 0,1 0,52 0,-26 0,0 0</inkml:trace>
  <inkml:trace contextRef="#ctx0" brushRef="#br1" timeOffset="74409">5054 14287,'0'0,"0"53,-53 0,53 0,-53 0,53 26,0-26,0 0,0-26,0 25,0-25,0-27,53 26,-27-26,27 0,-27 0</inkml:trace>
  <inkml:trace contextRef="#ctx0" brushRef="#br1" timeOffset="74828">5265 14340,'53'0,"0"0,-26 0,25 0,-25 79,-27-52,0-1,0 27,0 0,-53-26,27 26,-27-27,53 27,0-27,0 1,0-27,79 0,-26 0,0 0,-27 0</inkml:trace>
  <inkml:trace contextRef="#ctx0" brushRef="#br1" timeOffset="75047">5292 14578,'-27'0,"54"0,26 0,0 0,-1 0,28-53,-27 53,0-53</inkml:trace>
  <inkml:trace contextRef="#ctx0" brushRef="#br1" timeOffset="75248">5794 14340,'0'27,"0"-1,27 0,-27 27,26-26,-26-1,0 54,0-27,0 0,0-1,-53 28,0-27</inkml:trace>
  <inkml:trace contextRef="#ctx0" brushRef="#br1" timeOffset="76148">6244 14684,'0'-53,"-26"53,-1 0,1 0,-54 27,28 26,52 26,0-53,0-26,52 0,-25-26,-1 26,27-79,-53 52,53-26,-53 0,0 0,53 0,-53-26,0 26,0 0,0 27,-26 26,26 0,0 53,0 0,0 26,0 27,0-27,0-26,0 0,26 0,-26 0,0-27,53-26</inkml:trace>
  <inkml:trace contextRef="#ctx0" brushRef="#br1" timeOffset="76539">6615 14472,'53'0,"-53"0,26 0,-26 27,0 26,0 0,0-27,0 1,0 26,-26-27,26 0,0 54,0-54,26-26,0 0,27 0,0 0,27 0,-80 0</inkml:trace>
  <inkml:trace contextRef="#ctx0" brushRef="#br1" timeOffset="76757">6482 14684,'53'0,"-26"0,26 0,0 0,-1 0</inkml:trace>
  <inkml:trace contextRef="#ctx0" brushRef="#br1" timeOffset="77618">7091 14790,'26'0,"54"0,-27 0,-27 0,27 0,-27 0,27-53,0 53</inkml:trace>
  <inkml:trace contextRef="#ctx0" brushRef="#br1" timeOffset="77874">7223 14658,'0'26,"27"53,-27-52,0 26,0 26,0-52,26-1,-26 27</inkml:trace>
  <inkml:trace contextRef="#ctx0" brushRef="#br1" timeOffset="78541">8387 14181,'0'-53,"0"27,-26 26,-1 0,-26 0,27 0,0 79,26 1,-80-27,80 0,-26-1,26 28,0 26,0-27,0 0,0 1,0-1,0-26,0 0,0 0,0-27,0-26,-53 0,0 0,0 0</inkml:trace>
  <inkml:trace contextRef="#ctx0" brushRef="#br1" timeOffset="79464">7752 15451,'0'0,"-53"80,0-27,53 0,-52-1,52 1,0-26,0-27,0-53,0 26,26-25,-26-1,53-53,-53 53,26 0,-26 27,0-27,27 53,52 53,-79-27,27 0,-27 27,53 0,-53-26,0 26,26 26,-26-26,0 0,0-27</inkml:trace>
  <inkml:trace contextRef="#ctx0" brushRef="#br1" timeOffset="79666">7699 15663,'0'-26,"0"26,53-53,-26 53,26 0,-27 0,27 26,-26-26</inkml:trace>
  <inkml:trace contextRef="#ctx0" brushRef="#br1" timeOffset="80289">8255 15425,'0'0,"0"53,0-27,0 27,0-26,0-1,0 27,0-27,0 1,0-27,0-27,0-25,0-28,0 1,0-1,-26 1,26 26,0 0,0 0,0 53,52 53,-52-26,27-1,-27 27,0-26,0-1,0 27,0-27,0 1,0-1,106 27,-80-53,-26 27,0 26,-26-1,-27-52,26 53,-26-53,27 0</inkml:trace>
  <inkml:trace contextRef="#ctx0" brushRef="#br1" timeOffset="81336">8811 14367,'0'-27,"26"27,1 0,-1 0,27-53,-27 53,-26-26,27 26,-27-27,0 27,-53 0,0 0,27 0,26 53,0-26,0 26,0 26,26 27,-26 0,0-27,26-26,-26-27,0 27,0-26,0-1,0-26,0 53,-26-53</inkml:trace>
  <inkml:trace contextRef="#ctx0" brushRef="#br1" timeOffset="81536">8678 14763,'0'-26,"27"-27,-1 53,1 0,52 0,-26 0,26 0,1 0,-1 0,-26-26</inkml:trace>
  <inkml:trace contextRef="#ctx0" brushRef="#br1" timeOffset="81826">9446 14261,'-53'53,"26"-27,27 27,-79 53,79-27,-27 1,27-1,0 0,0 27,0-53,106 0,-79 0,26-53,0 0</inkml:trace>
  <inkml:trace contextRef="#ctx0" brushRef="#br1" timeOffset="82200">9710 14552,'0'-27,"53"27,-53 0,27 53,-27-26,0-1,0 27,0-26,0-1,0 27,0-27,-53 1,53 52,0-52,53-27,26 0,0 0,-26 0,-26 0</inkml:trace>
  <inkml:trace contextRef="#ctx0" brushRef="#br1" timeOffset="82410">9631 14763,'0'-26,"53"26,0 0,-27 0,27 0,26 0,1 0,-1-26,-52 26</inkml:trace>
  <inkml:trace contextRef="#ctx0" brushRef="#br1" timeOffset="82628">10186 14499,'0'0,"0"26,53 27,-53-26,0-1,27 27,-27 0,0 0,0 26,0-26,-80 0,80-26,0 25</inkml:trace>
  <inkml:trace contextRef="#ctx0" brushRef="#br1" timeOffset="83318">10848 14843,'0'-27,"-53"27,0 0,27 0,-27 0,0 0,0 0,26 0,-25 53,52-26,0-27,52 0,-25 0,-1 0,27 0,-26 0,-27-53,53 26,-53-26,53 27,-53-27,0 0,0-26,0 26,0 0,0 26,0-25,0 104,0 1,0 0,0 27,0-1,0 0,0 1,26-1,-26-26,53 0,-53-27,26-26</inkml:trace>
  <inkml:trace contextRef="#ctx0" brushRef="#br1" timeOffset="83662">11165 14711,'0'-27,"27"27,-1 0,-26 0,53 0,-53 79,0-52,0-1,0 1,-26 52,-1-52,-26 26,53-27,-26-26,26 53,0 0,26-53,27 26,27-26,-1 0,-26 0,-27 0,-26 0</inkml:trace>
  <inkml:trace contextRef="#ctx0" brushRef="#br1" timeOffset="83850">11139 14949,'0'0,"26"-27,54 27,-1 0,-26 0,-26 0,25 0</inkml:trace>
  <inkml:trace contextRef="#ctx0" brushRef="#br1" timeOffset="85162">11748 15002,'0'-27,"52"27,-25 0,-1 0,27 0,27 0,-54 0,1 0,-1 0,27 0</inkml:trace>
  <inkml:trace contextRef="#ctx0" brushRef="#br1" timeOffset="85418">11880 14869,'0'-53,"0"106,0 0,0 27,0-28,0 28,26-1,-26-26,0 0,53-53</inkml:trace>
  <inkml:trace contextRef="#ctx0" brushRef="#br1" timeOffset="87082">13123 14155,'0'-27,"-26"27,-27 0,0 27,53-1,-79 27,26 53,26-27,-26 54,53-27,-79 26,79 0,0 27,0 0,0-53,0-1,26 28,-26-54,27 0,-27-26,0-26,0 26,0-53,-27 0,27-27</inkml:trace>
  <inkml:trace contextRef="#ctx0" brushRef="#br1" timeOffset="89476">12594 14711,'-53'0,"53"52,-26 28,26-27,0 0,0 0,0-27,0 27,0-27,53-26,53 53,-27-53,0 0,1-26,-27-1,0-26,-53 27,0-27,0 0,0-26,0 26,-27 26,27-25,-53 52,53-27,-53 27,0 0,0 0,27 0,-1 0,-25 27,52 25,0 1,0 0,-27 0</inkml:trace>
  <inkml:trace contextRef="#ctx0" brushRef="#br1" timeOffset="90405">12938 15054,'0'-52,"0"25,-53 27,27 27,-27 25,26 28,27-54,-26-26</inkml:trace>
  <inkml:trace contextRef="#ctx0" brushRef="#br1" timeOffset="91732">12965 15054,'0'-52,"0"25,-53 27,53 0,-27 53,-26-27,53 27,-26-53,26 27,0-1,0-26,53 0,-27 0,1 0,26 0,52 0,-52 53,-26-53,-27 27</inkml:trace>
  <inkml:trace contextRef="#ctx0" brushRef="#br1" timeOffset="92640">12859 15901,'-27'-53,"-26"106,53 27,0-54,0 0,27 27,-1-26,27-27,27 53,-27-53,-1 0,1 0,27-27</inkml:trace>
  <inkml:trace contextRef="#ctx0" brushRef="#br1" timeOffset="93629">13785 14843,'53'0,"-27"0,1 0,26-27,-27 27,-26-53,0 27,-26 26,-1 0,-52 0,52 0,1 53,26 0,0 26,0 1,0-28,-53 1,53 27,0-27,0 26,0-26,0 0,0 0,0 0,0 0</inkml:trace>
  <inkml:trace contextRef="#ctx0" brushRef="#br1" timeOffset="93848">13441 15240,'0'0,"53"-53,26 53,-26 0,0 0,0-27,53 27,-27 0,-26 0</inkml:trace>
  <inkml:trace contextRef="#ctx0" brushRef="#br1" timeOffset="94147">14393 14684,'0'-26,"0"26,0 53,-26-1,26 1,-53 53,53-26,-53-28,53 1,0 0,0 27,0-54,53 1,-27-27,1 53,26-53</inkml:trace>
  <inkml:trace contextRef="#ctx0" brushRef="#br1" timeOffset="94545">14737 14843,'0'-53,"27"53,-1 0,27 0,-53 26,0 27,27-26,-27-1,0 27,0-26,-53 25,26-25,-26 26,0 0,53-27,0 27,27-53,26 0,26 0,1 0,-1 0,-53 0</inkml:trace>
  <inkml:trace contextRef="#ctx0" brushRef="#br1" timeOffset="94753">14658 15054,'0'-26,"26"26,1 0,79 0,-27 0,0 0,1 0,-27 0,-27 0</inkml:trace>
  <inkml:trace contextRef="#ctx0" brushRef="#br1" timeOffset="94988">15187 14843,'27'0,"-1"53,-26-27,53 27,-53-26,0-1,0 27,0 0,0-27,-27 1,1 26,0-27,-27 27,26-53</inkml:trace>
  <inkml:trace contextRef="#ctx0" brushRef="#br1" timeOffset="95648">15849 15107,'0'-53,"-27"27,-26 26,-26 0,26 0,0 26,-26-26,26 106,0-79,26 26,27 0,0-53,53 0,0 0,27-27,-28-26,28 27,-54-27,27 0,-53 0,27 0,-27-26,0 26,0 0,0-26,0 26,0 26,0-26,0 80,-27 79,27-27,0 27,-26 0,26-27,0 27,0 0,0-27,0-26,0-27,26-26</inkml:trace>
  <inkml:trace contextRef="#ctx0" brushRef="#br1" timeOffset="96007">16113 14922,'27'0,"-27"27,26-27,-26 79,0 0,0-52,0-1,0 27,-26-26,26-1,-27-26,27 80,0-54,0 0,0-26,53 0,26 0,1 0,-27 0,-53 0,26-52</inkml:trace>
  <inkml:trace contextRef="#ctx0" brushRef="#br1" timeOffset="96213">15954 15213,'53'-53,"27"53,-1 0,0 0,1 0,-1 27,-26-27</inkml:trace>
  <inkml:trace contextRef="#ctx0" brushRef="#br1" timeOffset="97117">15981 14896,'0'0,"0"-27,0 27,53 0,26 53,-26-26,-26-27,52 0,-26 0,-27 0,1 0,26 0</inkml:trace>
  <inkml:trace contextRef="#ctx0" brushRef="#br1" timeOffset="98489">16431 15002,'-27'0,"-26"0,53 0,-53 0,53 52,-26 1,26-26,0 26,-27-53</inkml:trace>
  <inkml:trace contextRef="#ctx0" brushRef="#br1" timeOffset="101047">16960 15054,'0'-26,"26"26,27 0,0 0,-26 0,-1 0,27 0,-27 0,27 0,0 0,0 0,-26 0,-27 0</inkml:trace>
  <inkml:trace contextRef="#ctx0" brushRef="#br1" timeOffset="101818">18256 14393,'0'-53,"0"27,0 26,-26 0,-27 0,26 0,-25 105,25-78,27 26,-53-27,53 27,0 0,0 27,0 52,0-26,0-27,0 0,0 1,0-1,0-26,0 26,0-52,0-27,0 26,-79-26,26 0,0 0,26 0,1 0</inkml:trace>
  <inkml:trace contextRef="#ctx0" brushRef="#br1" timeOffset="102613">17621 15716,'0'26,"0"27,0 27,0-54,0 1,-53 26,53-27,0-26,0-53,27 27,-27-27,53-27,-53 27,53 0,-53 27,53-27,-27 80,-26-1,53 0,-53 27,79-26,-79 26,27-27,-27 1,0 26,0-27,0 1,0-27</inkml:trace>
  <inkml:trace contextRef="#ctx0" brushRef="#br1" timeOffset="102817">17621 15822,'0'0,"27"-27,26 27,0 0,-27 0,0 0,27 0,-26 0,-1 0</inkml:trace>
  <inkml:trace contextRef="#ctx0" brushRef="#br1" timeOffset="103439">18256 15689,'-26'27,"26"-1,0 1,0 26,0-27,0 1,0 26,0-80,0 1,0-1,0-26,0 0,0 27,0-27,0 53,53 0,-27 0,-26 0,0 53,-26 26,26-52,0-1,53 27,-27-53,1 27,25-27,-52 26,-26 27,-27-53,0 0,0 26,-26-26,26 0,27 0</inkml:trace>
  <inkml:trace contextRef="#ctx0" brushRef="#br1" timeOffset="104360">18680 14711,'26'0,"1"0,-1 0,27-27,-27 27,-26-26,27 26,-27-53,0 0,0 53,-27 0,-26 0,1 26,52 1,0 26,0 0,0 26,0 0,26-26,-26 0,0-26,0 25,0 1,-53-53,27 27</inkml:trace>
  <inkml:trace contextRef="#ctx0" brushRef="#br1" timeOffset="104593">18574 15002,'0'-53,"0"53,0-27,53 27,-27 0,1 0,26 0,26 0,27 0,0 0,-27-79</inkml:trace>
  <inkml:trace contextRef="#ctx0" brushRef="#br1" timeOffset="104863">19394 14631,'0'-26,"0"52,-26 27,26 0,-53 0,53 0,0 0,0 26,0-26,0-27,26 27,1-53,-1 0</inkml:trace>
  <inkml:trace contextRef="#ctx0" brushRef="#br1" timeOffset="105252">19738 14658,'26'0,"54"0,-54 0,27 0,-26 53,-27-27,0 27,-80 0,27-27,0 27,0-26,1-27,52 79,0-53,52 27,1-53,27 0,-1 0,1 0,-54 0</inkml:trace>
  <inkml:trace contextRef="#ctx0" brushRef="#br1" timeOffset="105479">19711 14843,'0'-27,"53"27,0 0,0 0,0 0,27 0,-1 0,-26 0,0 0</inkml:trace>
  <inkml:trace contextRef="#ctx0" brushRef="#br1" timeOffset="105710">20241 14711,'0'0,"26"79,-26-26,27-27,-27 27,0 0,0 0,0-27,0 1,-53 26,26-53</inkml:trace>
  <inkml:trace contextRef="#ctx0" brushRef="#br1" timeOffset="106299">20902 14896,'0'-27,"0"1,-26 26,-27 0,26 0,-26 0,0 0,1 26,25-26,-26 80,53-1,0-53,53-26,0 0,26 0,-52 0,-1 0,27-26,-26-27,-27 27,53-27,-53-27,0 27,0 1,0-1,0 0,0 0,0 26,0 80,0 0,0 0,0 26,0 1,0-1,0-26,0 0,0-27,26-26</inkml:trace>
  <inkml:trace contextRef="#ctx0" brushRef="#br1" timeOffset="106610">21273 14631,'0'-53,"26"53,27 27,26 26,-79 0,27-27,-27 0,0 27,0-26,0-1,-53 27,53-26,-53-27,53 53,0-1,0-25,79-27,1 0,-27 0,-27 0</inkml:trace>
  <inkml:trace contextRef="#ctx0" brushRef="#br1" timeOffset="106881">21114 14790,'26'-27,"54"27,-54 0,53 0,-26 0,0 0,0 0,0 0,-26 0,-1 0,27 0,26 0</inkml:trace>
  <inkml:trace contextRef="#ctx0" brushRef="#br1" timeOffset="107106">22146 14763,'0'0,"53"0,-27 0,27 0,0 0,0 0,-27 0,-26 0</inkml:trace>
  <inkml:trace contextRef="#ctx0" brushRef="#br1" timeOffset="107257">22066 15054,'0'0,"27"0,26 0,0 0,-27 0,27 0,0 0,0 0</inkml:trace>
  <inkml:trace contextRef="#ctx0" brushRef="#br1" timeOffset="107811">23680 14552,'0'0,"-79"0,-1 0,28 53,-1 0,26-27,27 1,0 25,0 1,0-53,80 0,-1 0,-26 0,-27-26,-26-27,53 27,-53-27,0 0,-26 26,-54-26,54 53,-27 0,27 0,-1 27</inkml:trace>
  <inkml:trace contextRef="#ctx0" brushRef="#br1" timeOffset="110361">11086 14287,'-79'0,"52"0,-79 0,27 0,-53 132,-27-26,-26 0,0 26,-1 1,1-1,53-26,52 0,-25-53,52 0,-27-27,54-26,26 53,-27-53,1 0,26 26,0-26</inkml:trace>
  <inkml:trace contextRef="#ctx0" brushRef="#br1" timeOffset="111557">20638 14446,'0'-27,"-27"27,-26 0,27 0,-1 0,-52 0,26 0,-26 27,-80 26,0 0,0 26,-26 1,-53-1,53 0,26 1,0-1,27 0,0 1,79-54,0-26,0 80,26-80,-25 26,-1 27,0-53,0 26,26-26,27 27</inkml:trace>
  <inkml:trace contextRef="#ctx0" brushRef="#br1" timeOffset="113742">6932 16166,'0'-53,"-53"-27,27 80,-27 0,26 0,1 27,-53 26,26 26,0-26,0 26,0 54,53-1,-80 27,80 0,0-1,0-25,0 25,27-52,-27 26,53 1,-53-1,0-105,0-1,-27-26,-52 0,53 0</inkml:trace>
  <inkml:trace contextRef="#ctx0" brushRef="#br1" timeOffset="114394">6244 16907,'0'52,"0"1,0 27,0-27,0 0,27 0,26-1,52-25,1-27,27 0,25 0,-25-27,-28-52,-52 0,-53 26,0 0,0 0,-26-26,-80 26,27 0,-54 53,28-53,25 53,27 0,0 0,53 26,0 27,27-53,-27 53,53-53,-53 53</inkml:trace>
  <inkml:trace contextRef="#ctx0" brushRef="#br1" timeOffset="114808">6747 16642,'-79'0,"79"53,-53-27,53 1,-27-27,27 79,0-52,0-1,0 53,106 1,-80-54,27 27,0-53</inkml:trace>
  <inkml:trace contextRef="#ctx0" brushRef="#br1" timeOffset="115618">6932 17674,'0'-27,"0"-26,-53 27,0 26,-26 0,26 79,27-26,26 0,-53 0,53 0,0-26,53 25,-27-52,53 53,54-53,-1 0,-26 0,0-26</inkml:trace>
  <inkml:trace contextRef="#ctx0" brushRef="#br1" timeOffset="116524">7726 16907,'0'0,"79"0,-52 0,26 0,0-53,-53 26,0-26,0 53,-53 0,0 0,26 0,27 27,-53 52,53-26,0 26,0 1,0-1,0 1,0 25,0-52,0 0,0 0,0 0,0 0</inkml:trace>
  <inkml:trace contextRef="#ctx0" brushRef="#br1" timeOffset="116728">7646 17303,'0'-26,"27"26,-1 0,27-53,0 53,27 0,-1 0,0 0,-26-26</inkml:trace>
  <inkml:trace contextRef="#ctx0" brushRef="#br1" timeOffset="117005">8520 16801,'0'53,"-53"0,26 26,-26-26,0 0,27 26,26-26,-53 0,53-27,0 27,0-26,0-1,53-26,0 0</inkml:trace>
  <inkml:trace contextRef="#ctx0" brushRef="#br1" timeOffset="117394">8705 16933,'26'0,"1"0,-1 0,27 0,-53 0,53 0,-53 53,0-27,0 1,0 52,-53-26,27 0,-27 0,53-27,-53 27,53 0,0-26,26-27,54 0,-1 0,0 0,1 0,-54 0,-26 0</inkml:trace>
  <inkml:trace contextRef="#ctx0" brushRef="#br1" timeOffset="117604">8573 17224,'26'0,"27"0,0 0,26 0,1 0,-1 0,-26 0,0 0</inkml:trace>
  <inkml:trace contextRef="#ctx0" brushRef="#br1" timeOffset="117830">9181 16986,'0'0,"27"0,-27 53,52 0,-52-27,53 27,-53-26,0-1,0 1,0 52,-53-53,53 1,-52 26,52-27</inkml:trace>
  <inkml:trace contextRef="#ctx0" brushRef="#br1" timeOffset="118468">9869 17224,'0'-53,"0"27,-26 26,-27 0,26 0,-26 0,-26 0,26 0,0 79,0-52,27-1,26 27,0 0,0-53,53 0,26 0,-26 0,0-27,0 1,0-27,-27 0,-26 0,53 0,-53-26,0 26,0 26,0 1,0-53,-26 52,26 27,0 80,0-1,0 0,0 1,0-1,0 0,26 1,-26-1,0-26</inkml:trace>
  <inkml:trace contextRef="#ctx0" brushRef="#br1" timeOffset="118828">10081 17171,'26'-53,"1"53,25 0,28 27,-54-1,-26 27,0 0,0-27,0 1,0 26,0-27,-53-26,53 53,0 0,0-26,53-27,0 26,0-26,-26 0,-27 0</inkml:trace>
  <inkml:trace contextRef="#ctx0" brushRef="#br1" timeOffset="119009">10107 17383,'0'-53,"0"53,27 0,25 0,1 0,27 0,-27 0</inkml:trace>
  <inkml:trace contextRef="#ctx0" brushRef="#br1" timeOffset="120064">10874 17277,'0'-53,"27"53,52 0,-26 0,0 0,0 0,0 0</inkml:trace>
  <inkml:trace contextRef="#ctx0" brushRef="#br1" timeOffset="120243">11007 17515,'53'0,"-27"0,27 0,0 0,0 0</inkml:trace>
  <inkml:trace contextRef="#ctx0" brushRef="#br1" timeOffset="121948">12674 17118,'0'0,"79"0,-53 0,27 0,0 0,27 0,-27 0,-1 0,-25 0,-27 0,53 0</inkml:trace>
  <inkml:trace contextRef="#ctx0" brushRef="#br1" timeOffset="122788">14473 16166,'0'-53,"-53"-27,26 80,-26 0,1 0,25 0,-26 80,0-1,-26 27,26-27,0 80,53 26,-53-26,53 26,0 1,53-1,-53 0,79 0,-79 0,53-26,-53-80,0-52,0-1,-53-26,0 0,27-26,-27 26,27-53,26 0,-53 27</inkml:trace>
  <inkml:trace contextRef="#ctx0" brushRef="#br1" timeOffset="123544">13679 16748,'0'-27,"-53"27,0 27,53 26,-53 0,53 0,27-1,26 28,79-27,27 0,-27-53,27 0,-27 0,-26-27,-80 27,-26-26,0-54,0 54,0-1,-53-25,-26 25,53-26,-27 0,26 0,27 133,-53-27,53 0</inkml:trace>
  <inkml:trace contextRef="#ctx0" brushRef="#br1" timeOffset="124460">14208 17065,'0'27,"0"-1,0 27,0-53,0 27,0-27,53 0,26 0,-52 0,26 0,0 0,0 0</inkml:trace>
  <inkml:trace contextRef="#ctx0" brushRef="#br1" timeOffset="125425">14552 17965,'0'0,"0"-53,0-26,0 79,0-27,-53 27,27 0,26 0,-53 0,0 106,53-80,0 1,0 26,0-27,0 1,26-27,27 79,0-79,0 0</inkml:trace>
  <inkml:trace contextRef="#ctx0" brushRef="#br1" timeOffset="125621">14790 17912,'0'0,"0"53,0 0,0-27,0 27,0-26,0-1</inkml:trace>
  <inkml:trace contextRef="#ctx0" brushRef="#br1" timeOffset="126933">15293 16959,'0'106,"-53"0,53 26,0-26,0-26,0-27,0 26,0-26</inkml:trace>
  <inkml:trace contextRef="#ctx0" brushRef="#br1" timeOffset="127129">15028 17198,'53'-27,"0"27,-26 0,26 0</inkml:trace>
  <inkml:trace contextRef="#ctx0" brushRef="#br1" timeOffset="128327">15187 17198,'0'0,"79"0,-26 0,-26 0,-1 0,27 0,-26 0,26 0,-27 0</inkml:trace>
  <inkml:trace contextRef="#ctx0" brushRef="#br1" timeOffset="128813">15558 16827,'-27'0,"-26"0,0 0,0 0,27 0,26 0,-53 27,53 26,-27-1,27-25,-52 26,52-27,-27 27,27 0,-53-26,53 26</inkml:trace>
  <inkml:trace contextRef="#ctx0" brushRef="#br1" timeOffset="129301">16245 16721,'-26'-26,"0"26,-1 0,-26 0,0 26,0 27,0 0,0 0,-26 53,26-27,53-26,-26 27,26-27,0-1,0 1,0 0,26-26,27-27,26 0</inkml:trace>
  <inkml:trace contextRef="#ctx0" brushRef="#br1" timeOffset="129693">16245 16907,'53'0,"-26"0,26 0,-53 26,53 27,-53-27,0 1,0 26,-27-27,1 1,-27 26,53-27,-27-26,27 53,0 26,0-79,80 53,-1-53,0 0,-26 0</inkml:trace>
  <inkml:trace contextRef="#ctx0" brushRef="#br1" timeOffset="129901">16166 17251,'27'0,"-27"-53,26 53,0 0,27 0,0 0,-26 0,26 26,26-26,-53 0</inkml:trace>
  <inkml:trace contextRef="#ctx0" brushRef="#br1" timeOffset="130133">16722 16907,'0'26,"0"27,0 0,0 0,53 26,-53-26,0 0,0 0,0 0,-53 0,26-53,-26 53,27-53</inkml:trace>
  <inkml:trace contextRef="#ctx0" brushRef="#br1" timeOffset="130771">17224 17171,'0'-79,"0"52,-26 27,-1 0,1 0,-53 0,26 27,0 26,0-27,26 27,27-26,-52 25,52 1,26-53,0 0,27 0,0 0,0 0,-26 0,26-26,-27-27,0 27,-26-54,53 27,-53 0,0-26,0 0,0 26,0 0,0 26,0 1,0 52,0 1,0 26,0 26,0 27,0-27,0 1,53-27,-53-1,27-52</inkml:trace>
  <inkml:trace contextRef="#ctx0" brushRef="#br1" timeOffset="131088">17489 16854,'26'0,"1"0,-1 0,-26 0,53 79,-53-26,0-27,0 1,0-27,0 79,0-26,-53-26,53 26,0-27,0 0,53 54,0-80,0 0,26 26,-26-26,0 0</inkml:trace>
  <inkml:trace contextRef="#ctx0" brushRef="#br1" timeOffset="131303">17489 17198,'0'-53,"53"53,26 0,-26 0,-26 0,-1 0,27 0,-27 0,27 0</inkml:trace>
  <inkml:trace contextRef="#ctx0" brushRef="#br1" timeOffset="131882">18547 16827,'0'0,"53"-26,27 26,-54 0,27 0,-53 53</inkml:trace>
  <inkml:trace contextRef="#ctx0" brushRef="#br1" timeOffset="132023">18547 17198,'27'0,"-1"0,1-27,26 27,26 0,-26 0,-27 0</inkml:trace>
  <inkml:trace contextRef="#ctx0" brushRef="#br1" timeOffset="133299">20743 15769,'0'-53,"0"0,0 27,0 26,-26 0,-1 0,-25 0,52 0,-53 0,53 79,-53-26,0 0,53 0,-53 53,53-27,0 27,0 0,0-1,0 28,0-54,53 0,-53 1,79 52,-79-53,27 1,-27-1,0 27,0-27,0 27,0-53,0-26,0-1,0-26,0 0,0-26,-27-27,27 0,0 26,-53-26,27 1,-54 52</inkml:trace>
  <inkml:trace contextRef="#ctx0" brushRef="#br1" timeOffset="134131">20320 16245,'-26'0,"26"0,-53 53,26 0,-26 53,53-27,-53 1,53-28,0 1,53 27,0-54,53 27,53-53,-27 0,27 0,26 0,-79-26,-27-1,-52-26,-27 27,0-27,0-26,0 26,-53 0,0-27,0 54,0 26,-26-80,26 80,26-26,-26 26,0 0,1 0,25 0,-26 0,27 0,26 0,0 79,0-26</inkml:trace>
  <inkml:trace contextRef="#ctx0" brushRef="#br1" timeOffset="134528">20902 16060,'0'0,"-53"0,27 0,-27 0,-27 53,28-27,-1 27,0-26,26 26,54-53,-27 26,26-26,27 53,-26-53,-27 26,52-26,-52 53,53 0,-53 27</inkml:trace>
  <inkml:trace contextRef="#ctx0" brushRef="#br1" timeOffset="135323">20981 17621,'0'-27,"-26"27,-27 0,-26 27,52-27,27 53,-26-53,26 53,0 0,0 0,53-53,26 53,27-53,0 0,0 0,-53 0</inkml:trace>
  <inkml:trace contextRef="#ctx0" brushRef="#br1" timeOffset="136800">21590 17753,'0'27,"0"26,0 0,0-1,0 1,0 0,53-26</inkml:trace>
  <inkml:trace contextRef="#ctx0" brushRef="#br1" timeOffset="137970">21828 16245,'0'27,"27"-1,26-26,-53 0,52 0,-52-53,27 0,-27 27,0-27,0 0,0 53,-53 0,53 26,-53 1,27 26,26 26,-80 0,80-26,-53 27,53 26,0-27,-26 0,26 1,0-1,0-26,0 0,0 0,0-27</inkml:trace>
  <inkml:trace contextRef="#ctx0" brushRef="#br1" timeOffset="138190">21484 16695,'27'0,"52"0,-26 0,0 0,26 0,1 0,-1 0,0 0,1 0</inkml:trace>
  <inkml:trace contextRef="#ctx0" brushRef="#br1" timeOffset="138496">22543 16166,'-53'0,"0"26,0 54,0-28,26 1,-26 27,53-1,-52 27,52-27,0 1,0-1,52-26,-25 0,26-27,-27-26</inkml:trace>
  <inkml:trace contextRef="#ctx0" brushRef="#br1" timeOffset="139028">22675 16430,'0'-26,"0"-27,53 53,-27 0,1 0,52 0,-53 26,27-26,-53 27,27-27,-27 53,0 0,-27 0,1-27,-27 27,27-27,-27 27,53-26,0-1,0 27,0-26,79 26,-26-53,26 0,1 52,-1-52,0 0</inkml:trace>
  <inkml:trace contextRef="#ctx0" brushRef="#br1" timeOffset="139299">22648 16642,'53'0,"0"0,0 0,0 0,-27 0,27 53,0-53,0 0,27 0,-1 0,-26 0</inkml:trace>
  <inkml:trace contextRef="#ctx0" brushRef="#br1" timeOffset="139554">23363 16430,'0'27,"26"-27,-26 79,0-52,0-1,0 27,0 0,0 0,0 0,0 0,-26 26,-1-53,27 1,-53-27</inkml:trace>
  <inkml:trace contextRef="#ctx0" brushRef="#br1" timeOffset="140228">24183 16695,'0'-53,"-27"0,1 0,-53 27,26 26,26 0,1 0,-27 0,0 53,27-53,26 53,-53-53,53 79,0-26,0-53,26 53,53-53,-52 0,-1 0,1 0,26-53,-53 26,53 1,-53-27,0 0,53 0,-53 0,0-26,0-53,0 79,26 26,-26-26,0 27,0 52,0 54,0 25,0 1,0 0,0-26,0-1,0 0,0-26,0 0,0 0</inkml:trace>
  <inkml:trace contextRef="#ctx0" brushRef="#br1" timeOffset="140730">24553 16377,'0'0,"53"0,27 0,-27 0,-27 27,27 26,-53-27,0 1,0 26,0-27,0 27,-79 0,52-27,-26 27,0-26,53-1,-26-26,26 53,0-26,26-27,27 26,0-26,0 0,26 53,1-53,-27 0,0 0</inkml:trace>
  <inkml:trace contextRef="#ctx0" brushRef="#br1" timeOffset="140993">24553 16721,'27'0,"-1"0,1 0,26 0,26 0,0 0,27 0,0 27,26-27,-52 0,-27 0</inkml:trace>
  <inkml:trace contextRef="#ctx0" brushRef="#br1" timeOffset="141172">25638 16986,'0'-27,"0"54</inkml:trace>
  <inkml:trace contextRef="#ctx0" brushRef="#br1" timeOffset="156149">31327 14340,'26'0,"27"0,-53 27,27-27,-27 79,0-26,0-27,0-26,0 53,0 0,-53-53,53 27,0-1,0 1,0 25,26-52,53 0,-52 0,26 0,-53-26</inkml:trace>
  <inkml:trace contextRef="#ctx0" brushRef="#br1" timeOffset="156644">31380 14605,'-27'0,"27"0,53-27,-26 27,-1 0,27 0,-27 0,-26-53</inkml:trace>
  <inkml:trace contextRef="#ctx0" brushRef="#br1" timeOffset="157326">31300 14367,'27'0,"26"0,0 0,-27 0</inkml:trace>
  <inkml:trace contextRef="#ctx0" brushRef="#br1" timeOffset="157949">31776 14367,'0'0,"-26"52,-27-52,53 53,0-26,-26-27,26 26,26-26,27 0,-27 0,27 0,-53-26,0-27,0 26,-53 27,27 0,26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44:12.426"/>
    </inkml:context>
    <inkml:brush xml:id="br0">
      <inkml:brushProperty name="width" value="0.05292" units="cm"/>
      <inkml:brushProperty name="height" value="0.05292" units="cm"/>
      <inkml:brushProperty name="color" value="#FF0000"/>
    </inkml:brush>
  </inkml:definitions>
  <inkml:trace contextRef="#ctx0" brushRef="#br0">13309 15981,'0'26,"26"0,-26 27,0-26,0-1,26-26,-26 27,0 26,0-27,53-26,-53 27,27-27</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8:48:33.20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3916 8466,'0'0,"-53"0,26 27,-52 26,26 26,27-52,-54 52,54-26,26-27,-53-26,53 53,0 0,0 0,0 0,-26 0,26 53,0-53,-53 0,53-27,0 27,0-27,0 1,53 26,-27-53,0 0,27 26,0 54,-53-54,53 27,-53 0,0 26,0 1,0-1,-26 0,26 1,-53-1,53 1,-27 25,27-25,0-1,-53 0,53-26,0 0,0 0,0 0,0-53,53 27,0-27,-26 0,79 53,-80-53,0 52,27 1,-26-26,26 26,-27 0,-26 0,80-1,-80 28,26-27,-26 0,53 0,-53 0,26-27,-26 27,27-53,-27 26,79-26,-52 0,-1 0,27 0,0 0,0 0,0 0,0 0,26 0,1 0,-28 0,28 0,-1 0,1 0,-1 27,0-27,1 0,26 0,52 0,-52 0,26 0,-26 0,27-80,-1 28,-53-1,1 26,25-26,-25 0,-27 27,26-27,-26 26,0-52,26 26,-26-26,0 26,26 0,-26-26,27 26,-54 26,-26-26,53 27,-53-27,0 26,53 27,-53-52,0 25,0-26,0 27,0-1,0-26,0 27,27-1,-27-25,0 25,0 1,0-27,26 26,-26 1,0-27,0 26,0 1,0-27,0 27,0-27,0 0,0 26,0 1,-53-54,53 28,0-1,-26 0,26 0,-53-27,53 54,-80-27,80 27,-53-1,53-26,-53 27,53-27,-52 53,52-53,-80 53,80-53,-53 53,53-53,-53 53,53-53,-53 53,53-26,-52 26,-1-53,-27-27,27 80,27-26,-1 26,-26-53,1 53,25-26,-26 26,0-53,0 53,0-27,27 27,-27-26,27 26,-1-53,-26 53,0-27,27 27,-27 0,26-53,1 53,-27 0,27-26,-27 26,0 0,0 0,0 0,0 0,53-53,-53 53,-26 0,26 0,0 0,26 0,-25 0,25 0,1-26,-27 26,26 0,1 0,-27 0,0 0,0 0,0 0,0 0,0 0,27 0,-1 0,-26 0,27 0,0 0,26 0,-27 0,-26 0,53 53,-26-53,26 26,-53-26,53 26,-53-26,53 27,-53-27,53 53,-26-53,26 26,-27-26,-26 0,53 27</inkml:trace>
  <inkml:trace contextRef="#ctx0" brushRef="#br0" timeOffset="997">5212 10001,'0'-27,"0"54,53-27</inkml:trace>
  <inkml:trace contextRef="#ctx0" brushRef="#br0" timeOffset="3293">5159 9498,'-26'0,"-27"0,27 0,-1 0,27 0,-26 0,26 27,-53-27,53 53,-27-27,27 1,0 25,0 1,0 0,0 0,0 0,0 0,0 0,0-27,0 27,0 27,0-80,0 53,53 0,-53-1,27-52,-27 53,0 27,26-80,-26 26,53-26,-53 27,26-27,1 53,26-53,-27 26,27-26,0 0,0 0,0 0,-53-53,53 53,26-26,-26 26,-53-27,27 27,-27-53,26 53,-26-26,53-27,-53 26,26 27,-26-26,0 0,27 26,-27-53,0 26,0 1,0-27,0 26,0 1,0-27,0 26,0 1,0 26,0-53,0 27,-27-1,27-26,0 27,-52 26,52-27,-27-26,-26 27,27-27,-27 27,26-27,1 26,-27 27,53-26,-26 26,-1 0,-26 0,27 0,-1 0,-26 0,27 0,26 0,-27 0,27 26,-53-26</inkml:trace>
  <inkml:trace contextRef="#ctx0" brushRef="#br0" timeOffset="5708">5398 8069,'0'0,"0"53,-27 27,27-27,0 26,-53-26,53 0,0-27,0 1,0 26,0 26,0-52,27-27,-27 26,53-26,-27 0,27 0,-27 0</inkml:trace>
  <inkml:trace contextRef="#ctx0" brushRef="#br0" timeOffset="6295">5900 7964,'0'0,"0"53,27-53,26 0,0 0,-1 0,1 0,0 0,27 0,-54 0</inkml:trace>
  <inkml:trace contextRef="#ctx0" brushRef="#br0" timeOffset="8835">6191 7752,'0'0,"-53"0,27 0,-1 0,1 0,-27 0,53 26,-26-26,-1 0,27 53,0-26,-53-27,53 26,-26-26,26 53,0 0,0 0,-27-53,27 53</inkml:trace>
  <inkml:trace contextRef="#ctx0" brushRef="#br0" timeOffset="10022">3360 8916,'-26'0,"26"27,0 52,0-53,26 27,-26-26,27-27,-27 26,53-26,-27 0,27 0,-53 0,106-26,-80-27,27 0,-26-26,26 26,-1 0</inkml:trace>
  <inkml:trace contextRef="#ctx0" brushRef="#br0" timeOffset="11370">4868 11456,'27'0,"-27"27,26-27,54 53,-54-53,-26 52,53-25,-53 26,0 0,0 0,0 0,0-1,0 1,0-26,-53 26</inkml:trace>
  <inkml:trace contextRef="#ctx0" brushRef="#br0" timeOffset="12632">7197 10662,'-27'0,"1"0,-27 0,0 0,0 0,53 27,-53-27,53 79,-53-79,53 53,-53-53,53 27,27-27</inkml:trace>
  <inkml:trace contextRef="#ctx0" brushRef="#br0" timeOffset="12832">7144 10662,'53'0,"26"0,-52 0,25 27,-25 26,-27-27,53-26,-53 53,53-53</inkml:trace>
  <inkml:trace contextRef="#ctx0" brushRef="#br1" timeOffset="22975">7408 10424,'-26'0,"-1"0,1 0,-27 0,53 27,-79-27,52 0,1 0,-27 0,26 0,-26 0,27 53,-27-53,27 0,-1 0,27 26,-53-26,27 0,-27 0,0 0,27 0,-1 0,27 27,-26-27,-27 0,26 0,1 0,-27 0,26 0,1 0,-27 0,53 0,-26 0,-27 0,53-27,-53 27,-27 0,80-53,-53 53,27 0,-27 0,0 0,0 0,27 0,-1 0,-26 0,27 0,-1 0,-25 0,25 0,-26 0,27 0,-27 0,79 0,27 0,-26 27,26-27,-27 0</inkml:trace>
  <inkml:trace contextRef="#ctx0" brushRef="#br1" timeOffset="23642">6376 10424,'0'-53,"0"27,0 26,-26 0,26 26,0 1,-53 26,53-27,-26 27,26 26,0-52,-53-27,53 26,0 27,0 27,0-54,26-26,54 0,-54 0,0 0,54 0,-54 0,-26 0</inkml:trace>
  <inkml:trace contextRef="#ctx0" brushRef="#br1" timeOffset="25239">4948 9948,'0'-26,"0"26,0 0,0 26,-27-26,27 53,-53 26,53 1,-26-80,26 26,0-52,0-27</inkml:trace>
  <inkml:trace contextRef="#ctx0" brushRef="#br1" timeOffset="25465">4974 10001,'0'-27,"27"27,-1 0,-26 0,27 0,25 0,1 0,-26 0,-27 0</inkml:trace>
  <inkml:trace contextRef="#ctx0" brushRef="#br1" timeOffset="26890">5450 9789,'27'0,"-1"0,1 0,52 0,-26 0,0 0,-27 0,-26-53,0 0,0 1,0 25</inkml:trace>
  <inkml:trace contextRef="#ctx0" brushRef="#br1" timeOffset="28425">5715 9789,'-53'0,"80"0,-27 0,26 0,0 0,-26 53,53-53,-53 27,27-27,-1 26,27-26,-26 0,-1 0,27 0,0 0,0 0,-27 0,27 0,-26 0,26 0,0 0,-53-53,26 53,0 0,1 0,26 0,-27 0,27 0,0 0,0-26,0 26,0 0,26-53,-52 53,26 0,0 0,-1 0,-25 0,-1 0,1 0,-27-27,79 27,-52 0,-1-26,27 26,-26 0,25-53,-25 53,-1 0</inkml:trace>
  <inkml:trace contextRef="#ctx0" brushRef="#br1" timeOffset="29072">6879 9657,'-26'0,"26"0,53 26,-27-26,-26 53,27-53,-27 27,0-1,0 54,0-80,0 53,0-27,-27-26,27 26</inkml:trace>
  <inkml:trace contextRef="#ctx0" brushRef="#br1" timeOffset="31095">6297 8413,'0'-26,"0"26,0 26,0 80,0-53,-106 0,80 26,-27-26,26-26,27 26,-52-27,52 1,26-27,27 0,-27 0,1 0,26 53,-27-53,1 0,26 26,-27 27,-26-27,53 27,-53-26</inkml:trace>
  <inkml:trace contextRef="#ctx0" brushRef="#br1" timeOffset="33833">7488 10186,'26'0,"-26"0,0 27,0 26,0-27,0 27,0-27,0 54,0-54,53 1,-53-54,-26 1,26-54,0 27,0 1,0-1,0 0,0 0,0-27,0 54,0-27,26 0,1 27,25 26,-52 0,53 53,-53-1,53 28,0-1,-53-26,53 0,-53 0,80 26,-80-52,26-1,-26 27</inkml:trace>
  <inkml:trace contextRef="#ctx0" brushRef="#br1" timeOffset="34029">7620 10424,'0'-26,"26"-1,27 27,-26-53,-1 53,27 0,0-26,-26 26</inkml:trace>
  <inkml:trace contextRef="#ctx0" brushRef="#br1" timeOffset="35177">5530 10848,'53'26,"-53"1,0 25,26-25,-26 26,0-27,0 1,53-27,-53 26,0-26,0-26,-26-27,26 0,0 0,0-26,0 26,0 0,0 0,0 26,26 1,1 26,-27 26,52 27,-52 27,0-1,-26 0,26 1,-53-27,53-27,0 27,27-79,25 26,1-53,27 53,-27-53,-27 53,-26 26,0 27,0 0,-53 0,0 26,27-52,-27 26,26 0</inkml:trace>
  <inkml:trace contextRef="#ctx0" brushRef="#br1" timeOffset="36923">5821 9339,'0'27,"0"52,0-52,0 26,0-53,0 26,0 27,0-106,0 0,0 27,-27-27,27 0,0 0,-26 27,26-1,0-52,0 52,53 27,-27 0,-26 27,53 26,-53-27,0 1,0-1,0 27,-26 0,26-27,26-26,27 0,0 0,0 0,-53 53,0-26,0 26,-26-53,26 53,-80-53,80 52</inkml:trace>
  <inkml:trace contextRef="#ctx0" brushRef="#br1" timeOffset="37946">7541 9154,'0'27,"0"26,0-27,0 27,0-27,0-52,0-53,0 52,0 1,0-27,0-27,26 54,-26-27,53 53,-27 0,27 0,-53 53,27-53,-27 53,0-27,53 27,-53-26,0-1,0 27,0-26</inkml:trace>
  <inkml:trace contextRef="#ctx0" brushRef="#br1" timeOffset="38176">7541 9154,'53'0,"-27"0,0 0,-26-53,53 53</inkml:trace>
  <inkml:trace contextRef="#ctx0" brushRef="#br1" timeOffset="40365">5212 10027,'0'-26,"27"26,-27 0,0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4:58:25.41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28072 264,'0'27,"0"26,0-27,0 27,0-27,0 27,0-26,0-1,0 1,0 26,27-27,-27 27,0-26,53 25,-53-25,0 26,0-27,26 27,-26-26,0-1,0 1,0 25,0-25,53 26,-53 0,0 0,0-27,0 27,53 26,-53-26,0 0,0-26,0 52,0-52,0 25,26 1,-26 0,0 0,0 0,0 0,0 0,0-27,0 1,27 26,-27-27,0 1,0 26,0-27,0 1,0 25,0 1,0-26,0-1,0 27,0-26,0-1,0 27,53-26,-53-1,0 27,0-27,0 1,0 26,0 26,26-79,-26 53,0-27,0 1,0 26,27-53</inkml:trace>
  <inkml:trace contextRef="#ctx0" brushRef="#br0" timeOffset="1590">26167 2196,'0'0,"27"0,52-27,-52 27,26 0,-1 0,1-26,53 26,-26 0,-1-53,0 53,1-53,-1 53,27-26,-27 26,-26 0,0-53,0 53,0 0,0 0,-27 0,27-27,-26 27,-1 0,1 0,52 0,-26 0,0 0,-27 0,54 0,-27 0,-27 0,0 0,27 0,-26 0,-1 0,27 0,27-53,-1 53,0 0,1 0,-1 0,27 0,0 0,26 0,-26 0,0-53,26 53,-26 0,-27 0,27 0,0 0,0 0,0 0,-27 0,0 0,27 0,-26 0,-1 0,0 0,1 0,-1 0,0 0,1 0,-1 0,1-26,25 26,-25 0,-1 0,0-53,1 53,-1 0,-26 0,27-27,-1 27,-26 0,26 0,-26-52,0 52,26 0,1 0,26-53,-27 53,0 0,-26 0,0 0,0 0,0-27,-27 27,27 0,-26 0,26 0,-27 0</inkml:trace>
  <inkml:trace contextRef="#ctx0" brushRef="#br0" timeOffset="6586">29792 714,'0'0,"-26"0,26-26,-27 26,1 0,-27 0,26-53,1 53,-27 0,27 0,-1 0,-52 0,52 0,1 0,-27 26,26-26,1 0,26 27,-53-27,27 0,-1 53,-26-53,53 26,-26-26,-1 26,-26-26,53 53,-26-53,26 27,-27-27,27 26,-52-26,52 53,-27-53,27 27,-26-27,26 26,-53-26,53 53,-27-53,27 26,-26-26,-27 27,26 26,1-53,26 26,-53-26,53 27,0 26,-26-53,26 26,-53 1,53 26,0-27,-27-26,27 26,0 27,0-26,-26-27,26 26,0 27,0-26,0-1,0 27,-27-53,27 26,0 1,0 26,-53-27,53 1,0 26,0-27,0 1,0 26,0-27,27 0,-27 27,26-53,-26 27,27-1,-27 54,53-54,-27 27,-26 26,53-79,-53 27,53-1,-27-26,-26 53,53-53,-26 27,-1-27,-26 26,53-26,-53 53,80-53,-28 27,-25-27,26 0,-27 52,27-52,0 27,-26-27,-1 0,27 53,-27-53,1 0,26 0,-27 26,1-26,26 0,-27 0,53 0,-52 0,26 0,-27 0,1 0,26 0,-27 0,1 0,25 0,-25 0,26 0,26-53,-26 53,-53-26,53 26,-26-53,25 53,-25-26,26 26,-53-27,53 27,0-79,-27 79,-26-27,53 27,-53-26,26-27,27 0,-53 0,27 53,-27-26,26-1,-26-26,53 0,-53 27,0-54,27 28,-27 25,0 1,0-27,0 26,53 27,-53-53,0 27,0-54,0 28,0 25,0 1,0-27,0 26,0 1,0-27,-27 26,27-25,0-1,-26 53,26-27,-53 1,26-54,-26 27,27 0,-27 1,27 25,-1 27,27-53,-53 53,27-26,-1 26,27-27,-53 27,27-53,-1 53,27-26,-52 26,25 0,1 0,26-27,-53 27,26 0,1 0,-27 0,26 0,1 0,-27 0,27 0,-1 0,27-52,-53 52,27 26</inkml:trace>
  <inkml:trace contextRef="#ctx0" brushRef="#br0" timeOffset="7402">29580 1667,'0'-27,"0"54,0 25,-52 28,52-27,0-27,0 1,0 26,0 0,26-53</inkml:trace>
  <inkml:trace contextRef="#ctx0" brushRef="#br0" timeOffset="8632">29342 1190,'0'0,"27"0,-27-53,26 53,27 0,-26 0,-27 27,0 26,0-27,0 27,0 0,0-53,0 53,0-27,0 27,0-53,53 0,-1 0,-25 0,26-26,0 26,-27 0</inkml:trace>
  <inkml:trace contextRef="#ctx0" brushRef="#br0" timeOffset="9720">30956 1958,'0'-53,"53"132,-53-52,0-1,0 27,0-27,0 1,0 26,27-53,-27 26,53-26,-27 0,-26 0,26 0,-26-79,0 52,0 1,53-27,-53 79,0 1,0-1,0 27,0-26,0 26,0 0,0-1,27 28,-27-54</inkml:trace>
  <inkml:trace contextRef="#ctx0" brushRef="#br0" timeOffset="10709">27861 2249,'-53'0,"53"53,-27-27,27 0,0 27,0-26,0 26,80-27,-54-26,1 0,-27 0,0-53,0-53,-80 54,80 25,-26 27,26 0</inkml:trace>
  <inkml:trace contextRef="#ctx0" brushRef="#br0" timeOffset="12297">32544 1508,'-27'0,"1"0,26 0,53 0,-27 53,-26-27,27-26,-27 53,0-26,0 25,-27-52,27 53,-53-53,53 53,-53-53,53 80,-79-27</inkml:trace>
  <inkml:trace contextRef="#ctx0" brushRef="#br0" timeOffset="12589">33232 1799,'0'26,"-80"80,80-79,-26-1,26 27,-53-27,53 27,-27-53</inkml:trace>
  <inkml:trace contextRef="#ctx0" brushRef="#br0" timeOffset="12807">32967 1931,'53'0,"-27"0,27 0,27 27,-27-27,0 26,0-26,26 53,-53-53</inkml:trace>
  <inkml:trace contextRef="#ctx0" brushRef="#br0" timeOffset="13601">32464 1402,'0'-26,"0"26,0 0,0 52,27-52,-27 27,53-27,0 26,-27-26</inkml:trace>
  <inkml:trace contextRef="#ctx0" brushRef="#br0" timeOffset="14975">28019 264,'-26'0,"26"0,-27 80,-25-27,52-27,-27-26,27 53,-26-53,26 53,-53-53</inkml:trace>
  <inkml:trace contextRef="#ctx0" brushRef="#br0" timeOffset="15207">28046 264,'53'-53,"-27"53,-26 0,27 0,-27 80,0-54,53 1,-53 26,53-1,-1-52,1 0</inkml:trace>
  <inkml:trace contextRef="#ctx0" brushRef="#br0" timeOffset="16181">26882 264,'26'0,"27"0,-53 80,27-54,-27 1,52-27,1 0,0 0,0 0,27-106,-80 79,52 1,-52-27,27 26,-27 27,0 80,0-27,0 26,0-26,0 26,0 1,0 26,0-27,0 0,0-26,0 0,-27-53,27 27,-52-27,25 0,1 0,-27-27,53-26,-53 27,53-1,0-26,0 27,0 0,0-27,53 53,0 0,0 0,-1 0,28 0,-54 0,1 26</inkml:trace>
  <inkml:trace contextRef="#ctx0" brushRef="#br0" timeOffset="19811">5794 5688,'27'0,"26"0,0 0,-27 0,27 0,-26 0,-1 0,0 0,27 0,-26 0,-27 0,26 0,-26 0</inkml:trace>
  <inkml:trace contextRef="#ctx0" brushRef="#br0" timeOffset="20749">9684 5582,'53'0,"26"0,-52 0,-1 0,53 0,-26-26,0 26,0 0,0 0,-27 0,27 0,-26 0</inkml:trace>
  <inkml:trace contextRef="#ctx0" brushRef="#br1" timeOffset="32426">29051 1719,'0'-26,"0"26,0 26,0 27,0 0,0-26,27 26,-27 0,0-27,53-26,-53 0</inkml:trace>
  <inkml:trace contextRef="#ctx0" brushRef="#br1" timeOffset="33222">29210 2116,'0'0,"0"-26,-26 26,26 0,0 26,0 27,0-26,0-1,0 27,0-26,0 25,0-25</inkml:trace>
  <inkml:trace contextRef="#ctx0" brushRef="#br1" timeOffset="34617">26591 2011,'-53'0,"53"52,0 1,0-26,0-1,0 27,0-26,0-1,0 27,0 0,26-27,-26-26</inkml:trace>
  <inkml:trace contextRef="#ctx0" brushRef="#br1" timeOffset="35217">25770 1984,'0'-26,"53"26,-26-53,52 53,-26-27,-26 27,25 0,1 0,-26 0</inkml:trace>
  <inkml:trace contextRef="#ctx0" brushRef="#br1" timeOffset="36574">26485 1323,'-27'0,"-26"0,80 0,26-27,-27 27,27 0,0 0,-53 0,0 27,0 26,0-1,0-25,-26 26,-1 0,27-27,-53-26,53 27,0 26,27-53,-1 0,-26 26,53-26,0 0,-53 26,53-26,-53 53,-27 0,-25-53,25 0,-26 27,27-27,-1 0,27 0</inkml:trace>
  <inkml:trace contextRef="#ctx0" brushRef="#br1" timeOffset="53990.4672">20849 14552,'0'-27,"0"54,27-27,-27 26,0 1,0 26,26-53,27 0,0-27,-27 27,1-26,52 26,-26-80,27 80,-1-53,27 53,-53-53,-27 53,27-52,-27 52</inkml:trace>
  <inkml:trace contextRef="#ctx0" brushRef="#br1" timeOffset="60370.8291">27808 6164,'-53'53,"53"-26,0 26,-27 26,27-26,0 0,0 26,0-26,0 27,0-1,0 0,0-26,0 0,53 0,-53-26,0-1,0 1,0 52,0-26,0-53,0 26,-79-26,26 53,27-53,-27 0</inkml:trace>
  <inkml:trace contextRef="#ctx0" brushRef="#br1" timeOffset="61225.7436">28787 6244,'0'-27,"-27"27,27-26,-26 26,-1 0,-26 0,0 0,53 0,-52 53,52 0,-53 0,53 0,0 0,0-1,0-25,53-27,-27 0,0 0,-26-53,80 27,-80-27,26-27,-26 27,0 0,53 0,-53-26,0 53,0-27,0 26,0 27,0 27,0 26,27 26,-27-26,0 0,53 0,-53 26,0-26,0 0,26-27</inkml:trace>
  <inkml:trace contextRef="#ctx0" brushRef="#br1" timeOffset="61563.7098">29131 6059,'53'0,"-27"0,27 26,-53 27,26-53,-26 53,0 26,0-26,-26-53,26 80,0-54,0 27,0 0,0 0,53-53,26 26,-26-26</inkml:trace>
  <inkml:trace contextRef="#ctx0" brushRef="#br1" timeOffset="61820.6841">29025 6376,'0'-26,"26"26,27 0,-26 0,26 0,-1 0,-25 0,26 0,0 0,-27 0</inkml:trace>
  <inkml:trace contextRef="#ctx0" brushRef="#br1" timeOffset="62201.646">28258 6879,'79'0,"27"-27,52 27,1 0,26-53,27 53,0 0,26-52,-26 52,-27 0,0 0,-53 0,-52 0,-27 0</inkml:trace>
  <inkml:trace contextRef="#ctx0" brushRef="#br1" timeOffset="62750.5911">28522 7170,'53'0,"0"0,0 0,-27 0,27 0,0 0,-53 53,0 26,-26-26,-1-26,-26 25,0-25,27 26,26-27,-53-26,53 53,26 0,1-53,26 0,26 0</inkml:trace>
  <inkml:trace contextRef="#ctx0" brushRef="#br1" timeOffset="63003.5658">28522 7514,'27'-27,"25"27,28 0,-27 0,0 0,0 0,0 0</inkml:trace>
  <inkml:trace contextRef="#ctx0" brushRef="#br1" timeOffset="63205.5456">29236 7434,'27'0,"79"-26,-80 26</inkml:trace>
  <inkml:trace contextRef="#ctx0" brushRef="#br1" timeOffset="63565.5096">29501 7196,'79'0,"-52"0,-1 0,54 27,-80-1,0 27,0-26,-27 26,27-27,0 0,27-26,-1 53,1-53,26 0,-27 0,0 0,27 0</inkml:trace>
  <inkml:trace contextRef="#ctx0" brushRef="#br1" timeOffset="63843.4818">29607 7329,'0'0,"79"0,-26 0,27 0,25 0,-25 0</inkml:trace>
  <inkml:trace contextRef="#ctx0" brushRef="#br1" timeOffset="64069.4592">30163 7329,'0'26,"0"1,26-27,-26 26,53-26,0 0,-53 0,0-26,-27 26,1-53,-27 53,27 0,-1 0,1 0</inkml:trace>
  <inkml:trace contextRef="#ctx0" brushRef="#br1" timeOffset="65036.3625">30586 6508,'53'0,"-53"-52,53 52,0 0,-27 0,-26 26</inkml:trace>
  <inkml:trace contextRef="#ctx0" brushRef="#br1" timeOffset="65202.3459">30692 6747,'53'0,"-27"0,27 0,-53 0,53 0</inkml:trace>
  <inkml:trace contextRef="#ctx0" brushRef="#br1" timeOffset="65702.2959">31221 6244,'26'0,"-26"-27,53 27,0 0,-26 0,-1 0,1 0,52 27,-79 26,0-27,0 1,-53 26,27-27,-27 53,53-52,0-1,53-26,-1 0,1 0,0 0,0 0,0-53,-26 53</inkml:trace>
  <inkml:trace contextRef="#ctx0" brushRef="#br1" timeOffset="65935.2726">31829 6297,'0'26,"0"27,0-26,0-1,0 27,0-27,27 1,-27 26,79-27</inkml:trace>
  <inkml:trace contextRef="#ctx0" brushRef="#br1" timeOffset="66145.2516">32094 6323,'0'0,"0"27,0 26,26-27,1 27</inkml:trace>
  <inkml:trace contextRef="#ctx0" brushRef="#br1" timeOffset="66506.2155">32147 6006,'-27'0,"27"26,-52 27,-1-26,0-27,26 0,1 0,-54 0,27 0,1 0,25 0,-26 0,27 0,26-27,-27 27,27 27,0 25,0-25,0 26</inkml:trace>
  <inkml:trace contextRef="#ctx0" brushRef="#br1" timeOffset="66873.1788">32385 6403,'-26'0,"26"53,0-1,-27-25,27-1,0 27,0-26,0-1,0 54,53-80,-27 0,1 0</inkml:trace>
  <inkml:trace contextRef="#ctx0" brushRef="#br1" timeOffset="67045.1616">32438 6164,'0'53,"0"-26</inkml:trace>
  <inkml:trace contextRef="#ctx0" brushRef="#br1" timeOffset="67369.1292">31750 7091,'26'0,"1"0,52 0,1 0,-1 0,0 0,1 0,26 0,-53 0</inkml:trace>
  <inkml:trace contextRef="#ctx0" brushRef="#br1" timeOffset="68501.016">27675 6535,'0'0,"0"53,0 0,0 0,0-27,27 1,26 25,0-52,0 0,-53 0,26 0,-26-79,0 53,0-1,0-26,0 27,-53-1,0 27,53 0,0 27,-26-27</inkml:trace>
  <inkml:trace contextRef="#ctx0" brushRef="#br1" timeOffset="69332.9328">27914 7514,'-27'-27,"1"27,-1 0,-26 0,53 0,-26 53,26 0,0 0,0 0,0-26,26-27,27 79,0-79,0 26,-27-26</inkml:trace>
  <inkml:trace contextRef="#ctx0" brushRef="#br1" timeOffset="73249.5411">23760 14419,'0'0,"0"53,26 0,-26 27,27-80,-27 26,26-26,27 0,0-26,0-1,-27 27,27-53,-26 53,52-53,-26 53,0-26,0 26,26-53,-26 53,0-53,-27 53,27 0,-26 0,-1 0,-26 27</inkml:trace>
  <inkml:trace contextRef="#ctx0" brushRef="#br1" timeOffset="87917.0742">3413 16721,'0'-26,"0"-1,-26 27,26 0,0 27,0 26,0-27,0 1,0 26,0-27,26-26,-26 27,53-27</inkml:trace>
  <inkml:trace contextRef="#ctx0" brushRef="#br1" timeOffset="88141.0518">3704 16642,'0'53,"0"-27,0 1,0 26,27-27,-27 1,0 26</inkml:trace>
  <inkml:trace contextRef="#ctx0" brushRef="#br1" timeOffset="88511.0148">3307 16377,'0'0,"0"27,27-27,52 0,-26 53</inkml:trace>
  <inkml:trace contextRef="#ctx0" brushRef="#br1" timeOffset="88792.9866">3625 16430,'0'27,"0"-1,0 27</inkml:trace>
  <inkml:trace contextRef="#ctx0" brushRef="#br1" timeOffset="89070.9588">3836 16404,'0'26,"53"-26,-53 53,53 0,-53 0,27 26,-27-26,53 0,-53 0,0 27,0-28,0-25,0-1,0 27,0-26,-106 26,79-27</inkml:trace>
  <inkml:trace contextRef="#ctx0" brushRef="#br1" timeOffset="89332.9326">4260 17065,'26'53,"1"-53</inkml:trace>
  <inkml:trace contextRef="#ctx0" brushRef="#br1" timeOffset="90143.8515">5662 16616,'0'0,"0"-53,-53 53,0-53,0 53,0 0,1 0,52 26,-80 27,80 0,-53 0,53 0,-53 26,53-26,0 0,0 0,27 0,-27-27,79 27,-26-26,0-27,-27 53,27-53</inkml:trace>
  <inkml:trace contextRef="#ctx0" brushRef="#br1" timeOffset="90750.7908">5715 16959,'53'0,"-27"0,1 0,26 0,-53 0,53 0,-53 53,0 0,0-26,-53 26,0 0,53-27,0 27,26-53,27 0,-26 0,-1 0,1 0</inkml:trace>
  <inkml:trace contextRef="#ctx0" brushRef="#br1" timeOffset="92229.6429">6429 16827,'0'27</inkml:trace>
  <inkml:trace contextRef="#ctx0" brushRef="#br1" timeOffset="92408.625">6403 17145,'26'0,"1"0,-1 0,-26 26</inkml:trace>
  <inkml:trace contextRef="#ctx0" brushRef="#br1" timeOffset="96472.2186">7488 16748,'-53'0,"0"0,26 0,1 0,-27 0,0 0,0 0,27 0,-27 0,0 0,53-53,0 26,0 27,79 0,-52 0,-1 0,1 0,26 0,-27 0,1 0,-27 0,52 0,-52 53,27-53,-27 53,53 27,-53-54,0 27,0-27,0 27,-27 27,1-54,-27-26,27 0</inkml:trace>
  <inkml:trace contextRef="#ctx0" brushRef="#br1" timeOffset="96824.1834">7514 17012,'80'0,"-54"0,-26 0,79 0,-79 80,27-80,-27 53,0 0,0-27,26-26,-26 0,0-26,53-27,-53 0,27 53,-1 0,27 0,-26 53,25-27,-52 54,0-54</inkml:trace>
  <inkml:trace contextRef="#ctx0" brushRef="#br1" timeOffset="97334.1324">8440 16986,'0'-27,"0"27,-26-26,-27 26,26 0,-26 0,53 53,-52-27,52 1,0 26,0-27,0 27,0 0,26-53,27 53,-27-53,27 0,0 0</inkml:trace>
  <inkml:trace contextRef="#ctx0" brushRef="#br1" timeOffset="97740.0918">8520 17224,'0'0,"105"-53,-78 53,-1-53,27 27,-26-54,26 1,-53 26,53-26,-53-1,0 1,0 53,0-1,-27 27,27-53,-53 53,27-53,26 53,-53 80,53-27,0-1,0 1,0 0,26 27,-26-27,0-1,0-25,0 52,27-52,-27-1,0 27,53-26</inkml:trace>
  <inkml:trace contextRef="#ctx0" brushRef="#br1" timeOffset="98408.025">9075 16986,'-26'0,"26"0,-27 53,27 0,0-27,0 1,0 52,0-79,0 27,27-27,26 0,-53 0,26-53,27 0,-53 0,0 26,0 27,27 53,-27 0,52 0,-52-26,27-27,-27 52</inkml:trace>
  <inkml:trace contextRef="#ctx0" brushRef="#br1" timeOffset="99560.9097">9710 17118,'0'-26,"0"-1,0 1,-26 26,26-53,-53 53,53-27,-27 27,-26 0,1 0,52 27,-80-27,80 53,0 0,0-27,53-26,26 0,-26 0,0 0,-26 0,26-26,0-54,-53 54,0-27,0-26,0 26,0 0,0 26,0-26,0 27,0 26,0 53,0-27,0 27,0 0,0 0,0-26,0 25,0 1,79-26,-26 26</inkml:trace>
  <inkml:trace contextRef="#ctx0" brushRef="#br1" timeOffset="99811.8846">10054 16880,'0'27,"0"-1,0 0,0 27,27-53,-27 53,26-53,-26 27,53-27,-27 0</inkml:trace>
  <inkml:trace contextRef="#ctx0" brushRef="#br1" timeOffset="99981.8676">10186 16721,'0'27,"0"26,0-27</inkml:trace>
  <inkml:trace contextRef="#ctx0" brushRef="#br1" timeOffset="100296.8361">10345 17065,'0'53,"53"-53,-26 0,26 0,-1-53,-52 27,53-27,-53 26,27 27,52 27,-52-1,-1-26,27 53,-27-53,1 0</inkml:trace>
  <inkml:trace contextRef="#ctx0" brushRef="#br1" timeOffset="100903.7754">11007 16880,'0'-26,"0"26,0-27,-27 27,-26 0,53 0,-53 27,53 26,0-27,27-26,-1 0,1 0,-27 0,26 0,-26-53,53 106,-53-27,0 27,0 27,0 26,0 52,0-78,0-1,0 0,-26-26,26 27,-27-80,27 26,-26-26,26-26,-53-27,53 26,0 1,0-27,-53 27,53-27,26 0,1 53,26 0,0-53</inkml:trace>
  <inkml:trace contextRef="#ctx0" brushRef="#br1" timeOffset="102995.5662">11695 16880,'0'-26,"0"26,53 0,-1 0,-52 0,53 0,-53 79,0-53,0 1,0-1,0 27,-26-26,26 26,-27-27,27 1,0 26,0 26,0-79,27 0,26 26,0-26,0 0,-27 0,27 0,-27 0</inkml:trace>
  <inkml:trace contextRef="#ctx0" brushRef="#br1" timeOffset="103319.5338">11589 17092,'0'-27,"0"27,53 0,0 0,-27 0,27 0,26 0,1 0,-1 0,0 0,-26 0</inkml:trace>
  <inkml:trace contextRef="#ctx0" brushRef="#br1" timeOffset="104254.4403">12462 17065,'26'-26,"27"26,0 0,-26 0,-1 0,-26 0,79 0,-79 53</inkml:trace>
  <inkml:trace contextRef="#ctx0" brushRef="#br1" timeOffset="104436.4221">12621 17277,'53'0,"-27"0,0 0,27 0,-26 0</inkml:trace>
  <inkml:trace contextRef="#ctx0" brushRef="#br1" timeOffset="104945.3712">13229 16854,'0'-27,"0"54,27-27,-27 79,0-26,0-27,53 1,-53 26,0 0,0 0,26 0,-26 26,0-53</inkml:trace>
  <inkml:trace contextRef="#ctx0" brushRef="#br1" timeOffset="106273.2384">13944 16536,'-53'-26,"53"-1,-27 27,1 0,26 27,-53 26,53-27,0 1,0 52,26-79,27 0,27 0,-28 0,-52-27,-26 80,26-26,0 26,0 0,26-53,1 53,-1-53,-26-27,53-26,-53 27,0 52,0 27,0 0,53 26,-53-52,0-1,0 54,-26 26,26-54</inkml:trace>
  <inkml:trace contextRef="#ctx0" brushRef="#br1" timeOffset="106842.1815">14684 16668,'0'-52,"27"52,-1-27,27 27,0 0,27 0,-28 0,-52 79,27-52,-27-1,0 27,0 0,-27 0,1 0,-27-27,53 1,-53-27,53 79,0-52,0-27,53 26,26-26,-26 0,27 0,-27 0</inkml:trace>
  <inkml:trace contextRef="#ctx0" brushRef="#br1" timeOffset="107099.1558">14579 16827,'52'0,"-25"0,52 0,-26 0,27 0,25 0,1 0,-26 0</inkml:trace>
  <inkml:trace contextRef="#ctx0" brushRef="#br1" timeOffset="107314.1343">15399 16933,'0'-26,"26"26,54 0,-54 0,1 0,25 0,-25 0,-27 26,26-26,-26 53</inkml:trace>
  <inkml:trace contextRef="#ctx0" brushRef="#br1" timeOffset="107450.1207">15505 17171,'0'0,"26"0,1 0,-1 0,27 0,-27 0</inkml:trace>
  <inkml:trace contextRef="#ctx0" brushRef="#br1" timeOffset="107819.0838">16034 16668,'0'-52,"79"52,-52 0,52 0,-53 0,-26 26,0 27,0 0,0-53,-52 53,25 0,27-27,27-26,-1 0,27 0,26 53,1-53,-54 0,-26 26,-26 54,-54-1,-78-26</inkml:trace>
  <inkml:trace contextRef="#ctx0" brushRef="#br1" timeOffset="109500.9156">30427 13044,'0'53,"0"26,0 27,53 53,-53 26,53 0,-53-26,106 26,-53 0,0 0,0-26,-53-27,52 1,-52-1,27-26,-27 0,0 52,53 1,-53-53,0 0,0 26,0-26,53 0,-53 0,0-27,53-26,-53 0,0-27,26-26,-26 53,0-79,0-27</inkml:trace>
  <inkml:trace contextRef="#ctx0" brushRef="#br1" timeOffset="110715.7941">28231 14869,'27'0,"-1"0,27 0,-27 0,27 0,-26 0,-1 0,54 0,-28 53,1-53,0 0,27 27,-1-27,0 0,1 0,-1 0,1 0,25 0,1 0,0 0,26 0,1 0,25 0,-25 0,25 0,-25 0,25 0,1 0,-26 0,25 0,1 0,-53 0,0 0,52 0,-25 0,25 0,-52 0,0 0,26 0,-26 0,0 0,-27 0,1 0,-1 0,27 0,0 0,-27 0,1 0,-1 0,0 0,1 0,-1 0,1 0,-1 0,0 0,-26 0,0 0,26 0,-52 0,-1 0</inkml:trace>
  <inkml:trace contextRef="#ctx0" brushRef="#br1" timeOffset="114929.3727">33046 14949,'0'0,"0"-27,0-26,0 53,0-26,0-1,0-26,-26 53,26-26,0 0,-53 26,53-53,0-27,-26 80,26-53,0 27,-53-27,53 0,0 27,0-1,-53-26,53 27,-27-27,27 26,-53 1,53-53,-52 52,52 1,-53-27,0 26,26-26,-26 27,27-27,-27 26,26-25,-25 25,25-26,-26 27,0-27,0 26,0-26,27 27,-27-27,27 53,-27-53,0 53,-27-53,27 53,1-79,-1 79,-27-53,27 53,0-53,1 53,25-53,1 53,-27-53,26 53,-26-53,27 53,-27-26,26 26,1 0,-27-27,27 27,-27 0,0-53,0 53,26 0,-25 0,-1 0,-27 0,27 0,0 0,0 0,1 0,-28 0,27 27,0-27,0 0,1 0,-28 0,27 0,0 0,0 26,0-26,27 0,0 0,-27 0,0 53,0-53,0 0,0 27,0-27,27 0,-27 53,0-53,0 26,0-26,-26 53,26-53,0 26,0-26,-27 53,54-53,0 27,-27-27,26 53,1-53,-27 26,26-26,27 27,-53-27,53 53,-53-53,53 26,-26 27,26 0,0-27,-53 27,53-26,-79-1,79 27,-53-26,0 25,26-25,1 26,-27-27,27 1,-27 26,53-27,-53 27,53-26,-53 25,53-25,0-1,0 1,0 52,0-52,0 26,0-1,0 28,0-54,0 27,-27 0,27 27,0-54,0 0,-53 27,53-26,0-1,0 27,0-26,27-1,-27 27,53-27,0 27,-27-26,27 26,0-27,-26 27,25-26,-25-1,26 27,-27-53,27 53,-53-27,53-26,-53 80,53-80,-27 53,27-53,-26 53,26-53,-27 79,27-79,27 53,-28-53,-25 26,52-26,-52 53,-1-53,27 53,-26-53,25 53,-25-53,-1 79,27-79,-53 53,53-53,0 53,-26-53,-1 53,27-53,0 27,0-27,0 53,0-53,0 26,-1-26,1 53,27-53,-27 0,0 26,26-26,-26 0,26 0,-26 53,27-53,-1 0,-26 0,26 0,-26 0,27 0,-28 0,1 0,0 0,0 0,27 0,-28 0,-25 0,26 0,0 0,53-26,-27 26,0-27,-26 27,27-53,-1 53,-26-52,0 52,0-27,26 27,-26-53,0 53,0-26,-27 26,27-53,0 53,27-27,-54 27,0 0,-26-26,80 26,-27-53,-27 53,27-26,-26 26,-1-53,53 26,-52-26,-27 27,26 26,-26-27,53-52,-26 26,-27 27,79 26,-79-53,27 26,-27-26,52 0,-52 0,0 1,0 25,0-26,0 27,0-1,27-26,-27 27,26 26,-26-27,0-26,0 27,0 0,0-27,0 26</inkml:trace>
  <inkml:trace contextRef="#ctx0" brushRef="#br1" timeOffset="116788.1868">31671 14711,'0'-27,"-27"27,27 0,0 27,0 25,0-25,0-1,27 27,-27-26,0-1,0 27,0-26,0-1</inkml:trace>
  <inkml:trace contextRef="#ctx0" brushRef="#br1" timeOffset="117143.1513">31724 15293,'0'26,"0"27,0 26,0-26,0-26,0-1</inkml:trace>
  <inkml:trace contextRef="#ctx0" brushRef="#br1" timeOffset="118155.0501">29263 14843,'0'26,"0"27,0-26,0-1,0 1,0 25,0-25,0-1,26 27,-26-26,0 26</inkml:trace>
  <inkml:trace contextRef="#ctx0" brushRef="#br1" timeOffset="118545.0111">29051 14393,'0'0,"53"0,-26 0,52 0,0 0,-26-26,0 26,0 0,-53-27</inkml:trace>
  <inkml:trace contextRef="#ctx0" brushRef="#br1" timeOffset="119090.9565">29580 14076,'0'-53,"27"53,26-27,26 27,-52 0,26 0,-53 0,0 53,0-26,-27-1,27 27,0-27,53 27,26-26,-79 26,0-27,-26 27,-1-53,-25 79,25-52,-26-27</inkml:trace>
  <inkml:trace contextRef="#ctx0" brushRef="#br1" timeOffset="120156.8499">30612 15213,'0'-53,"-26"53,-27 0,0 0,27 27,-54 26,80 0,0 0,53-27,0-26,0 0,-27 0,27 0,-53 0,27-26,-27-54,0 54,-27 26,27-53,-53 53,27 0</inkml:trace>
  <inkml:trace contextRef="#ctx0" brushRef="#br1" timeOffset="121784.6871">16854 17012,'0'27,"0"52,0-79,-53 53,27-53,26 27</inkml:trace>
  <inkml:trace contextRef="#ctx0" brushRef="#br1" timeOffset="122590.6065">18203 16060,'-26'-53,"-27"53,27 26,-54 1,54 26,-27 0,26 26,27 53,-53-26,53 0,0 0,0-27,0 27,27-27,-27 27,53 0,-53-53,79 0,-79 26,27-26,-27 0,0-26,0 52,-27-79,-26 26,0-26,0-26</inkml:trace>
  <inkml:trace contextRef="#ctx0" brushRef="#br1" timeOffset="123058.5597">17886 16616,'-27'0,"27"26,-53 27,53 0,-79 26,79-26,0-26,0 25,27-52,-1 27,0-27,27 0,0-53,-53 0,0 0,0 0,0 0,0 0,0 1,-53 25,0 27,53 27,-52 25,52 1,0 0</inkml:trace>
  <inkml:trace contextRef="#ctx0" brushRef="#br1" timeOffset="124137.4518">17965 16642,'27'0,"-1"0,27 0,-26 0,25 26,-52 1,0 26,0 26,-52-26,25-53,-26 53,27-53,-27 53,0 0</inkml:trace>
  <inkml:trace contextRef="#ctx0" brushRef="#br1" timeOffset="124977.3678">18283 17727,'-27'0,"1"0,26 0,0 53,0-27,0-26,26 0,27 0</inkml:trace>
  <inkml:trace contextRef="#ctx0" brushRef="#br1" timeOffset="126313.2342">18441 17700,'0'0,"0"-26,-26 26,-27 0,53-53,-53 53,0 0,27 0,-27 26,26-26,27 27,-52-27,52 53,0-27,-27-26,27 53,0-26,0 26,53-27,0 27,53-53,52 79,-52-79,0 0,26 0,-26 0,-53-53</inkml:trace>
  <inkml:trace contextRef="#ctx0" brushRef="#br1" timeOffset="128173.0482">18706 16483,'27'0,"25"-53,-25 27,-27-1,0-26,-27 53,-25 0,25 0,27 27,-26-1,26 27,-53 0,53 53,0-53,0 0,-27 0,27 0,0 0,0 0,0-1,0 1,0 27,0-27,53 0</inkml:trace>
  <inkml:trace contextRef="#ctx0" brushRef="#br1" timeOffset="128405.025">18468 16880,'0'-26,"26"26,27 0,27 0,-1 0,0 0,1 0,-27 0</inkml:trace>
  <inkml:trace contextRef="#ctx0" brushRef="#br1" timeOffset="128734.992">19209 16457,'-27'0,"27"0,-79 53,79 0,-79 0,79 26,0-26,0 0,0 0,0 0,0-1,52 28,-25-27,26 0,0-53</inkml:trace>
  <inkml:trace contextRef="#ctx0" brushRef="#br1" timeOffset="129228.9426">19288 16589,'53'0,"-26"0,-1 0,27 27,-27-27,1 26,-27 53,0-26,0-26,0-1,-27 27,1-53,-27 53,27 0,26 26,26-26,53-53,-26 0,-26 0,-1 0</inkml:trace>
  <inkml:trace contextRef="#ctx0" brushRef="#br1" timeOffset="129462.9192">19262 16827,'26'0,"54"0,-28 0,28 0,-1 27,1-27,-28 0,1 0</inkml:trace>
  <inkml:trace contextRef="#ctx0" brushRef="#br1" timeOffset="129694.896">19817 16616,'0'26,"53"27,-53-27,27 27,-27-26,0-1,0 27,0 26,0-26,-27 27,-26-1,53 1,-26-80</inkml:trace>
  <inkml:trace contextRef="#ctx0" brushRef="#br1" timeOffset="130496.8158">20346 16880,'-79'-53,"0"53,52 0,-26 0,-26 0,26 0,27 53,26-26,-53-1,53 27,26 0,54 0,-54-53,53 0,-52 0,-1-27,54-26,-80 0,0 27,0 0,0-27,0-27,0 1,-27 26,27 0,0 27,-26 26,26-80,0 160,0-54,0 53,53 1,-53-1,53 27,-53-27,52 1,-52-27,53 26</inkml:trace>
  <inkml:trace contextRef="#ctx0" brushRef="#br1" timeOffset="130855.7799">20452 16748,'0'0,"0"-27,53 27,-26 0,-1 0,27 27,0 26,-53-27,0 27,0-26,0-1,0 27,-26 0,26-27,-27-26,27 53,27 0,-1-53,27 27,-27-27,1 0</inkml:trace>
  <inkml:trace contextRef="#ctx0" brushRef="#br1" timeOffset="131096.7558">20452 17012,'0'-53,"80"53,-54 27,1-27,52 0,-26 0,0 0,-27 0</inkml:trace>
  <inkml:trace contextRef="#ctx0" brushRef="#br1" timeOffset="131387.7267">21034 17012,'0'0,"80"0,-27 0,-27 0,1 0,52 27</inkml:trace>
  <inkml:trace contextRef="#ctx0" brushRef="#br1" timeOffset="131531.7123">21193 17303,'53'0,"0"0,-27 0,1 0</inkml:trace>
  <inkml:trace contextRef="#ctx0" brushRef="#br1" timeOffset="132999.5655">21749 16510,'0'-27,"26"27,27 0,0 0,-26 0,-27 0,0 80,0-27,-80-1,80 1,0 0,0-26,0-1,53-26,-26 80,-1-80,27 52,-53-25,26-27,-26 53,-26-53,-27 26,0-26,-26 0,52 53</inkml:trace>
  <inkml:trace contextRef="#ctx0" brushRef="#br1" timeOffset="133406.5248">22516 16404,'0'-27,"0"27,-53 53,27 0,-27 0,26 27,27-28,-53 1,53 27,0-1,0 0,0 1,0-27,0 0,53 0,-26-27,26-26,0 27,-27-27</inkml:trace>
  <inkml:trace contextRef="#ctx0" brushRef="#br1" timeOffset="133899.4755">22701 16536,'0'-26,"27"26,26 0,-27 0,-26 26,0 27,0 0,0-27,-26 1,-27 26,26-27,27 54,-26-80,26 26,0 1,26-27,27 0,0 52,0-52,0 0,-27 0,1 0</inkml:trace>
  <inkml:trace contextRef="#ctx0" brushRef="#br1" timeOffset="134140.4514">23072 16721,'53'27,"-53"26,0-27,0 1,26 26,-26-27,53 27,-27-53</inkml:trace>
  <inkml:trace contextRef="#ctx0" brushRef="#br1" timeOffset="134366.4288">23336 16801,'0'0,"53"26,-53 27,0-26,27 25,-27 1,26-53</inkml:trace>
  <inkml:trace contextRef="#ctx0" brushRef="#br1" timeOffset="134755.3899">23521 16536,'-26'0,"-27"27,-26-27,52 26,1-26,-54 0,28 0,-1 0,0 0,0 0,0-53,26 0,-26 27,53 52,0 54,0-54,0 1,0 25</inkml:trace>
  <inkml:trace contextRef="#ctx0" brushRef="#br1" timeOffset="135108.3546">23707 16986,'0'26,"0"27,0 27,53-27,26-27,-53-26,27 0</inkml:trace>
  <inkml:trace contextRef="#ctx0" brushRef="#br1" timeOffset="135295.3359">23918 16695,'0'-27</inkml:trace>
  <inkml:trace contextRef="#ctx0" brushRef="#br1" timeOffset="135506.3148">24104 16563,'52'0,"-52"53,27-1,-27 1,53 0,-53 0,53 53,-53 0,0-27,0 1,-27-1,1-26,-27 53,0-80</inkml:trace>
  <inkml:trace contextRef="#ctx0" brushRef="#br1" timeOffset="136923.1731">24659 17012,'53'0,"0"0,0 0,-27 0,27 0,-26-26,-1 26,27 0,-26 0</inkml:trace>
  <inkml:trace contextRef="#ctx0" brushRef="#br1" timeOffset="137177.1477">24818 16801,'0'26,"0"27,0-26,0-1,0 27,0-27,26 27,-26 0,0 27</inkml:trace>
  <inkml:trace contextRef="#ctx0" brushRef="#br1" timeOffset="138099.0555">25453 16721,'0'-53,"53"53,26 0,-52 0,-1 0,27 0,-53 27,53-27,-53 79,0 1,0-54,-26 27,-27-27,26-26,27 53,-53-53,53 53,0-26,53-1,-26-26,-1 0,27 0,0 0,0 0,-27 0</inkml:trace>
  <inkml:trace contextRef="#ctx0" brushRef="#br1" timeOffset="138459.0195">26300 16510,'-27'0,"-26"0,27 53,26-27,-53 27,53 0,0 0,-53 26,53 1,0-28,0 28,26-1,-26-26,53 0,-53 0,27-27</inkml:trace>
  <inkml:trace contextRef="#ctx0" brushRef="#br1" timeOffset="139022.9631">26432 16668,'53'0,"0"0,-27 0,27 0,-26 0,25 53,-52 27,-26-27,-27 0,27-53,26 52,-53-52,53 27,26-27,1 26,-1-26,27 0,0 0,0 0,0 0,0 0,0 0</inkml:trace>
  <inkml:trace contextRef="#ctx0" brushRef="#br1" timeOffset="139352.9301">27067 16827,'0'53,"26"-26,-26-1,0 27,0-27,27 1,-27 26,53-27</inkml:trace>
  <inkml:trace contextRef="#ctx0" brushRef="#br1" timeOffset="139598.9055">27331 16907,'0'-53,"0"106,27-53,-27 52,53 1,-53 0,0 0</inkml:trace>
  <inkml:trace contextRef="#ctx0" brushRef="#br1" timeOffset="140013.864">27490 16589,'-26'0,"26"0,-27 0,1 0,26 27,-80-27,28 0,-28 0,54 0,-1 0,-26 0,27 0,-1-27,-25 27,25 0,1 0,-27 27,53-1,0 0,0 27</inkml:trace>
  <inkml:trace contextRef="#ctx0" brushRef="#br1" timeOffset="140558.8095">27861 16880,'0'-26,"0"52,0 27,0 0,0 0,0 0,26-53,-26 26,53-26</inkml:trace>
  <inkml:trace contextRef="#ctx0" brushRef="#br1" timeOffset="140784.7869">27993 16721,'-53'-53,"53"80</inkml:trace>
  <inkml:trace contextRef="#ctx0" brushRef="#br1" timeOffset="141048.7605">28284 16563,'0'-27,"0"80,26 26,-26-26,0 0,0 0,0 0,0 0,0 26,0-26,-79 27,53-1,-54-26,27-53</inkml:trace>
  <inkml:trace contextRef="#ctx0" brushRef="#br1" timeOffset="142216.6437">24236 17912,'0'-26,"26"26,-26-53,80 53,-27 0,-27 26,-26 27</inkml:trace>
  <inkml:trace contextRef="#ctx0" brushRef="#br1" timeOffset="142358.6295">24342 18177,'26'0,"1"0,-1 0,27 0,-27 0,1 0,26 0</inkml:trace>
  <inkml:trace contextRef="#ctx0" brushRef="#br1" timeOffset="144152.4501">25294 17542,'0'-27,"0"27,0 27,-26 52,26 0,0 1,0-1,0 0,0 1,0-27,0 0,0-27,53 27,0-53,-27 0</inkml:trace>
  <inkml:trace contextRef="#ctx0" brushRef="#br1" timeOffset="144886.3767">25850 17833,'0'0,"0"53,-27-53,27 52,0 1,0-53,0 27,53-27,0 0,0 0,-53 0,0-53,-26 0,26 27,-27 26,27-27,-26 27,26 0</inkml:trace>
  <inkml:trace contextRef="#ctx0" brushRef="#br1" timeOffset="146112.2541">26379 17700,'0'0,"0"53,0-26,0-1,0 27,0-26,26-27,-26 52,53 1,-26-26,26-27</inkml:trace>
  <inkml:trace contextRef="#ctx0" brushRef="#br1" timeOffset="146341.2312">26670 17886,'26'0,"-26"26,0 27,27-53,-27 53,53 0,-53 0,26-53</inkml:trace>
  <inkml:trace contextRef="#ctx0" brushRef="#br1" timeOffset="146783.187">26961 17594,'0'0,"0"53,-53-53,27 27,-1-27,-26 0,0 0,0 0,1 0,25 0,1-80,-27 54,0-27,0 53,26 0,1 0,26 27,0 25,0-25,0-1</inkml:trace>
  <inkml:trace contextRef="#ctx0" brushRef="#br1" timeOffset="147166.1487">27358 17886,'0'26,"0"27,0 0,0 0,0 0,26 0,1-53,-27 26,53-26,-53 0</inkml:trace>
  <inkml:trace contextRef="#ctx0" brushRef="#br1" timeOffset="147376.1277">27464 17727,'0'-53,"0"79,0 27,-53-53</inkml:trace>
  <inkml:trace contextRef="#ctx0" brushRef="#br1" timeOffset="147645.1008">28549 18018,'52'0,"-52"26,0 27</inkml:trace>
  <inkml:trace contextRef="#ctx0" brushRef="#br1" timeOffset="148126.0527">27781 18573,'53'0,"-53"-26,53 26,-26-53,25 53,54-26,0 26,79 0,1-53,-1 53,26 0,-25 0,-81 0,-52 0,0 0,-106 0,0 0</inkml:trace>
  <inkml:trace contextRef="#ctx0" brushRef="#br1" timeOffset="149129.9523">26485 17515,'0'0,"-53"0,0 27,-26 78,79-52,-53 0,53 0</inkml:trace>
  <inkml:trace contextRef="#ctx0" brushRef="#br1" timeOffset="149977.8675">28681 18071,'0'26,"0"1,-53-27,79 53</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1:29.413"/>
    </inkml:context>
    <inkml:brush xml:id="br0">
      <inkml:brushProperty name="width" value="0.05292" units="cm"/>
      <inkml:brushProperty name="height" value="0.05292" units="cm"/>
      <inkml:brushProperty name="color" value="#FF0000"/>
    </inkml:brush>
  </inkml:definitions>
  <inkml:trace contextRef="#ctx0" brushRef="#br0">6668 2937,'0'0,"0"0,0 0,52 0,-52-53,27 53,-1 0,27 0,-26 0,-1 0,1 0,26 0,-53 26,26-26</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11:03.36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27966 5688,'0'0,"0"27,0-1,0 27,53-26,-53 25,0 1,0 0,0 0,27 0,-27 26,0-26,0 0,0 0,0 27,0-27,0 26,0 27,0-27,0 0,53 1,-53-1,0 1,0-1,53 0,-53 1,0-1,0-26,0 0,26 0,-26 0,0 0,0-27,0 1,0 26,0-27,0 0,0 27,0 0,0-53</inkml:trace>
  <inkml:trace contextRef="#ctx0" brushRef="#br0" timeOffset="810.0463">27331 7117,'0'0,"27"0,26 0,-27 26,27-26,27 0,-27 0,-1 0,28 0,26 0,-1 0,28 0,-54 0,1 0,-1 0,0 0,1 27,-1-27,0 0,1 53,26-53,-27 0,-26 0,0 26,-27-26,27 0,-26 0,26 0,-27 0,27 0</inkml:trace>
  <inkml:trace contextRef="#ctx0" brushRef="#br0" timeOffset="2241.1281">28813 6164,'0'0,"0"0,0-52,27 52,52-27,-53 27,27-53,0 53,0-53,27 0,-1 27,-26-27,26 27,27-27,-27 0,1 26,26-26,-27 0,27 0,-27 27,-26 26,0-79,26 79,-26-53,0 53,27-53,-27 53,-1-53,-25 53,26-27,-27 27,1 0,26-52,-27 52,27-27,-53 27</inkml:trace>
  <inkml:trace contextRef="#ctx0" brushRef="#br0" timeOffset="3563.2038">28813 6032,'0'-26,"0"52,0 27,0-26,0-1,0 27,0 26,0-52</inkml:trace>
  <inkml:trace contextRef="#ctx0" brushRef="#br0" timeOffset="4415.2525">28813 6429,'27'-53,"52"53,-53 0,27 27,0 52,-53-26,0-27,0 1,0 26,-26-27,26 1,-53-27,53 79,0-53,26-26,1 0,-1 27,27-27</inkml:trace>
  <inkml:trace contextRef="#ctx0" brushRef="#br0" timeOffset="4707.2692">28734 6720,'0'0,"26"0,27-53,0 53,0 0,0-26,26 26,-52-53,-1 53,27 0,-26-27</inkml:trace>
  <inkml:trace contextRef="#ctx0" brushRef="#br0" timeOffset="5055.2891">29395 6508,'0'27,"0"-1,0 1,0 26,0-27,27-26,-27 27,79-27,-26 0,-27 0,27 0,-53-53,-26 0,-1 53,-25-53,25 53,-26 0,0 0,53 0</inkml:trace>
  <inkml:trace contextRef="#ctx0" brushRef="#br0" timeOffset="6061.3467">30877 4974,'0'-27,"-27"27,27 0,0 53,0 0,0-26,0-1,0 27,0-26,0 25,53-52</inkml:trace>
  <inkml:trace contextRef="#ctx0" brushRef="#br0" timeOffset="6622.3786">31300 5318,'0'-27,"27"27,-1-26,27 26,26 0,-52 0,-27 0,53 26,-53 27,0-26,0 26,0 0,0 26,0-26,-53 0,53 0,0 0,0-27,26 27,27-53,0 0,27 0,-28 0,1 0,-53 0</inkml:trace>
  <inkml:trace contextRef="#ctx0" brushRef="#br0" timeOffset="6887.3939">31247 5662,'27'0,"-1"0,27-27,0 27,-26 0,25 0,1-53,27 53,-54 0</inkml:trace>
  <inkml:trace contextRef="#ctx0" brushRef="#br0" timeOffset="7123.4072">32041 5371,'27'26,"-27"1,0 26,0-1,0 1,0 27,52-27,-52 0,27 0</inkml:trace>
  <inkml:trace contextRef="#ctx0" brushRef="#br0" timeOffset="7634.4367">31671 5582,'0'0,"26"0,1 0,-27-26</inkml:trace>
  <inkml:trace contextRef="#ctx0" brushRef="#br0" timeOffset="8887.5083">29792 5450,'0'-26,"0"26,79 0,1 0,-54 0,1 0,52 0,-79 26,0 27,0-27,-26 1,26 52,-27-52,27 26,0 0,0 0,-53-53,53 26,-26-26,26 26</inkml:trace>
  <inkml:trace contextRef="#ctx0" brushRef="#br0" timeOffset="13617.7789">26300 8069,'0'0,"0"53,0 27,0-1,0 1,0-1,0-26,0 0,53 26,-53-52,0-1,26 27</inkml:trace>
  <inkml:trace contextRef="#ctx0" brushRef="#br0" timeOffset="13918.7961">26167 8546,'27'0,"-1"0,27 0,27-53,-1 0,0 0,1 53,-27-53</inkml:trace>
  <inkml:trace contextRef="#ctx0" brushRef="#br0" timeOffset="14136.8085">26723 8387,'0'-26,"53"26,-27 0,1 0,-27 26</inkml:trace>
  <inkml:trace contextRef="#ctx0" brushRef="#br0" timeOffset="14291.8174">26749 8599,'0'0,"53"-27,-26 27,-1 0</inkml:trace>
  <inkml:trace contextRef="#ctx0" brushRef="#br0" timeOffset="14591.8346">27093 8308,'0'53,"0"-1,0 1,0-26,0 26,0 0,0-53,27 0,26-27,-53-26,0 27,0-27,-27 53,27-53,-26 53,-1 0,27 26</inkml:trace>
  <inkml:trace contextRef="#ctx0" brushRef="#br0" timeOffset="14832.8484">27596 8466,'0'27,"0"26,0-53,0 106,-79-80,26 27</inkml:trace>
  <inkml:trace contextRef="#ctx0" brushRef="#br0" timeOffset="15800.9037">28205 8255,'0'-27,"0"27,53 0,-1 0,-52 27,0 26,0-27,0 1,0-1,-26 27,26-27,-26 54,26-54,0 1,26-27,0 0,1 0,26 0,-27 0,-26-53</inkml:trace>
  <inkml:trace contextRef="#ctx0" brushRef="#br0" timeOffset="16721.9564">28284 8440,'-53'0,"27"0,-1 26,27-26,27 0,26-53,-1 53,28 0,-54 0,27 0</inkml:trace>
  <inkml:trace contextRef="#ctx0" brushRef="#br0" timeOffset="17163.9817">28681 8069,'-27'27,"27"26,0 0,-53 0,53 0,0 26,0-53,0 1,27-27,-1 79,27-79,-26 0,-1 0</inkml:trace>
  <inkml:trace contextRef="#ctx0" brushRef="#br0" timeOffset="17435.9973">28866 8175,'0'-26,"0"26,0 0,0 26,0 27,0-26,0-1,0 27,0-26,53 25,-27-52</inkml:trace>
  <inkml:trace contextRef="#ctx0" brushRef="#br0" timeOffset="17645.0091">28734 8334,'53'-26,"0"26,-27-53,1 53,25 0,-25 0,26 0,0 0</inkml:trace>
  <inkml:trace contextRef="#ctx0" brushRef="#br0" timeOffset="18250.0438">29131 8043,'0'0,"53"0,-53 53,52-53,-52 53,27-27,-27 27,0 0,0 0,-27 0,-25 26,25-52,-26-1,27 27,26-53,53-26,-27 26</inkml:trace>
  <inkml:trace contextRef="#ctx0" brushRef="#br0" timeOffset="18783.0743">29448 8122,'53'0,"-26"0,25 0</inkml:trace>
  <inkml:trace contextRef="#ctx0" brushRef="#br0" timeOffset="18971.0851">29528 8361,'52'0,"-25"0,26 0</inkml:trace>
  <inkml:trace contextRef="#ctx0" brushRef="#br0" timeOffset="22684.2975">29898 7831,'0'-26,"53"26,0 0,0 26,0 27,-53-26,0 26,0 26,0-26,0-27,-27 1,27 26,0-27,-26-26,26 27,53-27,0 0,-1 0,28 0,-54 0,1 0</inkml:trace>
  <inkml:trace contextRef="#ctx0" brushRef="#br0" timeOffset="23000.3154">29951 8096,'53'0,"-27"-27,1 27,52-52,-26 52,0 0,0-27,26 27,-52 0</inkml:trace>
  <inkml:trace contextRef="#ctx0" brushRef="#br0" timeOffset="24199.3841">30612 7990,'0'0,"-26"0,26 53,0 0,0-27,0 1,53-27,0 0,0 0,0 0,-1-27,-25-26,-27 1,-27 25,1 27,-53 0,52 0,1 0,52 0</inkml:trace>
  <inkml:trace contextRef="#ctx0" brushRef="#br0" timeOffset="25452.4558">31115 7620,'0'0,"0"53,0 26,-26 27,26-27,0 1,0-1,-53-26,53-27,0 27,26-53,-26 27,53-27,0 0,0-27,26 27,1-53,-54 27</inkml:trace>
  <inkml:trace contextRef="#ctx0" brushRef="#br0" timeOffset="25767.4738">31353 7593,'0'53,"0"-26,0 26,0-1,0 28,0-27,0 0,0-27,0 27,0-27</inkml:trace>
  <inkml:trace contextRef="#ctx0" brushRef="#br0" timeOffset="25999.4871">31459 7937,'0'-26,"26"26,1 0,26 0,-53-27,53 27</inkml:trace>
  <inkml:trace contextRef="#ctx0" brushRef="#br0" timeOffset="26343.5068">31776 7726,'0'52,"0"1,0-26,0-1,0 27,27-53,-1 0,27 0,-26-26,-27-27,0 26,-27-52,1 79,-54 0,54 0</inkml:trace>
  <inkml:trace contextRef="#ctx0" brushRef="#br0" timeOffset="26599.5214">31962 7487,'79'0,"-79"53,53-26,-53 26,0 26,0-26,0 0,0 0,0 0,0 0,-26 0</inkml:trace>
  <inkml:trace contextRef="#ctx0" brushRef="#br0" timeOffset="27933.5977">32253 7831,'53'0,"-53"0,53 0,-1 0,-25-53,52 53,-52 0</inkml:trace>
  <inkml:trace contextRef="#ctx0" brushRef="#br0" timeOffset="28189.6123">32385 7699,'0'-26,"0"52,0 27,0-27,0 1,0 26,0-27,53 27,-53-26</inkml:trace>
  <inkml:trace contextRef="#ctx0" brushRef="#br0" timeOffset="28983.6578">32464 7382,'0'-27,"0"1,0-1,53 27,-26-53,26 53,-27 0,27 27,-53 26,0 0,0-1,0 28,-26-1,-27-26,53 0,-53 0,53 0,0-27,53-26,-27 0,27 0,0 0,0 0,-27 0</inkml:trace>
  <inkml:trace contextRef="#ctx0" brushRef="#br0" timeOffset="29299.6758">32438 7673,'0'-53,"-27"53,27-27,27 27,-1-53,1 53,26 0,-27 0,1 0,52 0,0 0</inkml:trace>
  <inkml:trace contextRef="#ctx0" brushRef="#br0" timeOffset="29561.6908">32835 7593,'0'27,"0"26,0-27,0 1,0 25,0 1</inkml:trace>
  <inkml:trace contextRef="#ctx0" brushRef="#br0" timeOffset="29913.711">33020 7196,'0'0,"0"0,0 53,0-26,0-1,0 54,0-54,0 0,0 1,0 26,0-27,0 1,0 52,26-79</inkml:trace>
  <inkml:trace contextRef="#ctx0" brushRef="#br0" timeOffset="30199.7273">33311 7408,'0'53,"0"-27,0 1,0 26,53-53,0 0,-27 0,-26-27,0-26,-26 27,-1 26,1-53,-53 53,52 0</inkml:trace>
  <inkml:trace contextRef="#ctx0" brushRef="#br0" timeOffset="30447.7415">33390 7196,'80'0,"-54"53,27 0,-53 0,53 26,-53-26,0 0,0 0,0 27,0-54,-26 1</inkml:trace>
  <inkml:trace contextRef="#ctx0" brushRef="#br0" timeOffset="31714.814">30030 8863,'0'-26,"27"-27,26 53,0 0,-53 26</inkml:trace>
  <inkml:trace contextRef="#ctx0" brushRef="#br0" timeOffset="31880.8235">30083 9234,'0'0,"0"0,53 0,0-53,-27 53,1 0,52 0</inkml:trace>
  <inkml:trace contextRef="#ctx0" brushRef="#br0" timeOffset="32578.8634">30824 8731,'0'-27,"0"1,26 26,-26-53,53 53,0 0,0 27,-53 25,0 28,0-54,0 27,0-26,-26-1,26 27,0-26,0-1,0 27,53-53,0 0,26 0,-26 0,0 0,-27 0,-26-27</inkml:trace>
  <inkml:trace contextRef="#ctx0" brushRef="#br0" timeOffset="32883.8808">30877 8943,'-27'0,"27"-27,0 27,53 0,0-79,-26 79,26 0,-27-27,1 27,25 0,-25 0</inkml:trace>
  <inkml:trace contextRef="#ctx0" brushRef="#br0" timeOffset="33242.9013">31433 8731,'0'26,"0"27,0 0,52-26,-25-27,26 0,-27 0,1 0,26 0,-53-27,-53-26,26 53,1-26,-27 26,26 0</inkml:trace>
  <inkml:trace contextRef="#ctx0" brushRef="#br0" timeOffset="35193.0129">26300 10054,'0'26,"0"54,26 52,-26-26,0-27,0 27,0 0,0-27,27-26,-27-26,52 26</inkml:trace>
  <inkml:trace contextRef="#ctx0" brushRef="#br0" timeOffset="35495.0302">26194 10609,'0'0,"0"-26,53 26,0-53,0 53,-1-26,-25 26,-1 0,27 0,-53-27</inkml:trace>
  <inkml:trace contextRef="#ctx0" brushRef="#br0" timeOffset="35705.0422">26617 10477,'53'0,"-53"0,53 0,-27 0,27 0</inkml:trace>
  <inkml:trace contextRef="#ctx0" brushRef="#br0" timeOffset="35869.0516">26696 10742,'27'0,"-1"-27,1 27,26-53,-27 53,27-53</inkml:trace>
  <inkml:trace contextRef="#ctx0" brushRef="#br0" timeOffset="36178.0692">27014 10266,'0'26,"0"0,0 1,53 52,-53-52,0 26,26 0,-26 26,0-26</inkml:trace>
  <inkml:trace contextRef="#ctx0" brushRef="#br0" timeOffset="36380.0808">27437 10557,'27'0,"-27"26,0 0,0 1,0 26,0-27,0 1,0-27</inkml:trace>
  <inkml:trace contextRef="#ctx0" brushRef="#br0" timeOffset="37849.1648">27755 10266,'-53'0,"79"-53,1 53,26 0,0 0,26 0,-53 0,1 0,26 26,-53 1,0 25,0-25,0-1,-27 27,27-26,-26-1,26 27,0-26,26-27,27 0,0 0,0 0,-53-27,27 27</inkml:trace>
  <inkml:trace contextRef="#ctx0" brushRef="#br0" timeOffset="38245.1875">28390 10001,'0'0,"0"26,-53 27,53 0,0 0,0 0,-27 26,27-26,0-26,0 26,0-27,53 27,0-53,-26 0,-1 0</inkml:trace>
  <inkml:trace contextRef="#ctx0" brushRef="#br0" timeOffset="38996.2302">27861 10477,'26'-26,"27"26,0 0,0 0,0-53,26 53,27-80,-53 80,0-79</inkml:trace>
  <inkml:trace contextRef="#ctx0" brushRef="#br0" timeOffset="39625.2662">28522 10186,'27'0,"-27"0,0 27,0 26,0-27,0 0,0 27,0 0,26-53,-26 27</inkml:trace>
  <inkml:trace contextRef="#ctx0" brushRef="#br0" timeOffset="39881.2809">28654 10080,'27'0,"-27"27,53-27,-53 53,26-53,-26 53,53 26,-53-26,0-27,-26 1,26 26,-53-27</inkml:trace>
  <inkml:trace contextRef="#ctx0" brushRef="#br0" timeOffset="40579.3209">28998 10239,'27'0,"-1"0,1 0,26 0</inkml:trace>
  <inkml:trace contextRef="#ctx0" brushRef="#br0" timeOffset="40730.3296">29104 10398,'53'0,"-53"0,27 0,25 0</inkml:trace>
  <inkml:trace contextRef="#ctx0" brushRef="#br0" timeOffset="43542.4905">29475 9895,'26'-26,"53"26,-52 0,-1 0,27 0,-53 0,53 0,-53 26,0 53,0-26,-53-26,27 26,26-27,-53 27,53 0,0-26,26-27,54 0,-1 0,-26-27,26 27,-52 0,-27-26</inkml:trace>
  <inkml:trace contextRef="#ctx0" brushRef="#br0" timeOffset="43850.5081">29554 10107,'-53'0,"80"0,25 0,-25-53,52 53,-26-53,27 53,-54 0,27-27</inkml:trace>
  <inkml:trace contextRef="#ctx0" brushRef="#br0" timeOffset="44321.5349">30110 9974,'0'27,"-27"52,27-52,0 26,27 0,26-53,-27 0,-26-27,53 27,-53-53,0 0,0 27,-27 26,27-80,-52 80,25 0</inkml:trace>
  <inkml:trace contextRef="#ctx0" brushRef="#br0" timeOffset="44763.5603">30480 9763,'0'53,"-53"-27,53 1,-26 26,26-27,0 0,0 27,0-26,0-1,0 27,53-53,-53 53,79-53,-26 0,-27 0,-26 0</inkml:trace>
  <inkml:trace contextRef="#ctx0" brushRef="#br0" timeOffset="45071.5778">30639 9789,'0'27,"0"26,0 0,0-27,26 27,-26-27,0 27,0-26</inkml:trace>
  <inkml:trace contextRef="#ctx0" brushRef="#br0" timeOffset="45296.5908">30745 10027,'0'-26,"53"26,-27 0,0 0,27-53</inkml:trace>
  <inkml:trace contextRef="#ctx0" brushRef="#br0" timeOffset="45521.6035">30983 9842,'0'0,"0"53,26-26,-26-1,0 53,53-52</inkml:trace>
  <inkml:trace contextRef="#ctx0" brushRef="#br0" timeOffset="45761.6173">31221 9631,'0'-27,"26"27,27 0,-53 53,0-27,27 27,-27 27,0-27,0 0,0-1,0 1,0-26,0-1</inkml:trace>
  <inkml:trace contextRef="#ctx0" brushRef="#br0" timeOffset="47365.7092">31591 9842,'27'0,"-27"-26,26 26,1 0,26-27,-27 27,0 0,-26-53,53 53,0 0</inkml:trace>
  <inkml:trace contextRef="#ctx0" brushRef="#br0" timeOffset="47634.7243">31750 9631,'0'26,"0"0,0 1,0 26,0-27,0 1,0-1,0 27,26-26,-26 25</inkml:trace>
  <inkml:trace contextRef="#ctx0" brushRef="#br0" timeOffset="48715.7864">31909 9339,'0'-26,"0"-27,0 53,53-26,-27 26,1 0,26 0,-27 26,-26 27,0-27,0 27,0 0,0 27,0-54,-79 1,79 26,0-27,0 0,26 27,1-53,25 0,1 0,27 0,-54 0,-26 0</inkml:trace>
  <inkml:trace contextRef="#ctx0" brushRef="#br0" timeOffset="49033.8046">31882 9551,'-26'0,"26"-53,0 53,53 0,-27 0,27-26,0 26,-26 0,-1 0,27-53,-27 53,1 0</inkml:trace>
  <inkml:trace contextRef="#ctx0" brushRef="#br0" timeOffset="49294.8195">32306 9472,'0'0,"0"53,0 26,0-26,53-53,-53 53</inkml:trace>
  <inkml:trace contextRef="#ctx0" brushRef="#br0" timeOffset="49631.8388">32650 9260,'-27'0,"27"27,-26-1,26 27,-53-27,53 1,0 26,0 26,0-52,0 26,0-27,0 27,53-53,-53 26,53-26,-27 0</inkml:trace>
  <inkml:trace contextRef="#ctx0" brushRef="#br0" timeOffset="49982.8588">32861 9392,'0'0,"0"53,0-26,0-1,0 27,0-26,0-1</inkml:trace>
  <inkml:trace contextRef="#ctx0" brushRef="#br0" timeOffset="50201.8713">33020 9128,'0'53,"26"0,-26 0,0-1,0 1,0 53,0-53,0 27,-52-28</inkml:trace>
  <inkml:trace contextRef="#ctx0" brushRef="#br0" timeOffset="51062.9206">29766 11033,'0'-27,"26"27,-26 0,79 53</inkml:trace>
  <inkml:trace contextRef="#ctx0" brushRef="#br0" timeOffset="51221.9295">29871 11324,'53'0,"-53"0,53 0,-26 0,26 0,-27 0</inkml:trace>
  <inkml:trace contextRef="#ctx0" brushRef="#br0" timeOffset="51774.9612">30824 10583,'26'-26,"1"26,-1 0,27 0,27 0,-54 0,1 0,-27 52,0 1,0 27,-53-27,26 26,-26-52,53-1,-26-26,26 53,0-53,53 0,26 0,0 0,1 0,-1-27,-52 27</inkml:trace>
  <inkml:trace contextRef="#ctx0" brushRef="#br0" timeOffset="52060.9776">30983 10848,'-27'0,"27"-27,27 27,26-53,26 53,0 0,1-26,-27 26,-27 0,1 0</inkml:trace>
  <inkml:trace contextRef="#ctx0" brushRef="#br0" timeOffset="52390.9966">31644 10583,'0'79,"27"-26,-27 27,0-27,53 0,-53-27</inkml:trace>
  <inkml:trace contextRef="#ctx0" brushRef="#br0" timeOffset="52976.03">30745 10901,'53'0,"-27"0,27-27,0 27,-27-53,27 53,-26-53,-1 53</inkml:trace>
  <inkml:trace contextRef="#ctx0" brushRef="#br1" timeOffset="88527.0634">28443 5080,'-53'0</inkml:trace>
  <inkml:trace contextRef="#ctx0" brushRef="#br1" timeOffset="89621.126">28099 5053,'0'-26,"26"26,27 0,27 0,-54 0,-26 0,26 0,-26 26,27-26,-27 80,53-27,-53-27,0 0,0 27,26-26,-26 26,0-27,0 1,0-1,53-26,-53 79,27-26,-27 0,0-26,0 52,0-52,0-1,0 27,53-53,-53 26,26-52</inkml:trace>
  <inkml:trace contextRef="#ctx0" brushRef="#br1" timeOffset="90311.1655">28496 5847,'-27'0,"-26"0,53-26,27 26,-1 26,27-26,-53 26,27-26,-1 27,27-27,-27 0,1 0,-27 0,0-53,0 0,0 0,0 27</inkml:trace>
  <inkml:trace contextRef="#ctx0" brushRef="#br1" timeOffset="91249.2191">26935 4418,'53'53,"-53"0,0 26,0-26,0 0,0 27,0-54,0 1,26 52</inkml:trace>
  <inkml:trace contextRef="#ctx0" brushRef="#br1" timeOffset="91443.2301">27067 4312,'0'-26,"-27"26</inkml:trace>
  <inkml:trace contextRef="#ctx0" brushRef="#br1" timeOffset="91797.2505">27252 4815,'53'53,"-53"-27,0 27,0 0,0-79,0-27,0 0,26 0,-26 0,0 27,80 26,-80 0,26 0,27 79,0-26,-26 26,-27-26</inkml:trace>
  <inkml:trace contextRef="#ctx0" brushRef="#br1" timeOffset="92073.2661">27675 4683,'0'26,"0"-26,0 53,27-53,-27 80,53-80,-53 52,26-52,-26 53,53 0</inkml:trace>
  <inkml:trace contextRef="#ctx0" brushRef="#br1" timeOffset="92263.2771">27623 4392,'0'0,"0"26</inkml:trace>
  <inkml:trace contextRef="#ctx0" brushRef="#br1" timeOffset="92509.2911">27861 4312,'0'0,"53"53,-53 0,0 27,26-27,-26-1,0 28,53-27,-53 26,0-52,26-1</inkml:trace>
  <inkml:trace contextRef="#ctx0" brushRef="#br1" timeOffset="92742.3045">27781 4577,'0'-26,"27"26,26 0,0 0,-1 0,1 0</inkml:trace>
  <inkml:trace contextRef="#ctx0" brushRef="#br1" timeOffset="92982.3183">28152 4471,'0'27,"0"26,0-1,0-25,0-1,26 27,-26-26,0-1,0 27,0-26,27-27,26 0</inkml:trace>
  <inkml:trace contextRef="#ctx0" brushRef="#br1" timeOffset="93162.3286">28205 4207,'-27'0,"27"0,0 26</inkml:trace>
  <inkml:trace contextRef="#ctx0" brushRef="#br1" timeOffset="93994.3762">28522 4445,'0'-53,"-26"53,-1 0,1 0,-54 26,80 1,-26 26,26-27,0 1,0 25,0-52,53 27,-27-27,1 0,26 0,-53 0,26 0,-26-53,0 0,0 0,0 53,53 106,26-80,-52-26,26 0,0 0,0-52,0-1,-53 0,26-27,-26-52,0 26,0 27,0 52,0 27,-53-53,0 53,27 0,26 0,0 53,0 0,0 27,0-27,0 26,26 0,-26-26,80 0,-80 0,26 0,-26-27,53 27,-53-26,53-27</inkml:trace>
  <inkml:trace contextRef="#ctx0" brushRef="#br1" timeOffset="96440.5159">26326 5133,'-26'0,"26"26,0 27,0 0,0 26,0 1,0-1,0 0,0 1,0-1,0 1,0-28,0 28,0-27,53-27,-53 27,0-106,0 0,0-26,0-27,-27-26,27 26,0-26,0 52,0-26,0 80,0 26,0-53,53 53,-27 0,1 27,-27 25,0 28,0-27,0 0,0 0,0-1,-53-25,53-1,0 27,-26-26</inkml:trace>
  <inkml:trace contextRef="#ctx0" brushRef="#br1" timeOffset="96881.5413">26670 5529,'0'27,"0"26,0 0,26 0,54-53,-27 0,-27 0,-26-80,0 54,0-1,-26-26,-27 27,0 26,26 0,27 0</inkml:trace>
  <inkml:trace contextRef="#ctx0" brushRef="#br1" timeOffset="97174.5581">26882 5503,'0'26,"0"27,0 0,0 27,0-54,53-26,-27 0,53 0,-79-26</inkml:trace>
  <inkml:trace contextRef="#ctx0" brushRef="#br1" timeOffset="97324.5664">27040 5477,'0'-27,"0"80,0 0</inkml:trace>
  <inkml:trace contextRef="#ctx0" brushRef="#br1" timeOffset="97630.5841">27226 5847,'0'-26,"0"-1,26 27,-26-53,53 27,-27 26,1 0,-27 0,53 0,-53 53,53-53</inkml:trace>
  <inkml:trace contextRef="#ctx0" brushRef="#br1" timeOffset="97900.5996">27570 5344,'0'-53,"0"53,0 27,0 52,0-26,53 0,-53 0,52 26,-52-26,0-26,27 26,-27-27</inkml:trace>
  <inkml:trace contextRef="#ctx0" brushRef="#br1" timeOffset="98094.6107">27490 5635,'0'-53,"53"53,-26-26,26 26,26 0,-26 0,0 0,-27 0</inkml:trace>
  <inkml:trace contextRef="#ctx0" brushRef="#br1" timeOffset="99011.6631">26300 5106,'0'-79,"0"52,0 1,0 52,0 1,0 52,0-52,0 26,0-27</inkml:trace>
  <inkml:trace contextRef="#ctx0" brushRef="#br1" timeOffset="100742.7619">31247 3677,'0'27,"0"-1,0 1,0 26,0-27,0 1,-53 26,53-1,-53 1,53 0,-26-26,26-1,-53 27,53-26,-26 25,26-25,-53-1,53 27,0-26,-27 26,27-27,-26-26,26 27,-53-27,79 0</inkml:trace>
  <inkml:trace contextRef="#ctx0" brushRef="#br1" timeOffset="101110.7831">30850 4207,'0'-27,"0"54,0-1,0 27,0-27,0 27,0-26,0 26,0-27,0 1,27-27,26 0,0 0</inkml:trace>
  <inkml:trace contextRef="#ctx0" brushRef="#br1" timeOffset="103300.9084">31036 2011,'-53'0,"26"0,1 0,-27 0,26 0,-25 0,-1 0,53 79,0-53,0 54,0-1,0 0,0 1,0-1,0-26,53 0,-53-26,0-1,0 27</inkml:trace>
  <inkml:trace contextRef="#ctx0" brushRef="#br1" timeOffset="103579.9244">30718 2540,'-53'0,"80"0,-1-27,27 27,0 0,26-53,-26 53,0 0,-26 0,-27-26</inkml:trace>
  <inkml:trace contextRef="#ctx0" brushRef="#br1" timeOffset="103824.9384">31141 2302,'0'-53,"0"79,0 1,0 25,0 1,-52 0,52 0,0-26,0 26,0-27,0 27</inkml:trace>
  <inkml:trace contextRef="#ctx0" brushRef="#br1" timeOffset="104006.9486">31141 2196,'0'-27,"0"54,53 52,-53 0</inkml:trace>
  <inkml:trace contextRef="#ctx0" brushRef="#br1" timeOffset="104328.9671">31406 2778,'0'-27,"27"1,-27-1,52-25,-25 25,26 27,-27 0,-26 0,27 27,-27 52,0-53,0 1</inkml:trace>
  <inkml:trace contextRef="#ctx0" brushRef="#br1" timeOffset="104838.9962">32015 2460,'0'-53,"-27"53,-52 0,52 0,-26 27,27-27,26 53,0 0,0-27,26-26,27 0,-26 0,-1 0,-26 0,53 0,-53 27,27-27,-27 53,26-53,53 0,-26 0,-26 0,-1 0,27-53,-53-27,53 1,-53-106,0 52,0 1</inkml:trace>
  <inkml:trace contextRef="#ctx0" brushRef="#br1" timeOffset="105005.0059">32332 2037,'0'79,"0"27,53 0,-53 26,53-52,-53-27,0 0,53-1,-53-25,0 26,53-53</inkml:trace>
  <inkml:trace contextRef="#ctx0" brushRef="#br1" timeOffset="106001.0627">31194 2963,'0'0,"0"53,0 0,0 0,0 26,0-26,0 0,0 0,0 26,0-26,0 27,0-54,0 0,0 27,27-53</inkml:trace>
  <inkml:trace contextRef="#ctx0" brushRef="#br1" timeOffset="106303.0802">31247 3069,'27'0,"-1"-53,27 53,-26 0,-27 53,0 0,0-27,0 1,0-1,-27 27,1-26,-1 25,-52-25,26-27,26 79,-25-79,25 0</inkml:trace>
  <inkml:trace contextRef="#ctx0" brushRef="#br1" timeOffset="106647.0999">31512 3201,'0'53,"53"0,-53-27,26 27,1-26,52-27,-52 0,-27-27,0-52,0 53,0-54,0 80,-53 0,26 0,-26 0,0 0,0 0,53 27,-26-27</inkml:trace>
  <inkml:trace contextRef="#ctx0" brushRef="#br1" timeOffset="107006.1204">31882 3175,'0'26,"0"1,-26-1,26 27,0 0,-27-27,27 54,0-27,0-27,27-26,26 0,-27 0,1 0,26 0</inkml:trace>
  <inkml:trace contextRef="#ctx0" brushRef="#br1" timeOffset="107153.1288">31988 3069,'0'-27,"0"27,0 53</inkml:trace>
  <inkml:trace contextRef="#ctx0" brushRef="#br1" timeOffset="107479.1474">32120 3545,'27'0,"52"0,-79-53,53 0,-53 0,27 0,-27 106,53-53,-53 53,0-26,26-27,-26 26,26-26,27 0</inkml:trace>
  <inkml:trace contextRef="#ctx0" brushRef="#br1" timeOffset="107809.1663">32597 3095,'0'-26,"0"52,0 27,0 0,53 0,-53 0,0 26,0 1,0 26,0-54,0 1,0-26,0 26</inkml:trace>
  <inkml:trace contextRef="#ctx0" brushRef="#br1" timeOffset="108019.1783">32544 3333,'0'0,"53"0,-27 0,1 0,26 0,-27 0</inkml:trace>
  <inkml:trace contextRef="#ctx0" brushRef="#br1" timeOffset="109308.2521">31300 2619,'0'-26,"0"26,53 53,-53-1,0 1,27-53,-27 53</inkml:trace>
  <inkml:trace contextRef="#ctx0" brushRef="#br1" timeOffset="151544.6678">29289 13652,'27'0,"-27"0,0 27,53 52,-53 0,0 27,53 0,-53 26,0-52,26-1,-26 0,0 1,0-1,0-26,0 27,0-28,0-25,0-1,0 27,0 0,0 0,0 0,53 0,-53-27,0 1,0 26,0-27,0 1,0 26,27-27,-27 1,0 52,0-26,0 0,0-27,0 27,0-26,0-1,0 0,0 27,0 0,26-53,27 0</inkml:trace>
  <inkml:trace contextRef="#ctx0" brushRef="#br1" timeOffset="153382.773">28072 14816,'0'0,"53"0,0 0,-26 0,-1-26,27 26,-27 0,1 0,26 0,-27-53,1 53,26 0,0 0,-27 0,0 0,27 0,0 0,-26 0,26 0,-27 0,54 0,-54 0,27 0,26 0,-26 0,27 0,-54 0,0 0,27 0,27 0,-54 0,1 0,52 0,-26 0,26-26,-26 26,0 0,27 0,-28 0,-25 0,-1 0,27 0,-26 0,-1 0,27 0,-26 0,26 0,-1 0,1 0,-26 0,-1 0,27 0,-26 0,-1 0,27 0,0 0,0 0,0 0,-27 0,27 0,-26 0,-1 0,27 0,-27 0,27 0,27 0,-27 0,-27-53,1 53,25 0,-25 0,26 0,-27 0,27 0,-26 0,-1 0,27 0,-26 0</inkml:trace>
  <inkml:trace contextRef="#ctx0" brushRef="#br1" timeOffset="156005.9229">30533 13361,'0'-53,"0"80,0-1,53-26,-53 27,0 26,26-53</inkml:trace>
  <inkml:trace contextRef="#ctx0" brushRef="#br1" timeOffset="159825.1415">30586 12700,'-27'0,"-26"-53,27 53,-27 0,27 0,-1 0,-26 0,27 0,-1 0,1 0,-27 0,27 0,-1 0,-26 26,27-26,26 27,-27-27,-26 53,27-53,26 26,-53-26,0 53,27-53,26 26,-53-26,53 53,-27-53,27 27,-26 26,26 0,-53-27,53 1,0 25,0-25,0 26,-27 0,27 0,0 0,0-27,0 53,0-52,0-1,0 27,0-26,53-1,-53 27,27-53,-27 27,26-27,-26 52,53-52,-53 53,27-53,-27 27,26-27,-26 26,26-26,-26 27,53-27,-26 53,26-53,-27 0,-26 26,27-26,-1 0,-26 53,80-53,-28 0,-52 27,53-27,0 0,0 0,-53 26,27-26,-1 0,1 0,25 0,-25 0,-1 0,27 0,0 0,0 0,-26 0,-27 0,79 0,-53 0,1 0,-27-26,53 26,-27 0,1 0,-27-53,26 53,27 0,-26-27,25 27,-52-53,27 53,-1 0,-26-26,27 26,-27-27,53 27,-53-26,26 26,27-53,-26 26,-1-25,-26 25,53 27,-53-26,26-27,-26 0,53 53,-53-27,0-26,0 27,27 26,-27-26,0-27,0 26,0 1,0-27,0 26,0 1,0-27,0 26,0 1,0 0,0 26,0-53,0 26,-53 27,53-26,0-27,-27 53,27-27,-26 27,26-26,-53 26,53-53,-26 53,26-26,-27 26,27-27,-53 27,27-53,-1 53,27-26,-53 26,27 0,26-27,-27 27,-25 0,52-53,-27 53,1-26,-27 26,26 0,1 0,-27 0,53-27,-27 27,1 0,-27 0,27 0,-1 0,-26 0,27 0,-1 0,1 0,-27 0,53 0,-27 0,1 0,-27 0,27 0,26 27,0 26</inkml:trace>
  <inkml:trace contextRef="#ctx0" brushRef="#br1" timeOffset="164030.3818">30692 13229,'26'0,"27"0,-26 0,25 0,1 0,-53 0,0 53,0 0,-26 0,26 0,-27-53,27 52,0-25,0-1,0 27,27-53,26 0,-27 0</inkml:trace>
  <inkml:trace contextRef="#ctx0" brushRef="#br1" timeOffset="164355.4006">30639 13493,'0'0,"53"-52,0 52,0 0,-1 0,1 0,27 0,-54 0,1 0,26 0</inkml:trace>
  <inkml:trace contextRef="#ctx0" brushRef="#br1" timeOffset="164804.4263">31141 13414,'0'27,"0"25,0 28,0-27,53-53,27 0,-54 0,-26 0,0-53,0 0,0 53,0-53,-53 53,27 0</inkml:trace>
  <inkml:trace contextRef="#ctx0" brushRef="#br1" timeOffset="166799.5404">31353 12806,'-26'0,"-27"0,26 0,27 0,-26 52,26-25,-53-27,53 26,-27-26,27 53,0-79,27 26,-27-27</inkml:trace>
  <inkml:trace contextRef="#ctx0" brushRef="#br1" timeOffset="167376.5734">31406 12806,'79'0,"-52"0,-1 0,27 0,0 0,-26 0,-1 0,27 0</inkml:trace>
  <inkml:trace contextRef="#ctx0" brushRef="#br1" timeOffset="168598.6433">30242 12541,'-27'0,"27"0,-26 26,26 27,0-26,-53-1,53 54,0-54,27-26,-27 27,52-27,-25 0,-1 0,27 0,-26 0,-1 0</inkml:trace>
  <inkml:trace contextRef="#ctx0" brushRef="#br1" timeOffset="169919.7188">29501 13282,'0'0,"27"0,-27 26,26-26,-26 53,26-26,-26-1,0 27,53-53,-53-53,27 27,-27-1,53 27,-53-53,53 53,-53-53,26 53,1 0,-27-26,26 26,27 0,-53-27,26 27,-26 27,-53-27</inkml:trace>
  <inkml:trace contextRef="#ctx0" brushRef="#br1" timeOffset="171260.7955">30692 13943,'0'-53,"0"80,0-27,79 26,-26-26,-53 53,53-53,-53 27,-27-1,1-26,26 53,-26-53,26 53,-53 0,53-27,0 27</inkml:trace>
  <inkml:trace contextRef="#ctx0" brushRef="#br1" timeOffset="172761.8812">31565 13149,'0'-26,"-27"26,27 53,-26-53,26 53,-27-53,27 26,-52-26,52 27,26-27,-26 0,26 0,-26-27</inkml:trace>
  <inkml:trace contextRef="#ctx0" brushRef="#br1" timeOffset="173031.8966">31565 13149,'26'0,"1"0,-27 0,26 0,27 53,0-53,0 53,-53 27,0-54</inkml:trace>
  <inkml:trace contextRef="#ctx0" brushRef="#br1" timeOffset="173975.9508">31327 14525,'0'0,"79"0,-52 0,-1 0,27 0,-53 80,0-54,0 1,0 26,0-1,0-25,-53 26,27 0,-1-53,-26 53,27-53</inkml:trace>
  <inkml:trace contextRef="#ctx0" brushRef="#br1" timeOffset="174259.9671">32306 14552,'0'26,"-80"54,54-27,-27-27,26 27,-25 26,25-52,27-1,-53 27</inkml:trace>
  <inkml:trace contextRef="#ctx0" brushRef="#br1" timeOffset="174485.9799">31988 14763,'27'0,"-1"0,1 0,52 0,-26 0,0 27,0-27,0 0,-1 26,-25-26,-27 53</inkml:trace>
  <inkml:trace contextRef="#ctx0" brushRef="#br1" timeOffset="175500.038">29236 13679,'0'26,"-52"-26,25 53,-26 0,0 0,53-27,27-26</inkml:trace>
  <inkml:trace contextRef="#ctx0" brushRef="#br1" timeOffset="175709.05">29210 13679,'0'-27,"53"27,0 0,-27 27,27-27,-53 26,27-26,26 0,-53 27,53-27</inkml:trace>
  <inkml:trace contextRef="#ctx0" brushRef="#br1" timeOffset="176519.0963">28760 13070,'0'0,"0"53,0 0,0-27,0 1,27-27,-27 53,26-53,27 0,-26-27,-27-26,52 27,-52-27,0 27,0 26,0 52,0-25,27 26,-27 0,0 26,0 27,0-53,0 0,-79 0,52 26,-26-52,27-27,-27 52,0-52,0 0,26 0,27-26</inkml:trace>
  <inkml:trace contextRef="#ctx0" brushRef="#br1" timeOffset="178000.1809">29051 15054,'0'27,"0"52,0-52,0 26,0 0,0-53,0 26,53-26,0 0,-53 0,79 0,-79-53,0 0,0 27,0-1,0-26,-26 27,0-27,-27 53,26 0,27 26</inkml:trace>
  <inkml:trace contextRef="#ctx0" brushRef="#br1" timeOffset="191282.9407">27384 15901,'27'27,"-27"26,0 52,0-25,53 26,-53-1,0 1,0 27,0-28,53-25,-53-1,0 0,0 1,26-27,-26 0,0-27,0 27,0 26,53-52,-53-1,0 27,0-26,0-1,0 27,27-26,-27-1,0 27,0-27,0 1,0 52,26-79,-26 27,0-27,0-53</inkml:trace>
  <inkml:trace contextRef="#ctx0" brushRef="#br1" timeOffset="192158.9909">26644 17065,'26'0,"27"-53,0 53,0-26,0 26,0 0,26 0,0-53,1 53,-1 0,0 0,54 0,-27 0,-1 0,-25 0,-1 0,1 0,-1 0,27 0,26 0,-53 26,1-26,-1 0,27 0,-27 0,1 0,-1 0,1 0,-28-26,1 26,-26 0,26 0,0 0,-53 26,0-52,-27 26</inkml:trace>
  <inkml:trace contextRef="#ctx0" brushRef="#br1" timeOffset="194740.1385">27464 16166,'0'-27,"53"27,-27 0,-26-26,27 26,52 0,-26 0,0 0,0 0,0 0,-27 53,1-27,25 27,-52-26,53-27,-53 26,53 27,-53-27,27-26,-27 27,0 26,26-53,-26 79,0-52,53-1,-53 27,0-27,0 1,0 26,0-27,0 1,0 26,0-27,0 27,0-27,0 27,0-26,0-1,-26 27,26-26,-27 26,27-27,-53-26,53 27,-26 25,-1-25,-26-27,53 26,-26-26,-27 53,27-53,-1 27,-26-27,53 53,-26-53,-1 0,-26 0,27 0,0 0,-1 0,27-27</inkml:trace>
  <inkml:trace contextRef="#ctx0" brushRef="#br1" timeOffset="196966.2658">27781 17859,'0'53,"27"-53,52 0,0 0</inkml:trace>
  <inkml:trace contextRef="#ctx0" brushRef="#br1" timeOffset="197296.2847">28125 17780,'53'0,"-53"26,27 1,-27-1,53-26,-53 53,26-53,0 0</inkml:trace>
  <inkml:trace contextRef="#ctx0" brushRef="#br1" timeOffset="197530.2981">28363 17780,'-26'0,"26"0,26 0,-26 26,27 27,-27 0</inkml:trace>
  <inkml:trace contextRef="#ctx0" brushRef="#br1" timeOffset="197882.3182">28390 17594,'0'-26,"0"26,-53 0,53 26,-27-26,-25 0,25 0,-26 0,27 0,26 0,-53 0,0 0,26 0,27 0,0 53,0-26,27-1</inkml:trace>
  <inkml:trace contextRef="#ctx0" brushRef="#br1" timeOffset="198198.3363">28734 17515,'0'0,"0"27,-27 25,27 1,0-26,-53 26,53 26,0-26,0 0,-26 0,26 0,0-27,0 1</inkml:trace>
  <inkml:trace contextRef="#ctx0" brushRef="#br1" timeOffset="198513.3541">28787 17806,'0'-26,"26"26,1 0,-27 26,0 27,0 0,0 0,0-53,0 26,0-26,26 0,53 0,-26 0,0-26,0 26,0-27</inkml:trace>
  <inkml:trace contextRef="#ctx0" brushRef="#br1" timeOffset="200122.4463">28072 16536,'0'-53,"0"80,0 52,-53-26,0 0,27-53,26 53,0-80,0 27</inkml:trace>
  <inkml:trace contextRef="#ctx0" brushRef="#br1" timeOffset="200446.4649">28152 16483,'26'0,"-26"27,27-27,52 0,-53 0,1 0,26 26,-27-26,1 0,26 0,-53 27,0 26</inkml:trace>
  <inkml:trace contextRef="#ctx0" brushRef="#br1" timeOffset="201436.5213">27517 15504,'0'27,"0"52,0-52,0-1,0 27,53 0,-53-27,26-26</inkml:trace>
  <inkml:trace contextRef="#ctx0" brushRef="#br1" timeOffset="201664.5343">27675 15610,'0'27,"0"-27,0 52,53 28,-53-27,53-53,-26 0</inkml:trace>
  <inkml:trace contextRef="#ctx0" brushRef="#br1" timeOffset="202073.5579">27861 15266,'-27'0,"27"53,-26-53,26 53,-27-53,27 79,-53-79,0 0,27 0,-27 0,27 0,-1 0,-26-53,27 53,-27-52,26 52,1 0,26 0,0 52,0-25,0-1,0 1,0 26,0-27,0 1,0 52,26-79</inkml:trace>
  <inkml:trace contextRef="#ctx0" brushRef="#br1" timeOffset="202485.5813">28178 15478,'0'-27,"0"27,-26 27,26-1,-53 54,53-27,-53-1,53 1,-27 27,27-27,-53 0,53 0,-26-1,26-25</inkml:trace>
  <inkml:trace contextRef="#ctx0" brushRef="#br1" timeOffset="202846.6022">28152 15716,'53'0,"-53"-53,26 53,1 26,-27 1,0-1,0 27,0-26,0-1,52-26,-25 0,26 0,0 0,-27 0,1 0</inkml:trace>
  <inkml:trace contextRef="#ctx0" brushRef="#br1" timeOffset="203941.6648">27226 17145,'0'79,"-27"-79,27 53,0-27,0 27,0 0,0-53,53 0,0 0,-53-26,26 26,-26-53,0 0,0 27,-26 26,26-53,-26 53,-27 0,26 26,27 1</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8:52:30.075"/>
    </inkml:context>
    <inkml:brush xml:id="br0">
      <inkml:brushProperty name="width" value="0.05292" units="cm"/>
      <inkml:brushProperty name="height" value="0.05292" units="cm"/>
      <inkml:brushProperty name="color" value="#00B050"/>
    </inkml:brush>
  </inkml:definitions>
  <inkml:trace contextRef="#ctx0" brushRef="#br0">25506 10609,'0'-26,"-27"26,27-26,-26 26,-1 0,27 26,-79 27,53 53,-27-27,0 1,53 52,-80-26,80 26,0-53,0 1,0-27,0 0,27-1,-1 1,27-26,-26 26,-27-27,79 80,-79-53,0 0,0-27,0 27,0-26,-26-27,26 53,-80-53,54 0,52 0</inkml:trace>
  <inkml:trace contextRef="#ctx0" brushRef="#br0" timeOffset="1215">26564 10689,'0'-27,"0"1,-26 26,26-53,-53 53,0 0,26 0,-25 0,25 26,1-26,-27 53,53-26,-27-27,27 79,0 1,27-80,-1 0,27 0,0 0,-27-27,27 27,-26-53,-27 0,53 27,-53-1,0-26,0 27,0 0,0-27,0 26,0 1,0-1,-27 27,27-53,0 27,0 52,0 1,0 26,0 0,0 0,0-1,0 1,0 27,0-27,0-27,0 1,53-27</inkml:trace>
  <inkml:trace contextRef="#ctx0" brushRef="#br0" timeOffset="1628">26723 10477,'0'-53,"0"0,0 27,26 26,27 0,27 0,-54 106,-26-80,0 27,0 0,0 0,0 0,0-27,0 27,53 0,0-53,-27 0,1 0,26 0</inkml:trace>
  <inkml:trace contextRef="#ctx0" brushRef="#br0" timeOffset="1882">26776 10689,'26'0,"27"-53,0 53,0-53,0 53,26-53</inkml:trace>
  <inkml:trace contextRef="#ctx0" brushRef="#br0" timeOffset="2446">26009 11403,'52'-53,"-25"53,26-79,53 52,52-25,1-1,-27 53,1-80,-54 80,-26 0,-26 0,25 27,-52 26,0-27</inkml:trace>
  <inkml:trace contextRef="#ctx0" brushRef="#br0" timeOffset="2948">26035 11774,'26'0,"27"-53,0 53,0 0,-26 0,-27 26,0 1,0 26,0-1,0 28,0-27,-80-27,80 27,0 0,27-53,-1 0,27 0,27 0,-28 0,28-53</inkml:trace>
  <inkml:trace contextRef="#ctx0" brushRef="#br0" timeOffset="3233">25982 12038,'0'-26,"53"26,-27-53,54 53,-27-27,0 27,26-53,0 53,1 0</inkml:trace>
  <inkml:trace contextRef="#ctx0" brushRef="#br0" timeOffset="3442">26670 11879,'53'0,"-53"-26,53 26,0 0,0 0,0-53</inkml:trace>
  <inkml:trace contextRef="#ctx0" brushRef="#br0" timeOffset="3824">27040 11483,'53'0,"-53"-27,53 27,27 0,-54 0,27 0,-53 27,0-1,0 1,0 52,0-53,-26 1,26 52,0-52,0-1,0 27,26-53,27 0,-27 0,27 0</inkml:trace>
  <inkml:trace contextRef="#ctx0" brushRef="#br0" timeOffset="4116">27120 11774,'0'-27,"26"27,80-53,-79 53,-1 0,27 0,-27-26,27 26,-26 0</inkml:trace>
  <inkml:trace contextRef="#ctx0" brushRef="#br0" timeOffset="4373">27755 11721,'0'26,"0"27,53-53,-27-26,-26-1,53-52,-53-1,-53 28,0 52,27 0,-27 26,26 27,-25-27,25 27</inkml:trace>
  <inkml:trace contextRef="#ctx0" brushRef="#br0" timeOffset="5483">27014 14102,'0'0,"0"-26,-26 26,-27 0,0 26,0 27,26 79,-26 27,53 0,-53 79,53-27,0 1,27 26,-27-53,79-79,-79 0,27-53,-27-26,0 25,-27-52,1 0,-27 0,26 0,-25 0</inkml:trace>
  <inkml:trace contextRef="#ctx0" brushRef="#br0" timeOffset="6425">27808 13626,'0'-53,"0"26,0-26,-27 53,27-52,-26 52,26-27,-27 27,-52 0,26 0,27 27,26 25,-53 1,53 27,0-1,0 27,0 26,0 1,26-54,1-26,-27 0,79 26,-79-52,0-1,0 27</inkml:trace>
  <inkml:trace contextRef="#ctx0" brushRef="#br0" timeOffset="6621">27464 14102,'26'-53,"-26"27,106-27,-79 53,-1-27,27 27,-27 0,1 0</inkml:trace>
  <inkml:trace contextRef="#ctx0" brushRef="#br0" timeOffset="6922">28205 13546,'-27'27,"27"-1,-26 27,26-26,0-1,0 27,0 26,0 1,0-1,0-26,0 0,0-27,0-26</inkml:trace>
  <inkml:trace contextRef="#ctx0" brushRef="#br0" timeOffset="7273">28416 13626,'27'-27,"26"27,-53 27,0-1,0 27,0 0,-27 0,27 0,-26 0,26-27,0 27,0-26,26-27,1 0,26 0,-1 0,-25 0</inkml:trace>
  <inkml:trace contextRef="#ctx0" brushRef="#br0" timeOffset="7484">28337 14023,'0'-80,"53"27,26-26,-52 79,26-27,-27 27,27-52</inkml:trace>
  <inkml:trace contextRef="#ctx0" brushRef="#br0" timeOffset="7680">28760 13520,'27'26,"26"54,-53-54,0 27,0 0,0 26,-27 1,-26 52,27-79</inkml:trace>
  <inkml:trace contextRef="#ctx0" brushRef="#br0" timeOffset="8235">27517 14816,'0'-26,"53"-27,0 27,52-27,54-27,79 1,0-1,-26-25,-53 52,-53 53,-27 0,0 0,-52 0,-27 79,0-26,0-27</inkml:trace>
  <inkml:trace contextRef="#ctx0" brushRef="#br0" timeOffset="8766">27781 15213,'27'0,"-1"0,27 0,0 0,-53 53,0 0,0 26,0 1,-26 26,26-27,-53 0,53-26,0-26,0-1,0-26,26 0,53 0,-26-26,0-1,0-26</inkml:trace>
  <inkml:trace contextRef="#ctx0" brushRef="#br0" timeOffset="9030">27781 15557,'53'0,"-53"-26,53 26,0 0,0-27,26 27,-26 0,-26-79</inkml:trace>
  <inkml:trace contextRef="#ctx0" brushRef="#br0" timeOffset="9217">28443 15319,'26'0,"27"0,0 0,-27-53,27 27,0-27</inkml:trace>
  <inkml:trace contextRef="#ctx0" brushRef="#br0" timeOffset="9539">28893 14896,'0'0,"0"-27,52 27,28 0,-1 0,-52 27,-27-1,0 54,0-28,0 1,0 0,0 0,0 0,26-26,1-27,25 0,28 0,-54 0,27-53</inkml:trace>
  <inkml:trace contextRef="#ctx0" brushRef="#br0" timeOffset="9765">28972 15081,'26'0,"-26"-27,53 27,27 0,-27 0,26-52,0 52</inkml:trace>
  <inkml:trace contextRef="#ctx0" brushRef="#br0" timeOffset="10009">29898 14843,'0'26,"0"1,0 26,-53-27,53 1,0 25,26-52,1 0,-27 0,0-26,0 0,0-27,0 26,0 1,-27 26,27-53,-26 53,-27 0</inkml:trace>
  <inkml:trace contextRef="#ctx0" brushRef="#br0" timeOffset="11099">29898 14949,'0'-27,"-27"27,1 0,-27 27,53-1,0 27,-53-27,53 1,27 26,52-53,-53-27,27 1,-53-1,27-25,-27 25,0 1,0-54,0 54,-53 26</inkml:trace>
  <inkml:trace contextRef="#ctx0" brushRef="#br0" timeOffset="12060">30427 13758,'0'-53,"0"0,-26 0,-1 0,-26 53,0 0,27 0,-27 27,27 26,-27 0,26 0,27 26,-53-26,53-27,53 27,-26-53,26-26,26-1,-26-52,26 0,-52-27,26 53,-27 0,-26 26,0-52,0 26,0 0,0 0,0 0,0 0,0 27,0 26,0 26,0 27,0 27,0-27,0 26,0-26,0 0,26 0,-26 53,27-53,-27-1,53-25,0-27</inkml:trace>
  <inkml:trace contextRef="#ctx0" brushRef="#br0" timeOffset="12381">30956 13335,'0'-53,"53"53,0 0,-26 0,-27 26,0 1,0-1,0 54,0-54,0 27,-27 0,27-27,0 1,27 26,-1-53,53 26,-26-26,27 0,-27 0,0-26</inkml:trace>
  <inkml:trace contextRef="#ctx0" brushRef="#br0" timeOffset="12599">30771 13493,'79'0,"1"-26,-27 26,0 0,0 0,-1 0,28 0,-54 0</inkml:trace>
  <inkml:trace contextRef="#ctx0" brushRef="#br0" timeOffset="14152">27808 10768,'0'-26,"53"-1,26-26,-26 53,0-53,0 53,-27 0,1 0</inkml:trace>
  <inkml:trace contextRef="#ctx0" brushRef="#br0" timeOffset="14316">28072 11033,'0'0,"106"-27,-79 27,26-53,-1 53,1 0,-26-26</inkml:trace>
  <inkml:trace contextRef="#ctx0" brushRef="#br0" timeOffset="14969">29210 10557,'0'-53,"79"0,1 53,-27 0,0 26,0 27,-27 0,-26 0,0 26,0 27,0-26,0-1,-79-26,79 0,-27-53,80 0,0-27,0 27,53-79,-27 52,-26 27,26-52,-52 52,-1 0</inkml:trace>
  <inkml:trace contextRef="#ctx0" brushRef="#br0" timeOffset="15240">30189 10662,'0'27,"0"-1,0 27,0-26,0-1,26-26,-26 80,27-80,-27 52,53-52,-53 27,53-27</inkml:trace>
  <inkml:trace contextRef="#ctx0" brushRef="#br0" timeOffset="15441">30454 10768,'26'53,"-26"-26,0-1,0 27,53-27,-53 1</inkml:trace>
  <inkml:trace contextRef="#ctx0" brushRef="#br0" timeOffset="15832">30639 10345,'0'0,"0"26,-53 27,53-26,-53-27,0 53,27-53,-1 0,-26 0,-53 0,80-27,-1 27,27-26,-79 26,53 0,-1 0,27 26,-53 1,53 26,0-1,0 1,0 0,0 0</inkml:trace>
  <inkml:trace contextRef="#ctx0" brushRef="#br0" timeOffset="16206">31221 10609,'-80'0,"54"53,26 0,-79 27,79-27,-27 0,27-1,0 1,0-26,0-27,53 26,-26-26,-1 0,27 0</inkml:trace>
  <inkml:trace contextRef="#ctx0" brushRef="#br0" timeOffset="16385">31194 10345,'0'-27,"0"27,0 27</inkml:trace>
  <inkml:trace contextRef="#ctx0" brushRef="#br0" timeOffset="17393">25903 17436,'0'-27,"26"-52,54 52,-28 27,1 0,0 0,-53 0,0 27</inkml:trace>
  <inkml:trace contextRef="#ctx0" brushRef="#br0" timeOffset="17555">26088 17806,'53'0,"0"-79,0 79,-27-27,27 27,-26-53</inkml:trace>
  <inkml:trace contextRef="#ctx0" brushRef="#br0" timeOffset="18023">26749 17039,'0'-27,"0"27,106 0,-79 27,-27-1,53 1,-53 26,0-27,0 27,0-26,0 25,0-25,0 26,-53-53,53 53,53-53,0 0,-1-27,1 27,27-53,-27 53,0-79</inkml:trace>
  <inkml:trace contextRef="#ctx0" brushRef="#br0" timeOffset="18245">27305 17065,'0'0,"26"53,-26-26,0-1,0 27,53-26,-53-1,53-26,0 0</inkml:trace>
  <inkml:trace contextRef="#ctx0" brushRef="#br0" timeOffset="18449">27623 17065,'0'27,"0"-1,52 80,-52-53,27-53,-27 26</inkml:trace>
  <inkml:trace contextRef="#ctx0" brushRef="#br0" timeOffset="18809">27755 16589,'0'-53,"0"133,-27-28,27 1,-53 0,27-26,-27-1,27-26,-27 53,26-53,1 0,-27 0,26-26,1 26,-27-27,27 27,26-26,-53 26,0 26,53 1,0 26,0 26,-27-26,27 0,0-27</inkml:trace>
  <inkml:trace contextRef="#ctx0" brushRef="#br0" timeOffset="19191">28337 16933,'0'26,"0"27,-27 0,27 53,-52-53,52 0,0 0,0-27,0 27,52-53,-25 0,-1 0,54-26,-54-27</inkml:trace>
  <inkml:trace contextRef="#ctx0" brushRef="#br0" timeOffset="19371">28337 16642,'0'-26,"0"26</inkml:trace>
  <inkml:trace contextRef="#ctx0" brushRef="#br0" timeOffset="20005">29131 16113,'0'-53,"-53"53,0 0,26-53,-26 53,27 0,0 0,-1 0,-26 0,53 26,-26-26,26 27,0-1,0 1,-53 26,53-27,0 27,0 26,0-26,0 0,0 0,0 0,0 27,26-54,1 0,-27 27,106-26,-106 26,52-27,-52 27,0-26,0-1,0 27,0-27,0 1,0-1,0 54,27-80,52 0,1 0,-27-27,-1 1</inkml:trace>
  <inkml:trace contextRef="#ctx0" brushRef="#br0" timeOffset="20833">29766 16166,'0'0,"26"0,53 0,-52-53,-27 0,0 0,0 0,-79 53,26 0,0 0,53 79,0-52,-27 26,27 0,0 26,0-26,0 26,53 27,-53-26,27 25,-27-52,53 0,-53 0,0 0,52 26,-52-52,0 26,-26 26</inkml:trace>
  <inkml:trace contextRef="#ctx0" brushRef="#br0" timeOffset="21055">29633 16642,'53'0,"-53"-53,80 53,-27-79,-1 26,81 0,-27-27,-53 28</inkml:trace>
  <inkml:trace contextRef="#ctx0" brushRef="#br0" timeOffset="21335">30480 15848,'0'80,"0"-27,-26-1,26 28,-27-1,27 1,0-1,0 0,0 1,27-27,25-27,-25-26,26 79,0-79,0 0</inkml:trace>
  <inkml:trace contextRef="#ctx0" brushRef="#br0" timeOffset="21785">30956 15848,'53'0,"-26"0,-1 0,27 0,-27 0,1 0,26 27,-53 52,0-52,0 25,-27 28,27-27,-26-27,26 27,0 0,0-53,26 0,54 0,-27 0,-27 0,27-26</inkml:trace>
  <inkml:trace contextRef="#ctx0" brushRef="#br0" timeOffset="22064">30930 16219,'0'-53,"-27"53,27 0,53-27,0 27,0-53,53 53,-27-26,1 26</inkml:trace>
  <inkml:trace contextRef="#ctx0" brushRef="#br0" timeOffset="22302">31565 16033,'0'27,"0"-1,0 27,0-26,0-1,0 27,26-53,54 0,-27 0,-27-53,-26 27,53-1,-53-26,0 27,0-1,-27 27,1-79,0 79,-27 0,26 0,1 27</inkml:trace>
  <inkml:trace contextRef="#ctx0" brushRef="#br0" timeOffset="22564">31909 15795,'0'27,"0"-1,0 27,0 27,0-28,0 1,0 0,0 0,0-26,0 26,-27-53</inkml:trace>
  <inkml:trace contextRef="#ctx0" brushRef="#br0" timeOffset="23104">32094 15240,'0'-27,"26"27,1 0,52 0,-52 27,26 26,-53-27,79 53,-79 1,0 26,0-1,0 1,0 53,0-53,0 0,0-27,0-26,0 0,0 0,26-53,-26 53,0 0</inkml:trace>
  <inkml:trace contextRef="#ctx0" brushRef="#br0" timeOffset="23254">32729 16324,'0'-52</inkml:trace>
  <inkml:trace contextRef="#ctx0" brushRef="#br0" timeOffset="26037">24818 11006,'0'-26,"0"26,-53 0,27 0,-27 26,0 27,-27 0,54-26,-1-1,-25-26,25 79,-26-79,53-26</inkml:trace>
  <inkml:trace contextRef="#ctx0" brushRef="#br0" timeOffset="26264">24500 11033,'-26'0,"26"-53,-26 53,-1 0,-26 26,53 27,0 0,0 0,0 0,0 26,0-26,0-26,27 26,-1-53,1 0</inkml:trace>
  <inkml:trace contextRef="#ctx0" brushRef="#br0" timeOffset="27596">19368 10557,'-53'0,"53"-53,0 26,-27 27,27-53,-26 0,-27 53,26 0,27 53,-53 0,53-26,-53 26,53-1,0 1,-26 0,26 27,0-27,0 26,0 0,0 1,0-1,53 0,-53-26,0 0,0-26</inkml:trace>
  <inkml:trace contextRef="#ctx0" brushRef="#br0" timeOffset="27867">18891 11006,'0'-26,"0"-1,0 27,27 0,-1 0,27 0,0 0,0-52,26 52</inkml:trace>
  <inkml:trace contextRef="#ctx0" brushRef="#br0" timeOffset="28205">19659 10398,'-27'0,"1"0,26 26,-53 54,53-27,0 26,0 0,0-26,0 0,53 27,-27-54,-26 0,53 27,-53-26,53-27,-53 53</inkml:trace>
  <inkml:trace contextRef="#ctx0" brushRef="#br0" timeOffset="28686">20029 10477,'0'-26,"0"26,53 0,-27-53,1 53,26 0,0 26,-53 1,0 26,0 0,0 26,-27 27,1-27,-27-26,53 26,-27-52,27 26,0-53,27 0,52 0,-26 0,-26 0,-1 0,-26-53,53 53</inkml:trace>
  <inkml:trace contextRef="#ctx0" brushRef="#br0" timeOffset="28925">19976 10821,'27'0,"-1"0,27 0,0 0,0-53,0 27,26-27,-53 26</inkml:trace>
  <inkml:trace contextRef="#ctx0" brushRef="#br0" timeOffset="29136">20505 10477,'0'0,"0"80,53-54,-26 0,26 27,-53 0,26 0,-26 53,0-27,0 1,-26-1,26-26,-80 0</inkml:trace>
  <inkml:trace contextRef="#ctx0" brushRef="#br0" timeOffset="29402">21034 10821,'53'-53,"-26"27,-1 26,27 0,-26-53,26 53,-53 0</inkml:trace>
  <inkml:trace contextRef="#ctx0" brushRef="#br0" timeOffset="29554">21087 11112,'0'-26,"53"26,-53-27,53 27,0-53</inkml:trace>
  <inkml:trace contextRef="#ctx0" brushRef="#br0" timeOffset="29840">21616 10477,'0'27,"0"52,53-53,-53 1,0 52,53-26,-53 0,53 0,-53 26,27-52,-27-1,53-26</inkml:trace>
  <inkml:trace contextRef="#ctx0" brushRef="#br0" timeOffset="30012">22251 10689,'27'0</inkml:trace>
  <inkml:trace contextRef="#ctx0" brushRef="#br0" timeOffset="30626">20346 11721,'80'0,"-1"0,80-106,26 53,80-53,-1 53,-52 0,-27 53,0-53,-26 53,-79 0,-1 0,-53 0,-26 0,27 0,-27 80,0-27</inkml:trace>
  <inkml:trace contextRef="#ctx0" brushRef="#br0" timeOffset="32936">27411 14049,'0'-26,"26"26,1 0,26 0,-53 0,26 0</inkml:trace>
  <inkml:trace contextRef="#ctx0" brushRef="#br0" timeOffset="34242">16563 16192,'0'-79,"-27"26,-25 26,25 27,27-52,-53 52,0 0,53 52,-79 28,26 79,53 26,-79-26,79-27,0 0,0-26,0-27,0-26,53 0,26-53,27 27,26-27,106 0,-53-53,-26 0,-27-27</inkml:trace>
  <inkml:trace contextRef="#ctx0" brushRef="#br0" timeOffset="34504">17568 16457,'0'0,"0"53,53 26,-53 0,0 1,27-1,-27-26,0 0,53 0,-53-27</inkml:trace>
  <inkml:trace contextRef="#ctx0" brushRef="#br0" timeOffset="34736">17436 16298,'0'-26,"0"-1,0-26,53 27,-27-27,1 26,52 27,-26-53,0 53,0 27,-53-1,0 54</inkml:trace>
  <inkml:trace contextRef="#ctx0" brushRef="#br0" timeOffset="34917">17357 17356,'26'0,"1"-53,26 53,-27-52,0 52,54-27,-54 27,27-53,0 53,-26 0,-1-26</inkml:trace>
  <inkml:trace contextRef="#ctx0" brushRef="#br0" timeOffset="35232">18494 16298,'0'0,"0"-26,0 78,0 28,0-1,-53 27,53 79,0-26,0-53,0 0,0-27,0 0,0-26</inkml:trace>
  <inkml:trace contextRef="#ctx0" brushRef="#br0" timeOffset="35464">18362 16298,'53'-106,"26"80,-26-27,27 26,-1 27,27-79,-53 79,0 0,-27 0,-26 26,0 27</inkml:trace>
  <inkml:trace contextRef="#ctx0" brushRef="#br0" timeOffset="35666">18680 16695,'26'0,"27"-53,0 53,-27-53,1 53,52-53,-52 53,-1 0,27 0,-27 0</inkml:trace>
  <inkml:trace contextRef="#ctx0" brushRef="#br0" timeOffset="35854">20055 16457,'0'-53,"27"53,-27 26</inkml:trace>
  <inkml:trace contextRef="#ctx0" brushRef="#br0" timeOffset="36348">17119 18600,'52'0,"1"-53,27 53,-1-53,80 53,0-53,-27 53,27-79,-27 79,-26-80,-27 80,1-53,-54 53,0 0,-26 0,-26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2:05.563"/>
    </inkml:context>
    <inkml:brush xml:id="br0">
      <inkml:brushProperty name="width" value="0.05292" units="cm"/>
      <inkml:brushProperty name="height" value="0.05292" units="cm"/>
      <inkml:brushProperty name="color" value="#FF0000"/>
    </inkml:brush>
  </inkml:definitions>
  <inkml:trace contextRef="#ctx0" brushRef="#br0">22992 3810,'0'-27,"0"27,0-53,-53 53,53-26,-26 26,-27 0,0 0,53 26,-53-26,53 53,-26 27,26-27,0 26,0 0,0 1,0-1,0 27,26 26,-26-26,0 53,0-53,0 26,0-53,0 1,0-27,-26-27</inkml:trace>
  <inkml:trace contextRef="#ctx0" brushRef="#br0" timeOffset="1365.8634">24262 3889,'-53'-26,"53"-27,-26 53,26-27,-53 27,27 0,-1 0,-26 0,0 27,0 79,53-27,0-53,27-26,-1 0,27 0,0 0,0 0,-27 0,27 0,-53-53,27 27,-27 0,0-27,0 26,0 1,0-27,0 0,0 26,0 1,0-27,0 0,0 0,0 53,0 53,0 0,0 0,0 26,0-52,0 26,0-27,0 27,0-26,0-1,0 27,0-27,53-26,-53 53</inkml:trace>
  <inkml:trace contextRef="#ctx0" brushRef="#br0" timeOffset="1867.8132">24553 3598,'0'-26,"0"-27,0 53,27 0,-1 0,27 0,-26 0,-27 53,0-27,0 27,0 0,0 0,-27 26,27-26,-53 0,53 0,0-27,53 27,0-53,0 0,0 0,26 0,-52 0</inkml:trace>
  <inkml:trace contextRef="#ctx0" brushRef="#br0" timeOffset="2122.7877">24448 3810,'26'0,"0"0,54 0,-27-27,26 27,0 0,-26 0,0 0,0 0,-53 0</inkml:trace>
  <inkml:trace contextRef="#ctx0" brushRef="#br0" timeOffset="2691.7308">23707 4392,'79'0,"-26"0,26-53,27 53,79 0,27 0,26 0,-26 0,-27-53,-53 53,-26 0,-53 0,-26 26,-27 27</inkml:trace>
  <inkml:trace contextRef="#ctx0" brushRef="#br0" timeOffset="3591.6408">23707 4736,'0'-53,"79"53,-52 0,-1 0,0 0,27 0,-53 26,0 54,0-54,0 27,0 0,-26 0,26-27,-79 27,79 0,0-26,26-27,27 53,0-53,0 0</inkml:trace>
  <inkml:trace contextRef="#ctx0" brushRef="#br0" timeOffset="3884.6115">23786 5027,'0'-53,"27"53,25 0,28 0,-27 0,0 0,-27 0,53 26</inkml:trace>
  <inkml:trace contextRef="#ctx0" brushRef="#br0" timeOffset="4064.5935">24183 5080,'26'-27,"27"27,27 0</inkml:trace>
  <inkml:trace contextRef="#ctx0" brushRef="#br0" timeOffset="4512.5487">24659 4656,'27'0,"26"27,-27 26,-26-27,0 27,0-26,0 52,0-53,0-26,0 53,-53 27,53-54,27 1,25-27,-25 0,26 0,-27 0,1 0</inkml:trace>
  <inkml:trace contextRef="#ctx0" brushRef="#br0" timeOffset="4791.5208">24606 5027,'-26'0,"26"0,0-27,79 27,-26 0,26 0,27-53,0 53,0-53</inkml:trace>
  <inkml:trace contextRef="#ctx0" brushRef="#br0" timeOffset="5053.4946">25347 4974,'-26'53,"26"-27,0-26,0 27,53-27,-27 0,27 0,-27 0,-26 0,0 0,-53-53,27 53,-27-27,27 27,-1 0</inkml:trace>
  <inkml:trace contextRef="#ctx0" brushRef="#br0" timeOffset="5707.4292">24659 4709,'80'0,"-28"0</inkml:trace>
  <inkml:trace contextRef="#ctx0" brushRef="#br0" timeOffset="6406.3593">25850 4312,'0'-53,"26"53,54 0,-54 0,1 0,25 0,-52 27</inkml:trace>
  <inkml:trace contextRef="#ctx0" brushRef="#br0" timeOffset="6538.3461">26061 4471,'53'0,"-26"0,-1 0,27 0</inkml:trace>
  <inkml:trace contextRef="#ctx0" brushRef="#br0" timeOffset="7447.2552">27040 3968,'0'-26,"27"26,26 0,-27 0,1 0,-1 0,-26 0,80 0,-80 53,0 0,-27-27,1 27,-27-26,26-27,27 53,-53-53,53 52,53-52,0 0,0 0,26 0,-26 0,27 0,-54-26,1 26,-27-26</inkml:trace>
  <inkml:trace contextRef="#ctx0" brushRef="#br0" timeOffset="7686.2313">27675 4021,'0'-26,"0"52,0 27,27 0,-27 0,26-53,-26 53,80-53</inkml:trace>
  <inkml:trace contextRef="#ctx0" brushRef="#br0" timeOffset="7918.2081">27966 4074,'0'-26,"0"26,27 0,-27 53,26 26,-26-26,53-53,-53 26</inkml:trace>
  <inkml:trace contextRef="#ctx0" brushRef="#br0" timeOffset="8286.1713">28152 3704,'-53'0,"-27"0,54 0,-1 0,1 0,-53 0,26 0,26 0,1 0,-54 0,80 26,-26-26,26 80,0-27,0-27</inkml:trace>
  <inkml:trace contextRef="#ctx0" brushRef="#br0" timeOffset="8677.1322">28893 4074,'-27'0,"1"0,26 53,-27-53,27 80,0-28,0-25,0 26,106 0,-80-53,27 0,-26 0,52 0</inkml:trace>
  <inkml:trace contextRef="#ctx0" brushRef="#br0" timeOffset="8840.1159">29051 3889,'0'-26,"0"26</inkml:trace>
  <inkml:trace contextRef="#ctx0" brushRef="#br0" timeOffset="9937.0062">22648 4418,'-26'0,"-53"0,79 53,-53-26,53-1,26 53,53-79,-26 27,0-27,0 0,27 0,-54 0,-26-53,26 0,-26 27,0-1,0-26,-26 27,0 26,26-53,-53 53,0 0,53 26,0 1,0-1</inkml:trace>
  <inkml:trace contextRef="#ctx0" brushRef="#br0" timeOffset="10872.9126">22807 5477,'-53'0,"27"0,-27 0,0 0,0 26,53 27,0 0,0-53,53 53,0-53,0 0,0 0,26 0,-26-27,0 27,-53-53</inkml:trace>
  <inkml:trace contextRef="#ctx0" brushRef="#br0" timeOffset="11487.8511">22807 5212,'-26'0,"-27"0,26 0,27 0,0 53</inkml:trace>
  <inkml:trace contextRef="#ctx0" brushRef="#br0" timeOffset="12155.7843">22781 4418,'-27'0,"1"0,-1 0,27 0</inkml:trace>
  <inkml:trace contextRef="#ctx0" brushRef="#br0" timeOffset="14556.5442">25400 5106,'0'-26,"0"26,-26 0,-27 0,26 0,27 53,0-27,0 1,0 25,0-52,0 27,27-27,26 0,-27 0,0 0,-26 0,0-53,0 27,0-1,0-26,-26 53,-27 0,53-26,0-1</inkml:trace>
  <inkml:trace contextRef="#ctx0" brushRef="#br0" timeOffset="15815.4183">24659 4630,'0'-27,"-26"27,26 0,0 53</inkml:trace>
  <inkml:trace contextRef="#ctx0" brushRef="#br0" timeOffset="16265.3733">24659 4683,'27'0,"-27"0</inkml:trace>
  <inkml:trace contextRef="#ctx0" brushRef="#br0" timeOffset="18739.1259">28178 3598,'0'-26,"-26"26,26 26,0 0</inkml:trace>
  <inkml:trace contextRef="#ctx0" brushRef="#br0" timeOffset="25076.4921">13414 7355,'53'0,"-26"0,26 0,26 0,0 0,1 0,26 0,26-53,-26 53,-27 0,1 0,-28 0,1 0,0 0,-26 0,-1-26,27 26,0 0,-27 0,1 0</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8:53:48.121"/>
    </inkml:context>
    <inkml:brush xml:id="br0">
      <inkml:brushProperty name="width" value="0.05292" units="cm"/>
      <inkml:brushProperty name="height" value="0.05292" units="cm"/>
      <inkml:brushProperty name="color" value="#FF0000"/>
    </inkml:brush>
  </inkml:definitions>
  <inkml:trace contextRef="#ctx0" brushRef="#br0">17092 158,'0'0,"-53"0,53 80,0-54,-26 27,26 0,0 26,-53 1,53-1,0 1,0-1,0 0,0-26,0 0,0 0,0 0,0 0,0 0,0 0,0-27,0 1,0-1,0 27,0-79,0-27</inkml:trace>
  <inkml:trace contextRef="#ctx0" brushRef="#br0" timeOffset="389">17171 1243,'-26'0,"26"53,-26-26,26-1,0 53,0-52,0-1,0 27,0-53,52 0,28 0,-1 0,1-26,-27-27</inkml:trace>
  <inkml:trace contextRef="#ctx0" brushRef="#br0" timeOffset="1641">18389 370,'0'0,"-27"0,1 0,26 27,0 25,0-25,0-27,26 0,-26 0,0-53,0 27,0-1,0-26,0-26,0-1,0 54,0 0,0-27,0 26,0 1,0 26,0 26,0 54,0-54,0 0,0 27,79 27,-79-54,27 27,-27-26,0-1,53-26,-53 53,53-53</inkml:trace>
  <inkml:trace contextRef="#ctx0" brushRef="#br0" timeOffset="2010">18680 158,'0'-52,"0"52,0 26,53-26,-53 26,26-26,-26 80,0-54,0 27,0 0,0 0,0 0,0 0,0-27,0 1,0 26,0-53,26 0,54 0,52-53,-53 0,-26 26,-53 1</inkml:trace>
  <inkml:trace contextRef="#ctx0" brushRef="#br0" timeOffset="2233">18574 397,'26'0,"27"-27,0 27,-26 0,25 0,1 0</inkml:trace>
  <inkml:trace contextRef="#ctx0" brushRef="#br0" timeOffset="2857">18309 264,'-53'0,"27"0,-27 53,26 27,-25-28,52 1,-27-26,27 52,27-79,-1 0,27 0,26-26,-26 26,0-53,0 0,0 53</inkml:trace>
  <inkml:trace contextRef="#ctx0" brushRef="#br0" timeOffset="3479">18045 793,'53'0,"-27"0,53 27,1-27,26 0,-1-27,54 27,-27-105,27 52,-53 0,0 0,-53 53,-27 0,-26 26</inkml:trace>
  <inkml:trace contextRef="#ctx0" brushRef="#br0" timeOffset="4041">18362 979,'27'-27,"-1"27,27 0,-27 0,-26 27,53 26,-53-1,0 28,0-1,0-26,-26 0,26 26,-53-52,53-1,26-26,27 0,0 0,0-26,53 26,-80-27</inkml:trace>
  <inkml:trace contextRef="#ctx0" brushRef="#br0" timeOffset="4302">18336 1296,'26'0,"27"0,-27 0,1 0,26-26,26 26,-26-53</inkml:trace>
  <inkml:trace contextRef="#ctx0" brushRef="#br0" timeOffset="4551">19024 1190,'26'0,"-26"0,26 0,27-79,0 79,-53-27,53 27</inkml:trace>
  <inkml:trace contextRef="#ctx0" brushRef="#br0" timeOffset="4739">19394 952,'0'27,"0"26,0-27,26 27,-26-27,53 27,-53-26,53 26</inkml:trace>
  <inkml:trace contextRef="#ctx0" brushRef="#br0" timeOffset="7041">31380 158,'0'-26,"0"79,0 0,26 53,-26-27,0 0,0 27,53 27,-53-28,26 1,-26 26,53-26,-53-53,53 27,-53-54,27 1</inkml:trace>
  <inkml:trace contextRef="#ctx0" brushRef="#br0" timeOffset="7692">30321 1164,'0'26,"27"-26,26 0,0 0,26 0,27 0,53-53,26 53,0-53,0 53,27-52,-1 52,-25 0,-1 0,-53-53,27 53,-53 0,0 0,-27 0,27 0,-27 0,-26 0,0 0,-27-53,54 53,-54 0,1 26,-27 1</inkml:trace>
  <inkml:trace contextRef="#ctx0" brushRef="#br0" timeOffset="9372">32755 1005,'0'0,"0"-53,-52 53,52-26,-27 26,-26-27,27-26,-27 0,53 27,-80-27,27 0,27 0,-27 27,0-27,0 53,27 0,-1-27,-52 27,53-53,-27 53,0-26,26 26,1-53,-54 53,54 0,-1-26,-25 26,-1 0,0 0,26 0,-26 0,53 0,-53 0,27 53,-27-53,27 26,-1-26,-52 79,26-52,0 26,0-53,27 53,-1-53,27 53,-106 0,53-1,0 1,53 27,-26-80,26 53,0-27,0 1,0 25,0 1,0 0,0 0,0 0,0 27,26-28,-26-25,27 26,-27-27,53 27,-53-26,79-27,-26 53,0-53,0 52,0-52,0 0,0 0,0 0,26 0,-26 0,0 0,0 0,0 0,0 0,52 0,-52-26,0 26,0 0,0-26,53 26,-27-53,-26 53,0-53,26 53,-52-80,-1 80,27-26,-26 26,-27-53,53 53,-53-53,53 53,-53-53,26 53,-26-53,0 27,0-27,0 0,0 0,0 0,0 0,0 0,0 0,0 27,0 26,-53 0,0 0,0 0,27 0,26 0</inkml:trace>
  <inkml:trace contextRef="#ctx0" brushRef="#br0" timeOffset="9852">31962 979,'-27'-27,"27"-26,-53 53,53 27,0-1,27-26,-27 27,53 52,0-26,-53-27</inkml:trace>
  <inkml:trace contextRef="#ctx0" brushRef="#br0" timeOffset="10483">31750 502,'0'0,"-53"27,53 26,0 0,0 0,0 0,27-27</inkml:trace>
  <inkml:trace contextRef="#ctx0" brushRef="#br0" timeOffset="11180">31353 1402,'-26'0,"26"26,0 1,0-27,0 53,79-53,-26 0,-27-27,-26 1,-26 26,26-27,-79 27,26 0,53-52,-27 52</inkml:trace>
  <inkml:trace contextRef="#ctx0" brushRef="#br0" timeOffset="12223">20029 502,'26'0,"27"0,0 0,-53 27,27-27</inkml:trace>
  <inkml:trace contextRef="#ctx0" brushRef="#br0" timeOffset="12359">20188 820,'53'-27,"26"-25,-26 52,-27-27,1 27</inkml:trace>
  <inkml:trace contextRef="#ctx0" brushRef="#br0" timeOffset="12973">21511 264,'26'-26,"27"26,0 0,-27 0,1 0,-27 0,53 0,-53 53,0-27,0 27,0-26,0-1,0 27,0-53,0 53,26-53,27 0,-26 0,-1 0,27-27,0 27,-27 0</inkml:trace>
  <inkml:trace contextRef="#ctx0" brushRef="#br0" timeOffset="13258">22278 291,'0'0,"53"79,-53-26,53-53,-53 26,26-26,27 0</inkml:trace>
  <inkml:trace contextRef="#ctx0" brushRef="#br0" timeOffset="13468">22569 317,'26'0,"-26"53,0-26,27-27,-27 26</inkml:trace>
  <inkml:trace contextRef="#ctx0" brushRef="#br0" timeOffset="13820">22648 106,'-26'-27,"-53"27,79 27,-53 25,26-25,-26-27,27 79,-1-79,-26 0,27 0,-1 0,-25 0,25 0,-26 0,0 0,53 27,0-1,0 27,0-26,0-1,27-26</inkml:trace>
  <inkml:trace contextRef="#ctx0" brushRef="#br0" timeOffset="14182">23045 291,'-26'0,"26"0,-27 106,27-54,27-52,-27 27,53-27,-27 0,27 0,-26-53</inkml:trace>
  <inkml:trace contextRef="#ctx0" brushRef="#br0" timeOffset="14345">23098 158,'0'-26,"0"52</inkml:trace>
  <inkml:trace contextRef="#ctx0" brushRef="#br0" timeOffset="16392">20876 1137,'-53'0,"0"0,0 0,26 27,27-1,0 54,0-1,0 0,0 27,27-26,-1 25,27-25,-53-27,53 0,-53 26,53-52,-53-1,0 53,-26-52,-54-27,80 26,-26-26</inkml:trace>
  <inkml:trace contextRef="#ctx0" brushRef="#br0" timeOffset="16714">21352 2169,'-53'0,"27"0,-27 0,26 0,-26 80,27-27,-27-27,53 27,0 0,26-53,27 0,27 0,-1 0,0 0,-26-53</inkml:trace>
  <inkml:trace contextRef="#ctx0" brushRef="#br0" timeOffset="18710">21749 979,'26'-53,"1"53,-1 0,27-27,-26 27,25 0,-52 0,0 27,0 26,0 0,0-1,0 1,0 0,0 27,-52-27,52-27,0 27,0-53,52 0,-25 0,26 0,0 0,-27-26,1 26,26 0</inkml:trace>
  <inkml:trace contextRef="#ctx0" brushRef="#br0" timeOffset="19032">21802 1217,'26'0,"27"-27,-26 27,25-26,-25 26,26-53,0 53,0 0,0 0,-1 0</inkml:trace>
  <inkml:trace contextRef="#ctx0" brushRef="#br0" timeOffset="19466">22410 1137,'27'0,"-1"-26,27 26,-53-53,53 53,0 0,-27 0,-26-26</inkml:trace>
  <inkml:trace contextRef="#ctx0" brushRef="#br0" timeOffset="19714">22516 952,'0'-26,"0"52,0 27,0-26,0-1,0 27,0-53,0 79,53-52</inkml:trace>
  <inkml:trace contextRef="#ctx0" brushRef="#br0" timeOffset="19970">22860 793,'0'-26,"0"52,0 27,0 0,0 27,0-27,0-1,53-25,-53 26</inkml:trace>
  <inkml:trace contextRef="#ctx0" brushRef="#br0" timeOffset="20780">21775 1667,'0'-27,"53"27,-26 0,52-53,0 53,27-53,53 53,0-53,-27 53,53-105,-53 105,1-80,-54 80,-26-26,0 26,-27 0</inkml:trace>
  <inkml:trace contextRef="#ctx0" brushRef="#br0" timeOffset="22496">22119 1825,'0'-26,"27"26,52 0,-53 0,27 26,-53 1,0-1,0 27,0 0,0 0,0-27,0 1,0-27,0 79,53-79,-26 0,52 0,-26 0,0 0,-53-26</inkml:trace>
  <inkml:trace contextRef="#ctx0" brushRef="#br0" timeOffset="22789">22172 2116,'0'-26,"53"26,-53-27,53 27,-27 0,27-52,-26 52,-1 0,27 0,-26 0</inkml:trace>
  <inkml:trace contextRef="#ctx0" brushRef="#br0" timeOffset="22991">22675 1931,'26'0,"-26"-26,27 26,26 0,0 0</inkml:trace>
  <inkml:trace contextRef="#ctx0" brushRef="#br0" timeOffset="23179">23072 1614,'0'26,"0"1,53 25,-53-25,26-1,-26 27,79-26</inkml:trace>
  <inkml:trace contextRef="#ctx0" brushRef="#br0" timeOffset="24244">23521 1243,'0'-26,"-26"26,0 0,26-53,-27 53,-26 0,53 26,-26-26,26 53,-27-26,27 26,0 0,0-53,27 0,26 0,-27-27,1 27,-27-53,79 27,-79-27,0 26,0 1,0-27,0 26,0 1,-53-27,53 27,-79 26,79-53,-53 53,53-53,0 106,26 0,-26 0,80-1,-80 28,26-27,-26 0,53 0,-53-27,26 1,27 25</inkml:trace>
  <inkml:trace contextRef="#ctx0" brushRef="#br0" timeOffset="24574">23654 1058,'26'0,"27"0,-26 0,-27 0,26 0,-26 79,0-26,0 0,0-26,0 26,53-53,0 0,-27 0,1 0,26 0</inkml:trace>
  <inkml:trace contextRef="#ctx0" brushRef="#br0" timeOffset="24806">23680 1217,'0'0,"53"0,0 0,-26 0,25 0,1 0,-26-27</inkml:trace>
  <inkml:trace contextRef="#ctx0" brushRef="#br0" timeOffset="25662">24342 1111,'0'0,"0"0,26 0,27 0,-53 53</inkml:trace>
  <inkml:trace contextRef="#ctx0" brushRef="#br0" timeOffset="25810">24395 1455,'26'-27,"27"27,-53-26,53 26</inkml:trace>
  <inkml:trace contextRef="#ctx0" brushRef="#br0" timeOffset="27086">24924 1058,'0'-26,"26"-27,54 53,-54 0,27 0,-53 26,26-26,-26 79,0-52,0-1,0 27,-26-26,26-1,-26-26,26 53,0-53,52 0,-25 0,26 0,0-26,-27 26,-26-27</inkml:trace>
  <inkml:trace contextRef="#ctx0" brushRef="#br0" timeOffset="27312">25321 1005,'0'53,"0"0,0-27,0 1,53 26,-27 0,53-53</inkml:trace>
  <inkml:trace contextRef="#ctx0" brushRef="#br0" timeOffset="27536">25559 1058,'26'0,"-26"53,53-53,-53 26,27-26,-1 0</inkml:trace>
  <inkml:trace contextRef="#ctx0" brushRef="#br0" timeOffset="27911">25665 608,'-53'27,"26"52,-52-52,52-27,1 0,-27 0,27 0,-1 0,-26 0,27 0,-1 0,27 52,0 28,0-80,0 53,53-53</inkml:trace>
  <inkml:trace contextRef="#ctx0" brushRef="#br0" timeOffset="28250">25982 979,'-53'26,"0"27,53-27,-26 27,26-26,-53-27,53 53,26-27,1-26,26 0,0 0,26 0,-53 0,1 0,-27-79</inkml:trace>
  <inkml:trace contextRef="#ctx0" brushRef="#br0" timeOffset="28430">25903 714,'0'27</inkml:trace>
  <inkml:trace contextRef="#ctx0" brushRef="#br0" timeOffset="29044">26538 449,'0'-26,"0"-27,-53 53,0-26,26 26,-25 0,52 0,-27 26,27 53,0-26,0-26,-53 26,53 0,0 0,0-27,0 1,0 52,0-53,0 1,0 26,27-27,-27 1,26 52,-26-53,0 27,53-53,-53 53,0 0,0 27,0-54,26-26,-26 27,27-27,26 0,-27 0</inkml:trace>
  <inkml:trace contextRef="#ctx0" brushRef="#br0" timeOffset="30461">26749 608,'0'-26,"0"26,0 26,0 27,0-26,0-1,0 27,0-27,0 1,27 26,-27 0,53-53,-53 26</inkml:trace>
  <inkml:trace contextRef="#ctx0" brushRef="#br0" timeOffset="30739">27173 767,'53'0,"-53"-26,53 26,-27-53,27 53,-27-27,1 27,52-53,-52 53</inkml:trace>
  <inkml:trace contextRef="#ctx0" brushRef="#br0" timeOffset="30993">27331 555,'0'27,"0"26,0 0,0-27,0 1,0-1,27 27</inkml:trace>
  <inkml:trace contextRef="#ctx0" brushRef="#br0" timeOffset="31241">27702 476,'0'79,"0"-52,0-1,53 27,-53-26,0-1,26 53</inkml:trace>
  <inkml:trace contextRef="#ctx0" brushRef="#br0" timeOffset="31662">27940 291,'0'-27,"0"-26,53 53,-53 27,53-27,-53 53,26-53,-26 53,27 0,-27-1,0-25,0-1,0 1,0 52,0-52,0-1,0 27,53 0,-53-27,0 27,0-26,0-27</inkml:trace>
  <inkml:trace contextRef="#ctx0" brushRef="#br0" timeOffset="32269">26220 1825,'0'-26,"53"-54,53 28,-80 52,27 0,0 52,-53-25</inkml:trace>
  <inkml:trace contextRef="#ctx0" brushRef="#br0" timeOffset="32441">26458 2090,'0'-27,"0"27,0-79,53 79,0-26,-26 26,26 0,-27 0,-26-27</inkml:trace>
  <inkml:trace contextRef="#ctx0" brushRef="#br0" timeOffset="32929">27173 1323,'26'26,"-26"27,53-53,-53 79,0-52,27-27,-27 79,52-26,-25-53,-27 27,26-27,1 0,-27-27,53 1,-53-27,26 0,-26 0,0 26,0-25,0 78,0 27,0-27,53 1,-53 26,27 0,-27 0,79-1,-79-25,26 26,-26-27,53 1</inkml:trace>
  <inkml:trace contextRef="#ctx0" brushRef="#br0" timeOffset="33224">27861 1534,'0'27,"53"-1,-53 1,26-27,-26 53,26-53,-26 26,53-26</inkml:trace>
  <inkml:trace contextRef="#ctx0" brushRef="#br0" timeOffset="33461">28099 1402,'0'0,"53"79,-27-26,-26-26,53-27</inkml:trace>
  <inkml:trace contextRef="#ctx0" brushRef="#br0" timeOffset="33865">28125 1164,'-26'0,"26"26,-53 27,26-26,-52-27,26 53,0-53,0 0,0 0,0 0,1 0,-28 0,54 0,-1 0,27 53,0 26,0-53,0 54,0-27,0 0,0-27,53-26</inkml:trace>
  <inkml:trace contextRef="#ctx0" brushRef="#br0" timeOffset="34143">28549 1508,'0'26,"26"-26,-26 27,53-27,-53 53,53-53,-27 0,27 0</inkml:trace>
  <inkml:trace contextRef="#ctx0" brushRef="#br0" timeOffset="34331">28628 1217,'0'-27,"-27"27,27 27,0-1</inkml:trace>
  <inkml:trace contextRef="#ctx0" brushRef="#br0" timeOffset="34555">29422 1428,'0'27,"0"-1</inkml:trace>
  <inkml:trace contextRef="#ctx0" brushRef="#br0" timeOffset="35193">27305 2275,'26'0,"27"0,0 0,53 0,26-53,-26 53,53-79,53 26,26 0,-53 0,0 0,-26 0,-53 53,-27-53,-52 53,-1 0</inkml:trace>
  <inkml:trace contextRef="#ctx0" brushRef="#br0" timeOffset="35929">28046 1190,'0'0</inkml:trace>
  <inkml:trace contextRef="#ctx0" brushRef="#br0" timeOffset="36864">29395 1481,'53'0</inkml:trace>
  <inkml:trace contextRef="#ctx0" brushRef="#br0" timeOffset="37480">29263 370,'0'-26,"0"-27,0 79,0 54,53-1,-53 0,0 1,26 26,-26-27,53 53,-53-52,53-28,-53 1,27 27,-27-54,0 1,53 52,-53-52,0-1,0 0</inkml:trace>
  <inkml:trace contextRef="#ctx0" brushRef="#br0" timeOffset="39235">13864 6032,'0'-26,"0"79,0-27,0 27,0-27,0 1,0-1,0 27,0-53,53 0,-26-26,25-1,-52 1,53 26,0-106,-26 80,26-54,26 27,-26 0,53-26,-53 26,0-26,52 52,-25-26,26 0,-80 53,1-26,26 26,-53-53,26 53,-52 27,26 25,0-25</inkml:trace>
  <inkml:trace contextRef="#ctx0" brushRef="#br0" timeOffset="40570">9049 7752,'0'0,"53"0,0-53,0 53,-1 0,28 0,-1 0,-26 0,26 0,27 0,-26 0,-27 0,0 0,-1-26,1 26,0 0,-26-53,-27 26,53 27</inkml:trace>
  <inkml:trace contextRef="#ctx0" brushRef="#br0" timeOffset="51129">3651 15875,'-26'0,"-1"0,1 0,26 0,0 26,-53-26,53 80,0-1,0-53,0 54,0-1,26 27,-26 53,80-1,-27 1,0 26,-53-26,79 0,-79-53,0 0,0-27,0-26,0 0,0-27,-26-26,26 27,-27-27,-26 53,53-27</inkml:trace>
  <inkml:trace contextRef="#ctx0" brushRef="#br0" timeOffset="51627">3598 16880,'-26'0,"-27"53,53 0,-26 53,26-27,0-26,0-26,52-27,28 0,-1-27,27-105,0-1,-27 1,-26 0,-53 53,0 26,0 26,-26 27,-1-53,1 53,-27 0,0 27,0-1,27 54,-27-28,53 1,-27 0,27-26,0-1,0-26,53 0</inkml:trace>
  <inkml:trace contextRef="#ctx0" brushRef="#br0" timeOffset="52368">4101 17462,'0'-53,"0"53,-26 27,26-1,-53 27,53 26,0 1,0-1,0 1,0-27,0-27,0 27,26-53,-26 26,80-26,-54 0,0-26,27-1,-26 1</inkml:trace>
  <inkml:trace contextRef="#ctx0" brushRef="#br0" timeOffset="53515">4895 15848,'0'0,"53"-53,-27 27,-26-27,0-26,0 52,0 27,0-26,-79 26,26 0,0 105,53-52,-53 0,53 27,0 26,0 26,0-26,27-27,-27-26,26 26,-26-26,53-26,-53 26,53-27,0 27</inkml:trace>
  <inkml:trace contextRef="#ctx0" brushRef="#br0" timeOffset="53734">4657 16510,'53'-80,"-53"54,79-27,-79 26,79-25,-26 25,0 27,-26-79,-1 79,27-27</inkml:trace>
  <inkml:trace contextRef="#ctx0" brushRef="#br0" timeOffset="54049">5318 15769,'0'0,"0"53,0 0,0 0,0 26,0 0,0-26,0 27,0-54,27 27,-1-53,27 0,0 0</inkml:trace>
  <inkml:trace contextRef="#ctx0" brushRef="#br0" timeOffset="54394">5689 15689,'0'-26,"0"0,52 26,1 0,0 0,-26 26,-27 0,53 27,-53 0,0 0,0 0,0 27,0-28,0 1,-27-26,27 52,0-79,53 0,-26 0,-1-26,27 26</inkml:trace>
  <inkml:trace contextRef="#ctx0" brushRef="#br0" timeOffset="54602">5636 16033,'0'0,"53"-26,-27 26,0 0,27 0,27 0,-27-53,-27 53,27 0</inkml:trace>
  <inkml:trace contextRef="#ctx0" brushRef="#br0" timeOffset="54812">6244 15504,'0'0,"0"53,53-26,-53 26,53 52,-53-25,0-1,0 1,0-1,0 27,-53-53</inkml:trace>
  <inkml:trace contextRef="#ctx0" brushRef="#br0" timeOffset="55509">4789 16986,'0'-27,"53"27,0-52,79 25,27-26,26-53,27 53,52-52,54-28,-1 27,27-26,-79 53,-53 26,-54 53,-78-53,-54 53,-26 0,0 53,0-53,0 26,-26-26</inkml:trace>
  <inkml:trace contextRef="#ctx0" brushRef="#br0" timeOffset="56650">5398 17330,'0'-27,"0"1,26-27,0 53,27 0,-26 0,26 27,-53 52,53-26,-53 0,0 26,0 0,0-26,0 27,0-27,0-27,0 1,26-27,-26 0</inkml:trace>
  <inkml:trace contextRef="#ctx0" brushRef="#br0" timeOffset="56919">5450 17753,'0'0,"27"0,-1-53,54 53,-54-26,1 26,26 0,-27-53,27 53</inkml:trace>
  <inkml:trace contextRef="#ctx0" brushRef="#br0" timeOffset="57108">5927 17568,'0'-26,"26"26,-26-53,53 53,-26-53</inkml:trace>
  <inkml:trace contextRef="#ctx0" brushRef="#br0" timeOffset="57451">6324 16933,'52'-26,"1"26,-26 0,26-53,-27 53,1 0,-1 0,-26 26,53-26,-53 79,0-26,0-26,0-1,-53 27,53 0,-53 0,53-26,27-27,26 0,0-27,-1 27,28-53,-54 53</inkml:trace>
  <inkml:trace contextRef="#ctx0" brushRef="#br0" timeOffset="57731">6403 17277,'-53'0,"53"-53,79 27,-52 26,26-80,26 80,27-53,-27 53,-26-79</inkml:trace>
  <inkml:trace contextRef="#ctx0" brushRef="#br0" timeOffset="57947">7144 17092,'0'26,"0"27,0-26,0 26,0-27,26-26,54-26,-80-1,53 1,-53-27,0 0,-53 26,26 27,1 0,-27 0</inkml:trace>
  <inkml:trace contextRef="#ctx0" brushRef="#br0" timeOffset="58180">7382 16695,'26'0,"-26"26,53 27,-53-26,27 26,-27 52,53-25,-53 52,0 27,0-53,0-27,0-26,-27 0,-26-53</inkml:trace>
  <inkml:trace contextRef="#ctx0" brushRef="#br0" timeOffset="59012">5662 17938,'27'0,"-1"-52,0 25,54-26,-27 27,0 26,-53-27</inkml:trace>
  <inkml:trace contextRef="#ctx0" brushRef="#br0" timeOffset="59447">5345 17489,'-27'0,"-26"0,53 53,0 52,0 28,0-27,0-1,0 1,27 0,-1-53,54-27,-28-26</inkml:trace>
  <inkml:trace contextRef="#ctx0" brushRef="#br0" timeOffset="60579">7011 16430,'27'0,"26"0,-27 27,27-1,-26 27,26-26,-53 26,53-27,-53 0,26 27,-26-53,0-79,0 26,0 0,0 27,0-27,0 26,53 27,-53 0,53 53,-27 0,27 27,-26-54</inkml:trace>
  <inkml:trace contextRef="#ctx0" brushRef="#br0" timeOffset="60819">7620 16563,'0'-53,"53"53,0-53,0 53,-27 0,27 0</inkml:trace>
  <inkml:trace contextRef="#ctx0" brushRef="#br0" timeOffset="61037">7726 16377,'0'53,"0"-26,0 26,26-53,-26 26,27-26,-1 0</inkml:trace>
  <inkml:trace contextRef="#ctx0" brushRef="#br0" timeOffset="61255">7938 16272,'26'0,"-26"79,0-26,0 0,0 0,0 0,26-27,-26 1</inkml:trace>
  <inkml:trace contextRef="#ctx0" brushRef="#br0" timeOffset="62005">8573 16166,'0'0,"0"-53,-53 53,53-53,-53 53,-27 0,27 26,53 1,-26 26,26 0,-53 26,53-26,0-27,26 27,27-53,0-53,0 0,27 1,-27-28,-1 27,-25-26,-27 26,53-26,-53 26,0 0,-27 0,-26 26,27-26,-27 27,27 26,26-26,-53 26,53 26,0 27,0 0,0 26,53 1,-53-27,26-1,-26 1,79 0,-52-26,-1-27,27 53</inkml:trace>
  <inkml:trace contextRef="#ctx0" brushRef="#br0" timeOffset="62297">8996 15875,'0'-53,"53"53,-27 0,1 0,26 0,0 0,-53 53,26-27,-26 1,0 52,0-26,0 0,0 0,0-27,0 27,26-53,27-53,0 27,27-27</inkml:trace>
  <inkml:trace contextRef="#ctx0" brushRef="#br0" timeOffset="62530">8705 16166,'0'-53,"53"53,-53-27,53 27,-27 0,27 0,-27 0,27 0,0 0,0 0,27 0</inkml:trace>
  <inkml:trace contextRef="#ctx0" brushRef="#br0" timeOffset="63159">10001 15822,'0'0,"0"-27,53 27,-26 0,26-26,-27 26,0 0,27 0</inkml:trace>
  <inkml:trace contextRef="#ctx0" brushRef="#br0" timeOffset="63301">10081 16060,'53'0,"-27"0,0 0,27-53,-26 53,-27-26</inkml:trace>
  <inkml:trace contextRef="#ctx0" brushRef="#br0" timeOffset="66533">11589 15610,'0'0,"0"-26,26 26,27 0,0 0,0 0,-53 0,53 53,-53-27,0 0,0 27,0 0,-27-26,27-1,-26 27,26-26,0 26,0-53,53 0,-27 0,27-27,0 27,27-79,-54 79,27-80,-27 80,-26-53</inkml:trace>
  <inkml:trace contextRef="#ctx0" brushRef="#br0" timeOffset="66751">12144 15557,'53'27,"-53"-1,0 1,0 25,0-25,27-1,26 27,0-53</inkml:trace>
  <inkml:trace contextRef="#ctx0" brushRef="#br0" timeOffset="66976">12435 15531,'0'26,"0"-26,0 53,53 0,-53 0,0 0,27-53,-27 26</inkml:trace>
  <inkml:trace contextRef="#ctx0" brushRef="#br0" timeOffset="67329">12356 15319,'0'53,"-53"-27,-26-26,52 53,-26-53,27 0,-27 0,0 0,-26 0,26 0,26 0,27 27,-26-27,26 26,0-26,26 80,54-54,-27-26</inkml:trace>
  <inkml:trace contextRef="#ctx0" brushRef="#br0" timeOffset="67628">12779 15531,'-26'0,"26"26,-53-26,53 80,0-28,0-25,0 26,53-53,-27 0,27 0,-26 0,26 0</inkml:trace>
  <inkml:trace contextRef="#ctx0" brushRef="#br0" timeOffset="67801">12647 15346,'0'-27,"0"27,0 53,0-27</inkml:trace>
  <inkml:trace contextRef="#ctx0" brushRef="#br0" timeOffset="68191">12012 16219,'0'-27,"27"27,78 0,-52 0,27 0,26-79,52 52,27-52,1 26,-54 27,0-27,27 0,-53 53,-27-53,-26 53,0 0,-53 26</inkml:trace>
  <inkml:trace contextRef="#ctx0" brushRef="#br0" timeOffset="68790">12991 15954,'53'53,"-53"26,26 54,-26-28,0 1,53-26,-53-1,0-26,0-27,53-26,-53-52,0 25,0 1,0-27,0 0,0 26,27-26,26 53,0 53,-27-26,27 26,-27-27,27 27,-53 0,0-27</inkml:trace>
  <inkml:trace contextRef="#ctx0" brushRef="#br0" timeOffset="69160">13494 16113,'0'-53,"53"79,-53 27,26 27,-26-1,53 0,-53 54,53-27,-53 26,0-53</inkml:trace>
  <inkml:trace contextRef="#ctx0" brushRef="#br0" timeOffset="69331">13811 17145,'0'0,"53"0,-53-27,0-26</inkml:trace>
  <inkml:trace contextRef="#ctx0" brushRef="#br0" timeOffset="70350">15531 15875,'0'-27,"0"-26,0 27,0-1,-53 27,53-26,-26 26,-27 0,26 0,27 26,-79 1,52 52,27-26,-79 27,79 25,0 28,0-28,0 1,27 27,-27-54,52-26,-52 0,53 0,-53-27,27-26,-27 53</inkml:trace>
  <inkml:trace contextRef="#ctx0" brushRef="#br0" timeOffset="70576">15187 16616,'0'-27,"53"-26,0 27,0-27,53 0,0 53,26-27,-53 27,-26 0,0 0,-27-53</inkml:trace>
  <inkml:trace contextRef="#ctx0" brushRef="#br0" timeOffset="71430">14923 15107,'0'-26,"79"26,-79 0,53 53,-53 0,53 0,-53 26,0-52,53-1,-53 27,79-53,-53 0,-26-53,0-26,0 52,0-26,0 0,27 0,-27 27,53 26,-53 0,26 53,27 0,-26 0,26 0</inkml:trace>
  <inkml:trace contextRef="#ctx0" brushRef="#br0" timeOffset="71627">15716 15054,'0'53,"0"0,0-26,0-1,0 54,-53-54,53 1,-26 25,-27-25</inkml:trace>
  <inkml:trace contextRef="#ctx0" brushRef="#br0" timeOffset="71934">14499 14949,'0'0,"-26"53,26-27,-27 53,27-26,0 0,0-26,0 26,0-27,53 1,0-27,26 52,1-52,-1 0</inkml:trace>
  <inkml:trace contextRef="#ctx0" brushRef="#br0" timeOffset="72540">16219 15478,'0'53,"0"0,-26 26,26 27,0 26,0-26,0 0,0-27,0 1,52-1,-25 0,26-52,0-27,0 0,-27 0</inkml:trace>
  <inkml:trace contextRef="#ctx0" brushRef="#br0" timeOffset="72983">16695 15557,'27'0,"26"0,-27 0,1 0,25 0,-25 0,-1 0,1 0,-27 27,79-27,-79 79,0-26,0 0,0 0,0 0,0 0,-26-27,26 27,26-53,27 0,-26 0,-27-53,52 53</inkml:trace>
  <inkml:trace contextRef="#ctx0" brushRef="#br0" timeOffset="73313">16616 15981,'-27'0,"27"0,27 0,26 0,-27-53,54 53,52-53,-26 0,-27 53,27-80,-27 80,-26 0,-26 0</inkml:trace>
  <inkml:trace contextRef="#ctx0" brushRef="#br0" timeOffset="73561">17542 15928,'0'53,"26"-53,-26 26,27-26,26 0,0 0,-27-26,27-27,-53 0,26 26,-26-26,-26 53,-27-53,-26 53,26 0,0 0,0 0,0 27,27-27</inkml:trace>
  <inkml:trace contextRef="#ctx0" brushRef="#br0" timeOffset="73822">17912 15346,'27'0,"52"79,-79-53,27 27,-27-26,0 26,0 0,0 26,-27 27,27-27,-53-26,53-26,-53 25</inkml:trace>
  <inkml:trace contextRef="#ctx0" brushRef="#br0" timeOffset="73974">18891 15637,'0'0</inkml:trace>
  <inkml:trace contextRef="#ctx0" brushRef="#br0" timeOffset="74559">16431 17303,'53'-52,"-1"25,28-26,79 0,52-26,1-1,53-25,26-1,26-26,-26 26,-26 26,-54-26,27 54,-79-1,-79 53,-54 0,-26 26,0 1,-53-27</inkml:trace>
  <inkml:trace contextRef="#ctx0" brushRef="#br0" timeOffset="75474">17621 15928,'-53'-27,"53"27,-26 0,-27 0,53 0,0 27,0 26,53 26,0-53</inkml:trace>
  <inkml:trace contextRef="#ctx0" brushRef="#br0" timeOffset="76366">15002 16748,'0'0,"0"0,0-53,53 53,-27 0,1 0,26 0,-27-27</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3:06.2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27702 317,'0'0,"0"53,53 0,-53-27,0 1,0 26,0-27,26 1,-26 26,0-27,0 1,53 52,-53-26,0 0,27 0,-27 0,0 52,0-25,0 26,0-53,0 0,0-1,53 1,-53-26,0-1,0 27,0 0,0-26,0-1,26 27,-26-27,0 27,0-26,0-1,0 1,0 26,0-27,0 1,0 25,0-25,0-1,0 27,0 0,0 0,0 0,0 0,0 26,0 27,0-26,0-1,0-26,0 0,0 0,0 0,0 26,0 0,0-26,0-26,0-1,0 27,0-26,0 25,0 1,53-26,-53-1,0 27</inkml:trace>
  <inkml:trace contextRef="#ctx0" brushRef="#br0" timeOffset="1418.8581">25268 2090,'0'0,"53"0,0 0,-27 0,0 0,54 0,-27 0,0 0,0-53,26 53,27 0,0-26,-1 26,-25 0,-1-53,1 53,-1 0,27-53,-53 53,0 0,0 0,-1 0,54-27,-26 27,-1 0,0 0,-26 0,27-53,-1 53,27 0,26 0,-52-53,-1 53,0 0,1 0,26-26,-27 26,0 0,-26 0,0 0,0 0,0 0,26 0,-26 0,0 0,0 0,0 0,26 0,-26 0,27 0,-1 0,-26 0,26 0,-26 0,27 0,-1 0,27 0,-27 0,1 0,-1 0,-26 0,26 0,1 0,-1 0,0 0,1 0,-1 0,1 0,25 0,28 0,-54 0,0 0,1 0,-1 0,-26 0,26 0,-26 0,-26-53,-1 53,27 0,-26 0,-1 0,27 0,-27 0,1 0,26 0,-106 0</inkml:trace>
  <inkml:trace contextRef="#ctx0" brushRef="#br0" timeOffset="4277.5722">29157 1719,'0'0,"0"-26,0-27,-26 0,26 27,0-27,0 26,-27 27,27-53,-53 1,27-1,-27 0,53 0,-53 26,0 27,53-53,-79 53,52-105,-26 78,27 27,26-53,-53 53,0-53,27 53,-1 0,-26-26,27 26,-1 0,-26-53,27 53,-1 0,-25-53,25 53,-26 0,53-26,-53 26,27 0,-1 0,-26 0,27 0,-1-53,-25 53,25 0,1 0,-27 0,26 0,1-27,-27 27,26 0,1 0,-27 0,-26 0,52 0,1 0,-27 0,53 0,-53 0,0 80,0-54,0 27,0-27,-26 27,79-26,-53-27,53 79,-53-26,53-27,-53 1,53 26,-26 0,26-27,0 27,-53 0,53 0,0 26,-27-26,27 27,0-27,0-1,0-25,0 26,0-27,0 1,0 26,0-27,0 1,0 26,0-1,0-25,0 26,0 0,0 0,80 0,-80-1,26 1,-26-26,80 26,-28 0,28 26,-27-79,-27 53,27-53,-26 53,52 0,0-27,-52-26,-1 0,27 53,-26-53,26 0,-1 27,1-27,0 0,0 0,0 0,26 0,-26 0,-26 0,-1 0,27 0,0 0,-26 0,26 0,-27 0,27 0,0 0,26 0,-26-80,0 80,0-53,26 53,-52-53,-1 53,27-79,-26 79,26-53,-1 0,-52 0,53 27,-53-1,0-26,27 27,-27 0,0-27,0 26,0 1,26 26,-26-53,0 0,0 0,0 0,53 0,-53 0,0 27,0-1,0-26,0 27,0-1,0-25,0 25,0 1,0-27,0 106,0-27</inkml:trace>
  <inkml:trace contextRef="#ctx0" brushRef="#br0" timeOffset="5121.4878">29395 2011,'0'-53,"27"53,26 0,-27 0,1 26,52-26,-79 53,0-27,0 54,0-27,-27-27,27 1,0 26,-26-53,26 52,0-25,0-27,79 0,-26 0,27 0,-1 0,0 0,-52-27</inkml:trace>
  <inkml:trace contextRef="#ctx0" brushRef="#br1" timeOffset="19352.0646">27887 2275,'0'0,"-26"0,-27 0,53-53,26 53,27 0,0 0,-27 0,27 0,-26 0,-1 0,-26-26,0 52,0 27</inkml:trace>
  <inkml:trace contextRef="#ctx0" brushRef="#br1" timeOffset="19997.0001">28205 2249,'0'0,"53"0,-27 0,0 0,1 0,52 0,-52 0</inkml:trace>
  <inkml:trace contextRef="#ctx0" brushRef="#br1" timeOffset="20422.9575">28654 2090,'0'26,"-26"27,26-26,-53 26,53-27,0 27,0 26,53-52,0-27,0 0,-27 0,27-27,-53-26,0 1</inkml:trace>
  <inkml:trace contextRef="#ctx0" brushRef="#br1" timeOffset="20594.9403">28760 2011,'0'-27,"-26"27</inkml:trace>
  <inkml:trace contextRef="#ctx0" brushRef="#br1" timeOffset="21823.8174">27623 1481,'-53'-26,"26"26,1 26,26 1,-53 26,53-27,-27 27,27-26,0 25,0 1,27-53,26 0,-27 0,1 0,26-53,-1 1,-52 25,0-26,0 27,0-1,0-26,0 0,0 27,0 26,0 0,-52 53,52-27,0 1</inkml:trace>
  <inkml:trace contextRef="#ctx0" brushRef="#br1" timeOffset="38566.143">27040 7540,'0'-53,"0"-26,0 26,0 0,0 53,0-53,-26 53,26-26,-79 26,26 0,26 0,-26 0,53 26,-79 54,79-27,-27 26,27 0,0 1,0-27,0 26,0-26,0-27,0 54,80-27,-80-27,26 27,-26-27</inkml:trace>
  <inkml:trace contextRef="#ctx0" brushRef="#br1" timeOffset="38792.1204">26617 7805,'0'-79,"0"52,79 27,-26 0,-26 0,-1 0,54 0,-27 0,0 0</inkml:trace>
  <inkml:trace contextRef="#ctx0" brushRef="#br1" timeOffset="39122.0874">27649 7196,'-26'0,"-1"0,-26 53,27-26,-27 26,26 26,27-26,-79 0,79 0,0 0,0-27,0 1,53 26,-27-53,54 26,-1-26,-26 0</inkml:trace>
  <inkml:trace contextRef="#ctx0" brushRef="#br1" timeOffset="39337.0659">27543 7620,'27'0,"26"-53,-27 53,0 0,27 0</inkml:trace>
  <inkml:trace contextRef="#ctx0" brushRef="#br1" timeOffset="39577.0419">27887 7408,'0'0,"0"53,0-27,0 1,0 26,0-27,27-26,-27 53,52-53,-52 27,53-27</inkml:trace>
  <inkml:trace contextRef="#ctx0" brushRef="#br1" timeOffset="39758.0238">27993 7329,'0'-27,"0"27</inkml:trace>
  <inkml:trace contextRef="#ctx0" brushRef="#br1" timeOffset="39997.9998">28125 7091,'53'26,"-53"27,53 0,-53 0,79 0,-79 26,27-26,-27 0,0 0,0 0,-53 0,0 0,53-27,-53-26,53 26,-26-26</inkml:trace>
  <inkml:trace contextRef="#ctx0" brushRef="#br1" timeOffset="40740.9255">27596 8361,'27'0,"52"0,-53 0,1 0,-1 0,27 0</inkml:trace>
  <inkml:trace contextRef="#ctx0" brushRef="#br1" timeOffset="40890.9105">27728 8625,'27'0,"26"-26,-27 26,1 0,-1 0,27 0</inkml:trace>
  <inkml:trace contextRef="#ctx0" brushRef="#br1" timeOffset="41603.8392">28628 8334,'0'0,"53"0,26 0,-26 0,-53-26</inkml:trace>
  <inkml:trace contextRef="#ctx0" brushRef="#br1" timeOffset="41903.8092">28945 8149,'0'26,"0"27,0 0,53 0,-53 26,27-79,-27 27,26-27</inkml:trace>
  <inkml:trace contextRef="#ctx0" brushRef="#br1" timeOffset="42104.7891">29025 7990,'0'-26,"0"-1,0 27</inkml:trace>
  <inkml:trace contextRef="#ctx0" brushRef="#br1" timeOffset="42323.7672">29157 8096,'53'0,"-53"26,53-26,-53 53,0 0,26 0,-26 0,0 0,0 0,0 26,-79-26,53-26,-27-27,26 79,1-79</inkml:trace>
  <inkml:trace contextRef="#ctx0" brushRef="#br1" timeOffset="42720.7275">28522 8122,'27'0,"-27"53,0-26,0-1,0 27,0 0,0-26,0-1,0 27,0-27,79 27,-53-53,1 27,26-27,0 0</inkml:trace>
  <inkml:trace contextRef="#ctx0" brushRef="#br1" timeOffset="43566.6429">29316 7699,'0'-26,"53"26,-27 0,1 0,26 0,-53 0,0 53,0-27,0 27,0 0,-27-53,27 26,27 1,52-27,0 0,-26 53</inkml:trace>
  <inkml:trace contextRef="#ctx0" brushRef="#br1" timeOffset="44130.5865">29686 8413,'-26'0,"52"0,1 0,26 0,-27-26,27 26,0 0</inkml:trace>
  <inkml:trace contextRef="#ctx0" brushRef="#br1" timeOffset="44572.5423">29977 7990,'0'27,"27"-27,-27 79,0-53,0 1,26 52,27-52,-26-27,-1 0,27 0,-53-27,0 1,26-27,-26 26,0-26,0 53,0 53,0 0,0 27,0-1,0-26,0-27</inkml:trace>
  <inkml:trace contextRef="#ctx0" brushRef="#br1" timeOffset="44924.5071">30533 7884,'0'27,"-27"26,27 0,-26-1,26 1,0 0,0 27,0-54,0 1,0 26,53-53,-27 26,1-26,26 0,-27 0</inkml:trace>
  <inkml:trace contextRef="#ctx0" brushRef="#br1" timeOffset="45179.4816">30665 8202,'27'0,"26"0,26 0,0 0,-79-27</inkml:trace>
  <inkml:trace contextRef="#ctx0" brushRef="#br1" timeOffset="45457.4538">31062 8069,'0'0,"0"53,0-26,0 52,0-26,27-53,-27 27,52-27,-25 0</inkml:trace>
  <inkml:trace contextRef="#ctx0" brushRef="#br1" timeOffset="45644.4351">31194 7778,'0'-26,"0"26,0 53</inkml:trace>
  <inkml:trace contextRef="#ctx0" brushRef="#br1" timeOffset="46146.3849">31353 7726,'0'-27,"27"27,-27 27,53-27,-27 105,27-78,-27 26,-26 26,53-26,-53 0,0 26,0-26,-26 53,-1-27,-26-26,1 27,52-54,-53-26,79-26,1 26,25-53,-25 53</inkml:trace>
  <inkml:trace contextRef="#ctx0" brushRef="#br1" timeOffset="46462.3533">31750 8202,'0'-27,"53"27,0-53,-27 53,1 0,26 0,-27 0,27 0</inkml:trace>
  <inkml:trace contextRef="#ctx0" brushRef="#br1" timeOffset="46694.3301">31882 7964,'0'-27,"0"27,0 53,0-26,0-1,0 27,0-27,0 1,0 26,0-27</inkml:trace>
  <inkml:trace contextRef="#ctx0" brushRef="#br1" timeOffset="47093.2902">32253 7673,'0'26,"0"27,0 0,0 26,0-26,0-26,0-1,26 27,27-53,-53-26,27 26,-27-80,0 54,0-1,0 27,0 27,0 52,0-26,0 0,0 0,0 26,0-26,0 0,-80-26</inkml:trace>
  <inkml:trace contextRef="#ctx0" brushRef="#br1" timeOffset="48061.1934">27966 9339,'0'-26,"0"0,27 26,-1 0,27 0,0 0,-26 0,26 26,-53 27</inkml:trace>
  <inkml:trace contextRef="#ctx0" brushRef="#br1" timeOffset="48216.1779">27940 9657,'53'0,"-27"0,1 0,-27-26,79 26,-52 0</inkml:trace>
  <inkml:trace contextRef="#ctx0" brushRef="#br1" timeOffset="51815.8179">28601 9498,'27'0,"-1"0,27 0,0 0,-26 0,-1 0,27 0,-26 0</inkml:trace>
  <inkml:trace contextRef="#ctx0" brushRef="#br1" timeOffset="52049.7945">29051 9181,'0'26,"0"1,0 52,0-53,0 27,27 0,-27-26,53-1,-53 27,53-53,-53 27</inkml:trace>
  <inkml:trace contextRef="#ctx0" brushRef="#br1" timeOffset="52641.7353">29475 9472,'-53'0,"26"0,1 0,-27 0</inkml:trace>
  <inkml:trace contextRef="#ctx0" brushRef="#br1" timeOffset="53001.6993">29289 9472,'-26'0,"26"-53,53 53,0 0,26-27,-26 27,26 0,-52 0,-27-26,26 26,-26 0,0 0</inkml:trace>
  <inkml:trace contextRef="#ctx0" brushRef="#br1" timeOffset="53293.6701">29448 9207,'-26'0,"26"0,0 53,0 0,0-27,0 27,0-26,0 52,53-26,-53-26</inkml:trace>
  <inkml:trace contextRef="#ctx0" brushRef="#br1" timeOffset="53909.6085">29792 8969,'0'27,"53"52,-53-26,0 0,79-27,-79 27,27-26,-1 25,27-52,-26 0,-1 0,-26 0,0-26,53-27,-53 27,0-1,0-26,0 80,0-1,0 1,0 26,0-27,0 0,0 27,0-26,27-1,-27 27,0-26,52-27</inkml:trace>
  <inkml:trace contextRef="#ctx0" brushRef="#br1" timeOffset="54334.566">30454 9234,'0'26,"0"27,0-27,0 27,0 0,0-26,26-27,-26 26,26-26,27 0,27 0</inkml:trace>
  <inkml:trace contextRef="#ctx0" brushRef="#br1" timeOffset="54522.5472">30639 9101,'0'-53,"0"27,0 52</inkml:trace>
  <inkml:trace contextRef="#ctx0" brushRef="#br1" timeOffset="54891.5103">30824 9313,'0'-26,"53"26,0 0,-27 0,27 0,0 0,26 0,-26 0,-26 0,-1 0,27 0,-26-27</inkml:trace>
  <inkml:trace contextRef="#ctx0" brushRef="#br1" timeOffset="55137.4857">31115 9154,'0'-53,"0"27,0 52,0 27,0-26,0-1,0 1,0 26,0-27,0 0,0 27,0-26,0-27,53 0</inkml:trace>
  <inkml:trace contextRef="#ctx0" brushRef="#br1" timeOffset="55984.401">31565 8837,'0'0,"0"79,0-52,0 26,0-27,0 27,26 0,27-53,0 0,-26-53,-27 26,52 27,-52-26,0 26,0 79,0-52,0 26,0-27,0 1,0 26,0-1,0-25,0 26</inkml:trace>
  <inkml:trace contextRef="#ctx0" brushRef="#br1" timeOffset="57560.2434">28469 10398,'0'-53,"53"53,-53-27,79 27,-26 0,0 0,0 0,0 0,-53 27,0-1</inkml:trace>
  <inkml:trace contextRef="#ctx0" brushRef="#br1" timeOffset="57710.2284">28681 10609,'26'0,"54"0,-54-52,27 52,-26 0,-1 0</inkml:trace>
  <inkml:trace contextRef="#ctx0" brushRef="#br1" timeOffset="58107.2171">29369 10001,'53'0,"-27"-79,1 79,52 0,-26 0,-53 26,53-26,-53 53,0-27,0 27,-27 0,1-53,26 53,-27-53,27 27,53-27,0 53,0-53,27 0,-54 26,-26 27,0 0,-53-53,0 53,0 0,-26-27,52-26</inkml:trace>
  <inkml:trace contextRef="#ctx0" brushRef="#br1" timeOffset="58376.2171">30215 10371,'53'0,"-26"-26,26 26,-27 0,27-53,0 53,-27 0,1 0,26 0</inkml:trace>
  <inkml:trace contextRef="#ctx0" brushRef="#br1" timeOffset="58602.2171">30506 10186,'0'-26,"-52"26,52 26,0 1,0 26,0-27,0 0,0 27,0-26,0-1,26-26,-26 53</inkml:trace>
  <inkml:trace contextRef="#ctx0" brushRef="#br1" timeOffset="59036.2171">30877 9974,'26'0,"-26"53,0 0,0 0,0 27,0-27,0-27,0 0,27-26,-27 53,53-53,-27 0,27-53,-53 27,79 0,-79-54,27 54,-27-1,0 27,0 53,0-26,0 26,0-27,0 0,0 54,0-54,0 1,0-1</inkml:trace>
  <inkml:trace contextRef="#ctx0" brushRef="#br1" timeOffset="59292.2171">31485 10239,'0'27,"0"-1,0 0,0 27,0-26,0-1,0 27,53-26,0-27</inkml:trace>
  <inkml:trace contextRef="#ctx0" brushRef="#br1" timeOffset="59465.2171">31724 10027,'0'-26,"0"26,-27 0,27 53</inkml:trace>
  <inkml:trace contextRef="#ctx0" brushRef="#br1" timeOffset="61512.2171">18865 9260,'-27'-26,"27"26,0 53,0-1,0-25,0-1,0 27,27 0,-27-26,26-27,27 0,0 0,26 0,-26 0,-26-53,-1 53,27 0,-26 0,-1 0,27-27,-26 27,-1 0,27 0,-27 0,1 0,26 0,-27 0,54 0,-54 0,27 0,-27 0,1 0,26 0,-27-53,1 53,26 0,-27 0,27 0,0 0,-53-26,26 26,1 0,-1 0,54 0,-27 0,-1 0,-25 0,26 0,-53-27,0-25,0 25,0 1,0-27,0 26,0 54,0 26</inkml:trace>
  <inkml:trace contextRef="#ctx0" brushRef="#br1" timeOffset="63267.2171">22119 9736,'0'-26,"27"-27,26 27,-27 26,53 0,27 0,79 0,106-80,106 80,27-53,-54 53,-79 0,-26 0,-80 0,-79 0,-53 0,0 0,-53 0,-27 0,27 53</inkml:trace>
  <inkml:trace contextRef="#ctx0" brushRef="#br1" timeOffset="71045.2171">28258 11641,'0'53,"26"-26,-26-1,0 54,0-1,0 53,0 1,53 25,-53 54,0 0,79-1,-79-26,80 1,-27-28,-1 1,1-53,-53 26,80-26,-80 26,0-52,53-1,-53 1,0-1,0-53,0 54,26-80</inkml:trace>
  <inkml:trace contextRef="#ctx0" brushRef="#br1" timeOffset="71669.2171">27464 13705,'0'-26,"0"-1,0 27,53 0,0 0,0 0,26-53,27 53,79 0,80-53,26 53,0-53,26 53,27-79,-26 79,-1 0,-26-53,-26 53,-54 0,-78 0,-1 0,-53 0,-26 0,-26 0,-27 27</inkml:trace>
  <inkml:trace contextRef="#ctx0" brushRef="#br1" timeOffset="72660.2171">28258 12700,'-27'0,"1"0,52-27,1 27,78 0,-25-53,-1 53,0 0,1 0,-54-26</inkml:trace>
  <inkml:trace contextRef="#ctx0" brushRef="#br1" timeOffset="74706.2171">29951 13308,'0'-26,"0"-27,0 26,0-26,-27 53,27-52,-26-1,26 26,-53-26,53-26,-26 26,26 0,-53 0,53-26,-53 26,26 26,-26-26,27 27,-27-27,0 27,0-27,-26 26,52 27,-26-79,27 79,-1-53,-52 53,53-26,-1 26,-26-80,27 80,-27-26,26 26,1-53,-27 53,0 0,0 0,0 0,-26-27,26 27,0 0,0 0,0 0,-26 0,26 0,-26 0,-1 0,27 0,0 0,-26 0,26 0,0 80,0-80,-26 53,26 0,0-27,-26 27,26-27,0 54,0-54,0 27,0 26,-26-26,26 0,0 53,26-26,-25 25,-1-25,53-1,-80 27,80 0,0-27,-26 1,26-1,0 0,0 1,0-1,0 0,26 1,-26-27,106 0,-79 26,25-26,1 0,0 26,27-26,-27-26,26 25,0 1,1-26,-1 26,27 0,-27-27,1-26,-1 80,53-80,-26 0,0 0,53 0,-53 0,26 0,27-27,-27 27,-26-79,26 79,-53-80,-26 80,27-53,-27 53,0-53,-27 53,27-26,-27 26,27-26,-26 26,-1-53,27 53,-26-80,25 27,-25-26,26 26,0 0,-27 0,-26 0,53 0,-53-26,80 26,-80-26,52-1,-52 1,0 0,53-27,-53 26,0 27,0 1,0-1,-26 0,26 26,-53-26,27 53,-27-53,26 53,-26-26,27 26,-1-53,-26 53,0-26,27 26,26 26,-53-26,27 53</inkml:trace>
  <inkml:trace contextRef="#ctx0" brushRef="#br1" timeOffset="75449.2171">28919 12620,'0'0,"-53"0,53 53,-26-26,26-1,0 27,0-26,0-1,0 27,26-53,1 0,25 0,-52-27,53 27</inkml:trace>
  <inkml:trace contextRef="#ctx0" brushRef="#br1" timeOffset="75636.2171">28972 12541,'0'-27,"-27"27,27 0,-26 0</inkml:trace>
  <inkml:trace contextRef="#ctx0" brushRef="#br1" timeOffset="75936.2171">29184 12514,'0'0,"0"27,0 26,0 0,-53 0,53 26,0-26,0 0,0 0,0 0,0 0</inkml:trace>
  <inkml:trace contextRef="#ctx0" brushRef="#br1" timeOffset="76303.2171">29289 12753,'53'0,"-26"0,-27 26,0 1,0-1,-53 53,53-52,-27-27,27 26,27-26,-1 0,27 0,0 0,-26 0,26 53</inkml:trace>
  <inkml:trace contextRef="#ctx0" brushRef="#br1" timeOffset="77173.2171">28337 13943,'-53'0,"27"0,26 0,0 53,0-26,0 52,26-79,0 0,54 0,-54 0,1 0,-27-53,53 53,-53-79,0 52,0 1,-27 26,27-53,-53 53,0 0,27 0</inkml:trace>
  <inkml:trace contextRef="#ctx0" brushRef="#br1" timeOffset="77969.2171">28152 12700,'26'0,"1"0,-1 0,53 0,-52 0,26 0</inkml:trace>
  <inkml:trace contextRef="#ctx0" brushRef="#br1" timeOffset="78771.2171">28363 13864,'-26'0,"26"0,-27 0,-25 53,25-27,27 54</inkml:trace>
  <inkml:trace contextRef="#ctx0" brushRef="#br1" timeOffset="80113.2171">26167 13732,'0'0,"-53"0,80 0,-1 0,1 0,26 0,26 0,0-27,1 27,-1 0,1 0,25 0,-25 0,-1-26,1 26,25 0,-52 0,0-53,27 53,-28 0,1-27,-26 27,-1-53,-26 80,0-27</inkml:trace>
  <inkml:trace contextRef="#ctx0" brushRef="#br1" timeOffset="98164.2171">18812 17489,'0'26,"53"27,-53-27,26-26,-26 53,27-53,26 0,0 0,-27 0,27-26,53 26,26-79,27 79,0-80,26 27,-26 0,-54 53,28-79,-54 79,0-26,-26 26,0 0,-53-53,27 53,-27 26</inkml:trace>
  <inkml:trace contextRef="#ctx0" brushRef="#br1" timeOffset="98906.2171">18759 17965,'0'0,"0"26</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48:54.644"/>
    </inkml:context>
    <inkml:brush xml:id="br0">
      <inkml:brushProperty name="width" value="0.05292" units="cm"/>
      <inkml:brushProperty name="height" value="0.05292" units="cm"/>
      <inkml:brushProperty name="color" value="#FF0000"/>
    </inkml:brush>
  </inkml:definitions>
  <inkml:trace contextRef="#ctx0" brushRef="#br0">1296 13441,'-26'0,"26"0,-53 0,53 52,-26 1,26-26,0-1,0 54,26-80,27 0,26 0,1 0,26 0,-1-53,-52 0,0 26,-53 1,-26 26,-1-53,-26 53,1-26,-1 26,26 0,27-53,-26 53,26 26,0-26,0 27</inkml:trace>
  <inkml:trace contextRef="#ctx0" brushRef="#br0" timeOffset="389">1482 13123,'0'0,"-53"0,53 53,0 0,26 0,-26 26,0 1,0 25,27-25,-27-27,0 0,0-27,53 27,-53 0,26-53,27 0</inkml:trace>
  <inkml:trace contextRef="#ctx0" brushRef="#br0" timeOffset="796">2117 13176,'0'79,"0"-26,-53 27,53-1,0 0,0 1,0-1,0 0,0-26,0-26,0 26,0-27,106 27,-80-53,1 0</inkml:trace>
  <inkml:trace contextRef="#ctx0" brushRef="#br0" timeOffset="1169">2223 13308,'0'0,"26"0,-26 53,0 0,0 0,0-27,53 1,-53 26,0-27,26-26,-26 53,53-53,0 0,-26 53,26-53,-27 0</inkml:trace>
  <inkml:trace contextRef="#ctx0" brushRef="#br0" timeOffset="1433">2302 13573,'26'0,"1"0,-1 0,27 0,-26 0</inkml:trace>
  <inkml:trace contextRef="#ctx0" brushRef="#br0" timeOffset="1683">2619 13176,'27'0,"26"0,-53 53,53-27,-53 27,0 27,0-27,0-1,0 1,0-26,0 26,0 0</inkml:trace>
  <inkml:trace contextRef="#ctx0" brushRef="#br0" timeOffset="2497">2143 13361,'0'-26,"27"26,-1 0,27 0,0 0,0 26,-53 54,0-54,0 0,-27 27,27-26,0-1,0 54,0-54,27-26,-1 27,1-27,26 0,-27 0,27 0,-27 0,-26-27</inkml:trace>
  <inkml:trace contextRef="#ctx0" brushRef="#br0" timeOffset="2738">2223 13573,'0'0,"52"0,1 0,-26 0,26 0,-27 0,27 0,0 0,0 0</inkml:trace>
  <inkml:trace contextRef="#ctx0" brushRef="#br0" timeOffset="3266">3016 13361,'53'0,"0"0,-26 0,-1 0,27 0,-53 0</inkml:trace>
  <inkml:trace contextRef="#ctx0" brushRef="#br0" timeOffset="3414">3175 13652,'26'-26,"27"26,-26 0,-1 0,27 0</inkml:trace>
  <inkml:trace contextRef="#ctx0" brushRef="#br0" timeOffset="4381">3863 12700,'-53'0,"53"-80,0 54,26-1,27 27,-26 0,26 0,-53 27,0 26,0-27,0 1,0 26,0-27,0 1,0 25,0-25,0-1,79-26,-26 53,26-53,1 0,-27 0</inkml:trace>
  <inkml:trace contextRef="#ctx0" brushRef="#br0" timeOffset="4597">3836 12885,'0'-27,"27"27,52 0,-52-26,26 26,26 0,-26 0,-27-53</inkml:trace>
  <inkml:trace contextRef="#ctx0" brushRef="#br0" timeOffset="5189">4366 12171,'0'-27,"26"27,1 0,-1 0,-26 0,0 27,0 25,0-25,0 26,0 0,26-27,27-26,-53 27,0 52,-26-79,26 26</inkml:trace>
  <inkml:trace contextRef="#ctx0" brushRef="#br0" timeOffset="5549">4736 12753,'27'0,"-1"0,27 0,0 0,-27-53</inkml:trace>
  <inkml:trace contextRef="#ctx0" brushRef="#br0" timeOffset="5959">5212 12303,'0'0,"0"53,-26 0,26 0,0 26,0-26,0-27,26 27,1-53,-1 0,27 0,-26 0,-1 0,-26-53,-26 27,-1 26,-26 0,27 0,-1 0</inkml:trace>
  <inkml:trace contextRef="#ctx0" brushRef="#br0" timeOffset="6907">3995 13229,'53'-27,"-26"27,52-53,0 53,80-79,26 26,27 0,26 0,-53 0,-26 53,-80-79,-26 79,0 0,-26 0,-27 53</inkml:trace>
  <inkml:trace contextRef="#ctx0" brushRef="#br0" timeOffset="7987">4286 13414,'0'0,"-53"0,53-53,0 27,27 26,26 0,0 0,-53 26,53 27,-53-26,0 25,0 1,0 0,-27 27,27-27,-79-1,26-25,26-27,27 26,-26-26,26-26,0-1,0-25,0 25,0-26,53 53,0 0,-27 0,1 0,26 0,-1 0,1 80</inkml:trace>
  <inkml:trace contextRef="#ctx0" brushRef="#br0" timeOffset="8467">4657 13149,'0'-26,"26"26,54 0,-54 0,27 0,0 53,-53 0,0-27,0 1,-27 26,27-27,-26 27,26-26,0-1,53-26,0 0,26 0,0 0,-52 0</inkml:trace>
  <inkml:trace contextRef="#ctx0" brushRef="#br0" timeOffset="8767">4763 13308,'0'0,"26"0,27-26,26 26,-26 0,0 0,0 0,0 0</inkml:trace>
  <inkml:trace contextRef="#ctx0" brushRef="#br0" timeOffset="9015">5265 13282,'53'0,"0"0,-26 0,25 0,-52-27</inkml:trace>
  <inkml:trace contextRef="#ctx0" brushRef="#br0" timeOffset="9257">5583 13176,'0'53,"0"-27,0 1,0 26,0-27,0 1,26 26,54-53,-54 0,0 0</inkml:trace>
  <inkml:trace contextRef="#ctx0" brushRef="#br0" timeOffset="9427">5636 12991</inkml:trace>
  <inkml:trace contextRef="#ctx0" brushRef="#br0" timeOffset="11175">979 15266,'0'-53,"0"27,26-1,1 27,26 0,26 0,-79 0,0 27,27 52,-27-26,0 26,0 1,0-1,0-26,0-26,0 52,79-79,-26 0,26 0,-26 0,-26 0,26-27</inkml:trace>
  <inkml:trace contextRef="#ctx0" brushRef="#br0" timeOffset="12118">767 15557,'-26'27,"-1"-1,1-26,26 0,0-53,0 53,0-26,26 26,-26-53,53 53,-26 26,-27 27,0 27,0 25,0 1,0-26,-27 25,27-52,-79 0,52 0,27-79,0-1,0 1,0-27,0 0,0 53,27 0,26 0,-27 0,1 0,52 26,-26-26,-26 0</inkml:trace>
  <inkml:trace contextRef="#ctx0" brushRef="#br0" timeOffset="12555">1005 15451,'53'0,"-26"0,26 0,26-53,27 53,-27-52,-26 52,-26 0</inkml:trace>
  <inkml:trace contextRef="#ctx0" brushRef="#br0" timeOffset="12831">1667 15425,'26'0,"27"0,53 0,-53 0,-53-53,26 53</inkml:trace>
  <inkml:trace contextRef="#ctx0" brushRef="#br0" timeOffset="13070">2011 15319,'0'27,"0"25,0 1,0 0,26-53,-26 53,80-53,-54 0,1 0,-1 0</inkml:trace>
  <inkml:trace contextRef="#ctx0" brushRef="#br0" timeOffset="13275">2011 15081,'0'0,"53"0</inkml:trace>
  <inkml:trace contextRef="#ctx0" brushRef="#br0" timeOffset="13522">2275 15187,'27'0,"-1"0,54 0,-27 0,-27 0,27 0,-53 0,0 26,-26 27,-27-26</inkml:trace>
  <inkml:trace contextRef="#ctx0" brushRef="#br0" timeOffset="13648">2381 15425,'0'0,"27"-27,26 27,-27-26,27 26,-27 0,1-53</inkml:trace>
  <inkml:trace contextRef="#ctx0" brushRef="#br0" timeOffset="13926">2805 15213,'0'27,"0"26,0-27,53-26,-1 0,-25 0,-27-26,0-54,-79 80,79-26,-27 26,1 0</inkml:trace>
  <inkml:trace contextRef="#ctx0" brushRef="#br0" timeOffset="14600">3307 15107,'-26'0,"26"-26,0 26,53 0,-27 0,-26 0</inkml:trace>
  <inkml:trace contextRef="#ctx0" brushRef="#br0" timeOffset="14745">3254 15240,'80'0,"-54"0,27 0,-53-53,27 53,-27-27</inkml:trace>
  <inkml:trace contextRef="#ctx0" brushRef="#br0" timeOffset="14916">3440 15054,'53'0,"-27"0,0 0,-26 0,0 80,0-27,0-27,0 1</inkml:trace>
  <inkml:trace contextRef="#ctx0" brushRef="#br0" timeOffset="15847">3863 14737,'0'-26,"0"-27,0 53,53 0,-27 0,1 0,26 0,-53 53,0-1,0-25,0-1,0 27,0-26,0-1,0 27,0 0,53-53,-27 0,1 26,52-26,-26 0,-27 0,-26 0</inkml:trace>
  <inkml:trace contextRef="#ctx0" brushRef="#br0" timeOffset="16146">3889 14896,'-53'0,"106"0,0-27,0 27,0 0,27-53,25 53,-52 0,-26 0</inkml:trace>
  <inkml:trace contextRef="#ctx0" brushRef="#br0" timeOffset="16379">4445 14790,'0'-53,"53"53,-27 0,1 0,52 0,-79 26</inkml:trace>
  <inkml:trace contextRef="#ctx0" brushRef="#br0" timeOffset="16527">4524 15054,'53'-26,"-26"26,26-26,-27 26,1 0</inkml:trace>
  <inkml:trace contextRef="#ctx0" brushRef="#br0" timeOffset="16927">5054 14631,'0'0,"0"27,0-1,0 27,0-27,0 27,52 0,28-53,-54 0,1 0</inkml:trace>
  <inkml:trace contextRef="#ctx0" brushRef="#br0" timeOffset="17106">5027 14472,'0'-26,"0"26</inkml:trace>
  <inkml:trace contextRef="#ctx0" brushRef="#br0" timeOffset="17467">5371 14367,'0'0,"0"79,0-26,0 26,-26 1,26-1,0 0,0-26,0 27,0-54,26 1,1 25,-27-25</inkml:trace>
  <inkml:trace contextRef="#ctx0" brushRef="#br0" timeOffset="17796">5583 14843,'0'-27,"26"27,1 0,-1 0,-26 0,0 80,0-27,0-53,0 26,0 1,27-27,52 0,-26 0,0 0</inkml:trace>
  <inkml:trace contextRef="#ctx0" brushRef="#br0" timeOffset="20000">5874 14181,'-53'0,"53"-26,-27 26,1 0,26-27,-53 27,0 0,27-52,-1 52,-26 0,27 0,-1 0,27-27,-79 27,26 0,53-26,-53 26,27 0,-27 0,0 0,26 0,-26 0,1 0,-28 0,27 0,0 0,0 0,-26 0,53 0,-27 0,26 53,-26-53,27 0,-1 0,-26 26,27-26,0 0,-27 0,26 26,-26-26,27 0,-1 53,-26-53,27 27,0-27,-27 53,26-53,-26 26,0-26,0 53,27-53,-27 27,0-27,53 52,-26-52,26 27,-53-27,53 26,-27 27,27-26,0-1,0 27,0 0,0 0,0 0,0 0,0-27,0 1,0 26,0-27,0 1,0 25,0-25,53-1,-26 54,52-54,-53-26,1 0,26 53,0-53,0 0,-27 27,27-27,-26 26,25-26,-25 53,26-27,0-26,-27 0,1 53,26-53,-1 0,1 0,0 0,0 0,-26 0,-1 0,27 0,-26 0,-1 0,0 0,27-26,-26 26,26 0,-27 0,1 0,26-27,-27 27,0 0,27 0,27 0,-27-52,-27 52,27 0,-26-27,-1 27,27 0,-27 0,1-26,26 26,-27 0,1 0,26 0,-53-53,52 53,1-27,-26 27,-27-53,53 53,-27 0,-26-26,27 26,-27-27,53 27,-27-53,27 27,-53 0,26 26,-26-53,0 26,27-26,-27 0,53 53,-53-26,0-27,0 0,-27 0,27 27,0-1,0-26,0 0,0 27,-26 26,26-53,0 27,-27 26,27-27,-52-26,25 0,-26 27,53-27,-26 53,-27-27,26 27,1 0,-27 0,26 0</inkml:trace>
  <inkml:trace contextRef="#ctx0" brushRef="#br0" timeOffset="22860">13335 11641,'79'0,"-26"0,0 0,27 0,25 0,54 0,26 0,-52 0,52 0,0 0,0 0,1 0,-28-53,-25 53,-28 0,28 0,-27 0,-1 0,-25 0,-27 0,26 0,-53 0,1 0,26 0,-53 0</inkml:trace>
  <inkml:trace contextRef="#ctx0" brushRef="#br0" timeOffset="23761">18838 11721,'53'0,"0"0,0-27,53 27,53 0,-1-53,-25 53,25 0,-25 0,-1 0,-26-53,-27 53,1 0,-1 0,27 0,-53 0,-27 0,1 0,26 0,-27 27,-26-1</inkml:trace>
  <inkml:trace contextRef="#ctx0" brushRef="#br0" timeOffset="24744">23045 12091,'0'0,"27"0,52 0,-26 0,0 0,26 0,1 0,-1-26,0 26,-26 0,-26 0,-27-27,26 27,-26 0,0 27</inkml:trace>
  <inkml:trace contextRef="#ctx0" brushRef="#br0" timeOffset="39935">15796 158,'0'-26,"-27"26,27 0,-26 0,26 79,-27-79,27 53,0-26,-53-1,53 27,0 0,0 0,0 26,0 27,0-26,0-1,53 27,-53-27,27 0,-27-26,53 27,-53-27,0 0,0 0,0-27,0 27,-53-27,26 27,-26-53,27 27,-27-27,0 0,53 0,0-27,0-26,53 0</inkml:trace>
  <inkml:trace contextRef="#ctx0" brushRef="#br0" timeOffset="41223">16907 211,'0'0,"26"0,1 0,-27-26,53-27,-53 27,-27 26,1 0,-1 0,27 0,-53 0,53 52,0 1,0-26,0 26,0 0,0 0,0 26,0 0,53-26,-53 0,27 27,-27-28,0 1,53 0,-53 0,-27 0</inkml:trace>
  <inkml:trace contextRef="#ctx0" brushRef="#br0" timeOffset="41455">16722 502,'0'0,"26"0,27 0,-26 0,25-53,1 53,27 0</inkml:trace>
  <inkml:trace contextRef="#ctx0" brushRef="#br0" timeOffset="41779">17357 132,'0'0,"0"53,0-27,0 1,0 52,0-26,0 0,0 0,0 0,0 0,79-27,-26 27,-27-53</inkml:trace>
  <inkml:trace contextRef="#ctx0" brushRef="#br0" timeOffset="42221">17701 185,'0'-27,"26"27,27 0,0 0,0 0,-53 0,26 0,-26 53,0-26,0-1,0 27,-79-26,79 26,-27-27,27 27,27 0,-1-53,27 0,0 0,0 0,-26 0,26 0</inkml:trace>
  <inkml:trace contextRef="#ctx0" brushRef="#br0" timeOffset="42505">17727 317,'27'0,"52"0,-26 0,26 0,1-26,-27 26</inkml:trace>
  <inkml:trace contextRef="#ctx0" brushRef="#br0" timeOffset="42731">18203 132,'27'0,"-27"53,0 0,0 26,0 1,0-1,-53 53,0-26,0-27</inkml:trace>
  <inkml:trace contextRef="#ctx0" brushRef="#br0" timeOffset="43450">16748 1137,'27'0,"26"0,26-53,0 53,80-52,26 52,27-80,26 27,-26 0,-1 53,1-79,-80 79,1 0,-54-53,-53 53,27 0,-26 0</inkml:trace>
  <inkml:trace contextRef="#ctx0" brushRef="#br0" timeOffset="44110">16960 1349,'53'-53,"26"53,-52 0,-1 0,-26 27,53-27,-53 79,0-53,0 1,0 26,-27-27,27 1,-26 26,26-27,0 27,26 26,1-79,26 0,53 27,-53-27,-27 0,27 0</inkml:trace>
  <inkml:trace contextRef="#ctx0" brushRef="#br0" timeOffset="44388">16986 1667,'0'-27,"27"27,52 0,-52 0,25 0,1 0,-26 0,-1 0</inkml:trace>
  <inkml:trace contextRef="#ctx0" brushRef="#br0" timeOffset="44601">17595 1534,'53'0,"0"-53,-27 53,27 0</inkml:trace>
  <inkml:trace contextRef="#ctx0" brushRef="#br0" timeOffset="44938">17806 1243,'53'0,"0"0,0 0,0 0,-53 0,0 53,0-26,0 26,0-1,0-25,0 26,0-27,53 27,0-53,-53 27,79-27,-52 0,-1 0,27 0</inkml:trace>
  <inkml:trace contextRef="#ctx0" brushRef="#br0" timeOffset="45193">17886 1481,'0'-53,"0"53,53 0,-27 0,27-26,-26 26,-1 0,27 0</inkml:trace>
  <inkml:trace contextRef="#ctx0" brushRef="#br0" timeOffset="45498">18441 1323,'0'0,"0"53,0-53,0 52,0 1,0-53,0 53,53-53,0 0,-53-26,0-1,-26-26,-27 27,0 26</inkml:trace>
  <inkml:trace contextRef="#ctx0" brushRef="#br0" timeOffset="45753">18733 1164,'52'0,"-25"26,52 80,-79-79,27 26,-27-1,0 28,0-1,0 1,-80-1,1 27,26-53,0-53</inkml:trace>
  <inkml:trace contextRef="#ctx0" brushRef="#br0" timeOffset="46353">16695 1481,'0'27,"0"-1,-26 1,26 26,0-27,0 27,26 0,27 26,0 1,-26-27,25 0</inkml:trace>
  <inkml:trace contextRef="#ctx0" brushRef="#br0" timeOffset="47549">19394 555,'0'-53,"0"53,0-53,-53 53,-26 0,52 0,1 53,-27-53,53 80,-53-54,53 27,0 0,26-53,1 0,26 0,0 0,-27 0,27-26,-26-1,-27 1,52-27,-52 0,0 0,0 0,0-26,-26 26,26 26,-26-52,26 158,0-52,0 26,0 0,0 26,52-26,-52 0,53 0,-53 26,27-79</inkml:trace>
  <inkml:trace contextRef="#ctx0" brushRef="#br0" timeOffset="47967">19738 344,'26'0,"54"0,-54 0,1 0,-27 26,53-26,-53 53,0-27,0 1,0 26,0-27,-27 1,27 26,0-27,0 1,0 26,0-27,27-26,-1 53,1-53,52 0,-53 0,1 0</inkml:trace>
  <inkml:trace contextRef="#ctx0" brushRef="#br0" timeOffset="48204">19738 502,'53'0,"-27"0,27 0,-26 0,26 0,0 0</inkml:trace>
  <inkml:trace contextRef="#ctx0" brushRef="#br0" timeOffset="49180">20320 529,'0'0,"26"0,27 0</inkml:trace>
  <inkml:trace contextRef="#ctx0" brushRef="#br0" timeOffset="49360">20294 820,'0'0,"0"0,26 0,53 0,-79-53,53 53,0 0</inkml:trace>
  <inkml:trace contextRef="#ctx0" brushRef="#br0" timeOffset="49884">20823 397,'0'-53,"26"53,27 0,-53 53,53-53,-53 26,0 27,0 0,-26-53,26 53,-27 0,27-27,0-26,27 0,25 0,-25 0,-1 0,27 0</inkml:trace>
  <inkml:trace contextRef="#ctx0" brushRef="#br0" timeOffset="50124">21193 476,'0'0,"0"106,0-80,0 1,27 26,-27 0,53-53</inkml:trace>
  <inkml:trace contextRef="#ctx0" brushRef="#br0" timeOffset="50350">21299 529,'26'26,"-26"27,53-53,-53 53,27 27,-27-54</inkml:trace>
  <inkml:trace contextRef="#ctx0" brushRef="#br0" timeOffset="50748">21484 291,'0'26,"0"27,-26-53,26 53,-27-53,-26 0,27 0,-27 0,27-26,-1 26,-26-27,27 27,26-26,-27 26,27 0,0 53,0-1,0 1</inkml:trace>
  <inkml:trace contextRef="#ctx0" brushRef="#br0" timeOffset="51054">21934 529,'-26'26,"-1"1,27 26,-53-53,53 79,0 0,27-26,-1-53,27 53,0-53,-27 0</inkml:trace>
  <inkml:trace contextRef="#ctx0" brushRef="#br0" timeOffset="51234">21908 423,'0'-26,"0"52</inkml:trace>
  <inkml:trace contextRef="#ctx0" brushRef="#br0" timeOffset="51736">22648 317,'0'-26,"-26"26,-1 0,1 0,26 26,-79 27,79-26,-53 25,53 1,-53 0,53 0,0 27,0-27,0-1,0 1,0 0,26 0,-26-26,53-27,-53 26,53-26</inkml:trace>
  <inkml:trace contextRef="#ctx0" brushRef="#br0" timeOffset="51956">22172 608,'0'0,"0"-26,27 26,25 0,1 0,0 0,27 0,-1 0,-26 0,26-27</inkml:trace>
  <inkml:trace contextRef="#ctx0" brushRef="#br0" timeOffset="52255">23045 291,'0'26,"-26"27,26-26,0-1,-27 53,27-26,0 0,0-26,0 26,0 0,0-27,0 27,27-53,-27 26,26-26</inkml:trace>
  <inkml:trace contextRef="#ctx0" brushRef="#br0" timeOffset="52706">23230 211,'0'0,"27"0,26 0,-27 0,-26 0,80 0,-80 27,26-27,-26 53,0 0,0-27,0 27,-26 26,26-26,-53-26,53 26,0-27,0 27,53-53,-27 53,27-53,26 0,1 0,-54 0,1 0</inkml:trace>
  <inkml:trace contextRef="#ctx0" brushRef="#br0" timeOffset="52967">23257 476,'26'0,"1"0,26 0,0 0,26 0,0 0,1 0</inkml:trace>
  <inkml:trace contextRef="#ctx0" brushRef="#br0" timeOffset="53268">23839 476,'0'26,"0"54,0-27,0-27,26 1,-26 26,80-27,-80 27,79-53,-52 0,-27-79,0 26,0 0,0 0,-80 0,54 26,-27 27</inkml:trace>
  <inkml:trace contextRef="#ctx0" brushRef="#br0" timeOffset="53544">24236 79,'0'53,"79"-27,-79 27,27 27,-27-27,0 0,0 26,0-26,0 26,0 1,-27 25,27-52,0-26</inkml:trace>
  <inkml:trace contextRef="#ctx0" brushRef="#br0" timeOffset="53713">24818 688,'0'-27,"26"27,-52 27</inkml:trace>
  <inkml:trace contextRef="#ctx0" brushRef="#br0" timeOffset="54392">20981 1693,'106'0,"27"0,52 0,79-53,27 53,53-79,-26 79,-54-106,28 106,-54-79,0 79,-79-53,-80 53,-53 0,-26 0,0 53</inkml:trace>
  <inkml:trace contextRef="#ctx0" brushRef="#br0" timeOffset="63976">13891 15054,'0'0,"-27"0,-26-26,0 26,53-53,-26 53,-27 0,27 27,26 25,0-25,0 26,0-27,0 1,26 26,53-53,-52 0,26 0,26 0,-26 53,0-53</inkml:trace>
  <inkml:trace contextRef="#ctx0" brushRef="#br0" timeOffset="64313">14129 15187,'0'-53,"0"79,0 1,0-1,26 27,-26-26,0-1,0 27</inkml:trace>
  <inkml:trace contextRef="#ctx0" brushRef="#br0" timeOffset="64569">14023 14975,'0'-26,"0"26,53 0,-53 0,79 0,-79 53</inkml:trace>
  <inkml:trace contextRef="#ctx0" brushRef="#br0" timeOffset="64793">14076 15293,'0'53,"26"-53,-26 26,27-26,26 0,0 0,-27-26</inkml:trace>
  <inkml:trace contextRef="#ctx0" brushRef="#br0" timeOffset="65153">14446 15187,'0'26,"0"27,0 0,27-53,-27 27,0 25</inkml:trace>
  <inkml:trace contextRef="#ctx0" brushRef="#br0" timeOffset="65423">14446 14975,'27'0,"26"0,-27 0,53 0,-79 27</inkml:trace>
  <inkml:trace contextRef="#ctx0" brushRef="#br0" timeOffset="65596">14526 15240,'53'-27,"-1"27,-52 0,27 0</inkml:trace>
  <inkml:trace contextRef="#ctx0" brushRef="#br0" timeOffset="66555">14526 15028,'0'26,"0"27,0-26,0-1</inkml:trace>
  <inkml:trace contextRef="#ctx0" brushRef="#br0" timeOffset="67351">14446 14975,'0'0,"0"53,0 0,0 0,0 26,0-26,0-53,0 27</inkml:trace>
  <inkml:trace contextRef="#ctx0" brushRef="#br0" timeOffset="67741">14499 15266,'27'0,"-1"0,27 0,-27 0,27-53,0 53,0 0,-53 27</inkml:trace>
  <inkml:trace contextRef="#ctx0" brushRef="#br0" timeOffset="68925">14129 15002,'0'26,"0"0,0 27,26-53</inkml:trace>
  <inkml:trace contextRef="#ctx0" brushRef="#br0" timeOffset="70411">14129 14975,'53'0,"-27"0,27 0,-26 0,25 0,-25 0</inkml:trace>
</inkml:ink>
</file>

<file path=ppt/ink/ink2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50:50.748"/>
    </inkml:context>
    <inkml:brush xml:id="br0">
      <inkml:brushProperty name="width" value="0.05292" units="cm"/>
      <inkml:brushProperty name="height" value="0.05292" units="cm"/>
      <inkml:brushProperty name="color" value="#00B050"/>
    </inkml:brush>
  </inkml:definitions>
  <inkml:trace contextRef="#ctx0" brushRef="#br0">10689 15795,'53'-26,"-26"-27,52 53,0 0,-52 0,-27 26,26-26,-26 80,0-27,0 0,0 0,0-1,0 28,0-54,0 1,0 26,27 0,-1-53,27 0,26 0,-52 0,-1 0,27 0</inkml:trace>
  <inkml:trace contextRef="#ctx0" brushRef="#br0" timeOffset="338">10769 16086,'26'-26,"0"26,27 0,0-53,53 53,-26-26,-1 26,0-53,-26 53,0 0,-53 26,27 1,-27-1</inkml:trace>
  <inkml:trace contextRef="#ctx0" brushRef="#br0" timeOffset="878">10239 16880,'0'-53,"27"53,52-26,1 26,78-106,107 53,0 0,-1 0,-26 53,0-79,-26 79,-27 0,-52-27,-54 27,-26 0,0 0,-27 0,-26 0</inkml:trace>
  <inkml:trace contextRef="#ctx0" brushRef="#br0" timeOffset="1696">10266 17198,'0'-27,"0"1,0 26,0-53,79 53,-52 0,-1 0,54 53,-80-27,0 27,0 0,0 0,0 26,0-26,0-26,-27 26,27-1,0-25,27-27,25 0,1 0,0 53,0-53,0 0</inkml:trace>
  <inkml:trace contextRef="#ctx0" brushRef="#br0" timeOffset="1966">10292 17462,'0'-26,"0"26,53 0,0 0,-26 0,26 0,-1-53,28 53,-1 0,-52-27</inkml:trace>
  <inkml:trace contextRef="#ctx0" brushRef="#br0" timeOffset="2350">10769 16880,'52'0,"-25"0,-27 27,0 25,0 1,0 0,26-53,-26 27,53-27,-26 0,-1 0,1 0,26 0,-27 0</inkml:trace>
  <inkml:trace contextRef="#ctx0" brushRef="#br0" timeOffset="2694">11324 17409,'0'0,"53"0,26-53,-26 53,-26 0,-1 0,27-26,-26 26</inkml:trace>
  <inkml:trace contextRef="#ctx0" brushRef="#br0" timeOffset="2943">11456 17224,'0'-53,"0"80,0-1,0 1,0 25,0 1,0-26,53 26,-53-27,53 1,0 26</inkml:trace>
  <inkml:trace contextRef="#ctx0" brushRef="#br0" timeOffset="3476">12065 16933,'0'-53,"0"27,0-27,-26 53,26-27,-53 27,0 0,26 0,-26 27,53-1,-26 1,26 26,0-27,0 0,0 27,53-53,-27 0,1 0,52 0,-52 0,-27-26,26 26,-26 26,0 1,0-1,0 27,53-26,-53-1,26 54,-26-28,0 1,0-26</inkml:trace>
  <inkml:trace contextRef="#ctx0" brushRef="#br0" timeOffset="4328">12938 16086,'0'-53,"0"27,27 26,-1-26,1 26,25 0,-25 0,-27 0,53 26</inkml:trace>
  <inkml:trace contextRef="#ctx0" brushRef="#br0" timeOffset="4478">12991 16351,'27'0,"52"0,0 0,-52 0,-27 0</inkml:trace>
  <inkml:trace contextRef="#ctx0" brushRef="#br0" timeOffset="5609">14684 14869,'0'-26,"0"-27,27 26,-1 27,27 0,27 0,-80 80,0-27,0 0,0-27,0 27,-27-27,27 1,0 26,27-53,-1 53,27-53,0 0,26 0,-26 0,-26 0,-1 0</inkml:trace>
  <inkml:trace contextRef="#ctx0" brushRef="#br0" timeOffset="5896">14684 15107,'27'-53,"26"53,26 0,1-26,-1 26,0 0,-26 0,0 0,-26 0</inkml:trace>
  <inkml:trace contextRef="#ctx0" brushRef="#br0" timeOffset="6570">14129 15742,'0'-53,"0"27,26 26,54 0,-27-26,26 26,0 0,54-53,25 53,54-53,26 53,53-53,-26 53,-1-106,-52 106,-27-53,-26 53,-53 0,-27 0,-52 0,26 0,-53 27,0 25</inkml:trace>
  <inkml:trace contextRef="#ctx0" brushRef="#br0" timeOffset="7507">14155 16219,'0'-53,"0"26,0 27,80 0,-54 0,1 0,25 0,-52 0,0 80,0-27,0-1,0 1,0 27,0-54,-52 1,52 26,26 0,0-53,27 0,27 0,-1 0,-26 0</inkml:trace>
  <inkml:trace contextRef="#ctx0" brushRef="#br0" timeOffset="7823">14049 16536,'0'-53,"53"53,0 0,27-26,25 26,28-53,-27 53,-27 0,-26 0,0 0</inkml:trace>
  <inkml:trace contextRef="#ctx0" brushRef="#br0" timeOffset="8145">14870 16483,'0'-26,"53"26,-27-27,0 27,27 0,-26 0,26 0</inkml:trace>
  <inkml:trace contextRef="#ctx0" brushRef="#br0" timeOffset="8385">14975 16324,'0'-52,"0"104,0 1,0 0,0-53,0 80,53-54,-26 54</inkml:trace>
  <inkml:trace contextRef="#ctx0" brushRef="#br0" timeOffset="8866">15214 16139,'26'0,"0"0,27 0,-53 53,0 0,0-26,0 25,0-25,53-27,0 26,-26-26,-1 0,-26 53,0-26,0 26,-26-53,-27 53,26-53,27 53,-26-53</inkml:trace>
  <inkml:trace contextRef="#ctx0" brushRef="#br0" timeOffset="9190">15637 16377,'0'0,"0"53,0 0,0 0,53 0,0-53,-27 0,27 0</inkml:trace>
  <inkml:trace contextRef="#ctx0" brushRef="#br0" timeOffset="9383">15610 16219,'0'-53,"0"26,27 27,-1 0</inkml:trace>
  <inkml:trace contextRef="#ctx0" brushRef="#br0" timeOffset="9608">15849 16060,'0'0,"52"106,-52-80,27 27,-27 0,53 53,-53-27,0 1,0-1,0 0,0 1,0 26,-80-1,28-52,25 0,-26-53</inkml:trace>
  <inkml:trace contextRef="#ctx0" brushRef="#br0" timeOffset="10284">13944 16086,'0'53,"0"0,-27 27,27-1,-26 27,26 26,0-26,0 0,0 0,105 26,-25-26,52-27,-26-79</inkml:trace>
  <inkml:trace contextRef="#ctx0" brushRef="#br0" timeOffset="11357">16325 15928,'0'-27,"0"27,-80 80,54 25,-27 1,53 0,-53 53,53 0,0-54,0 1,0 0,80-27,-1 1,0-54,1-26,-27 53</inkml:trace>
  <inkml:trace contextRef="#ctx0" brushRef="#br0" timeOffset="12315">16907 15372,'0'0,"53"0,0 0,0 0,0 0,26 0,0 0,27 0,26 0,-79-53,0 53,-26 0,26 0,-27 0,-26 0</inkml:trace>
  <inkml:trace contextRef="#ctx0" brushRef="#br0" timeOffset="13103">16484 16219,'0'-53,"0"26,0 27,52-26,1 26,27 0,-27 0,-53 0,0 79,0-52,0 26,-27 26,1-26,-27 0,26 26,27-26,-53-26,53 25,53-52,-26 0,52 0,1 0,-1 0,-26 0</inkml:trace>
  <inkml:trace contextRef="#ctx0" brushRef="#br0" timeOffset="13396">16457 16457,'53'0,"-53"-27,26 27,54 0,-27 0,26 27,1-27,-1 0,-53 0</inkml:trace>
  <inkml:trace contextRef="#ctx0" brushRef="#br0" timeOffset="13635">17013 16457,'53'-27,"-27"27,-26-26,27 26,25 0,-25 0,-1 0</inkml:trace>
  <inkml:trace contextRef="#ctx0" brushRef="#br0" timeOffset="14031">17383 16192,'0'-53,"0"53,53 0,-53 27,0 26,0 0,0-53,0 26,0 0,53 27,0-53,0 0,0 53,-27-53,-26 27,0 26,-26 0,-27-27,0 27,26-27</inkml:trace>
  <inkml:trace contextRef="#ctx0" brushRef="#br0" timeOffset="14325">17806 16351,'0'26,"0"27,0 27,27-27,52-27,-52-26,-1 0,27 0,-26 0,-27-26</inkml:trace>
  <inkml:trace contextRef="#ctx0" brushRef="#br0" timeOffset="14505">17912 16139,'0'-26,"0"26,0 26</inkml:trace>
  <inkml:trace contextRef="#ctx0" brushRef="#br0" timeOffset="14708">18256 16060,'0'0,"27"53,-27 0,0 0,0 26,0 0,0 27,0 27,-27-1,27 0,-79-53,79-26,-53-53</inkml:trace>
  <inkml:trace contextRef="#ctx0" brushRef="#br0" timeOffset="15787">17198 16113,'0'-53,"0"26,53 27,-53-26,26 26,1 0,52 0,-26 0,-53 0,27 0,-27 26,0 27,0-26,0-1,0 27,0-53,0 27,-53-1,53-26</inkml:trace>
  <inkml:trace contextRef="#ctx0" brushRef="#br0" timeOffset="16417">17859 16113,'0'0,"0"0</inkml:trace>
  <inkml:trace contextRef="#ctx0" brushRef="#br0" timeOffset="17789">17859 16113,'0'26</inkml:trace>
  <inkml:trace contextRef="#ctx0" brushRef="#br0" timeOffset="26313">16669 17171,'0'0,"0"27,0 26,0-27,0 0,0-26,26 0,27 0,0 0,-53 53,53-53,0 0,-27 0,27 0,-26 0,-1 0,27 0,0 0,0 0,0 0,0 0,-27 0,1 0,-1 0,27 0,-26 0,25 0,1 0,-26 0,-1 0,1 0,52-26,-26 26,-27 0,27-27,-26 27,-1 0,27 0,-26 0,-1 0,-26-52,53 52,-26 0,-27-27,26-26,-26 27,0 26,0 0</inkml:trace>
  <inkml:trace contextRef="#ctx0" brushRef="#br0" timeOffset="27507">16616 17700,'-27'-26,"27"-1,0 27,0-53,53 53,-26 0,26 0,-27 0,27 0,0 53,-53-26,0-1,0 27,0 0,-26-26,26-1,0 27,0 0,0 0,26-53,27 53,-27-53,27 0</inkml:trace>
  <inkml:trace contextRef="#ctx0" brushRef="#br0" timeOffset="27807">16695 17991,'-26'0,"26"0,53 0,0 0,0 0,-1 0,1 0,0 0</inkml:trace>
  <inkml:trace contextRef="#ctx0" brushRef="#br0" timeOffset="28098">17224 17938,'0'0,"27"0,52 0</inkml:trace>
  <inkml:trace contextRef="#ctx0" brushRef="#br0" timeOffset="28557">17515 17594,'80'-52,"-54"52,54 0,-27 0,-53 26,26-26,-26 26,0 27,0 0,0-26,0-1,-53 27,27-26,26 26,-53-53,53 52,0-25,26-27,1 0,26 0,-27 0,0 0,27 0,-26 0</inkml:trace>
  <inkml:trace contextRef="#ctx0" brushRef="#br0" timeOffset="28895">17489 17859,'26'0,"1"0,26 0,0 0,-27 0,1 0,26 0,-27 0</inkml:trace>
  <inkml:trace contextRef="#ctx0" brushRef="#br0" timeOffset="29217">18071 17780,'0'53,"0"0,0 26,0-53,27-26,25 0,-25 0,-27-26,0-27,0 27,0 26,0-27,-53 27,27 0,-1 0</inkml:trace>
  <inkml:trace contextRef="#ctx0" brushRef="#br0" timeOffset="29951">16933 17938,'27'0,"-1"0,27 0,-26 0,-1-52</inkml:trace>
  <inkml:trace contextRef="#ctx0" brushRef="#br0" timeOffset="31562">19473 15531,'0'0,"53"0,-26 0,-1 0,27 0,-26 0,-27 26</inkml:trace>
  <inkml:trace contextRef="#ctx0" brushRef="#br0" timeOffset="31736">19526 15928,'53'0,"-26"0,-1 0,53 0,-52 0</inkml:trace>
  <inkml:trace contextRef="#ctx0" brushRef="#br0" timeOffset="33332">21140 14711,'0'-27,"0"27,53 0,-26 0,-1 0,27 0,-27 0,27 0,-53 0,0 53,0-27,0 27,-26-26,-27 26,53-27,-53 27,53 0,0 0,27-53,52 26,0-26,1 0,25 0,-25 0,-54 0,-26 0</inkml:trace>
  <inkml:trace contextRef="#ctx0" brushRef="#br0" timeOffset="33670">21114 14843,'0'-27,"26"27,27 0,-26 0,-1 0,27 0,26 0,-26 0,0 0,0-53,26 53,1 0,-27 0</inkml:trace>
  <inkml:trace contextRef="#ctx0" brushRef="#br0" timeOffset="34196">22093 14472,'0'-53,"0"133,0-1,0 1,0 25,-80 28,80-27,-53 26,53-53,0 1,0-1,0-26,0-27,0 27,0-26</inkml:trace>
  <inkml:trace contextRef="#ctx0" brushRef="#br0" timeOffset="34855">22384 14816,'53'-26,"0"26,-53-27,53 27,-27 0,27 0,-27 0,-26 0,27 0,-27 53,0-26,0 26,-27-27,27 1,-53 26,53-27,0 27,-26-53,26 53,26-27,1-26,52 0,1 0,-27 0</inkml:trace>
  <inkml:trace contextRef="#ctx0" brushRef="#br0" timeOffset="35141">22331 15002,'79'0,"1"0,-54 0,27 0,26 0,1 0,-1 0,0 0,1 0</inkml:trace>
  <inkml:trace contextRef="#ctx0" brushRef="#br0" timeOffset="35419">23178 14975,'26'-26,"0"26,27 0,27 0,-27 0,-27-27,27 27,-27 0,1 0</inkml:trace>
  <inkml:trace contextRef="#ctx0" brushRef="#br0" timeOffset="35653">23389 14816,'0'-53,"-53"133,53-54,0 1,0 26,0-27,0 1,0 25,0-25,0 26,27-53</inkml:trace>
  <inkml:trace contextRef="#ctx0" brushRef="#br0" timeOffset="36385">23786 14605,'0'-27,"53"27,0 0,0 0,-27 0,-26 0,0 53,0 0,-53-26,53 25,0-25,53-27,-26 0,26 53,0-53,-27 0,-26 26,0 1,0-27,-79 79,52-52</inkml:trace>
  <inkml:trace contextRef="#ctx0" brushRef="#br0" timeOffset="36669">24580 14684,'0'53,"0"-53,0 26,-53 27,53-26,0 26,0-27,0 1,26 52,-26-53,27-26,-27 27,26-27</inkml:trace>
  <inkml:trace contextRef="#ctx0" brushRef="#br0" timeOffset="36837">24686 14499,'53'-27,"-53"27,-27 53,1-53</inkml:trace>
  <inkml:trace contextRef="#ctx0" brushRef="#br0" timeOffset="37795">21325 15875,'0'-53,"0"53,80 0,-1-27,27 27,79 0,27-53,79 53,26 0,27-79,-26 79,-1 0,-26 0,-52 0,-1 0,-53 0,-53 0,-26 0,-27-26,-52 26,-1 0,27 0,-26 0,-1 0,-26 0,27 0,-27 26</inkml:trace>
  <inkml:trace contextRef="#ctx0" brushRef="#br0" timeOffset="38988">22119 16245,'0'0,"0"-53,27 53,26 0,-27 0,27 27,0 26,-53-1,0-25,0 26,0 0,-53 26,53-26,-27-26,27 25,0 1,27-26,26-27,26 0,1 0</inkml:trace>
  <inkml:trace contextRef="#ctx0" brushRef="#br0" timeOffset="39295">22066 16589,'27'0,"26"0,0 0,26 0,0 0,1 0,-1 0,-26 0,0 0</inkml:trace>
  <inkml:trace contextRef="#ctx0" brushRef="#br0" timeOffset="39506">22728 16589,'26'0,"-26"0,80 0,-54 0,27 0,26 0,-79-53</inkml:trace>
  <inkml:trace contextRef="#ctx0" brushRef="#br0" timeOffset="39887">23178 16272,'26'0,"0"0,27 0,-26 0,-1 0,-26 0,0 52,0-52,0 53,-53-53,53 53,0-26,0-1,53-26,0 0,0 53,0-53,-53 27,0-1,-79 53,26-52,0-27,0 106</inkml:trace>
  <inkml:trace contextRef="#ctx0" brushRef="#br0" timeOffset="40195">23865 16536,'0'-26,"0"26,27 0,-27 106,0-80,0 0,26 27,-26-26,53-27,-53 79,27-79,-27 27,53-27</inkml:trace>
  <inkml:trace contextRef="#ctx0" brushRef="#br0" timeOffset="40384">23998 16272,'0'-27,"0"27</inkml:trace>
  <inkml:trace contextRef="#ctx0" brushRef="#br0" timeOffset="43610">25321 14843,'53'0,"-1"0,1 0,0 0,-53 26,0 1,0-27</inkml:trace>
  <inkml:trace contextRef="#ctx0" brushRef="#br0" timeOffset="43757">25426 15160,'53'0,"-26"0,-1-26,54 26,-80 0</inkml:trace>
  <inkml:trace contextRef="#ctx0" brushRef="#br0" timeOffset="44791">26961 13705,'0'-53,"-53"53,53-26,-26 26,-1 0,-26 0,53 53,-53 0,53-1,-26 1,26 0,0 27,0-27,0 26,0 0,0-26,0 0,0 0,0 0</inkml:trace>
  <inkml:trace contextRef="#ctx0" brushRef="#br0" timeOffset="45017">26538 14076,'0'-27,"26"27,54 0,-28 0,1 0,0 0,0 0,0 0</inkml:trace>
  <inkml:trace contextRef="#ctx0" brushRef="#br0" timeOffset="45340">27305 13679,'0'0,"-53"26,53 27,-53 0,53 0,0 26,-26-52,26 26,0 0,0-1,0-25,0-1,53 27</inkml:trace>
  <inkml:trace contextRef="#ctx0" brushRef="#br0" timeOffset="45803">27517 13732,'0'-53,"0"26,79 27,-52 0,-1 0,-26 27,53-27,-53 53,0-27,0 27,0-27,-53 27,0 0,53 0,0 0,0-26,27 25,25-52,28 0,-27 0,-27 0</inkml:trace>
  <inkml:trace contextRef="#ctx0" brushRef="#br0" timeOffset="46038">27411 13943,'0'-26,"26"26,27 0,-26 0,-1 0,27 0,0 0,0 0,0 0</inkml:trace>
  <inkml:trace contextRef="#ctx0" brushRef="#br0" timeOffset="46248">27887 13705,'0'0,"0"53,0 0,27-27,-27 27,0 0,0 0,0 0,-27 26,-52 27,26-53</inkml:trace>
  <inkml:trace contextRef="#ctx0" brushRef="#br0" timeOffset="46809">26723 14578,'53'0,"-27"0,27 0,27 0,25 0,54 0,106-53,-27 53,26-79,-52 79,-53 0,-53 0,-53 0,-27 0</inkml:trace>
  <inkml:trace contextRef="#ctx0" brushRef="#br0" timeOffset="48023">26749 15002,'0'-27,"27"27,26 0,0 0,-27 0,1 0,-27 0,53 27,-53 25,0-25,0-1,-27 27,27-26,-53 26,53-27,0 54,0-28,27-52,26 53,26-53,-26 0,-27 0,1 0</inkml:trace>
  <inkml:trace contextRef="#ctx0" brushRef="#br0" timeOffset="48317">26776 15240,'0'0,"26"0,54 0,-1 0,0 0,-26 0,0 0,-26 0</inkml:trace>
  <inkml:trace contextRef="#ctx0" brushRef="#br0" timeOffset="48571">27279 15319,'52'0,"-25"-26,-1 26,27 0,0 0,-26 0,26 0</inkml:trace>
  <inkml:trace contextRef="#ctx0" brushRef="#br0" timeOffset="49097">27781 14975,'0'-53,"27"27,52 26,-52 0,-1 0,0 0,27 0,-26 0,-27 26,26-26,-26 53,0 0,0-27,0 1,0 26,-79-27,26 27,53-26,-26-27,26 53,0 26,26-79,27 26,0-26,0 0,-27 0,27 0</inkml:trace>
  <inkml:trace contextRef="#ctx0" brushRef="#br0" timeOffset="49367">27808 15187,'-53'0,"79"-53,1 53,-1 0,54 0,-28 0,1 0,0 0,0 0,27 0</inkml:trace>
  <inkml:trace contextRef="#ctx0" brushRef="#br0" timeOffset="49659">28390 15160,'0'27,"0"26,0-27,0 27,0 0,0-27,53-26,0 0,-53 0,0-26,0-27,0 27,-53-27,26 53,1 0</inkml:trace>
  <inkml:trace contextRef="#ctx0" brushRef="#br0" timeOffset="50581">28787 14208,'26'0,"27"0,0 26,-53 1,0-1,0 27,0 0,0-27,-79 27</inkml:trace>
  <inkml:trace contextRef="#ctx0" brushRef="#br0" timeOffset="51893">29316 11721,'-27'0,"27"-27,-53 1,27-27,-27 53,27 0,26 26,-27 27,27 0,-53 27,53-1,0 0,-53 54,53-28,0-25,0-1,0-26,0 26,0-52</inkml:trace>
  <inkml:trace contextRef="#ctx0" brushRef="#br0" timeOffset="52133">28813 12171,'0'-27,"27"27,-1 0,27 0,53 0,-27 0,1 0,-1 0,0 0,-52-26</inkml:trace>
  <inkml:trace contextRef="#ctx0" brushRef="#br0" timeOffset="52433">29686 11721,'-26'26,"26"1,-53 26,53 26,-27-26,27 0,0 0,0 0,-52 26,52-53,0 1,52-27</inkml:trace>
  <inkml:trace contextRef="#ctx0" brushRef="#br0" timeOffset="52883">29871 11668,'0'-27,"27"27,26 0,-27 0,54 27,-80 26,0 0,0-27,0 1,-27 25,1-25,-27 26,53-27,-27-26,27 80,0-54,0 27,0-53,53 53,-26-53,-1 0,27 26,-26-26</inkml:trace>
  <inkml:trace contextRef="#ctx0" brushRef="#br0" timeOffset="53109">29819 11932,'52'0,"-25"0,-1 0,54 0,-27 0,-27 0</inkml:trace>
  <inkml:trace contextRef="#ctx0" brushRef="#br0" timeOffset="53416">30215 11668,'0'0,"0"53,27-53,-27 79,0-52,53-1,-53 53,0-52,0 26,0-27,-27 27,27-26,-26 26,26-27,0 0</inkml:trace>
  <inkml:trace contextRef="#ctx0" brushRef="#br0" timeOffset="53701">30454 11932,'0'-26,"52"26,1 0,-26 0,-27 0,53 0,-53 53</inkml:trace>
  <inkml:trace contextRef="#ctx0" brushRef="#br0" timeOffset="53842">30506 12250,'27'0,"-1"0,27 0,-26 0</inkml:trace>
  <inkml:trace contextRef="#ctx0" brushRef="#br0" timeOffset="55163">31168 10953,'0'-26,"0"-27,53 53,-27 0,1-26,26 26,-27 0,1 0,-27 53,0-1,0-25,0-1,0 27,0-26,-53 26,53-27,0 1,0 25,79-52,-26 53,0-53,0 0,0 0,0 0,-27 0,-26 0,0 0</inkml:trace>
  <inkml:trace contextRef="#ctx0" brushRef="#br0" timeOffset="55441">31221 11059,'0'-26,"0"26,53 0,-27 0,27 0,0 0,26 0,1 0,-27 0,-27 0,-26 26,27-26</inkml:trace>
  <inkml:trace contextRef="#ctx0" brushRef="#br0" timeOffset="55838">30877 11615,'26'0,"1"0,52 0,1-53,-1 53,27 0,26-53,0 53,27 0,-53 0,-27 0,-26 0,0 0,-26 0,-27 0,53 0</inkml:trace>
  <inkml:trace contextRef="#ctx0" brushRef="#br0" timeOffset="56444">30983 11800,'53'0,"0"0,-1 0,-25 0,26 0,-53 27,0 25,0-25,-27 26,1-27,-27 1,27 52,26-52,26 26,0-53,27 0,27 0,-1 0,-26 0</inkml:trace>
  <inkml:trace contextRef="#ctx0" brushRef="#br0" timeOffset="56745">31009 12038,'0'-26,"27"26,-1 0,53 0,-26 0,27 0,-1 0,-26 0</inkml:trace>
  <inkml:trace contextRef="#ctx0" brushRef="#br0" timeOffset="57017">31565 12012,'0'-27,"53"27,0 0,0 0,-27 0,0-53</inkml:trace>
  <inkml:trace contextRef="#ctx0" brushRef="#br0" timeOffset="57271">31671 11827,'0'-27,"-53"27,53 27,0 25,-27 28,27-27,0 0,0 0,0 0,0-27,0 0,0-26</inkml:trace>
  <inkml:trace contextRef="#ctx0" brushRef="#br0" timeOffset="57720">31882 11747,'27'0,"-27"-26,26 26,27 0,-53 0,0 53,-26 0,26-1,0-25,0 26,26 0,27-53,-53 26,53-26,-53 27,0 26,-26-53,-27 26,0 27</inkml:trace>
  <inkml:trace contextRef="#ctx0" brushRef="#br0" timeOffset="57998">32332 12012,'0'26,"0"27,0-26,0 26,0-1,53-52</inkml:trace>
  <inkml:trace contextRef="#ctx0" brushRef="#br0" timeOffset="58186">32411 11774,'27'0</inkml:trace>
  <inkml:trace contextRef="#ctx0" brushRef="#br0" timeOffset="58381">32914 11509,'27'0,"-27"27,0 25,0-25,0-1,-27 54,1-27,-27 0,-27-1</inkml:trace>
  <inkml:trace contextRef="#ctx0" brushRef="#br0" timeOffset="59963">29792 12964,'0'-53,"27"53,25 0,-25 0,-1 0,54 27,-80 52,0-52,0 52,0-26,-27 0,27-27,-26 27,26 0,0 0,53-53,0 53,26-53,-26 0</inkml:trace>
  <inkml:trace contextRef="#ctx0" brushRef="#br0" timeOffset="60241">29871 13149,'0'-52,"0"78,27-26,26 0,53 0,-27 0,0 0</inkml:trace>
  <inkml:trace contextRef="#ctx0" brushRef="#br0" timeOffset="60630">30480 13255,'0'27,"-26"-27,26 53,-53-53,53 79,0-26,26-53,1 26,-1-26,27 0,0 0,-53-26,0 0,0-27,0 26,-27 27,27-53,-53 53,27 0</inkml:trace>
  <inkml:trace contextRef="#ctx0" brushRef="#br0" timeOffset="60974">30850 13176,'27'0,"26"0,0 0,-53 0,53 0,-53 53</inkml:trace>
  <inkml:trace contextRef="#ctx0" brushRef="#br0" timeOffset="61132">30930 13414,'53'0,"0"0,-27 0,1 0,25 0</inkml:trace>
  <inkml:trace contextRef="#ctx0" brushRef="#br0" timeOffset="62198">31433 12858,'0'-52,"0"52,52-27,-25 27,-1 0,27 0,-53 0,53 0,-53 53,0 0,0 0,-26-27,-1 54,27-54,0 1,27 52,26-79,-27 26,27 27,-53-26,0-27,-26 26,-27-26,53 53,-53-53</inkml:trace>
  <inkml:trace contextRef="#ctx0" brushRef="#br0" timeOffset="62535">32200 13070,'0'0,"0"53,0-27,0 27,0 0,0 0,53-53,-53 53,26-53,1 0,26 0</inkml:trace>
  <inkml:trace contextRef="#ctx0" brushRef="#br0" timeOffset="62731">32385 12753,'0'0,"-53"26</inkml:trace>
  <inkml:trace contextRef="#ctx0" brushRef="#br0" timeOffset="73161">21749 12911,'0'0,"0"53,0-26,26-27,27 0,-26 0,52 0,-26 0,0 0,0 0,53-53,-27 53,-26-53,-27 53,-26-27,53 27</inkml:trace>
  <inkml:trace contextRef="#ctx0" brushRef="#br0" timeOffset="78235">25559 185,'0'26,"0"1,0 26,0 26,26 0,-26 1,0 26,0 0,53 26,-53-26,0-1,53 28,-53-27,0-27,79 27,-79-27,0 1,27-1,-27 27,0-27,0 1,53-28,-53-25,0-1,0 54,0-54,0 1</inkml:trace>
  <inkml:trace contextRef="#ctx0" brushRef="#br0" timeOffset="79225">23601 1455,'53'0,"0"0,0 0,-27 0,1 0,52 0,0 0,1 0,25-53,54 53,-26 0,25-53,1 53,-27 0,27-53,0 53,-27 0,53 0,-26-53,0 53,-27 0,27 0,0-53,-54 53,1 0,0 0,0 0,0 0,-27 0,1 0,-1 0,27 0,0 0,-1 0,-25 0,26-26,-27 26,0 0,1 0,-27 0,-27 0,27 0,-53 0,-26 0</inkml:trace>
  <inkml:trace contextRef="#ctx0" brushRef="#br0" timeOffset="84573">26300 1217,'-53'0,"26"-53,-26 26,27 27,26-53,-27 53,-26-26,27 26,26-26,-26 26,-27-53,26 53,-26 0,53-27,-26 27,-1 0,-26 0,-26 0,53 0,-1 0,1 0,-27 0,26 0,27 0,-53 0,0 0,53 27,-79-27,26 0,53 53,-53-53,27 0,26 26,-53-26,53 26,-27-26,27 53,-26-53,26 27,-53-27,53 26,-26-26,26 80,-27-80,27 53,-53-53,53 53,-26-53,26 52,-27-52,27 53,-26-53,26 80,-53-27,53-27,0 1,0 52,0-26,-27-27,27 27,0 0,0 0,0-26,0 25,0 28,0-27,0 0,0 0,0-27,0 27,0-27,0 27,0 0,0 0,0-26,53 26,-26-1,-27-25,53 26,-53-27,53 27,0-26,-27-27,27 53,-27-53,27 0,-26 26,-1-26,27 0,-26 53,-1-53,27 0,-27 26,1-26,26 0,-27 0,27 27,0-27,0 0,0 0,0 0,0 0,26 0,-52 0,-1 0,27 0,-27-27,1 27,52-53,-52 53,26-52,26 52,-26-80,-27 80,27-53,-26 53,26-53,-27 53,-26-79,53 79,-53-53,27 53,-27-53,52 27,-52-27,27 26,-27-26,53-26,-53 53,0-1,26-26,-26 27,0-1,0-26,0 0,0 27,0 0,0-27,0 26,0 1,0-27,0 26,0-26,0 27,0-27,0 27,0-1,0-26,0 27,-26 26,26-53,-53-27,26 28,27-1,-52 53,52-27,-27-26,-26 27,27 26,-54-53,27 53,27 0,0 0,-27-27,26 27,-26 0,53-53,-26 53,-27 0</inkml:trace>
  <inkml:trace contextRef="#ctx0" brushRef="#br0" timeOffset="86283">25876 2143,'0'26,"0"1,27-27,-27 26,0 54,0-54,53 27,-53 0,0 0,0-27,26 27,-26 0,0-26,0-1,0 27,0-27,0 1,53 26,-53-27,0 27,0-26,26-27,-26 52,0-25,0-1,53 54,-53-54,0 1,0 26,0-27,27 1,-27 52,0-53,0 1,0-27</inkml:trace>
  <inkml:trace contextRef="#ctx0" brushRef="#br0" timeOffset="87415">25638 2275,'53'0,"-53"0,27 0,25 0,-25 0,52-53,-26 53,27 0,-1 0,-26 0,-27 0,27 0,-26 0</inkml:trace>
  <inkml:trace contextRef="#ctx0" brushRef="#br0" timeOffset="88667">25956 1958,'0'0,"26"0,27 0,0 0</inkml:trace>
  <inkml:trace contextRef="#ctx0" brushRef="#br0" timeOffset="89176">26220 1667,'27'0,"26"26,-53 0,0 27,0-26,-27-27,27 79,0-52,27-27,52 0,-79 26,26-26,-26 53,0-26,0-27,0 26,-52-26,52 26</inkml:trace>
  <inkml:trace contextRef="#ctx0" brushRef="#br0" timeOffset="89574">26617 1878,'0'0,"0"27,-53-27,53 53,0 0,0 26,27-53,26 27,-27-53,-26-26</inkml:trace>
  <inkml:trace contextRef="#ctx0" brushRef="#br0" timeOffset="89755">26644 1746,'-53'0</inkml:trace>
  <inkml:trace contextRef="#ctx0" brushRef="#br0" timeOffset="90363">26220 1667,'-26'0,"-1"0,1 0,26 0,-53 52</inkml:trace>
  <inkml:trace contextRef="#ctx0" brushRef="#br0" timeOffset="96384">10821 185,'0'-27,"0"27,53 0,-26 0,26 27,-53 26,0-27,26 1,-26 26,0-27,0 1,0 25,0 1,0-26,0 26,27-53,26 0,-27 0,1 0,25 0</inkml:trace>
  <inkml:trace contextRef="#ctx0" brushRef="#br0" timeOffset="96692">10716 397,'26'0,"53"0,-26 0,53-53,-53 53,0 0,-26 0</inkml:trace>
  <inkml:trace contextRef="#ctx0" brushRef="#br0" timeOffset="97275">10345 873,'53'-53,"-26"53,26-27,26 27,53-52,-26 52,26 0,54 0,25-53,-79 53,27 0,-26 0,-1-53,-26 53,-27 0,-26 0,0 0,-27 0,-26 0,27 0,-27 53</inkml:trace>
  <inkml:trace contextRef="#ctx0" brushRef="#br0" timeOffset="98085">10266 1137,'0'-53,"26"53,27 0,-53 27,53-27,-53 26,53-26,-53 53,0 0,0 0,0 0,-53-26,53 25,-26-25,26 26,0-27,53-26,-27 0,1 0,25 0</inkml:trace>
  <inkml:trace contextRef="#ctx0" brushRef="#br0" timeOffset="98348">10266 1296,'0'0,"79"0,-26-26,0 26,0 0,-27-53</inkml:trace>
  <inkml:trace contextRef="#ctx0" brushRef="#br0" timeOffset="98678">10742 1005,'27'0,"-27"0,0 53,0-27,0 1,26-27,27 0,-27 0,1 0,-1 0,27 0,-26 0</inkml:trace>
  <inkml:trace contextRef="#ctx0" brushRef="#br0" timeOffset="98964">11113 1428,'26'-26,"80"0,-80 26,1-53,52 53,-26-27,-27 27,1 0</inkml:trace>
  <inkml:trace contextRef="#ctx0" brushRef="#br0" timeOffset="99181">11404 1190,'-53'0,"53"0,0 53,0-26,0-1,0 1,0 26,0-27,0 0,26 27</inkml:trace>
  <inkml:trace contextRef="#ctx0" brushRef="#br0" timeOffset="99631">11800 1111,'0'0,"-79"0,26 0,27 0,26 26,0 27,0-53,53 0,-27 0,1 0,25 0,-25 0,-27 53,0-26,0 26,0 26,0-26,0 0,0-27</inkml:trace>
  <inkml:trace contextRef="#ctx0" brushRef="#br0" timeOffset="99955">12383 873,'52'0,"-52"-53,27 53,-1 0,54 26,-80 1</inkml:trace>
  <inkml:trace contextRef="#ctx0" brushRef="#br0" timeOffset="100087">12568 1111,'53'0,"-27"-27,1 27,25 0,-25 0</inkml:trace>
  <inkml:trace contextRef="#ctx0" brushRef="#br0" timeOffset="101094">13891 79,'0'-26,"0"26,53 0,-27 0,0 0,27 0,-53 0,53 0,-53 79,0-53,0 1,0 26,-26-27,-1 27,27 0,0-26,27-27,-1 0,54 52,-27-52,0 0,-1 0,-52-26</inkml:trace>
  <inkml:trace contextRef="#ctx0" brushRef="#br0" timeOffset="101342">13891 238,'26'-27,"27"27,0 0,-27 27,27-27,-26 26,-1-26,27 0</inkml:trace>
  <inkml:trace contextRef="#ctx0" brushRef="#br0" timeOffset="101798">13785 767,'26'0,"1"0,79-26,-1 26,28 0,25 0,28-53,-28 53,1 0,0-53,-27 53,-26 0,0 0,-27 0,-26 0,0 0,-53 0</inkml:trace>
  <inkml:trace contextRef="#ctx0" brushRef="#br0" timeOffset="102714">13705 1058,'0'0,"53"0,-53 26,53 27,-53-26,0-1,0 27,0-26,0-1,0 27,0 0,0-27,-53 27,53-26,0-1,27-26,-1 0,27 0,-26 0</inkml:trace>
  <inkml:trace contextRef="#ctx0" brushRef="#br0" timeOffset="103028">13626 1296,'27'0,"25"0,1 0,27-26,-1 26,0 0,1 0,-54 0</inkml:trace>
  <inkml:trace contextRef="#ctx0" brushRef="#br0" timeOffset="103357">14208 1376,'0'0,"0"-53,27 53,-1 0,27-27,0 27,-27 0,27 0</inkml:trace>
  <inkml:trace contextRef="#ctx0" brushRef="#br0" timeOffset="103584">14261 1164,'0'26,"0"27,0 0,0 0,0 26,0-26,0-26,27-27,-27 26</inkml:trace>
  <inkml:trace contextRef="#ctx0" brushRef="#br0" timeOffset="104036">14579 1058,'26'0,"27"26,-53 27,0-26,-27-27,27 26,0 27,27-26,26-27,-53 53,53-53,-53 26,0 27,-27 0,1-53,26 26,-53-26</inkml:trace>
  <inkml:trace contextRef="#ctx0" brushRef="#br0" timeOffset="104293">14923 1270,'0'26,"26"27,27 0,-27 0,-26-27</inkml:trace>
  <inkml:trace contextRef="#ctx0" brushRef="#br0" timeOffset="104483">14975 1058,'0'-53,"0"80</inkml:trace>
  <inkml:trace contextRef="#ctx0" brushRef="#br0" timeOffset="104687">15161 1032,'0'52,"26"-52,-26 53,0-26,27 26,-27 53,0-1,0 1,0-26,-53 25,26-52,-26-26</inkml:trace>
  <inkml:trace contextRef="#ctx0" brushRef="#br0" timeOffset="105278">13361 1164,'0'0,"0"53,0 26,-52-26,52 26,0 27,0 0,52 0,1-27,0-26,27-53,-1 0</inkml:trace>
  <inkml:trace contextRef="#ctx0" brushRef="#br0" timeOffset="106267">15531 635,'27'0,"-1"0,27 0,0 0,53-27,26 27,27 0,26-53,0 53,0 0,-26-53,-80 53,-26 0,-26 0,-1 0,27 0</inkml:trace>
  <inkml:trace contextRef="#ctx0" brushRef="#br0" timeOffset="107093">15743 873,'0'26,"0"1,-53 26,53-27,-27 27,27 26,0 27,-53-26,53-27,27-1,-1 1,1-53</inkml:trace>
  <inkml:trace contextRef="#ctx0" brushRef="#br0" timeOffset="107535">15901 952,'0'-26,"53"26,0 0,-26 0,26 26,-27 54,-26-54,0 27,0-27,0 1,0 26,-26-53,26 26,0 1,0 26,0-53,26 26,27-26,-26 0</inkml:trace>
  <inkml:trace contextRef="#ctx0" brushRef="#br0" timeOffset="107783">15981 1137,'0'0,"26"0,27 0,0 0,27 0,-28 0</inkml:trace>
  <inkml:trace contextRef="#ctx0" brushRef="#br0" timeOffset="107985">16351 1137,'0'0,"80"0,-54 0,27 0</inkml:trace>
  <inkml:trace contextRef="#ctx0" brushRef="#br0" timeOffset="108675">16589 873,'27'0,"26"0,-53 26,26-26,-26 53,0-26,0 26,-26-1,26-25,0-1,26-26,-26 53,27-53,-27 27,53-27,0 0,-1 0,-52 26,27-26,-27 53,0 0,0-26,-27-27,27 52,-52-52,52 53,-80-53,54 0,26-53</inkml:trace>
  <inkml:trace contextRef="#ctx0" brushRef="#br0" timeOffset="108989">17092 1032,'0'26,"0"-26,0 53,0-27,0 27,0 0,0 27,27-80,25 26,-25-26</inkml:trace>
  <inkml:trace contextRef="#ctx0" brushRef="#br0" timeOffset="109169">17171 873,'0'-27</inkml:trace>
  <inkml:trace contextRef="#ctx0" brushRef="#br0" timeOffset="109379">17330 820,'0'26,"0"27,53-26,-53 26,0 0,0 26,0 0,0 1,0-1,-26 0,26-26,-53 0</inkml:trace>
  <inkml:trace contextRef="#ctx0" brushRef="#br0" timeOffset="110663">25400 370,'0'-26,"26"26,1 0,-1 0,27 0,0 0,0 0,0 0,0 0,0 0,0 0</inkml:trace>
  <inkml:trace contextRef="#ctx0" brushRef="#br0" timeOffset="111157">26167 158,'0'-26,"27"26,-1 0,-26 26,53-26,-53 53,0 0,0-26,-26-27,26 26,26-26,27 0,-53 53,53-53,-53 27,0-1,-53-26,53 53</inkml:trace>
  <inkml:trace contextRef="#ctx0" brushRef="#br0" timeOffset="111435">26644 370,'0'53,"0"0,0 0,26-53,-26 26,26-26,54 0,-54 0</inkml:trace>
  <inkml:trace contextRef="#ctx0" brushRef="#br0" timeOffset="111601">26882 211,'0'-26,"0"52</inkml:trace>
  <inkml:trace contextRef="#ctx0" brushRef="#br0" timeOffset="113556">13811 1772,'53'0,"0"0,-26 0,25 0,-52 27,0 26,0-27,0 27,0-26,0-1,0 27,0-27,-52-26,52 53,0 0,52-53,-25 0,-1 27,27-27,-26 0</inkml:trace>
  <inkml:trace contextRef="#ctx0" brushRef="#br0" timeOffset="113819">13864 2116,'0'-26,"0"26,53 0,26 0,-26 0,-26 0</inkml:trace>
  <inkml:trace contextRef="#ctx0" brushRef="#br0" timeOffset="114023">14261 2090,'27'0,"25"0,1 0,-26 0,26 0,-27 0</inkml:trace>
  <inkml:trace contextRef="#ctx0" brushRef="#br0" timeOffset="114435">14631 1878,'27'0,"-27"0,26 0,-26 53,0 0,0-26,0-1,0 27,0-27,53 1,0-27,0 0,0 0,0 0</inkml:trace>
  <inkml:trace contextRef="#ctx0" brushRef="#br0" timeOffset="114697">14579 2116,'26'0,"27"-53,-27 53,1 0,-1 0,27 0</inkml:trace>
  <inkml:trace contextRef="#ctx0" brushRef="#br0" timeOffset="114953">14975 2090,'0'26,"53"-26,-53 27,53-27,-26 0,-1 0,27 0,-26 0,-27-27,-27-26,-26 53,0-26,0 26</inkml:trace>
  <inkml:trace contextRef="#ctx0" brushRef="#br0" timeOffset="115836">18071 555,'53'0,"-53"-26,26 26,1 0,26 0,-27 0,-26 26</inkml:trace>
  <inkml:trace contextRef="#ctx0" brushRef="#br0" timeOffset="115978">18203 899,'80'0,"-27"0,0 0,-1 0</inkml:trace>
  <inkml:trace contextRef="#ctx0" brushRef="#br0" timeOffset="116925">19103 185,'0'-53,"0"53,53 0,-27 0,1 0,52 26,-79 27,0 0,0 0,0 0,0 0,0-27,-26 27,26-26,0 26,0-53,53 53,0-53,26 0,27 0,-27 0,-26 0,-53-27</inkml:trace>
  <inkml:trace contextRef="#ctx0" brushRef="#br0" timeOffset="117209">19156 397,'26'0,"54"0,-27 0,0 0,26 0,27 0,-27 0,0-53</inkml:trace>
  <inkml:trace contextRef="#ctx0" brushRef="#br0" timeOffset="117645">20108 79,'0'53,"0"0,0 26,0 54,0-28,0-25,-53-1,53 27,0-27,0 1,-26-27,26-27,0 27,0-106</inkml:trace>
  <inkml:trace contextRef="#ctx0" brushRef="#br0" timeOffset="118275">20558 211,'0'-26,"0"26,53 0,-26 0,-1 0,-26 26,26-26,-26 27,0 52,0-52,0-1,0 1,0 25,0-25,0 26,0 26,27-26,26-53,0 0,0 27,-27-27</inkml:trace>
  <inkml:trace contextRef="#ctx0" brushRef="#br0" timeOffset="118574">20532 502,'0'-26,"53"26,0 0,-1 0,54 0,-53 0,0 0,0 0,-27 0</inkml:trace>
  <inkml:trace contextRef="#ctx0" brushRef="#br0" timeOffset="118798">21193 423,'0'-26,"27"26,-1 0,1 0,25 0</inkml:trace>
  <inkml:trace contextRef="#ctx0" brushRef="#br0" timeOffset="119181">21590 158,'53'0,"-53"27,26-27,-26 26,0 27,-26 0,26-26,-27-27,27 53,0-1,27-25,-1-27,1 0,-1 0,-26 26,53-26,-53 53,-53-26,27-27,-1 53,-26-27</inkml:trace>
  <inkml:trace contextRef="#ctx0" brushRef="#br0" timeOffset="119444">22066 476,'0'26,"0"27,53 0,-26 0,-1-53</inkml:trace>
  <inkml:trace contextRef="#ctx0" brushRef="#br0" timeOffset="119609">22225 264,'-26'0,"26"-53,-27 53,27 53,-26-53</inkml:trace>
  <inkml:trace contextRef="#ctx0" brushRef="#br0" timeOffset="120478">19473 1296,'106'-53,"-53"53,26 0,54 0,52 0,27 0,-1 0,54-53,26 53,-26 0,-27-53,26 53,-79-53,-26 53,-53 0,-27 0,-52 0,-27 0,53 0</inkml:trace>
  <inkml:trace contextRef="#ctx0" brushRef="#br0" timeOffset="121503">20241 1455,'0'0,"79"0,-53 0,1 26,-27 27,0-26,0-1,0 27,0-53,0 53,0 0,0-27,0-26,53 53,0-53,26 0,1 0,-28 0</inkml:trace>
  <inkml:trace contextRef="#ctx0" brushRef="#br0" timeOffset="121791">20267 1614,'27'0,"25"0,28 0,26 0,0 0,-27 0,-26 0</inkml:trace>
  <inkml:trace contextRef="#ctx0" brushRef="#br0" timeOffset="122039">20929 1667,'52'0,"-52"0,80 0,-27 0,-27 0,1 0,26 0,-27 0,1 0,-27-53</inkml:trace>
  <inkml:trace contextRef="#ctx0" brushRef="#br0" timeOffset="122256">21114 1508,'0'26,"0"1,0-1,0 54,0-28,0 1,0 0,0-26</inkml:trace>
  <inkml:trace contextRef="#ctx0" brushRef="#br0" timeOffset="122699">21458 1481,'26'0,"27"0,-53 0,0 80,-26-27,-1 0,27-1,0-25,27-27,26 0,-27 0,-26 26,53-26,-53 53,0-26,0-27,-53 26,0 27,27-53</inkml:trace>
  <inkml:trace contextRef="#ctx0" brushRef="#br0" timeOffset="122984">21934 1693,'0'26,"0"27,0-26,0-1,0 27,0 0,0 0,26-53,-26 27,27-27</inkml:trace>
  <inkml:trace contextRef="#ctx0" brushRef="#br0" timeOffset="123171">22093 1561,'0'-27,"0"27</inkml:trace>
  <inkml:trace contextRef="#ctx0" brushRef="#br0" timeOffset="125178">28919 370,'0'-53,"-53"27,27 26,26-53,-27 53,-26 0,53 26,-26-26,26 53,0-26,-27 26,27-1,0 1,0 0,0 27,0-27,0 0,0-1,0-25,0 26</inkml:trace>
  <inkml:trace contextRef="#ctx0" brushRef="#br0" timeOffset="125418">28549 635,'0'-27,"79"27,-53 0,27 0,27 0,26-53,-27 53</inkml:trace>
  <inkml:trace contextRef="#ctx0" brushRef="#br0" timeOffset="125754">29369 291,'0'-27,"0"27,-53 80,53-54,-53 27,53 0,-53 26,53-26,0 0,0 0,0 0,0-27,26-26,-26 27</inkml:trace>
  <inkml:trace contextRef="#ctx0" brushRef="#br0" timeOffset="126242">29448 370,'80'0,"-28"0,1 0,-53 27,0 25,0 1,0-26,-26 52,-27-52,53-1,26-26,27 0,-26 0,-1 53,27-53</inkml:trace>
  <inkml:trace contextRef="#ctx0" brushRef="#br0" timeOffset="126474">29448 555,'53'0,"0"0,-27 0,27 0,0 0,0 0,-26 0</inkml:trace>
  <inkml:trace contextRef="#ctx0" brushRef="#br0" timeOffset="126701">29871 370,'0'53,"53"-27,-53 1,0 52,0-26,0 0,-26 0,26 0,-53 26,0-52</inkml:trace>
  <inkml:trace contextRef="#ctx0" brushRef="#br0" timeOffset="127188">30163 582,'52'0,"-25"0,26 0,0 0</inkml:trace>
  <inkml:trace contextRef="#ctx0" brushRef="#br0" timeOffset="127330">30268 767,'27'0,"26"0,0 0</inkml:trace>
  <inkml:trace contextRef="#ctx0" brushRef="#br0" timeOffset="128604">30559 211,'0'-26,"0"26,53 0,-26 0,26 0,26 0,-52 79,-27-52,0-1,0 1,0 26,0-27,-80-26,80 53,0 0,0-27,53-26,0 0,0 0,0 0,-27 0</inkml:trace>
  <inkml:trace contextRef="#ctx0" brushRef="#br0" timeOffset="128852">30665 317,'27'0,"26"0,0 27,26-27,-79 26,79-26,-26 0,-26 0</inkml:trace>
  <inkml:trace contextRef="#ctx0" brushRef="#br0" timeOffset="129190">31274 132,'-27'53,"27"0,0 0,-26 26,26 0,0 1,0-27,-53 26,53-26,0-26,0-1,0 53,-27-79</inkml:trace>
  <inkml:trace contextRef="#ctx0" brushRef="#br0" timeOffset="129717">31433 211,'26'0,"27"0,-27 0,27 0,-53 53,53-53,-53 53,0-26,0-1,0 27,-26-27,-1 27,1-53,26 53,-80-53,80 27,0-1,27 27,-1-53,27 0,27 0,-54 0</inkml:trace>
  <inkml:trace contextRef="#ctx0" brushRef="#br0" timeOffset="130000">31406 502,'0'0,"27"0,25 0,28 0,-27 0,0 0,-27 0</inkml:trace>
  <inkml:trace contextRef="#ctx0" brushRef="#br0" timeOffset="130217">31882 502,'27'0,"26"0,0 0</inkml:trace>
  <inkml:trace contextRef="#ctx0" brushRef="#br0" timeOffset="130614">32120 317,'27'0,"52"0,-52 27,-27-1,0 1,0-1,0-26,0 53,0-27,0-26,79 53,-26-53,-27 27,-26 26,-26-53,-27 53,27-53,26 26,-27-26</inkml:trace>
  <inkml:trace contextRef="#ctx0" brushRef="#br0" timeOffset="130877">32570 555,'0'0,"27"27,-27 26,53-27,-53 1</inkml:trace>
  <inkml:trace contextRef="#ctx0" brushRef="#br0" timeOffset="131057">32729 317,'-26'0,"26"-26,0 26</inkml:trace>
  <inkml:trace contextRef="#ctx0" brushRef="#br0" timeOffset="131208">33099 582,'0'53,"0"0,0-27,0 1,0 25,-53-52</inkml:trace>
  <inkml:trace contextRef="#ctx0" brushRef="#br0" timeOffset="132400">28628 1349,'26'0,"1"0,26 0,-27 27,27-1,-53 27,27-27,-27 1,0 26,0-27,0 1,0 26,0-27,-53-26,53 26,0 27,26-53,1 27,26-27,-1 0,28 0</inkml:trace>
  <inkml:trace contextRef="#ctx0" brushRef="#br0" timeOffset="132646">28549 1614,'26'-27,"-26"1,26 26,27 0,27 0,-54 0,27 0,0 0,26 0</inkml:trace>
  <inkml:trace contextRef="#ctx0" brushRef="#br0" timeOffset="132917">29236 1561,'0'26,"0"-26,0 53,-52 0,52-27,0 27,26 0,53-26,-52-27,26 0,-27 0,27-27,-53-26,0 27,-53 26,53-79,-53 79,53-27,-26 27</inkml:trace>
  <inkml:trace contextRef="#ctx0" brushRef="#br0" timeOffset="133231">29713 1614,'0'-27,"26"27,80 0,-80 0,-26 27</inkml:trace>
  <inkml:trace contextRef="#ctx0" brushRef="#br0" timeOffset="133381">29766 1878,'26'0,"27"0,0 0,-27 0,1 0</inkml:trace>
  <inkml:trace contextRef="#ctx0" brushRef="#br0" timeOffset="134597">30427 1746,'27'0,"-1"0,27 0,-27 0</inkml:trace>
  <inkml:trace contextRef="#ctx0" brushRef="#br0" timeOffset="135009">30745 1296,'26'0,"27"0,-53 0,0 53,0-26,0 25,-26 1,78-26,28-27,-27 0,-27 0,27 53,-53 0,-26 0,-1-53,-26 52,27-52,-27 80</inkml:trace>
  <inkml:trace contextRef="#ctx0" brushRef="#br0" timeOffset="135332">31433 1534,'0'0,"0"80,-27-80,27 53,0-1,0 1,53 0,-27-53,1 0,-1 0,27 0,-26-53</inkml:trace>
  <inkml:trace contextRef="#ctx0" brushRef="#br0" timeOffset="135520">31565 1376,'-27'0</inkml:trace>
  <inkml:trace contextRef="#ctx0" brushRef="#br0" timeOffset="136180">30771 1296,'-26'0,"-1"0,-26 0,53 27,-26-27,26 26,-27-26</inkml:trace>
  <inkml:trace contextRef="#ctx0" brushRef="#br0" timeOffset="138225">27093 2831,'0'0,"0"26,0 1,0 26,0-27,0 0,0 27,0-26,0-1,-26-26</inkml:trace>
  <inkml:trace contextRef="#ctx0" brushRef="#br0" timeOffset="138482">26988 2725,'0'-53,"26"53,27 0,0 0,0 0,-53 26,0 1</inkml:trace>
  <inkml:trace contextRef="#ctx0" brushRef="#br0" timeOffset="138706">26935 3281,'26'0,"-26"-27,27 27,25 0,1 0,-26 27,26-27,-27 0</inkml:trace>
  <inkml:trace contextRef="#ctx0" brushRef="#br0" timeOffset="139135">27437 3016,'0'-53,"0"53,53 0,0 0,-53 26,27-26,-27 27</inkml:trace>
  <inkml:trace contextRef="#ctx0" brushRef="#br0" timeOffset="139283">27464 3228,'53'0,"-27"0,1 0</inkml:trace>
  <inkml:trace contextRef="#ctx0" brushRef="#br0" timeOffset="140779">27914 2725,'0'-27,"52"27,-25 0,-1 0,1 0,26 27,-27-1,-26 27,0 0,0-26,-26 26,-54-1,27-52,53 27,27-27,-1 0,27 0,0 0,27 0,-54 0,1 0,25 0</inkml:trace>
  <inkml:trace contextRef="#ctx0" brushRef="#br0" timeOffset="141009">28443 2804,'0'27,"0"26,0 0,53-53,-53 26</inkml:trace>
  <inkml:trace contextRef="#ctx0" brushRef="#br0" timeOffset="141233">28575 2857,'0'27,"53"-27,-53 79,0-53,26 27</inkml:trace>
  <inkml:trace contextRef="#ctx0" brushRef="#br0" timeOffset="141615">28734 2619,'0'0,"0"53,-80-53,54 26,-1-26,-25 0,25 0,1 0,-27-52,26 52,-26-27,27 27,26 0,0 27,-27 25,27-25,0 26,0-27</inkml:trace>
  <inkml:trace contextRef="#ctx0" brushRef="#br0" timeOffset="141988">28893 2831,'-53'53,"26"-53,27 26,-26-26,26 27,0 25,0-25,0-1,53-26,-27 80,1-80,-27 26,52-26</inkml:trace>
  <inkml:trace contextRef="#ctx0" brushRef="#br0" timeOffset="142172">28972 2725,'0'0</inkml:trace>
  <inkml:trace contextRef="#ctx0" brushRef="#br0" timeOffset="142959">29422 2354,'-27'-26,"-26"26,27-53,-1 53,-26 0,53 53,0-27,0 1,-26 52,26-26,0 0,0 0,0 0,0 26,0-26,0-26,0-1,0 27,0-26,0-1,0 27,0-27,53 27,-53 27,0-27,0 26,0-26,0 0,0-27,0 27,26-53,-26 53,53-26,-26-27,-27 52,53-52</inkml:trace>
  <inkml:trace contextRef="#ctx0" brushRef="#br0" timeOffset="143799">29898 2354,'26'0,"1"0,-1 0,54 0,-54 0,1-26</inkml:trace>
  <inkml:trace contextRef="#ctx0" brushRef="#br0" timeOffset="144271">30242 2116,'53'0,"-27"0,27 27,-53 26,0 26,0-26,-26-53,26 26,53 27,-27-53,27 0,-53 27,0-1,-26-26,26 53,-27-53</inkml:trace>
  <inkml:trace contextRef="#ctx0" brushRef="#br0" timeOffset="144585">30745 2275,'0'53,"0"-27,-27 27,27 0,27-26,26-27,-27 0,27 0</inkml:trace>
  <inkml:trace contextRef="#ctx0" brushRef="#br0" timeOffset="144762">30824 2169,'0'-26,"0"52,-53 1</inkml:trace>
  <inkml:trace contextRef="#ctx0" brushRef="#br0" timeOffset="145275">30004 2698,'26'0,"27"0,-26 0,26 0,-1 0,54 0,53 0,26 0,53 0,0 0,-52-52,-54 52,-53 0,1 0,-54 0,-26 0</inkml:trace>
  <inkml:trace contextRef="#ctx0" brushRef="#br0" timeOffset="145988">30110 3175,'0'-53,"0"53,0-27,79 27,-53 0,27 0,27 0,-27 0,-27 0,1 0</inkml:trace>
  <inkml:trace contextRef="#ctx0" brushRef="#br0" timeOffset="146452">30877 2884,'0'0,"-79"26,52 53,-26 1,0-1,53 1,-26 25,26-52,0-26,0 26,26-53,27 0,0 0,0 0,0-27,-53 1,26-27,-26 26,0 1,0-27,-26 27,-53-27,26 53,53 26,-27 1,27-1</inkml:trace>
  <inkml:trace contextRef="#ctx0" brushRef="#br0" timeOffset="146760">31247 3095,'0'0,"0"53,0-26,0-1,0 27,0-26,0-1,0 27,27 0,-1-53,27 0,-26 0</inkml:trace>
  <inkml:trace contextRef="#ctx0" brushRef="#br0" timeOffset="146924">31353 3069,'0'-53</inkml:trace>
  <inkml:trace contextRef="#ctx0" brushRef="#br0" timeOffset="147383">31697 2275,'53'-26,"-27"26,27 26,-53 1,27 52,-27-26,53 0,-53 0,0 26,0-52,0 25,0 1,0 0,0 27,0-27,0-1,0 1,0 27,0-1,0-26,0 26,0-26,0-26</inkml:trace>
  <inkml:trace contextRef="#ctx0" brushRef="#br0" timeOffset="147549">32491 2857,'0'-26,"0"26</inkml:trace>
  <inkml:trace contextRef="#ctx0" brushRef="#br0" timeOffset="148952">27358 3889,'0'-26,"53"26,0 0,0-53,53 53,26 0,27-53,-1 53,1 0,-27 0,-52 0,-27 0,0 0,-27 0,-26 0,0 79,0-52,0-1,26 27,27-53,0 0,0 26,27-26,-1 0,-26 0,26 0,-26 0,-26 0,-1 0,53 0,-26 0,-26 0,26 53,0 0,-27-53,54 0,-1 0,0 0,1 0,-1-26,0 26,1-27,-27 27,26-53,-26 53,-27 0,27 0,-26 0,26 0,26 0,-52 0,25 27,1-27,0 0,27 0,-1 0,0 0,27 0,-26 0,-1 0,0 0,-26-27,0 27,0 0,27 0,-28-26,1 26,0 0,0 0,27 0,-28 0,1 0,-26 0,26 0,-27 0,1 0,52-53,-26 53,0 0,-27 0,27 0,-106 0,27 0</inkml:trace>
  <inkml:trace contextRef="#ctx0" brushRef="#br0" timeOffset="150344">22119 2513,'80'0,"-28"0,1 0,0 0,27 0,-27 27,26-27,0 79,1-52,-1-27,0 79,-26-53,27 27,-27-26,-27 26,27-27,-26 27,25 0,-52 0,27 0,-27-27,0 1,0-1,53 27,-53-26,26 25,27-25,-26 26,52-27,-26-26,26 80,27-80,26 79,-26-79,27 53,-54-53,27 79,-27-79,1 53,-28-53,1 0,53 53,-26-53,-1 0,-26 0,0 0,-27 0,27 0,-26 0,-1 0,27 0,-27 0,1 0,26 0,-27 0,1 0,26 0,-27 0,1 53,25-53,-25 0,-1 0,27 0,27 0,-27 0,0 0,-1 0,-25 0,26 0,-27-26,27 26,-26 0,26 0,-1 0,1 0,0 0,0 26</inkml:trace>
  <inkml:trace contextRef="#ctx0" brushRef="#br0" timeOffset="151712">16828 2249,'52'0,"28"0,-1-53,27 53,-27 0,1 0,-1 0,1-27,-1 27,-26 0,26 0,1 0,25 0,28 0,-27 0,-1 0,1 0,53 0,-53 0,0 0,26 0,-53 0,1 53,-1-53,0 0,27 53,-26-53,-1 0,0 27,1-27,-1 0,27 79,-27-79,1 53,-1-53,0 0,1 26,-1-26,1 0,-1 0,27 0,-27 53,1-53,-28 0,1 0,0 0,27 0,-54 0,1 0,25 27,1-27,-26 0,26 0,0 0,-53 53,26-53,1 0,26 0,-27 0</inkml:trace>
  <inkml:trace contextRef="#ctx0" brushRef="#br0" timeOffset="153486">9313 264,'0'0,"0"53,0 0,0-26,0-1,0 27,0 26,0-52,0 26,-53 0,53 0,0-27,53 53,-53-26,80-26,-27 26,-27-27,-26 27,27-27,-27 1,0 26,52 0,-52 0,0 0,0 0,0-27,0 27,27-53,-27 26,53-26,-53 53,26-53,-26 27,27-27,-27 26,53-26,-53 53,26-53,-26 53,27-27,52 54,-26-27,-27-53,27 79,-26-79,26 80,-27-80,27 52,26-52,1 53,-1-53,1 27,-1-27,27 0,26 0,-26 53,53-53,-27 0,0 0,27 79,26-79,-53 53,1-53,25 53,-25-53,26 79,-54-79,28 53,-28-53,1 53,-26-53,-1 0,-26 27,0-27,0 0,0 0,-27 0,1 0,52 0</inkml:trace>
  <inkml:trace contextRef="#ctx0" brushRef="#br0" timeOffset="154143">14579 2460,'52'0,"28"0,-27 0,0 0,-27 0,27 0,-26 0,-1 0,27-26,26 26,-26 0,0 0,0 0,0 0,26 0,-26 0,0-53,0 53,0 0,26 0,1 0,-27 0,26 0,-26-27,0 27,26 0,-26-52,0 52,0 0,0 0,-27 0,1 0,26 0,-27 0,1 0,-1 0,27 0,-27 0,1 0,26 0,-27 0,1 0,26 0,-27 0,1 0,26 0,-53 26</inkml:trace>
  <inkml:trace contextRef="#ctx0" brushRef="#br0" timeOffset="155573">26538 3810,'26'0,"1"0,26 0,-1 0,28 0,-1 0,27 0,26 0,-26 0,-26 0,-1 0,-53 0,54 0,-80 0</inkml:trace>
  <inkml:trace contextRef="#ctx0" brushRef="#br0" timeOffset="156826">32491 3836,'0'0,"53"0,-27 0,27-26,27 26,-1 0,53-53,-26 53,26-53,-26 53,-26-53,-1 53,-53-27,1 27,-27 0,0 0</inkml:trace>
</inkml:ink>
</file>

<file path=ppt/ink/ink2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8:57:02.041"/>
    </inkml:context>
    <inkml:brush xml:id="br0">
      <inkml:brushProperty name="width" value="0.05292" units="cm"/>
      <inkml:brushProperty name="height" value="0.05292" units="cm"/>
      <inkml:brushProperty name="color" value="#FF0000"/>
    </inkml:brush>
  </inkml:definitions>
  <inkml:trace contextRef="#ctx0" brushRef="#br0">1085 7964,'0'53,"-53"-53</inkml:trace>
  <inkml:trace contextRef="#ctx0" brushRef="#br0" timeOffset="1119">1085 7752,'0'0,"0"0,-53 26,53 27,0-26,0 26,-27 26,27-26,0 0,0 0,0 0,0 26,27-26,26 0,-27 0,27 0,0-27,-26 27,25-26,-25 52,-27 0,53 27,-53 0,0 26,-27-52,27-27,-26 0,26-1,-27-52,27 27,0-54,53-52,0 0</inkml:trace>
  <inkml:trace contextRef="#ctx0" brushRef="#br0" timeOffset="2100">1879 7752,'-27'-53,"27"27,0-27,-26 53,26-53,-27 53,27-27,-26 27,-54 0,80 53,-53-26,53-1,-52 54,52-28,-53 1,53 0,0-26,0-1,0 27,0-26,53-1,-27 27,27-27,-27 27,-26-26,80-27,-80 79,0-26,0-26</inkml:trace>
  <inkml:trace contextRef="#ctx0" brushRef="#br0" timeOffset="2363">1588 8255,'0'-53,"0"26,0 27,26-53,27 53,0-79,0 79,26-53,-26 53</inkml:trace>
  <inkml:trace contextRef="#ctx0" brushRef="#br0" timeOffset="2828">2170 7646,'0'0,"26"53,-26 0,0 26,53-26,-53 0,0 27,53-1,-53-53,26 1,54 52,-54-52</inkml:trace>
  <inkml:trace contextRef="#ctx0" brushRef="#br0" timeOffset="3292">2540 7673,'0'-27,"26"27,27 0,-26 27,-27 26,0-27,53 0,-53 27,0-26,0-1,0 27,0 0,26-53,-26 27,27-27,52 0,-26 0</inkml:trace>
  <inkml:trace contextRef="#ctx0" brushRef="#br0" timeOffset="3587">2487 7911,'53'-53,"26"26,-52 27,52-79,-26 53,-26-27</inkml:trace>
  <inkml:trace contextRef="#ctx0" brushRef="#br0" timeOffset="3811">2937 7487,'26'0,"27"53,-26-53,-27 80,26-27,-26 0,0-1,0 1,0 27,0-27,0 0,0-27</inkml:trace>
  <inkml:trace contextRef="#ctx0" brushRef="#br0" timeOffset="4659">1799 8625,'-53'0,"53"-26,53-27,27 53,25-80,28 27,-1 1,-26-28,26 1,0 26,-26 26,53 27,-27-79,-52 79,-27 0,-1 0,1 0,-26 0,-1 0,1 0</inkml:trace>
  <inkml:trace contextRef="#ctx0" brushRef="#br0" timeOffset="5572">2117 9048,'0'-26,"-53"26,53-26,0-27,26 26,27 27,-26 0,26 0,-1 0,-52 0,27 0,-27 53,0 0,0-27,53 1,-53 26,0-27,26 27,27 0,-26-53,52 0,-53 0,27 0,-26-26</inkml:trace>
  <inkml:trace contextRef="#ctx0" brushRef="#br0" timeOffset="5851">2196 9260,'0'0,"79"-53,-52 53,-1-26,54 26,-54-80</inkml:trace>
  <inkml:trace contextRef="#ctx0" brushRef="#br0" timeOffset="6079">2831 8943,'53'0,"0"-27</inkml:trace>
  <inkml:trace contextRef="#ctx0" brushRef="#br0" timeOffset="6489">3043 8572,'53'0,"-27"0,1 0,25 0,-25 0,26 0,-53 0,26 0,-26 53,0 0,0 0,0 0,0 0,0 0,0 26,0-52,0 25,53-52,0 0,-26 0,26-26,-1-53,-52 52,27 27,-27-26</inkml:trace>
  <inkml:trace contextRef="#ctx0" brushRef="#br0" timeOffset="6788">3122 8863,'0'-26,"27"26,25-53,1 0,0 53,27-53,-27 53,0-53</inkml:trace>
  <inkml:trace contextRef="#ctx0" brushRef="#br0" timeOffset="7021">3784 8757,'0'53,"0"-26,52-27,1-27,-53-26,0 27,0-1,0 1,0-27,0 27,-26 26,-27 0,27 53</inkml:trace>
  <inkml:trace contextRef="#ctx0" brushRef="#br0" timeOffset="7950">4445 8017,'-53'0,"0"0,53-27,-79 27,52 0,-26 0,27 0,0 0,26 0,-53 53,53-27,0 27,0 0,26-53,27 0,0-26,0-27,-27 26,-26-25,53-28,-53 27,53-26,-53 0,0-1,0 54,0-1,0 27,0 0,0 27,0 26,27-27,-27 27,52-27,-52 27,27 27,-27-54,53 1,-53 26,26-53,-26 26</inkml:trace>
  <inkml:trace contextRef="#ctx0" brushRef="#br0" timeOffset="8326">4657 7726,'0'-53,"0"26,26 27,27-26,0 26,0 26,-53 1,0-1,0 53,0-26,0 0,0 0,0 0,26-53,-26 53,53-53,27 0,-54 0,1-26,25 26,-52-53,27 53</inkml:trace>
  <inkml:trace contextRef="#ctx0" brushRef="#br0" timeOffset="8534">4736 7937,'0'-53,"0"53,0-26,79 26,-52-27,-1 27,27-53,-26 53,26 0</inkml:trace>
  <inkml:trace contextRef="#ctx0" brushRef="#br0" timeOffset="9322">3678 8572,'0'0,"0"53,0 0</inkml:trace>
  <inkml:trace contextRef="#ctx0" brushRef="#br0" timeOffset="9887">3942 8387,'27'0,"26"0,0 53,-27-27,27 1,-27 26,-26 0,53 0,-53 26,0 53,0-26,0 0,-53 26,53-52,-52-54</inkml:trace>
  <inkml:trace contextRef="#ctx0" brushRef="#br0" timeOffset="10539">1799 9048,'0'-26,"53"26,-53 0,27 79,-27 1,0 26,52-1,-52 28,53-54,-53-26,80 26,-27-79,0 27,26-27</inkml:trace>
  <inkml:trace contextRef="#ctx0" brushRef="#br0" timeOffset="11003">2355 9207,'0'-53,"0"53,0-26,53 26,-27-27,1 27,26-53,-27 53,27-26,-53-27</inkml:trace>
  <inkml:trace contextRef="#ctx0" brushRef="#br0" timeOffset="12090">3916 8837,'-53'0,"53"-27,0 1,-27 26,1 0,26 0,-53 0,53 53,0 26,0-52</inkml:trace>
  <inkml:trace contextRef="#ctx0" brushRef="#br0" timeOffset="16559">14393 16933,'-26'0,"26"-26,-53 26,27-27,26 27,0 27,0-1,0 27,0-27,0 27,52-53,-25 0,26 0,0 0,0 0,-27-26,1 26,25-27,-25 27,26-53,-27 53,1-26,26 26,-27-53,27 53,-26 0,-1-26,27 26,0 0,-27 0,27-53,27 53,-54 0,0 0,27 26</inkml:trace>
  <inkml:trace contextRef="#ctx0" brushRef="#br0" timeOffset="17631">16695 16854,'0'-53,"0"106,0-27,0 27,27-53,-27 26,26-26,-26 53,27-53,26-26,-1-1,1-25,53 25,-79 27,-1-53,27 53,-27 0,1 0,26 0,-27 0,1-26,52 26,-26 0,-26 0,-1 0,27-53,-27 53,27 0,0 0,-53 0</inkml:trace>
  <inkml:trace contextRef="#ctx0" brushRef="#br0" timeOffset="21583">21511 14631,'0'-26</inkml:trace>
  <inkml:trace contextRef="#ctx0" brushRef="#br0" timeOffset="24021">21590 14578,'0'-26,"-26"26,26-27,-53 27,53-26,0-27,0 26,-27 27,27-26,0-27,0 53,0-26,53 26,-26 0,-1-27,53 27,-52 0,-1 0,1 0,26 0,-27 0,1 0,52 0,-26 0,0 0,-27 0,-26-53,53 53,27 0,-28-26,-25 26,26 0,0 0,26 0,-52 0,-1 0,27 0,-27 0,1 0,52-53,-26 53,0 0,0 0,0 0,-27 0,1 0,-1 0,27 0,-26 0,-1 0,27 26,-26-26,-1 0,27 0,-27 0,27 0,0-26,-26 26,-1 0,27-27,-27 27,1 0,26-52,-27 52,27 0,-26 0,-1-27,54 27,-1 0,-53 0,1 0,-1 0,27 0,-26 0,-1 0,27 0,0 0,0 0,0 0,0 0,-27-53,1 53,26 0,-53-26,26 52,-26 27,0-26,0-1,0 27,0-27,0 1</inkml:trace>
  <inkml:trace contextRef="#ctx0" brushRef="#br0" timeOffset="25273">24077 13097,'-26'0,"-27"0,0 0,53 0,-27 52,27 1,-79 27,26 26,27-27,-27 27,0-27,53-26,-53 0,53-27,-27-26</inkml:trace>
  <inkml:trace contextRef="#ctx0" brushRef="#br0" timeOffset="25536">23495 13652,'0'0,"0"27,0-1,0 27,0-27,0 1,0 26,53-53,-53 53,53-53,-27 26,54-26,-27 0</inkml:trace>
  <inkml:trace contextRef="#ctx0" brushRef="#br0" timeOffset="26143">24553 12964,'0'-53,"0"27,0 26,0-27,-53 27,27 0,0 0,26 0,-80 27,80 52,-53-26,53 0,-53 26,53 1,0-27,0 0,0-27,27 27,-1-53,-26 79,53-79,-53 53,53-53,-53 27</inkml:trace>
  <inkml:trace contextRef="#ctx0" brushRef="#br0" timeOffset="26355">24183 13388,'0'-27,"26"27,27 0,-26 0,52 0,-52-53</inkml:trace>
  <inkml:trace contextRef="#ctx0" brushRef="#br0" timeOffset="26661">24818 12858,'-27'27,"27"26,-52-27,52 27,-27 27,27-28,0 1,0 0,0 0,27 0,25-26,1 26,0-53</inkml:trace>
  <inkml:trace contextRef="#ctx0" brushRef="#br0" timeOffset="27030">25162 13044,'0'-27,"53"27,-27 0,1 0,-27 27,0-1,0 27,0-27,0 1,0-1,0 54,0-54,53-26,26 0,-26 0,0 0</inkml:trace>
  <inkml:trace contextRef="#ctx0" brushRef="#br0" timeOffset="27315">25109 13229,'0'0,"0"-27,53 27,26 0,1 0,-54 0,1 0,25 0,-25 0,-1-26</inkml:trace>
  <inkml:trace contextRef="#ctx0" brushRef="#br0" timeOffset="27524">25665 12938,'26'0,"-26"53,53-53,-53 53,26-27,-26 27,0-27,0 27,0 0,0 27,-79-27,53-27</inkml:trace>
  <inkml:trace contextRef="#ctx0" brushRef="#br0" timeOffset="30660">14367 12858,'0'-26,"0"0,-27-27,-25 26,25 27,-26 0,27 0,26 0,-27 27,27 26,0-1,-53 1,53 0,0-26,0-1,0 1,53 52,27-53,-54-26,27 0,26 0,-26 0,-26-26</inkml:trace>
  <inkml:trace contextRef="#ctx0" brushRef="#br0" timeOffset="30961">14658 12753,'0'0,"0"26,0 27,0-27,0 27,0 0,0 27,0-54,26 1,-26 25</inkml:trace>
  <inkml:trace contextRef="#ctx0" brushRef="#br0" timeOffset="31220">14605 12700,'0'-27,"0"27,0-26,79 26,-26 0,-53 26</inkml:trace>
  <inkml:trace contextRef="#ctx0" brushRef="#br0" timeOffset="31432">14579 13176,'52'0,"-25"0,-1 0,1 0,52 0,-79-27,27 27</inkml:trace>
  <inkml:trace contextRef="#ctx0" brushRef="#br0" timeOffset="31744">14975 12726,'-26'0,"0"27,26 26,0-1,0 1,0 27,0-27,0-27,0 1,0 25,0 1</inkml:trace>
  <inkml:trace contextRef="#ctx0" brushRef="#br0" timeOffset="31984">14923 12753,'0'-27,"0"-52,26 79,-26-27,53 27,-53 27</inkml:trace>
  <inkml:trace contextRef="#ctx0" brushRef="#br0" timeOffset="32188">14896 13017,'27'0,"25"0,1-26,0 26,0 0</inkml:trace>
  <inkml:trace contextRef="#ctx0" brushRef="#br0" timeOffset="32840">14817 12594,'0'-27,"53"27,0-53,26 53,-26-26,-27 26,1 0,26 0,-27 0,1 0,-1 0,27 26</inkml:trace>
  <inkml:trace contextRef="#ctx0" brushRef="#br0" timeOffset="47515">25532 1455,'0'0,"-26"0,-27 0,53 53,-27-27,27 1,0 26,0-27,0 1,0 25,0-25,27-27,26 0,-27 0,1 0,26 0,-53-53,0 27,0-1,0-26,0 27,0 26,0-27,0-26,-53 53,53-26,-27 26,27 0,-26 0,26 53,0-80</inkml:trace>
</inkml:ink>
</file>

<file path=ppt/ink/ink2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5:16.280"/>
    </inkml:context>
    <inkml:brush xml:id="br0">
      <inkml:brushProperty name="width" value="0.05292" units="cm"/>
      <inkml:brushProperty name="height" value="0.05292" units="cm"/>
      <inkml:brushProperty name="color" value="#00B050"/>
    </inkml:brush>
  </inkml:definitions>
  <inkml:trace contextRef="#ctx0" brushRef="#br0">18521 12964,'-27'0,"27"-26,0-1,53-26,0 1,53-54,26-53,54-26,-28 0,1 52,26 1,-52 0,-1 26,-53 0,1 53,-54 0,1 27,-27-27,52 53,-52-53,27 26,-27 54,0-1,0-26</inkml:trace>
  <inkml:trace contextRef="#ctx0" brushRef="#br0" timeOffset="675">19315 12964,'-53'0,"26"27,27-27,53-27,0-52,79-27,1-26,25-27,1 0,0 1,-27 25,-26 54,-53-1,0 28,-27-1,-26 0,53 53,-26 0</inkml:trace>
  <inkml:trace contextRef="#ctx0" brushRef="#br0" timeOffset="1185">20346 11192,'0'-27,"53"27,0 0,-26 0,26 0,-27 0,1 0,-1 0,53 27,-52 25,-27-25,0 52,0-26,0 27,0-1,0 0,0 1,0-54</inkml:trace>
  <inkml:trace contextRef="#ctx0" brushRef="#br0" timeOffset="2730">22304 7170,'0'-27,"-53"27,1 0,25 0,-26 0,27 53,-27 27,26-27,-26 26,53 0,-52 54,52-1,0 27,0-53,0-1,0 1,52 27,1 25,0-25,0 25,-53-25,53-28,-53-25,0-27,0-27,-53 27,0-53,0 0,27 0,-27 0,0 0</inkml:trace>
  <inkml:trace contextRef="#ctx0" brushRef="#br0" timeOffset="3294">21802 8281,'0'0,"0"27,0 52,53-53,0 27,-1-26,1-27,27 0,-1 0,-26 0,-27 0,27-53,-53 26,0 1,0-27,0 27,-53-1,27-26,-27 53,0-26,27 26,-27 0,0 0,26 0,1 26,26 1,0 26,0-27,0 1</inkml:trace>
  <inkml:trace contextRef="#ctx0" brushRef="#br0" timeOffset="4069">22199 9551,'0'-26,"-53"26,26 0,-26 0,53 0,-53 26,53 54,-53-28,53 1,0 0,0 0,53-26,27-27,26 53,-1-53,1 0,53-27,-27-26</inkml:trace>
  <inkml:trace contextRef="#ctx0" brushRef="#br0" timeOffset="5663">23336 6958,'80'-53,"-54"0,-26 27,53-27,-53 27,0-1</inkml:trace>
  <inkml:trace contextRef="#ctx0" brushRef="#br0" timeOffset="5849">23495 6720,'0'53,"0"0,0 26,0 27,0 0,0 0,0 0,0-1,0 1,0 0,0-26,0-28,0 28</inkml:trace>
  <inkml:trace contextRef="#ctx0" brushRef="#br0" timeOffset="6098">23283 7461,'27'0,"-1"0,54 0,-54 0,53 0,-26 0,27 0,-27 0,-27-27</inkml:trace>
  <inkml:trace contextRef="#ctx0" brushRef="#br0" timeOffset="6428">23918 7170,'0'106,"0"0,0-1,0-25,106-1,-53-52,0 26,0-53,0 0</inkml:trace>
  <inkml:trace contextRef="#ctx0" brushRef="#br0" timeOffset="7318">24395 7196,'0'0,"0"80,0-1,-53-79,53 53,0 0,26 0,1-53,26 0,-1 0,28 0,-1 0,-52 0</inkml:trace>
  <inkml:trace contextRef="#ctx0" brushRef="#br0" timeOffset="7657">24262 7434,'0'-26,"53"26,-26 0,-1 0,1 0,26-53,-27 53,53 0,-26 0</inkml:trace>
  <inkml:trace contextRef="#ctx0" brushRef="#br0" timeOffset="10209">24236 7117,'0'0,"26"0,27 0,0 0,-26 0,-1 0,27 0,-53 53,0-27,-26-26,26 27,0 26,0-27</inkml:trace>
  <inkml:trace contextRef="#ctx0" brushRef="#br0" timeOffset="10569">24950 7064,'27'0,"26"0,-27 53,-26-27,53 27,-53 0,0 27,0-27,0 26,0 0,0 1,-26-1,-27 0,26-26,-26 0</inkml:trace>
  <inkml:trace contextRef="#ctx0" brushRef="#br0" timeOffset="11440">23521 6826,'0'0,"0"-53,0 27,0 26,-26 0,26 79,0 0,0 1</inkml:trace>
  <inkml:trace contextRef="#ctx0" brushRef="#br0" timeOffset="12353">23230 8149,'0'-27,"0"-26,53 53,0 0,27 0,25 0,81 0,25 0,80-52,0 52,-26 0,-53-53,-27 53,-79 0,-27-53,-26 53,-27 0,-26 53,0-27</inkml:trace>
  <inkml:trace contextRef="#ctx0" brushRef="#br0" timeOffset="13425">23283 8757,'0'-26,"0"26,106-53,-79 53,-1 0,53 53,-79 0,0-27,0 27,0 27,-26-27,26-27,-53 27,53-27,0 1,0 52,0-52,53-27,0 0,0 0,-27 0</inkml:trace>
  <inkml:trace contextRef="#ctx0" brushRef="#br0" timeOffset="13733">23257 9128,'0'-53,"53"53,0 0,0 0,26-27,0 27,1 0,-1 0,-26 0</inkml:trace>
  <inkml:trace contextRef="#ctx0" brushRef="#br0" timeOffset="13973">23918 9128,'53'0,"0"0,-26 0,26 0,-27 0</inkml:trace>
  <inkml:trace contextRef="#ctx0" brushRef="#br0" timeOffset="14453">24209 8757,'0'-26,"53"26,0 0,0 0,27 0,-54 26,0-26,-26 53,0 0,0 0,0 0,0 26,0-26,0 0,0-26,0-27,27 0,26 0</inkml:trace>
  <inkml:trace contextRef="#ctx0" brushRef="#br0" timeOffset="14775">24236 9048,'0'-26,"26"26,54 0,-27 0,26 0,-26-53,0 53,-27 0</inkml:trace>
  <inkml:trace contextRef="#ctx0" brushRef="#br0" timeOffset="15075">24818 8969,'0'79,"53"-26,-53-26,26-27,1 53,26-53,-53-27,0-52,0 26,-27 53,1 0</inkml:trace>
  <inkml:trace contextRef="#ctx0" brushRef="#br0" timeOffset="15354">25109 8784,'0'0,"0"53,0-27,53 27,-53 0,0 26,0 1,0-1,0 1,-27-1,-25 27,-28-53,27-53</inkml:trace>
  <inkml:trace contextRef="#ctx0" brushRef="#br0" timeOffset="16036">23125 8757,'-27'0,"27"0,-53 80,53-1,-53 1,53-1,0-26,0 26,0 1,0-1,53-26,27 26,52-26,0-53,27 0</inkml:trace>
  <inkml:trace contextRef="#ctx0" brushRef="#br0" timeOffset="17136">24844 8255,'0'26,"0"1,0 26,0-27,0 0,0 27,0 0,53-79,-53-54,27 54,-27 0,0-54,26 80,27 0,-53 27,27-27,-27 53,26-53,-26 52,53-25,-53 26,26-27</inkml:trace>
  <inkml:trace contextRef="#ctx0" brushRef="#br0" timeOffset="17444">25321 8413,'26'0,"1"0,25 0,1 0,-26-52</inkml:trace>
  <inkml:trace contextRef="#ctx0" brushRef="#br0" timeOffset="17701">25374 8334,'0'-26,"0"-27,0 106,0-27,0 1,0 25,26-25,-26-1,53-26,-27 0</inkml:trace>
  <inkml:trace contextRef="#ctx0" brushRef="#br0" timeOffset="17916">25691 8255,'0'0,"0"26,0 27,0-26,0 25,0 1,0 0</inkml:trace>
  <inkml:trace contextRef="#ctx0" brushRef="#br0" timeOffset="18697">25321 8440,'0'0,"-27"0,27 0,27-53,26 53,-27 26</inkml:trace>
  <inkml:trace contextRef="#ctx0" brushRef="#br0" timeOffset="18901">25506 8440,'0'53,"0"-27,0 27,0-26,0-1,-27 53</inkml:trace>
  <inkml:trace contextRef="#ctx0" brushRef="#br0" timeOffset="19605">24924 9075,'0'-27,"0"27,0-26,-53 26,26 0</inkml:trace>
  <inkml:trace contextRef="#ctx0" brushRef="#br0" timeOffset="21990">25797 7567,'26'0,"27"0,-26 0,26 0,-27 0</inkml:trace>
  <inkml:trace contextRef="#ctx0" brushRef="#br0" timeOffset="22178">25876 7831,'27'0,"26"0,0 0,-1 0,1 0</inkml:trace>
  <inkml:trace contextRef="#ctx0" brushRef="#br0" timeOffset="23495">26696 6932,'-26'0,"26"-27,0 27,53 0,-27 0,27 0,0 0,-26 53,-27 0,0-26,0 26,-53-27,26-26,27 53,-53-53,53 53,0-53,53 0,0 0,27 0,-27 0,-1 0,1 0,0 0,-26 0,-27-27</inkml:trace>
  <inkml:trace contextRef="#ctx0" brushRef="#br0" timeOffset="23762">27279 6905,'0'27,"0"26,0-27,26 1,-26 26,53-1,-27-25,27-27</inkml:trace>
  <inkml:trace contextRef="#ctx0" brushRef="#br0" timeOffset="23993">27517 6985,'26'0,"-26"0,0 53,27-53,-27 53,0-1,26-52,-26 53,53-53</inkml:trace>
  <inkml:trace contextRef="#ctx0" brushRef="#br0" timeOffset="24666">27728 6720,'0'-26,"-26"26,-1 0,-25 53,-28-27,27 27,0-27,-26-26,26 80,27-80,-27 0,26 0,1 0,26-27,-53 1,26 26,1 0,26 26,0 27,0 0,53-53</inkml:trace>
  <inkml:trace contextRef="#ctx0" brushRef="#br0" timeOffset="25327">28019 6958,'0'0,"-26"53,26 27,26-28,54 1,-27 0,0-53</inkml:trace>
  <inkml:trace contextRef="#ctx0" brushRef="#br0" timeOffset="25501">28205 6799,'0'-52,"0"104</inkml:trace>
  <inkml:trace contextRef="#ctx0" brushRef="#br0" timeOffset="26310">26882 7778,'26'-26,"27"26,26 0,27 0,53-53,26 53,0 0,1 0,25-53,-52 53,-80 0,-52 0,-1 0,-26 27</inkml:trace>
  <inkml:trace contextRef="#ctx0" brushRef="#br0" timeOffset="26977">27014 8149,'0'26,"0"27,53-26,-53-1,0 27,26-26,-26 25,27-52,-27-26,53 0,-53-27,0 26,26 1,-26-27,53 53,-26 0,25 53,-25-27,-27 27,26 0,-26-27,0 1,0 26</inkml:trace>
  <inkml:trace contextRef="#ctx0" brushRef="#br0" timeOffset="27578">27781 7990,'0'-26,"0"-1,0 54,0-1,0 27,0-27,0 1,53 26,-53-27,0 1,27 26,-27-27,0 1,0 26</inkml:trace>
  <inkml:trace contextRef="#ctx0" brushRef="#br0" timeOffset="27764">27887 8625,'27'0,"-1"0</inkml:trace>
  <inkml:trace contextRef="#ctx0" brushRef="#br0" timeOffset="28956">29316 6985,'0'26,"26"-26,1 0,26 0,0 0,0-53,-53 0,52 53,-52-26,0-27,-26 53,0 0,-1 0,-26 0,53 26,-26 1,26 26,0 26,0 1,0-1,0 53,0-26,0 0,0-27,0 1,0-27,0-1,0-25,53 26</inkml:trace>
  <inkml:trace contextRef="#ctx0" brushRef="#br0" timeOffset="29182">29369 7514,'0'-27,"0"27,0-53,53 53,-27 0,27 0,-26 0,-1 0,27 0,-27 0</inkml:trace>
  <inkml:trace contextRef="#ctx0" brushRef="#br0" timeOffset="31304">29236 6059,'-26'0,"26"26,0 1,0-1,0 27,53-27,-53 1,0 26,26-53,-26 26,27-26,-27-26,53-27,-53 26,0 1,0-27,0 0,26 53,1 0,52 0,-79 27,53-27,-53 79,26-79,-26 53,53 26,-53-52</inkml:trace>
  <inkml:trace contextRef="#ctx0" brushRef="#br0" timeOffset="31506">29819 6006,'26'0,"-26"26,0 27,0 0,0 0,0 0,0 0,-26 26,26-52,-53-27</inkml:trace>
  <inkml:trace contextRef="#ctx0" brushRef="#br0" timeOffset="31874">29078 5900,'-27'0,"1"0,26 26,0 1,0-1,-53 54,53-27,0-1,0 1,0 0,0 27,26-27,-26 0,53-1,0-25,27-27</inkml:trace>
  <inkml:trace contextRef="#ctx0" brushRef="#br0" timeOffset="32458">30321 6720,'-26'0,"-1"0,-26 53,53-27,0 27,-26 0,26 27,0-1,0 27,0-27,0-26,0 0,53 0,-53 0</inkml:trace>
  <inkml:trace contextRef="#ctx0" brushRef="#br0" timeOffset="32924">30559 6773,'0'-26,"0"-27,80 53,-54 0,27 53,-26-27,26 27,-53-27,26 1,-26 26,0-27,0 27,-26 0,26 26,-53-52,53-1,0 54,0-54,26-26,53 0,-26 53,0-53,-26 0</inkml:trace>
  <inkml:trace contextRef="#ctx0" brushRef="#br0" timeOffset="33216">30559 7143,'-26'0,"26"-26,-27 26,54 0,26 0,26-53,1 53,-1 0,27 0,0 0,-27-53,0 53</inkml:trace>
  <inkml:trace contextRef="#ctx0" brushRef="#br0" timeOffset="33523">31406 6958,'0'27,"0"-1,0 1,53 26,0-27,-27-26,54 0,-80 0,0-26,0-27,-27 26,1 27,26-26,-53 26,0 0</inkml:trace>
  <inkml:trace contextRef="#ctx0" brushRef="#br0" timeOffset="33952">31829 6535,'0'53,"27"26,-27 1,0-1,53 0,-53 1,0-1,0-26,0 0,0 0,0 0,-53 0,26-27,27 27,0-53</inkml:trace>
  <inkml:trace contextRef="#ctx0" brushRef="#br0" timeOffset="34184">32438 7117,'0'26,"26"-26,-26 53,0 0,0 0,-79 0</inkml:trace>
  <inkml:trace contextRef="#ctx0" brushRef="#br0" timeOffset="36172">22886 10451,'0'53,"0"-27,0 27,0 0,0 26,0-52,53-1,0 27,0-53,-53 0,80 0,-80-79,0 26,26 53,-26-53,0 79,0 27,27-53,25 53,-25-53,-1 27,27-27,0 0,-53-27,0-52,0 52,0-26,-26 27,26 0,-53 26,53-80,-27 80,27-26,27-27</inkml:trace>
  <inkml:trace contextRef="#ctx0" brushRef="#br0" timeOffset="37094">23521 10186,'0'0,"0"0,-26 53,26 26,0 1,0-1,0 1,53-1,-27 0,27-26,-26 0,26 0,-27-53,27 0,-26-53,-27 27,0-27,0 26,0-26,52 106,1-53,0 27,0-27,0 0,26 0,-26 0,-26 0,-27 0,53-53,-53 26,0-26,0 1,0-28,0 54,-53-27,26 53,1 26,26 54,0-54,-53 27,53-27,0 1,0 26,0-27,53-26,26 0,1 0,52 0,-53-26,-26 26,-26 0,-27 26,0 1,0-1,0 27,-27-26,27-1,0 27,-26-53,26 26,53-26,0 0,26-52,27-28,-27 27,27-26,-79 52,-27-26,0 27,0 0,0-54,0 54,-53-1,26 27,27 0,0 53,0 27,0-28,0 1,0-53,0 53,106-53,53 0,26 0</inkml:trace>
  <inkml:trace contextRef="#ctx0" brushRef="#br0" timeOffset="38063">26379 9869,'53'0,"0"0,-53 0,0-27,0-26,0 27,-27 26,-26 0,53 0,-52 0,52 79,-53 1,53-28,0 1,0 27,0-1,0 1,53 25,-53-52,52 27,-52-1,27 0,-27 1,53-54,-27 27</inkml:trace>
  <inkml:trace contextRef="#ctx0" brushRef="#br0" timeOffset="38294">26300 10398,'53'0,"-27"-27,27 27,53 0,-27-53,-26 53,0 0,-27 0,-26-26</inkml:trace>
  <inkml:trace contextRef="#ctx0" brushRef="#br0" timeOffset="39329">26458 9260,'0'0,"0"0,53 0,-53 53,27-53,-27 26,26-26,-26 53,53-53,-26-26,-27-1,0 1,0-27,0 27,0-27,26 53,53 0,-26 79,-26-26,26 0,-53 0</inkml:trace>
  <inkml:trace contextRef="#ctx0" brushRef="#br0" timeOffset="39531">26988 9207,'0'53,"52"-53,-52 53,0 0,0-27,0 54,-26-54,-27-26</inkml:trace>
  <inkml:trace contextRef="#ctx0" brushRef="#br0" timeOffset="39793">26273 9234,'0'-27,"0"27,-26 53,26-26,-27-1,27 27,0-27,0 27,27 0,26-26,26-27</inkml:trace>
  <inkml:trace contextRef="#ctx0" brushRef="#br0" timeOffset="40544">27279 9551,'0'27,"0"-1,-53 27,53 0,0 26,0 1,0-27,0-1,0 1,26 27,1-27,25-27,1-26,27 53</inkml:trace>
  <inkml:trace contextRef="#ctx0" brushRef="#br0" timeOffset="40933">27570 9631,'26'0,"-26"-27,27 27,52 0,-53 0,27 0,-26 0,26 79,-53-26,0-26,-27 26,27 0,-53 0,53-1,0 1,0 0,27-26,52-27,-26 0,0 0,0 0,-27 0</inkml:trace>
  <inkml:trace contextRef="#ctx0" brushRef="#br0" timeOffset="41173">27543 10027,'0'-26,"27"26,-27-27,53 27,-27 0,27 0,0 0,-27 0,27 0,0 0,0-79</inkml:trace>
  <inkml:trace contextRef="#ctx0" brushRef="#br0" timeOffset="41421">28099 9419,'0'26,"0"27,0-26,0 26,0 0,53 26,-53-26,53 0,-53 0,0-27,26 1,-26 52,0-53,0-26,-26 27</inkml:trace>
  <inkml:trace contextRef="#ctx0" brushRef="#br0" timeOffset="41880">28866 9472,'0'0,"27"26,52 54,-53-80,27 26,27-26,-27 0,-1 0,1 0,0-79,-53 26,0 0,0 26,0-26,0 53,-79 0,52 0,27 53,0-26,0-1,27 54,26-54,-27 27,27-26,-53-1,27-26,-27 53,0 0,0-27,-27 27,-26-26,-26-27,-27 79,53-79,27 0</inkml:trace>
  <inkml:trace contextRef="#ctx0" brushRef="#br0" timeOffset="42059">28893 9022,'0'-53,"0"53,52 27</inkml:trace>
  <inkml:trace contextRef="#ctx0" brushRef="#br0" timeOffset="42771">30110 8652,'-27'-27,"27"54,0 52,0 0,0 27,0-26,53-1,-53 0,53 1,-53-1,26 0,-26-26,53-26,0-27</inkml:trace>
  <inkml:trace contextRef="#ctx0" brushRef="#br0" timeOffset="43287">30665 8652,'0'0,"0"52,0 28,53 26,-53-53,0 0,27-1,-27 1,53-53,-53 53,79-53,-26 0,0-53,0 53,0 53,26-26,27-27,26 53,-26-53,26 0,-52 0,-28-27,-25-26,-27 27,-27 26,-25 0,-1-27,0 27,0 0,26 0,27 0,0 27,0 26,27-27,26 27,79-53,0 53,-26-53,-26 0,-28 0,-25 0</inkml:trace>
  <inkml:trace contextRef="#ctx0" brushRef="#br0" timeOffset="43599">29528 8890,'26'0,"27"0,0 0,53-27,52 27,-25 0,78-79,27 79,-26 0,-27-53,-52 53</inkml:trace>
  <inkml:trace contextRef="#ctx0" brushRef="#br0" timeOffset="44645">26167 10451,'-26'-27,"52"27,1 0,52 0,-26-53,0 53,-27 0,27-26</inkml:trace>
  <inkml:trace contextRef="#ctx0" brushRef="#br0" timeOffset="45741">22463 11456,'0'27,"0"52,53-26,-53 26,53 1,-53-1,53-26,-53 0,0-27,26-26,-26-26,0-1,0-26,53-26,-53 26,0 0,0 27,27 26,-27-53,26 53,27 0,0 0,-53 53,53-27,-53 27,53-26,-53 26,26-1,-26 1,0 0</inkml:trace>
  <inkml:trace contextRef="#ctx0" brushRef="#br0" timeOffset="46069">23125 11483,'0'53,"53"26,-53-26,26 0,-26 26,53 27,-53-53,26 0,-26 0,0 0,53-53</inkml:trace>
  <inkml:trace contextRef="#ctx0" brushRef="#br0" timeOffset="46430">23521 11297,'0'53,"0"53,53 0,-53 26,0-52,80-1,-80 0,26-26,-26 0,53-53,-26 0,-1 0,-26-53,0-26,53 52,-27 27,-26 0,53 53,-53-26,80 26,-80-27,26 1,-26 26</inkml:trace>
  <inkml:trace contextRef="#ctx0" brushRef="#br0" timeOffset="46677">23045 11800,'0'-53,"27"53,-1 0,27-26,0 26,0 0,26 0,27 0,0 0,0 0</inkml:trace>
  <inkml:trace contextRef="#ctx0" brushRef="#br0" timeOffset="48254">24871 11721,'0'-53,"0"26,0 27,0-26,-27-27,-26 53,1-26,-1 26,26 0,27 0,-53 0,53 26,-26 53,26-26,0-53,0 27,79-27,-52 0,52 0,-53 0,1 0,26-53,-27 26,-26-26,80 1,-80-28,0 1,26-1,-26 27,0-26,0 53,0-1,0 54,0 26,-53-1,53 28,0-1,-26 1,26-1,0-26,26 0,27-53,27 0,-1 0,0 0,1-27,-27 1,-27-53,-26 26,53 26,-53-26,0 53,0-26,-79 26,52 0,1 26,-27 1,53 26,-27 26,27-26,0-27,53-26,0 53,26-53,27 0,0 0,26-79,-26 26,-53 0,-26 27,-27 26,0 53,0-27,0-26,0-79,0 52,0 1,53-27,-53 26,79 27,-26-53,0 53,26-79,-52 79</inkml:trace>
  <inkml:trace contextRef="#ctx0" brushRef="#br0" timeOffset="48536">26538 11165,'0'53,"-27"-53,27 53,-53-27,53 80,0-26,0-1,53-79,0 26,0-26,0 0,-27 0</inkml:trace>
  <inkml:trace contextRef="#ctx0" brushRef="#br0" timeOffset="48703">26564 11033,'0'26,"0"27,0 0</inkml:trace>
  <inkml:trace contextRef="#ctx0" brushRef="#br0" timeOffset="49221">25876 11430,'0'-53,"0"53,-79 0,52 0,27-27,27 54,-1 26,27-27,-26 27,26-53</inkml:trace>
  <inkml:trace contextRef="#ctx0" brushRef="#br0" timeOffset="49984">26696 11271,'0'-53,"0"132,53-26,-26 0,26 0,-27-26,27 26,-26-53,-27 52,26-52,27-26,-53 0,0-1,26-52,-26 52,0-26,0 27,0-27,0 0,0 79,0 27</inkml:trace>
  <inkml:trace contextRef="#ctx0" brushRef="#br0" timeOffset="50330">27305 11350,'0'-26,"0"-1,-53 27,0 0,53 0,53 27,0-27,-53 53,79-53,-52 26,26-26,-27 53,1-53,26 0,-27 0,1 0</inkml:trace>
  <inkml:trace contextRef="#ctx0" brushRef="#br0" timeOffset="50592">27728 10742,'0'-27,"0"-26,0 53,0 53,0 27,0-1,0 0,27 27,-27 0,26 26,-26-26,53 27,-53-54,0-26,0 0</inkml:trace>
  <inkml:trace contextRef="#ctx0" brushRef="#br0" timeOffset="50966">27675 11377,'0'-53,"0"26,53 27,-26 0,-1 0,27 0,27 0,-28 0,1 0,-26 0,26 0,-53-26,26 26,-26 0,0 26,0 27,27-26,-27-1,0 27,53-53,-53 53,0-26,26-27</inkml:trace>
  <inkml:trace contextRef="#ctx0" brushRef="#br0" timeOffset="51126">28284 10927,'0'0,"0"53,0 0</inkml:trace>
  <inkml:trace contextRef="#ctx0" brushRef="#br0" timeOffset="51657">28496 11536,'26'0,"27"0,-27 0,1 52,26-52,-53-26,26 0,-26-27,53 0,-53 0,53 79,-26 1,26 26,-27-53,27 53,-27-53,1 0,26 0,-27-27,27 1,-26-27,-27-27,79-26,-79 27,0 0,0 26,0 0,-27 53,-25 53,52 0,-53 26,53-26,0 0,0-27,0 27,0 0,26-53,1 27,25-27,81 0,131 0,-26-53,-52 0</inkml:trace>
  <inkml:trace contextRef="#ctx0" brushRef="#br0" timeOffset="52670">30506 10901,'-26'0,"26"-27,-53 27,27 0,26 27,-27-27,27 79,0-26,27-53,-1 0,27 0,0 0,-27-53,-26 26,53 1,-53-27,0 27,-79-27,52 53,1 0,-27 0,0 0,53 53,27-27,26-26,52 0,54 0,-27 0,27-26,-27-27,-26 0,0 26,-53-52,-53 52,0-25,0-1,0-27,-26 27,-27 53,53-53,-53 53,53 80,0 26,0-1,26 28,-26-27,80 26,-80 27,53-54,-53 28,0-54,0 1,0-1,0-26,-27-27</inkml:trace>
  <inkml:trace contextRef="#ctx0" brushRef="#br0" timeOffset="52851">31115 11430,'0'-27,"26"27,27 0,0-53,27 53,-1 0,0 0,-26 0,0 0</inkml:trace>
  <inkml:trace contextRef="#ctx0" brushRef="#br0" timeOffset="54283">27305 11271,'-26'0,"26"-27,-53 27,26 0,1 0,-27 27,26-27,-26 53,27 0,26-27,26 27,27-53,53 27,-26-27,-1 0,-26 0,-27 0,27 0,-26 0,-1 0</inkml:trace>
  <inkml:trace contextRef="#ctx0" brushRef="#br0" timeOffset="54560">27702 11350,'0'0,"0"0,0 27,0 26,0-53,0 79,0-52,53-27,-53 26,26-26,1 0,-27 53,53-53</inkml:trace>
  <inkml:trace contextRef="#ctx0" brushRef="#br0" timeOffset="55444">27067 12620,'26'-53,"-26"0,53 53,-53-52,27 52,-27-53,53 0,-53 0,0 26,0 1,-27-53,1 79,-27 0,26 0,27 26,-26 27,26 26,0 1,0 25,0 81,0-28,0-52,0 0,0 0,0 0,0-53,0-27</inkml:trace>
  <inkml:trace contextRef="#ctx0" brushRef="#br0" timeOffset="55625">26935 12991,'26'-53,"1"53,52-53,-26 53,26-53,1 53,-1 0,0-26</inkml:trace>
  <inkml:trace contextRef="#ctx0" brushRef="#br0" timeOffset="55873">27649 12329,'0'53,"-53"0,53 53,-26-27,26 1,0-1,0 27,0-27,0-26,26 0,27-26,53-27,53 0,-54 0</inkml:trace>
  <inkml:trace contextRef="#ctx0" brushRef="#br0" timeOffset="56249">28258 12382,'0'-26,"26"26,53 0,-26 0,-26 0,-1 0,27 0,-53 79,0-26,0 0,0 0,0 0,-53 0,53-27,-26 27,26 26,53-52,0-27,52 0,-25 0,-1 0,-26 0,-53 0</inkml:trace>
  <inkml:trace contextRef="#ctx0" brushRef="#br0" timeOffset="56464">28072 12726,'27'-53,"-1"53,27-26,-26 26,-1 0,27 0,-27 0,1 0,26 0,26 0,-26 0,0 0,0-53</inkml:trace>
  <inkml:trace contextRef="#ctx0" brushRef="#br0" timeOffset="56690">28866 12250,'27'0,"-27"0,52 53,-52 0,0 0,0 26,0 0,0 27,0 0,0 0,-79 26,79-79,0-53</inkml:trace>
  <inkml:trace contextRef="#ctx0" brushRef="#br0" timeOffset="56854">29845 12753</inkml:trace>
  <inkml:trace contextRef="#ctx0" brushRef="#br0" timeOffset="57236">28284 13784,'26'-26,"27"26,80-53,-1 53,80-79,-80 79,27-53,-54 53,-25 0,-54 0,-26 26</inkml:trace>
</inkml:ink>
</file>

<file path=ppt/ink/ink2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6:51.198"/>
    </inkml:context>
    <inkml:brush xml:id="br0">
      <inkml:brushProperty name="width" value="0.05292" units="cm"/>
      <inkml:brushProperty name="height" value="0.05292" units="cm"/>
      <inkml:brushProperty name="color" value="#00B050"/>
    </inkml:brush>
  </inkml:definitions>
  <inkml:trace contextRef="#ctx0" brushRef="#br0">10901 14525,'0'-26,"0"26,-27 0,-26 0,-26 0,79 53,-53-27,53 27,-53 53,53-27,0 27,-26 0,26 53,0 26,0 0,26-26,-26 53,53-54,-53-25,0-1,27-26,-27-27,0-26,0 0,0-27,0-26,-27 0,-26 0,27 0,-27-105</inkml:trace>
  <inkml:trace contextRef="#ctx0" brushRef="#br0" timeOffset="719">10451 15346,'-53'26,"53"27,0 26,0-26,27-26,52 26,-26-53,26 0,1 0,-27 0,-27 0,27-53,-53 26,0 1,0-1,0-26,-27 27,-25-27,25 53,-26-26,27 26,26-53,-27 53,-26 53,53-1,-26-52,26 53</inkml:trace>
  <inkml:trace contextRef="#ctx0" brushRef="#br0" timeOffset="1426">10848 16774,'0'-26,"-53"26,0 0,53 0,-26 0,26 79,0-26,0-26,0-1,53 27,-1-53,28 0,26 0,0 0,52 0,1-79</inkml:trace>
  <inkml:trace contextRef="#ctx0" brushRef="#br0" timeOffset="2519">12224 14393,'53'0,"26"0,-79-26,53 26,-53-53,26 53,-26-27,0-26,0 0,-52 53,25-26,1 26,-27 0,26 0,1 0,26 0,-53 53,53 0,0 0,0 0,0 26,26 0,-26 27,53-26,-53-1,0 0,27-26,-27 0,0 0,0 0,0-27,53 27</inkml:trace>
  <inkml:trace contextRef="#ctx0" brushRef="#br0" timeOffset="2738">12171 14737,'26'0,"1"0,52 0,-26 0,0-53,0 53</inkml:trace>
  <inkml:trace contextRef="#ctx0" brushRef="#br0" timeOffset="3064">12753 14287,'0'27,"-53"52,0-26,27 26,-27 27,53-26,-27-28,27 1,0 0,0-26,0-1,53 27,0-53,26 27,1-27,-1 0,-26 0</inkml:trace>
  <inkml:trace contextRef="#ctx0" brushRef="#br0" timeOffset="3517">13018 14367,'0'-27,"26"27,0-53,27 53,27 0,-1 0,0 0,-52 27,26 52,-53-53,0 54,-53-27,26 0,-25 26,25-52,27-1,-53-26,53 79,53-52,0-27,26 0,1 0,26 0,-53 0,-1 0,-52 0</inkml:trace>
  <inkml:trace contextRef="#ctx0" brushRef="#br0" timeOffset="3750">13123 14578,'0'0,"80"0,26-26,26 26,27-80,-54 27,28 1</inkml:trace>
  <inkml:trace contextRef="#ctx0" brushRef="#br0" timeOffset="3946">13891 14234,'0'0,"0"27,53 26,-27 0,-26-1,79 28,-79-1,0 1,0 25,-79 28,0-1,-27-53,26-79</inkml:trace>
  <inkml:trace contextRef="#ctx0" brushRef="#br0" timeOffset="4650">12039 15504,'0'0,"26"0,27 0,26 0,54-53,131 53,27-79,80 0,-1 26,80 0,-80-27,-52 27,-54 53,-78-52,-81 52,-52 0,-53 26,0-26,-53 53</inkml:trace>
  <inkml:trace contextRef="#ctx0" brushRef="#br0" timeOffset="5806">12568 15928,'0'-27,"0"-26,0 53,26 0,27 0,-26 0,25 0,-52 27,53-1,-53 27,0 0,0 26,-53-26,27 0,26 0,-53 26,53-52,0 26,53-53,0 0,26 0,80 0,-53 0,-27-27</inkml:trace>
  <inkml:trace contextRef="#ctx0" brushRef="#br0" timeOffset="6076">12541 16219,'27'0,"-27"26,79-26,0 0,1 0,-1 0,27 0,-27 0</inkml:trace>
  <inkml:trace contextRef="#ctx0" brushRef="#br0" timeOffset="6294">13282 16219,'0'0,"53"0,-27 0,1-27,26 27,0 0,0-53,-27 53,-26-26</inkml:trace>
  <inkml:trace contextRef="#ctx0" brushRef="#br0" timeOffset="6629">13653 15795,'0'-26,"52"26,1 0,-26 0,-1 0,27 0,-26 0,-27 53,53-27,-53 27,0 27,-27-28,-26 1,27 0,-1-26,27-1,-53 27,53 0,0-53,80 0,-1 0,27 0,0 0,26-26,-53 26,-26-27</inkml:trace>
  <inkml:trace contextRef="#ctx0" brushRef="#br0" timeOffset="6913">13758 16113,'27'-27,"-1"27,54 0,-27 0,26 0,0 0,27-79</inkml:trace>
  <inkml:trace contextRef="#ctx0" brushRef="#br0" timeOffset="7180">14552 15981,'0'26,"-26"-26,26 53,-53-53,53 53,0 0,26-53,27 0,0 0,26 0,-26 0,-26-27,-27 1,0-27,0 53,-53-53,26 53,1 0,-1 0,-25 0,52 26</inkml:trace>
  <inkml:trace contextRef="#ctx0" brushRef="#br0" timeOffset="7418">14949 15663,'0'53,"0"0,0 0,0 0,53 26,0-26,-27 0,-26 0,53-27,-53 1,0 26,0-27,-26 1,-54 25,1 1,0-53</inkml:trace>
  <inkml:trace contextRef="#ctx0" brushRef="#br0" timeOffset="8096">11959 16086,'0'27,"0"-1,0 27,0 27,0-1,0 0,0 1,0 26,27-27,26-26,79 0,27-53,-1 0,1 0</inkml:trace>
  <inkml:trace contextRef="#ctx0" brushRef="#br0" timeOffset="9127">14923 15319,'0'-53,"0"80,0-1,0 1,0 25,52-25,-52 26,0 0,27-53,-1-27,-26 1,0-27,0 0,0-26,0 52,0 1,53 26,-26 0,-27 26,53-26,-53 53,53 0,-53-27,0 1,26 26,-26-27</inkml:trace>
  <inkml:trace contextRef="#ctx0" brushRef="#br0" timeOffset="9375">15319 15398,'27'0,"-1"-52,54 52,-54 0,1 0</inkml:trace>
  <inkml:trace contextRef="#ctx0" brushRef="#br0" timeOffset="9623">15478 15293,'-53'0,"53"0,0 53,0-1,27 28,-1-27</inkml:trace>
  <inkml:trace contextRef="#ctx0" brushRef="#br0" timeOffset="9847">15690 15187,'0'53,"0"0,26-27,-26 27,0 0,27-27,-27 1</inkml:trace>
  <inkml:trace contextRef="#ctx0" brushRef="#br0" timeOffset="11571">16960 15002,'-27'0,"27"-27,-53 27,1 0,25-53,-26 53,27 0,-1 0,1 0,-54 27,54-1,26 27,26-27,1-26,52 0,-52 0,-1-26,27 26,-53-53,53 53,-53-79,0 26,0 0,0 0,0 0,0 0,0-26,-26 52,26 1,-27-27,27 106,0 26,0-26,0 27,0-28,27 1,-27 0,52 27,-25-54,26 27,-27-27,27-26</inkml:trace>
  <inkml:trace contextRef="#ctx0" brushRef="#br0" timeOffset="11917">17304 14552,'53'0,"0"0,-53 26,53-26,-53 80,0-27,0-1,0 1,-53 27,26-54,-26 1,53 26,-26-53,26 26,53 27,0-53,26 0,27 0,26 0,-53-27,-26 27</inkml:trace>
  <inkml:trace contextRef="#ctx0" brushRef="#br0" timeOffset="12179">17330 14763,'53'0,"-26"0,26 27,52-27,1 0,0 0,0-27,0 27,-80-26</inkml:trace>
  <inkml:trace contextRef="#ctx0" brushRef="#br0" timeOffset="12359">18494 14658,'53'0,"-26"-53,26 53,-27 0,1 0,26 0,-27 26</inkml:trace>
  <inkml:trace contextRef="#ctx0" brushRef="#br0" timeOffset="12509">18627 14896,'0'0,"26"0,54 0,-28 0,-25 0,26 0</inkml:trace>
  <inkml:trace contextRef="#ctx0" brushRef="#br0" timeOffset="13660">20849 14023,'0'-27,"27"1,26 26,-27 0,27 0,0 53,-53 0,0-27,0 0,0 27,0 0,0-26,0 26,53-53,0 26,26-26,-26 0,0 0,0 0,0 0,26-26</inkml:trace>
  <inkml:trace contextRef="#ctx0" brushRef="#br0" timeOffset="13905">21564 13970,'0'26,"0"1,0-1,52 27,-52-27,53-26,-53 53,53-53,-53 53,53-53</inkml:trace>
  <inkml:trace contextRef="#ctx0" brushRef="#br0" timeOffset="14100">21908 14049,'0'27,"0"-1,26 27,-26 0,0-27,26-26,-26 27,53-27</inkml:trace>
  <inkml:trace contextRef="#ctx0" brushRef="#br0" timeOffset="14460">22119 13599,'-53'27,"27"-27,-54 0,54 0,-53 0,52 0,1 0,-27 0,0 0,26 0,1 0,-27 0,53 26,-26 27,26 0,0 26,0-52</inkml:trace>
  <inkml:trace contextRef="#ctx0" brushRef="#br0" timeOffset="14759">22648 13996,'-53'27,"53"-1,-26 27,26-27,0 1,0 52,0-26,53-53,-27 27,1-27,26 0,-27 0</inkml:trace>
  <inkml:trace contextRef="#ctx0" brushRef="#br0" timeOffset="14909">22543 13732,'26'0,"-26"0</inkml:trace>
  <inkml:trace contextRef="#ctx0" brushRef="#br0" timeOffset="15329">21616 14472,'27'0,"26"0,26 0,54 0,25-26,27 26,27-53,26 53,-53 0,-79 0,0 0,-53 0,-26 0</inkml:trace>
  <inkml:trace contextRef="#ctx0" brushRef="#br0" timeOffset="16109">21616 15028,'0'0,"53"26,-53 27,27-26,-27-1,53 27,-53-26,26 26,-26-27,27-26,-27-26,0-27,0 0,0 0,53 0,-53 0,0 27,26 26,-26-27,27 27,52 0,-79 0,53 0,-53 79,53-26,-53-26,53 26,-53-27,26 27</inkml:trace>
  <inkml:trace contextRef="#ctx0" brushRef="#br0" timeOffset="16340">22304 14922,'0'-26,"0"26,0 26,0 27,27-26,-27 25,53-25,-53 26,26 0,-26 26,0-26</inkml:trace>
  <inkml:trace contextRef="#ctx0" brushRef="#br0" timeOffset="16490">22437 15478,'0'0,"53"0</inkml:trace>
  <inkml:trace contextRef="#ctx0" brushRef="#br0" timeOffset="18044">23707 14049,'0'-26,"26"26,27 0,0-53,0 53,0-53,0 0,-53 26,53 27,-53-53,0 27,0 26,-80 0,27 0,27 0,-1 0,-25 0,52 53,-27 0,27 0,0 0,0 26,0 0,0-26,79 0,-79 0,27 27,-27-28,53 1,-53 0,0 0,26 27,-26-27,0-27</inkml:trace>
  <inkml:trace contextRef="#ctx0" brushRef="#br0" timeOffset="18246">23627 14525,'106'-53,"-26"53,-1-53,0 53,1 0,-27-52,26 52,-26 0</inkml:trace>
  <inkml:trace contextRef="#ctx0" brushRef="#br0" timeOffset="19668">23760 13176,'0'79,"53"-26,-53-26,0-1,26 27,-26 0,26-53,27 0,-53 0,27-53,-27 27,0-27,0-27,0 1,0 26,0 27,26 26,-26-27,53 27,-26 53,-27-27,79 27,-79-26,26-1,-26 27,27-53,-27 53,79-53</inkml:trace>
  <inkml:trace contextRef="#ctx0" brushRef="#br0" timeOffset="19874">24395 13097,'0'52,"0"-25,0 26,0 0,0 0,0 0,0-27,0 27,-106-53</inkml:trace>
  <inkml:trace contextRef="#ctx0" brushRef="#br0" timeOffset="20141">23548 13070,'0'-26,"0"26,-79 0,52 0,-26 53,53-27,-26 53,26-26,0 0,0 0,53 27,26-28,0 28,27-54,-26-26</inkml:trace>
  <inkml:trace contextRef="#ctx0" brushRef="#br0" timeOffset="20787">24791 13705,'0'27,"-52"25,52 1,-53 53,53-26,0-1,0 0,0 1,53-27,-27 0,27-27,-27-26,1 0</inkml:trace>
  <inkml:trace contextRef="#ctx0" brushRef="#br0" timeOffset="21266">25188 13599,'0'-26,"27"26,-1 0,1 0,26 0,0 0,-27 26,-26 1,79 26,-79-27,0 27,0-27,0 1,0-1,-26 27,-1-26,-25 26,25-53,27 53,0-27,53-26,0 0,26 0,27 0,-26 0,-1 0,-53 0</inkml:trace>
  <inkml:trace contextRef="#ctx0" brushRef="#br0" timeOffset="21545">25215 13917,'-27'0,"27"-27,0 27,80 0,-27 0,26 0,0-53,1 53,-1 0,-26 0,26 0</inkml:trace>
  <inkml:trace contextRef="#ctx0" brushRef="#br0" timeOffset="21845">26141 13811,'0'53,"0"-53,0 79,0-26,26-26,1-27,26 0,-27 0,1 0,-27-27,0-26,0 27,0-1,-53-52,0 79,0 0,26 26</inkml:trace>
  <inkml:trace contextRef="#ctx0" brushRef="#br0" timeOffset="22264">26432 13441,'26'26,"27"0,-26 27,-27 53,79-26,-79-1,0 0,0 1,0-27,-26 52,-27-52,26-26,-26 52,80-79,-1 0,27 0</inkml:trace>
  <inkml:trace contextRef="#ctx0" brushRef="#br0" timeOffset="22428">27093 14128,'0'0,"27"0</inkml:trace>
  <inkml:trace contextRef="#ctx0" brushRef="#br0" timeOffset="23748">17224 14763,'53'0,"0"0,-26 0,26 0,0 0,-53 0</inkml:trace>
  <inkml:trace contextRef="#ctx0" brushRef="#br0" timeOffset="24228">17224 14499,'0'0,"27"0,26 26,-27-26,1 0,26 0</inkml:trace>
  <inkml:trace contextRef="#ctx0" brushRef="#br0" timeOffset="26342">15399 15293,'0'-27,"0"27,0 27,0-1,0 53,0-52</inkml:trace>
  <inkml:trace contextRef="#ctx0" brushRef="#br0" timeOffset="26554">15531 15451,'53'0,"-27"0,1 0</inkml:trace>
  <inkml:trace contextRef="#ctx0" brushRef="#br0" timeOffset="27603">15293 15293,'0'26,"0"-26,79 0,-26 0,0 0,27 0,25 0,-52 0,-106 0</inkml:trace>
  <inkml:trace contextRef="#ctx0" brushRef="#br0" timeOffset="28016">15399 15187,'-53'0,"53"53,26-27,1 1,-27 26,0-1,0-25</inkml:trace>
  <inkml:trace contextRef="#ctx0" brushRef="#br0" timeOffset="31225">22225 13441,'0'26,"0"0,0 1,0 26,0-53,0 79,-53-52</inkml:trace>
  <inkml:trace contextRef="#ctx0" brushRef="#br0" timeOffset="31796">22251 13573,'0'0,"-52"26,52 1</inkml:trace>
</inkml:ink>
</file>

<file path=ppt/ink/ink2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54:25.15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28549 344,'0'26,"0"53,52-52,-52 26,0 26,53 27,-53 0,80 53,-27-1,0 1,0 53,26 26,-26-79,-53-27,79 27,-79 26,27-53,-27 1,0-1,53-26,-53-27,0 0,0 1,52-27,-52 0,0-27,0 27,0-27,27-26,-27 53,0 0,0 0</inkml:trace>
  <inkml:trace contextRef="#ctx0" brushRef="#br0" timeOffset="1228">26961 2328,'27'0,"-1"0,0 0,54 0,-54 0,27 0,27-26,25 26,1 0,0-80,26 80,-26-53,53 53,-53-53,26 53,-26-26,0 26,0-53,-27 53,0 0,1-53,-27 53,26 0,-26 0,0 0,0 0,0 0,26 0,-26 0,0 0,26 0,1 0,-27 0,52-26,-52 26,27 0,-27 0,26-53,-26 53,26 0,-26 0,0 0,-26 0,25 0,1 0,-26 0,-1 0,27 0,0 0,0 0,-27 0,27 0,-26 0,-1-27,54 27,-27 0,-27 0,1 0,25-53,-25 53,26 0,0 0,-80 0</inkml:trace>
  <inkml:trace contextRef="#ctx0" brushRef="#br0" timeOffset="3405">29792 1984,'0'-26,"0"-27,0-27,0 27,0 27,0-27,0 27,0-1,-26-26,26 27,0-1,-53-26,26 0,-26 27,53-27,-53 53,53-53,-52 53,52-26,-53 26,0-53,-27 26,1-26,26 53,53-26,-53 26,0 0,0 0,0 0,27 0,-27 0,0 0,0 0,53 0,-79 0,26 53,26-27,-26 27,27 0,26-26,-79 26,79-27,-53 27,53 0,-27 0,27 26,-79 0,79 1,-53-27,53 0,0 0,0 26,0-26,0-27,0 1,0 26,0-27,0 1,26 26,-26-27,27 27,-27-27,0 1,53 26,-53-27,26-26,-26 53,27-53,-27 53,79-53,-79 53,79-53,-52 26,-1-26,27 0,-26 53,26-53,-27 0,-26 27,53-27,-26 0,52 0,-79 26,53-26,26 0,-52 0,-1 0,27 0,-27 0,1 0,26 0,-27-53,27 53,-53-26,80 26,-27-53,-27 53,-26-26,53 26,-27-27,1-26,-27 27,53 26,-53-27,26-26,-26 27,0-27,0 26,0 1,0 0,0-27,0 26,0-26,0 0,0 0,0 27,0 26,0-26,-53-27,53 26,0 27,0 80,27-80</inkml:trace>
  <inkml:trace contextRef="#ctx0" brushRef="#br0" timeOffset="3861">30110 2063,'0'27,"0"-1,0 27,0 0,0 27,0-28,0 1,0 0,0 0,0-26</inkml:trace>
  <inkml:trace contextRef="#ctx0" brushRef="#br0" timeOffset="4686">29607 979,'0'-27,"-27"27,-52 0,53 27,-27 26,53 26,-53-26,53 0,0 0,0 0,0-27,0-26,53 27,-27 52,-26-53,80-26</inkml:trace>
  <inkml:trace contextRef="#ctx0" brushRef="#br0" timeOffset="5110">30533 529,'0'-53,"0"53,-27 0,1 0,-53 53,26-27,0 54,0-27,53 0,-53-1,53 28,0-27,26-27,1 27,52-53,1 27,-1-27,0 0,1 0,-1 0,-26 0</inkml:trace>
  <inkml:trace contextRef="#ctx0" brushRef="#br0" timeOffset="11775">16219 370,'53'-53,"0"53,0 0,-53 27,0-1,0 1,0 52,0-53,0 27,0-26,-27 26,27-27,0 1,0 52,27-79,-27 26,53-26,0 0,-27 0,0 0,27 0,-26 0,-1 0</inkml:trace>
  <inkml:trace contextRef="#ctx0" brushRef="#br0" timeOffset="12114">16113 555,'53'-26,"0"26,-27 0,27 0,-26 0,26 0,0 0,0 0,26 0,-53-53</inkml:trace>
  <inkml:trace contextRef="#ctx0" brushRef="#br0" timeOffset="12616">16775 106,'0'-27,"26"27,1-26,25 26,-25 0,-27 0,0 26,0 27,0-53,0 53,-53-53,53 26,53 27,-27-53,1 0,26 27,-27-27,-26 26,0 54,-26-54,-27 27,26-27,27 1,-79 26</inkml:trace>
  <inkml:trace contextRef="#ctx0" brushRef="#br0" timeOffset="13016">17727 211,'0'-26,"0"26,-53 26,53 27,-53 27,53-1,-53 0,53 1,0-1,0 1,0-28,27 28,-27-27,79 0,-26 0,53-53</inkml:trace>
  <inkml:trace contextRef="#ctx0" brushRef="#br0" timeOffset="14138">18177 344,'0'-27,"0"-26,0 27,26 26,1 0,-1 0,27 0,-26 0,-1 0,-26 53,0-27,0 27,0 0,-26 26,-1-26,-26 0,53 0,-26-26,26-1,0 53,0-79,26 0,27 27,0-27,0 0,-27 0,27 0</inkml:trace>
  <inkml:trace contextRef="#ctx0" brushRef="#br0" timeOffset="14440">18124 582,'26'0,"1"0,-1 0,27 0,27 0,-27-27,-1 27,1 0,0 0,27 0,-27 0</inkml:trace>
  <inkml:trace contextRef="#ctx0" brushRef="#br0" timeOffset="14693">18944 555,'27'0,"-27"-26,53 26,-1 0,-25-53,26 53,0 0,-27 0,1 0</inkml:trace>
  <inkml:trace contextRef="#ctx0" brushRef="#br0" timeOffset="14917">19103 291,'-27'-27,"27"54,0 26,0 0,0 26,0-53,53 27,-53-26,27-1,-27 27,0-26,26-27</inkml:trace>
  <inkml:trace contextRef="#ctx0" brushRef="#br0" timeOffset="15308">19553 397,'26'0,"1"26,-27 27,0-27,0 27,-27-53,27 53,0-26,27-27,-1 26,1-26,52 0,-26 0,0 0,0 0</inkml:trace>
  <inkml:trace contextRef="#ctx0" brushRef="#br0" timeOffset="15569">20029 397,'26'0,"-52"26,26 27,-26-27,26 1,0 26,0 0,0-27,52-26,-25 0,-1 0,27 0</inkml:trace>
  <inkml:trace contextRef="#ctx0" brushRef="#br0" timeOffset="15757">20161 238,'0'-80,"0"54,0 52</inkml:trace>
  <inkml:trace contextRef="#ctx0" brushRef="#br0" timeOffset="15953">20346 211,'27'0,"-1"27,-26-1,0 54,53-27,-53 26,0 0,0 1,0-1,0 0,0-26,0 27,0-54</inkml:trace>
  <inkml:trace contextRef="#ctx0" brushRef="#br0" timeOffset="16313">20823 449,'26'0,"-26"-26,27 26,-27-26,79 26,-26 0,-27 0,1 0,26 0</inkml:trace>
  <inkml:trace contextRef="#ctx0" brushRef="#br0" timeOffset="16441">20955 688,'106'-27,"-53"27,0-26,0 26,26 0</inkml:trace>
  <inkml:trace contextRef="#ctx0" brushRef="#br0" timeOffset="16733">21881 264,'0'27,"0"26,0 0,0-27,0 0,53 27,-27-53,27 0,0 0,-26 0,-27 0,26 0,-26-79,-53 26,0 53,-26-53,26 53,0 0,27 0,-27 0</inkml:trace>
  <inkml:trace contextRef="#ctx0" brushRef="#br0" timeOffset="18136">17013 1376,'0'-27,"0"27,0-26,26 26,27 0,-26-53,-1 53,27 0,-53 26,0 27,0 0,0 26,0 1,0-27,-53 0,53 26,-26-53,26 1,0 26,0 0,79-53,-26 0,0 0,0 0,0 0</inkml:trace>
  <inkml:trace contextRef="#ctx0" brushRef="#br0" timeOffset="18495">16986 1693,'0'-26,"27"-1,-1 27,54-53,-1 53,27-53,-53 53,0 0,-27-26,27 26,-27 0,1 0</inkml:trace>
  <inkml:trace contextRef="#ctx0" brushRef="#br0" timeOffset="18727">17727 1534,'0'0,"53"0,-27 0,27 0,-26 0,-1 0,27 0,-26 0</inkml:trace>
  <inkml:trace contextRef="#ctx0" brushRef="#br0" timeOffset="18907">17780 1825,'53'-26,"-27"26,27 0,-26-27,-1 27,27 0,27 0,-28 0,1-53</inkml:trace>
  <inkml:trace contextRef="#ctx0" brushRef="#br0" timeOffset="19177">18441 1508,'0'0,"0"0,-105 53,105-27,0 1,0 26,0-1,26-52,1 0,-1 0,27 0,-27 0,-26 0,-26-105,-1 78,27 1,-52-27,52 26</inkml:trace>
  <inkml:trace contextRef="#ctx0" brushRef="#br0" timeOffset="19379">18891 1640,'53'53,"-53"26,0-26,0 0,-26 0</inkml:trace>
  <inkml:trace contextRef="#ctx0" brushRef="#br0" timeOffset="20137">19685 1217,'53'-27,"-27"27,27 0,27 53,-80-26,26 26,-26-27,0 27,0-27,0 1,0-1,0 27,0-53,0 53,0-26,27 26,26-53,-1 0,1 0</inkml:trace>
  <inkml:trace contextRef="#ctx0" brushRef="#br0" timeOffset="20421">19711 1428,'27'0,"-27"-26,53 26,-27 0,1 0,26 0,-27 0,1 0,52 0,0 0,-26 0</inkml:trace>
  <inkml:trace contextRef="#ctx0" brushRef="#br0" timeOffset="20625">20399 1455,'0'0,"27"0,-1 0,1 0,26-53,26 53,-26 0,-27 0</inkml:trace>
  <inkml:trace contextRef="#ctx0" brushRef="#br0" timeOffset="20805">20532 1614,'53'0,"-27"0,27 0,0 0,-27 0</inkml:trace>
  <inkml:trace contextRef="#ctx0" brushRef="#br0" timeOffset="21031">21220 1323,'26'0,"1"0,78-27,-78 27,52-53,1 27</inkml:trace>
  <inkml:trace contextRef="#ctx0" brushRef="#br0" timeOffset="21307">21749 1111,'26'0,"27"0,-26 0,26 0,-27 0,27 0,-53 53,0-27,-53 54,27-54,-27 1,26 26,27-1,80-52,-1 0,27 0,26-52,-53 52,-26-53</inkml:trace>
  <inkml:trace contextRef="#ctx0" brushRef="#br0" timeOffset="21607">22569 1164,'0'0,"0"0,-53 0,53 53,0 0,-26 0,26 0,0-27,0-26,0 53,53-53,-1 0,-25 26,26-26</inkml:trace>
  <inkml:trace contextRef="#ctx0" brushRef="#br0" timeOffset="21765">22675 1111,'0'-27,"0"27</inkml:trace>
  <inkml:trace contextRef="#ctx0" brushRef="#br1" timeOffset="33088">29104 2090,'0'0,"0"-27,0 1,-26 26,-27 0,53-26,-27 26,27-53,0 26,0 1,0 26,53 0,-26 0,-27 0,0 53,0 0,0 26,0-79,0 26,-53-26,26-26,27-27,0 27,0-27,0 0,0 53,0 26,0 1,0-27,53 0,-53 0,0 26,-26-26,26 0,26 0,-26 0,27 79</inkml:trace>
  <inkml:trace contextRef="#ctx0" brushRef="#br1" timeOffset="36260">29131 3360,'0'-53,"26"53,27 0,-27 0,1 0,26-26,-27 26,1 0,26 0,-27-53,1 53,-27 26,0-26</inkml:trace>
  <inkml:trace contextRef="#ctx0" brushRef="#br1" timeOffset="37528">28707 2513,'-53'0,"80"0,-1 0,1 0,-1 0,27 0</inkml:trace>
  <inkml:trace contextRef="#ctx0" brushRef="#br1" timeOffset="38016">28945 2407,'0'27,"0"26,0 0,0-27,0 27,27-53,26 0</inkml:trace>
  <inkml:trace contextRef="#ctx0" brushRef="#br1" timeOffset="38240">29025 2302,'0'-27,"-27"27,27 0</inkml:trace>
  <inkml:trace contextRef="#ctx0" brushRef="#br1" timeOffset="39252">29792 3201,'0'0,"27"0,52 0,-53 0</inkml:trace>
  <inkml:trace contextRef="#ctx0" brushRef="#br1" timeOffset="39696">30057 3042,'26'0,"27"0,-26 0,-27 0,26 0,-26 27,0 26,0-27,0 27,0-53,0 27,0 26,26-53,1 0,26 0,-27 0,27 0</inkml:trace>
  <inkml:trace contextRef="#ctx0" brushRef="#br1" timeOffset="39964">30533 3148,'0'-26,"-27"26,27 26,-26 27,26-26,0-1,0 27,0 0,0-27,26-26,54 0,-27 0</inkml:trace>
  <inkml:trace contextRef="#ctx0" brushRef="#br1" timeOffset="40130">30639 3042,'0'-53,"0"80</inkml:trace>
  <inkml:trace contextRef="#ctx0" brushRef="#br1" timeOffset="41908">24342 5847,'0'-53,"0"53,53 0,0 0,52 0,28 0,105-79,0 79,26-106,1 53,26 53,-26-106,-80 106,-79 0,-27 0,-26 0,-53 27,0-1,-53-26,80 0</inkml:trace>
  <inkml:trace contextRef="#ctx0" brushRef="#br1" timeOffset="68618">19024 11588,'0'0,"52"0,-25 0,26 0,0 0,-27 0,27 0,0-26,26 26,1 0,26 0,-53 0,26-53,0 53,1 0,-1 0,-26 0,26-53,-26 53,-26 0,26 0,26-26,-26 26,0 0,0 0,0 0,26 0,-26 0,0 0,0 0,0-53,26 53,0 0,-26 0,0 0,0-27,27 27,-1 0,-26 0,0 0,0 0,-27 0,27 0,-53-26,0 52,-26-26</inkml:trace>
  <inkml:trace contextRef="#ctx0" brushRef="#br1" timeOffset="83784">26723 3889,'0'-53,"0"106,26 0,-26-27,0 1,0 26,27 0,-27 0,0 0,53 26,-53-26,0 0,26 0,-26 53,0-27,53 0,-53 1,0-1,0 27,0-27,27 1,-27-1,0 0,0 27,0-26,0-1,0 0,53 1,-53-1,0 0,0-26,0 27,0-1,0 27,0-27,-27 27,27 26,0 27,-53 0,53-27,0 27,-53 0,53 26,0-53,-53 27,53 0,0-27,0 27,-53 26,53 0,0-26,0-53,0 26,0 0,27-26,-27-26,0-1,53 27,-53-27,53 1,-53-1,26 0,-26-26,53 53,-53-27,53 27,-53-26,53 25,-53-25,53-1,-53 27,53 26,-53-26,26-26,-26-1,53 27,-53-27,0 0,27-26,-27-26,0 26,52-27,-52-26,0-26,0-27,0 26,0-26</inkml:trace>
  <inkml:trace contextRef="#ctx0" brushRef="#br1" timeOffset="86115">26749 3863,'27'0,"26"0,-27 0,27 0,-26 0,-1 0,27 0,-27 0,27 0,-26 0,26 0,-27 0,1 0,26 0,-27 0,0 0,1 0,52 0,-26 0,27 0,-27 0,-1-53,28 53,52 0,-53-53,1 53,-1 0,1 0,-1-27,0 27,1 0,-27 0,0 0,-1 0,1 0,27 0,-27 0,0 0,0 0,-1 0,28 0,-27 0,0 53,0-53,-1 0,28 0,-27 0,0 0,26 0,0 0,1 0,-1 0,1 0,-1 0,0 0,27 0,0 0,0 0,-27 0,1 0,25 0,1 0,27 0,-28 0,1 0,0 0,26-26,-26 26,0 0,-27 0,27-53,0 53,0 0,26-53,-26 53,-27 0,27-27,0 27,0 0,-27 0,1-52,-1 52,0 0,1 0,-1 0,0 0,1-27,-27 27,0 0,0 0,0 0,-1 0,1 0,-26 0,26 0,0 0,-27 0,-26 0</inkml:trace>
  <inkml:trace contextRef="#ctx0" brushRef="#br1" timeOffset="89204">27570 4365,'0'-26,"0"26,0 26,0 54,0-27,0 0,0-27,0 27,0-27,0 1</inkml:trace>
  <inkml:trace contextRef="#ctx0" brushRef="#br1" timeOffset="89511">27437 4259,'0'-26,"27"26,-1 0,27-26,0 26,-26 0,-1 0,27 0,-27 0,-26 26</inkml:trace>
  <inkml:trace contextRef="#ctx0" brushRef="#br1" timeOffset="89827">27384 4762,'0'0,"53"0,-26 0,-1 0,54 0,-27 0,-1 0,1 0</inkml:trace>
  <inkml:trace contextRef="#ctx0" brushRef="#br1" timeOffset="90179">27993 4603,'26'0,"27"0,-53-52,27 52,-1 0,-26 26,0 0</inkml:trace>
  <inkml:trace contextRef="#ctx0" brushRef="#br1" timeOffset="90320">28125 4815,'53'0,"0"0</inkml:trace>
  <inkml:trace contextRef="#ctx0" brushRef="#br1" timeOffset="90810">28972 4127,'0'-79,"0"52,-27 27,-25 27,25-1,-26 1,27 52,26-26,-80 26,80 54,0-1,0-26,0 26,0-26,80 26,-27-52,-53-27,53 26,-53-53,0 1,0 26,0 0,-53-53,26 26,-26-26,27 0</inkml:trace>
  <inkml:trace contextRef="#ctx0" brushRef="#br1" timeOffset="92167">29686 4021,'0'-53,"0"53,53 0,-26 0,-1 0,27 0,-53 27,26-27,-26 79,0-52,0-1,0 27,-26-26,26-1,-79 27,79-27,0 27,0-26,53-27,26 26,-26-26,0 0,-27 0</inkml:trace>
  <inkml:trace contextRef="#ctx0" brushRef="#br1" timeOffset="92475">29607 4207,'0'0,"26"0,54 0,-27 0,0 0,26 0,-26 0,0 0,-27 0,1 0</inkml:trace>
  <inkml:trace contextRef="#ctx0" brushRef="#br1" timeOffset="92840">30321 4207,'0'0,"53"0,0 0,0 0,0-27,0 27,0 0,-27 0</inkml:trace>
  <inkml:trace contextRef="#ctx0" brushRef="#br1" timeOffset="93081">30480 4074,'0'-53,"0"53,0 27,0-1,0 1,0-1,0 27,26-26,-26 25,53-52,-53 53,27-53</inkml:trace>
  <inkml:trace contextRef="#ctx0" brushRef="#br1" timeOffset="93345">30850 3889,'27'-26,"-27"52,0 1,0 25,0 28,0-27,0 0,0 0,0-1,0 1</inkml:trace>
  <inkml:trace contextRef="#ctx0" brushRef="#br1" timeOffset="94110">29210 4683,'0'0,"53"0,26 0,27 0,26 0,54 0,78 0,27 0,0-80,27 80,-54-52,-52 52,-27-53,-26 53,-53 0,-53 0,0 0,-27 0,-26 0,0 53,0-53</inkml:trace>
  <inkml:trace contextRef="#ctx0" brushRef="#br1" timeOffset="96191">29236 5000,'0'-26,"27"26,26 0,-27 0,1 0,26 0,-27 0,27 53,-53-27,0 27,0 0,0 26,-53 1,27-27,-27 0,26 0,27-27,0 27,0 0,27-53,26 0,26 0,0 0,-26-27,0 27,-53-26</inkml:trace>
  <inkml:trace contextRef="#ctx0" brushRef="#br1" timeOffset="96458">29316 5344,'26'0,"1"0,-1 0,54 0,-27 0,26 0,-26-53,0 53,0-26</inkml:trace>
  <inkml:trace contextRef="#ctx0" brushRef="#br1" timeOffset="96928">29819 4736,'52'0,"-25"0,-1 0,-26 26,0 1,0-1,0 27,0-27,0-26,0 27,0 26,27-53,26 0,-53 53,-27-27,1-26,-27 80,26-54,27 1,-52-27</inkml:trace>
  <inkml:trace contextRef="#ctx0" brushRef="#br1" timeOffset="97374">30295 4894,'0'0,"0"27,0 26,0 0,0 0,0 0,-53 26,53-26,0 0,0 0,0 26,0-26,53-27,0-26,26 0</inkml:trace>
  <inkml:trace contextRef="#ctx0" brushRef="#br1" timeOffset="98570">30718 4921,'-26'0,"26"-27,0 27,26 0,27 0,-26 0,-1 0,-26 0,53 0,-53 53,0-26,0 26,0-27,-53 27,27-26,26-1,-80 27,80-27,0 1,-26-27,26 53,26-27,54-26,-54 0,0 0</inkml:trace>
  <inkml:trace contextRef="#ctx0" brushRef="#br1" timeOffset="98864">30639 5159,'53'0,"0"0,0 0,-1 0,1 0,27 0,-54 0</inkml:trace>
  <inkml:trace contextRef="#ctx0" brushRef="#br1" timeOffset="99140">31168 5159,'26'0,"-26"0,53 0,0 0,-26 0,-1-53,27 53</inkml:trace>
  <inkml:trace contextRef="#ctx0" brushRef="#br1" timeOffset="99350">31327 5053,'0'-53,"0"80,0-1,0 1,0 26,0-27,0 1,0 25,0-25</inkml:trace>
  <inkml:trace contextRef="#ctx0" brushRef="#br1" timeOffset="99806">31512 4842,'0'-27,"53"27,26 0,-26 0,-53 0,27 0,-27 79,0-26,0-26,0-27,0 53,-53-53,53 26,0 27,53-53,-27 0,0 0,27 0,0 0</inkml:trace>
  <inkml:trace contextRef="#ctx0" brushRef="#br1" timeOffset="100063">31988 4974,'0'0,"0"26,-53-26,53 80,0-27,0-27,0 1,27-27,-27 52,53-52</inkml:trace>
  <inkml:trace contextRef="#ctx0" brushRef="#br1" timeOffset="100236">31988 4815,'0'-26</inkml:trace>
  <inkml:trace contextRef="#ctx0" brushRef="#br1" timeOffset="100438">32200 4736,'0'26,"0"1,0 26,0-1,0 1,0 27,0-27,0 0,0 0,0-1,0-25</inkml:trace>
  <inkml:trace contextRef="#ctx0" brushRef="#br1" timeOffset="101196">32544 4286,'-27'-79,"27"52,-53 27,-26 0,26 0,-26 0,26 53,0 0,0-53,53 79,0-26,53 0,0-53,26 0,1 0,-28-53,1 27,0-27,-53 26,53 1,-53-27,0 0,0 0,0 0,0 0,0 27,-53 26,53 26,0 27,0 0,0 27,0-28,0 1,27-26,-27 52,26-52,-26-1,53-26</inkml:trace>
  <inkml:trace contextRef="#ctx0" brushRef="#br1" timeOffset="101534">32808 4021,'27'0,"26"0,26 0,-79 0,27 0,-27 53,0 0,0 0,0-26,-27 25,27-25,-79-27,79 53,0-27,0 27,26-53,1 27,-1-27,27 0,-27 0</inkml:trace>
  <inkml:trace contextRef="#ctx0" brushRef="#br1" timeOffset="101722">32597 4233,'26'-53,"27"53,-26 0,-1 0,27 0,0 53,0 0</inkml:trace>
  <inkml:trace contextRef="#ctx0" brushRef="#br1" timeOffset="102778">32835 4154,'0'-53,"26"53,27 0,-26 0,-1 0,27 0,-27 0,1 0,26 0,-53 26,26-26</inkml:trace>
  <inkml:trace contextRef="#ctx0" brushRef="#br1" timeOffset="104766">28707 4418,'0'27,"0"-1,0 27,0 0,0-27,53 1,-26-27,-1 0,27 0,26 0,-52 0,-27-27,26 1,-26 0,0-27,0 26,0-26,-53 53,53-53,-79 53,53 0,26 53,0 0</inkml:trace>
  <inkml:trace contextRef="#ctx0" brushRef="#br1" timeOffset="105603">28681 4127,'-53'0,"53"53,-53-26,53 25,-53 1,53-26,0 26,0-27,27 1,-1-27,27 53,26-53,-26 0,0 0,0-27,0 1,-53-27,0 0,0 53,-53 0,53 26</inkml:trace>
  <inkml:trace contextRef="#ctx0" brushRef="#br1" timeOffset="106392">28681 5662,'-53'-27,"26"27,1 0,26 27,-53-27,53 53,0-27,0 27,53-26,-27 25,27-25,-26 26,-1-53,27 26,-26-26</inkml:trace>
  <inkml:trace contextRef="#ctx0" brushRef="#br1" timeOffset="107638">32173 5688,'0'-53,"0"27,0 26,0 79,0 27,0 26,0 54,27 52,-27-27,0 1,79 53,-79-54,80 54,-80-1,52-78,-52-81,27 28,-27-80,0-27,0 1,53-27,-53 0,0-53</inkml:trace>
  <inkml:trace contextRef="#ctx0" brushRef="#br1" timeOffset="108219">31591 7143,'53'0,"-26"-52,52 52,0 0,27 0,53 0,53-53,26 53,0 0,-26 0,26-53,-106 53,0 0,-52 0,-27 0,-27 0,-26 26,0 27</inkml:trace>
  <inkml:trace contextRef="#ctx0" brushRef="#br1" timeOffset="110697">32914 7726,'0'-27,"0"-26,0 27,0-1,0-26,0 27,-26 26,26-27,-27-26,27 27,-53 26,53-26,-26 26,26-53,-27 53,-25-27,25 27,1-53,-27 53,26 0,1-26,-27 26,26 0,1 0,-27 0,27 0,-27 0,26 0,27 53,-26-53,-27 26,-27-26,80 53,-52-53,52 53,-53-53,53 26,-27-26,27 27,0 26,-53-53,53 53,0-27,0 1,-26 26,26 0,0-27,-53 27,53 0,-27 0,27 26,0-52,-53 25,53 1,0 0,0-26,0-1,27 27,-27-26,26 26,54-1,-27-25,0 26,26-27,-53 54,27-27,-26-1,26 1,26-53,-79 27,53-27,-27 0,1 0,26 0,26 0,-26 0,-26 0,52 0,-26 0,0 0,-27 0,54 0,-27 0,-1 0,-52-53,27 53,-27-27,53 27,-53-26,26 26,-26-26,27 26,-27-53,26 53,-26-27,53-26,-53 27,27-27,-27 0,53-26,-53 26,0 0,0 26,0-52,0 52,0 1,0 0,0-27,0 26,0-26,0 27,0-1,-53 27,53-26,-27-53,27 52,-53 27,53-26,-26-27,26 26,-27 27,27-26,-53 26,27 0,26 0,-53 0,0 53,27-53,-27 53</inkml:trace>
  <inkml:trace contextRef="#ctx0" brushRef="#br1" timeOffset="111701">32411 8361,'0'-53,"0"79,80-26,-80 53,0-27,26 1,-26 26,0 0,53 26,-53 0,27 27,-27 0,53-26,-53 25,53 28,-53-54,0-26,26 0,-26-27,0-26,0-79,0 0</inkml:trace>
  <inkml:trace contextRef="#ctx0" brushRef="#br1" timeOffset="112317">32200 8069,'-53'0,"79"-52,1 52,-1 0,27 0,-26 0,-1 0,27 0,0 0</inkml:trace>
  <inkml:trace contextRef="#ctx0" brushRef="#br1" timeOffset="112901">32597 7884,'0'0,"26"0,27 0,0 0</inkml:trace>
  <inkml:trace contextRef="#ctx0" brushRef="#br1" timeOffset="113315">32755 7831,'27'0,"52"0,-52 27,26-27,-53 26,0 27,-27 0,27-26,-53-27,53 52,0-25,27-1,-1-26,27 0</inkml:trace>
  <inkml:trace contextRef="#ctx0" brushRef="#br1" timeOffset="113615">33152 8017,'0'0,"0"52,0-25,0-1,27-26,26 53</inkml:trace>
  <inkml:trace contextRef="#ctx0" brushRef="#br1" timeOffset="113779">33179 7858,'0'0</inkml:trace>
  <inkml:trace contextRef="#ctx0" brushRef="#br1" timeOffset="117918">27384 6508,'-53'0,"53"-26,0-27,-26 53,26-53,0 53,53-26,-27 26,27 0,0 0,-26 0,-1 0,-26 53,53-27,-53 27,0 0,-26 26,26-26,-53 0,0 0,53-27,-27 27,27 0,27-53,26 27,0-27,0 0,26 0,-26 0,0 0</inkml:trace>
  <inkml:trace contextRef="#ctx0" brushRef="#br1" timeOffset="118234">27358 6720,'-27'0,"54"0,26-53,0 53,0 0,0 0,0 0,26 0,-26 0,-27 0</inkml:trace>
  <inkml:trace contextRef="#ctx0" brushRef="#br1" timeOffset="118533">27966 6720,'53'-26,"-26"26,-1 0,27 0,-26 0,-1 0,1 0</inkml:trace>
  <inkml:trace contextRef="#ctx0" brushRef="#br1" timeOffset="118803">28099 6561,'0'-26,"0"-27,0 79,0 54,0-54,0 1,0 26,0-27,0 1,0-1,0 27,0-53</inkml:trace>
  <inkml:trace contextRef="#ctx0" brushRef="#br1" timeOffset="119051">28337 6429,'0'-53,"53"53,-53 27,0-1,0 27,0-27,0 54,0-27,0 0,0 0,0-27</inkml:trace>
  <inkml:trace contextRef="#ctx0" brushRef="#br1" timeOffset="119750">27173 7249,'0'0,"26"0,54 0,25 0,1-26,53 26,53 0,26-53,-27 53,-25 0,-54 0,-26 0,26 0,-53 0,1-53,-27 53,-27 0,27 0,-26 0,-1 0,53-53,-52 53</inkml:trace>
  <inkml:trace contextRef="#ctx0" brushRef="#br1" timeOffset="120978">27120 7620,'26'0,"1"0,26 0,-27 0,1 26,-27 54,0-28,0 28,0-1,-53-52,53 52,-53-53,53 27,0 0,53-53,-27 0,53 0,-52 0,-1 0</inkml:trace>
  <inkml:trace contextRef="#ctx0" brushRef="#br1" timeOffset="121233">27146 7937,'-26'0,"26"-26,0 26,53 0,-27 0,27 0,0 0,26 0,-52 0</inkml:trace>
  <inkml:trace contextRef="#ctx0" brushRef="#br1" timeOffset="121841">27490 7461,'0'-27,"53"27,-26 0,-27 0,26 0,-26 80,0-80,0 26,-26-26,26 27,0 26,53-53,-1 0,-52 26,0 27,0-53,0 53,-52-53,52 53,-27-53,27 26</inkml:trace>
  <inkml:trace contextRef="#ctx0" brushRef="#br1" timeOffset="122269">28072 7461,'-26'0,"26"53,-27-27,27 27,-53 27,53-27,0-1,-26 1,26 27,0-27,0 0,0-27,0 27,79-53,-52 0,-1 0</inkml:trace>
  <inkml:trace contextRef="#ctx0" brushRef="#br1" timeOffset="122748">28363 7514,'0'-53,"27"53,-1 0,-26 26,27-26,-27 53,0 0,0 0,0-26,-53-1,0 53,53-52,0-27,53 53,-27-53,27 0,-26 0,-1 0</inkml:trace>
  <inkml:trace contextRef="#ctx0" brushRef="#br1" timeOffset="123032">28258 7726,'0'-27,"26"27,27 0,0 0,0 0,0 0,0 0,-1 0</inkml:trace>
  <inkml:trace contextRef="#ctx0" brushRef="#br1" timeOffset="123356">28681 7752,'26'-26,"1"26,-1 0,27 0,-26 0,-1 0,1 0,52 0</inkml:trace>
  <inkml:trace contextRef="#ctx0" brushRef="#br1" timeOffset="123620">28787 7620,'0'-27,"0"27,0 27,0-1,0 27,0-26,0-1,26 27,-26-27,27-26,-27 27</inkml:trace>
  <inkml:trace contextRef="#ctx0" brushRef="#br1" timeOffset="124060">29051 7461,'80'0,"-54"0,27 0,-53 0,26 0,-26 53,0-27,0 1,-52 26,52-27,0 1,26-27,-26 53,53-53,0 0</inkml:trace>
  <inkml:trace contextRef="#ctx0" brushRef="#br1" timeOffset="124316">29528 7593,'-27'0,"27"53,0 0,27-26,-1-1</inkml:trace>
  <inkml:trace contextRef="#ctx0" brushRef="#br1" timeOffset="124502">29554 7408,'0'-26</inkml:trace>
  <inkml:trace contextRef="#ctx0" brushRef="#br1" timeOffset="124713">29739 7276,'27'26,"-27"54,53-28,-53-25,0 26,0 0,0 0,0 26,0-26,-53 0,26 0</inkml:trace>
  <inkml:trace contextRef="#ctx0" brushRef="#br1" timeOffset="125809">27279 9022,'0'-53,"26"53,27 0,0 27,-53 25</inkml:trace>
  <inkml:trace contextRef="#ctx0" brushRef="#br1" timeOffset="125958">27358 9313,'26'0,"1"0,26 0,-27 0,1 0</inkml:trace>
  <inkml:trace contextRef="#ctx0" brushRef="#br1" timeOffset="126948">28205 8281,'0'-53,"53"53,-1 0,-25 0,26 27,-53 52,0-52,0 25,0 1,-27-26,27-1,-26-26,26 80,0-27,26-27,27-26,0 0,27 0,-28 0,-25 0</inkml:trace>
  <inkml:trace contextRef="#ctx0" brushRef="#br1" timeOffset="127240">28284 8572,'0'0,"0"-53,26 53,1 0,26 0,0 0,26 0,-52 0</inkml:trace>
  <inkml:trace contextRef="#ctx0" brushRef="#br1" timeOffset="127600">28840 8493,'26'0,"-26"-27,27 27,52 0,-53 0,27 0,-53-53,53 53</inkml:trace>
  <inkml:trace contextRef="#ctx0" brushRef="#br1" timeOffset="127888">29025 8308,'0'-27,"-27"27,27 0,0 53,0-26,0-1,0 27,0-27,0 1,0 26,0 0,53-53</inkml:trace>
  <inkml:trace contextRef="#ctx0" brushRef="#br1" timeOffset="128170">29289 8149,'0'-27,"0"54,53 52,-53-52,0 26,0 0,0-1,0 1,0 27,-26-27</inkml:trace>
  <inkml:trace contextRef="#ctx0" brushRef="#br1" timeOffset="129378">29819 8043,'0'0,"0"26,-53 27,53 0,-27 0,27 27,-53 25,53 1,-53 0,53 0,-26-27,26-26,0-26,-53 26,53-27,0-26</inkml:trace>
  <inkml:trace contextRef="#ctx0" brushRef="#br1" timeOffset="129858">29924 8281,'27'0,"26"0,26 0,-79 0,53 0,-53 80,0-54,0 27,0-27,-26 27,-1-26,27 26,-53-53,53 53,0-27,0 0,27-26,-1 53,27-53,-26 0,25 0</inkml:trace>
  <inkml:trace contextRef="#ctx0" brushRef="#br1" timeOffset="130112">29951 8572,'0'-53,"0"53,53 0,-27 0,1 0,26 0,26 0,-26 0,-27-26</inkml:trace>
  <inkml:trace contextRef="#ctx0" brushRef="#br1" timeOffset="130494">30454 8122,'26'0,"-26"0,0 53,0 0,0-26,-53-27,53 26,27-26,25 0,-25 0,-27 27,0-27,-53 79,27-79,-27 79,-27-26,27 0</inkml:trace>
  <inkml:trace contextRef="#ctx0" brushRef="#br1" timeOffset="131320">28443 9128,'26'0,"27"0,26 0,54-53,52 53,159-106,26 53,-26 0,0 0,-53 53,-53-106,-52 106,-54-52,-53 52,-52 0,-27 26</inkml:trace>
  <inkml:trace contextRef="#ctx0" brushRef="#br1" timeOffset="132021">30454 8122,'0'-53,"0"27,0 26,-27 0,27 79,-79-79</inkml:trace>
  <inkml:trace contextRef="#ctx0" brushRef="#br1" timeOffset="133210">29104 9234,'0'-53,"27"53,-1 0,1 0,25 0,-25 0,-1 26,-26 1,0-1,0 53,0-26,0 27,-53-1,1 1,25-28,27-25,-53-27,53 26,27-26,26 0,-1 0,28 0,-1 0,-26 0,27 0</inkml:trace>
  <inkml:trace contextRef="#ctx0" brushRef="#br1" timeOffset="133502">29157 9498,'79'0,"1"0,26 0,0 0,-27 0,0 0</inkml:trace>
  <inkml:trace contextRef="#ctx0" brushRef="#br1" timeOffset="133787">29898 9525,'26'0,"27"0,-26 0,26 0,26-53,-26 53,0 0,-53-27,26 27</inkml:trace>
  <inkml:trace contextRef="#ctx0" brushRef="#br1" timeOffset="134011">30110 9366,'-27'0,"27"26,0 27,0-26,0 26,0-27,0 1,53 26,-53-1</inkml:trace>
  <inkml:trace contextRef="#ctx0" brushRef="#br1" timeOffset="134401">30480 9234,'0'0,"53"0,-27 0,-26 0,0 53,0 26,0-53,0 1,-53 26,53-27,27-26,26 0,-27 0,1 0,26 0,-27 0</inkml:trace>
  <inkml:trace contextRef="#ctx0" brushRef="#br1" timeOffset="134679">30877 9313,'0'0,"0"26,-27-26,27 80,0-27,0 0,0 0,0-53,80 0,-54 0,27 0</inkml:trace>
  <inkml:trace contextRef="#ctx0" brushRef="#br1" timeOffset="134860">30956 9234,'0'-53,"0"53</inkml:trace>
  <inkml:trace contextRef="#ctx0" brushRef="#br1" timeOffset="135062">31221 9154,'53'0,"-53"53,0 0,0 0,0 26,0 27,-27 27,-26-1,0-26,-26-1,26-78</inkml:trace>
  <inkml:trace contextRef="#ctx0" brushRef="#br1" timeOffset="135812">28813 9366,'-26'0,"26"26,-53 1,53 26,-27 26,27 1,0-1,-53 0,53 1,0-1,0-26</inkml:trace>
  <inkml:trace contextRef="#ctx0" brushRef="#br1" timeOffset="136818">28072 10848,'0'26,"0"1,0-1,0 27,0-27,0 1,0 26</inkml:trace>
  <inkml:trace contextRef="#ctx0" brushRef="#br1" timeOffset="137041">27966 10715,'0'-26,"0"26,0-53,80 53,-54 0,27 26</inkml:trace>
  <inkml:trace contextRef="#ctx0" brushRef="#br1" timeOffset="137267">27966 11192,'27'0,"-1"-27,27 27,-26 0,-27 27</inkml:trace>
  <inkml:trace contextRef="#ctx0" brushRef="#br1" timeOffset="137530">28284 11086,'26'-27,"27"27,-26 0,-1 0,-26-26,53 26,-53 0,0 53</inkml:trace>
  <inkml:trace contextRef="#ctx0" brushRef="#br1" timeOffset="137679">28416 11350,'80'0,"-27"0</inkml:trace>
  <inkml:trace contextRef="#ctx0" brushRef="#br1" timeOffset="139241">28840 10901,'26'-53,"27"53,0 0,-53 26,53 1,-53-1,0 53,-53-26,26 0,-25 0,25 26,27-52,-53-27,53 26,53-26,-26 0,-1 0,53 0,-26 0,-26-53,26 53,-53-26</inkml:trace>
  <inkml:trace contextRef="#ctx0" brushRef="#br1" timeOffset="139458">29131 11033,'26'0,"-26"53,0 0,27 0,25-1,-25-52</inkml:trace>
  <inkml:trace contextRef="#ctx0" brushRef="#br1" timeOffset="139659">29369 11033,'0'0,"53"79,-53-26,26 0</inkml:trace>
  <inkml:trace contextRef="#ctx0" brushRef="#br1" timeOffset="140019">29580 10715,'0'27,"-26"-1,26 27,-26-53,26 53,-80-53,54 0,-27 0,26 0,1 0,-27-53,26 53,27-53,-52 53,52-26,-53 26,53 53,0 0,-27 26,27 0,0-26,0-26</inkml:trace>
  <inkml:trace contextRef="#ctx0" brushRef="#br1" timeOffset="140388">29739 11086,'0'53,"0"-27,0 53,0-26,0-26,27-27,26 0</inkml:trace>
  <inkml:trace contextRef="#ctx0" brushRef="#br1" timeOffset="140567">29792 10874,'0'27</inkml:trace>
  <inkml:trace contextRef="#ctx0" brushRef="#br1" timeOffset="141707">30215 10609,'-26'0,"26"-26,-53 26,53-26,-79 26,26-53,26 53,-26 0,27 0,26 0,0 53,0-27,0 27,0-27,26 54,-26-27,0 53,53 26,-53-53,0 27,27 0,-27 26,0-26,53-27,-53 1,0-1,53-52,-53-1,0 27,0-27,53-26,-27 0,0 0,27 0,-26 0,-1-26,54 26,-54 0,1 0,25 0,-52-27,27 27,-1 0,27 27</inkml:trace>
  <inkml:trace contextRef="#ctx0" brushRef="#br1" timeOffset="142937">30533 10609,'0'0,"53"0,-27 0,54 0,-80-26</inkml:trace>
  <inkml:trace contextRef="#ctx0" brushRef="#br1" timeOffset="143372">30745 10345,'26'0,"27"0,0 0,-27 0,54 0,-80 79,0-26,0-26,-27-27,27 53,-26-53,26 52,0-25,0-1,0-26,53 0,-27 0,1 0</inkml:trace>
  <inkml:trace contextRef="#ctx0" brushRef="#br1" timeOffset="143731">31221 10451,'0'0,"0"53,0-27,0 27,0-27,0 1,0 26,0 0,26-53,54 0</inkml:trace>
  <inkml:trace contextRef="#ctx0" brushRef="#br1" timeOffset="143905">31353 10345,'0'-27,"27"27,-27 0</inkml:trace>
  <inkml:trace contextRef="#ctx0" brushRef="#br1" timeOffset="144541">31565 10557,'0'0,"53"-53,0 53,0 0</inkml:trace>
  <inkml:trace contextRef="#ctx0" brushRef="#br1" timeOffset="144767">31618 10398,'0'26,"0"1,0-1,0 1,0 26,0-27,0 27,0-27,53-26</inkml:trace>
  <inkml:trace contextRef="#ctx0" brushRef="#br1" timeOffset="144999">31935 10213,'0'0,"0"53,0-27,0 27,0 0,0 53,0-53,0-27</inkml:trace>
  <inkml:trace contextRef="#ctx0" brushRef="#br1" timeOffset="145793">31485 10557,'0'0,"0"26,53-26,0 0</inkml:trace>
  <inkml:trace contextRef="#ctx0" brushRef="#br1" timeOffset="146461">30798 11086,'0'-27,"52"27,1 0,27 0,52-53,27 53,26-53,27 53,-1-79,-25 79,-54-53,-53 53,1 0,-54 0,-26 27,0-1,0-26</inkml:trace>
  <inkml:trace contextRef="#ctx0" brushRef="#br1" timeOffset="147121">31168 11668,'53'0,"0"0,0 0</inkml:trace>
  <inkml:trace contextRef="#ctx0" brushRef="#br1" timeOffset="147541">31433 11483,'0'-27,"52"27,-25 0,-1 0,1 0,26 0,-27 0,1 0,-27 27,0 52,0-53,0 27,-27-26,1 52,26-52,26-27,27-27,0 27,-53-26</inkml:trace>
  <inkml:trace contextRef="#ctx0" brushRef="#br1" timeOffset="147824">31962 11536,'0'0,"0"26,0 0,0 27,0-26,0 26,0 0,0-53</inkml:trace>
  <inkml:trace contextRef="#ctx0" brushRef="#br1" timeOffset="147999">31962 11403,'0'0</inkml:trace>
  <inkml:trace contextRef="#ctx0" brushRef="#br1" timeOffset="148223">32279 11271,'27'0,"-27"53,0-27,0 27,53 0,-53 0,0 0,0 0,0 26,-53-26,26 0,-26 0,27-53</inkml:trace>
  <inkml:trace contextRef="#ctx0" brushRef="#br1" timeOffset="148861">30983 11483,'-53'53,"53"-1,-27-25,27 26,0 26,0-26,0 0,0 0,0 0,53 0,-26-27,52-26,-26 53,0-53</inkml:trace>
  <inkml:trace contextRef="#ctx0" brushRef="#br1" timeOffset="149491">31909 11377,'0'0,"0"0,26 0,27 0</inkml:trace>
  <inkml:trace contextRef="#ctx0" brushRef="#br1" timeOffset="150181">32650 10980,'0'-53,"0"53,53 53,-53 0,0 0,-27 0,1 26,26-53,53 27,-27-53,27 0,-27 0,1 27,-27-1,0-26,-53 80,0-80,-26 26,26-26,0 0</inkml:trace>
  <inkml:trace contextRef="#ctx0" brushRef="#br1" timeOffset="151787">32755 10160,'0'-53,"27"53,26-27,-27 27,27 0,27 0,-54 0,0 0,27 0,-53 0,53 53,-53 0,0 0,0-26,0 25,0-25,0-1,27 27,-27-26,0-1,53 27,-53-26,0-1,0 53,0 1,0-1,0-26,0 0,0 0,0 0,0 0,0-27,0 1,26 26,-26-1,0-25,53-27,-53 79,0-52,0-1,27 27,-27-26,0 26,0-1,0 1,0-26,0-27,0 26,-53-26,26 0,1 0,-27 0,26 0,27 0,-26 0,-27 0,26 0,1 0,26-26,0-27,0 53</inkml:trace>
  <inkml:trace contextRef="#ctx0" brushRef="#br1" timeOffset="154508">32729 10953,'0'-26,"0"-27,0 53,-53 0,27 27</inkml:trace>
  <inkml:trace contextRef="#ctx0" brushRef="#br1" timeOffset="155122">33417 10530,'0'27,"26"-27</inkml:trace>
  <inkml:trace contextRef="#ctx0" brushRef="#br1" timeOffset="155820">32544 10953,'0'-26,"0"-27,0 27,53 26,-27 0,-26 0,0 53</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15:58.698"/>
    </inkml:context>
    <inkml:brush xml:id="br0">
      <inkml:brushProperty name="width" value="0.05292" units="cm"/>
      <inkml:brushProperty name="height" value="0.05292" units="cm"/>
      <inkml:brushProperty name="color" value="#00B050"/>
    </inkml:brush>
  </inkml:definitions>
  <inkml:trace contextRef="#ctx0" brushRef="#br0">19156 238,'26'0,"-26"26,0 27,0-26,0-1,27 27,-27-27,0 1,0 26,0 0,0-27,0 27,0-26,0 26,0 26,53-26,-53 26,0 1,26-80,-26 52,0 1,0 0,53 27,-53-27,0-27,0 1,0 25,0-25,0-1,27 27,-27-26,0 52,0-26,52 0,-52-27,0 1,0 26,0-27,0 1,0-27,0-27,0-26,0 0</inkml:trace>
  <inkml:trace contextRef="#ctx0" brushRef="#br0" timeOffset="1844.1055">17304 1349,'26'0,"1"0,26 0,-27 0,53 0,-52 0,26 0,-27 0,1 0,26 0,-27 0,27 0,0 0,26 0,-26 0,-26 0,-1 0,27 0,-26 0,-1 0,27 0,-27 0,1 0,26 0,-27 0,1 0,26 0,-27 0,0 0,1 0,26 0,-27 0,1 0,52 0,-52 0,26 0,-1 0,1 0,27 0,-27 0,-27 0,27 0,0 0,26 0,-26 0,0 0,0 0,0 0,26 0,-26 0,0 0,0 0,0 0,26 0,-26 0,0 0,0 0,0 0,0 0,26 0,1 0,-27 0,0 0,-1 0,1 0,27 0,-27 0,0 0,0 0,-1 0,28 0,-27 0,0 0,0 0,-1 53,28-53,-27 0,0 0,0 0,0 0,26 0,-53 0,1 0,26 0,-27 0,27 0,0 0,0 0,-27 0,1 0,-1 0,27 0,0 26,-26-26,-27 53</inkml:trace>
  <inkml:trace contextRef="#ctx0" brushRef="#br0" timeOffset="6628.3792">17119 397,'26'0,"0"0,1 0,-27 0,26 0,27 52,-26-52,-27 53,53-53,-53 27,26-27,-26 26,27-26,-27 53,26-53,-26 27,53-1,-53 27,26-53,-26 27,53-1,-53 27,27-53,-27 26,0 1,26-27,-26 53,53-53,-53 26,27-26,-1 27,27-27,-53 53,26-53,-26 26,27-26,-27 26,53-26,-27 53,1-53,-27 27,53-27,-27 53,1-53,-27 26,53-26,-27 0,-26 27,26-27,27 53,-53-80</inkml:trace>
  <inkml:trace contextRef="#ctx0" brushRef="#br0" timeOffset="9876.5649">18203 1296,'0'0,"0"-53,0 53,0-26,53-1,-53-26,27 53,-27-26,53-1,-53-25,26 52,-26-27,27 1,-27-27,52 53,-52-27,27 27,-27-26,26 26,-26-53,53 53,-26-27,-1 27,-26-26,53 26,-26 0,-27-53,26 53,27 0,-53-26,26 26,1 0,-27-27,26 27,27 0,-53-53,27 53,-1 0,-26-26,53 26,-26 0,-1 0,27 0,-27 0,1 0,26 0,-27 0,1 0,26 0,0 0,-27 0,27 0,0 0,0 0,-27 0,-26 53,27-53,26 0,-53 26,26-26,0 0,-26 27,53-27,-26 53,26-27,-53 27,26-53,-26 26,27-26,-27 27,53-27,-53 26,26 27,-26-26,27-27,-27 53,52-53,-52 26,27-26,-27 26,26-26,-26 53,0-26,53-27,-53 26,27 27,-27-26,0-1,26-26,-26 53,0-26,0-27</inkml:trace>
  <inkml:trace contextRef="#ctx0" brushRef="#br0" timeOffset="11916.6816">17330 741,'0'-27,"27"27,-1 0,27 53,0-53,-53 26,26-26,1 0,26 0,-27 0,-26 0,0-52,27 52,-27-80,0 1,0 52,0 1,0-27,53 53,-80 53</inkml:trace>
  <inkml:trace contextRef="#ctx0" brushRef="#br0" timeOffset="13782.7884">18812 555,'0'-26,"0"26,26 0,27 0,-53 26,27 27,-27-26,53-27,-53 26,0 27,0-26,-27-27,27 26,-26-26,26 79,-27-79,27 27,-53-1,53 27,0-26</inkml:trace>
  <inkml:trace contextRef="#ctx0" brushRef="#br0" timeOffset="15478.8854">24527 714,'0'-26,"-27"26,-25-53,25 53,1 0,-27 26,26-26,-26 53,27 0,26-27,-53 1,53 26,0-27,0 1,0 52,26-79,-26 27,53-27,-26 26,26-26,0 0,0 53,-1-53,28 0,-27 0</inkml:trace>
  <inkml:trace contextRef="#ctx0" brushRef="#br0" timeOffset="15740.9004">24871 846,'26'-26,"1"26,26 0,0 0,-53 0</inkml:trace>
  <inkml:trace contextRef="#ctx0" brushRef="#br0" timeOffset="15876.9081">24977 1032,'0'0,"53"0,-27 0,27 0,-27 0</inkml:trace>
  <inkml:trace contextRef="#ctx0" brushRef="#br0" timeOffset="16550.9467">26035 502,'0'-26,"0"-27,-26 53,26-26,-27 26,-26 0,0 26,53 27,0 0,0 0,0 0,0 0,0 0,0-27,0-26,0 53,53-53,0 0,-26 0,25 0,1 0,0 0,-26 0</inkml:trace>
  <inkml:trace contextRef="#ctx0" brushRef="#br0" timeOffset="16849.9638">26194 952,'0'27,"0"26,0-27,0 27,0 0,0-53,0 53</inkml:trace>
  <inkml:trace contextRef="#ctx0" brushRef="#br0" timeOffset="17450.9982">26405 397,'0'52,"53"1,-53 27,27-1,-27-26,53 26,-53-26,26-26,-26 26,53-53,-53 26,27-26,-1 0,27 0,0-106,-53 53,0 1,0-1,0 0,0 26,0-26,0 53,0-26,0-27,-53 53,53 26,-27-26</inkml:trace>
  <inkml:trace contextRef="#ctx0" brushRef="#br0" timeOffset="17873.0223">27384 397,'-53'0,"1"0,25 52,1-25,-27 26,26 0,27 0,0 0,0 0,0-1,27-25,26-27,0 53,26-53,-53 0,27 0,-26 0,26-27</inkml:trace>
  <inkml:trace contextRef="#ctx0" brushRef="#br0" timeOffset="18206.0414">27649 688,'53'0,"0"0,0 0,-53 26,26-26,-26 53,0-27,0 1,0 26,0-27,-79 27,79-26,26-27,27 0,27 0,-1 0,27 0,26-27,-79 27</inkml:trace>
  <inkml:trace contextRef="#ctx0" brushRef="#br0" timeOffset="20884.1944">18018 317,'0'-53,"0"27,0 26,-53 0,0 0,27 0,26 53,-80-27,80 27,-26-26,26 25,0 1,0-26,0-27,53 26,26-26,-26 0,-26 0</inkml:trace>
  <inkml:trace contextRef="#ctx0" brushRef="#br0" timeOffset="21148.2094">18150 370,'0'27,"0"-1,0 0,0 27,0-26</inkml:trace>
  <inkml:trace contextRef="#ctx0" brushRef="#br0" timeOffset="22319.2766">20082 158,'0'-26,"0"0,-27 26,1 0,0 0,-54 0,54 79,26-26,0-27,0 1,0 26,0 0,0-27,0-26,53 53,0-53,-27 0,27 0,-27 0,27 0</inkml:trace>
  <inkml:trace contextRef="#ctx0" brushRef="#br0" timeOffset="22979.3144">20267 264,'53'0,"0"0,26 0,-52 0,-27 53,0-26,0-1,0 27,-27-53,27 53,-26-53,26 26,0 1,0-27,26 0,27 0,-26 0,-1 0,1 0,26 0</inkml:trace>
  <inkml:trace contextRef="#ctx0" brushRef="#br0" timeOffset="25272.4455">19764 873,'0'-27,"0"27,0 0,53 27,-26-27,-27 53,53-53,-27 0,1-27,-27 1,0-1,0-26,0 27,0 0,0-27,0 79,0 1</inkml:trace>
  <inkml:trace contextRef="#ctx0" brushRef="#br0" timeOffset="26968.5425">18230 423,'-53'0,"53"-26,-27 52,27 27,0-27,0 27,-52-26,52-1,0 54,26-54,0-26</inkml:trace>
  <inkml:trace contextRef="#ctx0" brushRef="#br0" timeOffset="27454.5703">18177 476,'0'0,"0"26</inkml:trace>
  <inkml:trace contextRef="#ctx0" brushRef="#br0" timeOffset="34504.9736">20267 1349,'0'-26,"0"-1,27 27,25 0,-52-53,27 53,-1-26,27 26,-53-27,27 27,-1-53,27 53,-53-26,27 26,-1-53,27 53,-53-26,26 26,27-27,-26 27,-27-53,26 53,-26-26,53 26,-26-53,-1 26,27 1,-27 26,-26-53,53 53,-53-26,27 26,-27-27,26 27,-26-53,27 53,26-26,-27 26,27 0,-53-27,27 27,-1 0,-26-53,26 53,27 0,-53-26,27 26,26-53,-27 53,-52 26</inkml:trace>
  <inkml:trace contextRef="#ctx0" brushRef="#br0" timeOffset="35808.0481">20876 793,'0'-52,"0"52,0 0,26 0,1 0,25 0,-52 26,27-26,-27 26,0 27,0-26,0-27,0 53,0-27,-53-26,53 53</inkml:trace>
  <inkml:trace contextRef="#ctx0" brushRef="#br0" timeOffset="37016.1172">21008 132,'0'-26,"-27"26,1 0,-27 26,53 27,0 0,-26 0,26 0,0 0,0-1,0-25,0-27,53 0,-27 0,27 0,0 0,0 0</inkml:trace>
  <inkml:trace contextRef="#ctx0" brushRef="#br0" timeOffset="37646.1533">21220 158,'-27'0,"27"-52,0 52,0-27,80 27,-28 0,-25 0,-27 53,0-27,-27-26,27 53,0-53,27 0,52 0,-26 27,-53-1,-26-26,-1 80,-26-80,-26 53,53-53,-1 26</inkml:trace>
  <inkml:trace contextRef="#ctx0" brushRef="#br0" timeOffset="40278.3038">28390 397,'0'52,"0"-25,0-1,53 54,-53-54,26 27,-26 0,53 0,-53 0,27 0,25 0,-25-53,-27 26,26-26,27 0,0 0,0 0,-53-53,27 53,-27-53,0 0,53 53,-53-79,0 53,0-27,0 26,0-26,0 27,0-27,0 26,0-25,-27-1,54 106</inkml:trace>
  <inkml:trace contextRef="#ctx0" brushRef="#br0" timeOffset="40788.333">29713 317,'-27'0,"-26"0,27 0,-27 0,0 27,0 26,-26-1,52 1,-26 27,53-54,0 1,0 52,0-26,0-27,27 1,-1-27,27 53,27-53,-27 0,-1 0,-25 0,26 0</inkml:trace>
  <inkml:trace contextRef="#ctx0" brushRef="#br0" timeOffset="41344.3648">29845 529,'26'0,"1"0,26 0,0 26,-53 27,26-26,-26 26,0-27,0 27,-53-27,53 1,27-27,-1 0,1 53,52-53,-52 0,-27 26,0 1,-27 52,-26-79,27 27,-1-27,-26 52,27-25</inkml:trace>
  <inkml:trace contextRef="#ctx0" brushRef="#br0" timeOffset="42146.4107">29924 529,'0'0,"-26"0,-1 0,27 0,0 26,-52-26,52 53</inkml:trace>
  <inkml:trace contextRef="#ctx0" brushRef="#br0" timeOffset="42948.4565">30586 741,'26'0,"-26"26</inkml:trace>
  <inkml:trace contextRef="#ctx0" brushRef="#br0" timeOffset="104873.9984">12224 185,'0'26,"0"27,0 27,0-54,53 27,-53 0,0 0,0 0,0 26,26-26,-26 0,0 0,0 0,53 26,-53-26,0 26,0 27,0-53,0 27,0-27,27 26,-27-26,0-27,0 27,0 0,0-26</inkml:trace>
  <inkml:trace contextRef="#ctx0" brushRef="#br0" timeOffset="105930.0589">11245 1058,'26'0,"1"0,52 0,0 0,-52 0,26 0,0 0,26 0,-26 0,0 0,0 0,0 0,26 0,-26 0,0 0,0 0,0 0,0 0,26 0,-26 0,0 0,0 0,0 0,0 0,-27 0,1 0,52 0,-53 0,1 0,26 0,26 0,-26 0,0 0,-26 0,25 0,28 0,-54 0,27 0,0-53,26 53,-26 0,0 0,0 0,0 0,27 0,-28-26,1 26,-26 0,26 0,0 0,0 0,-1 0,-52 0</inkml:trace>
  <inkml:trace contextRef="#ctx0" brushRef="#br0" timeOffset="109538.2653">12965 1058,'0'0,"0"-53,0 27,0-1,0-26,0 27,-27 26,27-27,0-26,0 27,0 0,-26 26,26-53,-27 0,-26 26,27 27,26-53,-53 53,26-26,1 26,-27 0,27-27,-1 27,-26 0,27 0,-1 0,-26 0,27 0,0 0,26-53,-53 53,26 0,1 0,-27 0,26 0,1 0,-27 27,26-27,1 26,-27 27,27-26,-27-27,53 26,-27-26,1 53,-27-53,53 27,0-1,-27-26,27 79,0-52,0-1,-26 27,26-26,0-1,0 27,0-26,0-1,0 27,0-53,0 26,0 1,26 26,-26-27,0 1,53 26,-53-27,0 1,27 25,-27-25,53-27,-53 26,26-26,-26 53,27-53,-27 27,53-27,-27 26,0-26,-26 53,53-53,-26 0,-1 0,27 0,-26 0,-1 0,-26 27,27-27,26 0,-27 0,0 0,27 0,-26 0,-1 0,-26 0,53 0,-26 0,-27-53,26 53,27 0,-53-27,26 27,-26-26,27 26,26-53,-27 26,-26 1,27 26,-27-53,53 53,-53-26,0-1,0-26,26 53,-26-26,0-1,27-26,-27 27,0-1,0-26,53 53,-53-26,0 0,0-27,0 79</inkml:trace>
  <inkml:trace contextRef="#ctx0" brushRef="#br0" timeOffset="111509.378">12938 1058,'0'-26,"53"26,-26 0,-27 0,0 26,0-26,0 0,0 0,0 0</inkml:trace>
  <inkml:trace contextRef="#ctx0" brushRef="#br0" timeOffset="112701.446">13229 608,'0'0,"0"27,0 26,0-27,0 1,0-27,0-27,27-52,-27 52,0 1,26-27,-26 0,27 53,-27-27,0-25,52 78,-52 27,27 0,-27 0,0-27,0 27,53-53,-53 53,0 0,0-27</inkml:trace>
  <inkml:trace contextRef="#ctx0" brushRef="#br0" timeOffset="112957.4607">13309 608,'0'0,"52"0,-25 0</inkml:trace>
  <inkml:trace contextRef="#ctx0" brushRef="#br0" timeOffset="115281.5937">13176 1270,'0'26,"0"27,0 0,0 0,0 0,0-27,0-52,0-1,0-26,0 1,0-1,0 26,0-26,0 53,0-26,27 26,26 0,-27 0,-26 0,0 53,0 0,0-27,0 1,0 25,0-52,0 27,0-27,0 0,79 0,-52 0,26 0,0 0,-53 0,-27 26,1 27,-27-26,26-27,1 53,-53-53,52 0,1 0,-27 0,53 0,0-53</inkml:trace>
  <inkml:trace contextRef="#ctx0" brushRef="#br0" timeOffset="116415.6586">12779 397,'0'-53,"0"79,-53 27,53 0,-52-27,52 1,-53 26,53-27,0 27,-27-53,27 53,0-26,27 25,26-52,-1 27</inkml:trace>
  <inkml:trace contextRef="#ctx0" brushRef="#br0" timeOffset="117831.7396">11880 476,'0'0,"0"53,0-27,0 1,0 26,0 0,0-27,0 1,0 25,0-25,26-27,1 0,26 0,-53-53,26 53,27 0,-53-26,26 26,27 0</inkml:trace>
  <inkml:trace contextRef="#ctx0" brushRef="#br0" timeOffset="119279.8225">11827 1508,'0'0,"26"0,1 0,-27 53,53-53,0 0,-27 0,1 0,-27-27,0-52,0 52,0 1,0-27,0 27,0-1,26 27,27 0,-53-26</inkml:trace>
  <inkml:trace contextRef="#ctx0" brushRef="#br0" timeOffset="120412.8873">12621 1455,'26'0,"27"0,0 0,-27 0,27 0,0 0,-26 0,26 0,-53 0,0 0,0 53,-53 0,53-27,-80-26,80 53,0-26,0 25,53-52,-26 0</inkml:trace>
  <inkml:trace contextRef="#ctx0" brushRef="#br0" timeOffset="121440.9459">12965 1217,'-53'0,"53"0,-27 0,27 26,-26 27,-27-53,53 27,-53-27,26 0</inkml:trace>
  <inkml:trace contextRef="#ctx0" brushRef="#br0" timeOffset="121657.9585">12938 1217,'53'0,"0"0,26 0,-26 0,0 0</inkml:trace>
  <inkml:trace contextRef="#ctx0" brushRef="#br0" timeOffset="123510.0644">12541 1190,'-53'0,"53"53,0-26,0-1,0 27,27-53,-1 27,27-27,-26 0,26 0,-53-53,26 53,-26-27,0 1,0-27,0 53,-26 0,-27 0,53-27,-27 27,1 0,26 0,-53 0,53 53,-27-53</inkml:trace>
  <inkml:trace contextRef="#ctx0" brushRef="#br0" timeOffset="137727.8776">1429 17462,'53'0,"-27"0,1 0,26 0,-27 0,0 0,1 0,26 0,-27 0,1 0,52 0,-26 0,0 0,-27 0,54 0,-27 53,0-53,0 0,-1 0,-25 0,-1 0,1 0,26-26,-27 26,27 0,26 0,-26 0,-26 0,-1 0,27 0,-26 0,-1 0,54 26,-28-26,28 0,-27 0,0 27,26-27,0 0,-26 0,0 0,27 0,-27 0</inkml:trace>
  <inkml:trace contextRef="#ctx0" brushRef="#br0" timeOffset="138343.9129">4815 17383,'27'0,"-1"0,54 0,-27 0,26 0,0 0,27-53,27 53,-28 0,1-53,26 53,-26 0,-26-26,-1 26,0 0,1 0,-1 0,-26 0,0 0,-27 0,27 0,-26 0,-1 0,27 0,-26 0,26 0,0 0,26 0</inkml:trace>
  <inkml:trace contextRef="#ctx0" brushRef="#br0" timeOffset="139055.9534">7488 17489,'26'0,"27"0,-26 0,52 0,-53 53,27-53,0 0,27 0,-1 0,27 0,-53 0,0 0,0 0,-1 0,1 0,27-27,-54 27,1 0,26 0</inkml:trace>
</inkml:ink>
</file>

<file path=ppt/ink/ink3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9:00:07.522"/>
    </inkml:context>
    <inkml:brush xml:id="br0">
      <inkml:brushProperty name="width" value="0.05292" units="cm"/>
      <inkml:brushProperty name="height" value="0.05292" units="cm"/>
      <inkml:brushProperty name="color" value="#FF0000"/>
    </inkml:brush>
  </inkml:definitions>
  <inkml:trace contextRef="#ctx0" brushRef="#br0">2831 13626,'27'0,"25"0,-52 26,27-26,-27 27,26-27,-26 79,53 0,-53-52,0 26,27-53,26-27,-53 1,0-27,0 0,0 0,26 53,-26-26,27 26,25 0,-52 26,53-26,-53 53,27-53,-27 53,26-53,27 0</inkml:trace>
  <inkml:trace contextRef="#ctx0" brushRef="#br0" timeOffset="531">3519 13679,'53'0,"-27"0,54 0,-54 0,27 0,0-53,-27 26,27-26,-26 0,26 1,-27 52,-26-53</inkml:trace>
  <inkml:trace contextRef="#ctx0" brushRef="#br0" timeOffset="785">3757 13441,'0'52,"27"-25,-27 26,26-27,-26 27,53-26,-53-1,26-26</inkml:trace>
  <inkml:trace contextRef="#ctx0" brushRef="#br0" timeOffset="1110">4128 13070,'0'0,"26"53,-26 0,53 0,-53 26,53 27,-53-27,79-26,-79 0,53 0,-53-26,53-27,-53 53</inkml:trace>
  <inkml:trace contextRef="#ctx0" brushRef="#br0" timeOffset="1385">4498 13361,'0'-53,"26"27,27 26,-53-27,80 27,-54 0,1-53</inkml:trace>
  <inkml:trace contextRef="#ctx0" brushRef="#br0" timeOffset="1552">4789 13467,'26'0,"-26"0,53 0,-53-79,53 79,-53-53</inkml:trace>
  <inkml:trace contextRef="#ctx0" brushRef="#br0" timeOffset="2012">5186 12806,'0'-27,"26"-26,1 53,26 0,-27 27,-26 26,0-27,0 27,53 0,0-53,-27 0,1 0,52 0,-79 53,0 26,0-26,-26 26,-1-26,-26-26,1 26</inkml:trace>
  <inkml:trace contextRef="#ctx0" brushRef="#br0" timeOffset="3103">3598 14261,'27'0,"-27"0,79 0,-26 79,-26-26,25-27,-52 27,53-53,-53 27,27-27,-27-27,0-52,0 26,0 53,0-26,0-1,0 27,53 0,0 0,0 0,-27 0,-26 53,53-53,-53 53</inkml:trace>
  <inkml:trace contextRef="#ctx0" brushRef="#br0" timeOffset="3419">4471 14128,'0'-52,"53"52,-53-27,80 27,-54-26,27 26,-26 0</inkml:trace>
  <inkml:trace contextRef="#ctx0" brushRef="#br0" timeOffset="3554">4710 14181,'53'0,"-1"0,-52-26</inkml:trace>
  <inkml:trace contextRef="#ctx0" brushRef="#br0" timeOffset="4102">5001 13705,'0'-26,"53"-27,-1 53,-25 0,26 0,0 53,-53-27,26 1,-26 52,0-26,0-27,0 1,0 26,53-53,-26 0,-1 0,53-53,-52 53,-1-53,27 53</inkml:trace>
  <inkml:trace contextRef="#ctx0" brushRef="#br0" timeOffset="5228">3466 15187,'27'0,"-27"-53,26 53,53-27,-52 27,-1 0,27 27,-53 26,53 26,-53-26,53 0,-53 0,0 0,0 0,0-27,26 1,27-27,0 0,-26-53,79 26,-80-52,27 52</inkml:trace>
  <inkml:trace contextRef="#ctx0" brushRef="#br0" timeOffset="5520">3598 15557,'80'-26,"-54"26,27-80,-26 27,25 27,1-27,0 0,0 0</inkml:trace>
  <inkml:trace contextRef="#ctx0" brushRef="#br0" timeOffset="5849">4339 15266,'53'53,"-26"-53,25 53,-25 0,26-53,-53 26,53-26,0 0,-53-26,26 26,-26-53,0-26,-106 52,80 27,-1 0,-26 0</inkml:trace>
  <inkml:trace contextRef="#ctx0" brushRef="#br0" timeOffset="6125">4789 15107,'26'-26,"54"-27,-54 53,1-26,26 26</inkml:trace>
  <inkml:trace contextRef="#ctx0" brushRef="#br0" timeOffset="6284">5106 15213,'0'-26,"27"26,-27-53,53 53</inkml:trace>
  <inkml:trace contextRef="#ctx0" brushRef="#br0" timeOffset="7031">5900 14393,'0'26,"0"27,-26 0,-1-26,-26-27,27 0,-1 0,27 0,-52-27,52-26,26 53,27-26,-27 26,1 0,26 0,-27 0,27 26,-26 1,26 52,-53-52,26 26,-26 0,0-27,0 0,0 27,-53-26,27-27,-1 0,27 0,-53 0,53-53,0 0,27 53,-1-26,1 26,26 0,-27 0,-26 0,53 0,-53 52,26-52,-26 53,53-53,-53-26</inkml:trace>
  <inkml:trace contextRef="#ctx0" brushRef="#br0" timeOffset="10437">20161 12250,'53'26,"-53"1,27-27,-27 53,26-53,27 0,0 0,0-27,26-26,1 27,-54 26,-26-27,79 27,-26-52,-26 52,-27-27,26 27,-26-26,27 26,-27 0,0 0</inkml:trace>
  <inkml:trace contextRef="#ctx0" brushRef="#br0" timeOffset="28886">31353 8863,'0'0,"0"53,0-53,0 27,0-1,0 27,53-53,-53 26,0 1,0 26,0-27,27-26,-27 0,-27-79,27 52,0 1,-26-27,26 27,-27 26,27-27,0-26,0 27,0 26,0 53,0-27,0-26,0 27,27 52,-27-26,53-53,-53 53,0 0,26 0,-26-27,0-52,0-54,0 80,0-53,0 27,-53-1,53-25,-26 25,26-26,0 80,0-1</inkml:trace>
  <inkml:trace contextRef="#ctx0" brushRef="#br0" timeOffset="31324">30374 8069,'0'0,"0"0</inkml:trace>
  <inkml:trace contextRef="#ctx0" brushRef="#br0" timeOffset="32059">30401 8096,'0'-27,"-27"27,27 0,-26 0,26 27</inkml:trace>
  <inkml:trace contextRef="#ctx0" brushRef="#br0" timeOffset="33221">30374 8308,'-26'0,"-1"0,-26 0,80 0,-1 0,-26-27,27 27,-27-53,53 53</inkml:trace>
  <inkml:trace contextRef="#ctx0" brushRef="#br0" timeOffset="44969">27940 13652,'0'27,"0"-54</inkml:trace>
  <inkml:trace contextRef="#ctx0" brushRef="#br0" timeOffset="46191">27437 11827,'0'-80,"-26"80,26-53,-27 53,27-26,27 52,26 54,-27-1,27 27,0 53,0-1,0 1,-53 0,106 0,-106 26,53-26,-53-54,53 28,-53-27,52-27,-52-26,27 26,-27-26,53-26,-53 25,26-25,27 26,-26 26,-27-26,53-53,-53 53,0-26,26-27,53 0,1 0,-27 0,26 0,-26-53,26 53,1 0,26-53,26 53,-26-27,0 27,26-53,27 53,-27-53,27 53,-1-53,28 53,-1-52,-26 52,-1-80,-25 80,25-53,1 53,0-53,-53 53,52-53,-52 53,53-52,-27 52,27-53,-53 53,26-80,-26 80,79-79,-52 79,25-80,1 80,0-79,-27 79,0-79,-26 79,26 0,-26-53,-26 53,-54 0,-26 0,-26 0,26 0,-53 26,26-26</inkml:trace>
  <inkml:trace contextRef="#ctx0" brushRef="#br0" timeOffset="392279">28072 14314,'0'0,"-53"0,27 0,-1 0,27 0,0 0,0 53,0-1,0 1,0 27,0-1,0 1,0-1,0 0,-52 1,52-1,0 0,-53 27,53 0,0 0,-53 26,53-26,0-27,-27 27,27-26,0 25,-53-25,53 26,-53-27,53 0,-26 27,26-26,-53 25,53-25,-26-27,26 53,-53-1,53 1,0-26,-53-1,53 0,0 27,0-26,0-1,-53 27,53 0,-27 26,27-26,-105 26,105-26,-106 0,106-27,-80 0,80 1,-26-1,26-52,0-1,0-26,0-26,0-27</inkml:trace>
  <inkml:trace contextRef="#ctx0" brushRef="#br0" timeOffset="393854">29316 14525,'0'-26,"0"-27,-27 53,27-27,-53 27,1 0,25 53,-26 27,27-1,-27 1,0 25,53-25,-53-1,53 0,0 1,0-27,0 26,0-26,0 26,26-52,-26 26,27 0,-27-27,0 1,0 26,0-27,0 0,0 54,-53-54,0-26,53 0,0-53</inkml:trace>
  <inkml:trace contextRef="#ctx0" brushRef="#br0" timeOffset="394828">29819 14763,'0'0,"0"-52,0 25,0 27,-53 0,26 0,27 27,0 25,0 1,0 0,0 0,0 27,0 25,0-25,-53 26,53-53,0-1,0-25,0 26,0-27</inkml:trace>
  <inkml:trace contextRef="#ctx0" brushRef="#br0" timeOffset="395083">29580 15187,'0'-27,"0"-26,53 53,0-26,0 26,-26 0,26 0,-1 0</inkml:trace>
  <inkml:trace contextRef="#ctx0" brushRef="#br0" timeOffset="395442">30348 14684,'-27'0,"1"0,-54 79,80-52,-26-1,26 27,0 27,-53-1,53 0,0 1,0-27,27 26,-27-52,26-27,-26 52,26-52</inkml:trace>
  <inkml:trace contextRef="#ctx0" brushRef="#br0" timeOffset="395878">30506 14790,'0'-27,"27"27,26 0,0 0,-53 27,26 26,-26-27,0 1,0-1,0 27,0-26,0-1,0 27,0-27,0 27,0 0,80-53,-54 0,1 0</inkml:trace>
  <inkml:trace contextRef="#ctx0" brushRef="#br0" timeOffset="396209">30533 14975,'-27'0,"-25"0,52 0,26 0,27 0,0 0,0 0,0 0,53-26,-54 26,1-80,-26 80,-27-26,53 26</inkml:trace>
  <inkml:trace contextRef="#ctx0" brushRef="#br0" timeOffset="396424">30983 14763,'26'0,"-26"27,0 26,0-27,0 1,0 52,0-26,0 0,-26 0,26 0,-80-27,80 1,-26-27</inkml:trace>
  <inkml:trace contextRef="#ctx0" brushRef="#br0" timeOffset="397221">31618 14922,'-27'0,"27"-26,-26 26,26-27,-53 27,0 0,27 0,-27 0,-27 27,27 26,27-27,-27 27,53-27,-27-26,27 53,0-53,53 0,0 0,0 0,27-26,-1-1,-26-25,-27 25,27-26,-53 27,0-1,0-26,0-26,0 26,-26 0,26 0,-27-26,27 52,0 1,-53 26,53 26,0 1,27 52,-27-26,0 0,0 0,0 26,0-26,0 27,0-54,0 1,26 52,54-79,-54 0,1-27</inkml:trace>
  <inkml:trace contextRef="#ctx0" brushRef="#br0" timeOffset="397624">31856 14711,'0'-27,"53"27,0 0,-53 0,53 0,-53 53,26 0,-26 0,0 0,0 0,0 0,0-27,0 0,0 1,0 52,53-79,0 0,0 0,0 0,-27 0,-26-26,0-1</inkml:trace>
  <inkml:trace contextRef="#ctx0" brushRef="#br0" timeOffset="397828">31882 14896,'0'0,"0"0,0 53,80-53,-54 0,1 0,26 0,-1 0</inkml:trace>
  <inkml:trace contextRef="#ctx0" brushRef="#br0" timeOffset="403918">28972 16377,'0'-26,"0"-27,-27 53,27-26,-26 26,0 0,-27 0,-27 0,27 26,53 0,-26 27,26 0,0 27,0-1,0 27,0 26,26 0,-26-52,0-1,27-26,-27 0,0 26,0-26,0-26,0-1,0 54,-53-54,26-26,27 53</inkml:trace>
  <inkml:trace contextRef="#ctx0" brushRef="#br0" timeOffset="405663">30030 15901,'0'-53,"0"27,0-1,-26 27,-27 0,26 0,27 0,0 27,-26 26,26 26,0-26,0 0,0 0,0 0,0 0,0-27,0 27,0 0,0-53</inkml:trace>
  <inkml:trace contextRef="#ctx0" brushRef="#br0" timeOffset="405963">29766 16192,'0'-53,"53"53,-27 0,0 0,27 0,27-26,-54 26,1 0,26 0</inkml:trace>
  <inkml:trace contextRef="#ctx0" brushRef="#br0" timeOffset="406323">30321 15795,'0'0,"0"0,0 27,0 26,0-27,0 27,0 0,0 0,0 26,0-52,0-1,0 27</inkml:trace>
  <inkml:trace contextRef="#ctx0" brushRef="#br0" timeOffset="406782">30665 15875,'0'-27,"0"1,27 26,-1 0,27 0,-26 0,-1 0,27 53,-53-27,0 54,0-54,-27 27,27-27,-52 27,52-26,-27-27,27 53,0 0,0-53,27 0,25 0,-25 0,-1-27,27 27,-53-26</inkml:trace>
  <inkml:trace contextRef="#ctx0" brushRef="#br0" timeOffset="407059">30612 16060,'-26'0,"52"0,1 0,26 0,-27 0,27-27,0 27,-27 0,1-52,52 25</inkml:trace>
  <inkml:trace contextRef="#ctx0" brushRef="#br0" timeOffset="407270">31062 15795,'27'0,"-27"80,52-54,-52 1,0 26,0-27,0 0,0 27,0-26,-26-1,0 27,-1-26,-26-27</inkml:trace>
  <inkml:trace contextRef="#ctx0" brushRef="#br0" timeOffset="408146">29554 16748,'0'-27,"0"-26,26 53,1 0,26 0,53-26,-1 26,28 0,26 0,-1 0,1 0,26 0,27-53,-53 53,52-79,-78 79,-1-80,-53 80,1-53,-1 53,-53 0,-26 0,0 27,0 26,-52-27,52 1</inkml:trace>
  <inkml:trace contextRef="#ctx0" brushRef="#br0" timeOffset="409040">30348 15822,'0'-27,"-27"27,-26 0,53 27,0-1,0 54,0-27,0-1,0 1,0 0,0 27,0-54,0 1,0-1,27 53,-1-79,27 0,-26 0</inkml:trace>
  <inkml:trace contextRef="#ctx0" brushRef="#br0" timeOffset="410022">29898 17118,'0'-53,"0"27,26 26,27 0,0 0,-53 26,27 27,-27-26,0 26,0 0,0 26,0-26,0 0,-53 0,53-27,0 27,26-53,27 0,0-26,0 26,26-53,-52 53</inkml:trace>
  <inkml:trace contextRef="#ctx0" brushRef="#br0" timeOffset="410330">29924 17436,'80'0,"-27"-53,0 53,26 0,0-27,1 27,-1 0,-52-53</inkml:trace>
  <inkml:trace contextRef="#ctx0" brushRef="#br0" timeOffset="410575">30586 17383,'26'0,"1"0,26 0</inkml:trace>
  <inkml:trace contextRef="#ctx0" brushRef="#br0" timeOffset="411161">30956 17145,'0'-27,"0"1,0-27,27 53,26 0,-27 0,1 0,25 26,-52 54,0-27,0 0,-52 26,25-26,-26 0,53-27,-53 27,53-26,0 25,27-52,52 0,-26 0,0 0,0 0,0-26,-27 26</inkml:trace>
  <inkml:trace contextRef="#ctx0" brushRef="#br0" timeOffset="411423">30903 17436,'27'-53,"26"53,-27 0,27 0,-26 0,25-27,-25 27,-1 0</inkml:trace>
  <inkml:trace contextRef="#ctx0" brushRef="#br0" timeOffset="411912">31618 17303,'-53'53,"0"27,53-27,-79 0,79-27,0 27,52-53,-25 0,-1 0,27-27,-53 1,53-27,-53 27,0-27,-26-27,-27 80,26 0,-26 0,1 0</inkml:trace>
  <inkml:trace contextRef="#ctx0" brushRef="#br0" timeOffset="412256">31776 17118,'27'0,"26"80,-53-54,26 27,-26 0,0 26,0-26,0 0,0 0,0 0,0 0,-53-27,0 27,53-79</inkml:trace>
  <inkml:trace contextRef="#ctx0" brushRef="#br0" timeOffset="413006">31909 16668,'0'27,"0"52,0-26,0 0,0-26,0 25,0-25,0-1,0 27,0 0,0-79,0-27,0 26,0 1,53-27,-53 27,26-27,1 53,-27 26,53 27,-53-27,0 27,0-26,0 26,26-53</inkml:trace>
  <inkml:trace contextRef="#ctx0" brushRef="#br0" timeOffset="413833">29580 17145,'0'-27,"0"107,0-27,-52 26,52 0,0 1,0-1,26-26,-26 0,53 0,0-53,0 26</inkml:trace>
  <inkml:trace contextRef="#ctx0" brushRef="#br0" timeOffset="415315">32332 16166,'0'-27,"0"1,-26 26,26-53,-27 53,-26 0,-26 0,26 0,53 53,-53-27,53 27,-53-26,53-1,0 27,27-53,-1 0,1 0,25-26,-25 26,26-53,-27 0,-26 26,53 1,-53-27,0 26,0 1,0-27,0 27,-26-1,26-26,-27 27,27-1,0 27,0 27,0 26,0 26,0 0,0 1,0-27,53 26,-53-26,0 26,27-52,-27 26,53-53</inkml:trace>
  <inkml:trace contextRef="#ctx0" brushRef="#br0" timeOffset="415705">32570 16007,'0'-26,"27"26,26 0,26 0,-53 79,-26-53,0 1,0 26,0 26,0-26,-52 0,52 0,0-27,0 1,26-27,0 0,1 0,26 0,0 0,-27 0,-26-53</inkml:trace>
  <inkml:trace contextRef="#ctx0" brushRef="#br0" timeOffset="415909">32544 16139,'26'0,"80"0,-79 0,-1 0,0 0,54 0</inkml:trace>
  <inkml:trace contextRef="#ctx0" brushRef="#br0" timeOffset="421001">27914 16880,'0'0,"26"0</inkml:trace>
  <inkml:trace contextRef="#ctx0" brushRef="#br0" timeOffset="421361">27993 16801,'-27'0,"1"0,-27 0,27 0,26 0,-27 0,-26 53,27-53,26 26,-27-26,-26 0,53 53,0-27,53-26</inkml:trace>
  <inkml:trace contextRef="#ctx0" brushRef="#br0" timeOffset="421654">28205 16986,'0'26,"0"-26,0 53,-53-53,0 53,26-53,1 27,-27-27,0 53,27-53,-27 0,53 26</inkml:trace>
  <inkml:trace contextRef="#ctx0" brushRef="#br0" timeOffset="423649">21987 16827,'0'-26,"0"-27,26 53,27-27,0 27,0 0,-53 53,53-26,-53-1,0 54,0-54,0 27,0-27,0 27,0-26,26-27,-26 26,53-26,0 0,-26 0,-1 0,27 0,-26-53</inkml:trace>
  <inkml:trace contextRef="#ctx0" brushRef="#br0" timeOffset="423925">22595 16774,'0'0,"0"27,0 26,0-27,27 1,-27 25,0 1,53-53,-27 0,1 0</inkml:trace>
  <inkml:trace contextRef="#ctx0" brushRef="#br0" timeOffset="424150">22807 16827,'0'-26,"0"52,0 1,0 26,53-1,-53-25,0-1,53 27</inkml:trace>
  <inkml:trace contextRef="#ctx0" brushRef="#br0" timeOffset="424517">22834 16404,'-53'0,"53"0,-27 0,27 26,-26-26,-27 0,26 0,-26 0,27 0,-53 0,52 53,27-26,0 26,0 0,0-27,27-26,26 53</inkml:trace>
  <inkml:trace contextRef="#ctx0" brushRef="#br0" timeOffset="424915">23257 16880,'-27'0,"1"0,26 53,-53-27,53 1,0 26,-26-27,26 1,0 79,26-106,27 26,-27-26,1 0,26-26</inkml:trace>
  <inkml:trace contextRef="#ctx0" brushRef="#br0" timeOffset="425094">23204 16589,'0'-26,"26"26</inkml:trace>
  <inkml:trace contextRef="#ctx0" brushRef="#br0" timeOffset="426797">32226 17039,'0'0,"80"0,-54-53,1 53,25-27,-25 27,-1 0,-26-26,53 26,-53 0,-26 0</inkml:trace>
  <inkml:trace contextRef="#ctx0" brushRef="#br0" timeOffset="427083">32438 16933,'0'-53,"-53"53,53 27,0-1,0 0,0 1,0 26,0-27,26-26</inkml:trace>
  <inkml:trace contextRef="#ctx0" brushRef="#br0" timeOffset="427370">32755 16801,'0'26,"0"1,0-1,-26 53,26-26,0 0,0-26</inkml:trace>
  <inkml:trace contextRef="#ctx0" brushRef="#br0" timeOffset="429917">22410 17515,'27'0,"-27"27,26-27,1 0,26 0,26 0,0 0,1-53,52 0,-26 0,0 26,-27 27,-26-53,0 53,0 0,-27 27</inkml:trace>
  <inkml:trace contextRef="#ctx0" brushRef="#br0" timeOffset="430456">22622 17965,'26'0,"27"0,-53 26,27-26,-27 53,26-53,-26 27,53-1,-53-26,0-53,0 27,0-27,0 26,0 1,0-27,27 53,25 27,28-1,-54 27,27-27,-53 27,27-53</inkml:trace>
  <inkml:trace contextRef="#ctx0" brushRef="#br0" timeOffset="430644">23178 17727,'0'0,"0"53,0 0,0 26,0 0,0-26</inkml:trace>
  <inkml:trace contextRef="#ctx0" brushRef="#br0" timeOffset="430824">23363 18335</inkml:trace>
  <inkml:trace contextRef="#ctx0" brushRef="#br0" timeOffset="431815">24448 16801,'-27'-27,"-26"27,27 0,26 0,-27 0,27 53,0-26,0 26,0-1,0 1,0 27,0-1,0 27,53-53,-53 0,27 0,-27 0,53-27,-53 1,0 25,0-25</inkml:trace>
  <inkml:trace contextRef="#ctx0" brushRef="#br0" timeOffset="432047">24209 17277,'0'0,"53"0,27 0,-54 0,27-53,26 53,-26-53,0 53,0-53,-26 53</inkml:trace>
  <inkml:trace contextRef="#ctx0" brushRef="#br0" timeOffset="432910">24077 16166,'27'26,"-27"27,26-26,-26 25,53-52,-53 53,0-79,0-27,0 27,0-27,0 0,53 53,-27 0,54 53,-27 0,-27-1,-26 1,53-53</inkml:trace>
  <inkml:trace contextRef="#ctx0" brushRef="#br0" timeOffset="433104">24659 16033,'0'27,"0"26,0-27,0 1,53 52,-53-26,0 0,0 0,0 0,0 0,-53-53</inkml:trace>
  <inkml:trace contextRef="#ctx0" brushRef="#br0" timeOffset="433435">23945 16113,'-27'0,"27"0,0 53,0 0,0 26,0-53,0 54,80-27,-80 0,79 26,-52-52</inkml:trace>
  <inkml:trace contextRef="#ctx0" brushRef="#br0" timeOffset="434110">25135 16933,'-26'0,"26"53,0 0,0 0,0 26,0 1,0-1,0 0,0 27,53-27,-53-26,53 0</inkml:trace>
  <inkml:trace contextRef="#ctx0" brushRef="#br0" timeOffset="434565">25453 16986,'-53'0,"53"-27,26 27,27-52,-26 52,26 0,-27 0,1 0,-27 52,53-25,-53 26,0 26,0 1,-53-1,53-26,-27-27,27 27,0 0,0-53,27 0,26 0,-27 0,27-26,-27 26</inkml:trace>
  <inkml:trace contextRef="#ctx0" brushRef="#br0" timeOffset="434904">25400 17356,'0'0,"53"0,-27-53,1 53,26-26,-27 26,1 0,52 0,-26 0</inkml:trace>
  <inkml:trace contextRef="#ctx0" brushRef="#br0" timeOffset="435226">25903 17356,'53'27,"-53"26,0-27,26 27,27-53,0-26,0-27,-53 26,0-26,0 0,-27 27,1 26,-27-53,27 53,-1 0,-52 27,79-1</inkml:trace>
  <inkml:trace contextRef="#ctx0" brushRef="#br0" timeOffset="435495">26220 17039,'27'0,"-27"26,0 1,0 26,0 53,0-54,0 1,0 0,0 0,0 27,-53-28,53-25</inkml:trace>
  <inkml:trace contextRef="#ctx0" brushRef="#br0" timeOffset="441963">6324 17092,'0'-53,"0"-27,-27 54,1 26,-1 0,27 0,-53 53,53 0,0 26,0 27,0 53,0-27,0-26,53 26,-53-52,53 25,-53-25,0-27,0-27,0 1,0 26,-26-1,-27 1,26-53</inkml:trace>
  <inkml:trace contextRef="#ctx0" brushRef="#br0" timeOffset="442563">6985 17489,'0'-53,"0"0,0 26,0 1,0-1,0-52,0 53,0 26,-26 0,26 53,-53-1,53 28,0 26,-53 26,53-26,0-27,26 1,-26-1,27 0,-27-26,53-26,-53 26,0-27,0 27</inkml:trace>
  <inkml:trace contextRef="#ctx0" brushRef="#br0" timeOffset="442794">6773 17965,'27'0,"26"-27,-27 27,1 0,26-52,-1 52,1-27,0 27,27-53,-54 53</inkml:trace>
  <inkml:trace contextRef="#ctx0" brushRef="#br0" timeOffset="443064">7408 17462,'0'-26,"0"26,0 53,0 26,0 27,-26 26,26-26,0-27,0-26,0 27,0-27,0-1,53 1,-27-53</inkml:trace>
  <inkml:trace contextRef="#ctx0" brushRef="#br0" timeOffset="443475">7752 17833,'0'-27,"53"-26,-53 27,27 26,-1 0,27 26,-53 1,0 52,0-26,0 0,0 0,0-27,0 27,0 0,53-53,-27 0,27 0,0 0,0-26,0 26,-26-80</inkml:trace>
  <inkml:trace contextRef="#ctx0" brushRef="#br0" timeOffset="443700">7805 18018,'53'-27,"0"27,0 0,-27 0,27 0,-26 0,-1 0,27 0,0 0</inkml:trace>
  <inkml:trace contextRef="#ctx0" brushRef="#br0" timeOffset="443888">8308 17753,'26'0,"-26"0,80 53,-54 0,-26 0,53 26,-53 1,0-1,0 27,-53-27,53 27,-26-53</inkml:trace>
  <inkml:trace contextRef="#ctx0" brushRef="#br0" timeOffset="444698">9155 17991,'-27'-79,"-26"26,0 53,0 0,-52 53,105 0,-53 0,53 26,-53 1,53-28,0 1,53 0,-27-53,27-26,26-27,-26 26,-26-25,26-28,-53 27,53 0,-53 0,0-26,0 26,-53 0,53 0,-53 0,53 27,-53 26,0-53,53 106,0-27,26 27,-26 0,27 53,-27-53,79 0,-79 0,53 26,-53-26,53 0,-53 0,53-53</inkml:trace>
  <inkml:trace contextRef="#ctx0" brushRef="#br0" timeOffset="445014">9419 17991,'53'-53,"0"53,-27 0,27 0,-53 27,27-27,-27 79,0-26,0 0,0 0,0 0,-27 26,27-52,0 26,27-53,-1 0,1 0,52-27,-26 27,0-53</inkml:trace>
  <inkml:trace contextRef="#ctx0" brushRef="#br0" timeOffset="445262">9208 18309,'52'-27,"-25"27,-27-26,79 26,-26 0,27-27,-28 27,1 0,0-52,27 52,-54 0</inkml:trace>
  <inkml:trace contextRef="#ctx0" brushRef="#br0" timeOffset="445538">10081 18071,'53'-27,"-27"27,27-106,0 106,26-79,-26 79,0-53,-26 53,25 0,-52 80,-26-28</inkml:trace>
  <inkml:trace contextRef="#ctx0" brushRef="#br0" timeOffset="445692">10372 18203,'26'0,"27"-26,0-27,0 53,0 0,-53-27</inkml:trace>
  <inkml:trace contextRef="#ctx0" brushRef="#br0" timeOffset="446578">13309 17171,'0'0,"0"-53,-27 53,-26 0,53 27,0 52,0 0,0 27,0-26,27 25,26 28,-53-27,52-1,-52-25,0 26,0-1,0-25,0-1,0 1,-52-27,25-53,1 26,-27-26,0 0,53-53,0 0</inkml:trace>
  <inkml:trace contextRef="#ctx0" brushRef="#br0" timeOffset="447487">14949 16907,'0'-80,"0"80,0 53,-53 0,53 0,-26 0,26 26,0-26,0-26,26-27,1 26,25-26,28 0,-27-53,0 27,26-27,-79 0,26 26,-26-26,-26 1,-27 52,27-27,-1 27,-26 0,0 0,27 0,26 0</inkml:trace>
  <inkml:trace contextRef="#ctx0" brushRef="#br0" timeOffset="447795">15002 16668,'0'-26,"-27"26,27-26,-52 26,52 26,0 27,0 0,0 0,0 26,26 0,-26 1,26 26,-26-53,53-27,-53 27,53-27,-53 27,27-53,-27 27</inkml:trace>
  <inkml:trace contextRef="#ctx0" brushRef="#br0" timeOffset="448294">15558 16668,'0'-26,"0"52,0 54,0-1,-53 1,53 25,0 1,-53 0,53-27,0-26,0-26,26-27,27 53,-26-53</inkml:trace>
  <inkml:trace contextRef="#ctx0" brushRef="#br0" timeOffset="448815">15849 16880,'26'0,"0"0,-26 0,0 53,0-27,0 27,0-26,0-1,0 27,0-26,0-1,27-26,-1 0,27 0,0 0,-26 0,26 0,-53-26,26 26</inkml:trace>
  <inkml:trace contextRef="#ctx0" brushRef="#br0" timeOffset="449056">15743 16986,'0'26,"26"27,1-53,52 0,-26-26,0-1,0-52</inkml:trace>
  <inkml:trace contextRef="#ctx0" brushRef="#br0" timeOffset="449257">16219 16774,'0'53,"53"-53,-53 27,26-27,-26 53,27-1,-27-25,0-1,0 27,0 0,0 0,0 0,-80-53</inkml:trace>
  <inkml:trace contextRef="#ctx0" brushRef="#br0" timeOffset="449994">15796 16854,'-27'0,"-26"0,27 0,26-27,0 27,53 0,-27 0,-26 0,27 0,-1 0,27 0,-79 0,-27 0</inkml:trace>
  <inkml:trace contextRef="#ctx0" brushRef="#br0" timeOffset="450779">14870 17621,'0'0,"26"0,53 0,1 0,-1-27,27 27,26-26,-26 26,-26 0,-1-53,0 53,1 0,-1 0,0-53,-26 53,0 0,0 0,0 0,-26 0,25 0,-52-53,27 53,26 0,-53 27,-27-27,1 0</inkml:trace>
  <inkml:trace contextRef="#ctx0" brushRef="#br0" timeOffset="451694">14579 17991,'0'-26,"26"26,-26-27,53 27,0 0,-53 0,53 27,-53 52,0 1,0-1,0-26,-27 0,27 0,0 0,27-53,26 0,0 0,-27 0,27 0,0-27</inkml:trace>
  <inkml:trace contextRef="#ctx0" brushRef="#br0" timeOffset="451971">14631 18362,'27'0,"52"0,1-53,-27 53,0 0,-1 0,1 0,-26 0</inkml:trace>
  <inkml:trace contextRef="#ctx0" brushRef="#br0" timeOffset="452196">15187 18309,'53'0,"0"0,26 0,-52-27</inkml:trace>
  <inkml:trace contextRef="#ctx0" brushRef="#br0" timeOffset="452805">15558 18097,'0'-26,"0"-1,26-26,27 53,-27 0,1 0,26 27,0 26,-53-27,0 27,0 0,-27 0,27-27,-26 27,26 0,0-26,26-27,1 0,26 0,-27 0,27 0,-27 0</inkml:trace>
  <inkml:trace contextRef="#ctx0" brushRef="#br0" timeOffset="453044">15584 18229,'0'-26,"26"26,1 0,26 0,26 0,-52 0</inkml:trace>
  <inkml:trace contextRef="#ctx0" brushRef="#br0" timeOffset="453495">16193 18203,'-80'53,"54"0,-27 26,0-26,53-26,0-27,53 0,-27 0,1 0,26-53,-27 0,-26 26,0-26,-53 53,53-26</inkml:trace>
  <inkml:trace contextRef="#ctx0" brushRef="#br0" timeOffset="454027">15690 18256,'26'0,"1"0,26 0,-27 0,53 0,-52 0,26-53</inkml:trace>
  <inkml:trace contextRef="#ctx0" brushRef="#br0" timeOffset="454667">16404 18071,'0'26,"27"1,-27 26,0 26,0-26,26 0,-26-27,0 27,0-26,0-1,0 27,0-53,-26 0</inkml:trace>
  <inkml:trace contextRef="#ctx0" brushRef="#br0" timeOffset="455488">16113 18309</inkml:trace>
  <inkml:trace contextRef="#ctx0" brushRef="#br0" timeOffset="456135">14393 18044,'-53'0,"53"-26,-26 26,26 79,0-26,-53 0,53 26,0-26,0 27,0-1,27-26,-1 0,53 0,1-27,-1-26</inkml:trace>
  <inkml:trace contextRef="#ctx0" brushRef="#br0" timeOffset="457146">16351 17700,'27'27,"-1"-27,-26 79,80-52,-54 26,-26 26,0-106,0 1,0 0,0-27,0 26,0 1,26 26,27 0,-53 53,27-53,-27 79,53-79,-53 26,79-26</inkml:trace>
  <inkml:trace contextRef="#ctx0" brushRef="#br0" timeOffset="458024">16880 17330,'-52'-53,"-1"53,0 0,0 0,0 53,53-27,-53 1,53 52,0-26,26-53,27 0,-26 0,-1 0,-26-26,80 26,-80-53,26 26,-26 1,0-27,0 26,0 1,0-27,0 27,-26-27,26 26,-53 27,53-26,-53 26,53 53,26-27,-26 27,27 0,-27 0,53 0,-53 26,26-52,-26-1,53-26,-53 79,26-79</inkml:trace>
  <inkml:trace contextRef="#ctx0" brushRef="#br0" timeOffset="458368">17013 17198,'26'0,"-26"-27,53 27,-26 27,25 26,-52-27,0 27,0 0,0 0,0 0,-26 0,26-27,0 0,26-26,54 0,-27 0,0 0,0-79,-27 79,-26-26</inkml:trace>
  <inkml:trace contextRef="#ctx0" brushRef="#br0" timeOffset="458586">17013 17462,'53'-53,"0"53,-1 0,1 0,27 0,-54 0</inkml:trace>
  <inkml:trace contextRef="#ctx0" brushRef="#br0" timeOffset="460105">17515 17303,'0'0,"0"-52,53 52,-26 0,-27 26</inkml:trace>
  <inkml:trace contextRef="#ctx0" brushRef="#br0" timeOffset="460251">17621 17489,'80'0,"-80"0,26 0,27 0</inkml:trace>
  <inkml:trace contextRef="#ctx0" brushRef="#br0" timeOffset="461039">17806 16748,'27'0,"26"0,-53 0,0 26,0 27,0-26,-27-1,27 27,-26-27,26 1,26-27,1 0,-1 0,27 0,-26 0,26-53,0-26</inkml:trace>
  <inkml:trace contextRef="#ctx0" brushRef="#br0" timeOffset="461289">18098 16748,'0'53,"0"26,0-26,26-53,-26 26,53-26</inkml:trace>
  <inkml:trace contextRef="#ctx0" brushRef="#br0" timeOffset="461497">18203 16774,'0'27,"53"-1,-53 27,0-26,0-1,0 27,0-27</inkml:trace>
  <inkml:trace contextRef="#ctx0" brushRef="#br0" timeOffset="461856">18309 16589,'0'0,"0"0,0 53,-26-53,-27 0,0 0,53-26,-53 26,53-27,-53 27,27 0,-27 0,53 0,-27 0,27 79,0-52,0-1</inkml:trace>
  <inkml:trace contextRef="#ctx0" brushRef="#br0" timeOffset="462201">18468 16801,'0'26,"0"27,0-26,0-1,0 27,0 0,26-27,27-26</inkml:trace>
  <inkml:trace contextRef="#ctx0" brushRef="#br0" timeOffset="462380">18494 16748,'0'-27,"0"27</inkml:trace>
  <inkml:trace contextRef="#ctx0" brushRef="#br0" timeOffset="462817">17992 17251,'0'0,"26"0,27 0,-26 0,25-53,1 53,0 0,0 0,0 0,0 0,0 26,-27-26,27 0,-53 27</inkml:trace>
  <inkml:trace contextRef="#ctx0" brushRef="#br0" timeOffset="463528">17965 17594,'27'0,"-27"0,53 53,-53 0,0-26,0-1,0 27,0-106,0 27,0-1,0-26,53-26,-53 26,0 27,26 26,0 26,-26 1,53 25,-26 1,26 0,-27-53</inkml:trace>
  <inkml:trace contextRef="#ctx0" brushRef="#br0" timeOffset="463739">18336 17515,'0'27,"0"78,0-52,0-26</inkml:trace>
  <inkml:trace contextRef="#ctx0" brushRef="#br0" timeOffset="463904">18415 17938,'0'0,"26"0</inkml:trace>
  <inkml:trace contextRef="#ctx0" brushRef="#br0" timeOffset="465036">18918 17039,'0'0,"-53"26,53 27,-53 53,53-53,0 0,0-27,0 27,53-53,0 0,0-26,0-27,-1 26,-25-52,-27 26,53 0,-53 27,0-27,-27 26,27-26,-105 27,78 26,27-53,-53 53,0-53,53 80,0 26,0-27,0 27,0 0,-26 26,26-26,0 0,0 0,0 0,26 26,-26-52,80 26,-27 0,-27-53</inkml:trace>
  <inkml:trace contextRef="#ctx0" brushRef="#br0" timeOffset="465599">18680 16192,'0'-26,"26"105,-26-26,27 0,-27 0,52-27,-52 1,0 26,27-53,26-27,-53-26,0 27,0-1,26-26,27 80,-53 26,53-27,-53 1,0 26,27-27,-27 27,0-26</inkml:trace>
  <inkml:trace contextRef="#ctx0" brushRef="#br0" timeOffset="466558">19420 16827,'-52'80,"52"-28,0 1,0 0,0 0,0 27,0-27,52-1,-52 1,53 27,-53-27,80-27</inkml:trace>
  <inkml:trace contextRef="#ctx0" brushRef="#br0" timeOffset="467339">19076 16272,'80'0,"-27"52,-53-25,26 26,-26-27,0 27,0 0,0 27,-53-28,27 1,-27 0</inkml:trace>
  <inkml:trace contextRef="#ctx0" brushRef="#br0" timeOffset="467820">18468 16219,'0'79,"0"-26,0 0,0 0,0 0,0 0,0 26,26-26,27-27,-26-26</inkml:trace>
  <inkml:trace contextRef="#ctx0" brushRef="#br0" timeOffset="468830">19738 16933,'0'-26,"-53"26,53-53,53 53,-27 0,1 0,26 0,-27 26,-26 53,0-26,0 0,-26 27,26-27,-27-27,27 27,0 0,0-27,53-26,-26 0,26 0,-27 0,27-53,-27 53</inkml:trace>
  <inkml:trace contextRef="#ctx0" brushRef="#br0" timeOffset="469124">19711 17171,'27'0,"52"0,-26 0,0 0,0-53,0 53,26 0</inkml:trace>
  <inkml:trace contextRef="#ctx0" brushRef="#br0" timeOffset="469347">20188 17118,'0'0,"0"53,0-26,0 26,-53-27,53 0,0 27,0-26,0-54,0-26,53 27,-53 0,0-27,0 26,0 1,-27-27,1 26</inkml:trace>
  <inkml:trace contextRef="#ctx0" brushRef="#br0" timeOffset="469609">20346 16880,'27'27,"-27"25,0 28,53-1,-53 1,0-27,0-1,0 28,0-1,-27 27,27-53,-53-27,53 27,-52-53,52 27</inkml:trace>
  <inkml:trace contextRef="#ctx0" brushRef="#br0" timeOffset="470339">21140 16536,'0'53,"0"53,0 26,-26 27,26 26,0 0,0 1,26-1,-26-26,0-27,53-26,-53-53,0-27,0 0,0-52,0 0</inkml:trace>
  <inkml:trace contextRef="#ctx0" brushRef="#br0" timeOffset="471202">21511 16298,'26'0,"-26"-26,53 26,0 0,-27-53,27 53,53-27,-26 27,25-79,54 79,0-80,-27 80,53-52,1 52,52-53,-27 53,80-53,0 53,0-106,1 53,-28 53,1-53,-27 53,-27 0,54 0,-53 0,-27 0,-26 0,-27 0,-26 0,26 0,-53 0,1 0,-27 0,0-53,0 53,0 0,-27-26,27 26,0 0,-53 0,0 53,0-27</inkml:trace>
  <inkml:trace contextRef="#ctx0" brushRef="#br0" timeOffset="471920">22966 18864,'0'-26,"79"26,-52 0,-1 0,1 0,78 0,-25-53,52 53,53 0,80-79,52 79,27-133,-26 81,52-28,-26 1,-53 26,-53 0,27 53,0-106,-133 106,0 0,-52 0,-28 0,-25 0,26 0,-53 27,0-1,-27-26</inkml:trace>
  <inkml:trace contextRef="#ctx0" brushRef="#br0" timeOffset="473728">13176 16907,'0'-27,"53"27,-26 0,26-53,-1 53,28 0,-1-26,1 26,-27 0,26-53,0 53,1 0,25-53,-25 53,-1-53,1 53,-1-53,27 53,26-79,-26 79,26-27,-26 27,26-53,-26 53,-26-53,25 53,-25 0,-1-53,1 53,-1 0,0 0,1 0,-1 0,0-26,27 26,-26 0,-1 0,0 0,1 0,26 0,-1 0,-25-53,26 53,-53 0,26-53,-26 53,0 0,26 0,-26 0,0 0,0 0,0 0,0 0,26 0,-26 0,0 0,0 0,26 0,-26 0,53 0,0 0,0 0,-27 0,27 0,0 0,-1 0,28 0,-1 0,27 0,-27 0,53 0,-26 0,-27 0,54 0,-28 0,-25 0,-1 0,0 0,0-26,-26 26,0 0,26-53,-26 53,0 0,0-53,-27 53,1 0,-1-53,0 53,1 0,-27-26,-27 26,1 0,26 0,-53 0,0 52</inkml:trace>
  <inkml:trace contextRef="#ctx0" brushRef="#br0" timeOffset="474567">17251 18997,'53'0,"-27"0,1 0,52-53,53 0,27 53,26-106,53 53,-26 0,79-26,0 26,-79 53,26-79,-79 79,-53 0,-54 0,-25 0,-27 26,0 27</inkml:trace>
  <inkml:trace contextRef="#ctx0" brushRef="#br0" timeOffset="477625">17092 8440,'0'-53,"0"79,53-26,-53 53,0-26,0 52,0-52,0 26,0-27,-26-26,26 26</inkml:trace>
  <inkml:trace contextRef="#ctx0" brushRef="#br0" timeOffset="479298">19420 7276,'0'-53,"0"53,0-27,-52 27,25 0,27 0,0 80,-26-54,26 1,0 26,-53-27,53 27,0 0,0 0,-27 0,27-27,0 27,0-26,0-1,0 27,27-53</inkml:trace>
  <inkml:trace contextRef="#ctx0" brushRef="#br0" timeOffset="479614">19050 7646,'0'-26,"26"-27,27 53,-26 0,26 0,-27 0,1 0,26 0,0 0,-27 0</inkml:trace>
  <inkml:trace contextRef="#ctx0" brushRef="#br0" timeOffset="479988">19791 7223,'0'0,"-53"26,53 27,-53 27,53-1,0 0,-53 1,53-1,0 0,0-26,0 0,0 0,27-53</inkml:trace>
  <inkml:trace contextRef="#ctx0" brushRef="#br0" timeOffset="480475">19791 7434,'0'-52,"79"52,-52 0,26 0,0 26,-53 53,0-26,0 0,0 53,-53-53,26 0,27 0,-53-53,53 26,27-26,-1 0,1 0,26 0,-27 0,-26 0,53 0</inkml:trace>
  <inkml:trace contextRef="#ctx0" brushRef="#br0" timeOffset="480761">19791 7673,'0'0,"0"26,26-26,27 0,0-26,27 26,-28-53,1 53,0-53,-26 53</inkml:trace>
  <inkml:trace contextRef="#ctx0" brushRef="#br0" timeOffset="481113">20267 7355,'27'0,"-1"0,27 53,-53-27,26 1,-26 26,0 0,0 0,0 26,0-26,0 0,0 0,0-27,0-26</inkml:trace>
  <inkml:trace contextRef="#ctx0" brushRef="#br0" timeOffset="481495">20770 7567,'26'-53,"1"53,-27-27,53 27,0 0</inkml:trace>
  <inkml:trace contextRef="#ctx0" brushRef="#br0" timeOffset="481653">20796 7911,'27'0,"26"0,-27 0,27 0</inkml:trace>
  <inkml:trace contextRef="#ctx0" brushRef="#br0" timeOffset="482762">21749 6826,'0'-27,"0"1,26 26,27 0,-26 0,26 79,-53 1,0-1,0 1,0-54,26 0,53-26,-52 0,-1 0,27 0,0 0,-26 0</inkml:trace>
  <inkml:trace contextRef="#ctx0" brushRef="#br0" timeOffset="483078">21749 7038,'0'-27,"26"27,1 0,52 0,0 0,-52 0,-1 0</inkml:trace>
  <inkml:trace contextRef="#ctx0" brushRef="#br0" timeOffset="483684">22516 6958,'27'0,"52"0,-53 0,1-26,26 26,-27 0,-26-53,53 53,0 0</inkml:trace>
  <inkml:trace contextRef="#ctx0" brushRef="#br0" timeOffset="483963">22648 6799,'0'-26,"0"52,27 1,-27-1,0 54,0-54,0 1,26 26,-26-27</inkml:trace>
  <inkml:trace contextRef="#ctx0" brushRef="#br0" timeOffset="484256">23125 6641,'0'53,"0"-27,53 27,-53 0,0 0,26 0,-26 26,0-26,0-26</inkml:trace>
  <inkml:trace contextRef="#ctx0" brushRef="#br0" timeOffset="485695">21669 7434,'0'0,"53"0,-26 0,26 0,0 0,-27 0,27 0,0 0,0 0,26 0,-26 0,0-52,0 52,0 0,0 0,-27 0,27 0,0 0,26 0,-26 0,27 0,-27 0,0 0,-1 0,28 0,-1 0,1 0,-1-27,0 27,1 0,-1-53,27 53,-27-26,-26 26,0 0,0-53,0 53,-27 0,27 0,0 0,-79 0,-1 0</inkml:trace>
  <inkml:trace contextRef="#ctx0" brushRef="#br0" timeOffset="486686">22066 7646,'0'-26,"27"26,-27-53,79 53,-52 0,-1 0,27 0,0 53,-53-27,0 1,0 26,-27 52,27-25,-53-27,53-27,0 27,0-27,27-26,-1 0,54 0,-27 0,0-79,-53 53</inkml:trace>
  <inkml:trace contextRef="#ctx0" brushRef="#br0" timeOffset="486969">22013 7858,'80'0,"-54"0,27 0,26-53,54 53,-54 0,-26 0</inkml:trace>
  <inkml:trace contextRef="#ctx0" brushRef="#br0" timeOffset="487794">22939 7884,'27'0,"52"0,-26-26,0 26,0-53,-27 53,27 0,-26-27</inkml:trace>
  <inkml:trace contextRef="#ctx0" brushRef="#br0" timeOffset="488049">23072 7673,'0'26,"0"1,0 25,0 1,0 0,0 0,53 0,-53-26,26-27</inkml:trace>
  <inkml:trace contextRef="#ctx0" brushRef="#br0" timeOffset="488747">23521 7567,'0'0,"80"0,-54 0,-26 26,0 27,0-26,0-1,0 27,0-27,-26 1,26 52,-27-79,27 0,53 0,-26 0,26-26,-27 26,1-53</inkml:trace>
  <inkml:trace contextRef="#ctx0" brushRef="#br0" timeOffset="489045">24024 7593,'0'0,"0"0,-26 53,26-26,0-1,-53 27,53-27,0 27,0-53,0 53,53-53,-27 0</inkml:trace>
  <inkml:trace contextRef="#ctx0" brushRef="#br0" timeOffset="489218">24051 7461</inkml:trace>
  <inkml:trace contextRef="#ctx0" brushRef="#br0" timeOffset="490598">18971 8546,'0'-27,"-27"27,27-53,-53 53,27 0,-1 27,27-1,0 27,0 0,0 26,0 27,0-26,0-1,0-26,-53 0,53-27,0 27,0-26,-26 26</inkml:trace>
  <inkml:trace contextRef="#ctx0" brushRef="#br0" timeOffset="490877">18574 8996,'0'-27,"0"27,26 0,54 0,-54-53,1 53,52 0,-53 0,1-26,26 26</inkml:trace>
  <inkml:trace contextRef="#ctx0" brushRef="#br0" timeOffset="491313">19394 8255,'0'-27,"0"27,-53 27,53-1,-26 27,26-26,0-1,0 27,-27-53</inkml:trace>
  <inkml:trace contextRef="#ctx0" brushRef="#br0" timeOffset="491725">19738 8572,'-27'0,"27"0,-105 53,78 26,-26 1,53-1,-53 1,53-1,0 0,0-26,0 0,0-26</inkml:trace>
  <inkml:trace contextRef="#ctx0" brushRef="#br0" timeOffset="492129">19738 8863,'26'0,"1"0,26 0,0 0,-27 0,-26 80,0-54,0 53,-26-52,-1 26,27-27,-79 1,79 26,26-53,27 0,-26 0,-1-27,54 1</inkml:trace>
  <inkml:trace contextRef="#ctx0" brushRef="#br0" timeOffset="492369">19711 9022,'27'0,"26"0,0 0,-53 26,53-26,-27 0,27 0,0 0</inkml:trace>
  <inkml:trace contextRef="#ctx0" brushRef="#br0" timeOffset="492573">20188 8784,'53'79,"-53"-52,0-1,26 27,-26 0,0-27,0 27,0 0,0 0,0 0,0 0,-26 0</inkml:trace>
  <inkml:trace contextRef="#ctx0" brushRef="#br0" timeOffset="493028">20452 9101,'27'0,"-1"0,27 0,-26 0,-1 0,27 0,-27 0</inkml:trace>
  <inkml:trace contextRef="#ctx0" brushRef="#br0" timeOffset="493172">20611 9392,'106'-26,"-80"26,1-27</inkml:trace>
  <inkml:trace contextRef="#ctx0" brushRef="#br0" timeOffset="494493">21643 8863,'26'0,"27"0,-26 0,-1 0,27-26,-26 26,26 0,-27 0,0 0,1 0,26 0,-27 0,1 0,26 0,-27 0,27 0,0 0,26 0,-26 0,0-53,0 53,0 0,26 0,-26-27,0 27,0 0,0 0,26-53,-26 53,0 0,0-26,27 26,-1 0,-26 0,0-53,0 53,26 0,0 0,1-26,-1 26,-26 0,0 0,0 0,26 0,-26 0,0 0,0 0,0 0,26-53,-26 53,-26 0,26 0,-27 0,1 0,-1 0,27 0,-27 0,1 0,52 0,-52 0,26 0,-1 26,28-26,-27 0,0 0,0 0,-27 0,27 0,-27 0,1 0,-27 27,0-1,-27-26,-25 0</inkml:trace>
  <inkml:trace contextRef="#ctx0" brushRef="#br0" timeOffset="495519">22304 9075,'0'-27,"0"-25,0 52,80 0,-54 0,1 26,52 53,-79-26,27-26,-27-1,0 27,0-26,0-1,0 27,0-27,0 1,0 52,0-52,26-27,0 0,54 0,-27 0</inkml:trace>
  <inkml:trace contextRef="#ctx0" brushRef="#br0" timeOffset="495849">22384 9234,'26'0,"1"0,26 0,26-27,-26 27,26 0,-26 0,-26 0</inkml:trace>
  <inkml:trace contextRef="#ctx0" brushRef="#br0" timeOffset="496268">22992 9392,'80'0,"-27"0,26 0,-26-26,0 26,-27 0,-26-27,53 27</inkml:trace>
  <inkml:trace contextRef="#ctx0" brushRef="#br0" timeOffset="496507">23151 9207,'27'-26,"-27"79,0 0,0-1,0 28,0-27,0-27,0 1,52 52</inkml:trace>
  <inkml:trace contextRef="#ctx0" brushRef="#br0" timeOffset="497013">23574 9234,'0'-27,"27"27,-1 0,-26 0,0 53,0 0,0-27,0 1,0 26,0-27,0-26,27 0,26 0,0 0</inkml:trace>
  <inkml:trace contextRef="#ctx0" brushRef="#br0" timeOffset="497336">23865 9287,'0'0,"0"0,0 52,0 1,0-26,0 26,0 0,27-53,52-27</inkml:trace>
  <inkml:trace contextRef="#ctx0" brushRef="#br0" timeOffset="497514">23918 9154,'0'-26</inkml:trace>
  <inkml:trace contextRef="#ctx0" brushRef="#br0" timeOffset="497738">24156 9128,'53'0,"-53"106,0-80,0 27,0 0,27 0,-27 26,0-26,0-26,0 26,0-1</inkml:trace>
  <inkml:trace contextRef="#ctx0" brushRef="#br0" timeOffset="498179">24527 9022,'0'-26,"26"26,27 0,-53 0,0 52,0 1,0-26,0-1,0 27,80-53,-54 0,1 0,25-26</inkml:trace>
  <inkml:trace contextRef="#ctx0" brushRef="#br0" timeOffset="499051">22013 9075,'0'53,"0"0,0 0,-53 52,53-25,0-27,0 0,0-27,0 27,53-26,0-27</inkml:trace>
  <inkml:trace contextRef="#ctx0" brushRef="#br0" timeOffset="500439">20743 8255,'0'-27,"0"27,27 0,-27 0,53 0,-53 53,26-26,-26 26,0-27,0 0,0 27,0-26,0-1,0 54,0-54,53-26,-26 0,52 0,-53-26</inkml:trace>
  <inkml:trace contextRef="#ctx0" brushRef="#br0" timeOffset="500767">20717 8493,'26'0,"1"0,-1-27,27 27,0-53,0 53,0 0,0 0</inkml:trace>
  <inkml:trace contextRef="#ctx0" brushRef="#br0" timeOffset="501307">21299 8546,'26'0,"-26"-53,80 53,-54 0,1 0,26 0,-27 0,1 0</inkml:trace>
  <inkml:trace contextRef="#ctx0" brushRef="#br0" timeOffset="501577">21458 8413,'0'-52,"0"78,0 27,0-27,0 1,0 26,0-27,0 1,0 26,0-27</inkml:trace>
  <inkml:trace contextRef="#ctx0" brushRef="#br0" timeOffset="502276">21696 8308,'0'-53,"0"53,0 26,53-26,0 27,-53-1,0 53,0-26,-27-26,27 26,-53-53,53 53,0-27,27-26,26 0,-27 0,1 0</inkml:trace>
  <inkml:trace contextRef="#ctx0" brushRef="#br0" timeOffset="502629">22066 8387,'0'26,"0"27,0-26,0-1,0 27,0-26,0-1,0 53,0-79,27 0</inkml:trace>
  <inkml:trace contextRef="#ctx0" brushRef="#br0" timeOffset="502829">22093 8308,'0'-27</inkml:trace>
  <inkml:trace contextRef="#ctx0" brushRef="#br0" timeOffset="503125">22357 8202,'0'53,"0"26,0 0,0 1,0-27,0 0,0 26,0-26,-26-27,26 27,-53-53</inkml:trace>
  <inkml:trace contextRef="#ctx0" brushRef="#br0" timeOffset="503972">20558 8122,'-53'0,"53"27,0 26,0 26,0 27,0 0,0-27,0 1,0-1,0 0,0 1</inkml:trace>
  <inkml:trace contextRef="#ctx0" brushRef="#br0" timeOffset="504975">22807 8149,'-26'0,"-1"0,27 53,0-27,0 1,-53 26,53 0,0-1,0 1,0 0,0 0,27-26,-27-1,53-26,-27 53</inkml:trace>
  <inkml:trace contextRef="#ctx0" brushRef="#br0" timeOffset="505275">23072 8202,'0'-27,"0"54,0-1,0 27,0 0,0 0,0-27,0 27,0-26</inkml:trace>
  <inkml:trace contextRef="#ctx0" brushRef="#br0" timeOffset="505493">23230 8122,'27'0,"-27"27,53 26,-53 0,0 26,0 27,0-53,0 0,-27 0,27 0</inkml:trace>
  <inkml:trace contextRef="#ctx0" brushRef="#br0" timeOffset="506250">23521 8413,'0'0,"53"0,0 0,-53 0,80 0,-54 0,27 0,0 0,-27 0</inkml:trace>
  <inkml:trace contextRef="#ctx0" brushRef="#br0" timeOffset="508117">24209 8017,'0'0,"0"-27,80 27,-27 0,-27 0,-26 0,53 0,-53 27,0 25,0 1,0-26,0-1,0 27,0-26,0 26,0 0,0-53,27 0,25 0,-25 0,-1 0</inkml:trace>
  <inkml:trace contextRef="#ctx0" brushRef="#br0" timeOffset="509146">24395 8202,'26'0,"27"0,0 0,-27-27,1 27,26 0,0 0,-27 0</inkml:trace>
  <inkml:trace contextRef="#ctx0" brushRef="#br0" timeOffset="509745">24871 8281,'26'0,"27"0,-26 0,26 0</inkml:trace>
  <inkml:trace contextRef="#ctx0" brushRef="#br0" timeOffset="510016">24897 8175,'0'0,"0"27,0 26,0-27,0 1,0 26,0-27,0-26,0 26,53-26</inkml:trace>
  <inkml:trace contextRef="#ctx0" brushRef="#br0" timeOffset="510286">25083 8096,'0'-27,"0"27,0 53,0 27,52-80,-52 53,27-53</inkml:trace>
  <inkml:trace contextRef="#ctx0" brushRef="#br0" timeOffset="510509">25294 7990,'0'0,"0"27,53 25,-53-25,0-1,27 27,-27-26,0 26,0 0,0 26,-53-26,26-53</inkml:trace>
  <inkml:trace contextRef="#ctx0" brushRef="#br0" timeOffset="510937">24844 8149,'-79'0,"53"0,-1 26,-52 1,105-27,1 0,-1 0,27 0,0 0,-27 0,27 0</inkml:trace>
  <inkml:trace contextRef="#ctx0" brushRef="#br0" timeOffset="511709">24104 8043,'-27'79,"27"-26,-26 0,26 27,0-27,0 26,0-26,0-27,0 1,79 26,-26-53,0 0</inkml:trace>
  <inkml:trace contextRef="#ctx0" brushRef="#br0" timeOffset="512558">25691 7964,'0'53,"0"-1,0 1,-26 27,26-27,-53 0,53 0,0 26,0-53,26-26,27 27,0-27,0 0,0-27</inkml:trace>
  <inkml:trace contextRef="#ctx0" brushRef="#br0" timeOffset="512797">25982 8017,'0'26,"0"27,27 26,-27-26,26-26</inkml:trace>
  <inkml:trace contextRef="#ctx0" brushRef="#br0" timeOffset="513007">26167 8017,'53'0,"-53"0,0 26,27 27,-27 0,0 0,0 26,0 1,-53-1,26-26,-26 0</inkml:trace>
  <inkml:trace contextRef="#ctx0" brushRef="#br0" timeOffset="513719">25294 8678,'0'0,"53"0,-26 0,52 0,-26 0,0 0,0 0,0 26,26-26,-26 53,-27-53,1 0,26 27</inkml:trace>
  <inkml:trace contextRef="#ctx0" brushRef="#br0" timeOffset="517484">16113 11641,'0'-26,"27"26,-1 0,53 0,1 0,26 0,52 0,1 26,-53-26,0 0,0 0,-1 0,-25 0,-1 0,-26 0,-26 0,-27-53,53 53,-53 27,0-1,26-26</inkml:trace>
  <inkml:trace contextRef="#ctx0" brushRef="#br0" timeOffset="518631">14684 13652,'53'0,"0"0,0 0,27 0,25-53,28 53,-1 0,27 0,-53 0,52 0,-52 0,0 0,-27 0,-26 0,0 0,-26 0,-27 27,0-27</inkml:trace>
  <inkml:trace contextRef="#ctx0" brushRef="#br0" timeOffset="520149">8229 11588,'105'0,"-52"0,0 0,0 0,53 0,-27 0,27 0,0 0,26 0,1 0,-28 0,28 0,25 0,1 0,-53 0,0 0,0 0,-27 0,0 0,-26 0,-26 0,-1 0,27 0,0 0,0 0,-26 0</inkml:trace>
  <inkml:trace contextRef="#ctx0" brushRef="#br0" timeOffset="520790">11589 11483,'53'0,"0"0,0 0,-27 0,27 0,-27 0,27 0,0 0,27 0,25 0,-25 0,-1 0,1 0,25 0,-25 0,-27 0,0 0,-1 0,-25 0,-1 0,1 0,26 0,-27 0,-26 0</inkml:trace>
</inkml:ink>
</file>

<file path=ppt/ink/ink3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07:46.53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1614 449,'0'0,"0"80,-26-1,26-26,0 0,0 0,52 26,-52-52,80 26,-27-53,0 26,26-26,-26 0,0 0,-27 0,27 0,-26 0,-27 0</inkml:trace>
  <inkml:trace contextRef="#ctx0" brushRef="#br0" timeOffset="285">1614 741,'53'0,"26"-27,-52 27,26 0,0-53,-1 53,-25 0,26 0,0 0</inkml:trace>
  <inkml:trace contextRef="#ctx0" brushRef="#br0" timeOffset="586">1773 449,'26'0,"27"0,0 0,26 0,27-52,27 52,-54 0,-26 0</inkml:trace>
  <inkml:trace contextRef="#ctx0" brushRef="#br0" timeOffset="869">2752 449,'-27'27,"27"26,-53 26,0-26,27 27,-27-1,53 0,-53-26,53-26,0 26,0-27</inkml:trace>
  <inkml:trace contextRef="#ctx0" brushRef="#br0" timeOffset="1131">2381 741,'0'-27,"27"27,52 27,-52-27,25 52,-25-52,26 53,0-53,0 53,0-53,26 0,-26 0</inkml:trace>
  <inkml:trace contextRef="#ctx0" brushRef="#br0" timeOffset="1897">3228 370,'0'53,"0"26,0 1,0-1,0 1,0-28,0 1,0 0,53-26,-27-27,27 53,0-53,0 0,0 0,0-53,0-27,-53 54,0-1,0-25,-27 52,1 0,26 26,0 27,0-27,0 54,0-54,0-26,53 0,0 0,-27 0,27-26,0-54,0 80,0 27,-53 26,0 0,0-27,26-26,27 0,0-26,-26-27,26-27,-53 54,26 26,0 0,27 26,-26 27,26 0,-53 0,26-53</inkml:trace>
  <inkml:trace contextRef="#ctx0" brushRef="#br0" timeOffset="2551">3254 741,'27'0,"26"-53,-27 53,-26 0,-79 0,105 0,-52 26,-1-26,-26 27,1-27,25 0,1 0,26 0,0-27,0-52,0 52,26 54,27 52,0-79</inkml:trace>
  <inkml:trace contextRef="#ctx0" brushRef="#br0" timeOffset="3525">4736 767,'0'-53,"0"27,-26 26,-54 0,27 0,27 0,26 0,0 53,0-27,53-26,0 53,0-53,0 53,-27-27,-26 27,0-26,0-1,0 27,-53 0,0-53,-26 53,52-53,1 0</inkml:trace>
  <inkml:trace contextRef="#ctx0" brushRef="#br0" timeOffset="3771">5054 741,'0'26,"0"27,0-27,0 1,0 26,0-27,0 1,79 26,-26-27</inkml:trace>
  <inkml:trace contextRef="#ctx0" brushRef="#br0" timeOffset="3967">5212 397,'0'-27,"27"80,-27 0,0 0</inkml:trace>
  <inkml:trace contextRef="#ctx0" brushRef="#br0" timeOffset="4837">5794 793,'0'0,"-26"0,26-52,-27 52,1 0,-53 0,79 26,-53-26,53 26,-53-26,53 27,0 26,0-53,53 0,26 26,-26-26,-53 27,53-27,-53 53,26-53,27 0,-53-27,27 27,-27-26,26 26,27 0,-53 0,27 0,-1 0,27 0,-53 0,26 0,1 0,-27 0,53 0,-53 53,26-53,1 0,-27-27</inkml:trace>
  <inkml:trace contextRef="#ctx0" brushRef="#br0" timeOffset="6140">6720 635,'-52'0,"-1"0,53 0,0 26,26-26,1 0,-1 0,27 0,-27 0,-26-26,0-1,-26 27,-27-53,0 53,53 27,0-27,79 0,27 0,53 0,0 0,-53-27,-1-26,-78 0,-27 27,0 0,0-1,0-26,-27 0,1 53,26 53,0 27,0-1,0 27,79 26,-79-26,53 26,-53-26,0-27,53 27,-53-53,0 0,0-26,-26-27</inkml:trace>
  <inkml:trace contextRef="#ctx0" brushRef="#br0" timeOffset="6329">7276 1005,'0'-26,"27"26,25 0,1 0,0 0,27 0,-1-53</inkml:trace>
  <inkml:trace contextRef="#ctx0" brushRef="#br0" timeOffset="7170">8440 370,'0'-26,"-26"26,26 26,-53 27,53 26,0 1,0-1,0 1,0 25,-27-52,27 0,0-26,0 26,0-27</inkml:trace>
  <inkml:trace contextRef="#ctx0" brushRef="#br0" timeOffset="7686">8916 370,'0'53,"0"26,-52 27,52-26,-27-27,27-1,0 1,0-26,53-27,26-27,-79 1,0 52,53 1,-53 26,53-27,27-26,-27 53,-1-53,1 0,0 0,0 0,-53-26,0-27,0 26,0 1,-53 26,0-53,27 53,-1 0,27 26,0 27,0-26,80 26,52 0,0-53,1 26,-54-26,-26 0</inkml:trace>
  <inkml:trace contextRef="#ctx0" brushRef="#br0" timeOffset="8017">8096 608,'27'0,"26"0,52 0,81 0,25 0,1 0,-27 0</inkml:trace>
  <inkml:trace contextRef="#ctx0" brushRef="#br0" timeOffset="9015">10239 608,'27'0,"-1"0,27 53,-53-26,53-1,-53 27,0-27,0 1,0 26,0-80,0 1,0-1,0-25,0 25,0 1,0-27,53 53,-26 0,52 0,-26 0</inkml:trace>
  <inkml:trace contextRef="#ctx0" brushRef="#br0" timeOffset="9576">10848 793,'-53'0,"53"27,53-27,0 0,26 0,1-53,-27 27,26-27,-79 26,26 1,-26-27,-53 53,1 0,-28 26,1 1,26 26,53 0,0-27,0 27,26-27,27-26,53 0,26 0,1 0,-54 0,-26-26,0-27,0 27,-53-27,26 26,-26-26,0 0,0 53,0 53,0-26,0-1,0 27,0-26,0-1,0 27,27 0,-27-27,0 1</inkml:trace>
  <inkml:trace contextRef="#ctx0" brushRef="#br0" timeOffset="10115">11933 661,'0'53,"0"-26,0-1,0 0,0 27,53 0,0-53,-1 0,-25 0,26-53,-53 0,26 1,-26 78,0 27,0-27,53 1,-26-27,26 53,26-53,-26 0,0-27,0-26,26-26,-26-53,-53-1,53 1,-53 53,0 26,-27 0,-52 26,53 27,-54 0,80 53,-26-26,26 26,0 0,0 26,0-26,26 0,1 0,-27 26,53-26,-53 0,0 0,53-53</inkml:trace>
  <inkml:trace contextRef="#ctx0" brushRef="#br0" timeOffset="10348">13018 291,'0'-27,"0"27,0 27,-53 26,53 26,0 0,0 1,0-1,53 1,-53-28,52 1,-52 0,53 0</inkml:trace>
  <inkml:trace contextRef="#ctx0" brushRef="#br0" timeOffset="10537">12859 714,'26'-26,"54"26,-27 0,-1 0,1 0,0 0,0 0</inkml:trace>
  <inkml:trace contextRef="#ctx0" brushRef="#br0" timeOffset="11639">11562 793,'-26'-26,"26"0,26-54,54 54,-27-27,0 26,26-26,-79 27,-27 26,1 0,-27 0,27 0,26 53,-27-53,27 79,0-26,27 0,26 0,-1 0,1 0,0 0,-26-27,-27 27,0 26,-53-79,-27 53,1-53,26 53,0-53</inkml:trace>
  <inkml:trace contextRef="#ctx0" brushRef="#br0" timeOffset="12876">13864 238,'0'-27,"-79"27,52 80,-52 52,0 27,26-53,0 26,0 0,0-52,26-28,27 28,-52-54,52 1,0 26,0-27,52-26</inkml:trace>
  <inkml:trace contextRef="#ctx0" brushRef="#br0" timeOffset="13679">14737 476,'-26'-53,"-27"27,26 26,1 0,-27 0,27 26,-27 27,26 26,-26-26,53 0,-53 0,53 26,0-26,27-26,26-27,53 79,-1-79,54 0,-53 0,-27 0,-26 0,0-26</inkml:trace>
  <inkml:trace contextRef="#ctx0" brushRef="#br0" timeOffset="13981">15346 502,'0'27,"0"-1,0 1,0 26,0 0,0 0,0-27,0 27,0-27,0 1,0 26,0-53</inkml:trace>
  <inkml:trace contextRef="#ctx0" brushRef="#br0" timeOffset="14234">15134 370,'53'0,"0"0,26 0,1 0,-27 53,0-27,-53 1,0 52</inkml:trace>
  <inkml:trace contextRef="#ctx0" brushRef="#br0" timeOffset="14406">15161 1005,'0'0,"26"0,27 0,-27 0,27 0,0 0,0 0,-26 0,26 0,-27 0</inkml:trace>
  <inkml:trace contextRef="#ctx0" brushRef="#br0" timeOffset="14864">15954 555,'0'-53,"-26"53,26 80,0-54,0 27,0 0,0 0,0 26,0-26,0 0,0-26</inkml:trace>
  <inkml:trace contextRef="#ctx0" brushRef="#br0" timeOffset="15097">15954 476,'0'-53,"53"53,0-26,-26 26,52 0,-26 0,-27 0,27 0,-53 26</inkml:trace>
  <inkml:trace contextRef="#ctx0" brushRef="#br0" timeOffset="15269">15981 661,'26'0,"54"0,-27 0,-27 53,27-53,-27 0</inkml:trace>
  <inkml:trace contextRef="#ctx0" brushRef="#br0" timeOffset="16506">17251 449,'26'0,"-26"-26,27 26,-27-53,53 53,-53-53,0-26,0 26,-27 53,27-53,-53 53,27 0,-27 53,53-27,-27 27,27 27,0 25,-52-25,52-1,0 27,0-27,0 1,0-1,0 1,0-54,-27 27</inkml:trace>
  <inkml:trace contextRef="#ctx0" brushRef="#br0" timeOffset="16722">16828 873,'0'-53,"0"53,52 0,54-27,0 27,0 0,53 0,-53 0</inkml:trace>
  <inkml:trace contextRef="#ctx0" brushRef="#br0" timeOffset="17300">17806 635,'-26'0,"0"0,-1 0,-26 0,53 26,0 1,0 26,53-53,-26 0,-1 0,0 0,27-27,-26 27,-27-26,53 26,-53 0,0 79,0-26,79-80,-79 1,53-27,-26 53,25-53,1 53,27 0,-27 0</inkml:trace>
  <inkml:trace contextRef="#ctx0" brushRef="#br0" timeOffset="18563">18865 291,'0'26,"0"27,0 26,0 1,0-1,0 1,0-1,0-26,0 0,0 0,0-53,53-80,-53 54,79-27,-79 0,53 27,-27 26,-26 0,0 53,53-27,-53 27,0 0,0-27,27 1,26-54,-53-26,26-26,-26 26,80 0,-80 0,53 0,-27 53,27 0,-53 27,26-1,-26 1,53 26,-53-27,0 1,0 25,27-25,-27-1</inkml:trace>
  <inkml:trace contextRef="#ctx0" brushRef="#br0" timeOffset="18928">19659 661,'0'27,"52"26,-52-27,0 0,0 27,27-26,-1-27,-26 0,80-80,-80 28,0 25,26-26,-26 27,0 52,0 27,0-26,0-1,0 27,0-27,0 1,0 26,53-53</inkml:trace>
  <inkml:trace contextRef="#ctx0" brushRef="#br0" timeOffset="19362">20108 952,'27'-26,"-1"-1,27-52,-26 0,26-1,-53 1,52-1,-52 27,0 1,0-1,0 26,0 27,-26 0,26 0,-79 53,79 26,0 1,-27 26,27-27,0 0,0 1,0-54,0 27,53-26,-26-1,-1-26,27 0</inkml:trace>
  <inkml:trace contextRef="#ctx0" brushRef="#br0" timeOffset="19618">20558 317,'0'80,"0"-1,0 27,0-27,0 1,0-1,0-26,0-27,0 27,0-53,27 27,26-27,26 0,-53 0,27-27</inkml:trace>
  <inkml:trace contextRef="#ctx0" brushRef="#br0" timeOffset="19822">20320 846,'0'0,"0"-26,26 26,1 0,26-53,26 53,1 0,-27 0,-1 0,-25 0</inkml:trace>
  <inkml:trace contextRef="#ctx0" brushRef="#br0" timeOffset="20062">20902 714,'27'0,"-27"0,0 27,0-1,0 27,0-27,0 1,0 26,0-27,26-26,53 53,-26-53,-26 0,26-26</inkml:trace>
  <inkml:trace contextRef="#ctx0" brushRef="#br0" timeOffset="20212">21061 397,'0'-53,"0"106</inkml:trace>
  <inkml:trace contextRef="#ctx0" brushRef="#br0" timeOffset="21134">21431 264,'-26'-53,"26"27,0-1,-53 107,53-1,0 27,0 53,0-27,0 27,0-53,0-27,0 0,0-26,0 0,26-26,-26-1,27-26</inkml:trace>
  <inkml:trace contextRef="#ctx0" brushRef="#br0" timeOffset="21463">21431 555,'0'-53,"0"53,0 27,53-27,-53 26,80-26,-80 27,26 52,-26-52,0-1,-26 27,-27-27,0 27,0-26,-27 26</inkml:trace>
  <inkml:trace contextRef="#ctx0" brushRef="#br0" timeOffset="22243">21511 952,'0'-26,"26"26,53-80,1 80,-1-53,1 1,25-28,1 1,-53-1,0 27,-53 1,0-1,0 0,0 0,-26 26,-27 27,0 0,-27 53,80 27,-26-1,26 53,0-26,0 0,0-27,0-26,0 0,53-26,-27-27,27-27,-53 1,80-54,-80 27,26 53,-26-26,0 52,0 1,0 26,0-27,0 27,53-53,0 0,26 0,-52-26,26-54,-53 1,53-27,-53 0,53 53,-53 27,0 26,0 53,0 0,0 0,0 0,0 0,0 26,0-26,-27 0,27 0,-53 26,0-26,27 0,26 0,-80 0</inkml:trace>
  <inkml:trace contextRef="#ctx0" brushRef="#br0" timeOffset="23444">23389 476,'0'-53,"53"53,-53-53,0 27,0-27,-26 53,-1 0,-26 0,27 0,-1 0,-52 53,53-27,-27 53,53-26,-27 0,27 27,0-27,0 26,53-26,0-27,0-26,26 80,-26-80,0 0,0 0,0 0</inkml:trace>
  <inkml:trace contextRef="#ctx0" brushRef="#br0" timeOffset="24115">23733 741,'27'0,"-27"-53,0 53,-80 26,27 27,27 26,26-26,0-26,0-27,26 0,27 0,-26 0,26 0,-53-80,0 54,0-1,0-25,26 52,-26 26,53-26,-53 26,26-26,-26 27,27-27,-27 53,0-27,53-79,-53 0,53 27,-53 0,53 26,-53-80,26 80,-26 53,0-26,27-1,-27 27,52 0,-25-27,26-26</inkml:trace>
  <inkml:trace contextRef="#ctx0" brushRef="#br0" timeOffset="24671">24262 793,'0'53,"0"-53,0 53,53-26,-26-27,-1 0,-26-27,0 1,53-27,-53 0,27 53,-27-53,0 53,52 53,-52-27,27 27,26 0,0-53,0 0,0 0,26-53,-26-26,-27 26,-26-26,53 26,-53 0,-26 53,-27 0,-27 79,80-26,0 0,0 0,0-27,0 27,27-26,26-27,0 0</inkml:trace>
  <inkml:trace contextRef="#ctx0" brushRef="#br0" timeOffset="25008">25426 741,'-26'0,"0"0,-27 0,0 0,0 52,0-52,0 27,27 26,26 0,0-27,26 27,27-53,53 27,-27-27,-26 0,-27 0</inkml:trace>
  <inkml:trace contextRef="#ctx0" brushRef="#br0" timeOffset="25428">25718 344,'0'53,"-53"26,26-26,-26 0,53 26,-26-26,26 0,0-27,0 27,0-26,53-27,26 53,0-53,1 0,-1-27,-26 1,0-27,-53 26,0-25,0 25,-26 27,-27-26,26 26,1 0,-27 0,53 26,0 27,0 0,0 0,26 0,27 0,0-27,53 27,26-53,-52 53,-27-53,-1-27</inkml:trace>
  <inkml:trace contextRef="#ctx0" brushRef="#br0" timeOffset="25758">25506 529,'0'0,"26"0,-26-27,53 27,-53 0,53 0,-26 27</inkml:trace>
  <inkml:trace contextRef="#ctx0" brushRef="#br0" timeOffset="26838">26644 926,'0'-27,"0"1,0-27,0 53,0-27,-53 27,0 0,26 0,-26 0,27 0,-1 80,27-27,0 0,0-53,53 0,0 0,0 0,27 0,-54-27,27-26,-53 0,26 0,-26 1,0-28,0 1,0-1,0 1,0 26,0 27,0 52,0 27,0 0,0 26,0 1,0-27,0 26,53 0,-53 1,0-1,0-26,53-53</inkml:trace>
  <inkml:trace contextRef="#ctx0" brushRef="#br0" timeOffset="27536">27781 793,'0'-79,"-26"53,26-1,-27-26,-26 53,27 0,0 0,-27 27,53-1,-53 27,53 0,-27-27,27 1,0 26,0-27,80-26,-27 0,26 0,-53 0,27-106,-26 80,-27-27,53-26,-53-1,0 1,0-27,0 27,0 26,0 0,0 53,0 106,-53-27,53 0,0 1,0-1,0-26,0 27,0-28,0 1,0-26,26-27</inkml:trace>
  <inkml:trace contextRef="#ctx0" brushRef="#br0" timeOffset="28113">28072 714,'-53'0,"53"0,-26 53,26-27,0 1,0 26,79-53,-52 0,-1-27,-26-52,0 132,53-53,-53 53,53-27,0-26,0 0,-27 0,-26-26,27 26,26 0,-27 0,54 0,-54 0,53 0,-52 0,-27 0,26 0</inkml:trace>
  <inkml:trace contextRef="#ctx0" brushRef="#br0" timeOffset="28767">29184 741,'-53'0,"-27"0,27 0,-26 0,26 0,-26 0,52 0,1 26,26 0,26-26,27 53,0-53,0 0,0 27,-27-27,27 0,-53-27,27 27,-27-53,26 53,-26-26,0 26,0 26,53 27,-53-26,0 26,0-27,27-26,25 0,-25 0,26-26,-27 26,27-53,-26 0,-54 79,-26 27,53 0,80-26,-1-27,53 0,-52-27</inkml:trace>
  <inkml:trace contextRef="#ctx0" brushRef="#br0" timeOffset="29417">29713 555,'0'27,"0"26,0 26,0 27,0 0,0-27,53-52,-53-1,26-26,-26 0,53-26,-53-27,53 26,0-79,0 106,-27 0,-26 27,27-27,-27 26,53-26,0 0,-27 0,27 0,26-53,1 0,25-26,-25 26,-1-26,-52 26,-27 0,-27 53,-26 0,0 0,53 53,0 0,0-27,0 1,0 52,27-26,-27 0,26 0,-26-27,0 27,-53-53,-26 0,0 0,26 0</inkml:trace>
  <inkml:trace contextRef="#ctx0" brushRef="#br0" timeOffset="29591">31274 529,'0'-27,"-27"27,27 27,-26 52,-27-26,26-26</inkml:trace>
  <inkml:trace contextRef="#ctx0" brushRef="#br0" timeOffset="29757">31089 1058,'26'0,"0"0,1 0,52 0,-26 0</inkml:trace>
  <inkml:trace contextRef="#ctx0" brushRef="#br0" timeOffset="29898">31459 741,'26'0,"1"0,26-27,-27 27,-26 27,0-27</inkml:trace>
  <inkml:trace contextRef="#ctx0" brushRef="#br0" timeOffset="30843">25400 608,'26'0,"27"0,27 0,26 0,-1 0,-25 0,-27 0,-27 0</inkml:trace>
  <inkml:trace contextRef="#ctx0" brushRef="#br0" timeOffset="32323">2937 1719,'53'0,"-27"0,27 0,0 0,26 0,1 0,26 53</inkml:trace>
  <inkml:trace contextRef="#ctx0" brushRef="#br0" timeOffset="32440">3625 1772,'79'0,"1"0,-1 27,-26-27,26 0,-26 0,0 0,-26 0,25 0,-25 0,-1 0,27 0,27 0</inkml:trace>
  <inkml:trace contextRef="#ctx0" brushRef="#br0" timeOffset="32734">6747 1614,'106'0,"0"0,-1 0,28 0,-27 0,-1 0,1 0,79 53,54-53,-54 0,26 0,1 0,0-53,26 53,0 0,0-53,-26 53,52 0,-52 0,0 0,52-53,-52 53,0 0,-1 0,-26 0</inkml:trace>
  <inkml:trace contextRef="#ctx0" brushRef="#br0" timeOffset="33107">14737 1587,'80'0,"26"0,-27 0,0 0,27 0,0 0,0 0,0 53,26-53,-53 0,1 0,25 0,1 0,0 0,26 0,-26 53,53-53,-27 0,27 0,-53 0,53 0,-27 0,27 0,-27 0,27 0,-27 0,27 0,0 0,-1 0,27 0</inkml:trace>
  <inkml:trace contextRef="#ctx0" brushRef="#br0" timeOffset="33393">19791 1746,'106'0,"0"0,26-27,-26 27,-1 0,28-52,-1 52,27 0,26-53,0 53,27 0,0 0,52 0,1-53,-27 53,0 0,-26 0,26 0,-27 0,28 0,-28 0,1 0,-27-53,0 53,-26 0,-53 0,53 0,-27 0,27 0</inkml:trace>
  <inkml:trace contextRef="#ctx0" brushRef="#br0" timeOffset="33506">26009 1508,'26'0,"0"0,27 0,0 0</inkml:trace>
  <inkml:trace contextRef="#ctx0" brushRef="#br0" timeOffset="33649">26326 1508,'79'0,"1"0,52 0,0 0,54 0,-1 0,26 0,28-53,-1 53,-27 0,54 0,-27 0,0 0,-26 0,0 0,-27 0</inkml:trace>
  <inkml:trace contextRef="#ctx0" brushRef="#br0" timeOffset="33718">29660 1455,'106'0,"-27"0,27 0,-53 0,0 0,0 0</inkml:trace>
  <inkml:trace contextRef="#ctx0" brushRef="#br0" timeOffset="34007">30242 1508,'26'0,"27"0,27 0,-27 0,-1 0,54 0,0 0,-26 0,-1 0,27 0,-27 0,0 0,1 0,-1 26,-26-26,27 0,-28 0,28 0,-54 53,-26-26,-26-27</inkml:trace>
  <inkml:trace contextRef="#ctx0" brushRef="#br1" timeOffset="43872">2302 2540,'0'53,"0"0,0-27,0 27,0 0,0 0,26-53,-26 26,53-26,-53 27,0 26,0-27,0 0,27-26,-1 0</inkml:trace>
  <inkml:trace contextRef="#ctx0" brushRef="#br1" timeOffset="44489">2540 2407,'0'-26,"-26"26,-27 0,26 0,1 0,-27 26,53 27,-53-26,53-1,0 27,0-26,0-1,0 27,53-27,0 27,0-26,26 26,-53-27,27 27,-53-26,27 25,-27 1,0-26,0-1,-53-26,26 53,1-53,-27 0,27 0,26 0,0-53,0 27,0-1,0-52</inkml:trace>
  <inkml:trace contextRef="#ctx0" brushRef="#br1" timeOffset="44796">3069 2619,'0'27,"0"-1,0 27,-26 26,26-52,0-1,0 27,26-26,1-27,-1 0,27 0,-27-53,-26 26,53-26,-53 27,0-1,-26 27,26-53,-53 53,53-52,-53 52,27 0,26 26</inkml:trace>
  <inkml:trace contextRef="#ctx0" brushRef="#br1" timeOffset="45710">4366 2328,'-53'0,"53"-53,0 27,-27 26,1 0,-54 26,80 1,-52-1,52 53,-53-26,53 53,0-26,-27-1,27 0,0 1,0 25,0 1,106-26,-80-54,27 27,0-53</inkml:trace>
  <inkml:trace contextRef="#ctx0" brushRef="#br1" timeOffset="45943">3916 2857,'0'-53,"26"53,27 0,0-26,0 26,0 0,79-53,1 53,-1-53</inkml:trace>
  <inkml:trace contextRef="#ctx0" brushRef="#br1" timeOffset="46431">4974 2460,'-26'0,"-1"0,-26 0,0 0,-26 0,79 53,-53-26,53-1,-26 54,26-28,0 1,-53 0,53-26,0 26,0-53,79 0,-52 0,26 0,-1 0,28-53,-54 26,27-26,-53 27,53-27,-53 27,27 52,-27 27,52-53,-52 53</inkml:trace>
  <inkml:trace contextRef="#ctx0" brushRef="#br1" timeOffset="46684">5318 2778,'27'0,"26"0,-53 53,26 0,-26 0,0-27,26-26,-26-53,0 0,53 0,-53 27,27 26,-27-53,53 53,0 0,-27 0,1 0</inkml:trace>
  <inkml:trace contextRef="#ctx0" brushRef="#br1" timeOffset="47931">6218 2672,'0'-26,"0"26,0 52,0-25,26 26,-26-27,27 1,-27 26,79 0,-53-53,1 0,26-53,-53 0,0 26,0 1,0-27,26 53,27 26,27 27,-54-53,27 0,-27 53,1-53,52 0,-79-26,53-54,-53 27,0-26,0 26,0 27,0 26,53 26,26 54,-26-54,0 27,27-53,-1 0,-26 0,-27 0,-26 0,53-53,-53-26,0-1,0-26,0 53,0 1,0 52,-26 0,-27 0,53 26,-26 53,26 27,0-26,0-27,26-1,27 1,0-26,0-27,26 0,27 0,53 0,-1-53</inkml:trace>
  <inkml:trace contextRef="#ctx0" brushRef="#br1" timeOffset="48830">8546 2037,'0'-26,"0"105,0 27,0 0,0 26,0-26,0 0,53 26,-53-79,53-27,-53 27,26-53,-26-53,53 0,-53 0,0 0,27-26,-27 26,53 27,26 26,0 0,-26 53,0 0,0-1,-26 1,26-26,-53 26,26-53,-26 53</inkml:trace>
  <inkml:trace contextRef="#ctx0" brushRef="#br1" timeOffset="49318">9604 2487,'0'-53,"-53"53,53-27,-26 27,0 0,-27 0,53 0,-80 0,80 53,-53 0,53-26,0 52,27-52,-1-27,1 0,-1 0,27 0,-26-27,52-26,-79 27,26 26,1 0,-27 26,79 27,-26-53</inkml:trace>
  <inkml:trace contextRef="#ctx0" brushRef="#br1" timeOffset="49800">9895 2646,'27'0,"-27"0,79 0,-26 52,-26-52,26-26,-53 0,0-1,26-26,-26 27,53 26,-27 0,27 79,27-79,-27 27,0-27,-1 0,-25 0,26 0,-53-27,26 27,-26-79,0 26,-26 53,-27-53,0 53,27 53,26-27,0 1,26 26,27-27,-27 27,27-27,53-26,53 53,-80-53</inkml:trace>
  <inkml:trace contextRef="#ctx0" brushRef="#br1" timeOffset="51514">11774 2354,'0'-26,"0"26,-26 0,-27 0,53 0,-27 0,27 53,0 0,0 26,0-79,0 27,53-27,-26-27,-27-26,26 53,-26-26,79 26,-79 26,53-26,-53 53,27-53,-27 53,26-53,-26-53,0 0,0 0,0 27,53-27,-26 79,25-26,-25 53,-1-53,54 53,-54-53,27 0,0 0,0 0,-27-53,27 0,-26-26,26-27,-53 0,0 27,0 26,0 27,0 26,0-53,-53 53,-27 0,80 26,-52 27,52-26,0 26,-27 26,27-26,0 0,0 0,0 0,27 26,-27-53,52 27,-52-26,80-27,-27 0,-27 0,27 0,-53-27,53-26,-53 0,0 27,0 0,26 26,-26 0,0 26,27 27,-27-27,53 1,0 26,0-53,-53 0,53-53,-53 26,0-26,26-52,-26 25,0 54,0-1,0 54,53-1,-53 27,0-26,26-1,-26 27,0 0,0 0,0 26,0 27,0-27,0 1,0 26,0-53,-52-1,52-25,-53-27,0 0</inkml:trace>
  <inkml:trace contextRef="#ctx0" brushRef="#br1" timeOffset="52288">14446 2169,'0'-53,"-53"53,0 0,27 0,-27 0,0 27,0 26,-26 26,52-26,-26 0,27 0,26 26,-53-26,53-26,0 26,0-27,53-26,26 53,27-53,27 0,25 0,-52 0</inkml:trace>
  <inkml:trace contextRef="#ctx0" brushRef="#br1" timeOffset="52949">14975 2460,'0'-26,"0"-27,0 53,0-27,-52 27,-1 0,26 0,1 0,-27 0,26 53,27-26,0 26,0-27,0 1,27-27,-1 0,1 0,26 0,-27 0,27-80,-27 54,-26 52,53 27,-26 0,26-26,0-27,-27-27,-26 1,0-1,0-26,53 53,-53-26,0 26,26 0,-26 53,53-53,-53 79,53-79,0 0,0 0</inkml:trace>
  <inkml:trace contextRef="#ctx0" brushRef="#br1" timeOffset="53269">15716 2302,'0'-27,"-26"27,-1 0,-26 0,27 27,26 25,-53-25,53 26,0-27,53 27,-27-53,1 53,52-26,-79 26,-26-27,-1-26,-26 53,27-53,0 79</inkml:trace>
  <inkml:trace contextRef="#ctx0" brushRef="#br1" timeOffset="53479">16193 2407,'0'27,"0"-1,0 1,26 26,-26-27,0 1,0 26,53-53</inkml:trace>
  <inkml:trace contextRef="#ctx0" brushRef="#br1" timeOffset="53637">16272 2275,'0'-26,"26"26,-26 0</inkml:trace>
  <inkml:trace contextRef="#ctx0" brushRef="#br1" timeOffset="55018">17145 2487,'0'-53,"0"26,-26 27,-27-53,0 27,0-27,-27 53,28 0,25 0,-26 27,27-1,-27 27,26-27,27 1,-26 26,26 0,53 0,26-53,27 0,26-27,-26-26,0 0,-53 27,0-27,0 0,-53 0,26-26,-26 26,0 26,0 1,0 26,0 0,0 53,-53 26,53 1,0-1,0-26,0 0,27 0,-1-53,27 53,53-53,-53 0,0-27,0-26,-53 27,26-27,-26 26,0 1,0 26,0-53,-79 53,52 0,1 26,-54 1,80 26,0 0,0-27,0 1,106 26,-26-53,-1 0,0 0,1 0,26-27,-27 27,-26 0,-53-53,0 80,0 26,0-27,0-52,0-27,53 0,-27 53,54 0,-27 0,26 0,0 0,-26 0</inkml:trace>
  <inkml:trace contextRef="#ctx0" brushRef="#br1" timeOffset="55430">18680 2646,'53'0,"-27"0,27 0,-27 0,27-80,0 80,-53-53,27 53,-27-26,0 26,-53-53,-27 53,54 26,26 1,-79 26,79-27,0 1,0 26,0-27,26 27,27-53,0 53,-27-53,1 0</inkml:trace>
  <inkml:trace contextRef="#ctx0" brushRef="#br1" timeOffset="55978">19632 2540,'0'-27,"0"-26,0 27,-26-1,-1 27,-26 0,0 0,0 0,1 0,-1 53,0 0,53-26,0 26,0-27,0 1,53-27,0 0,-1 0,1 0,0-53,-26 26,-27-26,53-53,-53 27,0 0,0-1,0 1,0 0,0 26,0 26,0 27,0 27,0 26,0 26,0-26,0 0,0 0,53 26,-53 0,0 27,52-26,-52-27,106-53</inkml:trace>
  <inkml:trace contextRef="#ctx0" brushRef="#br1" timeOffset="56830">20717 2037,'0'0,"0"-53,0 0,-53 27,27-27,-54 53,27 0,27 0,-27 0,0 53,53-27,-27 1,27 52,0-26,0 26,0 1,0 25,0-25,0-1,0 1,80 25,-80-78,26-27,-26 26</inkml:trace>
  <inkml:trace contextRef="#ctx0" brushRef="#br1" timeOffset="57050">20294 2407,'0'-26,"52"26,-25 0,52 0,54-53,-28 53,1 0,0 0,-27 0,1-26</inkml:trace>
  <inkml:trace contextRef="#ctx0" brushRef="#br1" timeOffset="57480">21087 2249,'0'0,"0"53,0-1,0 1,0-26,0 26,0-27,27 27,-1-53,27 0,-26 0,-27 0,53 0,-53-79,52 52,-52-26,0 27,0-1,0 54,0-1,0 1,0 52,0-26,0-26,0-1,27-26</inkml:trace>
  <inkml:trace contextRef="#ctx0" brushRef="#br1" timeOffset="57830">21590 2540,'53'-27,"-53"-26,0 106,0 0,0 0,0-26,0-1,26-26,1 0,26-26,-53-27,53 0,0 0,-53 26,26 27,-26-53,0 106,53-53,-53 53,53-26,-27 26,1-27,26-26</inkml:trace>
  <inkml:trace contextRef="#ctx0" brushRef="#br1" timeOffset="58138">22490 2434,'-27'0,"1"0,-27 0,26 0,1 0,-27 53,26-27,27 27,0 0,53-26,0-27,27 52,26-52,-27 0,-26 0</inkml:trace>
  <inkml:trace contextRef="#ctx0" brushRef="#br1" timeOffset="58803">22807 1799,'0'-27,"27"27,-27-53,0 106,0 27,0 26,0-1,-27 28,27-54,0 0,0 1,0-27,0 0,27 0,25-53</inkml:trace>
  <inkml:trace contextRef="#ctx0" brushRef="#br1" timeOffset="59000">22754 2354,'0'-26,"27"26,-1 26,53 27,-52-53,26 0</inkml:trace>
  <inkml:trace contextRef="#ctx0" brushRef="#br1" timeOffset="59194">23336 2407,'0'0,"0"0,0 27,0-1,0 27,0-26,0-1,0 27,0 0,0-53</inkml:trace>
  <inkml:trace contextRef="#ctx0" brushRef="#br1" timeOffset="59343">23469 2037,'26'0</inkml:trace>
  <inkml:trace contextRef="#ctx0" brushRef="#br1" timeOffset="60807">23839 2407,'0'-26,"0"-27,0 27,0 26,-53 0,27 0,26 0,-27 0,27 52,0 1,0 0,27-53,26 0,-27 53,27-53,-27 0,-26-26,53 26,-53-27,27 27,26 0,-53 0,53 80,-53-54,0 1,26-27,-26-27,0 1,53-27,-53 26,26 27,-26-26,27 26,26 0,-53 26,53 27,0 0,-53-26,26-27</inkml:trace>
  <inkml:trace contextRef="#ctx0" brushRef="#br1" timeOffset="61196">24659 2672,'0'-26,"80"-27,-28-27,-25 80,26-79,0 26,-27 26,-26-25,27 52,-27-53,0 26,-27 27,27 0,0 27,0 52,0-26,0 0,53 0,-26 0,26-27,-27 27,-26-26,-26-27,-54 0,-52 52,26-52,27 0</inkml:trace>
  <inkml:trace contextRef="#ctx0" brushRef="#br1" timeOffset="64397">25638 1825,'0'27,"0"52,0 27,0 0,0 0,0 26,0-53,0 1,0-27,0-27,0-26,0 27,0-54,53 1,-53-27,0 26,53 1,-53-27,26 26,27-26,27 53,-54 0,27 27,-26-27,-27 53,52 0,1 0,-53-27,0 27,27 26</inkml:trace>
  <inkml:trace contextRef="#ctx0" brushRef="#br1" timeOffset="65028">26617 2328,'0'-26,"-53"26,53-27,-26 27,-1 0,-52 0,26 0,27 0,-1 0,27 53,-79 0,79-27,-27-26,27 53,0 0,27-26,26-27,0 0,-27 0,27 0,0 0,-27 0,-26-53,27 53,-27-27,0 1,53 26,-53 26,53-26,-27 53,27-53,-27 80,27-80,-26 0</inkml:trace>
  <inkml:trace contextRef="#ctx0" brushRef="#br1" timeOffset="65327">26802 2381,'0'0,"53"53,-53 0,53 0,-53-27,53 1,26 26,-52-53,-1 0,-26-27,0-26,53-26,-53-1,0 1,27 26,-27 27,0 26,0 26,53 27</inkml:trace>
  <inkml:trace contextRef="#ctx0" brushRef="#br1" timeOffset="65537">27411 2249,'0'53,"0"-1,0 1,0 0,0-26,0-1,26 54</inkml:trace>
  <inkml:trace contextRef="#ctx0" brushRef="#br1" timeOffset="65709">27517 1984,'0'-53,"-27"133</inkml:trace>
  <inkml:trace contextRef="#ctx0" brushRef="#br1" timeOffset="66409">27490 2540,'27'0,"-1"0,1 0,-27 53,79-53,-26 53,-27-53,-26-53,0 26,53-26,-53 0,0-26,27 0,-27 52,79 54,-52 25,25 1,1-53,-26 0,52 0,-26-26,-26-27,26-53,-53 27,52-1,-52 28,0-1,-26 53,0 0,26 53,-53-27,53 27,0 0,0 26,0 1,26-1,27 0,0 27,-27-26,-26 25,80 1,-80-26,0-28,0 1,0 0,-27-53,-26 27,27-27,-1 0,-25-27,25-26,27-26,0 53,0-1,0-26,0 27,27-27,78 26,-25 27,-1-53,0 53,1 0,-27-26</inkml:trace>
  <inkml:trace contextRef="#ctx0" brushRef="#br1" timeOffset="67239">29342 2302,'0'-53,"0"26,-26 27,-1 0,-26 0,-26 0,26 27,0 26,0-1,53-25,-26 26,26 0,53-53,0 0,0 0,0 0,-1 0,-25 0,-27-80,26 80,-26-26,0-1,106 54,-79 26,26-27,26 27,-53-26,27 26,0-53</inkml:trace>
  <inkml:trace contextRef="#ctx0" brushRef="#br1" timeOffset="67983">30268 2249,'0'-27,"0"-26,27 0,26 27,-53-27,26 27,-26-1,-26 27,-1 0,1 0,-27 27,26-1,27 27,-52-27,52 27,0-26,0-1,52 27,28-53,-27 53,0-53,0 53,-27-27,-26 1,0-27,-53 53,-26-53,26 0,26 26</inkml:trace>
  <inkml:trace contextRef="#ctx0" brushRef="#br1" timeOffset="68194">30586 2222,'0'27,"0"-1,0 27,0-27,0 1,0 26,0-27,26 1,-26 26</inkml:trace>
  <inkml:trace contextRef="#ctx0" brushRef="#br1" timeOffset="68379">30692 2011,'0'-53,"26"53,-26 53,53 26,-53 0,0 1,0-1</inkml:trace>
  <inkml:trace contextRef="#ctx0" brushRef="#br1" timeOffset="69482">30850 2513,'0'0,"0"-53,0 0,53 53,0 0,-26 0,-1 0,27 0,-26 0,-27 27,26-27,53 0,-52 0,-1 0,27-27,-26 1,26-53,-27 26,-26 0,53 0,-53-27,0 54,0 0,-53 26,27 0,-1 0,-26 0,27 0,26 79,-53-26,53-27,0 27,26 27,1-80,52 26,-26-26,-26 0,25 53,-25-53,-27 53,0-27,0 1,0 52,0 1,0-1,0 0,0-26,0 0,0-26,0-27,-53 0,27 0,-27-53,26 0,27 0,-53-27,53 54,0-27,53 0,53 53,0 0,105-79,1 79,-27-106,-26 53,0-26,-27-27,-52 0,-28 0,-52 0,0-26,0 53,-52 26,25 53,-26-53,27 53,-1 0,-52 79,26 1,0 52,53-26,-53 26,53-26,0-27,0 1,27-28,-27 1,79-53,-26 27,26-27,27 0,26-27,-26 27,-26-53,-1 53,-79-52,26-1,-26 0,-53 53,1 0,-1 0,26 0,-26 26,53 54,0-28,0-25,27-1,79 27,26 0,27 0,-27-53,-53 80,-52-80</inkml:trace>
  <inkml:trace contextRef="#ctx0" brushRef="#br1" timeOffset="70307">30215 2249,'-52'0,"52"26,-53 27,26-27,-26 1,53 26,-53-53</inkml:trace>
  <inkml:trace contextRef="#ctx0" brushRef="#br1" timeOffset="72161">2461 4021,'26'-53,"27"27,0-27,0 27,26-27,-52 26,26-26,-80 53,1 0,-1 0,-26 0,0 0,53 0,0 53,80-53,26 27,-27-27,0 79,1-79,26 79,-80-52,-26-1,26 27,-26-26,0 26,-52-27,-28-26,-26 53,53-53,27 0,26-26</inkml:trace>
  <inkml:trace contextRef="#ctx0" brushRef="#br1" timeOffset="72392">3440 3704,'0'-27,"0"27,0 27,0 26,0-27,0 27,53-26,-27 26,-26-1,26-52</inkml:trace>
  <inkml:trace contextRef="#ctx0" brushRef="#br1" timeOffset="72589">3387 3466,'0'-53,"53"106,-53 0,53 26,-53 0</inkml:trace>
  <inkml:trace contextRef="#ctx0" brushRef="#br1" timeOffset="72880">3836 4048,'27'-27,"-27"1,53-27,-53 0,26 0,27 27,-26 26,26 0,-53 0,53 0,-53 53,52 0,-52-27,27 0,-27 27</inkml:trace>
  <inkml:trace contextRef="#ctx0" brushRef="#br1" timeOffset="73840">4498 3730,'0'-53,"-27"27,-25-27,25 53,1 0,-54 26,80 1,-53 26,53-27,0 27,0-53,53 0,-26 0,-1 0,54 0,-54-53,0 53,27 53,-26-26,26-1,-27 54,27-1,-53 0,53 1,-53-1,0-26,0 0,-53 0,-26 26,-27-26,53-53,0 0,27 0,-27 0,53-53,0 0,0-26,106-1,-54-25,54-1,0 26,-53 1,0 53</inkml:trace>
  <inkml:trace contextRef="#ctx0" brushRef="#br1" timeOffset="74359">4815 3942,'27'26,"26"27,-27-26,27 26,-26-27,26-26,-27 27,0-27,-26 0,0-27,0-26,0-26,0 26,0 27,0 78,27-25,26-27,26 79,-26-79,0 0,26 0,-26 0,27-53,-54 0,-26-26,53-27,-53 0,0-52,-26-1,-27 80,26-1,-52 54,52 52,27 27,0 26,0 1,0 26,0-27,0 0,0 1,0-27,0 0,0-27,0-26,0 79,53-79,0 0,0 27,0-27,0 0</inkml:trace>
  <inkml:trace contextRef="#ctx0" brushRef="#br1" timeOffset="75199">6112 3730,'0'-26,"0"-1,0-26,-27 53,27-26,-52 26,52-26,-27 26,-26 0,53 0,-79 52,79 1,-27-26,27-1,0 27,0-26,0-1,53-26,-26 0,-1 0,27-26,-26 26,-27-27,52 27,-52-53,0 27,53 52,-53 1,53-1,0 27,-26-53,-1 0</inkml:trace>
  <inkml:trace contextRef="#ctx0" brushRef="#br1" timeOffset="75461">6350 3783,'53'0,"-27"0,-26 27,27-27,-27 53,53 0,-53-27,0-26,0-26,0-1,0 1,0-27,0 26,53 27,-27-53</inkml:trace>
  <inkml:trace contextRef="#ctx0" brushRef="#br1" timeOffset="75941">6853 3730,'0'0,"-27"27,27 26,0-27,0 27,27 0,-27-27,79-26,-79 27,53-27,0 0,-53 0,53-53,-53 27</inkml:trace>
  <inkml:trace contextRef="#ctx0" brushRef="#br1" timeOffset="76128">7011 3466,'-52'0,"52"-27,0 27,0 27</inkml:trace>
  <inkml:trace contextRef="#ctx0" brushRef="#br1" timeOffset="76832">7329 3175,'0'-27,"53"54,-53-1,0 27,53 26,-53-26,26 27,-26-1,0-26,53 26,-53-26,0-26,0-1,0 27,27-53,-27 53,26-26,53-27,-79 0</inkml:trace>
  <inkml:trace contextRef="#ctx0" brushRef="#br1" timeOffset="77327">7885 3598,'0'26,"0"1,53-27,-53 53,26-53,-26 53,26-53,27 0,-53-27,53 27,-53-79,53 52,-53 1,53-27,-53 27,0 52,0 1,27 52,-27 0,0 1,0-1,0 53,0-26,0-26,0-1,0-26,0 0,0-27,-27 27,1-53,-54 0,1-26,0 26,26-53,0 0</inkml:trace>
  <inkml:trace contextRef="#ctx0" brushRef="#br1" timeOffset="77740">7011 3651,'0'0,"80"0,-54 0,27 0,0 0,0 0,0 0,0 0,0 0,53 0,-53 0</inkml:trace>
  <inkml:trace contextRef="#ctx0" brushRef="#br1" timeOffset="78624">9102 3545,'53'0,"-53"27,0 25,26-25,-26 26,0 0,53 26,-53-26,0-26,0 25,26-25</inkml:trace>
  <inkml:trace contextRef="#ctx0" brushRef="#br1" timeOffset="78805">9313 3492,'0'-53,"27"53,-27 106,0-53</inkml:trace>
  <inkml:trace contextRef="#ctx0" brushRef="#br1" timeOffset="79112">9657 4233,'27'0,"-27"-26,53 26,-27 0,-26-27,27 27,-27-53,79 0,-79-26,53 52,-53 1,26 26,-26-53,53 53,-53 27,53-27,-53 52,53-52,-53 53,27-26,-27 26</inkml:trace>
  <inkml:trace contextRef="#ctx0" brushRef="#br1" timeOffset="79841">10239 3889,'0'-53,"53"0,-26 0,26 0,-27 27,27-27,-53 27,0-1,-26 27,-27 0,26 0,27 0,-53 0,53 79,0-52,0 26,0-27,53 1,0-27,0 79,26-79,-52 27,-1 26,-26-27,0 27,-53 0,-26-53,53 53,-1-53</inkml:trace>
  <inkml:trace contextRef="#ctx0" brushRef="#br1" timeOffset="80050">10689 3810,'53'0,"-53"26,27 27,-27-26,26 25,-26-25,53-1,-53 27,26-53,-26 27</inkml:trace>
  <inkml:trace contextRef="#ctx0" brushRef="#br1" timeOffset="80215">10901 3624,'0'27</inkml:trace>
  <inkml:trace contextRef="#ctx0" brushRef="#br1" timeOffset="81077">11536 3863,'0'-27,"-27"27,27-53,-26 53,-1 0,-25-26,-1 26,0 0,0 0,0 0,-26 0,26 0,0 0,26 26,-26-26,53 80,0-27,0-27,27-26,52 53,1-53,-1 0,-26 0,0 0,0 0,-53-79,53 26,-53 0,0 0,0 0,0-53,0 27,0-1,0 1,0 52,0 1,-53 26,53 79,0-26,0 27,0-1,26 0,-26-26,53 27,0-54,-27 27,27 0,0-27,-26-26</inkml:trace>
  <inkml:trace contextRef="#ctx0" brushRef="#br1" timeOffset="81408">11853 3889,'53'0,"27"0,-27 0,-27 0,0 0,27 0,-26 0,-27-53,26 53,-26-79,0 26,0 26,0 27,-26-26,-27 26,26 0,1 0,-27 26,53 1,0 26,0-27,0 27,0-26,79 26,-26-1,0-52,27 27,26-27,26 0,-26 0</inkml:trace>
  <inkml:trace contextRef="#ctx0" brushRef="#br1" timeOffset="82412">13361 3572,'0'-27,"0"1,0-1,0-26,0 27,-26-27,26 26,0 1,-26-27,26 27,0-1,-27 27,27 53,0 0,0 0,-53 26,53 27,0-27,-53-26,53 0,0 27,0-27,0 0,53-27,-26 53,26-79</inkml:trace>
  <inkml:trace contextRef="#ctx0" brushRef="#br1" timeOffset="82974">13785 3333,'0'0,"-53"80,26 26,-25-27,52 0,0 27,0-26,0-1,0-53,105 27,-78-53,26-26,-53-1,53-25,-53-1,0 26,0 54,0-1,0 27,105-27,-25 27,-1-53,27 0,-53 0,0 0,0-26,0-27,-53 0,0 0,0 0,-27 0,-26 53,0 0,1 0,-1 0,-27 0,80 53,0-26,0-1,80 27,-27-53,26 53,0-53,-26 0,27 0,-28 0</inkml:trace>
  <inkml:trace contextRef="#ctx0" brushRef="#br1" timeOffset="83282">12885 3333,'-26'0,"-1"0,-52 0,52 27,80-27,27 0,26 0,52 0,-25 0,52 0,-26 0,26 0,0 53,-53-53</inkml:trace>
  <inkml:trace contextRef="#ctx0" brushRef="#br1" timeOffset="84646">15663 3757,'0'0,"0"-27,-26 27,26-53,-27 53,-25-26,-1 26,0 0,0 0,26 0,27 79,-53-26,53-26,0-1,0 27,0-26,0 25,53-52,53 53,0-53,0 0,-27 0,1 0,-28 0,1 0,-53 0,-26 0,26-53</inkml:trace>
  <inkml:trace contextRef="#ctx0" brushRef="#br1" timeOffset="85104">16060 3916,'80'0,"-54"0,1-53,25 53,-25-80,26 27,-27 27,27-27,-53-26,53 26,-53-27,0 1,0 26,0 27,0-27,0 26,-53 27,53 27,-53 26,53-1,-53 28,53-1,-53 1,53-28,-52 28,52-27,0 0,0-27,0 27,0 0,52-53,1 26,0-26,0 0</inkml:trace>
  <inkml:trace contextRef="#ctx0" brushRef="#br1" timeOffset="85935">16669 3783,'0'0,"-53"0,53 53,0 27,26-54,27-26,-26 0,-27-79,0 26,0 0,0 0,0 0,-27 53,-26 0,53 53,27 0,52-27,-52-26,26 0,-27 0,0 0,27-53,-53 0,0 0,0 27,0-27,-53 53,53-26,-26 26,26 0,0 53,0-27,0 27,53 26,0-26,-27 0,-26 0,27 0,-27-27,0 54,-53-80,-53 0,53 0,-26 0,52 0,27-27,80 27,78 0,54 0,53-53,-27 53,26-52,-105 52,-106-80,-53 54,0-27,-26 53,-80-80,26 80,1 0,26 0,27 0,-27 53,53 27,26-54,27 27,26-53,1 53,-1-53,1 53,-54-53,0 0,-26 26</inkml:trace>
  <inkml:trace contextRef="#ctx0" brushRef="#br1" timeOffset="86536">18838 3810,'0'-53,"0"26,-26 27,-27-53,0 53,0 0,0 0,0 53,-26-26,26 26,53-27,0 1,0 26,26-27,27-26,27 0,-27 0,0 0,-27 0,27-106,-53 53,53 0,-53 0,0-26,0 0,0-1,0-26,0 27,0 26,0 27,0 26,0 79,0 0,0 1,0-1,0 27,0-27,0 1,0-1,53-26,-53 0,53 26,26-79</inkml:trace>
  <inkml:trace contextRef="#ctx0" brushRef="#br1" timeOffset="87641">19844 3439,'0'0,"26"0,-26-26,0-27,0 26,0 27,-53 0,27 0,-1 0,-26 0,27 53,-27-26,27 26,26-27,-53 27,53-26,0-1,0 0,53 27,-27-26,27-27,53 53,0-53,0 0,-27 0,-26 0,0 0,26 0,-52 0,-1 0</inkml:trace>
  <inkml:trace contextRef="#ctx0" brushRef="#br1" timeOffset="88389">20479 3651,'0'-53,"0"27,-27 26,-26 0,53 0,-53 0,53 52,-52-52,52 53,0 0,0-26,26-27,0 0,1 0,-1 0,27 0,-26-53,26 26,-27-26,27 80,-53-1,0 27,0 0,0-26,27-27,-27 26,52-52,-25-54,-27 54,53 26,0 0,-27 0,-26 0,53 0,-53 26,79-26,-52 53</inkml:trace>
  <inkml:trace contextRef="#ctx0" brushRef="#br1" timeOffset="88674">21167 2989,'0'-52,"0"104,0 28,0-1,0 27,0 0,0 0,0 26,0-26,0-27,0-26,0 0,0 0,0-27,0-26,53-52</inkml:trace>
  <inkml:trace contextRef="#ctx0" brushRef="#br1" timeOffset="88951">21511 3572,'0'26,"0"0,0 1,0 26,0 0,53-53,-27 26,27-26,-27 0,27 0,0 0,-53-53,0 0,0 27,-53-1,0-25,0 52,1-27,-28 27,27 0,27 0</inkml:trace>
  <inkml:trace contextRef="#ctx0" brushRef="#br1" timeOffset="89244">20664 3386,'0'0,"26"0,80 0,-53 0,27 0,-1 0,0 0,27 0,26 0,-52 0</inkml:trace>
  <inkml:trace contextRef="#ctx0" brushRef="#br1" timeOffset="89634">22119 3545,'0'53,"0"-27,0 27,0-26,0-1,0 27,0-26,0 26,53 0,-26-53,25-27,1 1,0-27,0 26,-26-26,-27 27,26-27,-26 26,0 1,0 52,0 1,0 26,0-27,0 1,0 26,27-53,-27 53</inkml:trace>
  <inkml:trace contextRef="#ctx0" brushRef="#br1" timeOffset="89979">22622 3572,'53'0,"-27"0,-26 0,0 52,53-25,-53-1,0 27,0 0,-26-53,52-26,-26-1,27 1,-27-27,79 26,-79 1,53 26,-53-79,26 79</inkml:trace>
  <inkml:trace contextRef="#ctx0" brushRef="#br1" timeOffset="91681">23971 3466,'0'-27,"0"-26,0 53,0-26,-26 26,26-27,-53 27,26 0,-25 0,25 0,-26 0,27 0,-1 0,-26 0,27 0,-27 27,26 26,27 0,0 0,0 0,0-27,53 27,-26 0,52-27,-26 27,-26-53,52 27,-26-27,-27 0,1 0,26 0,-27 0,1 0,26 0,-27 0,0 0,27 0,0 0</inkml:trace>
  <inkml:trace contextRef="#ctx0" brushRef="#br1" timeOffset="92055">24844 3757,'27'0,"-1"0,-26 26</inkml:trace>
  <inkml:trace contextRef="#ctx0" brushRef="#br1" timeOffset="93716">25956 3704,'0'0,"-53"0,0 0,26 0,-26 0,1 0,25 0,1 0,26-80,-53 80,53-52,0-1,0 26,26 27,27 0,-26 0,25 27,-25 26,-27-1,53 1,-53 0,0 27,0-27,-53 26,26-53,-25 27,-28-53,1 0,26 0,26 0,1 0,-27-26,79 26,27 0</inkml:trace>
  <inkml:trace contextRef="#ctx0" brushRef="#br1" timeOffset="94143">26564 3439,'0'-53,"-26"53,26-53,-53 53,26 0,1 0,-27 27,53 26,-26 0,26 26,0 0,-53-26,53 0,0 0,-53 27,53-54,0 1,0 25,0-25,0 52,0-52,0 26,26-53,-26 53</inkml:trace>
  <inkml:trace contextRef="#ctx0" brushRef="#br1" timeOffset="94406">26114 3783,'0'-26,"0"-27,27 53,26 0,26 0,27 0,26 0,-26 0,0 0,-27-27</inkml:trace>
  <inkml:trace contextRef="#ctx0" brushRef="#br1" timeOffset="95319">27358 3519,'53'0,"-53"-80,0 27,0 27,0-1,0-25,-27-1,27 0,-26 53,26-53,0 132,0-52,0 26,-53-1,53 28,0 26,-26-1,26-25,0-1,0-26,0-26,0 26,0-27,26-26</inkml:trace>
  <inkml:trace contextRef="#ctx0" brushRef="#br1" timeOffset="95823">27675 3122,'27'0,"-27"53,0 53,0-1,0 1,-53-26,53-1,0-53,0 27,26-53,54 0,-27 0,-27 0,-26-53,27 53,-27-26,0 26,0 53,105 0,-52 0,27-27,52-26,-26 53,-27-53,-26 0,0 0,-53-79,0 26,0 26,-26 27,-27-53,26 53,1 0,-27 0,53 27,0-1,79 27,-26-26,27-27,-1 79,-26-79,26 0</inkml:trace>
  <inkml:trace contextRef="#ctx0" brushRef="#br1" timeOffset="96099">26776 3466,'53'0,"26"0,27 0,26 0,53 0,1 0,25 0,1 0,-53-27,-80 27</inkml:trace>
  <inkml:trace contextRef="#ctx0" brushRef="#br1" timeOffset="97127">29395 3175,'0'0,"0"-80,-26 80,26-53,-80 53,80-26,-26 26,-1 0,27 26,-52 27,52 27,-27-1,27 27,0 0,-53 0,53-27,0 0,0 1,0-1,0-52,27 25,26 1</inkml:trace>
  <inkml:trace contextRef="#ctx0" brushRef="#br1" timeOffset="97376">28998 3730,'0'-26,"0"26,80 0,-27-53,0 53,-1 0,1 0,27 0,26-27,-27 27,-26-52,-27 52,27-53,-53 0</inkml:trace>
  <inkml:trace contextRef="#ctx0" brushRef="#br1" timeOffset="97667">29792 3069,'0'-53,"-26"53,26-27,0 54,0-1,0 54,0-27,0 0,0 26,0 0,0 27,0 0,53 0,-1-27,-25-26,26-26,-27-27</inkml:trace>
  <inkml:trace contextRef="#ctx0" brushRef="#br1" timeOffset="97989">30083 3730,'0'-26,"0"-27,0 106,27-27,-27 1,53-27,-53 53,26-53,-26 53,26-53,-26-27,53-26,-53 0,0 0,27 0,-27 27,53 26,0 0,-27 26,27 27,-27-26,27 26,-53-27,27 1,-27 26</inkml:trace>
  <inkml:trace contextRef="#ctx0" brushRef="#br1" timeOffset="98246">29554 3254,'-26'0,"26"0,26 0,0 0,54 0,52 0,0 0</inkml:trace>
  <inkml:trace contextRef="#ctx0" brushRef="#br1" timeOffset="99137">30612 3360,'27'0,"26"0,-27 0,27-27,0 27,26-26,-52 26,26-53,-53-26,0 52,0-26,-53 53,53-26,-53 26,26 0,27 53,0 0,0 26,0 0,0 27,0 53,0-53,27-27,-27 1,0-27,0 26,0-53,26 1,-26 26</inkml:trace>
  <inkml:trace contextRef="#ctx0" brushRef="#br1" timeOffset="99340">30771 3704,'0'0,"79"0,-52 0,26 0,26 0,1 0,-1 0</inkml:trace>
  <inkml:trace contextRef="#ctx0" brushRef="#br1" timeOffset="99647">31538 3175,'-53'0,"27"26,26 1,-79 52,79-26,-27 26,27 27,0 0,0 0,53-27,0-26,0 0,-27-53,54 0,-54 0,1 0</inkml:trace>
  <inkml:trace contextRef="#ctx0" brushRef="#br1" timeOffset="100688">31856 3281,'-27'0,"-26"0,80 0,-1 0,1 0,26 0,26 0,-26 0,-26 0,-1 0,-26 26,0 0,0 27,0 53,-53-26,53-54,0 27,-26-27,26 27,0 0,0-26,26-27,80 53,-80-53,1 0,26 0,-27 0,27 0</inkml:trace>
  <inkml:trace contextRef="#ctx0" brushRef="#br1" timeOffset="100997">31803 3624,'26'0,"1"0,26 0,26 0,-26 0,0 0,0 0,0 0,0 0,26 0,-26 0,0 0</inkml:trace>
  <inkml:trace contextRef="#ctx0" brushRef="#br1" timeOffset="101229">32703 3307,'26'0,"0"0,-26 26,80 1,-80 26,26 0,-26 0,0 0,0-1,0 54,0-53,0 0,0-26,-53 26,27-27,-27-26</inkml:trace>
  <inkml:trace contextRef="#ctx0" brushRef="#br1" timeOffset="103490">1984 4762,'0'-53,"0"106,-26 53,26 26,0 27,0 26,0-52,0-1,0-53,0 1,0-54,0 1,0-27,0 0,26 0,-26-53,53 0,-53 26,53 1,0-27,0 26,0 27,0 0,-53 0,53 0,-53 53,26-53,-26 53,0 0,27-53,-27 53,0-26</inkml:trace>
  <inkml:trace contextRef="#ctx0" brushRef="#br1" timeOffset="104194">2752 5556,'0'-27,"0"1,0 26,-53 0,0 0,53 53,-27-53,27 79,0-52,0-27,27 0,26 0,-27 0,1-27,26 27,-27-53,27 0,-53 53,26 0,-26 53,27-53,26 53,-27-53,27 0,27 0,-28 0,1-79,0 52,-26-25,-27-1,0 0,0 26,0 27,-53 0,53 0,-53 0,53 53,0 0,0-26,0-1,53 27,-27-27,1 27,26-53,-53 53,53-53,-53 53,0 0,-80-53,1 106,26-80,0-26</inkml:trace>
  <inkml:trace contextRef="#ctx0" brushRef="#br1" timeOffset="105029">4498 5344,'0'0,"0"-53,0 0,0 53,-79 0,26 0,26 0,1 27,-27-1,53 27,-27-26,27-1,0 27,53-53,0 0,0 0,0 0,26 0,-52 0,26-53,-53 0,26 80,27-1,53 27,-27 0,1-53,-27 0</inkml:trace>
  <inkml:trace contextRef="#ctx0" brushRef="#br1" timeOffset="105757">5900 4868,'27'0,"-27"26,26-26,27 0,0-26,26-27,-79 27,27-27,-27 26,0 1,0-27,0 53,0-27,-53 27,0 0,27 0,26 27,-53 52,53 54,0-28,0 1,0 0,0-27,0 1,0 26,0-53,0-1,26-25,-26 26,0-27,0 1</inkml:trace>
  <inkml:trace contextRef="#ctx0" brushRef="#br1" timeOffset="105951">5794 5318,'0'-27,"27"27,-1-26,27 26,0 0,0 0,26 0,27-53,27 53,-81-53</inkml:trace>
  <inkml:trace contextRef="#ctx0" brushRef="#br1" timeOffset="106168">6456 5027,'0'0,"0"26,0 27,0 0,0 0,0 0,0 0,0 0,26-27,-26 27,27-53</inkml:trace>
  <inkml:trace contextRef="#ctx0" brushRef="#br1" timeOffset="106334">6535 4974,'0'-53,"0"79,0 1,0 26</inkml:trace>
  <inkml:trace contextRef="#ctx0" brushRef="#br1" timeOffset="106665">6668 5397,'0'27,"26"-27,-26 26,26-26,27-26,-53-1,27-52,-27 26,53 53,-53-53,53 53,0 0,-27 0,-26 79,53-79,-53 53,0 0,26-53,-26 27,27-27</inkml:trace>
  <inkml:trace contextRef="#ctx0" brushRef="#br1" timeOffset="106874">7329 5212,'0'26,"0"27,0 0,0-26,53-1,-27 27,27-26</inkml:trace>
  <inkml:trace contextRef="#ctx0" brushRef="#br1" timeOffset="107060">7276 5080,'0'0,"0"26</inkml:trace>
  <inkml:trace contextRef="#ctx0" brushRef="#br1" timeOffset="107308">7646 4789,'0'0,"53"79,-53 0,0 1,53-1,-53 1,0-28,27 28,-27-27,0-27,0 1,0 26</inkml:trace>
  <inkml:trace contextRef="#ctx0" brushRef="#br1" timeOffset="107611">7488 5159,'0'0,"79"0,-26 0,0 0,26 27,-26-27,0 0</inkml:trace>
  <inkml:trace contextRef="#ctx0" brushRef="#br1" timeOffset="107991">8202 5265,'0'26,"27"-26,-1 27,53-27,1 0,-27 0,0-80,0 54,-27 0,-26-27,0 26,0 1,0-27,-53 53,27 0,-1 0,-26 26,53 1,-53-1,53 54,0-28,27 1,-1 0,27-26,-26-27,26 53,26-53,0 26,1-26,-54 0</inkml:trace>
  <inkml:trace contextRef="#ctx0" brushRef="#br1" timeOffset="111274">9366 4974,'0'0,"53"26,-53 27,53-26,-53 26,0 0,53-27,-53 0,0 27,0-26,0-54,0-52,0 53,0-27,0 26,26-26,-26 0,27 53,26 0,0 0,0 0,-53 27,26-27,-26 79,0-26,0-26,0-1,0 27,0-27,0 1,0 26,0-27</inkml:trace>
  <inkml:trace contextRef="#ctx0" brushRef="#br1" timeOffset="111780">9975 5106,'53'0,"-53"27,26-1,-26 1,0 25,0-25,0-1,27-26,26 0,-1 0,-25-79,26 0,-53 52,0-26,0 80,0 26,53-27,-53 27,0-27,0 1,26 26,1-53</inkml:trace>
  <inkml:trace contextRef="#ctx0" brushRef="#br1" timeOffset="112265">10530 5238,'27'0,"26"80,-27-54,1-26,26-26,-53-1,0-26,0 27,26 26,-26 0,0 53,53-53,-53 53,0-27,26-26,1-53,-27 0,53-26,-53 53,26 26,-26-27,53 27,-53 27,27-27,-27 53,26-1,-26 1,53-26,-53-1,27-26</inkml:trace>
  <inkml:trace contextRef="#ctx0" brushRef="#br1" timeOffset="114095">11298 4630,'0'-53,"0"27,0-27,0 79,0 27,0 26,0 27,0 0,0 0,0-27,0 1,0-1,0-53,26-26,-26 27,53-27,-53-27,106-25,-80 25,27 1,-26 26,-27-80,53 80,-27 0,27 0,-26 27,-27-1,0 27,0 0,-53 26,0-79,-53 53,53-53,0 0,27 0,-27 0,53-26,-27 26,27-27,0 1,27 26,52 0,-26 0,26 0,1 0,-1 0,-26 0,0 0,26 0,-52 0,-1 0,-26-53,53 53,-53-79,0 26,-26 53,-1 26,-26 1,53-1,-26-26,26 53,53-27,0-26,26 0,-26 0,26 0,-26 0,0 0,0 0,0 0,0 0,-27 0,27 0,-26 53,26-26,-53 26,0-53,-27-27,27 1,0-27,80 26,-28 27,1 0,0-52,0 52,27 0,-1 0,-26 0</inkml:trace>
  <inkml:trace contextRef="#ctx0" brushRef="#br1" timeOffset="115331">13494 4947,'-27'0,"-26"27,53 26,0 26,27-79,-1 0,1 0,52 0,-79-53,0 27,0-1,0-26,-26 27,-27-27,26 53,27 53,0-27,0 1,80 26,26-53,79 0,-27 0,-25 0,-27 0,-1-53,-52 26,0-26,-53 27,0-27,0 0,0-26,-53 52,27-26,-1 53,27 80,0-1,0 27,0 0,0 26,0 27,0-27,0-26,0-27,0-26,53 0,-53 0,0-26</inkml:trace>
  <inkml:trace contextRef="#ctx0" brushRef="#br1" timeOffset="115521">14288 5450,'0'0,"26"-79,27 79,0-27,0 27,26 0,-26 0,26 0,1 0,-1-53</inkml:trace>
  <inkml:trace contextRef="#ctx0" brushRef="#br1" timeOffset="116651">15452 5080,'26'0,"27"0,-26-27,-1 27,27-79,-27 52,27-26,-53 27,27 0,-27-27,0 26,0 27,-53 0,26 0,27 0,-53 0,53 53,0 0,0-27,0 1,27 26,26 0,0 26,0-79,-53 53,53-53,-53 53,0-27,0-26,-53 0,0 0,26 0,-26 0</inkml:trace>
  <inkml:trace contextRef="#ctx0" brushRef="#br1" timeOffset="116877">16007 4921,'0'-27,"0"27,27 27,-27 52,0-26,53 0,-53 0,0 0,26-27,-26 1,53 26</inkml:trace>
  <inkml:trace contextRef="#ctx0" brushRef="#br1" timeOffset="117063">16245 4630,'0'53</inkml:trace>
  <inkml:trace contextRef="#ctx0" brushRef="#br1" timeOffset="117483">16351 5106,'27'0,"-27"53,0 26,0-26,0-26,0-1,0 27,53-53,-53-26,26-1,-26-26,53-26,0 26,-53 27,26 26,27 0,-26 0,26 53,0-27,-27-26,-26 26,27-26</inkml:trace>
  <inkml:trace contextRef="#ctx0" brushRef="#br1" timeOffset="118018">17092 4762,'0'-26,"-26"26,-54 26,1 1,26 26,0-1,-26 1,52-26,27-1,80-26,-1 0,0 0,-26-79,0 79,0-27,0 27,-53 0,0 27,0 52,0-26,0 27,26-1,-26 0,0 1,0-1,0 0,0 1,0-54,-26-26,-27 0,27 0,26-26,-80-54,80 1,0 0,0-1,53 1,-26 0,26 26</inkml:trace>
  <inkml:trace contextRef="#ctx0" brushRef="#br1" timeOffset="118563">17357 5027,'26'26,"-26"1,0 52,0-52,53 25,-53-25,27-27,25 0,-52 0,27-27,26-25,-53-1,53 0,-53-27,26 54,-26 26,53 79,-53-52,53-1,-27-26,27 80,0-80,0 0,27 0,-27 0,-1-80,1 1,-53-27,53-53,-53-26,0 26,0 53,-53 27,53 26,-53 53,27 0,26 27,-106 52,106 27,-53 26,53-26,0 0,0-27,0 27,53-53,-53-27,0 27,27-26,-27-1</inkml:trace>
  <inkml:trace contextRef="#ctx0" brushRef="#br1" timeOffset="119651">18098 5106,'-53'0,"79"53,1-26,25 25,-52-25,27 26,-27-27,26-26</inkml:trace>
  <inkml:trace contextRef="#ctx0" brushRef="#br1" timeOffset="120306">18733 4974,'-53'0,"53"-27,-27 27,27-26,-26 26,-27-53,26 53,1 0,26 0,-53 53,53 0,0 0,-27-53,27 53,0-53,53 0,-26 0,-1 0,27 0,-26-27,-1 27,-26-26,53 26,-53-53,0 79,53-26,-53 53,26-53,-26 53,80-53,-27 53</inkml:trace>
  <inkml:trace contextRef="#ctx0" brushRef="#br1" timeOffset="120560">18971 5080,'26'0,"-26"26,27-26,-27 53,52 0,-52 0,0-53,0-53,0-26,0 26,0 0,27 26,-27-26,79 53,-52-26,26 26</inkml:trace>
  <inkml:trace contextRef="#ctx0" brushRef="#br1" timeOffset="120792">19500 5000,'0'53,"0"-26,0 26,26-53,-26 53,27-53,-27 26,53-26,0 0</inkml:trace>
  <inkml:trace contextRef="#ctx0" brushRef="#br1" timeOffset="120971">19553 4656,'0'-53,"0"80,0-1</inkml:trace>
  <inkml:trace contextRef="#ctx0" brushRef="#br1" timeOffset="121339">20003 4418,'0'0,"0"53,0 0,0 0,0 26,0 27,0 0,-53 26,53-52,0-1,-27 0,27-26,0-26</inkml:trace>
  <inkml:trace contextRef="#ctx0" brushRef="#br1" timeOffset="121737">19817 5027,'0'-27,"27"27,26 0,26 0,53-53,1 53,-28-53,28 53,-27-52,-53 52,-53-27,0 27,0 27,0-1,0 27,0-27,0 1,0 26,0-27,0 1,0 26,0 0,0-27,-27-26</inkml:trace>
  <inkml:trace contextRef="#ctx0" brushRef="#br1" timeOffset="121924">20823 4498,'53'0,"-53"-27,0 27,0 53,0-26,-27-27</inkml:trace>
  <inkml:trace contextRef="#ctx0" brushRef="#br1" timeOffset="122990">20902 5053,'53'0,"-53"27,79-27,-26 0,-26 0,-1 0,1 0,26 0,-53 0,0-27,0-26,0 0,-27 53,-26 0,27 0,26 27,-27-1,27 54,0-54,0 54,0-54,0 0,27-26,-1 53,27-53,53 53,0-53,0 80,-1-80,-25 0,-27 26,-27-26,27 0,-53-79,-26 26</inkml:trace>
  <inkml:trace contextRef="#ctx0" brushRef="#br1" timeOffset="123448">22146 4974,'53'-53,"-53"26,-27 27,-26 0,27 0,-54 80,80-54,0 1,0 26,0-27,0 1,53 26,-26-53,26 52,0 1,-133-53,-26 27,1-27</inkml:trace>
  <inkml:trace contextRef="#ctx0" brushRef="#br1" timeOffset="124686">22675 5027,'26'0,"-26"-53,0 26,-26-26,-27 53,-53 27,53 26,53 0,0-27,0 1,0-27,53 79,0-79,0 0,0 0,0 0,-27 0,-26-26,27 26,-27-53,0 26,0 27,0 53,53-26,-53-1,52 27,-52-27,80-26</inkml:trace>
  <inkml:trace contextRef="#ctx0" brushRef="#br1" timeOffset="124933">23283 4736,'0'0,"0"53,0 0,0-1,0 1,0 0,0 27,0-27,0 0,0-1,0-25,0 26</inkml:trace>
  <inkml:trace contextRef="#ctx0" brushRef="#br1" timeOffset="125136">23125 5027,'0'0,"53"0,26 0,-53 0,1 26,52-26,-26 0</inkml:trace>
  <inkml:trace contextRef="#ctx0" brushRef="#br1" timeOffset="126455">24209 4603,'0'-26,"27"-27,26 53,26 0,-26 0,26 0,-52 27,26 25,-53-25,0 26,0-27,-53 27,53 0,-79 26,79-52,-53 26,53-27,0 27,79-53,-26 0,26 0,1 0,-27 0,-27 0</inkml:trace>
  <inkml:trace contextRef="#ctx0" brushRef="#br1" timeOffset="126717">24236 4842,'0'-53,"0"53,53 0,-27 0,27 0,0 0,26 26,-26-26,0 0,-26 0</inkml:trace>
  <inkml:trace contextRef="#ctx0" brushRef="#br1" timeOffset="126943">24977 4868,'0'79,"0"-52,0-1,0 27,-27-26,27-1,0 27,0-26,0-1</inkml:trace>
  <inkml:trace contextRef="#ctx0" brushRef="#br1" timeOffset="127167">25426 5159,'27'-26,"-27"26,0 26,-27-26,1 0,-27 53</inkml:trace>
  <inkml:trace contextRef="#ctx0" brushRef="#br1" timeOffset="127603">25982 4445,'27'0,"-27"26,52-26,-52 27,27-27,-27 53,26-53,-26 52,53 1,-53-26,0 26,0-27,0 1,0-1,0 27,-26-27,-1 54,27-54,-26-26,26 27,0-27,79 0,-52 0,26 53,-27-53,1 0</inkml:trace>
  <inkml:trace contextRef="#ctx0" brushRef="#br1" timeOffset="127895">25929 4762,'53'0,"0"0,0 0,26 0,1 0,-1 27,-26-27,-27 26,27-26</inkml:trace>
  <inkml:trace contextRef="#ctx0" brushRef="#br1" timeOffset="128157">26511 4974,'0'53,"-53"-53,27 53,-27-53,53 53,-26-53,26 53,26-53,53 26,-26-26,0 0,0 0,-26 0,52 0</inkml:trace>
  <inkml:trace contextRef="#ctx0" brushRef="#br1" timeOffset="128375">27014 5106,'0'53,"-26"-53,26 53,-27 0,27-27</inkml:trace>
  <inkml:trace contextRef="#ctx0" brushRef="#br1" timeOffset="128631">27173 5265,'26'0,"1"-53,26 53,-27 0,27 0,26 0,1 0,52-26,-26 26,-53 0,-27 0,54 0</inkml:trace>
  <inkml:trace contextRef="#ctx0" brushRef="#br1" timeOffset="128901">28390 5186,'0'26,"53"-26,-53 53,0-27,0 1,-27-27,1 53,-27-53,0 26,-26-26,26 53,26-53</inkml:trace>
  <inkml:trace contextRef="#ctx0" brushRef="#br1" timeOffset="129947">26485 5000,'0'0,"-27"0,1 0,-1 53,-25-53</inkml:trace>
  <inkml:trace contextRef="#ctx0" brushRef="#br1" timeOffset="131515">29184 4603,'-27'0,"27"-26,27 26,-1 0,27 0,-27 0,1 0,26 0,-27 53,27 0,-53-27,0 1,0 26,-26-27,-1 27,27-27,-79 27,52 0,27-26,0-1,0-26,53 0,-26 0,-1 53,27-53,-26 0,-1 0,27 0,-27 0,1 0,-1 0,-26 0,53 0,-26-53</inkml:trace>
  <inkml:trace contextRef="#ctx0" brushRef="#br1" timeOffset="131880">29078 4762,'0'0,"26"0,27 0,0 27,0-27,0 0,26 0,-26 0,0 0,-26 0,25 0,-25 0</inkml:trace>
  <inkml:trace contextRef="#ctx0" brushRef="#br1" timeOffset="132661">29951 4842,'26'52,"-26"-25,0 26,0-27,0 1,0-1,0 54,53-107,-53-26,27 27,-27-27,53 26,-27-26,27 53,-27 0,1 27,26-1,-53 27,0-26,0 26,26-27</inkml:trace>
  <inkml:trace contextRef="#ctx0" brushRef="#br1" timeOffset="134346">30903 4603,'0'27,"0"-1,0 27,0-26,0-1,0 27,-26-26,26-1,0 53</inkml:trace>
  <inkml:trace contextRef="#ctx0" brushRef="#br1" timeOffset="134557">30930 4524,'0'-53,"0"0,26 80,-26-1,0 27,0 0,0 26</inkml:trace>
  <inkml:trace contextRef="#ctx0" brushRef="#br1" timeOffset="134887">31062 4921,'0'53,"27"-53,25 26,-25-26,-1 0,-26 0,0-79,53 26,-53 0,53 53,0 0,-53 27,27-27,-27 26,53-26,-53 53,26-53</inkml:trace>
  <inkml:trace contextRef="#ctx0" brushRef="#br1" timeOffset="135246">31697 4683,'0'-27,"-26"1,-1 26,-26 0,27 0,26 0,0 53,0 0,0 0,53-27,-27 53,-26-52,27-27,-27 26,0-26,-27 0,-52 53</inkml:trace>
  <inkml:trace contextRef="#ctx0" brushRef="#br1" timeOffset="135464">31803 4868,'0'26,"0"27,0-26,53 52,-53-26,0 0</inkml:trace>
  <inkml:trace contextRef="#ctx0" brushRef="#br1" timeOffset="135650">31935 4683,'-26'53</inkml:trace>
  <inkml:trace contextRef="#ctx0" brushRef="#br1" timeOffset="136492">32253 5000,'0'-53,"0"53,-27 0,-52 0,79 27,-53-27,27 26,-54 27,54 27,26-54,0-26,26 0,27 0,-26 0,25-26,1 26,-26-106,26 79,-27-26,-26-26,53 26,-53 0,0 0,0 0,0 0,0 27,0 52,-26 27,26 53,0-26,-27-1,27 0,0-26,0 0,0 0,27-53,26 27,-1-27,54 0,-26-27,-27-26,0 27,-53-27,52 0,-52 26,0-26,-52 53,-1 27,53 52,0-52,0-1,0 54,26-80,27 53,0-53,53 52,0-52,-27 0</inkml:trace>
  <inkml:trace contextRef="#ctx0" brushRef="#br1" timeOffset="139364">2910 6641,'-26'0,"0"-27,-27 27,-27 0,27 0,0 0,-26 106,79-79,-26-1,26 27,0-27,0 1,0 26,52-53,1 0,0 0,-26 0,26-27,-27 27,-26-53,53 27,-53-53,0 52,0 1,53 26,-27 79,27-26,-53-27,53-26,0 80,-26-80,26 53</inkml:trace>
  <inkml:trace contextRef="#ctx0" brushRef="#br1" timeOffset="140347">4657 6588,'-27'0,"27"-27,0 1,-53 26,27-53,-27 53,-26 26,52 1,1 26,-27-27,53 27,-27-26,27-1,0 27,0 0,0-53,53 0,27 0,25 0,28-53,-1-26,0-1,-52 27,-1-26,-53 0,-26-1,0 1,0-1,0-25,0 25,0 1,0 52,0 1,0 26,-52 26,52 1,0 52,-27-26,27 27,0-1,0 0,0 1,27-1,-27 0,26-26,-26-26,53 26,-27-27,1-26,26 0,-27 0</inkml:trace>
  <inkml:trace contextRef="#ctx0" brushRef="#br1" timeOffset="141162">5450 6508,'-26'0,"0"0,-27 0,26 53,27 0,0-26,27-27,-1 0,27 0,0 0,-27 0,-26-80,0 54,0-1,0 1,0 26,0-53,-26 53,-27 0,53 27,0 52,53-53,0-26,0 0,0 0,0 0,-1 0,-52-26,27 26,-27-53,-27-26,-25 79,52-27,-53 27,26 0,27 27,0 26,0-27,27 27,26 26,-27-26,27 0,-27 0,-26-27,0 1,-26-27,-27 0,0 0,-26 0,52 0,54 0,79 0,52 0,54-53,0 53,26-106,-79 106,-54-53,-25 53,-80-53,0 27,-27 26,-52-53,0 53,-1 0,27 0,0 0,53 26,0 27,27-53,26 53,26-53,0 53,1-53,-27 27,0-27,-27 53</inkml:trace>
  <inkml:trace contextRef="#ctx0" brushRef="#br1" timeOffset="141779">7461 6588,'0'-53,"-26"0,-27 53,0 0,0 0,0 0,0 0,-26 0,52 26,-26 54,53-54,0 1,27-27,-1 53,27-53,0 0,0 0,-26 0,26-27,-1-26,-52 27,0-27,53 0,-53 0,0 0,0-26,0-1,0-25,0 52,0 0,0 26,0 54,0 26,0 0,0 26,0 0,0 1,0-1,0 0,27 1,26-1,0 27,-27-53,1-53</inkml:trace>
  <inkml:trace contextRef="#ctx0" brushRef="#br1" timeOffset="142559">8890 6217,'0'-53,"-26"53,26-52,-27 52,-26-53,27 53,-27-53,26 53,1 0,-27 0,0 53,27-27,-27 27,26 26,27-26,0 27,0-27,0 0,0 26,27-53,26 27,0-53,52 27,-25-27,26 0,26 0,27-53,-27 53,-53-53</inkml:trace>
  <inkml:trace contextRef="#ctx0" brushRef="#br1" timeOffset="143308">9604 6350,'0'-27,"0"27,-26 0,-27 0,53 0,-26 0,26 27,-27-27,27 53,0 0,0-27,0-26,27 0,52 0,-79-26,26 26,-26-27,27 27,-27 27,53-27,-53 26,26 0,1-26,-27-52,53 52,-53-27,26 27,1 0,52 0,-26 0,-27 53,-26 26,53-26</inkml:trace>
  <inkml:trace contextRef="#ctx0" brushRef="#br1" timeOffset="143593">10266 5900,'-27'-53,"27"0,0 80,0 25,0 1,0 0,0 27,53-1,-53-26,0 26,0 1,0-27,0 0,53-1,-26-52,52 53,-26-53</inkml:trace>
  <inkml:trace contextRef="#ctx0" brushRef="#br1" timeOffset="143832">10769 6456,'0'0,"52"52,-25-52,26 53,-27-53,1 0,-1 0,-26-26,0-1,-53 1,0-27,-26 0,0 53,-27-53,26 53,28 0</inkml:trace>
  <inkml:trace contextRef="#ctx0" brushRef="#br1" timeOffset="144088">10107 6217,'27'0,"-1"0,27 0,0 27,26-27,1 0,52 0,-26 0,0 0</inkml:trace>
  <inkml:trace contextRef="#ctx0" brushRef="#br1" timeOffset="145018">11113 6376,'0'0,"0"53,0 0,0 0,0 26,0-52,52-1,1-26,-26 53,-1-53,27 0,-26-26,26 26,-53-80,26 27,-26 27,0-1,0-25,0 25,0 1,0-27,0 79,0 54,53-80,-53 79,53-53,0 27,-27-26,27-27,-26 53</inkml:trace>
  <inkml:trace contextRef="#ctx0" brushRef="#br1" timeOffset="145331">11800 6508,'0'-26,"27"26,26 0,-27 0,-26 79,53-26,-53-26,53 26,-53 0,0-53,-53 0,53 0,0-53,0 26,0 1,27-27,-27 26,53 27,-27-53,27 53,-27 0,1 0</inkml:trace>
  <inkml:trace contextRef="#ctx0" brushRef="#br1" timeOffset="146488">13229 6323,'0'-53,"0"27,0-1,-53-26,0 53,27 0,-27 0,-26 27,79 26,-53-27,53 27,-53-26,53-1,0 54,-27-28,27 1,0-26,0 26,27-27,26 27,0-53,26 27,0-27,27 0,-26 0,-1 0,0 0,-26 0,-26 0</inkml:trace>
  <inkml:trace contextRef="#ctx0" brushRef="#br1" timeOffset="147128">14129 6482,'26'0,"-26"53,0 26,0-52,0-1,-26 27,-1-53</inkml:trace>
  <inkml:trace contextRef="#ctx0" brushRef="#br1" timeOffset="150378">14896 5847,'0'53,"0"0,-26 53,26-27,-27 0,27 1,-53-27,53 0,-53 26,53-26,0-27,-26 27,26-26,26-27,1 0,26 0,0-53,26 0</inkml:trace>
  <inkml:trace contextRef="#ctx0" brushRef="#br1" timeOffset="151128">15266 5900,'27'0,"-27"53,0 53,0-1,53 1,-53-26,0-1,0-26,0-27,26 27,1-53,26 0,-27 0,27-53,-26-26,-27 26,52 27,-52 26,27 53,26 0,-27 26,27-53,0-26,0 53,26-53,-26 0,0-53,-53 27,27-1,-27-25,0-28,0 54,-53-27,0 53,26 0,1 0,26 53,53 0,0-53,26 53,1-53,-1 0,80 0,26 0,-79 0,-53 0,-53 52,0 1,0 0,26 0,1-53,52 0,-26 0,0 0,0-79,26 52,-26-26,-53 27,26 26,-26-26,0 26,0 26,53 27,-53-27,27 27,26-26,-53-1,53 27</inkml:trace>
  <inkml:trace contextRef="#ctx0" brushRef="#br1" timeOffset="151776">14764 6297,'0'-27,"-53"27,0-79,26 79,1-27,-27 27,106 0,26 0,27 27,27-27,25 0,1 0,0 0,0-27,79 27,-27-52,-25 52</inkml:trace>
  <inkml:trace contextRef="#ctx0" brushRef="#br1" timeOffset="153438">17859 6217,'0'-26,"0"-1,0 54,0-1,0 27,27-26,-27-1,26 27,-26-26,27-27,-27 53,53-53,0 52,-27-52,27 0,-27 0,-26-26,53 26,-53-79,53 52,-53 1,0-27,0 26,0 27,0 53,0-26,27-1,26 27,-27-53,1 53,25-53,-25 53,-1-53,-26-27,53-25,-53-1,0-27,0 27,0-26,0 52,0 80,53 27,0-27,-26 0,26 0,-1-53,1 52,27-52,-54 0,1 0,-27-26,53-53,-53-1,52 1,-52-1,0 28,0 25,-26 27,0 0,26 53,-53 0,53 26,0-26,0 0,0 0,0 0,53-53,-1 53,28-53,-1 0,27 0,26-27,-26 27,26-105</inkml:trace>
  <inkml:trace contextRef="#ctx0" brushRef="#br1" timeOffset="154938">20849 6270,'0'-26,"0"-27,-26 26,-27-25,26 52,-26-53,-26 53,53 0,-27 0,0 0,0 0,26 53,-26-27,53 27,-52-27,52 1,0 26,0-53,52 0,28 0,26 0,-27-27,27-26,-53 0,0 1,0-28,0 1,-53-1,0 1,0 26,0 0,0 0,-27 106,27 27,-53-27,53 26,-26-26,26 0,0 26,0-52,0-1,0 27,26-27,27-26,0 53,0-53,0 0,0 0</inkml:trace>
  <inkml:trace contextRef="#ctx0" brushRef="#br1" timeOffset="155274">21167 6164,'53'0,"-27"0,27 0,0 0,0 0,26 0,-52 0,26-26,-53-27,-27 53,1-79,-27 79,26 0,1 0,-27 0,26 0,27 53,0-27,0 1,0 25,53-25,27 26,-27-27,0-26,26 80,-26-80,0 0</inkml:trace>
  <inkml:trace contextRef="#ctx0" brushRef="#br1" timeOffset="155753">22304 5582,'0'-53,"0"53,0-26,-53 26,53-26,-52 26,52-53,-27 53,-26 0,53 26,-26 53,26 1,-53-1,53 1,0 25,0 1,0 27,0-28,0-25,0-1,0 1,0-28,0 1,0 0,0-26</inkml:trace>
  <inkml:trace contextRef="#ctx0" brushRef="#br1" timeOffset="155991">21828 6323,'0'-53,"53"27,26 26,-26 0,0 0,0 0,0 0,53 0,-53 0,0 0</inkml:trace>
  <inkml:trace contextRef="#ctx0" brushRef="#br1" timeOffset="156497">22490 6164,'0'-26,"0"26,-80 0,80 26,-53-26,53 27,-26-27,26 53,0-27,0-26,53 0,-27 0,1-26,52-27,-26 26,0-25,0 25,-27 27,27-53,-53 53,0 53,0 0,0 0,-26 0,26 0,-27-27,27 1,0-54,0-26,0 0,27 0,-27-26,26 53,27-27,-26 53</inkml:trace>
  <inkml:trace contextRef="#ctx0" brushRef="#br1" timeOffset="156962">22939 6350,'53'0,"-53"26,27-26,-27 27,26-27,27 53,-26-53,-27 0,53-53,-53 26,52-26,-52 27,0 79,0 0,27 26,-27-53,53 27,-27-53,27 0,-53-26,106-53,-80 26,27 0,-26 0,26 26,-27 27,-26 53,53-26,-53-1,27 54,-27-28,105 1,-78-53</inkml:trace>
  <inkml:trace contextRef="#ctx0" brushRef="#br1" timeOffset="158027">24606 5609,'-26'0,"26"26,0 54,-53-27,53 26,0 27,-27-27,27 1,0-1,-52-26,52 0,0 0,0 0,0 0,26-53</inkml:trace>
  <inkml:trace contextRef="#ctx0" brushRef="#br1" timeOffset="158544">25003 5821,'0'52,"0"54,0-26,0-1,-53 0,53 1,0-1,0-26,0 0,0-53,80-53,-80 0,26 27,-26-1,0 27,0 53,0 27,106-1,-53-26,26 0,1-53,-1 0,-26 0,26 0,1-27,-27 1,-53-54,0 28,0 25,-27 1,1 26,-27 0,-27 0,54 0,-1 0,27 26,0 1,0-1,80 27,-1 0,1-53,25 26,54-26,-53 0,0 0,-53 0</inkml:trace>
  <inkml:trace contextRef="#ctx0" brushRef="#br1" timeOffset="158807">23654 5715,'53'53,"26"-53,80 53,0-53,26 0,0 0,53 52,-26-52,-53 0</inkml:trace>
  <inkml:trace contextRef="#ctx0" brushRef="#br1" timeOffset="159875">27146 6059,'0'-80,"-26"54,26-1,-27-26,27 27,-79 26,26-53,0 53,0 0,-26 27,52 25,-26 54,27-26,26-1,0 0,0 1,0-1,53 1,26-54,54 27,-28-53,1 0,27 0,-1 0,0-27,-52 27,-28-26,1 26</inkml:trace>
  <inkml:trace contextRef="#ctx0" brushRef="#br1" timeOffset="160615">27861 6217,'0'-53,"0"53,-27 0,-26 0,27 0,-1 0,1 0,-27 27,27-27,26 26,-53-26,53 53,53-26,-27-27,27 0,0 0,0 0,-27 0,27 0,0-53,-53 53,0 53,0-27,0 1,26 26,-26-27,53-26,0 0,0-26,-53-27,53 26,-53 1,53-27,-26 26,25 27,-52 53,27 0,26 0,-27 0,27-53</inkml:trace>
  <inkml:trace contextRef="#ctx0" brushRef="#br1" timeOffset="161073">28760 5662,'0'-27,"-26"80,26 53,0 26,0-26,0 0,0-27,0 1,0-27,26 0,54 0,-54-53,53 0,-52-53,-1 26,27-52,-53 52,27 27,-27-26,0 79,0-27,0 54,0-1,79-26,0 0,1-53,-1 53,1-53,-27 0,-27 0,-26-53,0 26,0-26,0 1,-53-28,-26 54,-1 26,1-80,0 80,-1 0,1 0,26 27</inkml:trace>
  <inkml:trace contextRef="#ctx0" brushRef="#br1" timeOffset="161321">28363 5953,'-53'0,"106"0,27 0,26 0,26 0,27 26,-1-26,28 0</inkml:trace>
  <inkml:trace contextRef="#ctx0" brushRef="#br1" timeOffset="162107">29739 6085,'0'79,"27"-26,-27 27,0-27,0 0,26-27,-26 27,27-53,-27 26,79-26,-53 0,-26 0,53 0,-53-79,27 26,-27 27,0-1,0-26,53 53,-53-26,0 26,0 53,0-27,0 1,0 26,26 0,27-1,-26-52</inkml:trace>
  <inkml:trace contextRef="#ctx0" brushRef="#br1" timeOffset="162393">30215 6323,'53'0,"0"0,-53 27,0 52,0-52,53 25,-53 1,0-26,0-80,0 0,0-26,0 26,0 0,0 26,53-26,0 27,0 26,-27 0,27 0,0 26,27-26,-1 80</inkml:trace>
  <inkml:trace contextRef="#ctx0" brushRef="#br1" timeOffset="166691">31512 5741,'53'-53,"-53"27,0 26,0 79,-27 53,27-26,-53 0,53 26,-52-52,52-27,0 0,0-27,26-52,-26-1,53 1,-27-27,27 26,0-26,0 53,-26 27,-27-1,0 27,0 0,-27 0,-26-53,-53 0,27 0,0 0,26 0,26 0,27 0,0-106,0 80,106-27</inkml:trace>
  <inkml:trace contextRef="#ctx0" brushRef="#br1" timeOffset="167102">31882 6085,'27'0,"-27"53,0-27,53 1,-53 26,26-27,27 27,26-53,-52 0,26 0,-53-26,26-1,-26-26,53-26,-53 0,0 26,53 0,-53 26,0 80,0 27,0-1,0 27,0 0,-26 26,26-53,-80 1,80-1,-53 27,0-53,27-27,-27 27,27-53,-27 27,26-27</inkml:trace>
  <inkml:trace contextRef="#ctx0" brushRef="#br1" timeOffset="168969">1588 7646,'0'53,"0"26,0 27,0 0,0 0,0 0,0-53,0-27,0 1,0 26,0-53,0-53</inkml:trace>
  <inkml:trace contextRef="#ctx0" brushRef="#br1" timeOffset="169164">1614 7805,'0'-27,"0"27,0 27,0 26,0 0</inkml:trace>
  <inkml:trace contextRef="#ctx0" brushRef="#br1" timeOffset="169494">1826 8202,'0'53,"53"-53,-53 53,26 0,-26-1,53-52,-53 53,26-53,27 0,-26 0,26 0,-53-26,53-27,-53 0,53 0,-53-26,0-27,26 79,-26 1,53 52,-53 1,53 26,-53-27,26 27,-26-26,53-1,-26 54,26-54</inkml:trace>
  <inkml:trace contextRef="#ctx0" brushRef="#br1" timeOffset="169803">2699 7487,'-27'0,"27"-26,0 26,0 26,0 54,0-27,0 26,0 0,0 1,27 26,-27-27,53 27,-53-53,26-27,-26 27,53-53,0 0,0-53</inkml:trace>
  <inkml:trace contextRef="#ctx0" brushRef="#br1" timeOffset="170080">3069 8017,'27'0,"52"26,-79 0,79 27,-79-26,27-1,-27 27,0-26,0-1,0-26,0-26,0-27,0-27,0 27,0 1,79-1,-79 0,53 53,-53-27,53 27,-26 0,-27 0,52 0,-52 80</inkml:trace>
  <inkml:trace contextRef="#ctx0" brushRef="#br1" timeOffset="170349">2302 7778,'-53'0,"53"0,53 0,26 0,27 0,79 0,27 0,-53 0</inkml:trace>
  <inkml:trace contextRef="#ctx0" brushRef="#br1" timeOffset="171174">3969 7990,'0'-26,"-27"26,27 53,-53-27,53 27,-53 26,53-52,0-1,0 27,0-53,53 27,0-27,0 0,27-53,-54 26,-26-26,0 27,0-27,0 0,0 27,0-1,-53-26,0 53,0 0,53 27,-53-1,53 1,0 25,0-25,0-1</inkml:trace>
  <inkml:trace contextRef="#ctx0" brushRef="#br1" timeOffset="172058">4710 8043,'0'-53,"0"0,0 27,0 26,-27 0,-26 0,0 0,0 79,0-26,1 0,-1-27,26 1,27 26,0 0,0-53,80 0,25 0,1-27,-26 1,-27-54,26 27,-53-52,27 25,-53 1,0 0,0-1,0 27,0-26,0 26,0 79,0 54,0-1,0 27,0 0,0-27,0-26,0 0,0 0,53-53,-53 26,53-26,26 0,-79-26,53-27,-53 0,27 0,-27 0,0 0,0 106,0 0,0 0,0 0,0-27,0 27,53-53,-53 53,53-53,-27 0,27 0,-26-26,-27-1,52-26,-52 1,0-28,53 27,-53 27,0 52,0 1,0 26,0 0,0-27,0 0,0 27,27-53,-27 53</inkml:trace>
  <inkml:trace contextRef="#ctx0" brushRef="#br1" timeOffset="172653">5927 7699,'0'-26,"-27"26,-26 0,0 26,0 53,27-26,-27 0,53 0,-26 0,26-26,0 25,0 1,53-53,-1 0,1 0,27 0,-1 0,27 0,-53-53,-27 53,27-26,-53-27,0 0,0 0,0 80,0-1,0 1,0-1,0 27,0-27,0 27,0 0,53-53,0 0,0 0,26-26,-26-1,-26-26,-27 27</inkml:trace>
  <inkml:trace contextRef="#ctx0" brushRef="#br1" timeOffset="172818">6482 7567,'0'-27,"0"54,0-1</inkml:trace>
  <inkml:trace contextRef="#ctx0" brushRef="#br1" timeOffset="173679">6588 7911,'0'26,"0"27,0 0,53-27,-53 27,0-26,27-27,-27 53,26-53,-26-80,0 54,0-1,0-25,0 25,53 27,-53-26,26 26,27 0,0 0,0 53,-53-27,27-26,-27 26,26-26,27 0</inkml:trace>
  <inkml:trace contextRef="#ctx0" brushRef="#br1" timeOffset="174461">7408 7805,'0'-27,"-26"27,-1 0,1 0,26 27,-53-27,53 53,0 0,-26-53,26 26,26-26,27 0,0 0,-27-53,-26 0,53 53,-53-26,27-27,-27 79,0 27,0 0,-27 0,27 27,0-1,0 27,-26 26,26-53,0 1,0-1,0-26,0 0,0-27,-53-26,26 0,-25-52,25-1,-26-27,27 27,-27 27,53-27,0 27,0-27,53 0,0 53,26-53,-26 53,26 0,1 0,-1 0,-26 0,-27 0,-26-27</inkml:trace>
  <inkml:trace contextRef="#ctx0" brushRef="#br1" timeOffset="176732">8520 7726,'0'-53,"0"79,0 27,26 0,-26 0,53 26,-53-26,0-26,0 25,26-52,-26 53,27-106,-27 27,0 0,53-27,-53 0,26 0,-26 0,53 53,-53-53,27 53,26 0,-1 53,-25-27,26 27,-53-26,26-27,-26 53,0-27,0 27,0-53</inkml:trace>
  <inkml:trace contextRef="#ctx0" brushRef="#br1" timeOffset="176934">9525 7302,'53'0,"-53"53,0-26,-53-1,27-26,-27 79,-27-79</inkml:trace>
  <inkml:trace contextRef="#ctx0" brushRef="#br1" timeOffset="177295">8096 7170,'0'0,"0"0,0 26,27-26,-27 53,53-26,26-27,-53 0</inkml:trace>
  <inkml:trace contextRef="#ctx0" brushRef="#br1" timeOffset="178337">10504 7434,'0'-52,"-53"52,0 0,0 0,-26 52,26 1,0 27,0-1,53-26,-53 0,53-27,0 1,27-27,26 79,26-79,27 0,0 0,26 0,-26 0,-27 0,-26-53,0 53,-53-53,26 27,-26-27,0 27,0-1,0-26,0 80,0-1,0 1,0 26,0-27,0 0,0 54,0-54,27 1,26-27</inkml:trace>
  <inkml:trace contextRef="#ctx0" brushRef="#br1" timeOffset="178516">10980 7329,'0'-53,"0"53,0-53,0 106,0 0,0 0,0-27</inkml:trace>
  <inkml:trace contextRef="#ctx0" brushRef="#br1" timeOffset="178801">11165 7937,'0'53,"53"-53,-53 53,0 0,0-27,-26-26,26-53,0 27,0-27,53 0,-27 27,-26-27,80 53,-54-27,27 27,-27 0,1 0</inkml:trace>
  <inkml:trace contextRef="#ctx0" brushRef="#br1" timeOffset="180291">12039 7699,'-53'-53,"53"27,0-1,0-26,-53 53,53-53,-27 53,-26 0,-26 27,53-1,-54 27,27 27,0-27,0-1,53 28,-53-27,53 0,0-27,27-26,26 53,53-53,52 0,28-26,-1-27,0-27,-26 1,-27-27,0 0,-52-26,-27 0,-53 26,0 26,0 28,0 25,-80 27,80-53,-53 53,27 27,-27-1,27 27,-27 53,53 0,-80 52,80-78,0-1,0-26,0 0,27-27,52-26,0 0,27 0,0 0,-26-52,-1-1,-53 0,-26 0,0-27,0 27,0 27,-26 26,-1 79,27-26,-52 27,52-27,0 26,0-26,0 0,0-27,79-26,-26 53,0-53,-27 0,27 0</inkml:trace>
  <inkml:trace contextRef="#ctx0" brushRef="#br1" timeOffset="180651">13547 7514,'0'0,"-53"26,53 27,-53-53,53 53,0-26,0 26,26-53,27 26,0-26,-26 0,26 53,-27 0,-26 0,-26 0,-27-53,0 53,-27-53,27 52</inkml:trace>
  <inkml:trace contextRef="#ctx0" brushRef="#br1" timeOffset="182446">15240 7329,'0'-53,"0"26,-53 27,0-79,27 79,-1 0,-52 0,52 26,1 1,-53 26,52 0,-26 26,53-26,-26 0,26-27,0 27,0-26,0-27,26 26,54-26,-1 0,0 0,27 0,0 0,-27 0,-26 0,27 0</inkml:trace>
  <inkml:trace contextRef="#ctx0" brushRef="#br1" timeOffset="182647">15505 7461,'-27'0,"27"26,0 1,0-1,0 27,0-26,0 52,0-52,0 25</inkml:trace>
  <inkml:trace contextRef="#ctx0" brushRef="#br1" timeOffset="182857">16060 7646,'27'0,"26"0,-27 27,-26 26,-53-53,27 79,-1-79,-26 26</inkml:trace>
  <inkml:trace contextRef="#ctx0" brushRef="#br1" timeOffset="183264">16722 7382,'-27'-27,"-26"27,27 0,-1 0,-52 53,79 0,-26 0,26 26,0-26,0 0,0-26,26 25,27-25,-27-27,27 0,0 0,0 0,0 0</inkml:trace>
  <inkml:trace contextRef="#ctx0" brushRef="#br1" timeOffset="183564">17119 7673,'26'0,"27"0,-53 26,0 27,-27 26,1-52,52-27,27 0,0-27,0 27,0-26,-26 26,-27-53</inkml:trace>
  <inkml:trace contextRef="#ctx0" brushRef="#br1" timeOffset="183802">17701 7752,'0'53,"-27"26,27-52,0-27</inkml:trace>
  <inkml:trace contextRef="#ctx0" brushRef="#br1" timeOffset="184118">18045 7858,'53'-53,"-27"53,27 0,-27 0,27 0,0 0,0 0,0 0,0 0,26-27,-52 27,-1 0,27 0,0 0,0 0,0 0,-27 0</inkml:trace>
  <inkml:trace contextRef="#ctx0" brushRef="#br1" timeOffset="184342">19500 7805,'53'0,"-53"26,-27 80,27-79,-79 26,26-27,-26-26</inkml:trace>
  <inkml:trace contextRef="#ctx0" brushRef="#br1" timeOffset="185727">20611 7408,'0'-26,"0"26,0-27,-53 27,0 0,27 0,-27 0,0 27,26-27,-25 79,25-53,27 27,-53-26,53-1,0 27,0-26,27-27,-1 53,27-53,26 52,1-52,-1 0,1 0,-28 27,1-27,0 0,-26 0,-27 0,26 0</inkml:trace>
  <inkml:trace contextRef="#ctx0" brushRef="#br1" timeOffset="188905">21034 7699,'0'0,"53"0,-53 53,27-53,-27 106,0-80,0 1,0-1,0 27,0-79,0-1,0 1,0-1,53-26,-53 27,53-27,0 27,-27 26,53-53,-52 53,-1 0,54 26,-27 27,-53 0,52 26,-52-26,0 0</inkml:trace>
  <inkml:trace contextRef="#ctx0" brushRef="#br1" timeOffset="191374">22331 7064,'0'-26,"0"-27,-27 53,27 53,0 26,0 0,0 1,0-1,0 0,0 1,0-27,0 0,0 0,0-27</inkml:trace>
  <inkml:trace contextRef="#ctx0" brushRef="#br1" timeOffset="191645">22119 7593,'0'-26,"-26"26,26-27,0 27,53 0,0-53,26 53,0-53,27 53,26-52,-26 52,0 0,0 0,-27 0,-26 0</inkml:trace>
  <inkml:trace contextRef="#ctx0" brushRef="#br1" timeOffset="191906">23098 7434,'-53'53,"53"-26,0-1,27 54,-1-80,27 26,0-26,26 0,1 0,-54 0,27-79,-53 52,0 1,-53-27,27 53,-1-53,-52 53,52-26,1 26,-27 0,53 26</inkml:trace>
  <inkml:trace contextRef="#ctx0" brushRef="#br1" timeOffset="193295">24156 7461,'0'-27,"0"27,53-52,-26 52,26-53,0 0,-27 26,-26 1,53-27,-53 0,-26 0,-27 53,26 0,1 0,26 27,-53-27,53 26,0 27,26 0,1-27,52 27,-26-26,-26 26,25-27,-52 0,0 27,0-26,0-1,-26-26,-27 80,0-80,27 0,-27 0,79-80,27 27,53-26,-27 26,27 0,-26 0,-28 53,1-53,-26 53,-27 27,0 26,-53-27,53 1,0 26,0-27,0 0,26-26,54 0,-1 0,1-26,-28-27,1 27,-26-27,-27 26,0-26,0 80,0-1,0 27,0-26,79 26,-52-1,26-52</inkml:trace>
  <inkml:trace contextRef="#ctx0" brushRef="#br1" timeOffset="193603">25506 7276,'0'-27,"0"27,79 27,-26-1,-26 54,-27-28,53-25,-53 26,0 0,-27-53,27-27,-26 1,26-1,0-26,0 27,0 0,0-27,79 53,-53-27,1 27</inkml:trace>
  <inkml:trace contextRef="#ctx0" brushRef="#br1" timeOffset="193993">25956 7329,'53'0,"-1"0,-25 0,-27 26,53 27,-53-27,53 1,-53 26,0-27,0 1,-27-27,27-27,0 1,0-27,0-26,0 26,27 0,-27 26,53 27,-53-53,26 53,27 0,-53 27,0-1,-26-26</inkml:trace>
  <inkml:trace contextRef="#ctx0" brushRef="#br1" timeOffset="194300">26511 7355,'0'27,"-79"78,79-78,0-1,0 27,53-53,0 0,0 0,0 0,-1-53,-52-26,0 52,-26-25,-27 25,0-26,27 53,-27 0,26 0,-26 27</inkml:trace>
  <inkml:trace contextRef="#ctx0" brushRef="#br1" timeOffset="195476">26882 7382,'0'-27,"-27"27,27 27,0-1,0 53,-26-26,26 0,0 0,0 0,0 0,26-53,1 0,26 0,0 0,-1-53,-25 53,26-53,-53 0,53 0,-53 27,0-27,26 53,-26 0,0 53,53 0,-53 0,27 0,-27 26,52-53,-52 1,27-27,-27 53,26-53,-26-27,53-26,-53 1,53-28,-53-26,27 80,-27-1,0 80,53 0,-53 0,26 0,-26-26,27-27,-27 26,52-26,-25 0,-27 0,53-53,0 0,-53 27,53-27,-53 26,26 27,-26 53,0 0,53 27,-53-28,0 1,0-26</inkml:trace>
  <inkml:trace contextRef="#ctx0" brushRef="#br1" timeOffset="196063">28443 7567,'0'-27,"-27"1,-26-27,27 53,-1 0,-25 0,-1 0,0 0,-27 26,54-26,26 106,-27-79,27-1,27 54,26-80,0 0,26 0,-26 0,0-27,0 1,-53-27,53 0,-53 0,0-27,0 1,0-27,0-52,0 52,0 26,0 1,26 26,-26 106,0 26,0 1,0 26,0-1,0 1,0 0,0-27,80 1,-80 26,52-53,1-1,0 28,0-80</inkml:trace>
  <inkml:trace contextRef="#ctx0" brushRef="#br1" timeOffset="196858">29501 7382,'-26'0,"26"0,0 0,26 0,27 0,53 0,-27 0,-26 0,-26-27,25 1,-52-27,0 26,0 1,0-27,-26 26,-53 27,26 0,0 0,0 0,0 53,53-26,-26 26,26 26,0-26,0-27,0 27,52-26,-25-27,-1 26,27-26,0 0,0 0,26 0,1 0,-1 0,1 0,-1 0</inkml:trace>
  <inkml:trace contextRef="#ctx0" brushRef="#br1" timeOffset="197232">30480 7329,'0'-27,"0"1,0-27,-26 53,-1 0,-52 0,26 53,26-27,-26 27,53-26,-26-27,26 52,0 1,26-53,1 0,26 0,26 0,-26-26,-26 26,-27-27,52 27,-52-52,53 78,0 53,-53-52,53 26</inkml:trace>
  <inkml:trace contextRef="#ctx0" brushRef="#br1" timeOffset="197868">31036 7408,'-27'0,"1"0,-1 0,1 0,-27 0,26 26,-25-26,52 53,-27-53,27 53,0 0,53-53,0 53,26-53,1 0,-1 0,0 0,-26-26,0-1,27-26,-54 0,-26 0,79-52,-79 25,0 27,0 27,0-27,0 79,0 27,0 27,0-1,0 27,0-27,0-26,0 0,0-26,27 26,26-53,-53-53,79 26,-79-26,53 0,-26 53,25 27,-52-1,27 1,-27 26,53-27,-53 1,0 25,26-25</inkml:trace>
  <inkml:trace contextRef="#ctx0" brushRef="#br1" timeOffset="200143">2937 9101,'0'0,"-27"53,27-26,0-1,27 27,-27-26,26-27,1 52,26-52,-27 0,1 0,26-26,-27-27,-26 0,0-26,-53 52,-26 27,52 0,1 0,26 0,0 0</inkml:trace>
  <inkml:trace contextRef="#ctx0" brushRef="#br1" timeOffset="200555">3889 8863,'0'-53,"0"53,0-26,-53 26,-26 0,53 0,26 53,0-27,0 54,0-1,0 0,0 1,0-1,0 0,0-26,0 0,0-26,0 26,0 0,0-27</inkml:trace>
  <inkml:trace contextRef="#ctx0" brushRef="#br1" timeOffset="200758">3651 9419,'0'-27,"0"1,53 26,0-53,0 53,0 0,53-53,-27 53,-26-26</inkml:trace>
  <inkml:trace contextRef="#ctx0" brushRef="#br1" timeOffset="201590">4868 8916,'0'-53,"0"0,0 27,0-1,-26-52,26 53,0-1,-27 27,27-53,0 106,0 0,0 0,0 53,0 0,0 26,0-26,0-27,0 0,-52-26,52 0,0 0,0-26,26-27</inkml:trace>
  <inkml:trace contextRef="#ctx0" brushRef="#br1" timeOffset="202123">5292 8731,'0'-27,"26"54,-26 26,0 53,0 26,-26-26,26-27,0 1,0-1,-27-53,27 1,53-80,-53 26,27 27,-27-52,26 52,27 0,0 52,0-52,26 53,1-53,-1 80,0-80,-26 0,0 0,27-27,-80 1,26-27,-26 26,0 1,-53 26,27-53,-54 53,54 0,-1 0,27 27,-53-27,53 26,0 27,53-53,0 53,27-53,25 0,1 0,27 0,-54 0,-53 0,-26-27</inkml:trace>
  <inkml:trace contextRef="#ctx0" brushRef="#br1" timeOffset="202385">4366 8969,'-27'0,"27"53,0-53,27 0,52 0,0 0,27-26,0 26,53-80,26 80,0-79</inkml:trace>
  <inkml:trace contextRef="#ctx0" brushRef="#br1" timeOffset="203562">7435 9287,'-53'0,"53"0,0-27,26-79,27 53,-26 0,26 1,-27-28,-26 27,0 27,0-27,-26 53,-27 53,53-27,-53 27,53-26,0-1,0 1,0-27,79 79,1-79,-1 26,0-26,1 0,-27 0,-53 53,0-26,-53-27,0 53,0-53,0 26,26-26</inkml:trace>
  <inkml:trace contextRef="#ctx0" brushRef="#br1" timeOffset="203786">7938 8916,'0'-26,"0"26,26 53,-26 0,0-1,53 1,-53-26,26-1,-26 27,53-53,-53 53,0-26</inkml:trace>
  <inkml:trace contextRef="#ctx0" brushRef="#br1" timeOffset="203976">8123 8784,'0'53,"0"26,53 27,-53 0</inkml:trace>
  <inkml:trace contextRef="#ctx0" brushRef="#br1" timeOffset="204290">8414 9260,'0'0,"0"-26,79-27,-52 53,26-53,-27 53,0-53,54 0,-54 53,-26 0,53 0,27 0,-28 0</inkml:trace>
  <inkml:trace contextRef="#ctx0" brushRef="#br1" timeOffset="205286">9075 8599,'-53'-27,"27"27,-1 0,-52 106,79-80,-53 27,53-26,-53-27,53 26,27-26,52 0,-53 0,27 0,-26-53,-1 53,27 0,-53 53,27 0,-27 27,0-1,0 27,0 0,53 52,-53-78,0-1,0 1,0-1,0-53,0-79,0-26,-53-53,53-1,0-25,0 52,0 27,0 26,53 0,-27 53,27-27,0 27,-27 0,-26 53,53-53,-53 53,27 26,-27-52,26-27,-26 26,80-26,-54 0,-26 0,26-26,-26-53,0 26,53 0,-53 26,0-26,0 106,0 0,27-26,26 26,-27-53,27 26,27-26,-1 0,0 0,-26-26,0-27,0 0,-53-27,79-78,-79-1,0 0,-26 27,26 52,-53 54,0 26,53-53,-53 53,27 26,26 27,-53 27,53 52,0-26,0 0,0 0,0-27,26 27,-26-53,0 0,27 0,-27-1,0-25,26-27</inkml:trace>
  <inkml:trace contextRef="#ctx0" brushRef="#br1" timeOffset="206344">10689 8890,'0'-53,"0"26,0 1,-53-27,27 53,26-27,-53 27,26 0,-52 0,79 0,-53 0,53 80,-26-27,26-27,0 1,0 26,0 0,0-53,26 0,54 0,-28 0,1-27,-26 27,26-53,-27 0,-26 27,0 26,53 26,0 80,0-79,-27-27,27 52,-26-52</inkml:trace>
  <inkml:trace contextRef="#ctx0" brushRef="#br1" timeOffset="206607">11033 9022,'27'0,"-1"0,-26 0,53 0,-53 26,0 27,-26-53,26-26,0-1,0-25,52-1,1 26,0-26,27 53,-1-26,0 26,-26 0,-26-53</inkml:trace>
  <inkml:trace contextRef="#ctx0" brushRef="#br1" timeOffset="206824">11668 8757,'0'0,"0"53,0-26,0-1,0 1,27-27,-27 79,53-79,-53 27,26-27,27 0,-53-27,53-26</inkml:trace>
  <inkml:trace contextRef="#ctx0" brushRef="#br1" timeOffset="207013">11774 8413,'0'-52,"0"-1,26 79,1 27</inkml:trace>
  <inkml:trace contextRef="#ctx0" brushRef="#br1" timeOffset="207266">12012 8281,'0'-53,"53"53,-53 27,53 26,-53 26,0 27,0 53,53-1,-53-52,0 0,53-27,-53 1,0-54,53-26,-53 27,0-54,0 1,0-27</inkml:trace>
  <inkml:trace contextRef="#ctx0" brushRef="#br1" timeOffset="207626">11933 8916,'0'0,"53"0,52-53,-25 0,52 0,-52 0,-28 27,1 26,-53 0,0 53,0 26,-26-26,26 0,0-26,0 26,0-27,0 0,53-26</inkml:trace>
  <inkml:trace contextRef="#ctx0" brushRef="#br1" timeOffset="207799">12674 8493,'0'-27,"0"54,0 26</inkml:trace>
  <inkml:trace contextRef="#ctx0" brushRef="#br1" timeOffset="208383">12859 8916,'79'0,"-52"0,26 0,-1 0,28-26,-54-27,-26 26,0 1,-26 26,-27 0,-26 0,26 0,26 53,-26-27,53 1,-26 26,26-27,0 27,53-53,26 26,27-26,0 0,26-26,-53 26,-26-79,0 26,-53 26,53-26,-53 0,0-26,0 53,0-27,-79 53,52 0,27 0,0 26,0 27,0-27,0 1,27 26,-27-27,53 27,-53-26,26 26,-26-27,0-26,-26 53,-27-53,26 0,-26 0</inkml:trace>
  <inkml:trace contextRef="#ctx0" brushRef="#br1" timeOffset="208835">13996 8890,'53'0,"-53"53,0-27,0 27,0-27,0 1,0 26,-26-53,-1 0</inkml:trace>
  <inkml:trace contextRef="#ctx0" brushRef="#br1" timeOffset="213095">28919 8943,'0'-53,"0"26,-26 27,26-26,-27 26,27-53,-26 26,-27 27,53-26,-53 26,26 0,-26 0,0 0,-52 0,25 0,-26 79,1-52,25 26,27 26,-26-26,26 0,0 26,53-26,-53 27,53-1,0 0,-53 27,53-26,0-1,0 27,0 0,0-27,0 0,0 1,27-1,-27 0,53-26,-53 0,105 27,-105-27,27 26,-27-26,0 26,0 27,-27 26,-25 1,-1 52,-27 0,1 27,-27-27,0 0,-26 27,26-27,0 27,27-27,0-26,26-1,53-52,-53 27,53-54,0-53,0 27,53-53,-27 27,27-27,53 0,26 0,-26 0,26 0,27 0,0-27,26 27,-53 0,80-53,0 53,-27 0,26 0,1-53,53 53,-27 0,26-52,1 52,26 0,0 0,-79-53,-1 53,1 0,-27 0,-26-53,-53 53,26 0,-52-53,-28 53,1 0,0-53,-26 53,-27-53,79-26,-79 26,53-27,0-26,-53 27,53 26,-53 0,0-26,0 26,0 0,0 0,0-26,0-1,0 1,0 0,53-54,-53 1,0-53,0 26,53 53,-53-53,0 54,0-1,0 26,0-25,-53-1,0 26,26-25,-26 52,1 0,-1 0,0 26,26-26,-26 27,27-27,-27 27,27-54,-27 54,26-1,27-26,-79 27,26-27,26 27,-26-27,27 26,-27-26,27 27,-27-27,26 26,-26-25,27 25,-1 1,27-27,-79 26,79-26,-26 53,26-53,-27 53,27-26,-53 26,53-27,-26 27,-1-52,-52 52,79-27,-53 27,27-53,-27 53,53-26,-53 26,53-27,-80 27,80-53,-53 53,1-53,25 53,1-52,-27 52,26-53,-26 53,27 0,-1-53,-26 53,1 0,25 0,1 0,-27 0,26 0,-26-27,0 27,27-53,0 53,-54-26,54 26,-1 0,-52 0,26 0,26 0,1 0,-53 0,-1 0,27 0,27 0,-53 0,26 0,-27 0,27 0,53 26,-53-26,53 53,-53-53,1 27</inkml:trace>
  <inkml:trace contextRef="#ctx0" brushRef="#br1" timeOffset="214046">30295 8519,'0'53,"-27"-26,-26 26,1 26,-1-26,0 0,-27 0,54-53,-1 53,54-53,-1 0,1 0,26 0,-27 79,27-53,-26 1,25 26,-25-53</inkml:trace>
  <inkml:trace contextRef="#ctx0" brushRef="#br1" timeOffset="214758">31274 8175,'0'-26,"0"-27,0 53,-27 0,-26 0,0 0,1 26,-28 27,27 27,0-27,53 0,-26-1,26 1,0-26,53-27,0 79,26-79,0 0,27 0,-26 0,-1 0,-26 0,-53 27,26-27,-26 26</inkml:trace>
  <inkml:trace contextRef="#ctx0" brushRef="#br1" timeOffset="215425">29051 8863,'-26'-53,"-27"53,53 0</inkml:trace>
  <inkml:trace contextRef="#ctx0" brushRef="#br1" timeOffset="217204">30480 9869,'-53'26,"53"1</inkml:trace>
  <inkml:trace contextRef="#ctx0" brushRef="#br1" timeOffset="218402">30586 10001,'26'0,"1"0,-1 0,1 0,26 0,-27 26,-26 27,0-26,0 26,0-27,0 1,-53-27,53 53,-53-53,53 52,27-52,-1 0,1 0,-1 0,27 0,-27-26</inkml:trace>
  <inkml:trace contextRef="#ctx0" brushRef="#br1" timeOffset="218657">30559 10160,'27'0,"26"0,-27 0,27 0,-26 0,26 0,-27 0,27-53</inkml:trace>
  <inkml:trace contextRef="#ctx0" brushRef="#br1" timeOffset="218837">31009 10080,'0'27,"-26"26,26-27,0 27,0-26</inkml:trace>
  <inkml:trace contextRef="#ctx0" brushRef="#br1" timeOffset="220051">29131 9789,'0'0,"0"0</inkml:trace>
  <inkml:trace contextRef="#ctx0" brushRef="#br1" timeOffset="220831">29236 9498,'0'-53,"0"27,0 26,53 0,0 0,0 53,-53-27,0 54,0-27,0-27,0-26,0 53,-26-53,26 26,0 27,0-53,26 0,1 0,26 0,-27 0,1 0</inkml:trace>
  <inkml:trace contextRef="#ctx0" brushRef="#br1" timeOffset="221096">29263 9657,'26'0,"1"0,26 0,26 0</inkml:trace>
  <inkml:trace contextRef="#ctx0" brushRef="#br1" timeOffset="221371">29686 9525,'0'53,"0"-27,0 27,0 0,0 0,0-53,0 26,53-26,-26 0,26 0,-27 0,-26-53</inkml:trace>
  <inkml:trace contextRef="#ctx0" brushRef="#br1" timeOffset="222497">28919 10768</inkml:trace>
  <inkml:trace contextRef="#ctx0" brushRef="#br1" timeOffset="223315">29131 10530,'0'-26,"0"26,0 0,53 0,-53 53,52-53,-52 52,80-25,-80 26,0-27,0 1,0 26,-53-27,53 27,-53-53,53 53,0-27,26-26,54 0,-27 0,-27 0,27 0</inkml:trace>
  <inkml:trace contextRef="#ctx0" brushRef="#br1" timeOffset="223577">29157 10742,'27'0,"25"0,1 0,0 0,-26-27</inkml:trace>
  <inkml:trace contextRef="#ctx0" brushRef="#br1" timeOffset="223899">29580 10715,'0'27,"0"26,0-27,-26-26,26 27,26-27,27 0,0 0,-106 79,27-53,-27 27,27-26</inkml:trace>
  <inkml:trace contextRef="#ctx0" brushRef="#br1" timeOffset="224765">28549 12118,'0'-27,"0"27</inkml:trace>
  <inkml:trace contextRef="#ctx0" brushRef="#br1" timeOffset="225364">28813 11615,'0'-27,"53"27,0 0,-27 0,27 0,-53 53,27 0,-27-26,0-1,0 54,0-54,0 0,0 27,26-53,54 0,-54 0,1-26</inkml:trace>
  <inkml:trace contextRef="#ctx0" brushRef="#br1" timeOffset="225677">28840 11827,'0'-27,"26"27,27 0,-27 0,27 0,0 0,0-53</inkml:trace>
  <inkml:trace contextRef="#ctx0" brushRef="#br1" timeOffset="226044">29236 11668,'0'0,"0"53,53-53,-53 79,27-79,-27 27,26-27,27 0,-53 0,0-53,0 26,0 1,0-27,27 53,-27 26,0 1,0 26,0-27,0 53,0-26,0 0,0 0</inkml:trace>
  <inkml:trace contextRef="#ctx0" brushRef="#br1" timeOffset="229614">31062 11509,'0'-53,"27"53,-1 0,0 0,27 0,-26 0,26 27,-53 52,0-53,0 27,0-26,-27-1,1 54,26-27,-80-27,80 27,0-27,27-26,52 0,-26 0,-26 0,-1 0,27 0</inkml:trace>
  <inkml:trace contextRef="#ctx0" brushRef="#br1" timeOffset="229912">31036 11747,'-27'0,"27"0,53 0,0 0,0 0,-27 0,1 0,26 0,-27 0</inkml:trace>
  <inkml:trace contextRef="#ctx0" brushRef="#br1" timeOffset="230348">31433 11906,'0'26,"0"27,26-53,-26 27,53-27,-53 0,0-80,26 80,-26-53,0 27,27 26,-27-26,53 26,-27 0,-26 26,53 53,-53-52,0-1</inkml:trace>
  <inkml:trace contextRef="#ctx0" brushRef="#br1" timeOffset="231526">30692 11297,'0'0,"0"27,0 26</inkml:trace>
  <inkml:trace contextRef="#ctx0" brushRef="#br0" timeOffset="244257">27649 9366,'0'26,"0"27,0-26,0 26,26-27,-26 1,27 52,52-53,1-26,-54 0,1 0,25 0,-25 0,-27-79,53 26,-53 27,53-27,-53 26</inkml:trace>
  <inkml:trace contextRef="#ctx0" brushRef="#br0" timeOffset="245158">27305 11932,'0'27,"0"-1,0 1,53 26,-53-27,0 1,26-27,-26 53,53-53,-26 0,52-27,-52 1,26-54,-27 27,27 0,-27 0,27 27,-26 26</inkml:trace>
  <inkml:trace contextRef="#ctx0" brushRef="#br0" timeOffset="246358">27623 13493,'-53'0,"106"0,-1-26,-25 26,-1 0,54 0,-80 53,0 0,0 26,0 1,0-28,-27 1,27 27,-26-54,26 1</inkml:trace>
  <inkml:trace contextRef="#ctx0" brushRef="#br0" timeOffset="247970">29607 13361,'0'-53,"0"80,0-1,0 1,26-27,27 0,0 0,0 53,0-53,-53 26,26-26,-26 53,0 0,0-27,-26 1,-27 26,27-27,-27 27,26-53</inkml:trace>
  <inkml:trace contextRef="#ctx0" brushRef="#br0" timeOffset="249821">31141 9207,'-52'0,"52"27,0-1,-27-26,27 53,0 0,0 0,-26-53</inkml:trace>
  <inkml:trace contextRef="#ctx0" brushRef="#br0" timeOffset="250078">31062 9260,'53'0,"-53"27,26-27,27 26,0-26,0 0,-26 0,-1 0,27 0,-53 0</inkml:trace>
  <inkml:trace contextRef="#ctx0" brushRef="#br0" timeOffset="252153">31141 9313,'-26'0,"26"53,-26-53,26 53,-80-27,54 27,26-26,-27-27,27 26,0 27,-53-53,53 27,-26-1,26 27,-27-53,27 26,0-26</inkml:trace>
  <inkml:trace contextRef="#ctx0" brushRef="#br0" timeOffset="256218">30824 9683,'26'0,"-26"27,0-1,27-26,-27 27,0 26,0-27,0 1,0-27,0 53,-53-27,27-26,26 26,0 27,-27-53,27 27,-53-27,53 26,-26-26,26 53,-27-53,27 27,-26-27,26 26,-53-26,53 27,-27-27,27 53,-26-53,26 26,-53-26,27 0,-1 53,-26-53,27 0,-1 0,-26 0,27 0,26-27,-27 27,27-26,0 0,-52-27,52 26,0 1,0-27,-27 53,27-27,0 1,0-27,0 26,0 1,-26 26,26-53,0 27,0-1,0-26,0 27,0-1,26-26,27 53,-53-26,26 26,1 0,-27-26,53 26,-27 0,1 0,26 0,-27 0,1 0,25 0,-25 0,-1 0,-26-53,53 53,-26 0,-27-27,0 1,26-27,-26 26,0 1,0-27,0 26,53 1,-53-27,27 53,-27-26,0-1,26 27,-26-53,0 27,53 26,-53-27,0-26,26 53,1-26,-27 26,0 26,0 27</inkml:trace>
  <inkml:trace contextRef="#ctx0" brushRef="#br0" timeOffset="257666">30454 10504,'-27'0,"1"0,-1 0,27 53,-26-53,26 26,-53 27,53-27,0 1,0-27,0 53,79-53,-52 0,-1 0,27 0,-27 0,1 0</inkml:trace>
  <inkml:trace contextRef="#ctx0" brushRef="#br0" timeOffset="257890">30639 10689,'0'0,"0"53,0 0,26-27,-26 1</inkml:trace>
  <inkml:trace contextRef="#ctx0" brushRef="#br0" timeOffset="261633">29554 8784,'0'26,"0"27,0-26,0-1,53 27,-53 0,0 0,26 0,-26-27,0 27,53 0,-53-26,0-1,0 27,0-80</inkml:trace>
  <inkml:trace contextRef="#ctx0" brushRef="#br0" timeOffset="264911">29686 9313,'27'0,"26"0,0 0,-1 0,-52 0,27 0,-27 53,0-27,0 1,26 26,-26-27,0 1,53-27,-53 53,0-27,0 1,0-1,0 27,27-53,-27 26,0 1,0 26,0-27,-53-26,53 27,-27-27,27 53,-26-53,-27 0,53 26,-26-26,-1 53,-52-53,52 26,1-26,26 27,-53-27,26 0,1 0,-27 0,27 0,-1 0,-26 0,27 0,26 0,-27 0,27-27,-26 27,-27-53,26 53,-25-26,25 26,27-53,-26 53,26-26,0-1,-53 27,53-26,0-27,0 26,-27 27,27-26,0-27,0 27,-26-1,26-26,0 27,0-1,0-26,0 27,0-1,0 27,0-53,26 53,27 0,-53-26,27 26,-27-26,26 26,1 0,-27-53,52 53,-25 0,-1 0,27 0,-26 0,-27-27,26 27,-26-26,0-27,0 26,0 1,0-1,0 27,0-52,0 25,-26 27,26-26,0-27,-53 53,53-27,0 1,-27 26,27-53,0 106,0-27,0 27,0-26</inkml:trace>
  <inkml:trace contextRef="#ctx0" brushRef="#br0" timeOffset="266934">29395 9948,'0'-26,"-26"26,26 0,-27 0,27 26,0 27,0-53,53 0,-53 26,27-26,26 0,-27 0</inkml:trace>
  <inkml:trace contextRef="#ctx0" brushRef="#br0" timeOffset="267880">29395 9895,'0'0,"0"27,-26-27,26 52,0 28,0-54,0 1,53-27,0 0,-27 53,1-53,25 0</inkml:trace>
  <inkml:trace contextRef="#ctx0" brushRef="#br0" timeOffset="268434">28893 9974,'0'0,"-53"0,26 0,27 27,-79-27,79 53,-53-53,53 53,0 0,0 0,0-53,53 26,0-26,-27 0,54 0,-54 53</inkml:trace>
  <inkml:trace contextRef="#ctx0" brushRef="#br0" timeOffset="268764">29104 10239,'53'0,"-26"0,-1 0,-26 0,0 53,-26 0,-1-53,27 53,27-53,-1-27,27 27,0-26,0 26,0 0,-53-53</inkml:trace>
  <inkml:trace contextRef="#ctx0" brushRef="#br0" timeOffset="271501">28019 10689,'0'-53,"0"53,53 0,0 0,-26-27,26 27,-27 0,1 0,25-52,-25 52,-1 0,27 0,-26 0,-1 0,54 0,-28 0,1-27,-26 27,26 0,-53 0,0 53</inkml:trace>
  <inkml:trace contextRef="#ctx0" brushRef="#br0" timeOffset="274643">28707 10583,'0'-26,"53"26,-53-53,27 26,-1-26,27 53,-53-26,27 26,-1 0,27-27,-27 27,27 0,0 0,-53-53,27 53,-1 0,27 0,-27 0,1 0,26 0,-27 0,1 0,-1 0,54 0,-27 0,-1 0,-25 0,26 0,0 0,-27 0,1 0,26 0,-27 0,0 0,-26 27,53-27,-53 26,27 1,-27 26,0 0,0 0,53-1,-53-25,0-1,0 27,0 0,0-26,0-1,0 27,-27-53,27 53,-26 0,26-27,-53-26,53 80,0-54,-27-26,27 27,-26-27,-27 53,27-53,-1 26,-52-26,79 53,-53-53,26 0,1 0,-27 0,27 26,-1-26,-52 0,26 53,26-53,-26 0,27 0,0 0,-1 0,-26 0,53-26,-26 26,26-27,-53-26,53 27,0 0,0-27,-27 53,27-27,-26 1,26-27,-53 53,53-27,-26 27,-1-26,-26-27,27 53,26-26,-53 26,26 0,1 0,-27 0,53 52,-27-52,1 0,26 27,-53-27,27 0,26 26,-27-26,1 0,-27 0,0 53,26-53,-25 0,25 0,1 0,-27 0,26 0,1 0,-27 0,26 0,1 0,-1 0,27 0</inkml:trace>
  <inkml:trace contextRef="#ctx0" brushRef="#br0" timeOffset="275852">28205 10398,'26'0,"-26"0,27 0,-27 53,26 0,-26 0,0-27,0 27,0-27,-26-26,26 27,-53-27</inkml:trace>
  <inkml:trace contextRef="#ctx0" brushRef="#br0" timeOffset="276941">28363 10927,'0'-26,"-53"26,27 0,26 26,-26-26,26 53,0-27,-53-26,53 27,-27-27,27 53,-26-53,26 26,0 1,53-27,0 0,-27 0,0 0,1 0,26 53,-27-53,27 0</inkml:trace>
  <inkml:trace contextRef="#ctx0" brushRef="#br0" timeOffset="278230">29871 10953,'27'0,"-1"0,1 0,52 0,-52 53,-27-26,0 52,-53-26,53-26,-27 25,27-25</inkml:trace>
  <inkml:trace contextRef="#ctx0" brushRef="#br0" timeOffset="278739">30268 11033,'0'-27,"-26"27,-1 0,27 0,-26 0,26 53,0 0,0-26,0 26,0-1,0-25,0-27,53 0,0 0</inkml:trace>
  <inkml:trace contextRef="#ctx0" brushRef="#br0" timeOffset="279076">30427 10980,'27'0,"-27"26,0 54,-27-27,1-27,52-26,1 0,25 53,-52 0,0-53,-52 53,25 0,-26-27</inkml:trace>
  <inkml:trace contextRef="#ctx0" brushRef="#br0" timeOffset="282855">27649 11747,'0'0,"53"0,-27 0,1 0,26 0,-27 0,1 0,26 0,-27 0,0 0,1 0,26 0,-27 0,1 0,26 0,-27 0,1 0,26 0,-1 0,1 0,-26 0,26 0,-27 0,1 0,26 0,-27 0,0 0,-26 0,0 0</inkml:trace>
  <inkml:trace contextRef="#ctx0" brushRef="#br0" timeOffset="285773">28601 11747,'-26'0,"26"-26,0-1,0 27,26-53,27 53,-53-26,27 26,-1 0,27 0,-26 0,-1 0,54 0,-54 0,27 0,0 0,0 0,-27 0,1 0,-27 53,53-53,-1 26,-25 27,26 0,-53-26,26-27,-26 26,53 27,-53-27,0 27,0-26,0 26,0-27,0 27,-26-26,26 25,-27 1,27-26,-53-27,53 26,-26-26,-1 53,-52-53,79 27,-26-27,-1 53,-26-53,27 26,-1-26,-26 0,53 26,-26-26,0 0,-27 0,26 0,1 0,-27 0,0 0,26 0,1 0,-27 0,27 0,-1 0,27 0,-53 0,53-26,-26 26,-1-53,27 27,-53 26,53-27,0-26,0 0,0 27,0-1,0-25,-26 25,26 1,-27 26,-25 0,25 0,-26 0,27 0,-1 0,1 0,-27 0,53 26,-27-26,1 0,-27 0,53 53,-53-53,27 0,-27 0,26 0,1 0,-1 0,-26 0,27 0,0 0,-27 0,26 0,1 0,26 26,0-26,0 27</inkml:trace>
  <inkml:trace contextRef="#ctx0" brushRef="#br0" timeOffset="288600">32491 12144,'-27'0,"27"0,0 27,-26-27,26 52,-27-25</inkml:trace>
  <inkml:trace contextRef="#ctx0" brushRef="#br0" timeOffset="288795">32438 12171,'53'0,"-27"0,1 0,26 0,-27 0,1 0,52 0</inkml:trace>
  <inkml:trace contextRef="#ctx0" brushRef="#br0" timeOffset="289890">32517 11959,'0'0,"-53"0,0 0,1 0,25 0,-26 0,27 0,-1 0,-26 0,27 0,-27 53,27-53,-1 0,1 0,-27 0,26 0,1 0,-27 0,26 0,1 0,26 26,0-26,0 53</inkml:trace>
  <inkml:trace contextRef="#ctx0" brushRef="#br0" timeOffset="291864">31803 12065,'0'26,"0"1,0-27,0 53,-53-53,53 26,-26-26,26 53,-53-53,53 26,-27-26,27 27,-79-27,26 53,0-53,0 0,-26 26,52-26,1 0,-27 0,26 0,1 0,-1 0,-25 0,25 0,-26-53,27 53,26-26,-27 26,-26-27,27-26,26 27,-53 26,53-26,0-54,-26 80,26-26,0-1,-27 27,27-53,0 0,0 27,0-1,0-25,0 25,0 1,0-27,0 26,0 1,0 26,0-53,0 26,0 1,0 0,27 26,-27-53,52 26,-25-26,26 27,-27 26,-26-27,27 27,-27-53,53 53,-27 0,-26-26,53 26,0 0,-53-27,26 27,1 0,26 0,-27 0,1 53,26-26,-27-27,-26 26,27-26,25 53,-25-26,-27 26,0-27,0 1,0-1,0 27,53-53,-27 0,27-53</inkml:trace>
  <inkml:trace contextRef="#ctx0" brushRef="#br0" timeOffset="293025">31644 11562,'-26'0,"52"0,27 0,0 0,-27 0,1 0,52 0,-26 0,0 0,0 0,-26 0,-27 26,52-26,1 0,0 0,0 0,0 0,-26 0,-1 0,27 0,-27 0,1 0,26 0,-27 0,-26 0,0 53,-79-53</inkml:trace>
  <inkml:trace contextRef="#ctx0" brushRef="#br0" timeOffset="293723">32173 11879,'0'-26,"0"0,0 26,0 26,-26-26,26 53,0 0,-53-53,53 53,0-27,26 1,1-27,-1 0,27 53,-26-53,-1 0,-26 26</inkml:trace>
  <inkml:trace contextRef="#ctx0" brushRef="#br0" timeOffset="295544">31882 11456,'0'-26,"0"26,0 0,53 0,-53 26,27-26,-27 53,26-53,-26 53,-79-27,52 54,27-54,0 1,0 26</inkml:trace>
  <inkml:trace contextRef="#ctx0" brushRef="#br0" timeOffset="296466">30771 11906,'-53'0,"53"0,-26 0,26 79,-27-79,27 27</inkml:trace>
  <inkml:trace contextRef="#ctx0" brushRef="#br0" timeOffset="296684">30692 11879,'53'0,"-27"0,1 0,25 0,1 0,-26 0,26 0,0 0,0 0</inkml:trace>
  <inkml:trace contextRef="#ctx0" brushRef="#br0" timeOffset="297503">30506 12382,'0'-53,"0"53,-26-26,-27 26,0 0,53 0,-26 53,26 0,0-27,0 27,-53 26,53-52,26-1,54-26,-54 0,27 0</inkml:trace>
  <inkml:trace contextRef="#ctx0" brushRef="#br0" timeOffset="297817">30718 12700,'0'26,"0"27,27-53,-1 0,-26-26,0-1,53 1,-53-27,26 53,1 0,52 26,-52 1,26 52,-53-52</inkml:trace>
  <inkml:trace contextRef="#ctx0" brushRef="#br0" timeOffset="298545">30771 12647,'-53'0,"53"53</inkml:trace>
  <inkml:trace contextRef="#ctx0" brushRef="#br0" timeOffset="300960">2408 10160,'-53'0,"53"-27,-27 27,-26 0,1 53,-1-26,0 52,26 0,-26 27,53 26,-79-26,79 27,0-1,0 27,26-1,27 1,0-27,0 80,27-53,-1-53,-26 52,-53 1,26-79,-26-1,0-53,-53-26,27 53,-27-53,-26 0,52 0,1 0,-27 0,26 0,1-53,-27 0</inkml:trace>
  <inkml:trace contextRef="#ctx0" brushRef="#br0" timeOffset="301601">1931 11192,'-26'26,"26"27,-79 53,79 26,0-26,0-27,0-26,79 0,0-53,1 0,-1 0,-26-26,-26-27,-27 0,52-53,-52 27,0-1,-26 27,-27 0,27-26,-27 53,26 26,1 0,-27 0,26 52,27 1,-53 0,53 27,0-1,0-26</inkml:trace>
  <inkml:trace contextRef="#ctx0" brushRef="#br0" timeOffset="302317">2619 12673,'-53'0,"1"0,52 27,-80 26,80-27,0 1,-26 25,26 1,26-53,27 53,0-53,26 0,1 0,26 0,-1 0</inkml:trace>
  <inkml:trace contextRef="#ctx0" brushRef="#br0" timeOffset="303525">3228 11033,'0'0,"79"-27,-52 27,-1-53,27 1,-26 25,-27-26,53 27,-53-1,0-52,0 79,-53 0,26 0,1 0,26 26,-53-26,53 80,0-54,-27 27,27 26,0 1,0-1,0 27,53 0,-53 0,27-27,-27 0,53 1,-53-27,0 26,26-52,-26-1,0 27</inkml:trace>
  <inkml:trace contextRef="#ctx0" brushRef="#br0" timeOffset="303750">3149 11615,'0'0,"0"-53,79 53,0 0,1-53,-1 53,0-79,54 26,-1 0,-53 26</inkml:trace>
  <inkml:trace contextRef="#ctx0" brushRef="#br0" timeOffset="304028">4075 10821,'0'0,"-53"27,26 52,-26 0,53 1,-53-1,53 0,0 54,0-54,0-26,80-26,-54 25,27-52,27 27,-28-27,1 0</inkml:trace>
  <inkml:trace contextRef="#ctx0" brushRef="#br0" timeOffset="304644">4286 10901,'0'-27,"53"27,0-26,0 26,26 0,1 0,-27 0,0 0,-27 53,-26-27,0 27,-26 26,-27-26,26 0,-26 0,27 0,26-27,-27-26,27 80,0-80,53 26,27-26,-1 0,0 0,27-26,-26 26,-54 0,1 0,-27 0</inkml:trace>
  <inkml:trace contextRef="#ctx0" brushRef="#br0" timeOffset="304907">4392 11165,'0'-26,"0"26,53 0,0 0,0 0,26 0,1 0,-1 0,0-53,27 53,-53 0,-26-53</inkml:trace>
  <inkml:trace contextRef="#ctx0" brushRef="#br0" timeOffset="305124">5186 10768,'0'53,"0"0,0-26,26 25,-26 1,0 0,0 0,0 0,0 26,0-26,0-26,0 26,0 0,0-27,-53-26</inkml:trace>
  <inkml:trace contextRef="#ctx0" brushRef="#br0" timeOffset="306060">6006 11192,'0'-53,"-26"53,26-53,-53 53,26 0,1 0,-54 0,27 0,1 0,-1 26,-27 1,54 26,-27-27,53 27,0-27,0 27,106-53,-53 0,0 0,-1-26,1-27,-26 26,-27-25,53-28,-53 27,0 0,0 0,0-26,-53 0,53 26,-53 26,26-26,-25 53,25 27,27 26,0 26,0-26,0 26,79 1,-79-27,53 26,-53 0,53 1,-53-27,53-27,0-26</inkml:trace>
  <inkml:trace contextRef="#ctx0" brushRef="#br0" timeOffset="306419">6218 10927,'0'-26,"26"26,1 0,26 0,-27 0,27 52,-53 1,0-26,0 26,0 0,-53 0,27 26,26-53,-53 1,53 26,26-53,53 0,1 0,26-27,-27 27,0-53</inkml:trace>
  <inkml:trace contextRef="#ctx0" brushRef="#br0" timeOffset="306698">6138 11112,'53'0,"-26"0,26 0,-27 0,53 0,-26 0,27 0,-1 0,-26-26</inkml:trace>
  <inkml:trace contextRef="#ctx0" brushRef="#br0" timeOffset="306923">7011 11006,'27'0,"52"-53,1 53,-27 0,-27 0,27 0,-27 0,-26 53</inkml:trace>
  <inkml:trace contextRef="#ctx0" brushRef="#br0" timeOffset="307073">7223 11218,'27'0,"26"-26,-1 26,1-27,0 27,0 0</inkml:trace>
  <inkml:trace contextRef="#ctx0" brushRef="#br0" timeOffset="308459">9287 9948,'-27'-53,"1"53,-27 0,0 0,53 27,-53 52,53 0,-53 27,53 0,0 53,0 26,53 27,-53-27,133 79,-81-25,28-54,-27-27,-53 1,79-53,-79 26,0-52,0-27,0-27,0 1,-26-27,-27 0,26 0</inkml:trace>
  <inkml:trace contextRef="#ctx0" brushRef="#br0" timeOffset="309226">8969 10821,'0'53,"-26"0,26 0,0 26,0-52,0-1,26-26,54 53,-1-53,1 0,-1-53,-26 27,0-27,-53 26,0 1,0-27,-27 27,-26-27,0 53,1-27,-28 27,27 0,0 0,27 0,-27 106,53-80,-27 1,27 26,0-27</inkml:trace>
  <inkml:trace contextRef="#ctx0" brushRef="#br0" timeOffset="310192">9075 12726,'0'0,"0"-53,-53 53,27 0,-27 0,0 53,27-26,-27 26,53-27,-27 27,27-27,0 54,0-54,53 27,0-26,53-27,26 52,-26-52,-27 0</inkml:trace>
  <inkml:trace contextRef="#ctx0" brushRef="#br0" timeOffset="310380">9419 12938,'0'26,"27"1,-27 26,0 0,0 26,0-26,26 0</inkml:trace>
  <inkml:trace contextRef="#ctx0" brushRef="#br0" timeOffset="311663">10160 10715,'53'0,"-27"0,-26-53,27 53,-27-26,0-1,0-25,-27 52,-26 0,1 0,-1 26,53 0,-27 27,27-26,0-1,0 27,0 27,0-1,0 0,53 1,-53-27,53 52,-53-52,26 0,-26 0,0 0,0-26</inkml:trace>
  <inkml:trace contextRef="#ctx0" brushRef="#br0" timeOffset="311888">9895 11297,'27'-26,"-1"26,27-53,0 53,0 0,0-26,0 26,26 0,-26 0,0-53</inkml:trace>
  <inkml:trace contextRef="#ctx0" brushRef="#br0" timeOffset="312212">10821 10557,'0'0,"-52"0,25 0,-26 52,27 1,26 0,-53 27,53-1,0 0,0 1,0-1,26-26,1 0,26-27,-27-26,1 53,52-53,-53 0</inkml:trace>
  <inkml:trace contextRef="#ctx0" brushRef="#br0" timeOffset="312721">10927 10583,'0'0,"0"-26,27 26,52 0,-26 0,-26 0,-1 0,27 0,-53 79,26-26,-26-27,0 27,0-26,-26 26,26-27,-53 27,53-27,-53 1,53 26,27-27,-1-26,27 0,0 0,0 0,26 0,-52 0</inkml:trace>
  <inkml:trace contextRef="#ctx0" brushRef="#br0" timeOffset="312976">10848 10848,'0'-27,"26"27,27 0,27 0,-1 0,27 0,26-53,-52 53,-28-26</inkml:trace>
  <inkml:trace contextRef="#ctx0" brushRef="#br0" timeOffset="313177">11562 10557,'27'52,"-27"-25,79 52,-79-26,27 27,-27-1,0 27,0 0,0-1,-53-52,26-26</inkml:trace>
  <inkml:trace contextRef="#ctx0" brushRef="#br0" timeOffset="314184">12435 11086,'0'-27,"0"-52,0 26,-52 0,25 53,-26 0,0 0,0 0,0 0,0 0,-26 27,53 25,-27-25,53-1,0 27,0-26,53-27,26 0,0 0,1 0,-1-27,-26 1,0-27,-27 26,-26 1,0-53,0 26,0-27,0 27,-26-26,26 0,-79 26,79 26,-53 27,53-53,-27 53,27 27,0 26,0 26,0 0,27 1,-27-1,26 27,-26-27,53 1,-53-27,27 26,-27-52,52-27</inkml:trace>
  <inkml:trace contextRef="#ctx0" brushRef="#br0" timeOffset="314558">12674 10689,'26'0,"53"0,-52 26,-1-26,-26 53,53-26,-53-1,0 27,0 0,0 0,-26 0,-1 53,-26-53,27-27,26 53,26-79,54 0,-1 0,27 0,26-26,-26 26,-53-53</inkml:trace>
  <inkml:trace contextRef="#ctx0" brushRef="#br0" timeOffset="314806">12647 10953,'53'0,"-27"0,27 0,27 0,-27 53,0-53,0 0,-1 0</inkml:trace>
  <inkml:trace contextRef="#ctx0" brushRef="#br0" timeOffset="315555">13785 11033,'53'0,"-27"-53,27 53,-26 0,25 0,28 0,-1-53,1 53,-54 0,1 0</inkml:trace>
  <inkml:trace contextRef="#ctx0" brushRef="#br0" timeOffset="315812">13891 10874,'0'-53,"0"53,0 27,26-1,-26 1,0 25,0-25,53 26,-53 0,53 26,-53-26,26-27</inkml:trace>
  <inkml:trace contextRef="#ctx0" brushRef="#br0" timeOffset="316605">15319 9551,'-53'0,"1"53,-1 26,26 54,-26-27,0 52,53 28,-53-1,53 0,0 0,0-26,53 0,-53-54,80 28,-80-27,53 26,-53-79,0-27,0 27,0-26,-27-27,1 0,-1 0</inkml:trace>
  <inkml:trace contextRef="#ctx0" brushRef="#br0" timeOffset="317821">14975 12012,'0'0,"-79"26,26 80,53-79,-53-1,53 27,0-53,53 0,-53-27,0 1,0 0,0-27,0 26,-26 1,-1 26,1 0,-27 0,26 0,1 0,26 79,-79-26,79 0,-53 0,53 0,0 0,0-27,0 1,0 25,53 1,26-53,27 0,53 0,-27 53,-26-53,-27 0,-26 0</inkml:trace>
  <inkml:trace contextRef="#ctx0" brushRef="#br0" timeOffset="318121">15319 12488,'80'0,"-27"-53,-27 53,27 0,-53 0,0 79,0-26,-26-26,26 26,-27-53,27 26,0-26,27 0,52-26,-26 26,0-27,26 27,1-53,-54 53</inkml:trace>
  <inkml:trace contextRef="#ctx0" brushRef="#br0" timeOffset="320302">14975 10398,'0'-53,"0"53,-79-27,26 27,27 0,-27 106,26-79,27-1,-53 27,53-26,0-1,27-26,26 79,0-79,26 0,0 0,27-26,-53 26,-26-53,-27 0,0 0,0 27,-27-1,1-26,-27 53,26-53,-26 53,1 0,52 0,0 27</inkml:trace>
  <inkml:trace contextRef="#ctx0" brushRef="#br0" timeOffset="321216">15928 10292,'0'-53,"0"53,0-26,0-1,0-26,-27 27,-25 26,25 0,27 0,-26 0,26 79,0-26,-53 0,53 26,0 1,0-1,0 0,26 1,-26 26,0-27,0 0,0-26,0 0,0-26,0 26</inkml:trace>
  <inkml:trace contextRef="#ctx0" brushRef="#br0" timeOffset="321457">15584 10848,'53'-53,"26"53,1 0,25-27,-25 27,-1 0,-26-53,0 53</inkml:trace>
  <inkml:trace contextRef="#ctx0" brushRef="#br0" timeOffset="321749">16457 10239,'-26'0,"-27"27,26 25,-26 28,53 52,-53-26,53-27,0 1,0-1,0 0,0-26,0-26,27 26,-1-53,1 53,26-53</inkml:trace>
  <inkml:trace contextRef="#ctx0" brushRef="#br0" timeOffset="322198">16536 10477,'0'0,"80"0,-27 0,-27 27,27-27,-53 79,27-26,-27-27,0 1,0 26,-53 0,26-27,-26 27,27 0,26-27,0-26,26 0,27 0,27 0,-27 0,-27 0</inkml:trace>
  <inkml:trace contextRef="#ctx0" brushRef="#br0" timeOffset="322403">16484 10821,'0'-53,"0"53,79 0,-53 0,54 0,-27 0,0 0,0-26</inkml:trace>
  <inkml:trace contextRef="#ctx0" brushRef="#br0" timeOffset="322618">16907 10451,'0'0,"0"53,79 26,-79-26,53 0,-53 0,0 26,0-26,0 0,0 0,-26 26,-27-52</inkml:trace>
  <inkml:trace contextRef="#ctx0" brushRef="#br0" timeOffset="323535">17674 10768,'0'-26,"0"-1,-53 27,27 0,-1 0,-26 0,-26 0,53 27,-1-27,-26 53,53 26,0-52,53-27,0 0,0 0,26 0,-52-27,26 1,-53-1,26-52,-26 26,0-27,0-25,0 25,-26 1,26 0,-53-1,53 54,-27 26,27-27,0 80,0 0,0 26,0 1,0 26,0-1,0 1,0-53,53 0,-53 0,27-26,-27-1,53-26</inkml:trace>
  <inkml:trace contextRef="#ctx0" brushRef="#br0" timeOffset="323872">17965 10451,'27'0,"26"0,-53 0,0 26,0 27,0 0,0-27,0 27,-53-26,53-1,-53 27,0 0,53 0,53-26,0-27,0 0,26 0,0 0,-26 0</inkml:trace>
  <inkml:trace contextRef="#ctx0" brushRef="#br0" timeOffset="324143">17833 10742,'-27'0,"27"0,53 0,0 0,0-27,0 27,27 0,-1 0,0 0</inkml:trace>
  <inkml:trace contextRef="#ctx0" brushRef="#br0" timeOffset="325026">18547 10901,'27'0,"-1"0,27 0,27-27,-1 27,-26 0,0 0,-27 0</inkml:trace>
  <inkml:trace contextRef="#ctx0" brushRef="#br0" timeOffset="325282">18733 10715,'0'27,"0"-1,0 27,0 0,0-26,0-1,52 27,-52-27,0 1</inkml:trace>
  <inkml:trace contextRef="#ctx0" brushRef="#br0" timeOffset="325522">19076 10901,'27'0,"-1"0,27 0</inkml:trace>
  <inkml:trace contextRef="#ctx0" brushRef="#br0" timeOffset="325732">19262 10901,'26'0,"1"0</inkml:trace>
  <inkml:trace contextRef="#ctx0" brushRef="#br0" timeOffset="325934">19526 10901,'27'0,"26"26</inkml:trace>
  <inkml:trace contextRef="#ctx0" brushRef="#br0" timeOffset="326325">19711 10927,'80'0,"-54"0,-26 53,0-80,27 27,26-26,0 26,0 0,-1 0,1 0,0 0,-53 0,27 0,-1 0,54 0,25 0,-78 0,-1-26,27 26</inkml:trace>
  <inkml:trace contextRef="#ctx0" brushRef="#br0" timeOffset="326647">20320 10715,'0'-26,"-53"26,53 0,0 53,0 0,0 0,0 26,0-26,0 0,0 26,0-26,0-26,0-1</inkml:trace>
  <inkml:trace contextRef="#ctx0" brushRef="#br0" timeOffset="327628">21590 9551,'0'-53,"0"0,0 53,-53 0,0 0,27 0,-27 80,26-27,-26 52,53 1,-52 53,52 26,0 27,0 26,52 0,-52 27,106-80,-106 0,53 0,-53-26,0-53,0 0,0-27,0 1,-53-54,0 27,27-53,-27-53,53 27</inkml:trace>
  <inkml:trace contextRef="#ctx0" brushRef="#br0" timeOffset="328282">21193 10530,'-53'0,"27"53,-27 0,26 0,27 26,0-26,0-26,0-1,53 27,0-53,27 0,25 0,-25 0,26-53,-80 27,-26-1,27-26,-27 27,0-27,-27 26,-26 1,0 26,0-79,-26 79,26 0,27 26,-27-26,53 79,-27-52,27 26</inkml:trace>
  <inkml:trace contextRef="#ctx0" brushRef="#br0" timeOffset="329153">21114 12620,'-27'0,"27"-53,-53 53,53-79,-26 79,-1 0,-25 0,-1 0,26 53,27-27,-79 27,79 27,-27-27,27 0,0-27,27 27,-1-53,54 53,-1-53,27 0,-27 0,1 0,-27 0</inkml:trace>
  <inkml:trace contextRef="#ctx0" brushRef="#br0" timeOffset="329488">21352 12964,'-53'0,"53"53,0-26,0 26,0-27,26 27,1-53,-1 0,-26-53,0 0,0 0,0 0,53 0,0 53,-26 0,26 27,-27-1,27 1,-27 52,-26-52,53 25,-53-25,0-1</inkml:trace>
  <inkml:trace contextRef="#ctx0" brushRef="#br0" timeOffset="331110">22278 10398,'0'0,"26"0,-26-53,27 53,-27-27,0-25,-27 52,-26-27,1 27,25 0,27 53,-53 0,53 0,0 26,0 1,0 25,0-25,0 26,0 26,0-26,0-27,0-26,0 0,0 0,0-27,27-26</inkml:trace>
  <inkml:trace contextRef="#ctx0" brushRef="#br0" timeOffset="331334">21908 10953,'26'-26,"0"26,27 0,27 0,-1 0,0 0,1 0,-27 0,-27-53</inkml:trace>
  <inkml:trace contextRef="#ctx0" brushRef="#br0" timeOffset="331651">22622 10318,'0'0,"-53"80,27-27,26 0,-80 52,80 1,-53 0,53 26,0-52,27-1,26 1,0-1,-1-53,28-26,26 53,-53-53,-27 0</inkml:trace>
  <inkml:trace contextRef="#ctx0" brushRef="#br0" timeOffset="332370">22754 10477,'27'0,"26"0,-27 0,0 0,54 0,-54 0,1 0,-1 0,-26 0,0 80,-26-1,-1-26,-26 0,27 26,26-52,-53 26,53-27,0 0,0-26,53 53,0-53,0 0,53 53,-27-53,0 0,-52 0</inkml:trace>
  <inkml:trace contextRef="#ctx0" brushRef="#br0" timeOffset="332654">22781 10821,'26'0,"1"0,-1 0,53 0,-26 0,27 0,-1-53,0 53,-26 0,-26-26</inkml:trace>
  <inkml:trace contextRef="#ctx0" brushRef="#br0" timeOffset="332931">23389 10504,'27'0,"26"26,-53 1,79 25,-79 1,26 0,-26 27,0-1,0-26,0 26,0-26,0 0,0 27,-79-54,79 0</inkml:trace>
  <inkml:trace contextRef="#ctx0" brushRef="#br0" timeOffset="333637">24024 10821,'0'-79,"0"79,0-53,-53 53,0-27,27 27,-1 0,-25 0,25 0,-26 53,53-26,-53 26,53-27,0 1,0 26,27-53,26 0,-27 0,1 0,-1 0,27-27,-53 1,26-27,-26 26,0-26,0 0,0-26,0 26,0-26,0-1,0 27,0 27,0-27,0 53,0 53,0 26,27-26,-27 27,26-1,-26-26,53 26,-53-26,27 0,-27 0,79 26,-79-26,26-26</inkml:trace>
  <inkml:trace contextRef="#ctx0" brushRef="#br0" timeOffset="334243">24289 10530,'26'0,"1"0,26 0,0 0,26 0,-26 27,0-27,-27 0,-26 26,53-26,-53 53,-26 26,-1-52,-26 26,27-27,-27 27,26-26,27-1,0 27,0-27,0 1,0-27,53 79,0-79,0 0,0 27,26-27,-26 0,-26 0,-1 0</inkml:trace>
  <inkml:trace contextRef="#ctx0" brushRef="#br0" timeOffset="334591">24289 10821,'53'0,"0"0,26 0,-26 0,0 53,26-53,1 0,-1 0,0 0,-26 0,0 0</inkml:trace>
  <inkml:trace contextRef="#ctx0" brushRef="#br0" timeOffset="334927">25479 11006,'27'0,"-27"27,0 26</inkml:trace>
</inkml:ink>
</file>

<file path=ppt/ink/ink3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13:42.7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2381 476,'-53'0,"53"0,-26 53,26 0,-53 0,53 0,-26 26,26 0,-80 27,80-26,0-1,-26-26,26-27,0 27,26-53,27 0,26 0,27 0,0 0,0-26,-27 26,-26-27,-26 27,52 0</inkml:trace>
  <inkml:trace contextRef="#ctx0" brushRef="#br0" timeOffset="330">2328 873,'27'0,"-1"0,-26 26,27-26,26 0,0 0,-27 0,27 0,0 0,-27-26,27-1</inkml:trace>
  <inkml:trace contextRef="#ctx0" brushRef="#br0" timeOffset="705">2381 502,'0'0,"80"0,-1 0,-26 0,-27 0,27-53,0 53,0-26,-26 26,26 0,-27 0,0 0</inkml:trace>
  <inkml:trace contextRef="#ctx0" brushRef="#br0" timeOffset="1424">3545 476,'-26'26,"0"1,-27 26,0 26,-27-26,54 26,-27-26,26 0,27 0,-52 0,52 0,0-27</inkml:trace>
  <inkml:trace contextRef="#ctx0" brushRef="#br0" timeOffset="1770">3149 688,'0'-27,"52"27,-52 27,27 26,-27-27,53 27,-53-27,53 1,-27 26,27-27,-26-26,26 53,-27-53,0 0</inkml:trace>
  <inkml:trace contextRef="#ctx0" brushRef="#br0" timeOffset="2445">3863 608,'0'0,"0"53,0 27</inkml:trace>
  <inkml:trace contextRef="#ctx0" brushRef="#br0" timeOffset="2722">3942 1005,'0'27,"0"25,0-25</inkml:trace>
  <inkml:trace contextRef="#ctx0" brushRef="#br0" timeOffset="3044">4207 741,'0'-27,"53"27,-53-53,0 80</inkml:trace>
  <inkml:trace contextRef="#ctx0" brushRef="#br0" timeOffset="4124">2355 1719,'0'0,"26"0,27 0,0 0,-26 0,-1 0,27 0</inkml:trace>
  <inkml:trace contextRef="#ctx0" brushRef="#br0" timeOffset="4471">2752 1667,'53'0,"-27"0,1 0,25 0,-25 0,26 0,-27 0,27-27,-26 27,-1 0,27 0,-27 0</inkml:trace>
  <inkml:trace contextRef="#ctx0" brushRef="#br0" timeOffset="4785">3281 1640,'26'0,"-26"-53,27 53,26 0,-27 0,1 0,26 0,-27-26,0 26,27 0,-26-27,26 27,0 0,0 0,-27 0</inkml:trace>
  <inkml:trace contextRef="#ctx0" brushRef="#br0" timeOffset="5234">3916 1481,'26'0,"54"0,-54 0,1 0,-1 0,27 0,-27 0,1 0</inkml:trace>
  <inkml:trace contextRef="#ctx0" brushRef="#br0" timeOffset="10153">5662 635,'0'0,"0"26,0 27,-26 53,26 0,-53 26,53-26,0-27,0-26,0-26,53 26,0-53,26 0,0 0,27 0,26-27,-26-26,0 0,-53 27,-53-1,0-26</inkml:trace>
  <inkml:trace contextRef="#ctx0" brushRef="#br0" timeOffset="10394">5927 1058,'0'0,"0"26,53-26,0 0,-1 0,28 0,-27-79,0 79,-53-53</inkml:trace>
  <inkml:trace contextRef="#ctx0" brushRef="#br0" timeOffset="10650">5794 714,'0'-53,"0"27,0 26,53 0,0 0,-26 0,-1 0,27 0,53 0,-27 0</inkml:trace>
  <inkml:trace contextRef="#ctx0" brushRef="#br0" timeOffset="11009">6773 979,'53'53,"-26"-53,26 79,0-26,-27-27,0 1,27 26,0-27,-53-52,0-1,0-26,0 0,0-26,0 53,0-1,53 27,-53-53,27 53,-1 0</inkml:trace>
  <inkml:trace contextRef="#ctx0" brushRef="#br0" timeOffset="12463">7832 979,'0'-27,"-80"27,27 0,-26 27,26 52,0-26,0-27,53 27,0-26,27 26,-1-53,27 0,0 0,0-53,-27 26,54-79,-80 80,0 26,26 53,54-53,-1 0,-26 0,0 0,26-27,1 1,-28-27,-25 0,-27-26,53-53,-53-1,0 27,0-26,-27 79,-52 27,53 26,26 26,-53 54,53 25,-53 28,53 25,0-25,0-27,26-1,27-25,0-1,-27-52,27-1,-26-26,-1 0,1 0,26 0,-27-26,27-1,-53-26,53 53,-53-53,0 80,26-27,-26 53,53-53,0 26,-26-26,26 0,-27 0,-26-79,53 26,-53 0,0 26,0-25,0 25,0 27,53 53,-27-27,-26 27,80-26,-27-27,-27 79,27-79,0 27,-27-27</inkml:trace>
  <inkml:trace contextRef="#ctx0" brushRef="#br0" timeOffset="13276">9790 1084,'-53'-52,"0"52,-27-53,1 53,26 0,0 0,27 0,-27 26,53 27,0 0,0-53,79 0,1 0,-28 0,1 0,0 0,0 0,-26 0,-1 0,27 0,-53 0,79 0,-52 0,26 0</inkml:trace>
  <inkml:trace contextRef="#ctx0" brushRef="#br0" timeOffset="13679">10266 185,'-53'-53,"53"106,0 53,0 52,26 1,-26 26,0-52,53-1,-53-53,0-52,53 26,27-53,-27 0,26 0,-26-27,-27 1,-26-27,53 0,-53 0,0 27,0 26,-79 0,26 26,53 1,0 25,0-25,0-1,79-26,-26 53,27-53,-1 0,0 0,-52 0</inkml:trace>
  <inkml:trace contextRef="#ctx0" brushRef="#br0" timeOffset="13926">9737 688,'26'0,"54"0,-1 0,27 0,79 0,0 0,0-27,-26 27</inkml:trace>
  <inkml:trace contextRef="#ctx0" brushRef="#br0" timeOffset="14880">11748 529,'0'-27,"0"-26,0 1,-27 52,27-53,-26 0,26 106,0 26,0 27,0 53,0-54,0 1,-27 53,27-53,0-27,0-26,-26 0,26-26,26-27,27-27,-26-26,25-53</inkml:trace>
  <inkml:trace contextRef="#ctx0" brushRef="#br0" timeOffset="15360">12012 582,'27'0,"-27"53,52 0,-52 26,0 0,0 1,-26-27,26 26,-26-26,26-27,0-26,52 0,-25 0,52 0,-52 80,26-80,0 79,0-79,-1 0,1 0,0 0,-26-26,26-1,-27-26,-26-26,0 52,0 1,-26 26,-1 0,-26 0,0 0,53 26,-26 1,26 26,0-27,53 27,0-53,53 27,-1-27,1 0,0 0,0 0,-53 0</inkml:trace>
  <inkml:trace contextRef="#ctx0" brushRef="#br0" timeOffset="15629">11086 714,'79'0,"27"0,27 0,52 0,0 0,0 0,0 0,-52 0,-27 0</inkml:trace>
  <inkml:trace contextRef="#ctx0" brushRef="#br0" timeOffset="16590">14340 661,'0'0,"0"-79,-52 79,52-27,-53 27,26 0,-26 27,27-1,-27 1,26 52,27-26,-79 0,79 26,-26-26,26 0,0-26,26 25,27-52,26 53,1-53,-1 0,0 53,1-53</inkml:trace>
  <inkml:trace contextRef="#ctx0" brushRef="#br0" timeOffset="17290">14737 979,'0'-53,"-26"53,-27 0,26 0,-25 0,25 26,-26-26,53 53,-26-53,26 27,26 25,27-52,0 0,0 0,0 0,26-26,-52 26,-27-53,26 53,-26 0,0 79,53-52,-26-27,25 0,1 0,-53-53,0 27,27-1,-27-26,26 53,-26 27,0 52,53-79,-53 53,27-53,26 26,-1-26,-52 0</inkml:trace>
  <inkml:trace contextRef="#ctx0" brushRef="#br0" timeOffset="17550">15425 423,'0'-79,"0"52,-53 54,53 52,0 0,0 27,0 0,0 0,0 0,0 26,0-53,27-26,-27 0,53-53,0 53,-27-53,1 0</inkml:trace>
  <inkml:trace contextRef="#ctx0" brushRef="#br0" timeOffset="17842">15743 1084,'26'27,"27"-27,-53 26,27-26,-27 53,26-53,27 0,-53-26,-27-27,1 53,-27-53,27 53,-1-53,-52-26</inkml:trace>
  <inkml:trace contextRef="#ctx0" brushRef="#br0" timeOffset="18141">15187 688,'0'0,"53"0,26 0,-26 0,27 0,-1 0,53 0,-52 53,-27-53</inkml:trace>
  <inkml:trace contextRef="#ctx0" brushRef="#br0" timeOffset="18801">16219 926,'0'26,"-26"54,-1-28,27-25,0 52,0-52,0-27,27 0,25 0,-25 0,-1 0,1 0,26 0,-53-27,26 27,-26-79,0 26,53 79,26 1,-26-27</inkml:trace>
  <inkml:trace contextRef="#ctx0" brushRef="#br0" timeOffset="19085">16616 1111,'53'0,"26"0,-52 0,-1 26,27-26,-53 27,53-27,-53 0,0 0,-53-53,53 0,0 27,53 26,0 0,26 0,-26 0,-26 0,-27 0,26 0</inkml:trace>
  <inkml:trace contextRef="#ctx0" brushRef="#br0" timeOffset="22973">17648 608,'0'-53,"0"80,0 26,53 26,-53-26,0 26,53-26,-53-26,52 26,-52-27,27-26,-27 27,53-27</inkml:trace>
  <inkml:trace contextRef="#ctx0" brushRef="#br0" timeOffset="23159">17886 635,'0'-53,"0"0,0 106,0 0,0 53</inkml:trace>
  <inkml:trace contextRef="#ctx0" brushRef="#br0" timeOffset="23475">18124 1190,'53'0,"-27"0,1 0,26 0,-27-26,-26-27,0 0,53 27,-53-27,0 26,27 27,25 27,-52 26,53-53,-53 52,27-52,-27 27,26-27</inkml:trace>
  <inkml:trace contextRef="#ctx0" brushRef="#br0" timeOffset="23865">18785 291,'-52'0,"52"26,-27 27,27 53,-53 26,53 1,0 25,0-52,0-27,27-26,26 0,-1-53,28 0,-1 0,1 0,25-79,-52 26,0 0,-53-26,0-1,-26 54,-1 26,-26 0,0 0,27 53,26-27,-53 27,53-26,0 26,53-27,0-26,0 53,26-53,1 0,25 0,-25 0,-27 0,-53-27</inkml:trace>
  <inkml:trace contextRef="#ctx0" brushRef="#br0" timeOffset="24121">18230 661,'26'0,"1"0,-1 0,27 0,26 0,54 0,-27 0,-1 0,-25 0</inkml:trace>
  <inkml:trace contextRef="#ctx0" brushRef="#br0" timeOffset="25386">20003 635,'0'-27,"-53"1,26 26,-52 0,52 0,-52 0,26 26,0 27,-26-26,52 26,27-27,0 0,0-26,80 0,-27 0,26 0,0 0,1-26,26-27,-54 27,-25-54,-27 54,0 26,0 26,0 1,0 52,26 0,-26 1,53-1,-53 1,53 25,-53-25,0-1,-26-26,-27 0,26 0,-52-53,53 0,-27 0,53-53,0 0,0 0,0-26,79 26,-26-27,26 54,27-27,-27 0,1 53,26-26,-53 26,-27 0,-26 26,53 1,-53 52,0-26,-26 0,26-27,0 27,-27-53,27 27,0-27,0-53,0 26,79-26,-79-26,53 26,-53 27,53-27,-26 53,26 53</inkml:trace>
  <inkml:trace contextRef="#ctx0" brushRef="#br0" timeOffset="25954">21246 979,'0'-53,"-53"53,27 0,-1 0,1 0,-27 0,26 0,27 0,0 0,0 53,53-53,27 0,-80 26,26-26,1 0,52 53,0-53,-52 0,-1 0,27 0,27 0,-28-53,1 27,0-54,-26 1,26-53,-53 26,53 26,-53 54,0 26,0-53,-80 53,1 0,52 79,-26 1,1 52,52 0,-53 27,53 0,0-27,0-26,79 26,-26-26,-27-53,54-27,-27-26,0 53,0-53</inkml:trace>
  <inkml:trace contextRef="#ctx0" brushRef="#br1" timeOffset="36872">10319 1693,'0'-53,"0"27,0 26,-27 26,27 1,-79-1,52 53,-25-26,25 27,-26 26,53-27,0 27,0 26,0 0,0-52,80-1,-1 27,0 26,1 27,-27-53,0 26,-53-53,0 1,0-27,0 0,-53 0,0-27,0-26,0 53,-27-53,54 0,0 0,-27-27,53 1,0-27,0-26,26-27</inkml:trace>
  <inkml:trace contextRef="#ctx0" brushRef="#br1" timeOffset="37467">9975 2275,'0'27,"0"-1,-53 53,53 1,0-1,0 27,0-53,0-27,53-26,0 0,26 0,0 0,27-26,-26-53,-27 26,-53-53,53 26,-53 27,-27 1,-26-1,-26 53,26-27,0 27,0 0,0 27,27-1,26 27,0-27,0 27,0 0,0 27,0-80</inkml:trace>
  <inkml:trace contextRef="#ctx0" brushRef="#br1" timeOffset="38900">10742 3783,'0'0,"0"-26,-53 26,53-53,-26 53,-1 0,27 26,-53-26,53 80,-53-27,53 0,0 26,-52 27,52-27,0-26,0-27,26 27,27-26,-27-27,54 0,-1 0,0 0,-26 0,0-53,27 53,-54 0,-26 0,0-53</inkml:trace>
  <inkml:trace contextRef="#ctx0" brushRef="#br1" timeOffset="40300">12885 1640,'53'0,"0"0,26 0,1 0,-27 0,0 27,-27 25,-26 1,0 0,-26 27,-27 26,-27-27,27 27,-26-53,53-27,26 53,53-79,-1 0,54 0,0 0,26-26,-26 26,-26-53,-107 53</inkml:trace>
  <inkml:trace contextRef="#ctx0" brushRef="#br1" timeOffset="40540">12859 1958,'26'0,"27"0,27 0,25 0,28 0,-28 0,28-53,-27 53,-53 0</inkml:trace>
  <inkml:trace contextRef="#ctx0" brushRef="#br1" timeOffset="41484">14552 1931,'0'-53,"0"53,0-79,-53 79,27 0,-27-27,0 27,26 0,-25 0,25 27,27 26,-79-27,79 1,0 26,0-27,26 27,1-53,26 0,26 0,-26 0,0-53,-27 53,-26-53,53 27,-53-27,0 0,0 0,0-26,0-1,0 1,0-1,0 54,0 26,0 26,0 54,0-1,0 1,0-1,0-26,0 0,0 0,0 0,0-27,53-26,-53 53,79-53,-52 0,-1 0</inkml:trace>
  <inkml:trace contextRef="#ctx0" brushRef="#br1" timeOffset="41934">14817 1455,'0'-27,"26"27,1 0,26 0,-1 0,28 27,-54 26,-26-27,53 27,-53 0,0 0,-53 26,27-26,-27 0,0 0,53-26,-26-27,26 53,26-53,27 0,26 0,1 0,25 0,-25 0,-27 0,-53 0</inkml:trace>
  <inkml:trace contextRef="#ctx0" brushRef="#br1" timeOffset="42160">14817 1693,'26'0,"27"0,0 0,26 0,1 0,-1 0</inkml:trace>
  <inkml:trace contextRef="#ctx0" brushRef="#br1" timeOffset="43584">15161 1719,'0'-52,"26"52,1 0,-1 0,27 0,-27 0,1 0,26 0,26 0,-52 0</inkml:trace>
  <inkml:trace contextRef="#ctx0" brushRef="#br1" timeOffset="45039">11668 2884,'27'0,"-1"0,53-27,-52 27,26 0,26 0,27-53,0 53,0 0,-27-26,0 26,54 0,-27-53,-1 53,28 0,-27-53,26 53,-26-53,-1 53,28-53,-27 53,52-53,1 53,0-53,-27 53,27-53,0 53,-27-53,0 53,-26-52,26 52,-52 0,-1-27,-26 27,0 0,0 0,26 0,-26 0,0 0,0 0,0 0,26 0,-52 0,26 0,0 0,-1 0,28 0,-27 0,0 0,0 0,0 0,-1 0,-25 0,-1 0,27 0,-26 0,-1 0,27 0,-26 0,-1 0,0 0,27 0,0 0,0 0,27 0,-27 0,26 0,-26 0,0 0,-27 0,27 0,0 0,-27 0,27-53,0 53</inkml:trace>
  <inkml:trace contextRef="#ctx0" brushRef="#br1" timeOffset="46713">12303 3254,'-26'0,"26"-26,26 26,54-53,-1 53,27 0,-27 0,-26 0,-27 0,27 0,-53 79,0-26,0 26,0 1,-79-1,0 27,26-27,0 1,53-54,0 1,0 26,26-53,54 0,-1 0,0-27,27 27,0-79,-79 79,-27-27</inkml:trace>
  <inkml:trace contextRef="#ctx0" brushRef="#br1" timeOffset="47013">12515 3545,'-27'0,"1"0,26 27,26-27,54 0,-1 0,27-27,0 27,26-79,-53 79,27-53,-79 53</inkml:trace>
  <inkml:trace contextRef="#ctx0" brushRef="#br1" timeOffset="48256">13467 3572,'27'0,"26"-53,0 53,-27 0,1-27,25 27,1 0,-53-53,27 53,-1 0,27 0,-79 0</inkml:trace>
  <inkml:trace contextRef="#ctx0" brushRef="#br1" timeOffset="48571">13996 3175,'0'-53,"27"53,-27 26,0 1,0 26,0 0,26-53,-26 79,80-26,-54 0,27 0,-26-53</inkml:trace>
  <inkml:trace contextRef="#ctx0" brushRef="#br1" timeOffset="48804">14367 2910,'53'53,"-53"26,53-26,-53 0,53 0,-53 53,0-27,0 1,0-1,0 0,-80 1,27 26,-52-53,25-53</inkml:trace>
  <inkml:trace contextRef="#ctx0" brushRef="#br1" timeOffset="49433">12144 3148,'0'0,"-26"0,-27 53,27 27,26 25,-80 28,80 25,0-25,0-27,0 26,53-26,0-1,53-25,53-1,52-79</inkml:trace>
  <inkml:trace contextRef="#ctx0" brushRef="#br1" timeOffset="50206">14923 2910,'0'-26,"-27"26,-26 0,53 0,-26 53,26 26,0 0,-53 1,53-1,0 0,0 1,0 26,26-53,27-27,-26-26,26 53,26-53,-26 0</inkml:trace>
  <inkml:trace contextRef="#ctx0" brushRef="#br1" timeOffset="50732">15108 2910,'0'-26,"26"26,27 0,0 0,0 79,-53-53,0 1,0 26,0-27,0 1,-27 52,-25-52,52 26,-27-27,27 27,27-53,25 0,28 0,26 0,-27 0,0 0,-52 0</inkml:trace>
  <inkml:trace contextRef="#ctx0" brushRef="#br1" timeOffset="51015">15108 3201,'0'-26,"-27"26,27 0,80-53,-27 53,52 0,1 0,27-53,-54 53,-53 0</inkml:trace>
  <inkml:trace contextRef="#ctx0" brushRef="#br1" timeOffset="51293">15901 3148,'0'0,"27"0,52 0,-26 0,27 0,-27-53,-27 53</inkml:trace>
  <inkml:trace contextRef="#ctx0" brushRef="#br1" timeOffset="51514">16034 2963,'0'53,"0"0,0-27,0 27,0 0,0 0,0-26,26-1,27 27</inkml:trace>
  <inkml:trace contextRef="#ctx0" brushRef="#br1" timeOffset="51953">16378 2963,'26'0,"1"0,26 26,-1 54,-52-54,0 1,0-1,0 27,0-26,0-27,0 53,-52-53,52 52,79-52,0 0,1 0,-1-26,0 26,-26-53</inkml:trace>
  <inkml:trace contextRef="#ctx0" brushRef="#br1" timeOffset="52223">17039 3042,'0'0,"0"0,-79 53,79-26,-27-1,27 27,0-26,0-1,106-26,-79 0,-1 0,27 0,0 0,-53-26,26-1</inkml:trace>
  <inkml:trace contextRef="#ctx0" brushRef="#br1" timeOffset="52395">16960 2804,'0'-53,"0"27,26 26,-26-27,0 54,0-1</inkml:trace>
  <inkml:trace contextRef="#ctx0" brushRef="#br1" timeOffset="52629">17515 2672,'0'53,"53"-53,-53 79,53-26,-53 0,0 26,27 27,-27 0,0-26,0-1,0 27,-53 26,53-79,-53 0</inkml:trace>
  <inkml:trace contextRef="#ctx0" brushRef="#br1" timeOffset="54553">18918 2275,'53'0,"-53"53,0-27,0 1,0 26,0-27,-27 1,-26 26,27-53</inkml:trace>
  <inkml:trace contextRef="#ctx0" brushRef="#br1" timeOffset="55399">21352 2196,'0'-53,"0"26,0 27,-53 0,0 27,-26 26,-27 53,26-27,28 27,52-53,-27 0,27 0,0-1,27-25,25-27,54 53,-26-53,26 0,-1 0,1 0,-26 0,-28-27</inkml:trace>
  <inkml:trace contextRef="#ctx0" brushRef="#br1" timeOffset="55579">21908 2328,'0'-26,"0"52,0 0,-27 27</inkml:trace>
  <inkml:trace contextRef="#ctx0" brushRef="#br1" timeOffset="55729">21987 2778,'26'-27,"54"27</inkml:trace>
  <inkml:trace contextRef="#ctx0" brushRef="#br1" timeOffset="56478">23839 1719,'53'0,"0"0,26 0,1 0,-28 80,1-80,-26 79,-27-26,0 0,0 26,-27 27,-52-53,26 27,0-54,-26 27,79-27,79-26,53 0,-26 0,0 0,0 0,-27-26</inkml:trace>
  <inkml:trace contextRef="#ctx0" brushRef="#br1" timeOffset="56689">23918 2063,'27'0,"26"0,26 0,0 0,-26 0,0 0</inkml:trace>
  <inkml:trace contextRef="#ctx0" brushRef="#br1" timeOffset="57048">23072 1825,'0'-26,"0"52,0 54,0-1,79 0,-52 27,52-26,0 25,-26-25,0 26,0-53,-53 0,53-1</inkml:trace>
  <inkml:trace contextRef="#ctx0" brushRef="#br1" timeOffset="57484">24156 2063,'27'0,"26"-26,-27 26,1 0,-1 0,27 0,-26 26</inkml:trace>
  <inkml:trace contextRef="#ctx0" brushRef="#br1" timeOffset="57806">24739 1693,'0'-26,"26"26,-26 26,0 0,0 27,0 27,0-1,0 27,0 0,0 0,0-1,26 1,-26-26,0-27,0-27,53-26</inkml:trace>
  <inkml:trace contextRef="#ctx0" brushRef="#br1" timeOffset="58030">25056 2249,'27'0,"-1"0,27-53,0 53,-27 0,27 26,-26 1</inkml:trace>
  <inkml:trace contextRef="#ctx0" brushRef="#br1" timeOffset="58188">25109 2540,'79'0,"1"-27,-27 27,-27 0,27 0,-27 0</inkml:trace>
  <inkml:trace contextRef="#ctx0" brushRef="#br1" timeOffset="58639">25638 1799,'53'0,"-26"0,25-53,-25 53,-1 0,27 26,-26-26,-27 53,26-26,-26-1,0 27,-26-26,-1 26,-26-27,27 53,26-52,0-1,26-26,54 53,-27-53,-27 0,-26 27,53-27,-53 26,-26 53,-27-79,-27 53,1 0,0 0,26-53</inkml:trace>
  <inkml:trace contextRef="#ctx0" brushRef="#br1" timeOffset="60423">29025 2354,'0'27,"0"-1,0 27,0 27,53 26,-53-1,0 1,53 53,-53 26,53-26,-53-27,79 53,-79-79,79 27,-79-28,80-25,-80-1,53 27,-53-27,53-26,-53 0,26 0,-26-26,0-1,53 27,-53-27,0 1,0 26,0-27,0 1,0 26,0-27,0 0,0 27,0-26,26 26,-26 0,0-27,53 1,-53 26,27-53,-27 52,26-52,-26 27,-26-27</inkml:trace>
  <inkml:trace contextRef="#ctx0" brushRef="#br1" timeOffset="61404">26379 4207,'0'0,"26"0,27 0,0 0,-26 0,-1 0,54 0,-28 0,28 0,26 0,52 0,-25 0,52-53,0 53,0 0,53-53,-26 53,0 0,-1-53,28 53,-54 0,26-80,1 80,-27 0,-26-52,26 52,1 0,-54 0,27 0,-54 0,1 0,27 0,-28 0,28 0,25 0,28 0,-54 0,27 0,-1 0,-25 0,-27 0,-27 0,0 0,1 0,-54-27,1 27,-27 0</inkml:trace>
  <inkml:trace contextRef="#ctx0" brushRef="#br1" timeOffset="63813">31168 3889,'0'-26,"0"-1,0-26,-27 53,27-26,-26-27,26 0,0 26,-53 1,53-53,0 52,-26-26,26 0,-53-26,53 53,-27-27,27 0,-79-53,79 53,-53-26,0-1,27 27,-27 0,26-26,-26 26,27 27,-27-27,0 26,0-26,27 27,-27-27,-27 53,27-53,1 53,-1-53,-27 53,27-79,0 52,-26-26,0 27,-1-27,-26 0,54 53,-28-26,1 26,-1-53,1 53,-27 0,27-53,-1 53,1 0,26 0,0 0,0 0,-26 0,52 26,1-26,-27 27,27-27,-27 53,0-53,26 26,-26-26,27 53,-27 0,27-27,-27 54,53-27,-53 0,53-1,-53 54,53-26,-53 26,53-1,-79 28,79-28,-80 54,80 0,-79-27,79-26,0 0,0 0,-53 26,53-53,0 1,53-1,-53 27,53-53,0 0,-53 0,53 0,-53-27,52 27,-52-26,53 25,0-25,-26 26,26-27,0 27,0-26,26 26,-26-27,0-26,26 79,-26-26,0 0,26-53,-26 53,0-26,0-27,26 79,-26-79,0 53,0-53,27 0,-28 0,1 53,0-53,27 0,-27 0,0 0,-1 0,28 0,-27 0,26 0,-52 0,25 0,-25-27,52 27,-26 0,0-26,0 26,26-53,-26 53,0-53,-26 53,26-79,-27 79,27-53,-27 53,27-53,-26 53,-27-53,53 53,-53-53,53 53,-53-53,53 53,-53-26,0-1,26 27,-26-53,0 0,27 53,-27-53,52 1,-52-1,27 53,-27-27,0 1,0-27,0 26,0 1,0-27,26 53,-26-27,53 1,-53-53,0 52,0-26,0 27,53 26,-53-80,53 80,-53-26,53 26,-53-26,0-1,0-26,0 80,0-1</inkml:trace>
  <inkml:trace contextRef="#ctx0" brushRef="#br1" timeOffset="64653">29739 5212,'0'26,"0"1,0 26,27 0,-27-27,0 1,0 26,0-1,0 1,0-26,0 26,0 0,0-27,0 1</inkml:trace>
  <inkml:trace contextRef="#ctx0" brushRef="#br1" timeOffset="65509">31194 4312,'27'-26,"26"-27,0 53,26 0,-52 0,-27 26,0 54,-27-54,27 1,-53 26,53-27,0 27,27-53,-1 0,1 27,25-27,1 0,-53 26,27 27,-27 0,-53-53,-26 53,26-53,0 26</inkml:trace>
  <inkml:trace contextRef="#ctx0" brushRef="#br1" timeOffset="66130">32411 3730,'-26'0,"26"53,53-53,0 53,0-53,26 80,-52-80,-27 52,26-25,-26 26,0-27,0 27,-53 0,-26-26,26 25,0-52</inkml:trace>
  <inkml:trace contextRef="#ctx0" brushRef="#br1" timeOffset="66354">33179 3995,'0'0,"-53"0,26 53,-26 0,27 0,-27 26,0-26,53 0,-53 0</inkml:trace>
  <inkml:trace contextRef="#ctx0" brushRef="#br1" timeOffset="66558">32861 4101,'27'26,"52"-26,-26 53,0-53,26 53,1-53,-1 0,-26 0,-27 26</inkml:trace>
  <inkml:trace contextRef="#ctx0" brushRef="#br1" timeOffset="68162">29078 2460,'-27'0,"27"-26,0-1,0 1,0-53,-26 52,26-26,-27 53,27-79,0 26,-53 26,53 1,-26-27,26 27,0-27,-79 0,79 26,-27-52,27 26,-53 0,53 0,-26 0,26-26,0 26,0 0,-53 0,53-26,0 26,0 0,0-26,-27 26,27-27,0 1,-53 26,53 27,-26-27,26 26,-53 1,53-27,-26 26,-27-26,53 0,0 80,0 52,0 1,-27-1,27 0,0 1,0-27,-53 26,53-52,0-27,0-53,0 26,0 1,27-54,-27 27,26 1,-26-1,53 0,-53 26,27 27,26 27,-53 26,52-27,-25 27,26-27,0-26,0 53,0-53,0 0,-27 0,0 0,27 0</inkml:trace>
  <inkml:trace contextRef="#ctx0" brushRef="#br1" timeOffset="68694">29395 555,'0'27,"53"-27,-53 53,53-53,-26 53,25-53,-25 0,26 0,26-53,-52 0,-27 26,0-26,53 27,-53-1,26 54,-26-1,53 27,-53 0,26 0,-26 27,0-1,0 0,0 1,0-1,0 0,0-52,-79 26,53-27,-27-26,0 53,26-53,1 0</inkml:trace>
  <inkml:trace contextRef="#ctx0" brushRef="#br1" timeOffset="70540">30163 3757,'-27'26,"27"1,0 52,0-26,0-27,0 1,0 26,0 0,53-27,-27-26</inkml:trace>
  <inkml:trace contextRef="#ctx0" brushRef="#br1" timeOffset="71372">30295 4312,'0'0,"0"53,0-26,0 26,0-27,0 1,0 26,26-27,-26 0,0 27,0-26,0-1,27-26,-27 0,0-53,0 27,0-27</inkml:trace>
  <inkml:trace contextRef="#ctx0" brushRef="#br1" timeOffset="72828">29475 4762,'0'-26,"0"26,0 0,0 0,53 0,26 0,0 0,1 0,-27 0,-1-53,-25 53,-27 26</inkml:trace>
  <inkml:trace contextRef="#ctx0" brushRef="#br1" timeOffset="73719">28549 4524,'0'-53,"26"53,27 0,-27 0,1 0,26 27,-27-1,-26 1,0 52,0-53,0-26,0 27,0-27,27 0,26 0,-27 0,1 0,25 0,-52 0</inkml:trace>
  <inkml:trace contextRef="#ctx0" brushRef="#br1" timeOffset="74042">29184 4551,'0'0,"0"52,0 1,-53 0,53-26,0 26,0-27,0 1,0 25,26-52,53 0,-52 0,-27-26,26-27</inkml:trace>
  <inkml:trace contextRef="#ctx0" brushRef="#br1" timeOffset="74221">29210 4471,'0'-53,"26"53</inkml:trace>
  <inkml:trace contextRef="#ctx0" brushRef="#br1" timeOffset="74889">28601 3466,'0'26,"0"1,0 26,0-1,0 1,0-26,27-27,26 53,-27-53,-26-27,0-52,0 52,0-25,-26-28,-1 54,-52-27,53 53</inkml:trace>
  <inkml:trace contextRef="#ctx0" brushRef="#br1" timeOffset="83765">2302 5371,'0'-53,"0"26,0-26,-27 53,-25 0,-1 0,0 53,26-26,-26 26,27-27,26 1,-53 26,53-27,0 27,0-27,0 1,0 26,53-27,-27 27,27-26,-26 26,26-1,-53 1,26-26,-26 26,0-27,-26 27,-27-26,26-27,27 26,-53-26,53-53</inkml:trace>
  <inkml:trace contextRef="#ctx0" brushRef="#br1" timeOffset="84045">2937 5609,'0'0,"-53"53,27 0,-27-27,53 1,0 26,0-27,26-26,1 0,-1 0,27 0,-53-79,0 52,0 1,0-27,-27 53,-25-53,-1 53,26 0,27 26</inkml:trace>
  <inkml:trace contextRef="#ctx0" brushRef="#br1" timeOffset="84495">3069 6112,'27'0,"-27"26,79-52,-79-27,53 0,-53-27,53-25,-53-28,0 27,0 27,0 53,0-27,-27 53,1 0,26 105,-53-25,53-1,0 1,0-1,0 0,0-26,0 27,0-27,26-27,-26 27,27-53,-27 26,53-26,0 0,26-26</inkml:trace>
  <inkml:trace contextRef="#ctx0" brushRef="#br1" timeOffset="84691">3466 5662,'0'-27,"0"54,0 26,53 53,-53-1,0-25</inkml:trace>
  <inkml:trace contextRef="#ctx0" brushRef="#br1" timeOffset="84855">3545 6403,'53'0,"-26"0,-27 0</inkml:trace>
  <inkml:trace contextRef="#ctx0" brushRef="#br1" timeOffset="85036">3784 5847,'0'0,"0"26,-53 54,0 26,-53 79,-53-26,-53-1</inkml:trace>
  <inkml:trace contextRef="#ctx0" brushRef="#br1" timeOffset="85199">2514 7038,'0'0,"0"-27,26 27,0 0,27 0,53 0,0 0,26 0,54-53,-54 53</inkml:trace>
  <inkml:trace contextRef="#ctx0" brushRef="#br1" timeOffset="87051">5503 5635,'0'-26,"0"105,0 1,0-1,0 0,0 1,0-1,0-26,0-27,0 27,0-53,0-26,0-27,0-26,0-27,-53 0,53 0,0 27,0 26,0 0,0 53,0-27,53 27,-26 53,-27 0,0 27,0-27,0 0,0-1,0 1,0-26,0-1,53-26,0 0,-27 0,27 0,0 0,0 0,-53 27,26-27,-26 53,0 26,0-53,0 27,-79-53,79 53,-53-53,53 27,-26-27,26 0,0-53</inkml:trace>
  <inkml:trace contextRef="#ctx0" brushRef="#br1" timeOffset="87358">6059 6006,'26'0,"-26"0,0 53,0 26,53-53,-26-26,26 0,-27 0,27 0,0-105,-53 78,0 1,-79-27,52 53,-26-53,0 53,27 0,-1 0,-25 0,52 26</inkml:trace>
  <inkml:trace contextRef="#ctx0" brushRef="#br1" timeOffset="87681">6350 5556,'0'-27,"0"54,0 52,0 27,0 0,0 26,0-52,26-27,-26-1,0 1,80-53,-27 0</inkml:trace>
  <inkml:trace contextRef="#ctx0" brushRef="#br1" timeOffset="87988">6800 5556,'0'-53,"0"79,-27 54,27 26,-53 26,53-26,0-27,0-26,0-26,27-27,-27 52,26-52,27 0,-53-26,80 0,-80-27,53 0,-27 106,-26 0,53-27,-53 27,0 26,0-52</inkml:trace>
  <inkml:trace contextRef="#ctx0" brushRef="#br1" timeOffset="88263">6085 5794,'0'0,"53"0,0 0,27 0,25 0,81 0,52-26,-79 26,-1 0,-25-53</inkml:trace>
  <inkml:trace contextRef="#ctx0" brushRef="#br1" timeOffset="88965">7805 5212,'0'-53,"0"27,-26 26,26 0,0 79,0 0,0 1,0 26,0-1,0 1,0-26,0-1,0 0,0-26,0-26,26 26,27-53,-26-27</inkml:trace>
  <inkml:trace contextRef="#ctx0" brushRef="#br1" timeOffset="89467">8281 5238,'0'0,"0"80,0 26,0-1,0-25,0-1,0 1,0-27,27-27,26-26,0 0,-27 0,-26 0,53 0,-53 0,0 53,0-27,80 27,-1 0,0-53,1 0,-1 0,27 0,-53-26,-27-27,-26 0,0 0,0 0,0 53,-53-79,-26 79,26 0,0 0,27 0,26 26,0 1,0-1,0 27,79-27,-26-26,53 53,0-53,26 0,-26 0,-53 0</inkml:trace>
  <inkml:trace contextRef="#ctx0" brushRef="#br1" timeOffset="89737">7303 5344,'79'53,"0"-53,27 0,79 0,1 0,25 0,1-26</inkml:trace>
  <inkml:trace contextRef="#ctx0" brushRef="#br1" timeOffset="90772">9684 5688,'0'-26,"53"26,-53-27,79 27,-52-53,25 53,28-79,-27 26,0 27,-53-1,26-26,-26 27,0 26,0-27,-79 27,26 0,26 0,27 27,27-1,26 27,26-26,27 52,-53-26,0 0,-27-27,-26 27,0-26,0 26,-26-53,-54 79,27-79,27 0,0 0,52-53</inkml:trace>
  <inkml:trace contextRef="#ctx0" brushRef="#br1" timeOffset="90996">10504 5424,'0'-53,"0"106,0 0,0-1,53 1,-53 0,26 0,-26-26,53 26,-53-27,27-26</inkml:trace>
  <inkml:trace contextRef="#ctx0" brushRef="#br1" timeOffset="91183">10610 5265,'0'-53,"0"27,53-27,-27 53,27 105,-53 1,0 0,0 0</inkml:trace>
  <inkml:trace contextRef="#ctx0" brushRef="#br1" timeOffset="91483">10927 5900,'27'0,"26"-79,-53 52,53 1,-27-27,27 53,-27 0,1 0,26 26,-27 1,27-27</inkml:trace>
  <inkml:trace contextRef="#ctx0" brushRef="#br1" timeOffset="91957">11430 5424,'0'-80,"0"54,-26 26,-80 53,53-27,0 27,0-26,53-1,0 53,0-52,26-27,27 0,0 0,0-27,0 27,-26-53,-1 53,-26 27,0 26,53 0,-53 26,0-26,0 26,26 1,-26-1,0-26,0-26,0-1,0-26,0-26,0-54,0 1,0-1,53 1</inkml:trace>
  <inkml:trace contextRef="#ctx0" brushRef="#br1" timeOffset="92489">11748 5715,'26'0,"-26"0,0 79,0-26,53-53,-53 26,53-26,-27 0,27 0,-53-79,53 26,-53-26,0 26,0 26,0 80,53 0,-27-26,27 26,0-53,27 26,-27-26,0 0,26-26,-26-27,0-53,-27 0,-26-53,0-26,0 0,0 53,0 52,-26 27,-1 53,27-26,-26 26,-27 53,53 53,-53 52,53 1,0-53,0-27,0 1,0-1,0-26,0 26,0-26,0 0,79 0,-26-53</inkml:trace>
  <inkml:trace contextRef="#ctx0" brushRef="#br1" timeOffset="93464">13229 5424,'-53'0,"53"-53,-26 53,26-27,-27 27,-52-26,53 26,-1 0,1 0,-27 0,26 26,27 54,0-54,0 27,0 0,27-53,-1 0,1 0,26 0,-27 0,-26-27,53 1,-53 0,53-27,-53 26,26 54,-26-1,53 27,-26-27,26-26,-27 0</inkml:trace>
  <inkml:trace contextRef="#ctx0" brushRef="#br1" timeOffset="93719">13494 5450,'0'27,"53"-1,-53 0,26 27,-26-26,0 26,53-27,-53-26,0-79,0 26,0 0,0 27,27 26,-27-53,26 53</inkml:trace>
  <inkml:trace contextRef="#ctx0" brushRef="#br1" timeOffset="93950">13996 5397,'0'27,"0"-1,27 27,-27-27,79 27,-52-53,-1 27,27-27,-26 0,-27 0</inkml:trace>
  <inkml:trace contextRef="#ctx0" brushRef="#br1" timeOffset="94100">13996 4974,'0'-53</inkml:trace>
  <inkml:trace contextRef="#ctx0" brushRef="#br1" timeOffset="94363">14129 4762,'26'0,"-26"-26,27 26,-27 53,0 26,0 27,0 53,0-27,53 0,-53-52,53-1,-53 0,52-52,-52-1,53-26,-53 53,27-53,-27-26,-27-27,1 26</inkml:trace>
  <inkml:trace contextRef="#ctx0" brushRef="#br1" timeOffset="94700">14129 5424,'0'0,"26"0,27 0,0 0,0 0,0 0,0 0,26 0,1 0,-54 0,-26 26,0 1,0-1,0 27,0-27,26 1,-26 26,0-27,53-26</inkml:trace>
  <inkml:trace contextRef="#ctx0" brushRef="#br1" timeOffset="94851">14790 5212,'0'-26,"0"26</inkml:trace>
  <inkml:trace contextRef="#ctx0" brushRef="#br1" timeOffset="95188">14790 5556,'27'0,"26"0,0 0,26 0,-26 0,0 0,0 0,0 0,-1 0,-52-79,0 26,0 53,-79 0,26 0,0 0,0 0,0 0,53 26,-26-26,26 79,0-52,26 26,27-27,0 1,0 26,27-53,-28 53,-25-53,26 0</inkml:trace>
  <inkml:trace contextRef="#ctx0" brushRef="#br1" timeOffset="95519">15690 5238,'-27'0,"1"0,-27 0,53 27,-26-27,26 53,0-27,0 1,26-27,27 79,-27-79,27 27,0 25,-53-25,0-1,-26-26,-54 80,27-54,27-26</inkml:trace>
  <inkml:trace contextRef="#ctx0" brushRef="#br1" timeOffset="97648">16431 5186,'-53'0,"26"0,27 0,0 26,0-26,53 0,-53 0,0-26,0-27,0 26,0-26,-26 53,26 0,26 53,27-53,53 27,53-27,-27 0,27-27,-27 1,-79-27,-53 26,53-26,-53 27,0-1,-53-25,26 52,1-27,-53 27,52 0,1 0,26 0,-53 53,53 26,0 27,53 53,-53 0,79-27,-79-26,53 26,-53-52,0-28,0 1,0-26,0 26</inkml:trace>
  <inkml:trace contextRef="#ctx0" brushRef="#br1" timeOffset="97831">16960 5821,'26'-53,"54"26,-27 27,-1 0,28 0,26-53,-27 53,-26 0</inkml:trace>
  <inkml:trace contextRef="#ctx0" brushRef="#br1" timeOffset="98960">17965 4947,'0'-53,"0"27,53 26,-53-26,53 26,-53-53,27 53,-27-27,0-26,-27 53,27-53,-53 53,27 0,26 53,0 0,0 27,0-1,0 0,0 1,0 26,0-27,0 0,0 27,0-53,0 0,0 0,0-27</inkml:trace>
  <inkml:trace contextRef="#ctx0" brushRef="#br1" timeOffset="99148">17833 5318,'0'-53,"26"26,27 27,27 0,-1 0,0 0,1 0,-1 0</inkml:trace>
  <inkml:trace contextRef="#ctx0" brushRef="#br1" timeOffset="99411">18653 4789,'0'53,"-53"26,53-26,-53 26,53-26,0 0,0 26,0-26,0 0,27 0,-27 0,79-26,-26-27,0 0</inkml:trace>
  <inkml:trace contextRef="#ctx0" brushRef="#br1" timeOffset="99756">18891 4868,'53'0,"-26"0,-1 0,53 0,-79 0,53 0,-53 53,27 0,-27-27,0 1,0-1,0 27,0-26,-53-27,53 53,-53 26,53-26,53-53,26 53,54-53,-54 0,-26 0,-27 0</inkml:trace>
  <inkml:trace contextRef="#ctx0" brushRef="#br1" timeOffset="99958">18971 5080,'0'-27,"0"27,26 0,27 0,26 27,-52-27,-1 0,27 0</inkml:trace>
  <inkml:trace contextRef="#ctx0" brushRef="#br1" timeOffset="100161">19526 4762,'0'27,"0"26,80 26,-80 0,26 27,-26-26,0-1,0 0,0 1,-26-27,-54 52,1-78</inkml:trace>
  <inkml:trace contextRef="#ctx0" brushRef="#br1" timeOffset="101334">20426 5080,'-80'-53,"54"0,-27 26,27 27,-1-79,-26 79,0 0,27 0,26 26,26 27,27 0,0-53,-26 0,-1 0,27 0,0 0,-27 0,27 27,-26-27,-1 26,27-26</inkml:trace>
  <inkml:trace contextRef="#ctx0" brushRef="#br1" timeOffset="101575">20690 4630,'0'26,"0"54,27 26,-27-27,0 0,53 1,-53-1,53-26,-53 0,0 0,26-53</inkml:trace>
  <inkml:trace contextRef="#ctx0" brushRef="#br1" timeOffset="101758">20664 5000,'0'-26,"26"26,54 0,-1 0,1 0,-1 0,-26 0</inkml:trace>
  <inkml:trace contextRef="#ctx0" brushRef="#br1" timeOffset="102790">21616 4736,'0'-27,"0"-26,27 53,-1 0,27 0,0 0,27 0,-27 53,-27-26,-26-1,53 27,-53-26,0 25,0-25,-27-1,1 27,0-26,26 26,-53-27,53 1,26 52,1-79,52 26,0-26,27 0,-27 0,-26 0</inkml:trace>
  <inkml:trace contextRef="#ctx0" brushRef="#br1" timeOffset="103074">21802 4894,'53'0,"0"0,26 0,27 0,0 0,26 0,-79 0,-27 0</inkml:trace>
  <inkml:trace contextRef="#ctx0" brushRef="#br1" timeOffset="103274">22728 4868,'53'0,"0"-26,-27 26,0 0,27 0,-26 0,-1 0,-26 52,-26-52</inkml:trace>
  <inkml:trace contextRef="#ctx0" brushRef="#br1" timeOffset="103419">22728 5212,'53'0,"26"0,-26-53,-27 53,1 0,26 0</inkml:trace>
  <inkml:trace contextRef="#ctx0" brushRef="#br1" timeOffset="103741">23495 4392,'0'-27,"0"54,0 26,0 26,0 0,0 1,0-1,0 1,26-1,-26-26,0 26,0-52</inkml:trace>
  <inkml:trace contextRef="#ctx0" brushRef="#br1" timeOffset="104535">24315 4233,'0'-53,"0"53,-26 0,-54 27,54-1,-27 53,53-26,-26-26,26-1,26 54,27-80,0 0,0 0,0 0,0 0,0-27,-53-26,0 53,0 27,0 26,0 0,0-27,26-26,27 0,-27 0,1 0,26 0,-53-26,26 26,-26-53,0 26,0 54,0-1,0 1,27 25,-27-25,0 26,0 26,0-26,0 0,0 0,0 0,0 26,0-26,0 0</inkml:trace>
  <inkml:trace contextRef="#ctx0" brushRef="#br1" timeOffset="106305">5847 6852,'0'-26,"0"-1,80 27,-54 0,27 0,-26 0,25 0,-25 27,-27-1,53 54,-53-27,0 0,-27 0,27-1,-26 28,26-27,0-27,0 27,0-26,0-1,53-26,26 53,27-53,-27 0,1 0,-1-27</inkml:trace>
  <inkml:trace contextRef="#ctx0" brushRef="#br1" timeOffset="106570">5874 7170,'26'0,"1"0,26 0,0 0,26 0,0 0,27 0,0 0,-27 0,-26 0</inkml:trace>
  <inkml:trace contextRef="#ctx0" brushRef="#br1" timeOffset="106823">6826 7117,'0'0,"0"-26,27 26,52 0,-26 0,-27 0,1 0,26 0,-53 0</inkml:trace>
  <inkml:trace contextRef="#ctx0" brushRef="#br1" timeOffset="106974">7011 7382,'106'-27,"-26"27,-27-26,-27 26,-26 0</inkml:trace>
  <inkml:trace contextRef="#ctx0" brushRef="#br1" timeOffset="107829">7752 7196,'27'0,"52"0,-26-26,-26 26,25 0,-25 0,-27-53,53 53</inkml:trace>
  <inkml:trace contextRef="#ctx0" brushRef="#br1" timeOffset="108212">8202 6879,'53'-53,"-27"53,27 0,0 0,-26 0,26 0,-53 53,26-53,-26 53,0 26,0-52,0 26,0-27,0 0,0 1,27-27,-1 0,53 0,-52 0,-1 0,27 0,-53-27</inkml:trace>
  <inkml:trace contextRef="#ctx0" brushRef="#br1" timeOffset="108490">8864 7011,'0'80,"0"-54,0 0,0 1,-27 26,27-27,0 27,27-53,-27 53,52-53,-25 0,-1 0,27 0,-26 0,-27-26</inkml:trace>
  <inkml:trace contextRef="#ctx0" brushRef="#br1" timeOffset="108645">8996 6985,'0'-53,"0"26,26 27</inkml:trace>
  <inkml:trace contextRef="#ctx0" brushRef="#br1" timeOffset="113281">9895 7064,'0'27,"0"25,80-78,26-53,-27 26,0-27,-52 27,-27 0,53-52,-53 25,0 27,0 27,0 26,0-27,-53 27,26 0,-26 0,53 27,-52 52,52-26,0 0,0 0,0 0,0 26,0-26,26 0,-26-26,26 52,-26-53,80 27,-54-53,27 27,0-27,0 0</inkml:trace>
  <inkml:trace contextRef="#ctx0" brushRef="#br1" timeOffset="113520">10610 6879,'-27'0,"27"-27,0 54,0 26,0-27,0 1,0 26,0-27,0 1,0-1,27-26,-27 79,26-79,-26 27,27-27</inkml:trace>
  <inkml:trace contextRef="#ctx0" brushRef="#br1" timeOffset="113693">10663 6667,'0'-26,"0"79</inkml:trace>
  <inkml:trace contextRef="#ctx0" brushRef="#br1" timeOffset="114054">10742 7117,'53'0,"-27"0,1 0,52 0,-26-26,-26 26,26-53,-53 26,26-26,-26 27,0-1,0-26,0 53,-53 0,0 0,53 27,-53-1,53 27,0 0,0-26,0-1,27 27,26-27,0-26,0 53,26-53,0 0,1 0,-27 0</inkml:trace>
  <inkml:trace contextRef="#ctx0" brushRef="#br1" timeOffset="114646">11774 6535,'26'26,"-26"54,27-27,-27 0,79-1,-79 28,53-54,-53 1,53-27,-53 53,53-53</inkml:trace>
  <inkml:trace contextRef="#ctx0" brushRef="#br1" timeOffset="114836">12091 6456,'0'-27,"27"27,-27 53,0 26,0 1</inkml:trace>
  <inkml:trace contextRef="#ctx0" brushRef="#br1" timeOffset="115141">12250 6958,'27'0,"26"0,-27 0,1 0,25-53,-52 0,27 27,26-27,-27 53,-26 26,53-26,-53 27,27-27,-27 53,26 0</inkml:trace>
  <inkml:trace contextRef="#ctx0" brushRef="#br1" timeOffset="115501">13044 6508,'0'-26,"0"26,-26 0,-54 0,27 0,27 0,-27 53,53 26,0-52,0-1,26 27,27-26,27 25,-1-25,-26-27,-27 79,-26-52,0-1,-26-26,-27 53,27-53,-27 0,53 27</inkml:trace>
  <inkml:trace contextRef="#ctx0" brushRef="#br1" timeOffset="115703">13520 6773,'0'0,"27"26,-27 27,0 0,53 0,-53 0</inkml:trace>
  <inkml:trace contextRef="#ctx0" brushRef="#br1" timeOffset="115883">13679 6561,'0'-53,"26"53,-26-52,0 78,0 27</inkml:trace>
  <inkml:trace contextRef="#ctx0" brushRef="#br1" timeOffset="116971">14288 6826,'0'-27,"0"1,0-27,-27 27,-26 26,27 0,-27 0,0 0,0 0,26 0,-25 0,52 53,-27-53,27 26,27 27,25-53,54 0,-26 0,-27 0,0 0,-27 0,-26-27,53 27,-53-79,0 53,0-27,0 0,0-53,-27 27,27 26,0 26,-26 27,26-53,0 80,0-1,0 27,0 0,0 26,0-26,0 0,53 0,-53 27,53-28,-53 1,53 0,0-26,-27-27</inkml:trace>
  <inkml:trace contextRef="#ctx0" brushRef="#br1" timeOffset="117301">14764 6720,'-27'0,"80"0,0 0,53 0,-27 0,1 0,-27-26,-27 26,-26-53,0 0,0-27,-26 80,-1 0,-26 0,27 0,-1 0,-26 27,53-1,0 1,0 52,53-26,-26-26,26 25,53 1,-27-26,27-27,53 0</inkml:trace>
  <inkml:trace contextRef="#ctx0" brushRef="#br1" timeOffset="118268">16140 6482,'0'-26,"0"-1,0-26,0 27,0-27,0 26,0-26,0 0,-27 27,27-27,-53 0,53 80,0 78,0 1,0-26,-53-1,53 0,0 1,0-1,0 1,0-28,0 1,27-26,26-27</inkml:trace>
  <inkml:trace contextRef="#ctx0" brushRef="#br1" timeOffset="118755">16536 6297,'0'-27,"0"80,-26 27,26-1,-53 27,53-27,0 1,0-28,0-25,27-27,-27 53,52-53,1-27,0 1,-53-53,27 52,-27 27,0 53,0-27,0 1,106 26,-1-53,-25 26,-1-26,1 0,-28 0,1-53,-53 27,0-1,-26-25,-1 52,-25 0,-28 0,54 0,-1 0,27 26,0 27,27-27,26 27,26-53,27 27,-53-27</inkml:trace>
  <inkml:trace contextRef="#ctx0" brushRef="#br1" timeOffset="119042">15505 6244,'-27'0,"54"0,52 26,27-26,105 53,-25-53,25 0,54 53,-53-53</inkml:trace>
  <inkml:trace contextRef="#ctx0" brushRef="#br1" timeOffset="119985">18177 6403,'0'-53,"53"53,-53-53,0 0,0 0,-27 53,27-53,-79 53,26 0,0 26,-26 27,52-26,-26 26,53 0,-26 0,26 0,0 26,0-26,53 26,53-26,-27-26,53 25,-52-52,-1 53,-26-53</inkml:trace>
  <inkml:trace contextRef="#ctx0" brushRef="#br1" timeOffset="120772">18680 6561,'0'-53,"0"53,-53 0,0 0,0 27,26-1,27 27,0-26,0-27,27 26,26-26,0 0,0-53,-53 0,53 53,-53 27,0-1,26 1,-26 26,0-27,0 1,26-27,54 0,-80-53,26 26,-26 1,27 26,-27-80,53 80,-53 27,26-27,-26 26,27-26,-27 27,52-27</inkml:trace>
  <inkml:trace contextRef="#ctx0" brushRef="#br1" timeOffset="121267">19288 5953,'0'-53,"0"132,0 1,0 25,0 1,0-26,0-1,0 0,80 27,-54-53,27-53,-27 27,27-27,0 0,-26-53,-27 26,53 1,-53-27,-27 106,27 0,0 0,0 0,27 26,-27-53,52-26,-25 27,26-27,0-27,-53 1,0-27,0-26,-27 26,27 26,-79 27,52-53,-25 53,-28 0,-26 53,53-53</inkml:trace>
  <inkml:trace contextRef="#ctx0" brushRef="#br1" timeOffset="121507">18944 6270,'0'0,"80"0,-54 0,0 0,27 0,27 0,-27 0,0 0,0 0,-1 0,28 53,-54-53</inkml:trace>
  <inkml:trace contextRef="#ctx0" brushRef="#br1" timeOffset="122040">19976 6508,'0'27,"0"26,0 0,0 0,0 0,0-1,0-25,27-1,25-26,1 0,-26-26,26-1,-53-25,53 25,-53 1,0-27,0 26,26 80,-26 0,53-26,-53-1,53-26,0 53</inkml:trace>
  <inkml:trace contextRef="#ctx0" brushRef="#br1" timeOffset="122344">20479 6694,'0'26,"0"1,53 25,-53-25,0-1,26-26,-26 27,0-27,0-27,0 1,0-27,0 27,0-1,27-26,52 53,-53 0,27 0,27 0,26 0,26 0,-53 0,-52 0</inkml:trace>
  <inkml:trace contextRef="#ctx0" brushRef="#br1" timeOffset="123172">22040 6085,'0'-79,"0"52,-53 27,26 0,-25 0,-1 27,-53 26,53 26,-27-26,80 26,-52 1,52-1,0 0,0-26,52-26,1 26,0-53,27 53,-27-53,-27 0,27 53,-27-53,1 0,26 0,0 0,-27 0</inkml:trace>
  <inkml:trace contextRef="#ctx0" brushRef="#br1" timeOffset="123413">22516 6641,'53'0,"-53"0</inkml:trace>
  <inkml:trace contextRef="#ctx0" brushRef="#br1" timeOffset="131597.9266">2487 8334,'0'-53,"0"27,0 26,0 79,0 27,0 26,0-26,0 26,27 80,-27-106,0 0,52-1,-52-25,0-27,27-27,-27 27,0-106,0 0,0 0,0-26,-53-53,53-1,0-25,26 52,27 0,-26 53,26 27,-27-27,1 53,-27-27,79 27,-26 0,-53 53,0-26,0 26,0-1,0 28,0-1,-53-26,53-26,-53 26,53-27,-53 27,53-27</inkml:trace>
  <inkml:trace contextRef="#ctx0" brushRef="#br1" timeOffset="132219.8644">3254 8678,'0'-53,"-53"53,53-26,-26-1,-53 27,79 27,-27 26,27-27,0 27,0 0,0 0,0-27,0 1,27-27,26 0,-1 0,-52 0,53 0,-53-27,27-26,-27 0,106 80,-80-1,1-26,52 80,-53-80</inkml:trace>
  <inkml:trace contextRef="#ctx0" brushRef="#br1" timeOffset="132459.8404">3625 8890,'0'26,"26"-26,27 27,-26 26,-27-27,26-26,-26 0,0-26,0-54,0 27,0 0,53 27,-53-27,26 26</inkml:trace>
  <inkml:trace contextRef="#ctx0" brushRef="#br1" timeOffset="132678.8185">4128 8493,'0'79,"26"-26,-26 26,0 1,53-1,-53 27,0-53,26 26,-26-52,0-1</inkml:trace>
  <inkml:trace contextRef="#ctx0" brushRef="#br1" timeOffset="132895.7968">4101 8810,'53'0,"0"0,0 0,26 0,-26-26,-26 26</inkml:trace>
  <inkml:trace contextRef="#ctx0" brushRef="#br1" timeOffset="133088.7775">4419 8731,'0'26,"0"1,52-1,-52 27,53-26,-53 26,53-27,-53 1,27 25</inkml:trace>
  <inkml:trace contextRef="#ctx0" brushRef="#br1" timeOffset="133252.7611">4604 8652,'0'-27,"0"-26,0 27,-53 79</inkml:trace>
  <inkml:trace contextRef="#ctx0" brushRef="#br1" timeOffset="133861.7002">5001 8890,'0'-53,"0"53,-80-27,54 27,-1 0,27 0,-53 53,53 0,0-26,27-27,-1 0,1 0,52 0,1 0,-28 0,1 0,27 0,-27 0,0 0,26-80,-53 54,-26-1,53-52,-53 26,0 0,-26-26,26-1,-53 1,27 79,26-26,-53 26,53 0,0 52,0 28,0-27,0 0,26 0,-26-1,53 28,-53-1,53-26,-53 0,53 0,-27-53</inkml:trace>
  <inkml:trace contextRef="#ctx0" brushRef="#br1" timeOffset="134640.6223">6747 8122,'0'-26,"0"-1,-27-25,27 25,-52 27,52-53,-53 53,0 0,26 27,27-1,-79 53,79 1,-27-1,27 1,0-1,0 0,0 1,0-1,0 27,0-53,53 0,-53 0,27 0,-27-27,0 1</inkml:trace>
  <inkml:trace contextRef="#ctx0" brushRef="#br1" timeOffset="135060.5803">6376 8519,'0'-26,"0"-1,80 27,-1 0,27 0,0 0,-27 0,27 0,-53 0,0 53,0-53,-53 53,0 0,0-26,-27-27,1 0,26 0,0-27,-53-26,53 27,0-27,26 0,1 53,52 0,-52 0,-1 0,1 0,26 0</inkml:trace>
  <inkml:trace contextRef="#ctx0" brushRef="#br1" timeOffset="135495.5368">7779 8334,'-53'-26,"26"26,-26 0,27 0,-27 0,-26 26,52 27,27-27,-26 1,26 26,0 0,26-53,27 0,0 0,-26 0,25 0,-25 0,-27-80,53 80,-53-26,53 52,-53 1,106-1,-80 27,27-53</inkml:trace>
  <inkml:trace contextRef="#ctx0" brushRef="#br1" timeOffset="135773.509">8308 8334,'0'0,"-27"0,-25 0,-1 27,26 25,-26-25,53 26,0-27,0 1,27 26,26-53,26 26,0-26,-26 0,27 0</inkml:trace>
  <inkml:trace contextRef="#ctx0" brushRef="#br1" timeOffset="136012.4851">8599 7964,'0'0,"0"53,0-1,0 1,0 0,0 27,0-1,0 0,0 1,53 26,-53-53,0-27,0 0</inkml:trace>
  <inkml:trace contextRef="#ctx0" brushRef="#br1" timeOffset="136364.4499">8520 8493,'-53'0,"106"0,0 0,-1 0,1-27,0 27,27 0,-27 0,-27-53,-26 53,0 53,0-26,0-1,53 27,-53-26,26 26,-26-27,53 0</inkml:trace>
  <inkml:trace contextRef="#ctx0" brushRef="#br1" timeOffset="136523.434">9075 8149,'0'0,"0"79,-26-52</inkml:trace>
  <inkml:trace contextRef="#ctx0" brushRef="#br1" timeOffset="137251.3612">9631 8599,'-53'-27,"53"1,-106-27,80 53,-27-53,26 53,1 0,-1 0,-26 53,27-27,26 1,-53 26,53-27,0 27,0-53,79 0,-52 0,-27-26,79 26,-79-53,53 53,-53-27,53 27,-53 0,79 0,-52 53,26-53,0 0,0 0,-27 0,1 0,-27 27,79-1,-53 27,1-53,26 26</inkml:trace>
  <inkml:trace contextRef="#ctx0" brushRef="#br1" timeOffset="137439.3424">10239 8731,'27'0,"-27"53,0-27,0 27,-27-26,1-27,26 26</inkml:trace>
  <inkml:trace contextRef="#ctx0" brushRef="#br1" timeOffset="138510.2353">12144 8228,'53'0,"-26"0,-1 0,-26-53,0-26,0 26,0 53,0-26,-53 26,27 0,-27 0,53 26,0 27,0 26,0 1,0 52,0-53,26 1,-26-27,0 26,0 0,0-26,0 27,-26-54</inkml:trace>
  <inkml:trace contextRef="#ctx0" brushRef="#br1" timeOffset="138712.2151">11986 8572,'26'-26,"27"26,-27-53,54 53,-27 0,26 0,1 0,-1 0,0 0</inkml:trace>
  <inkml:trace contextRef="#ctx0" brushRef="#br1" timeOffset="138982.1881">12859 8122,'-27'53,"-26"0,0 53,53-27,-52 1,52 26,0-27,0 0,0 1,52-54,1-26,0 0,0 0</inkml:trace>
  <inkml:trace contextRef="#ctx0" brushRef="#br1" timeOffset="139389.1474">13176 8096,'0'-27,"53"27,-26 53,26-26,-27 26,-26-27,26 1,-26 52,0-52,0 25,-52 1,25 0,27-26,-53-27,53 53,0 26,0-79,53 0,53 0,26 0,-52 0,-27 0</inkml:trace>
  <inkml:trace contextRef="#ctx0" brushRef="#br1" timeOffset="139613.125">13203 8387,'0'0,"79"0,-26 0,0 0,26 0,1-26,-27 26,26 0,-26-27,-27-26</inkml:trace>
  <inkml:trace contextRef="#ctx0" brushRef="#br1" timeOffset="139814.1049">13864 8122,'53'0,"0"0,-27 0,1 53,-27 0,79 0,-79 27,0-1,-26 27,-27-27,-26 0,-1-26,1 0</inkml:trace>
  <inkml:trace contextRef="#ctx0" brushRef="#br1" timeOffset="140058.0805">14499 8546,'27'-53,"-1"53,27 0,0-27,0 27,0 0,0 0,-53 27</inkml:trace>
  <inkml:trace contextRef="#ctx0" brushRef="#br1" timeOffset="140198.0665">14658 8943,'53'-27,"0"27,0-53,0 53</inkml:trace>
  <inkml:trace contextRef="#ctx0" brushRef="#br1" timeOffset="145799.5063">16775 7355,'0'-26,"0"-27,0 79,0 54,0-28,0 28,0-1,0 1,0 25,0-25,0-27</inkml:trace>
  <inkml:trace contextRef="#ctx0" brushRef="#br1" timeOffset="146077.4785">16404 7937,'0'0,"27"0,26 0,-27 0,27 0,26 0,27 0,26-53,27 53,26 0,-79 0,-26 0,-54 0,1 0</inkml:trace>
  <inkml:trace contextRef="#ctx0" brushRef="#br1" timeOffset="146511.4351">16986 8043,'0'0,"53"0,0 0,-26 26,-1-26,-26 53,53-53,-53 53,0 0,-27-53,1 27,-27-27,53 0,27 53,52-53,-26 0,-27 26,27-26,-53 27,-53 25,0-52,-26 53,0-53,-1 80,54-80</inkml:trace>
  <inkml:trace contextRef="#ctx0" brushRef="#br1" timeOffset="147759.3103">18071 7487,'-26'0,"26"27,-80-1,54 54,-27-27,53 0,-27-1,27 28,0-27,0 0,0 0,0 26,53-53,0 27,0-53,0 27,26-27</inkml:trace>
  <inkml:trace contextRef="#ctx0" brushRef="#br1" timeOffset="148032.283">18336 7567,'0'26,"0"1,0 26,0-27,0 1,0-1,0 27,0-27,0 1,0 26,0-27,0 1,0 52,0-53</inkml:trace>
  <inkml:trace contextRef="#ctx0" brushRef="#br1" timeOffset="148243.2619">18600 7911,'27'0,"-1"0,1 0,26 0,-1 0,-25 0,-1 0,27 0,-26 0,-27-53</inkml:trace>
  <inkml:trace contextRef="#ctx0" brushRef="#br1" timeOffset="148604.2258">19182 7646,'27'-53,"26"53,0 0,-53 27,53-27,-53 26,0 27,0 0,0-27,-27 1,1-27,-27 79,26-52,27-1,27-26,52 0,0 0,27 0,0 0,0 0,-27-26</inkml:trace>
  <inkml:trace contextRef="#ctx0" brushRef="#br1" timeOffset="148859.2003">19923 7752,'0'26,"0"27,0-53,0 53,0 0,0 27,0-80,0 26,53-26,0 0</inkml:trace>
  <inkml:trace contextRef="#ctx0" brushRef="#br1" timeOffset="149045.1817">20055 7540,'0'-26,"53"26,-26 0</inkml:trace>
  <inkml:trace contextRef="#ctx0" brushRef="#br1" timeOffset="149253.1609">20452 7355,'0'0,"53"53,-53 0,27 26,-27 1,0-1,0 0,0 1,-53 26,-27-27,1 27,-53 0,26-53</inkml:trace>
  <inkml:trace contextRef="#ctx0" brushRef="#br1" timeOffset="150809.0053">16642 8810,'27'0,"-1"0,1 0,26 0,52 0,-25 0,26-53,-1 53,54 0,26 0,-26 0,0 0,-53 0,53-53,-1 53,-25 0,-28 0,28 0,-27 0,-1 0,-25 0,-1 0,27 0,26 0,-26 0,-27 0,-26 0,0 0,0 0,27 0,-28 0,1 0,0 0,0 0,0 0,-26 0,-1 0,27 0,0-26,-27 26,27 0,-26 0,26 0,-27 0,-79 0,-26 0,-27 0</inkml:trace>
  <inkml:trace contextRef="#ctx0" brushRef="#br1" timeOffset="151962.8899">17648 8969,'26'0,"1"0,26 0,-53 27,79-27,-79 52,53-52,-53 53,0 0,0 0,0-26,0-1,-27 27,-26-27,27 27,-27-26,53 26,-26-53,26 26,53-26,26 0,27 0,53 0,-1-26,-52 26</inkml:trace>
  <inkml:trace contextRef="#ctx0" brushRef="#br1" timeOffset="152218.8643">17701 9234,'0'-27,"0"27,53 0,-1 0,-25 0,-1 0,27 0,0 0,0 27,0-27,0 0</inkml:trace>
  <inkml:trace contextRef="#ctx0" brushRef="#br1" timeOffset="152464.8397">18574 9366,'26'0,"27"0,0-27,-26 27,25 0,28 0,-1-26,1 26,25 0,-78-79</inkml:trace>
  <inkml:trace contextRef="#ctx0" brushRef="#br1" timeOffset="152668.8193">19315 9101,'26'0,"-26"0,53 27,-53 26,0 0,0 0,0-1,0 1,0 27</inkml:trace>
  <inkml:trace contextRef="#ctx0" brushRef="#br1" timeOffset="154024.6837">21299 8255,'53'-53,"-27"53,27 0,27 0,-1 0,0 0,27-53,-26 53,-27 0,-1 0,-25 0,-27 0</inkml:trace>
  <inkml:trace contextRef="#ctx0" brushRef="#br1" timeOffset="154249.6612">21696 7964,'0'0,"0"53,0-27,0 0,0 27,0-26,0-1,0 27,0 27,0-27</inkml:trace>
  <inkml:trace contextRef="#ctx0" brushRef="#br1" timeOffset="155240.5621">23310 6773,'0'-53,"0"80,26 52,-26-26,0 0,0 26,0 1,0-28</inkml:trace>
  <inkml:trace contextRef="#ctx0" brushRef="#br1" timeOffset="155472.5389">22939 7382,'53'-53,"-26"53,26 0,0 0,26 0,0 0,1 0,-1 0,-26 0,26 0,-26 0,-26 0</inkml:trace>
  <inkml:trace contextRef="#ctx0" brushRef="#br1" timeOffset="155922.4939">23283 7620,'0'26,"0"27,27 0,26 0,0-53,-27 53,27-53,-53 26,26-26,-26 27,-26 26,-27-53,0 0,0 0,-26 0,26 0</inkml:trace>
  <inkml:trace contextRef="#ctx0" brushRef="#br1" timeOffset="156117.4744">23336 7540,'53'0,"-26"0,-1 0,27 0,0 0,26 0,-26 0</inkml:trace>
  <inkml:trace contextRef="#ctx0" brushRef="#br1" timeOffset="156478.4383">24368 7091,'0'26,"0"0,0 54,-53-27,53 0,0 26,0 0,0 27,53 0,-26-53,26 0,-27-27,0-26</inkml:trace>
  <inkml:trace contextRef="#ctx0" brushRef="#br1" timeOffset="157961.29">24924 6905,'0'53,"0"0,0 27,0-1,0-26,0 0,0-27,0 27,53-53,-53 27,53-27,0 0,-27 0,-26-27,79 27,-79-53,27 0,-27 27,0-27,0 79,0 1,0 26,0-27,0 1,0 26,0-1,0 28,0-27,0-27</inkml:trace>
  <inkml:trace contextRef="#ctx0" brushRef="#br1" timeOffset="158240.2621">25559 7461,'53'0,"53"-27,-54 27,1 0,27 0,-27 0,-27 0,27-52</inkml:trace>
  <inkml:trace contextRef="#ctx0" brushRef="#br1" timeOffset="158457.2404">25797 7223,'-27'0,"27"79,-52-26,52 0,0 0,0 0,0 0,0-27,0 1</inkml:trace>
  <inkml:trace contextRef="#ctx0" brushRef="#br1" timeOffset="158907.1954">26220 7064,'27'0,"26"0,0 0,-1 0,28 0,-27 0,-27 53,-26-27,0 1,0 26,0-27,-53 54,0-54,-26 27,53-53,26 53,-27-53,27 26,0-26,53 0,26 0,1 0,-1 0,-26 0,-27 0</inkml:trace>
  <inkml:trace contextRef="#ctx0" brushRef="#br1" timeOffset="159169.1692">26882 7329,'26'0,"-26"-27,0 27,0 27,0 26,0-27,0 0,0 27,0-26,0 26,0 0,0-53</inkml:trace>
  <inkml:trace contextRef="#ctx0" brushRef="#br1" timeOffset="159357.1504">27067 7091,'0'-53,"0"79</inkml:trace>
  <inkml:trace contextRef="#ctx0" brushRef="#br1" timeOffset="159568.1293">27279 6932,'52'0,"-25"0,-27 79,53 1,-53-1,0 27,0 0,0-1,-27 1,-26-26,1 25,-54-25,0 26,27-106</inkml:trace>
  <inkml:trace contextRef="#ctx0" brushRef="#br1" timeOffset="160990.987">22992 8334,'53'0,"-26"0,52 0,27 0,53 0,-27 0,80 0,52 0,-26 0,27 0,-53 0,-27 0,-26 53,-1-53,-52 0,0 0,-27 0,1 53,-1-53,-26 0,0 0,-27 0,27 0,-26 0,-1 0,27 0,26 0,-26 0,27 0,-1 0,1 0,-1 0,0 0,1 0,-1 0,-26 0,0 0,0 0,0 0,26 0,-52 0,52-27,-26 27,0 0,0 0,0-26,-27 26,0 0,27 0,-26 0,-54 0,-26 0</inkml:trace>
  <inkml:trace contextRef="#ctx0" brushRef="#br1" timeOffset="162842.8018">23813 8810,'26'-53,"27"27,0 26,-27 0,1 0,26 0,-53 0,53 0,-53 79,0-26,26-26,-26-1,0 27,0-26,0-1,0 27,0 0,0-27,26-26,54 0,-27 0,0 0,0 0,-27 0</inkml:trace>
  <inkml:trace contextRef="#ctx0" brushRef="#br1" timeOffset="163151.7709">23892 9022,'-27'0,"54"0,52 0,27 0,26 0,-26 26,27-26,-54 0</inkml:trace>
  <inkml:trace contextRef="#ctx0" brushRef="#br1" timeOffset="163436.7424">24871 9101,'0'0,"53"0,0 0,0 0,52 0,-25 0,-27 0,0 0,-27 0</inkml:trace>
  <inkml:trace contextRef="#ctx0" brushRef="#br1" timeOffset="163675.7185">25188 8916,'0'27,"0"-1,0 1,0 25,0-25,0-1,0 27,0 27,0-54,0 1</inkml:trace>
  <inkml:trace contextRef="#ctx0" brushRef="#br1" timeOffset="164529.6331">25718 8837,'26'0,"27"0,-27 0,1 0,-27 26,79-26,-79 27,0-1,0 54,-26-80,26 52,-53-52,53 53,-27-53,27 27,27-27,-1 0,27 0,-26 0,-1 0,27 0,-27 0,1 0,-1 0</inkml:trace>
  <inkml:trace contextRef="#ctx0" brushRef="#br1" timeOffset="164905.5955">26564 8943,'0'0,"0"53,0-1,0-25,0-1,0 1,0 26,0-27,53 27,-53-26,53-27,0 0,0 0,0 0,-53-27</inkml:trace>
  <inkml:trace contextRef="#ctx0" brushRef="#br1" timeOffset="165190.567">27014 8810,'26'0,"1"0,-27 0,0 0</inkml:trace>
  <inkml:trace contextRef="#ctx0" brushRef="#br1" timeOffset="168427.2433">1720 11218,'0'-26,"53"26,-53 0,26 0,-26 105,0-78,0 26,0 0,0 0,0 26,0-53,0 1,0 26</inkml:trace>
  <inkml:trace contextRef="#ctx0" brushRef="#br1" timeOffset="168683.2177">1588 11086,'26'0,"0"0,1 0,26 0,-27 0,1 0,26 0,-27 0,1 0,25 53</inkml:trace>
  <inkml:trace contextRef="#ctx0" brushRef="#br1" timeOffset="168938.1922">1323 11932,'53'-53,"-27"53,1 0,26 0,0 0,-27 27,27-27,26 0,54 0,-28-53,28 53,-54-79,-26 79</inkml:trace>
  <inkml:trace contextRef="#ctx0" brushRef="#br1" timeOffset="169417.1443">2566 11509,'53'0,"0"0,-26 0,26 0,-53 0</inkml:trace>
  <inkml:trace contextRef="#ctx0" brushRef="#br1" timeOffset="169561.1299">2752 11774,'26'0,"27"0,0 0,-27 0</inkml:trace>
  <inkml:trace contextRef="#ctx0" brushRef="#br1" timeOffset="170625.0235">4789 10239,'-53'-26,"27"26,-27-53,0 53,26 0,1 0,-27 26,53 27,-53 26,53 54,0-27,0 26,0 27,0-27,53 53,-53-53,79 54,-79-28,53-25,-53-54,0-26,0 0,-26-27,-1 27,-26-53,-26 0</inkml:trace>
  <inkml:trace contextRef="#ctx0" brushRef="#br1" timeOffset="170985.9874">4736 11086,'-53'26,"53"27,-53 0,53 26,0-52,0-1,0 27,53-53,-26 27,26-27,26 0,-26-27,-27-26,-26 0,0 27,0-27,0-26,-53 26,27 0,-53 53,52 0,1 0,-27 0,26 53,27 0,0 0,0-27</inkml:trace>
  <inkml:trace contextRef="#ctx0" brushRef="#br1" timeOffset="171713.9146">4551 11006,'0'-26,"-27"26,1 0,-27 0,27 0,-27 53,0 0,26 0,-26 52,53-25,-53-1,53 1,27-27,26-1,26-52,53 0,27 0,-26-26,-28-27,28-26,-80 26,-53 0,0 0,0-26,0 52,-27 1,1 26,-27-53,26 53,1 0,-27 0,0 26,53 1,-26 26,26-1,0 1</inkml:trace>
  <inkml:trace contextRef="#ctx0" brushRef="#br1" timeOffset="172159.87">4921 11694,'0'-26,"0"26,-26 0,-27 0,-26 53,26 0,0 0,53-1,-27 1,27-26,0 26,53-53,27 26,25-26,54 0,0 0,26-53,-26 0</inkml:trace>
  <inkml:trace contextRef="#ctx0" brushRef="#br1" timeOffset="174131.6728">6429 10848,'53'0,"0"0,0 0,0 0,0 0,-53-53,26 53,-26-27,0 1,0 26,0-53,-52 53,25 0,27 26,-26 1,26-1,0 27,-53 0,53 0,0 0,0 26,0-26,0-26,0-1,0 27,0 0,0 0,0 0,26 0,-26 0,0-27,27 27,-27-27,0 27,-27 0</inkml:trace>
  <inkml:trace contextRef="#ctx0" brushRef="#br1" timeOffset="174370.6489">6324 11244,'0'-26,"26"26,0 0,27 0,0 0,27 0,-1 0,0 0,27 0,-53 0,-53-26</inkml:trace>
  <inkml:trace contextRef="#ctx0" brushRef="#br1" timeOffset="174695.6164">7276 10715,'-79'0,"79"53,-53 27,53-1,-53 0,53 27,0-26,0-1,0-26,0 26,0-26,26-26,-26 26,27-53,-27 52,53-52,0 0</inkml:trace>
  <inkml:trace contextRef="#ctx0" brushRef="#br1" timeOffset="175676.5183">7461 10874,'27'0,"26"0,-27 0,1 0,25 0,1 0,-53 53,27-53,-27 79,0-26,0 0,0-26,-80 52,80-53,-26-26,26 53,0 0,0-26,26-27,27 26,27-26,-27 0,0 0,0 53,-1-53</inkml:trace>
  <inkml:trace contextRef="#ctx0" brushRef="#br1" timeOffset="175931.4928">7408 11192,'0'0,"53"0,27 0,-1 0,0 0,27 0,-26 0,-1 0,-26 0,-27 0</inkml:trace>
  <inkml:trace contextRef="#ctx0" brushRef="#br1" timeOffset="176141.4718">8123 10980,'26'0,"27"26,-53 1,27-1,-27 54,0-54,52 27,-52 0,0 26,0-52,-52-1,25 54,-26-54,27-26</inkml:trace>
  <inkml:trace contextRef="#ctx0" brushRef="#br1" timeOffset="177223.3636">9022 11244,'0'-52,"0"25,0 27,0-53,-26 53,-27-26,0 26,27 0,-27 0,26 0,27 79,-53-52,53-1,0 53,0-52,53-27,0 0,0 0,0 0,-27 0,1-27,-27-26,53 27,-53-27,0-26,0-1,0-25,0 52,-27 0,27 26,0-26,-26 27,26-1,0 54,0 26,0 0,0 26,0 0,0 27,26 0,-26-27,0 1,0-27,27 0,-27 26</inkml:trace>
  <inkml:trace contextRef="#ctx0" brushRef="#br1" timeOffset="177963.2896">9313 10901,'27'0,"-1"0,-26-27,80 27,-54 0,27 0,0 0,-27 0,27 53,-26-53,-27 106,53-80,-53 27,0 0,-53 26,26-26,-26 0,27 0,26 0,-53-53,53 27,26 26,1-53,52 26,27-26,-53 0,0 0,-27 0</inkml:trace>
  <inkml:trace contextRef="#ctx0" brushRef="#br1" timeOffset="178234.2625">9366 11297,'-26'0,"26"-26,26 26,27 0,0 0,53 0,0 0,26 0,-26 0,-27 0</inkml:trace>
  <inkml:trace contextRef="#ctx0" brushRef="#br1" timeOffset="179839.102">10583 11112,'27'0,"52"0,1 0,-28 0,1 0,-26 0,-27 27</inkml:trace>
  <inkml:trace contextRef="#ctx0" brushRef="#br1" timeOffset="180003.0856">10769 11483,'52'0,"28"0,-54-27,1 27,26 0</inkml:trace>
  <inkml:trace contextRef="#ctx0" brushRef="#br1" timeOffset="182447.8411">11800 10292,'53'-53,"-53"106,0 0,0 26,0 1,0-1,0 27,0-27,0 1,-26-1,-1-26</inkml:trace>
  <inkml:trace contextRef="#ctx0" brushRef="#br1" timeOffset="182694.8164">11298 11112,'53'0,"26"-26,27 26,53 0,-1 0,-25 0,25-53,-52 53,0 0,0 0,-80 0,1 26</inkml:trace>
  <inkml:trace contextRef="#ctx0" brushRef="#br1" timeOffset="183146.7712">11774 11324,'26'0,"27"0,0 0,27 0,-27 0,26 0,-53 0,-26 79,0-52,0-1,0-26,-53 53,133-26,-27-27,0 52,26-52,-26 27,-53 52,0-26,-53 0,-26-53,-1 53,1-53,-27 53,80-53</inkml:trace>
  <inkml:trace contextRef="#ctx0" brushRef="#br1" timeOffset="183931.6927">13176 10583,'0'-53,"-53"53,27 27,-27 25,27 28,26 26,-80-27,80 0,0 1,0-1,0 1,0-1,27 0,26-52,-1 26,1-27,53-26,-26 53,-54-53</inkml:trace>
  <inkml:trace contextRef="#ctx0" brushRef="#br1" timeOffset="184194.6664">13441 10768,'0'53,"0"0,0 0,0 26,0 1,0-1,0-26,0 0,0 0,0 0</inkml:trace>
  <inkml:trace contextRef="#ctx0" brushRef="#br1" timeOffset="184406.6452">13732 11271,'53'-53,"0"53,-27 0,1 0,52 0,-26 0</inkml:trace>
  <inkml:trace contextRef="#ctx0" brushRef="#br1" timeOffset="184741.6117">14102 10927,'27'0,"52"0,-26 0,0 0,-53 26,0 1,0 26,0-27,0 1,0 26,-79-53,79 26,0 1,53-27,-1 0,1 0,27 0,-1 0,0 0,-26 0,0 0</inkml:trace>
  <inkml:trace contextRef="#ctx0" brushRef="#br1" timeOffset="185018.584">14923 10927,'-27'26,"1"27,26 0,0-26,0-1,0 27,0-26,0-1,26-26,-26 53,53-53,0 0</inkml:trace>
  <inkml:trace contextRef="#ctx0" brushRef="#br1" timeOffset="185206.5652">15028 10742,'0'-80,"0"54,0 26,0 26</inkml:trace>
  <inkml:trace contextRef="#ctx0" brushRef="#br1" timeOffset="186338.452">15372 10609,'53'0,"-26"0,-27 27,53 26,-53 26,79 27,-79-27,53 1,-53-1,0 1,0-1,-53 0,27-26,-27-26,26-27,27 53,-26-53,26 0</inkml:trace>
  <inkml:trace contextRef="#ctx0" brushRef="#br1" timeOffset="188337.2521">16193 10504,'-27'0,"-26"0,27 105,-27-25,53-1,-80 27,80 26,0-26,0 0,0-27,0 1,53-1,-26-52,26-27,79 53,-26-53,-27 0</inkml:trace>
  <inkml:trace contextRef="#ctx0" brushRef="#br1" timeOffset="188860.1998">16563 10768,'0'-53,"26"53,27-26,0 26,0 0,0 26,0 27,-27-26,-26-1,0 27,0-26,0-1,0 27,0-27,-52 27,25-53,27 27,-26-27,26 26,26-26,1 0,-1 0,53 0,-52 0,-1 0,27 53</inkml:trace>
  <inkml:trace contextRef="#ctx0" brushRef="#br1" timeOffset="189124.1734">17224 10821,'0'0,"0"27,0-1,53 53,-53-26,0-26,27 26,-27 0,53-53,-27 0</inkml:trace>
  <inkml:trace contextRef="#ctx0" brushRef="#br1" timeOffset="189332.1526">17515 10927,'0'53,"0"-27,27-26,-27 53,26-53,-26 53,53 0</inkml:trace>
  <inkml:trace contextRef="#ctx0" brushRef="#br1" timeOffset="189670.1188">17648 10451,'0'-27,"-53"27,-27 53,54-53,0 0,-27 0,-27 0,27 0,0 0,0 0,1 0,25 0,1 0,-1 0,27 27,-53 26,53-1,0 28,0 26,27-80</inkml:trace>
  <inkml:trace contextRef="#ctx0" brushRef="#br1" timeOffset="189978.088">18203 10980,'0'0,"0"26,0 27,-53-26,53-1,0 27,0-26,27-27,26 52,0-52,-27 0,27 0,-26 0</inkml:trace>
  <inkml:trace contextRef="#ctx0" brushRef="#br1" timeOffset="190150.0708">18309 10742,'0'-27,"0"-26,0 53</inkml:trace>
  <inkml:trace contextRef="#ctx0" brushRef="#br1" timeOffset="190361.0497">18627 10530,'26'27,"1"-27,-27 52,79 28,-79-27,53 0,-53 26,0 0,53-26,-53 27,0-1,-53 0,26 1,-52-27,26 0,53 0</inkml:trace>
  <inkml:trace contextRef="#ctx0" brushRef="#br1" timeOffset="191701.9156">19341 10980,'53'0,"0"0,0 0,26 0,1 0,25 0,-25 0,-27 0,26 0,-52 0</inkml:trace>
  <inkml:trace contextRef="#ctx0" brushRef="#br1" timeOffset="191935.8922">19659 10742,'0'-53,"0"79,26 27,-26 0,0 0,0 0,26 26,-26-26,0 0,0 27,0-28</inkml:trace>
  <inkml:trace contextRef="#ctx0" brushRef="#br1" timeOffset="192649.8208">20690 10186,'0'-53,"0"80,0 79,-52-27,52 27,0 0,-53 26,53-26,-27 0</inkml:trace>
  <inkml:trace contextRef="#ctx0" brushRef="#br1" timeOffset="192880.7977">20108 11112,'53'0,"27"0,52 0,0-53,27 53,26 0,-53 0,1 0,-80 0,-27 0,1 0,-27 0,53 0,-53 53</inkml:trace>
  <inkml:trace contextRef="#ctx0" brushRef="#br1" timeOffset="193256.7601">20770 11350,'-27'0,"27"27,0 26,0-27,27 27,-1-26,27-27,-26 79,-1-79,-26 53,53-53,-53 26,-26 27,-1-53,-26 80,-26-80,-27 26,53-26</inkml:trace>
  <inkml:trace contextRef="#ctx0" brushRef="#br1" timeOffset="193466.7391">20770 11350,'0'-26,"53"26,-27 0,1 0,26 0,-27 0,27 0,0 0,26 0,1 0,-27 0</inkml:trace>
  <inkml:trace contextRef="#ctx0" brushRef="#br1" timeOffset="193802.7055">21775 10715,'-53'27,"53"26,-53 53,53-27,-53 0,53 1,0-1,0 0,0 27,0-26,27-1,-27-26,79-27</inkml:trace>
  <inkml:trace contextRef="#ctx0" brushRef="#br1" timeOffset="195082.5775">21934 10398,'53'26,"-53"27,0 53,-27 26,27-26,-52-26,52-1,0-26,0-27,26-26,0 53,1-53,26 0,-27-26,27-1,-26-26,26 27,-53-27,26 27,-26-1,0-26,0 106,0 26,0-26,0 0,0 0,0 0,0 26,0 1,0 26,0-27,0-52</inkml:trace>
  <inkml:trace contextRef="#ctx0" brushRef="#br1" timeOffset="195402.5455">22701 11244,'80'-26,"-27"26,-1-53,28 53,26 0,26-53,-79 53,-27 0</inkml:trace>
  <inkml:trace contextRef="#ctx0" brushRef="#br1" timeOffset="195634.5223">22860 10953,'0'-26,"0"52,0 27,0 0,26 27,-26-1,0 27,0-27,27-26</inkml:trace>
  <inkml:trace contextRef="#ctx0" brushRef="#br1" timeOffset="196120.4737">23310 10848,'53'0,"0"0,0 0,26 0,-26 0,0 53,-53-27,53 27,-53 0,0-27,-27 27,1-26,-27-1,26-26,-26 53,106-27,0-26,27 0,-1 0,-26 0,-27 0,27 0,-53 0</inkml:trace>
  <inkml:trace contextRef="#ctx0" brushRef="#br1" timeOffset="196495.4362">24183 10927,'-53'26,"53"27,-53-26,53 26,0 0,-53 0,53-27,0 27,53-53,-53 53,53-53,-27 0,1 0,26 0</inkml:trace>
  <inkml:trace contextRef="#ctx0" brushRef="#br1" timeOffset="196670.4187">24130 10742,'0'-53,"26"53</inkml:trace>
  <inkml:trace contextRef="#ctx0" brushRef="#br1" timeOffset="196893.3964">24500 10636,'53'0,"-53"26,27-26,-27 80,53-1,-53 1,53-1,-53 0,0 1,0-1,0 0,-80 27,27-26,-26-1,26 0,-26-26</inkml:trace>
  <inkml:trace contextRef="#ctx0" brushRef="#br1" timeOffset="197591.3266">25268 10424,'-53'80,"0"-1,0 27,27-27,26 1,-53 25,53 28,0-27,0-1,53 1,-27-53,53-26,-26-27</inkml:trace>
  <inkml:trace contextRef="#ctx0" brushRef="#br1" timeOffset="198139.2718">25506 10927,'26'0,"54"0,-27 0,-27 0,1 0,25 79,-52-52,27 52,-27-26,0-26,-27 25,-25-25,25-1,-26-26,53 80,-26-80,26 26,0-26,53 0,52 53,-25-53,26 0,-1 0,-25 0,-27-26,-53-27</inkml:trace>
  <inkml:trace contextRef="#ctx0" brushRef="#br1" timeOffset="198595.2262">26511 10874,'0'0,"0"27,0 25,0-25,0-1,0 27,27-26,-27-1,0 27,53-53,-53 53,26 0,-26 0</inkml:trace>
  <inkml:trace contextRef="#ctx0" brushRef="#br1" timeOffset="198812.2045">26802 11033,'0'26,"0"1,0-1,0 1,53 26,-53-27,0 27,0-27,27 1</inkml:trace>
  <inkml:trace contextRef="#ctx0" brushRef="#br1" timeOffset="199163.1694">27014 10451,'0'0,"-26"0,-27 0,26 0,1 0,-54 0,27 0,0 0,1 0,-1 0,-27-53,54 53,-1 0,-26-27,1 27,25 0,27 27,0-1,-53 27,53-26</inkml:trace>
  <inkml:trace contextRef="#ctx0" brushRef="#br1" timeOffset="199472.1385">27384 10980,'0'0,"-53"53,53-27,-52 27,52-26,0-1,0 1,0 25,0-25,0-1,26-26,27 53,0-53,-27 0</inkml:trace>
  <inkml:trace contextRef="#ctx0" brushRef="#br1" timeOffset="199652.1205">27517 10662,'26'0,"-26"-53,0 80</inkml:trace>
  <inkml:trace contextRef="#ctx0" brushRef="#br1" timeOffset="199880.0977">27993 10583,'0'26,"53"27,-53 27,0 26,0-1,0 28,-27-27,27 26,-79-53,53 1,-27 25,0-52,-27 27,1-54,0-26</inkml:trace>
  <inkml:trace contextRef="#ctx0" brushRef="#br1" timeOffset="201863.8993">8811 13308,'26'0,"1"0,25 0,-25 0,-1 0,27 0,0 0,-26 0,-27 27</inkml:trace>
  <inkml:trace contextRef="#ctx0" brushRef="#br1" timeOffset="202030.8826">8837 13732,'79'0,"1"0,-54 0,1 0,26 0</inkml:trace>
  <inkml:trace contextRef="#ctx0" brushRef="#br1" timeOffset="203650.7206">10239 13149,'0'-26,"27"26,52 0,1 0,-54 0,-26 53,53 0,-53-27,0 27,0-26,-26-1,26 27,-53-53,53 53,-53-53,53 26,0 1,53-27,0 0,26 0,-26 0,0 0,0 0,-27 53,27-53</inkml:trace>
  <inkml:trace contextRef="#ctx0" brushRef="#br1" timeOffset="203889.6967">10901 13308,'0'0,"53"53,-53 0,26-26,-26-1,27 27,-27-27</inkml:trace>
  <inkml:trace contextRef="#ctx0" brushRef="#br1" timeOffset="204107.6749">11165 13282,'27'0,"-27"0,26 79,-26 1,0-54,0 0,53-26,-53 80</inkml:trace>
  <inkml:trace contextRef="#ctx0" brushRef="#br1" timeOffset="204476.638">11404 12885,'-27'0,"27"53,-79-27,26 27,0-53,26 0,-52 0,26 0,0-79,0 79,-26-53,52 53,-25-53,25 53,1 0,-27 0,53 53,-53-27,53 27,0 0,0 27,0-28,53-25</inkml:trace>
  <inkml:trace contextRef="#ctx0" brushRef="#br1" timeOffset="204901.5955">11906 13308,'0'0,"-53"0,53 0,-53 0,53 80,-26-54,26 27,0-27,0 1,0 26,0-53,53 26,-27-26,1 0,26 0,-53 0</inkml:trace>
  <inkml:trace contextRef="#ctx0" brushRef="#br1" timeOffset="205075.5781">11986 13149,'26'-52,"-26"25,53 27,-79 27</inkml:trace>
  <inkml:trace contextRef="#ctx0" brushRef="#br1" timeOffset="206192.4664">13282 12541,'-53'0,"53"53,-53 53,53-27,-79 27,79 0,0 26,0 0,0 27,0-27,26 27,27 0,27-27,-1 0,27-52,-27 26,1-1,-27-52,26 0,-26 0,-27-53,27 53,-26-53,-27 27,0-54</inkml:trace>
  <inkml:trace contextRef="#ctx0" brushRef="#br1" timeOffset="207297.3559">14420 12197,'0'-26,"0"78,0 28,0-1,-53-26,53 0,0 26,0-52,0-1,0 27,53-26</inkml:trace>
  <inkml:trace contextRef="#ctx0" brushRef="#br1" timeOffset="207663.3193">14631 12223,'53'0,"-53"-26,27 26,-1 0,27 0,27 0,-54 0,27 0,-53 0,0 53,0 0,0 26,0 1,0-1,-26 27,26-27,-27 1,27-1,0-26</inkml:trace>
  <inkml:trace contextRef="#ctx0" brushRef="#br1" timeOffset="208010.2846">14049 13123,'27'0,"-1"-26,27 26,53-80,26 80,54-53,-1 53,0 0,27 0,-54 0,-52 0,-53 0,0 0,-53 27,27-27,-27 26</inkml:trace>
  <inkml:trace contextRef="#ctx0" brushRef="#br1" timeOffset="208280.2576">14684 13308,'0'80,"0"-54,0 1,0 25,0 28,0-27,0 0,0 0,0-1,0-25,0-1</inkml:trace>
  <inkml:trace contextRef="#ctx0" brushRef="#br1" timeOffset="208593.2263">15002 13546,'26'0,"27"27,0-27,-26 53,52-53,-53 53,1-53,-27 53,0 26,0-53,-27-26,-25 27,-28-27,1 0,-1 53</inkml:trace>
  <inkml:trace contextRef="#ctx0" brushRef="#br1" timeOffset="208781.2075">15108 13467,'0'-53,"53"53,-27 0,27-26,-27 26,27 0,27 0,-1 0,1-53</inkml:trace>
  <inkml:trace contextRef="#ctx0" brushRef="#br1" timeOffset="210028.0828">16457 13070,'0'-26,"53"26,0 0,0 0,0 0,0 0,0 0,-27 0</inkml:trace>
  <inkml:trace contextRef="#ctx0" brushRef="#br1" timeOffset="210732.0124">17119 12171,'0'26,"0"0,0 27,0 0,0 0,0-26,0-1,52 53,1-79,-26 0,26-26,-53-27,0 27,0 52,0 27,0 0,0 0,0 26,0 1,0-27,-27-1</inkml:trace>
  <inkml:trace contextRef="#ctx0" brushRef="#br1" timeOffset="211000.9855">16907 13070,'132'-26,"-52"26,-1 0,0 0,27 0,53 0,26 0,-26 0,53-80,-80 80,-26 0,-27 0,-53 27</inkml:trace>
  <inkml:trace contextRef="#ctx0" brushRef="#br1" timeOffset="211299.9556">17330 13414,'27'53,"-1"0,-26-27,0 1,0 26,0-27,0 1,0 26,0-27,0 0</inkml:trace>
  <inkml:trace contextRef="#ctx0" brushRef="#br1" timeOffset="211644.9211">17754 13520,'52'0,"-52"0,53 0,-53 79,53-26,0-53,-26 80,-27-54,79 27,-79-27,0 27,0 0,-26-53,-54 27,27-27,0 0,27 0,-27 0</inkml:trace>
  <inkml:trace contextRef="#ctx0" brushRef="#br1" timeOffset="211838.9017">17859 13493,'27'0,"-27"-26,26 26,27 0,27 0,-54 0,27 0,0 0,26 0,-26 0,-26 0</inkml:trace>
  <inkml:trace contextRef="#ctx0" brushRef="#br1" timeOffset="212297.8558">18944 13176,'0'0,"0"53,0 0,0 0,0 0,0 0,0-1,0-25,0 26,0-53,53 0</inkml:trace>
  <inkml:trace contextRef="#ctx0" brushRef="#br1" timeOffset="212477.8378">19076 12726,'0'-53,"0"53,0 27</inkml:trace>
  <inkml:trace contextRef="#ctx0" brushRef="#br1" timeOffset="212755.81">19659 12567,'0'53,"0"0,0 27,0 25,0 54,0 0,0-27,0-26,0 26,0 1,0-54,-53 53,0-52,26-27,-26 0,-26-27,53-26,-1 53</inkml:trace>
</inkml:ink>
</file>

<file path=ppt/ink/ink3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58:57.259"/>
    </inkml:context>
    <inkml:brush xml:id="br0">
      <inkml:brushProperty name="width" value="0.05292" units="cm"/>
      <inkml:brushProperty name="height" value="0.05292" units="cm"/>
      <inkml:brushProperty name="color" value="#FF0000"/>
    </inkml:brush>
  </inkml:definitions>
  <inkml:trace contextRef="#ctx0" brushRef="#br0">28337 4656,'0'0,"53"0,0 0,-27 0,1 0,26 0,-27 0,-26 0,26 0</inkml:trace>
  <inkml:trace contextRef="#ctx0" brushRef="#br0" timeOffset="26388">5027 15372,'0'-26,"-26"-1,-1 27,27-53,-26 53,-27 0,-27 27,54-1,-27 27,27 0,-27 26,53 27,-80 26,80 27,0 26,0 27,0-27,0-52,53 25,-53 1,80 0,-80-53,53 26,-53-53,0 1,0-27,0-1,0 1,0-26,0-1,0-26</inkml:trace>
  <inkml:trace contextRef="#ctx0" brushRef="#br0" timeOffset="27169">4524 16404,'-53'0,"27"53,26-27,0 27,0 0,0-26,0-1,0 27,26-53,27 0,-26-27,26 1,26-27,-26 0,-53 27,27 26,-27-80,0 54,-27 26,-26 0,0-53,27 53,-27 0,26-27,1 27,26 27,0 26,0 26,0 27</inkml:trace>
  <inkml:trace contextRef="#ctx0" brushRef="#br0" timeOffset="28037">5186 17674,'0'0,"-27"0,-26 26,53 1,0 26,0-27,0 27,0-26,0-27,53 26,0-26,0 0</inkml:trace>
  <inkml:trace contextRef="#ctx0" brushRef="#br0" timeOffset="32185">6906 15663,'0'-26,"-80"-80,54 79,-27-26,26 53,1-53,-27 53,27 0,26-26,-53 26,-27 26,80 27,-53 27,53-27,0 0,0-27,0 27,0 0,27-53,26 0,-27 0,27-27,0 1,0-27,-27 0,-26-26,80-1,-80-25,0-1,0 0,0 26,0 54,0-27,0 27,-53 26,53 0,0 79,0 0,0 1,0-1,0 1,26-28,-26 1,27 27,-27-27,79-27,-79 27,53-53,-26 26,25-26</inkml:trace>
  <inkml:trace contextRef="#ctx0" brushRef="#br0" timeOffset="32499">7197 15160,'0'-53,"53"53,26 0,-53 0,-26 53,53-26,-53 26,0 26,0-26,-26-27,26 27,-27-26,27-1,0 54,53-80,0 0,0 0,0 0,26 0,-79-27,27 27</inkml:trace>
  <inkml:trace contextRef="#ctx0" brushRef="#br0" timeOffset="32733">7091 15531,'0'-27,"0"27,53 0,0 0,0 0,26 0,0 0,1 0,-1 0,-26 0</inkml:trace>
  <inkml:trace contextRef="#ctx0" brushRef="#br0" timeOffset="33092">6218 16563,'53'-53,"-27"53,27 0,0 0,53-27,53 27,26-53,0 0,53-26,-26 26,-27 53,-26-53,-53 53,-27 0,-53 0</inkml:trace>
  <inkml:trace contextRef="#ctx0" brushRef="#br0" timeOffset="33766">6800 16933,'0'-26,"0"26,0-27,26 27,27 27,-53-1,0 27,0 26,0-26,-26 0,26-26,0 26,0-27,0 27,53-53,26 0,53 0,-26 0,-79-27</inkml:trace>
  <inkml:trace contextRef="#ctx0" brushRef="#br0" timeOffset="34006">6826 17171,'27'0,"-27"-53,26 53,27 0,26 0,-26 0,0 0,0 0</inkml:trace>
  <inkml:trace contextRef="#ctx0" brushRef="#br0" timeOffset="34186">7488 17039,'0'-27,"26"27,1-53,52 53,-26-26,0-27</inkml:trace>
  <inkml:trace contextRef="#ctx0" brushRef="#br0" timeOffset="34512">7911 16668,'53'0,"-27"0,27 0,-53 53,27-53,-27 80,0-54,0 1,0 26,-27-27,27 0,-26-26,26 53,0 0,0-53,79 0,-26 0,0 0,0-53,26 53,-52-26,-1 26,-26-27</inkml:trace>
  <inkml:trace contextRef="#ctx0" brushRef="#br0" timeOffset="34965">7990 16827,'27'0,"-1"0,27 0,0 0,27 27,-28-27,28 0,-1 0,-26 0,0 0,0 0,-53 0,26 0,-26 0,0 0,0 26,0-26,27 0,26 0,-53 0,0-53,0 53,-27-53,-26 53,1-26</inkml:trace>
  <inkml:trace contextRef="#ctx0" brushRef="#br0" timeOffset="35972">8652 16907,'-27'0,"27"-53,0 106,0-27</inkml:trace>
  <inkml:trace contextRef="#ctx0" brushRef="#br0" timeOffset="36280">9075 16377,'106'-26,"-79"26,-1-53,27 53,-27 0,1 0,-27 26,0 27,0 27</inkml:trace>
  <inkml:trace contextRef="#ctx0" brushRef="#br0" timeOffset="36405">9208 16827,'79'-53,"-26"53,0-53,-27 53,27 0</inkml:trace>
  <inkml:trace contextRef="#ctx0" brushRef="#br0" timeOffset="37104">11218 15557,'0'-26,"0"-1,80 27,-54 0,1 0,-1 0,27 0,-53 0,26 27,-26 26,0 0,0-1,0 1,0 0,0 0,0-26,0-1,0 27,80-53,-27 0,53 0,-27 0,27-53</inkml:trace>
  <inkml:trace contextRef="#ctx0" brushRef="#br0" timeOffset="37330">12144 15584,'27'0,"-27"26,0 27,26-27,-26 1,0 52,0-52,53-1,-26 54,52-80</inkml:trace>
  <inkml:trace contextRef="#ctx0" brushRef="#br0" timeOffset="37523">12462 15637,'0'52,"0"1,0-26,0-1,0 27,26-53,-26 53,53-53,-26 27</inkml:trace>
  <inkml:trace contextRef="#ctx0" brushRef="#br0" timeOffset="37854">12647 15425,'0'0,"0"53,-53-53,53 53,-53-53,27 53,-27-53,26 0,-25 0,-1 0,0 0,-27 0,27-27,0 27,1-26,25 26,1 0,26 0,0 53,26-27,1-26</inkml:trace>
  <inkml:trace contextRef="#ctx0" brushRef="#br0" timeOffset="38109">12991 15769,'0'26,"0"27,0 0,79 27,-52-80,-1 0,54 0,-54 0,1 0</inkml:trace>
  <inkml:trace contextRef="#ctx0" brushRef="#br0" timeOffset="38266">13150 15557,'0'-53,"0"80,0 52,0-52</inkml:trace>
  <inkml:trace contextRef="#ctx0" brushRef="#br0" timeOffset="38453">13864 15822,'0'26,"0"27,-26-53,26 27</inkml:trace>
  <inkml:trace contextRef="#ctx0" brushRef="#br0" timeOffset="38919">11853 17039,'27'-27,"52"27,-26-53,53 53,79 0,0-52,1 52,-28 0,28 0,-54 0,-26 0,-27 0,0 0,-52 0,-1 0</inkml:trace>
  <inkml:trace contextRef="#ctx0" brushRef="#br0" timeOffset="40104">5133 17674,'0'-27,"0"27</inkml:trace>
  <inkml:trace contextRef="#ctx0" brushRef="#br0" timeOffset="42391">12594 12012,'0'0,"106"0,-53 0,26 0,27 0,53-27,26 27,0 0,-26 0,79-53,-26 53,-27-53,0 53,-26-52,-53 52,-27 0,1 0,-54 0,1 0</inkml:trace>
  <inkml:trace contextRef="#ctx0" brushRef="#br0" timeOffset="44567">17224 11483,'27'0,"52"0,27 0,53-53,0 53,-54 0,28-27,-27 27,-27 0,-26 0,-27 0,-26 0,0 27,-53 26,27-53</inkml:trace>
  <inkml:trace contextRef="#ctx0" brushRef="#br0" timeOffset="47263">21273 12118,'0'53,"0"-1,0 1,26-53,-26 27,26-27,1 0,52 0,-52 0,-1 0,27 0,0-53,0 53,26-53,1 53,26-26,-54 26,1-53,0 53,27 0,-27-27,-1 27,1 0,0 0,0-53,0 53,0 0,0 0,-27 0,1 0,26-26,-27 26,27 0,-26 0,26-53,-1 53,1 0,0 0,-26-27,-1 27,27 0,-26 0,-1-53,27 53,-27 0,1 0,26 0,-27 0,27 0,-53-26,53 26,0 0,-27 0,1 0,26 0,-27 0,1 0,52-26,-52 26,26-53,-27 53,-26-27,0-26,0 27,0-1,0-26,53 53,-53-26,26 26</inkml:trace>
  <inkml:trace contextRef="#ctx0" brushRef="#br0" timeOffset="49400">25797 11668,'0'26,"0"1,0 26,0-27,26 27,-26 0,0-27,27-26,-1 0,27 0,0 0,26 0,-26 0,27-26,-1 26,53-27,-52 27,-1-52,1 52,25-53,-25 53,-1-53,1 53,-28 0,1-53,27 53,-54 0,1 0,26 0,-27 0,27 0,-27 0,27 0,-53-27,0 1,-26 26,26-53,0 27,0-1,-27 27,27 0</inkml:trace>
  <inkml:trace contextRef="#ctx0" brushRef="#br0" timeOffset="50871">20320 13467,'0'0,"79"-53,-26 53,27 0,26-26,-27 26,0 0,1-53,-54 53,1 0,-27 0,0 53,0-53</inkml:trace>
</inkml:ink>
</file>

<file path=ppt/ink/ink3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17:45.4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50"/>
    </inkml:brush>
  </inkml:definitions>
  <inkml:trace contextRef="#ctx0" brushRef="#br0">1958 502,'-27'0,"27"27,0 26,0 0,-26 26,26 0,-53 1,53-1,-26 1,26-28,0 28,-53-54,53 1,0 26,26-27,27-26,0 0,26 0,1 0,-27 0,26 0,-52 0,-1 0</inkml:trace>
  <inkml:trace contextRef="#ctx0" brushRef="#br0" timeOffset="345.9654">1958 873,'26'0,"27"0,-26 0,-1 0,54 0,-54 0,1 0,-1 0,27-27,-27 27</inkml:trace>
  <inkml:trace contextRef="#ctx0" brushRef="#br0" timeOffset="689.931">2037 476,'0'-27,"0"54,27-27,26 0,0 0,0 0,-1 0,28-27,-27 27,0 0,-27 0,27 0,-27 0</inkml:trace>
  <inkml:trace contextRef="#ctx0" brushRef="#br0" timeOffset="1176.8823">2910 582,'0'53,"0"-27,0 1,-79 52,53 0,26-26,-80 27,80-27,-26-1,26 1,-53-26,53-1,0 27,-27-53,27 27</inkml:trace>
  <inkml:trace contextRef="#ctx0" brushRef="#br0" timeOffset="1507.8492">2514 846,'26'-53,"0"53,54 27,-1 26,-79-27,53 27,-53-26,106 26,-80-27,27 27,-26-27,26 27,26-53,0 0</inkml:trace>
  <inkml:trace contextRef="#ctx0" brushRef="#br0" timeOffset="2109.789">3360 661,'0'-26,"0"26,0 79,0-52</inkml:trace>
  <inkml:trace contextRef="#ctx0" brushRef="#br0" timeOffset="2315.7684">3440 1296,'53'0,"-53"53,26-26</inkml:trace>
  <inkml:trace contextRef="#ctx0" brushRef="#br0" timeOffset="2519.748">3625 846,'0'-26,"26"26,27 0,-53 0</inkml:trace>
  <inkml:trace contextRef="#ctx0" brushRef="#br0" timeOffset="3091.6908">2117 1931,'0'-26,"0"26,106-53,-54 53,1 0,27 0,26 0,-1 0,54 0,-27 0,107 0,-28 0</inkml:trace>
  <inkml:trace contextRef="#ctx0" brushRef="#br0" timeOffset="5069.493">5345 635,'0'-27,"0"1,0 52,0 1,0 26,0 0,0 52,0-25,0-1,0-26,0 0,53 0,-27-27,27-26,26 53,-26-53,0 0,-26 0,25 0,-25 0</inkml:trace>
  <inkml:trace contextRef="#ctx0" brushRef="#br0" timeOffset="5323.4676">5424 979,'0'-53,"26"53,27 0,0 0,-26 0,-1 0,27 0,-26 0,-1 0,0 0,27 0,-26 0</inkml:trace>
  <inkml:trace contextRef="#ctx0" brushRef="#br0" timeOffset="5631.4368">5503 555,'0'-26,"0"-27,0 53,27 0,-1 0,27 0,0 0,26 0,-26 0,0 0,0 0</inkml:trace>
  <inkml:trace contextRef="#ctx0" brushRef="#br0" timeOffset="6036.3963">6165 820,'0'26,"53"27,-53-26,26 26,-26 0,53-1,-53 1,27 27,-27-54,52 1,-25 26,26-53,0-27,-53 1,53-27,-53-27,0-25,53 25,-53 27,0 27,0-27,0 53,0 53,26-53</inkml:trace>
  <inkml:trace contextRef="#ctx0" brushRef="#br0" timeOffset="7836.2163">7303 1032,'0'-27,"-27"27,27-26,-26 26,26-53,-53 53,53-27,-80 27,27 0,27 0,26 27,0 26,0 0,0-53,26 0,27 0,-26 0,-1 0,27 52,27 28,-28-80,28 0,-1 0,1 0,-28 0,1-27,0 1,-53-27,27 0,-27 0,0-26,0-1,0 1,0 53,0-27,0 26,-53 27,53 27,0-1,-27 1,27 26,0-1,0 1,0 0,0 27,27-27,-27-27,53 27,-53-27,79-26,-26 0,-26 0,25 0,-25 0,26-53,-27 1,-26 25,53 1,-53-27,27 79,-27 27,26-53,-26 53,0 0,53-53,-53 26,26 27,1-53,-27 27,79-27,-52 0,26 0,0-53,-27 0,-26 0,53 0,-53 27,0 52,26 27,27 0,0-27,-26-26,26 0,-27 0,1 0</inkml:trace>
  <inkml:trace contextRef="#ctx0" brushRef="#br0" timeOffset="8632.1367">9260 979,'0'-27,"0"-52,-26 52,-53 27,26 0,26 0,1 0,26 0,-53 0,53 27,0 26,79-27,-52-26,26 0,-27 0,27 0,-27 0,1 0,26 0,-53 53,53-53,-27 27,27-27,0 0,-27 0</inkml:trace>
  <inkml:trace contextRef="#ctx0" brushRef="#br0" timeOffset="9060.0939">9684 423,'0'-53,"0"27,0-1,0 27,0 53,0 26,-27 54,27-27,0-1,-26 28,26-54,0 0,0-26,26 0,1-26,52-27,1 0,25 0,-25-80,-1 27,-26-52,0 25,-53 1,0 26,0 53,-53 26,53 1,0 52,0-26,0-26,0-1,26-26,1 79,26-79,26 0,-26 0,-26 0,-1 0</inkml:trace>
  <inkml:trace contextRef="#ctx0" brushRef="#br0" timeOffset="9338.0661">9419 608,'0'0,"80"0,-1 0,0 0,54 0,-28 0,28 0,-54 0,0 0</inkml:trace>
  <inkml:trace contextRef="#ctx0" brushRef="#br0" timeOffset="10182.9816">10213 899,'0'0,"26"0,27 0,-26 0,-1 0,-26-26,80 26,-80-53,0 0,0 27,0-1,-53-52,0 79,26 0,-26 0,27 53,26-27,0 1,0 25,0-25,26-27,-26 53,53-53</inkml:trace>
  <inkml:trace contextRef="#ctx0" brushRef="#br0" timeOffset="11035.8963">11404 582,'0'-27,"-53"-26,53 27,0-1,-27 27,27-52,0-1,0 26,0 1,0 52,0 27,0 26,0 27,0 0,0-26,0-1,0 0,0-26,0 0,0-26,0 25,0 1,0-53,53 0</inkml:trace>
  <inkml:trace contextRef="#ctx0" brushRef="#br0" timeOffset="11548.845">11668 344,'53'-53,"-53"79,0 80,0 53,0 0,0-27,0-26,0-27,0 0,0-26,0-26,27-27,25-53,-52 26,0 27,53 53,0 0,53-53,26 80,-52-80,-1 0,1 0,-1-27,-53-26,-26 27,0-27,0 0,0 53,-26-27,-53 27,26 0,26 0,-26 0,53 53,27 0,52 0,27-53,53 53,-54-53,1 0,0 0,-79 0</inkml:trace>
  <inkml:trace contextRef="#ctx0" brushRef="#br0" timeOffset="11886.8112">10927 608,'27'-26,"-1"26,27 0,0 0,0 0,53 0,26 0,80 26,-1-26,80 106,-79-106</inkml:trace>
  <inkml:trace contextRef="#ctx0" brushRef="#br0" timeOffset="12897.7101">13838 635,'0'-80,"0"27,0 27,-80-27,27 53,27 0,-27 26,27 27,-27 0,26 27,27-27,-53 26,53 0,0-26,0 0,27 27,-1-54,27 27,27-53,52 26,-26-26,-1 0,-25 0,-1 0,1 0</inkml:trace>
  <inkml:trace contextRef="#ctx0" brushRef="#br0" timeOffset="13700.6298">14420 846,'-27'0,"1"0,26 27,-27-27,27 26,-52 1,52 26,26-27,27-26,0 0,-53-26,53 26,-53-53,0 0,26 53,-26 26,27-26,-27 80,53-54,-53 27,26 0,0-53,27-27,-53 1,27 0,26-54,-27 80,27 0,-53 53,53-53,-53 53,27-53,-27 53,52 0</inkml:trace>
  <inkml:trace contextRef="#ctx0" brushRef="#br0" timeOffset="13984.6014">15161 211,'0'-26,"0"-27,0 106,0 0,0 26,0 1,0-1,0 0,0 27,53-26,-53 25,0-25,26-27,-26 0,106-1,-80-52,27 0,0 0</inkml:trace>
  <inkml:trace contextRef="#ctx0" brushRef="#br0" timeOffset="14224.5774">15610 952,'0'-53,"0"106,27-26,-27-1,79 27,-26-53,-26 53,26-53,-27 0,0 0,-26 0,0-27,0-25,-26 25,-27-26,-26 27,-1 26,27-53,1 53,-1 0,0 0</inkml:trace>
  <inkml:trace contextRef="#ctx0" brushRef="#br0" timeOffset="14480.5518">14711 529,'53'0,"-53"-53,26 53,1 0,26 26,-27-26,27 27,0-27,26 53,27-53,0 0</inkml:trace>
  <inkml:trace contextRef="#ctx0" brushRef="#br0" timeOffset="15799.4199">16060 688,'0'-27,"0"27,0 27,0 26,0-27,0 27,0 0,0 0,0-27,0 1,27 26,52-27,-26-26,-27 0,1 0,-1 0,27-26,-53-54,0 54,0-27,0 26,0 1,0-1,0 27,27 27,-27 26,53-27,-53 1,53 26,-1-27,-25-26,26 79,-27-79,1 0</inkml:trace>
  <inkml:trace contextRef="#ctx0" brushRef="#br0" timeOffset="16070.3928">16775 1032,'0'-27,"26"27,27 0,-53 27,53-27,-53 52,53-52,-53 53,0-26,0-54,0-26,0 1,53-28,-53 54,53-27,0 53,-27-27,0 27,54 0,-27 0,0 0,-27 0</inkml:trace>
  <inkml:trace contextRef="#ctx0" brushRef="#br0" timeOffset="16871.3127">18018 608,'-26'80,"26"-27,0-1,0 1,0 0,0 0,0-26,0 26,0-53</inkml:trace>
  <inkml:trace contextRef="#ctx0" brushRef="#br0" timeOffset="17067.2931">18098 555,'0'-79,"0"132</inkml:trace>
  <inkml:trace contextRef="#ctx0" brushRef="#br0" timeOffset="17427.2571">18230 979,'26'0,"27"26,-26-26,-27 53,53-53,-53 53,26-53,-26 26,53-26,0 0,-53-53,26 1,-26-28,0 27,53 27,-53-27,0 26,27 27,26 27,0 26,-27 0,-26 0,53-53</inkml:trace>
  <inkml:trace contextRef="#ctx0" brushRef="#br0" timeOffset="17824.2174">19129 185,'0'26,"0"54,-53 26,53 52,0-52,0 0,0-27,0 1,0-27,27 0,-1-53,54 52,-27-52,0 0,0-26,-1 0,-52-54,27 27,-27 27,0-27,0 53,-53 0,27 0,-27 0,26 53,27 0,0 0,0 0,0-1,27-25,26 26,26-53,27 26,-27-26,0 0,-26 0</inkml:trace>
  <inkml:trace contextRef="#ctx0" brushRef="#br0" timeOffset="18101.1897">18680 449,'53'0,"-27"0,27 0,26 0,1 0,-1 0,27 27,-27-27,1 53,-27-53</inkml:trace>
  <inkml:trace contextRef="#ctx0" brushRef="#br0" timeOffset="19421.0577">20082 741,'0'-53,"0"26,26 27,-26-26,0-1,0 27,-53 0,27 0,0 0,-27 0,26 0,1 0,-27 0,53 53,0 0,0 0,26-53,1 0,-1 0,27 0,-26 0,25 0,-52-53,27 53,-27-26,0-1,53 27,-53 0,0 53,0 26,0-26,0 27,0 26,0 26,0 53,0 53,0-106,0 27,-27-79,27-54,0-79,-53-53,53-79,0-27,27-52,26 105,0 80,0-1,-27 80,27-26,-27 26,54 0,-54 0,1 0,26 53,-27-27,-26 27,80-26,-80-1,0 27,0 0,0-53,0-53,0 27,0-1,26-52,-26 52,53 1,-27-27,1 53,-27 26,53-26,-53 53,53-26,-27 26,53-53,-26 26</inkml:trace>
  <inkml:trace contextRef="#ctx0" brushRef="#br0" timeOffset="20103.9894">21325 1032,'0'-27,"0"1,0-27,0 53,-79 0,26 0,27 0,26 0,-27 0,27 53,0-27,0-26,53 0,0 0,-26 0,-1 53,53 0,-52-53,52 53,27-53,26 0,-52 0,26-27,26-26,-53-26,27-27,-27-52,-26-1,-53 0,0 53,0 53,0 27,0-27,-53 53,27 26,-27 54,27-1,26 27,-80 26,80-26,0 0,0-27,0 1,0-27,0-1,0-25,53-27,-53 53,79-53,-52 0</inkml:trace>
  <inkml:trace contextRef="#ctx0" brushRef="#br0" timeOffset="20844.9153">22939 688,'0'-27,"0"54</inkml:trace>
  <inkml:trace contextRef="#ctx0" brushRef="#br0" timeOffset="20994.9003">22913 979,'26'0,"-26"26</inkml:trace>
  <inkml:trace contextRef="#ctx0" brushRef="#br1" timeOffset="30898.9098">7276 2302,'0'-27,"0"80,0 0,0 0,0 0,0 0,0 26,0-26,0 0,0-27,0 27,0-26</inkml:trace>
  <inkml:trace contextRef="#ctx0" brushRef="#br1" timeOffset="31243.8753">7117 2169,'0'-26,"-26"26,79 0,26 0,1 0,-1 0,0 0,1 0,-54 0,27 26,-53 27,-53 53</inkml:trace>
  <inkml:trace contextRef="#ctx0" brushRef="#br1" timeOffset="31595.8401">7117 3016,'0'0,"0"53,-53-53,53 0,53 0,-26 0,26 0,0 0,0 0,26 0,0 0,1 0</inkml:trace>
  <inkml:trace contextRef="#ctx0" brushRef="#br1" timeOffset="32096.79">8096 2725,'53'0,"0"0,-26 0,25 0,1 0</inkml:trace>
  <inkml:trace contextRef="#ctx0" brushRef="#br1" timeOffset="32246.775">8255 3016,'53'0,"-27"0,1 0,52 0</inkml:trace>
  <inkml:trace contextRef="#ctx0" brushRef="#br1" timeOffset="33741.6255">10663 1746,'0'-27,"0"27,-53 0,26 0,-26 27,1 26,52 0,-53 26,53 53,-53 27,53 26,0 27,0-27,53 0,0 1,26-1,-26-53,0 0,-53-52,26-27,-26-27,0-26,-26 0,-27 0,26 0,1 0,-27 0,53-26,-53 26</inkml:trace>
  <inkml:trace contextRef="#ctx0" brushRef="#br1" timeOffset="34446.555">10213 2540,'26'0,"-26"53,0 0,0-1,0 28,0-1,0 1,0-54,80 27,-27-53,26 0,-26 0,-27 0,27-79,-53 26,0-27,0 1,0 26,-26 0,-1 0,-25 27,25 26,1 0,-27 0,-27 26,80 1,-26 52,26-26,-53-27</inkml:trace>
  <inkml:trace contextRef="#ctx0" brushRef="#br1" timeOffset="35157.4839">10954 3916,'-53'0,"0"26,26 27,-25-27,52 27,-27-26,27-1,0 27,0-53,79 53,1-53,26 0,0 0,52-26,-52 26</inkml:trace>
  <inkml:trace contextRef="#ctx0" brushRef="#br1" timeOffset="36454.3542">13917 1772,'0'27,"-26"-27,-27 0,26 0,-26 0,0 0,27 0,-27-27,53 1,0-1,0-25,53 25,-27 27,1 0,26 0,-27 0,27 53,-53-27,27 27,-27 53,0-26,0-1,-53 0,-27 27,54-53,-27 0,27-27,26-26,0-79,0 26,0 27,0 26,79 0,-26 0,-27 53,27-27,0-26,26 79,-52-79</inkml:trace>
  <inkml:trace contextRef="#ctx0" brushRef="#br1" timeOffset="37257.2739">14420 1640,'0'-26,"26"26,1 0,26 0,0 0,26 53,-53-53,1 0,-27 26,0 27,0-27,0 27,-53 0,26 0,-25-26,52 26,-27-27,27 0,0 27,0-26,53-27,0 53,26-53,1 0,26 0,-54 0,-25 53,-27-53</inkml:trace>
  <inkml:trace contextRef="#ctx0" brushRef="#br1" timeOffset="37496.25">14473 1905,'53'0,"0"-27,26 27,0 0,27 0,-26 0,-28 0,1 0,-26 0</inkml:trace>
  <inkml:trace contextRef="#ctx0" brushRef="#br1" timeOffset="39356.064">11986 2698,'53'0,"-27"0,53 0,-52 0,26 0,26 0,-26 0,26 0,1 0,-1 0,1 0,-1 0,53-26,-52 26,-1 0,-26 0,0 0,0 0,0-53,0 53,-27 0,0 0,27 0,-26 0,-1 0,27 0,-26 0,-1 0,27 0,-26 0,-1 0,27 0,-27 0,27 0,0 0,0 0,53-53,-27 53,1 0,-1 0,0-26,1 26,-27 0,26 0,0 0,1 0,-27 0,0 0,0 0,0 0,-1 0,-25 0,26 0,-27 0,1 0,-1 0,27 0,-26 0,-1 0,27 0,-27 0,1 0,52 53,-26-53,0 0,0 0,26 0,1 0,-1 0,0 0,1 0,26 0,-27 0,-26 0,0 0,26 0,-26 0,0 0,26 0,-52 0,-1 0,27 0,-26 0,-1 0,27 0,27 0,-54 0,0 0,27 0,27 0,-54 0,1 0,-1 0,27 0,-27-27,27 27,-26 0,-1 0,1 0,52 0,-52 0</inkml:trace>
  <inkml:trace contextRef="#ctx0" brushRef="#br1" timeOffset="41223.8772">12171 3042,'-27'0,"27"-26,27 26,-1 0,54 0,-27 0,0 0,-27 0,27 26,-53 1,0 26,0-27,0 27,0 27,-53-1,27-26,-27 0,53 0,-27-27,27 1,0 25,27 1,52-53,-26 53,0-53,-27 0,27 0</inkml:trace>
  <inkml:trace contextRef="#ctx0" brushRef="#br1" timeOffset="41532.8463">12224 3413,'-27'0,"27"-53,0 53,53 0,0 0,27 0,-1 0,0 26,1-26,-27 0,-27 0</inkml:trace>
  <inkml:trace contextRef="#ctx0" brushRef="#br1" timeOffset="41845.815">12885 3492,'53'0,"0"0,-26 0,-1 0,27 0,-27 0</inkml:trace>
  <inkml:trace contextRef="#ctx0" brushRef="#br1" timeOffset="42101.7894">13282 3307,'0'26,"0"1,0-1,27 27,-27-26,0 26,52 0,-52-27,0 0,0 27,27-53</inkml:trace>
  <inkml:trace contextRef="#ctx0" brushRef="#br1" timeOffset="42342.7653">13626 3095,'27'0,"-27"53,0 27,0-1,0 0,0 27,0-26,-27-28,1 1,-27 27,-27-27,1 0,0-53</inkml:trace>
  <inkml:trace contextRef="#ctx0" brushRef="#br1" timeOffset="42949.7046">11986 2910,'0'-26,"-27"79,27-1,-26 28,26-1,0 1,0 25,0-25,0-1,26 1,27-1,0 0,53-26,0-53</inkml:trace>
  <inkml:trace contextRef="#ctx0" brushRef="#br1" timeOffset="44711.5284">14208 3042,'0'53,"0"0,-53 0,53 27,-26-1,26 0,0 27,0-27,0 1,0-1,0-26,26 0,27-53,0 27,26-27</inkml:trace>
  <inkml:trace contextRef="#ctx0" brushRef="#br1" timeOffset="45406.4589">14446 3042,'0'-26,"27"26,26 0,0 0,-1 0,-25 0,-27 53,79-53,-79 26,0 27,0-26,0 52,-53-26,27 0,-53 26,52-26,27 0,-53-26,53 25,53 1,0-53,26 0,1 0,-1 0,-26 0,0 0</inkml:trace>
  <inkml:trace contextRef="#ctx0" brushRef="#br1" timeOffset="45722.4273">14473 3307,'-27'0,"54"0,26 0,26 0,0 0,27 0,-53 0,-26 0</inkml:trace>
  <inkml:trace contextRef="#ctx0" brushRef="#br1" timeOffset="46044.3951">15293 3439,'26'-26,"54"26,-54 0,27 0,-26 0,-1 0,27 0</inkml:trace>
  <inkml:trace contextRef="#ctx0" brushRef="#br1" timeOffset="46306.3689">15399 3254,'0'27,"0"-1,0 27,0 0,0 0,0 0,0 0,0 26</inkml:trace>
  <inkml:trace contextRef="#ctx0" brushRef="#br1" timeOffset="46901.3094">15743 3148,'26'0,"27"0,-26 0,25 27,-52 26,0-27,0 27,0-27,-26 1,-27 26,53-27,-26-26,26 53,0 0,26-53,27 0,26 0,-26 0,-26 0,26-26,-53-54</inkml:trace>
  <inkml:trace contextRef="#ctx0" brushRef="#br1" timeOffset="47119.2876">16060 3069,'27'0,"-1"0,-26 0,53 53,-53-27,79 27,-79 0,0 26,0 1,0-1,0-26,0 0,-52 26,-1-26,26-53</inkml:trace>
  <inkml:trace contextRef="#ctx0" brushRef="#br1" timeOffset="48341.1654">17357 2513,'53'0,"-27"0,27 0,26 27,1-27,-1 0,27 0,0 0,53 0,-54 0,1 0,53 0,-27 0,-26 0,26 0,-26 0,-26 0,-1 0,-26 0,-27 0,27 0,-53 0,27 0,-1 0,27 0,-53 26</inkml:trace>
  <inkml:trace contextRef="#ctx0" brushRef="#br1" timeOffset="49188.0807">16748 2963,'0'-26,"-26"26,26 0,-53 79,53 0,-27 27,27 0,0 26,0-26,0 0,0-27,27 1,26-27,26-53,0 0</inkml:trace>
  <inkml:trace contextRef="#ctx0" brushRef="#br1" timeOffset="50560.9434">17251 3122,'0'-27,"0"27,53 0,-27 27,-26 26,0 0,0-27,0 27,0-27,0 1,0 26,-53 0,53-27,0 27,0 0,53-27,27-26,-1 0,-26 0,0 0,26 0</inkml:trace>
  <inkml:trace contextRef="#ctx0" brushRef="#br1" timeOffset="50875.9119">17224 3333,'-26'-26,"-27"26,159 0,-27 0,27 0,0 0,0 0,-27 0,-26 0</inkml:trace>
  <inkml:trace contextRef="#ctx0" brushRef="#br1" timeOffset="51242.8752">17912 3439,'0'0,"53"0,27 0,-1 0,-26 0,0 0,-27 0</inkml:trace>
  <inkml:trace contextRef="#ctx0" brushRef="#br1" timeOffset="51512.8482">18071 3333,'0'-26,"0"26,0 53,0-27,0 27,0-26,0 26,0-27,53 1,-53 25,26-25,54-27</inkml:trace>
  <inkml:trace contextRef="#ctx0" brushRef="#br1" timeOffset="51940.8054">18733 3201,'0'0,"0"53,-27-26,27-1,-26 27,26-27,0 1,0 26,0-27,0 1,0-27,26 79,53-79,-52 0,-1 0,27 0</inkml:trace>
  <inkml:trace contextRef="#ctx0" brushRef="#br1" timeOffset="52125.7869">18785 3148,'0'-53,"0"80</inkml:trace>
  <inkml:trace contextRef="#ctx0" brushRef="#br1" timeOffset="52352.7642">19129 2989,'27'0,"26"0,0 53,-27 0,27 27,-53-1,53 0,-53 1,0-1,0 1,0-1,0 27,-79-53,26 0,0-53</inkml:trace>
  <inkml:trace contextRef="#ctx0" brushRef="#br1" timeOffset="53200.6794">20320 2460,'53'0,"0"27,0-1,-53 27,0 27,-27-54,-26-26</inkml:trace>
  <inkml:trace contextRef="#ctx0" brushRef="#br1" timeOffset="53933.6061">22119 2011,'0'0,"-53"0,27 0,-27 26,-26 27,26 0,-27 26,54-26,26 0,-53 0,53 0,26-27,27 27,27-53,52 27,-53-27,27 0,-27 0,-26 0,-26 0</inkml:trace>
  <inkml:trace contextRef="#ctx0" brushRef="#br1" timeOffset="54105.5889">22622 2090,'-27'53</inkml:trace>
  <inkml:trace contextRef="#ctx0" brushRef="#br1" timeOffset="54242.5752">22648 2513,'27'0,"26"0</inkml:trace>
  <inkml:trace contextRef="#ctx0" brushRef="#br1" timeOffset="55343.4651">24659 1719,'0'-26,"0"26,27 0,52 0,-26 0,0 0,0 53,0 26,-53-52,0-1,0 27,0-26,-27 26,27-27,-79 0,79 27,0-26,0-1,26 54,27-80,27 0,-1 26,0-26,1 0</inkml:trace>
  <inkml:trace contextRef="#ctx0" brushRef="#br1" timeOffset="55575.4419">24580 1984,'26'0,"1"0,-1 0,-26 0,80 0,-54 53,27-53,0 0,26 0,-52 26</inkml:trace>
  <inkml:trace contextRef="#ctx0" brushRef="#br1" timeOffset="56004.399">24156 1693,'0'0,"0"26,53 54,-53-27,0 26,0 1,27-1,-27 0,0 1,53 25,-53-52,53-26,-27-27</inkml:trace>
  <inkml:trace contextRef="#ctx0" brushRef="#br1" timeOffset="56431.3563">24818 2090,'26'0,"1"0,52 0,-52 0,26 0,-27 0,-26 0,53 0</inkml:trace>
  <inkml:trace contextRef="#ctx0" brushRef="#br1" timeOffset="56791.3203">25559 1561,'0'-27,"0"107,53-1,-53 0,0 27,0 0,0 0,0 0,0-27,0-26,0 0,0 0,0-27</inkml:trace>
  <inkml:trace contextRef="#ctx0" brushRef="#br1" timeOffset="57195.2799">25956 2116,'26'-26,"27"26,-27 26,27 27,-53-26</inkml:trace>
  <inkml:trace contextRef="#ctx0" brushRef="#br1" timeOffset="57332.2662">25982 2487,'79'0,"1"0,-27 0,0 0,-27 0</inkml:trace>
  <inkml:trace contextRef="#ctx0" brushRef="#br1" timeOffset="58553.1441">27067 1111,'26'-27,"1"27,26 0,0 0,0 0,-1 0,1 53,-53-26,27 26,-27-27,0 1,0-27,-53 79,26-79,1 0,26 27,-26-27,26 26,0-26,26 53,27-53,0 53,-27-53,-26 26,0 27,0 0,-53-53,-52 53,-28 0,1-53,0 53</inkml:trace>
  <inkml:trace contextRef="#ctx0" brushRef="#br1" timeOffset="58869.1125">26591 2063,'53'0,"26"0,27-26,0 26,-1 0,54 0,26 0,-52 0,-1 0,-53 53,1-53,-27 53</inkml:trace>
  <inkml:trace contextRef="#ctx0" brushRef="#br1" timeOffset="59340.0654">27252 2354,'53'0,"-27"0,1 0,26 53,-27-53,-26 53,53-53,-53 27,0 26,0-27,-26 27,-1-53,27 27,-53-27,53 52,0-25,53-27,0 0,27 53,-1-53,27 0,-27 0,-26 0,0 0</inkml:trace>
  <inkml:trace contextRef="#ctx0" brushRef="#br1" timeOffset="64348.5645">28416 3730,'0'-26,"0"26,0 53,0-27,0 27,0 27,0 25,0 1,0 26,27-26,-27 0,0 26,0-26,0 0,0 0,0 26,53-26,-53 53,0-53,0-1,0 1,0 27,0-28,0 1,0-26,26-1,-26 0,0-26,0 0,0 0,0 0,0 26,0-26,0 0,0 0,0 0,0 26,0-26,0 0,53 0,-53 0,0 27,0-1,0 0,0 1,0-1,0 0,0 1,0-1,0 1,0-1,0 0,0-26,0 27,0-28,0 1,0 0,0-26,0 26,0-80,0 1</inkml:trace>
  <inkml:trace contextRef="#ctx0" brushRef="#br1" timeOffset="66087.3906">25665 6112,'0'0,"79"0,-53 0,27 0,27 0,-1 0,0 0,1 0,26 0,26 0,-26 0,0 0,-1 0,28 0,-27 0,-1 0,-25 0,26 0,-27 0,0 0,1 0,-1 0,1 0,-1 0,0 0,1 0,-1 0,0 0,1 0,-27 0,26 0,27 0,-27 0,1 0,-1 0,0 0,1 0,-1 0,1 0,-1-53,27 53,-27 0,27 0,0 0,0 0,-1 0,28 0,-27 0,-1 0,28-53,-27 53,-27 0,0 0,1 0,-1 0,-26 0,26 0,1 0,-1 0,-26 0,26 0,-26 0,0 0,0 0,26 0,-26 0,0 0,0 0,0 0,27 0,-28 0,1 0,0 0,-26 0,26 0,-27 0,1 0,52 0,-26 0,0 0,-27 0,27 0,0 0,-26 0,25 0,1 0,0 0,0 0,-26 0,26 0,-27 0,27 0,-53-27,26 27,27 0,-26 0,-1 0,27 0,-79 0,-1 0</inkml:trace>
  <inkml:trace contextRef="#ctx0" brushRef="#br1" timeOffset="70069.9923">30136 6032,'0'-26,"0"-1,0-26,-26 0,26 27,0 0,-27-27,27 26,-53-26,53 27,-26-1,26-26,-53 27,53-27,-27 27,27-1,-53-26,53 27,-26-27,26 26,-53 1,53-27,-79 27,79-27,-27 53,27-53,-26 53,26-53,-53 53,53-53,-27 53,27-53,-52 0,-1 0,53 27,-80 26,80-80,-53 80,27-53,-27 53,26-53,-52-26,53 79,26-26,-27 26,27-27,-53 27,53-53,-79 53,79-26,-53 26,0-27,27 27,-54 0,80-53,-53 53,27 0,-1 0,-26 0,1 0,-1 0,0 0,0 0,0 0,0 0,0 27,0-27,53 26,-53-26,0 53,27-53,-27 0,26 27,-25-27,52 26,-53-26,0 0,53 53,-27-53,-26 27,27 25,-27-25,0 26,27-27,-27 27,53-26,-27-27,27 26,-26 27,-27 0,0 26,53-26,-53-26,53 26,-26 0,26-27,0 0,-53 27,53-26,-27 26,27-27,-53 1,53 52,-26-26,26 0,-53 0,53 0,-27-27,27 1,0 26,-52-27,52 0,0 54,0-54,0 27,26 0,-26 0,26 0,-26 0,53 0,-53 0,27-53,-27 79,0-52,26 25,-26 1,53-53,-53 53,27 0,-27 27,53-80,-53 52,26-25,27 52,-27-52,27 26,0 0,0-27,27 27,-28-27,-25-26,26 53,26 0,-52-53,26 27,-27-27,-26 26,53-26,-53 53,53-53,-53 27,53-27,53 52,-27-52,-53 0,27 27,0-27,0 0,0 0,-53 26,53-26,26 0,-26 0,-26 0,-1 0,54 0,-27 0,-1 0,1 0,0 0,27-53,-27 53,-1 0,1-26,27 26,-27-53,0 53,-27 0,27-26,-27 26,27-53,27 53,-80-27,53 27,-27-53,27 53,-53-26,26 26,-26-27,53-25,0 25,-53-26,53 53,-53-79,27 79,-27-53,26 53,-26-27,53-26,-53 27,0 0,27 26,-27-53,0 0,26 53,-26-27,0 1,0-27,53 53,-53-27,0 1,0-27,0 27,0-1,0 1,0-27,0 0,0 26,0-26,0 27,0 0,0-1,-27-26,27 27,-26 26,26-53</inkml:trace>
  <inkml:trace contextRef="#ctx0" brushRef="#br1" timeOffset="71209.8783">29422 4312,'-53'53,"53"-26,-80 26,27 0,27 0,26 26,-53-53,53 1,-53-27,53 53,0-27,27-26,-1 80,27-28,-53-25,53 26,0-27</inkml:trace>
  <inkml:trace contextRef="#ctx0" brushRef="#br1" timeOffset="71667.8325">30401 3863,'0'-27,"-53"27,26 53,-26 0,27 26,-27 27,0-26,53-1,-26 0,26 1,0-27,26-27,53 27,1-53,26 0,-1 0,1 0,-26 0,-27 0,-27 0</inkml:trace>
  <inkml:trace contextRef="#ctx0" brushRef="#br1" timeOffset="73098.6894">30533 6376,'0'-26,"0"-1,-53 27,53-53,26 53,1 0,-1 0,-26 27,27-27,-27 53,0 0,0-27,0-26,0 53,26-27,27-26,-26 53,26-53,-53 27,26-27,-26 53,-26 0,-27-53,0 26,0-26,0 0</inkml:trace>
  <inkml:trace contextRef="#ctx0" brushRef="#br1" timeOffset="73376.6616">30983 6297,'0'0,"0"26,0 54,0-27,-53-1,53 1,-27 27,27-1,-53-26</inkml:trace>
  <inkml:trace contextRef="#ctx0" brushRef="#br1" timeOffset="73698.6294">31141 6720,'80'0,"-27"0,0 0,-27 0,-26 27,0 25,-26-25,-1 26,1-27,-27-26,53 53,-27-53,27 53,53-53,0 0,0 0,53-26,-27 26,27 0,-53 0</inkml:trace>
  <inkml:trace contextRef="#ctx0" brushRef="#br1" timeOffset="74829.5163">28205 6403,'-27'0,"27"26,-26 1,26 52,0-53,53-26,0 0,-1 0,-52 0,0-53,0 27,0 0,-26-54,0 54</inkml:trace>
  <inkml:trace contextRef="#ctx0" brushRef="#br1" timeOffset="75678.4314">32623 5768,'0'0,"0"0,53 0,-26 53,25-1,-25-25,-27 26,53-27,-53 1,0 26,0-27,-80 53,54-52,-27-1,27 27,-1-53</inkml:trace>
  <inkml:trace contextRef="#ctx0" brushRef="#br1" timeOffset="75941.4051">33285 6085,'0'79,"-27"-52,1-1,-27 27,26-26,-26 26,27-27,-27 54</inkml:trace>
  <inkml:trace contextRef="#ctx0" brushRef="#br1" timeOffset="76136.3856">33046 6217,'53'0,"-26"53,26-53,26 53,-26-53,0 53,0-53,-27 0,1 0</inkml:trace>
  <inkml:trace contextRef="#ctx0" brushRef="#br1" timeOffset="78010.1982">28496 3757,'0'-27,"-27"27,27-53,0 27,-26 26,26-53,0 27,0-27,0 26,0-26,0 0,-53 53,53-53,0 27,0 26,-27 0,27 79,0-26,-26-26,-27 26,53 0,0-106,0 0,0 26,0-26,53-26,-53 53,0-1,53 27,0 0,-27 79,1-79,26 53,-27-53,53 27,-52-27,26 0,-27 0</inkml:trace>
  <inkml:trace contextRef="#ctx0" brushRef="#br1" timeOffset="78715.1277">28998 2725,'53'26,"-53"27,0-26,53 26,-53-27,53-26,0 27,-27-27,1 0,52 0,-79 0,0-27,27-26,-27 0,0 27,0-1,26 27,-26 53,80 0,-80 0,53 0,-53 53,52 0,-52 0,0-1,0-25,0-1,-52 27,-28 26,54-79,26-26,-27-27,-26 0,0-53,53 0,0-27,0 1,0 26,0 27,0-27,53 26,27-26,-1 53,-26 0,0 0,0 53,-27-26,-26 26</inkml:trace>
  <inkml:trace contextRef="#ctx0" brushRef="#br0" timeOffset="88785.1206">29263 5953,'0'-27,"0"54,26-1,-26 27,0-26,0 26,0-1,0 28,0-54,0 1,0 26,0 0,0-80,27 27</inkml:trace>
  <inkml:trace contextRef="#ctx0" brushRef="#br0" timeOffset="89722.0269">29501 6482,'0'-26,"0"26,0 0,0 52,0-25,0 26,0-27,0 1,0 26,0 0,0-27,27-26,25 0</inkml:trace>
  <inkml:trace contextRef="#ctx0" brushRef="#br0" timeOffset="95377.4613">25929 5953,'0'-27,"0"1,0 52,0 1,0 26,0-27,0 1,0 26,0-27,0 0,0 1,0 52,0-26,0-26</inkml:trace>
  <inkml:trace contextRef="#ctx0" brushRef="#br0" timeOffset="95893.4097">25506 6641,'26'0,"-26"53,27-53,26 0,0 0,0 0,-1 0,-25-27</inkml:trace>
  <inkml:trace contextRef="#ctx0" brushRef="#br0" timeOffset="96449.3541">26061 6561,'27'0,"52"0,-52 0,26 0,-27 0,-26 27,27-27,-27 26,0 27,0 0,-53-53,53 79,-27-79,27 27,0-1,0-26,53 0,-26 0,-1 0,27 0,26 0</inkml:trace>
  <inkml:trace contextRef="#ctx0" brushRef="#br0" timeOffset="98652.1338">28390 6747,'26'0,"1"0,26 0,0 0,-1 0,-25 0,-27 26</inkml:trace>
  <inkml:trace contextRef="#ctx0" brushRef="#br0" timeOffset="99680.031">28813 6747,'-26'0,"26"0,26 0,27 0,-26 0</inkml:trace>
  <inkml:trace contextRef="#ctx0" brushRef="#br0" timeOffset="100142.9847">29025 6694,'0'-27,"0"27,0 53,0 26,0-26,0-26,0-1,0 27,53-53,-53 27,26-27,1 0,-1 0,-26-53</inkml:trace>
  <inkml:trace contextRef="#ctx0" brushRef="#br0" timeOffset="100437.9552">29104 6456,'0'-27,"0"27,0 27</inkml:trace>
  <inkml:trace contextRef="#ctx0" brushRef="#br0" timeOffset="103024.6965">1905 4551,'-26'0,"-1"0,-26 0,27 0,-54 0,1 52,53 1,26 0,0 0,0-26,0-1,0 27,0-27,0 1,0-1,0 27,0 0,52 0,-52 0,27-26,-27-1,0 27,-27-53,-25 0,-1 26,0-26,26 0,27 0,27-26</inkml:trace>
  <inkml:trace contextRef="#ctx0" brushRef="#br0" timeOffset="103315.6674">2434 4842,'-53'26,"27"-26,-27 79,53-52,-27 26,27 0,0-53,27 0,26 0,-27 0,1 0,-27-27,53-26,-53 0,0 27,-27-27,-79 0,53 53,53 27,0-1</inkml:trace>
  <inkml:trace contextRef="#ctx0" brushRef="#br0" timeOffset="103752.6237">2487 5291,'79'0,"1"0,-27 0,-53-26,53 26,-53-53,53 27,-53-54,0 27,26-53,-26 1,0-28,0 54,0 52,0 1,0-27,0 53,-26 0,26 106,-53-53,53 0,0 26,0 27,0 0,0-27,0 1,0-28,26-25,-26 26,53-27,26 27,-52-53,52-26</inkml:trace>
  <inkml:trace contextRef="#ctx0" brushRef="#br0" timeOffset="103961.6028">3096 4709,'0'53,"0"0,0 26,0 54,0-54</inkml:trace>
  <inkml:trace contextRef="#ctx0" brushRef="#br0" timeOffset="104125.5864">3228 5424,'26'0,"1"0,-27 0</inkml:trace>
  <inkml:trace contextRef="#ctx0" brushRef="#br0" timeOffset="104297.5692">3440 4947,'0'0,"0"106,-106 27,-27 52,-52-53</inkml:trace>
  <inkml:trace contextRef="#ctx0" brushRef="#br0" timeOffset="104515.5474">1852 6006,'0'0,"53"0,-27 0,54 0,-1 0,54 0,-1 0,27 0,-80 0,0 0,-52 0</inkml:trace>
  <inkml:trace contextRef="#ctx0" brushRef="#br2" timeOffset="116139.3849">4286 4815,'0'53,"0"0,0 53,0-27,0 1,0-1,0 27,0-53,0 0,0-27,0 27,53-53</inkml:trace>
  <inkml:trace contextRef="#ctx0" brushRef="#br2" timeOffset="116575.3413">3810 4736,'-53'0,"80"-27,-1 27,27 0,26 0,1 0,-1 0,27 0,53 0,-54 0,54-53,0 53,-53-53,-27 53,1 0,-28 0,-25 0</inkml:trace>
  <inkml:trace contextRef="#ctx0" brushRef="#br2" timeOffset="117519.2469">4524 4789,'0'53,"0"-1,0 28,53-1,-53 1,0 25,0-25,0 26,0-53,0-27,0 0,27-26,-27 53,26-53,54-53,-54 27,27 26,0 0,26 53,-52-53,52 0,-26 26,0-26,0 0,26-26,-52-1,-27-52,53 26,-53-26,0-1,0 28,-27 52,27-27,-26 27,-1 0,27 27,-53-1,53 27,0 26,0-52,53-1,-26 27,26-53,26 53,27-53,26 0,106 0,-105-26</inkml:trace>
  <inkml:trace contextRef="#ctx0" brushRef="#br2" timeOffset="118217.1771">6403 5053,'0'-53,"0"106,0 27,0 25,0-52,0 0,0 0,0-26,0 26,0-27,26-26</inkml:trace>
  <inkml:trace contextRef="#ctx0" brushRef="#br2" timeOffset="118406.1582">6509 4894,'0'-26,"26"26,-26 53,53 0</inkml:trace>
  <inkml:trace contextRef="#ctx0" brushRef="#br2" timeOffset="118749.1239">6932 5635,'53'0,"-53"-53,26 27,-26-27,0-26,0 52,27 27,-27-26,53 26,0 0,-53 0,53 0,-53 53,26-53,-26 53,53-27,-53 0,27-26</inkml:trace>
  <inkml:trace contextRef="#ctx0" brushRef="#br2" timeOffset="119118.087">7620 4789,'0'0,"-53"0,27 105,26 1,-80 0,80 0,0-27,27 1,-1-1,27-52,26-27,27 52,-26-52,-1 0,-26-79,0 53,-53-1,0-26,0 0,-27 53,1-26,0 26,-27 0,26 0,-26 79,53-26,0-26,27 26,26-27,26-26,27 53,53-53,-80 0,-26 0</inkml:trace>
  <inkml:trace contextRef="#ctx0" brushRef="#br2" timeOffset="119389.0599">6959 5027,'26'0,"27"0,0 0,26 0,27 0,0 0,26 0,-52 0</inkml:trace>
  <inkml:trace contextRef="#ctx0" brushRef="#br2" timeOffset="120856.9131">8520 5186,'0'-80,"-27"80,27-26,0-1,-26 27,26-26,-27 26,27-53,-53 53,0 0,53 26,-26-26,26 80,0-27,-53-53,53 53,26-27,27-26,-26 0,26 0,-27 0,1 0,-27 0,53 0,-53-26,0 26,26 52,-26-25,0 26,53 0,-53 26,0 0,26 1,-26-1,0 1,0-27,0-1,0 1,0-26,0-27,0-80,0 1,0-27,0 27,0-1,53 28,-26-1,26 53,-27-53,1 53,26 0,-1 0,-52 26,27 1,-27 52,0-26,0-27,0 1,53-27,-53-53,0 0,0 0,0 0,0 27,0-27,26 53,27 0,0 79,-26-52,26-27</inkml:trace>
  <inkml:trace contextRef="#ctx0" brushRef="#br2" timeOffset="122055.7932">9578 5371,'0'-27,"0"-26,0 27,-53 26,0 0,0 0,0 0,0 106,53-80,-53 1,53 26,0-1,53-52,-26 27,26-27,26 0,-26 0,0 0,0-79,0 79,-53 52,0-25,0-1,0 27,26-26,1-27,26 0,-27 0,27-53,-27 53,1 26,26-26,-27 0,-26-26,53 26,0-53,0 0,-27 53,27 0,-53 26,53-26,-53 53,53 0,-53-26,53-27</inkml:trace>
  <inkml:trace contextRef="#ctx0" brushRef="#br2" timeOffset="122617.737">11007 5477,'0'-53,"0"26,-27 1,1-27,-1 53,-52 0,52 0,1 26,-27-26,53 53,-53-26,53 26,27-1,-1-52,27 0,0 0,0-26,-27-27,27 27,-53-54,27 27,-27-26,0 0,0-1,0 1,0-1,0 28,0-1,0 79,0 53,0 1,0-1,0 1,0 25,0-25,0-1,0 1,0-1,0 0,0 1</inkml:trace>
  <inkml:trace contextRef="#ctx0" brushRef="#br2" timeOffset="123983.6004">11880 4683,'0'-27,"53"27,-53-53,-27 159,27-26,-53-1,53 27,0 53,0-80,0 0,0-26,0-26,0 26,0-80,27 1,-27-1,26-26,-26 27,53-27,0 53,0 0,-27 0,27 26,-26-26,-27 53,53-53,-53 53,53 0,-53-26,0-1,0 27,0-27,0 1</inkml:trace>
  <inkml:trace contextRef="#ctx0" brushRef="#br2" timeOffset="124636.5351">12965 5027,'0'-27,"0"1,-53 26,0 0,-27 26,-52 54,26-1,80-52,26-1,0 27,0 0,26-53,27 0,27 0,-28-27,-25-26,26 27,-53-27,26 53,-26 27,27-27,26 26,-27-26,1 0,52 0,-26 0,0 0,0 0,-53-53,26 27,-26-1,0-52,-26 79,-27 0,53 53,26 0,27 0,27-1,-28-25,-25 26,-27-27,53 27,-53-26,-27-1,-26 27,-26 0,-53-27,26 27,0-53</inkml:trace>
  <inkml:trace contextRef="#ctx0" brushRef="#br2" timeOffset="125535.4452">14076 5212,'0'-26,"0"-27,26 53,27-80,-26 54,26-27,-27 26,27-26,-53 27,26 26,-26-26,-26-27,0 53,-1 0,1 0,26 26,0 27,0-27,26 27,27-26,0 26,0-27,-53 1,26 52,-26-52,0-1,-26 80,-27-106,-26 26,26-26,26 0</inkml:trace>
  <inkml:trace contextRef="#ctx0" brushRef="#br2" timeOffset="125759.4228">14631 4921,'0'-27,"0"27,0 80,0-1,0-26,0 27,0-1,0-26,0-27,0 27,0-26</inkml:trace>
  <inkml:trace contextRef="#ctx0" brushRef="#br2" timeOffset="125949.4038">14790 4683,'0'0,"0"26,53 27,-53 0,0 0</inkml:trace>
  <inkml:trace contextRef="#ctx0" brushRef="#br2" timeOffset="126264.3723">14923 5106,'0'53,"26"-53,-26 27,0-1,26-26,27 53,0-53,0-53,-53 27,80-27,-80-27,26 27,-26 27,26 26,-26 0,53 53,-53 0,27-53,-27 53,53-53</inkml:trace>
  <inkml:trace contextRef="#ctx0" brushRef="#br2" timeOffset="127006.2981">15690 4842,'0'0,"0"-27,-53-26,0 53,0 0,-26 0,26 0,53 53,-27-53,27 53,27 0,-1-53,1 26,26-26,-27 0,1 0,25 0,1-53,-53 133,0-27,0 26,0 1,0 25,0 1,0 53,0-53,0-27,0-26,0 0,0-27,-53-26,27 0,0-26,-27-53,53-1,-53-26,53 1,0 25,0 27,0 0,26 53,-26-53,106 53,-53 0,0 0,0 27,0-27</inkml:trace>
  <inkml:trace contextRef="#ctx0" brushRef="#br2" timeOffset="128070.1917">15901 5080,'-26'0,"26"53,0 0,0-1,0-25,0 26,0-27,26-26,-26 27,80-27,-54 0,27 0,-53 0,27-53,-27 0,0 0,0 0,0 27,0 26,0 53,79-1,-52 1,25-53,-25 53,-1-53,54 0,-27 0,0 0,-1-53,-25 0,-27-26,53-53,-53-1,0-52,0 27,0 52,0 53,-27 26,27 54,-26 26,26 26,0 0,0 27,0-26,0-1,0 27,0 0,0-53,0 0,0-27,0 27,53-53,-27 26,27-26</inkml:trace>
  <inkml:trace contextRef="#ctx0" brushRef="#br2" timeOffset="128933.1054">17198 5000,'-27'-26,"-25"26,52-27,-53 27,26 0,-26 0,0 0,27 0,-1 0,-25 53,52-26,-53-1,53 27,0-26,0-1,0 53,26-79,1 0,25 27,1-27,0 0,0 0,-26 0,-27-79,53 52,-53-26,52 0,-25 53,-27 27,79 26,-26-53,-26 26,26-26,-27 0,27 0,-53 0,26 0,-26-53,53 53,-53 0,27 0,-27 80,26-28,-26 1,53-53,-53 27,0-27,0-27,0-52,0 53</inkml:trace>
  <inkml:trace contextRef="#ctx0" brushRef="#br2" timeOffset="129144.0843">17992 5080,'0'26,"-27"27,27-26,0 25,0-25,27-1,-27 27,79-53,-52 27,25-27,-25 0</inkml:trace>
  <inkml:trace contextRef="#ctx0" brushRef="#br2" timeOffset="129323.0664">18045 4762,'0'-26,"0"26,26 0</inkml:trace>
  <inkml:trace contextRef="#ctx0" brushRef="#br2" timeOffset="129916.0071">18309 4524,'27'-26,"-27"105,0 0,0 27,53 26,-53 1,0 26,52-54,-52 1,0-53,0 0,0-27,27-26,-27-26,0 0,0-54,-53 54,53-1,-53-26,0 27,0 26,133-53,-1 53,0 0,1-53,-1 53,1-26,-1 26,-53 0,-52 26,26 1,0 52,0-26,0 0,0-27,0 27,0-26,26-27,-26 52,27-52,-1 0,-26-26</inkml:trace>
  <inkml:trace contextRef="#ctx0" brushRef="#br2" timeOffset="130072.9914">18944 4947,'0'0</inkml:trace>
  <inkml:trace contextRef="#ctx0" brushRef="#br2" timeOffset="130613.9373">19103 5265,'53'53,"0"-53,-27 0,1 0,26 0,-27 0,1 0,-27-80,0 54,0 26,-27 0,-26 0,-26 0,52 0,1 0,26 79,0-52,0 26,79-53,27 53,53-53,26 0,-53 0,1-27,-80 27,-1-53,-52 27,0-27,0 26,0 1,0-27,-26 53,-27-26,27 26,26 26,0 1,0 52,53-26,-1 0,-25 26,-27-26,53-27,-53 27,0 0,-106 0,0-53,0 27,-52-27,78 0</inkml:trace>
  <inkml:trace contextRef="#ctx0" brushRef="#br2" timeOffset="131586.84">21352 5159,'-53'-26,"27"-27,-27 26,26-26,-26 53,-26-26,26 26,26 0,1 0,26 26,0 27,26-53,27 0,-26 0,-1 0,27 0,0 0,-53 27,27-27,-27 53,53-27,-27 53,27-52,0 26,0-53,26 0,0 0,1 0,26-53,-27 0,0-53,-26 0,0 27,-53 0,80-1,-80 1,0 26,26 0,-26 27,0-27,0 106,0-27,0 27,53 0,-53 26,0 1,0 25,0-25,0 26,0-1,0-25,0-27,-53 0</inkml:trace>
  <inkml:trace contextRef="#ctx0" brushRef="#br2" timeOffset="131775.8211">21960 5000,'27'-53,"-1"53,27 0,0 0,0 0,26 0,1 0,-1 53,54-53,-54 27</inkml:trace>
  <inkml:trace contextRef="#ctx0" brushRef="#br2" timeOffset="133438.6548">3440 6164,'0'0,"0"-26,53 26,-27 0,27 0,-27 0,1 0,26 0,-27 53,-26-27,53 1,-53 52,0-26,0 27,-26-1,26 0,-53 27,53-53,-53-27,53 27,0-26,26-1,27-26,27 0,25 0,-25 0,-1 0,-26 0</inkml:trace>
  <inkml:trace contextRef="#ctx0" brushRef="#br2" timeOffset="133709.6277">3413 6588,'27'0,"-27"0,79 0,0 0,27 0,0 0,26 0,-52 0</inkml:trace>
  <inkml:trace contextRef="#ctx0" brushRef="#br2" timeOffset="134210.5776">4419 6641,'0'0,"52"0,-25 0,26 0,-27 0,-26 53</inkml:trace>
  <inkml:trace contextRef="#ctx0" brushRef="#br2" timeOffset="134362.5624">4498 7011,'53'0,"-27"0,27-26,-26 26,-1 0,1 0</inkml:trace>
  <inkml:trace contextRef="#ctx0" brushRef="#br2" timeOffset="135110.4876">5212 6323,'0'53,"0"27,0-1,0 0,0 1,0 25,53-52,-53-26,0-1,0 54,27-80,-27 26</inkml:trace>
  <inkml:trace contextRef="#ctx0" brushRef="#br2" timeOffset="135367.4619">5900 6879,'53'0,"-53"26,0 1,0-27,-53 53,0 0,0-53</inkml:trace>
  <inkml:trace contextRef="#ctx0" brushRef="#br2" timeOffset="136102.3884">6271 6879,'26'0,"1"0,25 0,-25 0,-1 0,27 0,-26 0,-1 0,27 0</inkml:trace>
  <inkml:trace contextRef="#ctx0" brushRef="#br2" timeOffset="136596.339">6879 6588,'53'0,"-26"0,-1 0,27 0,0 26,-27-26,-26 53,53 0,-53-26,0-1,0 27,-26 0,-1-27,-26 27,0 0,53 0,0-53,53 0,0 0,0 0,27 0,-27-26,26 26,-26 0</inkml:trace>
  <inkml:trace contextRef="#ctx0" brushRef="#br2" timeOffset="138148.1838">7964 6270,'0'-26,"0"26,-106 26,53 80,0-53,27 0,26 0,0-27,0 1,0 26,53-53,-27 0,1 0,52-27,-52 1,25-27,-25 26,-27 54,0 26,0 0,53-53,0 53,-27-53,27 0,0 0,-27-53,-26 26,53 1,-53-27,0 79,0 1,0 26,0-27,0 27,-26-26,26 25,-27 28,27-27,-79 0,79 0,0 26,0-53,0 27,0-53,0-26,-53 26</inkml:trace>
  <inkml:trace contextRef="#ctx0" brushRef="#br2" timeOffset="138809.1177">8837 6826,'53'0,"-27"0,27 0,0 0,0 0,27 0,-54 0</inkml:trace>
  <inkml:trace contextRef="#ctx0" brushRef="#br2" timeOffset="139109.0877">9525 6614,'-26'0,"-1"53,27-26,-53 26,53-27,0 0,0 54,0-80,27 0,26 26,-27-26,0 0,27 0</inkml:trace>
  <inkml:trace contextRef="#ctx0" brushRef="#br2" timeOffset="139275.0711">9578 6323,'0'-53,"0"80,0 26</inkml:trace>
  <inkml:trace contextRef="#ctx0" brushRef="#br2" timeOffset="140053.9932">10107 6667,'27'0,"-1"0,-26 27,0 26,0 26,0-53,-53 27,-26-53,52 53</inkml:trace>
  <inkml:trace contextRef="#ctx0" brushRef="#br2" timeOffset="140615.937">10663 6191,'0'-53,"0"79,0 54,0-27,0 0,0 53,0-27,0 0,0 1,0-1,0 0,0-26,0-79,0-27,0 26,0-25,0 25,53-26,-27 0,27 53,0 0,-27 0,27 0,-26 0,-27 53,53-53,-53 80,26-80,-26 52,0 1,53-26</inkml:trace>
  <inkml:trace contextRef="#ctx0" brushRef="#br2" timeOffset="140892.9093">11324 6667,'0'0,"-26"0,26 53,0-26,0-1,0 53,53-79,-27 0,1 0,25-26,-52-1,0 1,-26-53,0 52,-27-26,26 53,27-26,-53 26</inkml:trace>
  <inkml:trace contextRef="#ctx0" brushRef="#br2" timeOffset="141378.8607">11668 6588,'0'53,"0"-27,0 27,0 0,0 0,27-27,-27 1,53 26,-27-53,27 0,-53-53,26 0,-26 0,0 0,27 53,-27 53,53-27,-27 27,27-53,-26 0,-27-26,0-53,0 26,0 26,0-26,0 27</inkml:trace>
  <inkml:trace contextRef="#ctx0" brushRef="#br2" timeOffset="143178.6807">12144 6747,'27'0,"26"0,53 0,-27 0,0-53,-52 0,-27 26,26 1,-26-27,-26 26,-1 27,-26 0,-26 0,0 0,26 0,26 53,27 0,0-26,0 26,0 0,80-1,-27 1,26-53,27 27,-53-27,0 0,0 0,-53-27,0 1,0-27,52-26,-52 52,0 1,27 26,-1 0,27 0,-26 0,-27 53,53 0,-53-27,0 27,53-53,-53 53,0-27,0-52,53-27,-53 26,52 1,-52-27,53 53,-53 27,0-1,0 0,0 1,53 52,-26-79,26 0,0 0,-27 0,27-26,-27-27,-26 0,53 0,-53 0,0 0,0 53,-53 0,53 0,0 53,0 0,0-26,0 25,53-52,-26 53,26-53,26 0,-26 27,0-27,-53 79,-27-79,27 53,-52-26,78-27,27 0,-27-27,27-26,-26 27,-27-1,79 27,-79-53,27 53</inkml:trace>
  <inkml:trace contextRef="#ctx0" brushRef="#br2" timeOffset="145389.4596">14658 6297,'0'-27,"0"27,53 0,-27 0,27 0,-26 0,-1 0,-26 27,53-1,-53 27,0 0,0 0,-26 26,-1-26,-26 27,53-54,-26 27,26-27,0 1,0-1,26-26,27 80,27-80,-1 0,0 0,-26 0,-53-27</inkml:trace>
  <inkml:trace contextRef="#ctx0" brushRef="#br2" timeOffset="145659.4326">14579 6614,'26'0,"27"0,53 0,0 0,52 0,-25 0,-1 0,-53 0</inkml:trace>
  <inkml:trace contextRef="#ctx0" brushRef="#br2" timeOffset="146207.3778">15584 6614,'26'0,"1"0,26 0,0 0,-53 0</inkml:trace>
  <inkml:trace contextRef="#ctx0" brushRef="#br2" timeOffset="146386.3599">15610 6958,'53'0,"0"0,-26 0</inkml:trace>
  <inkml:trace contextRef="#ctx0" brushRef="#br2" timeOffset="147362.2623">16272 6297,'0'26,"0"1,0 26,0 0,0 26,0-26,0 0,0-27,0 27,0-26,0-1,0-26,0 53,0-27,26-26</inkml:trace>
  <inkml:trace contextRef="#ctx0" brushRef="#br2" timeOffset="148186.1799">17119 6138,'0'-53,"-53"53,0 27,26-1,-26 0,53 27,-26-26,26 26,0-53,79 0,-52 0,26 0,-27 0,-26-27,27 27,-27 27,0 26,0-27,0 1,79 52,-53-79,1 0,26 0,0 0,-27-53,-26 27,0 26,0 79,0-53,0 1,0 26,0-27,0 27,0 0,0 26,-53-26,53 0,-53 0,53-26,0-1</inkml:trace>
  <inkml:trace contextRef="#ctx0" brushRef="#br2" timeOffset="148602.1383">17859 6641,'27'0,"26"0,0 0,-27 0,27-53,-26 53,25 0,-52-27</inkml:trace>
  <inkml:trace contextRef="#ctx0" brushRef="#br2" timeOffset="148869.1116">18362 6508,'0'53,"0"-26,0-1,0 27,0-26,53 26,-27-53,-26 52,53-52,-53-26</inkml:trace>
  <inkml:trace contextRef="#ctx0" brushRef="#br2" timeOffset="149019.0966">18680 6112,'0'-27,"26"27,-26 0,-26 53</inkml:trace>
  <inkml:trace contextRef="#ctx0" brushRef="#br2" timeOffset="150107.9877">19526 6614,'53'0,"0"-53,0 53,26-79,-26 53,0-27,0 26,-53-26,53-26,-53 26,0 0,0 27,0-27,-26 53,26-27,-53 27,0 0,53 0,-27 106,27-27,0 27,0 0,0-27,0 1,0-1,53-26,-53-26,0-1,27 27,79-53</inkml:trace>
  <inkml:trace contextRef="#ctx0" brushRef="#br2" timeOffset="150317.9667">20452 6429,'0'27,"0"-1,27 27,-27-27,0 1,26 26,-26-27,0 1</inkml:trace>
  <inkml:trace contextRef="#ctx0" brushRef="#br2" timeOffset="150489.9495">20690 6085,'0'-26,"0"52,0 27</inkml:trace>
  <inkml:trace contextRef="#ctx0" brushRef="#br2" timeOffset="150819.9165">20902 6561,'27'0,"52"0,-26 0,-27 0,27 0,0 0,0 0,-26-26,25-27,-52 0,-52 53,25 0,-26 0,0 0,0 0,27 53,26-27,0 1,0 26,0-27,53 27,0-26,0-27,52 79,1-79,27 0</inkml:trace>
  <inkml:trace contextRef="#ctx0" brushRef="#br2" timeOffset="152169.7815">4366 7514,'0'-27,"0"27,0 53,0 0,0 27,0-27,0-1,0 1,0 0,0-26</inkml:trace>
  <inkml:trace contextRef="#ctx0" brushRef="#br2" timeOffset="152359.7625">4392 7461,'0'-27,"79"27,-79 53,0 27,0-1</inkml:trace>
  <inkml:trace contextRef="#ctx0" brushRef="#br2" timeOffset="152671.7313">4657 8096,'53'0,"0"0,-1 0,-25 0,-27-53,79 53,-52-79,-27 52,53 27,-53-53,53 53,-27 27,-26 26,0-27,53 27</inkml:trace>
  <inkml:trace contextRef="#ctx0" brushRef="#br2" timeOffset="153024.696">5689 7593,'0'-26,"-53"26,26 0,1 0,-1 0,-26 0,53 53,0 0,27-27,-1 27,1-27,26-26,-27 80,27-54,-53 1,-26-27,-1 0,-26 79,0-79</inkml:trace>
  <inkml:trace contextRef="#ctx0" brushRef="#br2" timeOffset="153240.6744">5874 7911,'53'0,"-53"0,0 26,0 27,26-53,-26 79,0-52,0 26</inkml:trace>
  <inkml:trace contextRef="#ctx0" brushRef="#br2" timeOffset="153421.6563">6059 7620,'53'-27,"-53"54,-27 26</inkml:trace>
  <inkml:trace contextRef="#ctx0" brushRef="#br2" timeOffset="154392.5592">6853 8043,'0'-26,"0"-1,0 1,-27 26,27-53,-26 53,26-27,-80 27,54 0,0-53,-27 53,26 0,1 0,-27 0,0 27,26-1,27 27,0-26,53-27,0 0,27 0,-1 0,0 0,-26-27,0-26,-26 27,-27-1,53-26,-53 27,0-27,0 27,0-1,-27-26,1 80,26 26,0 26,0 0,0 1,0-27,0 26,105-53,-52-26,27 53,-1-53,1 0,25-53,-52 27,-26-27,-27 27,0-1,0-26,0 27,-53 26,0 26,53 54,0-54,0 1,26 25,27-25,0 26,27-53,-1 53,80-53,-27 53,-53-53</inkml:trace>
  <inkml:trace contextRef="#ctx0" brushRef="#br2" timeOffset="155059.4925">8678 7170,'0'-27,"-26"27,26 27,0 52,0 1,0-1,0 27,0-27,-27 1,27-1,0 0,0-26,0 27,0-54,0-26,27 0</inkml:trace>
  <inkml:trace contextRef="#ctx0" brushRef="#br2" timeOffset="155786.4198">9208 7408,'0'53,"0"26,0 1,0 26,0-27,-27-26,27 0,0-27,27 27,25-26,-25-27,-1 0,27-27,-26 1,26-54,0 27,-53 0,0 53,0 27,0 52,0-26,0-26,0-1,0 53,52-79,-25 0,26 0,26-26,-26 0,-26-27,-27 26,53 27,-53 0,-27 0,-26 0,27 0,-27 0,26 0,1 0,26 0,0 27,53-27,-53 53,53-53,-53 26,53 27,26-53,0 0,27 0,0 0,26 0,-52 0</inkml:trace>
  <inkml:trace contextRef="#ctx0" brushRef="#br2" timeOffset="156432.3552">8916 7567,'-52'0,"52"0,-53 0,26 0,-26 53,27-53,-1 0,-26 26,27-26,0 0,-27 0,0 0,53 0,0-26,-27 26,1 0,-54 0,27 0,1-53,25 53,-26 0,80 0,184 0,80 0,27 79,-1-79,107 80,-54-28,-79 28,-79-80</inkml:trace>
  <inkml:trace contextRef="#ctx0" brushRef="#br2" timeOffset="157214.277">11933 7408,'-27'0,"27"-79,-26 79,26-80,-27 80,-26 0,-26 80,26-27,27 26,26-26,-53 0,53 0,0 0,0 26,0-26,79 0,-26 0,26-27,27-26,27 53,-28-53</inkml:trace>
  <inkml:trace contextRef="#ctx0" brushRef="#br2" timeOffset="157864.212">12568 7752,'0'0,"0"-26,-53-27,0 53,26 0,-25 0,25 26,-26 27,53 0,0 0,27-53,52 0,-53 0,27 0,-26-53,26 26,-53 27,26 53,-26-26,27 26,-27-27,53-26,-53 27,26-27,0 0,27-27,-53 1,27-27,-27 26,0-26,53 53,-53-26,26 26,-26 26,53-26,-53 53,27-53,-27 27,79-27,-79 26,26-26</inkml:trace>
  <inkml:trace contextRef="#ctx0" brushRef="#br2" timeOffset="158169.1815">13229 7143,'0'-52,"0"25,0 27,0 79,0 1,0-54,0 1,53 52,-53 0,0 27,0 0,0 0,0 0,0 26,0-53,53-26,0-26,0-27</inkml:trace>
  <inkml:trace contextRef="#ctx0" brushRef="#br2" timeOffset="158430.1554">13600 8096,'53'-106,"-27"53,-26 0,53 0,-53 27,-27 52,27 27,0-26,0-1,53 27,-26-53,26 53,-27-53,27 0,-53 0,0-26,0-27,0 26,0-26,-53 53,-26-53,26 53,26 0,-25 0</inkml:trace>
  <inkml:trace contextRef="#ctx0" brushRef="#br2" timeOffset="158790.1194">14552 7805,'0'0,"0"53,0 0,0 0,0-27,0 1,27 25,25-52,1 0,0 0,-26-26,26-27,-53 27,26-27,-26 26,0 1,0 79,0-27,53 27,-53-26,27-1,-27 27,79-27,-26-26</inkml:trace>
  <inkml:trace contextRef="#ctx0" brushRef="#br2" timeOffset="159069.0915">15187 7964,'0'26,"53"1,0 52,-27 0,27-52,-53 26,27-27,-27-26,0 0,0-79,0 26,0 26,0 1,0-27,26 53,27-53,0 53,26 0,-26-26</inkml:trace>
  <inkml:trace contextRef="#ctx0" brushRef="#br2" timeOffset="159587.0397">12938 7434,'106'0,"-53"0,0 0,-27 0,27 0,0 0,26 53,27-53,53 53,26-53,-26 53,0-53</inkml:trace>
  <inkml:trace contextRef="#ctx0" brushRef="#br2" timeOffset="160642.9341">17410 7593,'0'-26,"0"-1,0-52,-27 79,27-27,-79 27,-1 0,27 0,-26 53,0-26,26 26,0 53,53-27,-27 0,27-26,0 27,53-27,0-1,53-25,0-27,53 53,-53-53,-1 0,28 0,-54 0,-26 0,-27 0,1 0,-27 53,53-53</inkml:trace>
  <inkml:trace contextRef="#ctx0" brushRef="#br2" timeOffset="160838.9145">18415 8122,'26'0,"-26"53,0-53</inkml:trace>
  <inkml:trace contextRef="#ctx0" brushRef="#br2" timeOffset="168516.1467">28231 6403,'0'0,"0"26,-26-26,26 27,-53-27,-27 52,54-52</inkml:trace>
  <inkml:trace contextRef="#ctx0" brushRef="#br2" timeOffset="169475.0508">28284 6350,'-26'0,"-1"0,27 0,-53 0,53 53,0-27</inkml:trace>
  <inkml:trace contextRef="#ctx0" brushRef="#br2" timeOffset="180605.9376">27120 5212,'0'-26,"0"-1,0 54,0-1,0 0,0 27,0-26,0 26,0 0,26-53,-26 26,27-26,26 0,-27 0,27 0,26 0,-26 0,0 0,-26 0</inkml:trace>
  <inkml:trace contextRef="#ctx0" brushRef="#br2" timeOffset="181773.8208">27437 7329,'0'-27,"53"27,-26 27,52 52,-26-53,26-26,-52 0,52 0,-52 0,-27-26,0-27,0 27,0-1,0-52,0 52,0 54,26-27</inkml:trace>
  <inkml:trace contextRef="#ctx0" brushRef="#br2" timeOffset="184300.5681">28443 7487,'0'0,"0"-26,0-1,0-25,0 25,0 1,-27 26,27-53,0 26,0 1,0-27,0 26,0 1,0-27,0 27,-53 26,53-27,-26 27,26-53,0 106</inkml:trace>
  <inkml:trace contextRef="#ctx0" brushRef="#br2" timeOffset="187576.2405">28337 6985,'-27'0,"-25"0,52 0,-27 0,27-27,-26 27,26-53,-53 27,53-1,-27 27,27-53,-26 53,26-26,-53 0,53-27,-27 26,27-26,0 27,0-1,0-26,0 27,0 0,0-1,0 27,0-53,0 27,27 26,-27-27,53 27,-27 0,-26-53,27 53,26-26,-27 26,1 0,25 0,-25-53,-1 53,27 0,-26 0,-1 0,27 0,-26 0,-27 26,26-26,27 27,-27-27,-26 26,27-26,-27 53,53-53,-27 27,1-27,-27 53,53-27,-53 1,26-27,-26 52,0-25,53-27,-53 26,0 27,26-53,-26 27,0-1,0 27,0-53,0 27,-52-27,52 26,0 0,-27-26,27 53,-26-53,26 27,0-1,0 27,0-26,-53-27,53 26,0 27,0-26,0-1,0 27,0-27,0 1,0-1,0 27,26-53,-26 27,0-1,0 27,0-27,0 1,0 26,0-27,0-26,0-53,27 53,-27-53,0 27</inkml:trace>
  <inkml:trace contextRef="#ctx0" brushRef="#br2" timeOffset="189871.1863">27781 6403,'0'0,"0"-27,-26 27,-1 0,1 0,-27 0,53 53,-26 0,26 0,0-27,0 27,0-53,52 0,1 27,-26-27,26 0,-27 0,1 0</inkml:trace>
  <inkml:trace contextRef="#ctx0" brushRef="#br2" timeOffset="190365.1863">27808 6932,'0'0,"0"79,0-52,0-1,0 27</inkml:trace>
  <inkml:trace contextRef="#ctx0" brushRef="#br2" timeOffset="192361.1863">29686 7117,'0'0,"53"0,0 0,-26 0,25 0,-25 0,26 0,-53 26,0 80,0-79,-27-1,27 27,0 0,0-27,0 1,0 26,0-27,27 1</inkml:trace>
  <inkml:trace contextRef="#ctx0" brushRef="#br2" timeOffset="193643.1863">30242 6376,'0'-26,"-27"26,-25 53,52-27,-27-26</inkml:trace>
  <inkml:trace contextRef="#ctx0" brushRef="#br2" timeOffset="193837.1863">30189 6323,'26'0,"1"27,26-27,-53 26,53-26,-27 0,27 0,-26 0</inkml:trace>
  <inkml:trace contextRef="#ctx0" brushRef="#br2" timeOffset="195166.1863">30321 6191,'0'0,"-26"0,-27 0,26 0,1 0,-27 0,0 0,27 0,-1 0,27 26,-53-26,27 0,-1 0,-26 0,27 0,0 0,-27 0,0 0,53 27,-27-27,27 53</inkml:trace>
  <inkml:trace contextRef="#ctx0" brushRef="#br2" timeOffset="198157.1863">29766 6191,'-53'0,"53"53,-27-53,27 26,-53 1,27-27,-1 53,-25-53,52 26,-27-26,27 53,-26-53,26 27,-53-27,53 26,-27-26,1 0,-27 53,26-53,1 0,-27 0,27 0,-1-27,-26 1,27-27,26 27,-53 26,53-27,0-26,0 27,-27 26,27-27,0-26,0 27,0-1,0-25,0 25,0 1,0-27,0 26,0 1,0-1,0 27,0-53,0 27,53 26,-53-26,0-27,27 53,-27-27,26 27,-26-26,53 26,-26-53,-1 53,27 0,-27 0,1 0,26 0,-53 26,26-26,-26 27,27-27,26 0,-53 26,26-26,-26 27,0 26,27-53,-1 0,27 0,-27 0,1 0,26 0,-27 0,1 0,26-27,-27 27,0 0,27 0,-26 0,-1 0,27-26,-26 26,-1 0,27 0,-26 0,-1 0,27 0,-132 26,52-26</inkml:trace>
  <inkml:trace contextRef="#ctx0" brushRef="#br2" timeOffset="199267.1863">30057 6138,'-27'0,"1"0,26 26,-27-26,27 53,0-26,0-1,0-26,27 53,26-53,-53 27,26-27,-26 26</inkml:trace>
  <inkml:trace contextRef="#ctx0" brushRef="#br2" timeOffset="200639.1863">29686 5715,'27'26,"-1"-26,-26 27,27-27,-27 53,0-27,-53 80,0-80,26 27,1-53</inkml:trace>
  <inkml:trace contextRef="#ctx0" brushRef="#br2" timeOffset="202048.1863">28945 5397,'0'-26,"-26"26,26-27,-26 27,26-53,0 27,-27 26,-26 0,27 79,-27-26,53-26,0 52,0-53,0 1,53-27,0 0,0 0,-27 0,0 0,27 53,-26-53</inkml:trace>
  <inkml:trace contextRef="#ctx0" brushRef="#br2" timeOffset="202605.1863">29131 5424,'53'0,"-27"0,-26 26,26-26,-26 53,0-27,0 27,-52-53,52 27,52-27,1 0,-26 26,26-26</inkml:trace>
  <inkml:trace contextRef="#ctx0" brushRef="#br2" timeOffset="209329.1863">2355 8731,'0'-53,"0"106,0-27,0 1,0 26,26-27,-26 27,53 0,-26 26,78-26,-52-53,0 0,0-53,-53 27,0-53,0-1,0 54,0-1,27 27,52 80,-52-80,-1 26,53-26,-79 0,0-53,0 0,0 0,-26 27,26-27,-27 27,27 52,0-26,0 53,53 0,0-27,-53 27,53 27,-53-27</inkml:trace>
  <inkml:trace contextRef="#ctx0" brushRef="#br2" timeOffset="209625.1863">3360 9287,'53'0,"0"-53,-26-27,25 27,1-26,-26-27,-27 53,53 27,-53-27,-53 53,0 0,26 53,-25-53,25 79,27-52,0 26,-53-1,53-25,0 26,53-27,-26 27,25-53,28 53,-1-53,27 0,79 53,-52-53</inkml:trace>
  <inkml:trace contextRef="#ctx0" brushRef="#br2" timeOffset="210447.1863">5477 8890,'0'-53,"-27"53,27-27,-26 27,-27 0,27 0,-27 0,0 0,0 0,0 27,26 26,27 0,0 0,27-1,52-52,1 0,-27 0,0-52,-1 52,-52-27,27 27,-27-26,26 26,80 26,-53-26,0 79,26-79,-52 0</inkml:trace>
  <inkml:trace contextRef="#ctx0" brushRef="#br2" timeOffset="210978.1863">5927 8625,'-27'0,"27"53,0 26,0 1,0-1,53 1,-53 25,0 54,53-53,-53 0,0-27,0-26,0-26,0-27,0-53,0-27,0-52,0 0,53-27,-53 80,0 26,0 0,26 0,1 53,26 0,-27 0,54 0,-80 53,53 0,-53-27,0 1,0 25,-27 1,-26 0,0 27,0-27,-26-27,53-26</inkml:trace>
  <inkml:trace contextRef="#ctx0" brushRef="#br2" timeOffset="211510.1863">6271 8704,'26'0,"-26"-52,27 52,-27 26,0 27,52 0,-52 26,0 1,0 25,27-25,-27-1,0 27,0-27,53-26,-53 0,0-26,26-27,-26 0,0-80,0-26,53-52,-53 25,0 28,0-28,53 54,-53 26,0 27,27-27,26 53,-53-27,26 27,27 0,-53 0,53 53,-53 26,0-52,0-1,0 27,-53-26,0 26,0 26,-53-26,0 26,80-79</inkml:trace>
  <inkml:trace contextRef="#ctx0" brushRef="#br2" timeOffset="212380.1863">6800 9048,'26'0,"27"0,0-52,0-1,26 26,-26-26,0-26,27-1,-27-25,-53 25,26 1,-26 26,0 0,0 53,-79 0,26 0,0 53,-27 26,27 54,53-28,-52 28,52-54,26-26,0 0,27-27,27-26,-54 53,1-53,26 0,-27-26,-26-1,53-25,-53 25,0 1,0 26,26 53,27-1,0-52,-26 0,-1 0,27-26,-26 0,25-54,-52 1,53-1,-53 54,0 52,0 27,80 27,-80-27,0 0,0-1,0 1,0 27,0-1,0-26,-53 0,26 0,-52 26,26-52,-26 26,26 0,0-53</inkml:trace>
  <inkml:trace contextRef="#ctx0" brushRef="#br2" timeOffset="214241.1863">8599 8387,'0'-26,"0"52,0 27,0 0,53 53,-53-27,0 0,0 1,0-1,26 1,-26-28,0 1,0 27,0-54,53 1,-53 26,0-80</inkml:trace>
  <inkml:trace contextRef="#ctx0" brushRef="#br2" timeOffset="214526.1863">8678 8625,'0'-53,"53"53,-53-26,53 26,0 0,-26 0,-27 53,79-27,-79 27,0-27,0 1,0-1,0 27,-53-53,0 53,0-53,-26 53,-1-53,54 0,0 0</inkml:trace>
  <inkml:trace contextRef="#ctx0" brushRef="#br2" timeOffset="214862.1863">9155 8810,'53'0,"-27"0,27 27,-27-1,27 27,-53-26,53-1,-53 27,0-27,53 27,-53-106,0 1,0-28,0 1,0 26,0 26,0-26,27 106,-1-53,53 0</inkml:trace>
  <inkml:trace contextRef="#ctx0" brushRef="#br2" timeOffset="215110.1863">9895 8757,'0'53,"0"-26,0-1,0 27,0-26,0-1,0 27,0-27,80-26,-54 0,27-79</inkml:trace>
  <inkml:trace contextRef="#ctx0" brushRef="#br2" timeOffset="215268.1863">10081 8466,'0'0,"0"53,0 27</inkml:trace>
  <inkml:trace contextRef="#ctx0" brushRef="#br2" timeOffset="215598.1863">10081 9287,'26'0,"-26"26,53-26,-27 0,1 0,26 0,-27-79,27 26,-26 0,-27 26,79 27,-79-26,0 26,27 79,-27-26,0-26,0 26,0-1</inkml:trace>
  <inkml:trace contextRef="#ctx0" brushRef="#br2" timeOffset="216550.1863">11113 8810,'0'-26,"0"-1,-27 27,1 0,26-53,-80 53,27 27,53-1,-53 54,53-27,0 0,0 0,0-1,27 28,26-54,26-26,1 53,-1-53,27 0,0-53,-27 27,-26-27,0 26,-53-25,0 25,-27 27,1 53,26-27,0 1,-53 52,53-52,26 26,1-53,26 26,0-26,26 0,0 0,1 0,-27-26,0-27,-53 26,0 1,0-27,-53 53,-27-53</inkml:trace>
  <inkml:trace contextRef="#ctx0" brushRef="#br2" timeOffset="216739.1863">11721 8519,'0'-53,"0"27,-26 79,26 0,-53-27</inkml:trace>
  <inkml:trace contextRef="#ctx0" brushRef="#br2" timeOffset="217338.1863">12065 8519,'26'0,"-26"-79,0 52,0 107,53 52,-53 0,0 27,0-27,0 27,0 0,0-27,0-26,0 26,0-52,0-27,0-27,0 1,0-27,0-53,0-53,0 0,0-53,0-26,0 0,80 0,-80 26,53 53,-53 53,53 0,-53 27,26 26,-26 26,27 27,-27-26,0-1,0 0,0 27,0-26,0-1,-27 54,-26-27,-53 26,0-26,54-53</inkml:trace>
  <inkml:trace contextRef="#ctx0" brushRef="#br2" timeOffset="217960.1863">12568 9075,'0'0,"53"0,-27 0,53 0,-26 0,0-53,27 27,-27-54,-27 27,27-26,-53-1,0 28,0-1,0 26,-26 27,-1 0,-26 27,27 26,26-1,-80 1,80 27,0-1,0-26,0 0,53 0,0 0,27-27,25-26,28 0,-28 0,1 0,-26 0,-27-26,-53-1,53-26,-53-26,0 53,0 26,0-53,-80 53,54 0,26 26,0 1,0 52,0-26,26 0,1 0,26 26,-1-26,28 0,26-53</inkml:trace>
  <inkml:trace contextRef="#ctx0" brushRef="#br2" timeOffset="219188.1863">14499 8784,'0'-27,"-26"27,-27 0,53 0,0 53,53-53,-27 0,-26-26,0-1,0 1,0-27,0 53,0 53,0 26,80-26,52 0,27-53,26 0,0 0,0 0,-79-53,-53 27,-53-1,53-52,-53 26,0 0,-53 0,27 53,-27-26,26 26,1 0,26 0,-53 53,53 52,0 1,0 27,53 25,-53-52,53 26,-53-26,0 27,0-54,0-26,0 0,0-27,0 27,-27-53,27 27</inkml:trace>
  <inkml:trace contextRef="#ctx0" brushRef="#br2" timeOffset="219383.1863">15214 9472,'52'0,"-25"0,26 0,0 0,26 0,1 0,52 0,-26 0</inkml:trace>
  <inkml:trace contextRef="#ctx0" brushRef="#br2" timeOffset="220822.1863">16986 8943,'-26'0,"26"-27,-27-26,-52 27,53 26,-1 0,-26-53,27 53,-1 0,-26 0,27 26,-1-26,-26 27,27 26,26-27,0 27,53-53,53 53,0-53,-1 0,1-26,-26-1,-27-26,-1 27,-52-27,27 26,-27-26,0 0,0 1,0 25,0 1,0 26,0 26,0 1,0 25,0 28,0-27,0 0,0 0,0 0,0 26,0-53,106 27,-53-53,26 0,0 0,1-26,-1-27,-52-26,-27-1,53 27,-53 27,0-27,-27 53,-26 0,0 0,53 26,-26-26,26 80,0-54,0 1,0 26,53-1,-27-25,27-27,26 53,-26-53,-26 0,-1 0</inkml:trace>
  <inkml:trace contextRef="#ctx0" brushRef="#br2" timeOffset="221362.1863">18309 8519,'0'-26,"0"-27,0 26,-53 27,27 0,-1 0,-26 53,27 0,26 0,-53 27,53-1,0 0,0 1,0-27,0 26,0 0,0 1,0-27,0 26,0-53,0 1</inkml:trace>
  <inkml:trace contextRef="#ctx0" brushRef="#br2" timeOffset="221572.1863">17806 8810,'0'-53,"0"27,53 26,0 0,0 0,0 0,0 0,26 0,27 0,-53 0,0 26,0-26</inkml:trace>
  <inkml:trace contextRef="#ctx0" brushRef="#br2" timeOffset="222029.1863">18547 8704,'-53'0,"0"0,27 0,-27 106,27-79,26-1,-53-26,53 80,0-54,26-26,1 0,-1 0,27 0,26-26,-26-27,-26 26,26-52,-53 105,26 1,-26-1,0 27,0 0,53-53,-53-26,0-54,53 27,-53 0,53 53,-53-53,53 53</inkml:trace>
  <inkml:trace contextRef="#ctx0" brushRef="#br2" timeOffset="222518.1863">18944 9022,'53'0,"-53"0,27 0,-27 26,52 27,-52 27,0-107,27-26,-27 0,26 53,-26-52,53 52,-26 52,-27-25,0-1,53-26,-27-53,27 1,-26-28,-27 54,52 26,-52-27,53 27,-26 27,-27-1,53 54,-53-1,26 0,-26-26,80 0,-54-53</inkml:trace>
  <inkml:trace contextRef="#ctx0" brushRef="#br2" timeOffset="223388.1863">20161 8810,'-26'0,"26"0,-53 0,0-53,0 53,27 0,-54 0,27 0,53 27,0 26,0-27,0 1,0 26,27-53,26 0,0 0,0 0,-27 0,27-27,-27 1,27-54,-26 133,-27-26,53 26,-53-27,53 1,-1-27</inkml:trace>
  <inkml:trace contextRef="#ctx0" brushRef="#br2" timeOffset="223635.1863">20717 8096,'0'79,"0"1,-27 26,27 26,0-26,0-27,0 27,0-27,0 1,0-27</inkml:trace>
  <inkml:trace contextRef="#ctx0" brushRef="#br2" timeOffset="224025.1863">20532 8757,'26'0,"1"0,52 0,-26 0,26 0,1 0,-1 0,0 0,-26 0,0 0,-53-53,0 53,0 80,0-27,0 0,0-27,0 27,0-26,0-1,0 27</inkml:trace>
  <inkml:trace contextRef="#ctx0" brushRef="#br2" timeOffset="224198.1863">21325 8493,'53'-53,"-53"0,27 53,-54 26,1 1</inkml:trace>
  <inkml:trace contextRef="#ctx0" brushRef="#br2" timeOffset="224932.1863">21511 8863,'53'0,"-53"-26,0-1,0-52,0 52,-53 27,53 0,-27 80,27-54,0-26,27 0,26 0,-27 0,-26 53,0-26,53 26,-53 0,26-53,-26 26,27-26,26 0,-27-53,27 27,0-27,0 0,-53 53,53 53,-53 0,0 26,0 0,0-26,-53-53</inkml:trace>
  <inkml:trace contextRef="#ctx0" brushRef="#br2" timeOffset="226159.1863">22622 8572,'-27'0,"-25"27,25-27,27 53,-26-53,26 52,0-52,53 0,-53 0,0-52,52 25,-52 1,0-27,-26 53,0 0,26 26,0 1,26-1,80 27,53-53,52 0,-26 0,-52 0,25-53,-25-26,-27-27,-53 27,-53-1,0 27,0 0,0 27,0 26,0-27,-80 27,54 0,-54 27,80-1,-26 80,26 0,0 26,0 1,0-1,0-26,0 52,0 1,-53-53,53 0,-79 0,79-27,-53-26</inkml:trace>
  <inkml:trace contextRef="#ctx0" brushRef="#br2" timeOffset="226354.1863">23230 9287,'27'-80,"52"80,-26 0,0 0,53 0,-27 0,27 0,0 0,0 27,0-27</inkml:trace>
  <inkml:trace contextRef="#ctx0" brushRef="#br2" timeOffset="227158.1863">25162 8466,'0'-53,"0"27,-27-27,1 53,-27-53,-26 53,26 0,-27 0,1 27,26-1,-26 53,26-26,0 0,53 27,0-1,0 0,0 1,106-1,-27-26,53 0,-26-27,53-26,-53 53,0-53,-53 0</inkml:trace>
  <inkml:trace contextRef="#ctx0" brushRef="#br2" timeOffset="227870.1863">25691 8810,'0'-26,"0"-27,0 53,-79 0,52 0,1 53,-27-53,53 53,-27 0,27-27,27-26,-1 0,27 0,-26 0,-1 0,27 0,-26 0,-27-26,0 26,0 26,26-26,-26 53,0 0,53-53,0 0,0-53,0 27,-53-1,53-26,-53 27,26 26,-26 53,53 0,-53-27,26 27,27-53</inkml:trace>
  <inkml:trace contextRef="#ctx0" brushRef="#br2" timeOffset="228118.1863">26617 8149,'0'-53,"0"132,0 1,0-1,0 0,0 1,0 26,0-1,0 1,0-26,0-27,27-27,-1-26,27 0</inkml:trace>
  <inkml:trace contextRef="#ctx0" brushRef="#br2" timeOffset="228349.1863">26882 8916,'53'0,"-53"-26,0 26,0 53,0 0,0-1,26 28,27-27,-27-27,27-26,-26 0,52 0,1-53,-80 0,0 0,0-26,-27 26,-26 0,0 0,-53 53,-26 0,-53 0,106 0</inkml:trace>
  <inkml:trace contextRef="#ctx0" brushRef="#br2" timeOffset="228590.1863">26220 8466,'53'0,"-53"-26,53 26,-26 0,25 0,28 0,-27 26,0 1,26 26,-26-53</inkml:trace>
  <inkml:trace contextRef="#ctx0" brushRef="#br2" timeOffset="229790.1863">27517 8704,'0'-26,"26"-27,-26 80,0 52,0 0,0-52,27-27,26 0,-1 0,-25 0,-27-27,53 27,-53-26,0 26,0 53,0-27,0 27,26 0,-26 0,0 0,0 26,0-26,53-26</inkml:trace>
  <inkml:trace contextRef="#ctx0" brushRef="#br2" timeOffset="230080.1863">27993 8996,'0'-27,"26"80,-26 0,0-27,53 27,-53-26,0 26,27-53,-27-53,53-27,-53 27,26 27,-26-27,53 0,-26 53</inkml:trace>
  <inkml:trace contextRef="#ctx0" brushRef="#br2" timeOffset="234594.1863">29528 8334,'26'0,"0"0,27 0,0 0,-26-53,-27 0,0 0,0 0,0 0,-53 53,26 0,-26 53,53 0,-79 27,79-1,0 0,0-26,0 27,0-27,0 26,0 0,0-26,0-26,-26 26,26 26,0-52,-53-1</inkml:trace>
  <inkml:trace contextRef="#ctx0" brushRef="#br2" timeOffset="234880.1863">29184 8625,'0'-53,"0"27,52 26,28 0,-27 0,53 0,-1 0,1 0,-26 0,-1 0,0 0,-26 0,0 0,-26 0,26 53,-27-53,1 0</inkml:trace>
  <inkml:trace contextRef="#ctx0" brushRef="#br2" timeOffset="235314.1863">30374 8599,'0'0,"-26"0,-27 0,26 0,1 26,-27-26,53 53,53-53,0 0,0 0,0 0,0 0,-1 0,1 0,-26 0,-27 26,0 27,0-26,0 26,0-27,0 27,26-53,27-53,0 27,0-27,0 26,0 27,26-53,-52 53,-1 0,-26 27</inkml:trace>
  <inkml:trace contextRef="#ctx0" brushRef="#br2" timeOffset="237349.1863">4868 9895,'53'0,"-53"27,53 52,0 0,-53 1,53-1,-53 0,0-26,0 0,26-26,-26 26,53-53,-53-53,53 0,-53 0,0 26,27-25,26 52,-53 52,26 28,-26-27,53-27,-53 27,27-26,-1-54,-26-26,53 0,-53 0,26 27,-26-27,53 53,-53-26,27 26,26 0,0 52,-53-25,52 26,-52 0,53-27,-53 54,0-28,27-52</inkml:trace>
  <inkml:trace contextRef="#ctx0" brushRef="#br2" timeOffset="237714.1863">5980 10398,'0'0,"0"79,0-26,0-26,26-1,53 53,-52-79,-1 0,27 0,-26 0,-1-53,27 1,-53-1,27 0,-27 0,0 0,0 53,0 79,0-52,0-1,0 27,52-26,-52-1,0 27</inkml:trace>
  <inkml:trace contextRef="#ctx0" brushRef="#br2" timeOffset="238271.1863">6429 10583,'27'26,"26"-26,-27 0,27 0,0 0,26-26,-26-27,0 0,-26-26,26-27,-53 0,53-26,-53 26,0 0,0 80,0-27,-27 53,27-27,-79 27,52 0,1 27,-27-1,53 54,-53 25,53 1,-53-26,53-1,0 0,0-26,0 0,0 0,0 27,0-28,106 1,-80-53</inkml:trace>
  <inkml:trace contextRef="#ctx0" brushRef="#br2" timeOffset="238549.1863">7091 10001,'0'-53,"53"79,-53 1,0 26,0 26,0-26,0 0,-27 0,27 0,0 26,0-26,0 0,0-26,27 25,26-52,-27 0,1 0,26 0,-27-26</inkml:trace>
  <inkml:trace contextRef="#ctx0" brushRef="#br2" timeOffset="238765.1863">6906 10345,'-27'0,"27"0,27 0,-1 0,27-53,0 53,0 0,0 0,0 0,0 0,-27 0,27-26</inkml:trace>
  <inkml:trace contextRef="#ctx0" brushRef="#br2" timeOffset="238991.1863">7461 10213,'0'26,"0"27,0 0,0-27,0 54,53-80,-53 53,27-53,-27 26,53-26,-27 0,27 0,-27 0,-26-26</inkml:trace>
  <inkml:trace contextRef="#ctx0" brushRef="#br2" timeOffset="239148.1863">7567 9842,'-53'-53,"53"27,0 26</inkml:trace>
  <inkml:trace contextRef="#ctx0" brushRef="#br2" timeOffset="239868.1863">7805 9710,'0'-27,"0"1,0 26,0 53,0 53,53 52,-53-52,0 27,27-28,-27 1,0 27,53-28,-53-25,0-1,52 1,-52-54,0 0,27-26</inkml:trace>
  <inkml:trace contextRef="#ctx0" brushRef="#br2" timeOffset="240190.1863">7990 10133,'27'-26,"52"-54,-52 54,-1 26,27 0,-26 26,-27 1,26-27,-26 79,0-52,0-1,-53 54,0-54,0 27,0-27,0 27,27-26</inkml:trace>
  <inkml:trace contextRef="#ctx0" brushRef="#br2" timeOffset="241181.1863">8229 10451,'0'0,"26"0,0 0,27-53,-26 53,-1-27,27 27,-26-79,26 26,-53 0,53-26,-53-1,52-52,-52 53,0 26,0 26,0-26,0 53,-79 80,79-27,-53 26,53 53,0-52,0-1,0-26,0 0,27 0,-1-27,53-26,-52 0,26 0,-27 0,27 0,-53-53,27 27,-27 0,0-27,0 26,0 27,53 53,-27 0,27-53,-27 0,1 0,26 0,0-26,-53-1,53-26,-53 0,0 0,53 53,-53 27,0-1,26 1,-26 26,0 0,0-1,0 28,0-1,0 1,0 25,0 28,0-27,-53-27,53 0,-53 1,27-54,-54-26,54 0,26-53,-53 27,53-27,0 0,0-26,0 52,0 1,0 26,26 0,27 0,0 0,0 0,0 0,26 0</inkml:trace>
  <inkml:trace contextRef="#ctx0" brushRef="#br2" timeOffset="242081.1863">10716 10107,'26'0,"-26"-53,0 26,0-26,0 27,0 26,-79 0,52 0,-26 53,27 0,26 0,-53 26,53-26,-53 0,53 0,0 26,27-26,52 0,0 26,54-26,25 0,-25-53,25 53,-52-53,26 0</inkml:trace>
  <inkml:trace contextRef="#ctx0" brushRef="#br2" timeOffset="242716.1863">11827 10530,'0'0,"-53"0,27 0,-1 0,-52 0,79 27,-27-27,27 52,0-25,27-27,26 0,52 0,-78-27,-27-25,53 25,0-26,0 53,-53 0,53 0,-53 80,52-54,-52 27,0-27,27-26,-27 53,53-79,-53-27,79-26,-79 26,53 26,-26-26,52 53,-79 27,53-27,-53 53,26-53,-26 26,27-26,-27 27,53-27,-53 79</inkml:trace>
  <inkml:trace contextRef="#ctx0" brushRef="#br2" timeOffset="243304.1863">12726 10530,'53'0,"-53"27,27 25,-27-25,0-1,53 27,-53-26,53-27,-53-27,0 1,26-27,-26 26,0 1,27 26,-27-53,79 53,-79 27,26-27,-26 26,53-26,0 26,-26-26,-1 53,27-53,-26 0,-1 0,80-26,-106-1,26-25,-26-28,0 54,0-1,0-26,-79 53,26 53,53-26,-26-27,26 53,0 0,0-1,0-25,0-27,26 0,-26 26,106-26,-80 0,1 0</inkml:trace>
  <inkml:trace contextRef="#ctx0" brushRef="#br2" timeOffset="243670.1863">14182 10504,'-27'-53,"-26"53,-26 0,26 0,27 0,-1 0,-26 0,27 0,26 53,-27-53,27 79,0-53,0 1,0 26,53-27,0 27,26-53,1 27,-27-27,26 0,-26 0,26-53</inkml:trace>
  <inkml:trace contextRef="#ctx0" brushRef="#br2" timeOffset="244060.1863">14711 9948,'-27'79,"-26"-26,27 53,26-26,-53-1,53 0,0 1,0-27,27-1,52-25,27-27,26 0,27 0,-53 0,26 0,-79-53,-53 0,0 0,0 0,-27 27,-26 26,27 0,0 0,-27 53,53-27,0 54,0-28,53 1,-27 0,27-26,0-27,0 53,-27-53</inkml:trace>
  <inkml:trace contextRef="#ctx0" brushRef="#br2" timeOffset="244344.1863">14129 10054,'26'0,"54"0,25 0,54 0,0 0,-80 26,27-26,0 53,-27-53,-26 53,-26-53</inkml:trace>
  <inkml:trace contextRef="#ctx0" brushRef="#br2" timeOffset="245357.1863">16193 10451,'0'-53,"-53"26,53-26,-27 53,-52-52,26 52,26 0,-26 26,1-26,-1 79,26-52,27 26,0 0,27-27,52-26,27 0,0 0,-27 0,27-53,-53 0,-27 27,-26-27,80-26,-80 26,0-27,0 1,0-1,0 28,0-1,0 26,0 27,0 80,0-28,0 28,0-1,0-26,-27 27,27-1,0 0,0 27,0-27,0 1,0-54</inkml:trace>
  <inkml:trace contextRef="#ctx0" brushRef="#br2" timeOffset="246526.1863">17754 10318,'-27'-52,"1"-28,-27 54,0 26,26 0,1 0,-27 0,27 0,-27 79,0-26,53 0,0-27,53-26,26 0,27 0,0 0,26 0,-79-26,0-1,26-52,-52 26,26-26,-53-1,52-52,-52 53,0 26,0 26,0 27,-52 53,52 27,-27-1,27 0,-53 1,53-1,-79 27,79-27,-27 1,27-27,0-27</inkml:trace>
  <inkml:trace contextRef="#ctx0" brushRef="#br2" timeOffset="247292.1863">18336 10239,'26'0,"-26"-53,-26 53,-1 27,27 26,-79-27,79 27,0 0,26-27,1-26,26 0,0 0,-27 0,27-79,-53 52,26 27,-26-52,0 52,0 52,0 1,53-53,-26 0,52 0,-52 0,-1 0,27 0,26 27,-52-27,-1 0,27 0,-26 0,-1 0,27 0,-27 0,1 0,-1 0,-26 53,53-53,-53 26,27-26</inkml:trace>
  <inkml:trace contextRef="#ctx0" brushRef="#br2" timeOffset="247936.1863">19500 10213,'0'-27,"0"-26,-27 0,-26 53,27-26,0 26,-27 0,26 0,1 26,26 27,-53 0,53 0,0 0,0 0,0-27,79 27,-52-53,-1 0,27 0,0-53,0 0,-53 1,0 78,-27 0,27 27,-26 0,26-26,0 26,0-27,26-26,27 0,0 0,0 0,79-26,-26-27,27-27,-1 27,-53-26,-26 26,-53 53,-53 27,27-1,26 27,-53-27,53 1,0 26,0 0,26-53,54 26,-27-26,26 0</inkml:trace>
  <inkml:trace contextRef="#ctx0" brushRef="#br2" timeOffset="248116.1863">20558 9922,'0'-53,"27"0,-1 26,-26 27,0 80,0 25,-53 1</inkml:trace>
  <inkml:trace contextRef="#ctx0" brushRef="#br2" timeOffset="248415.1863">20585 10557,'26'0,"1"0,-27 0,52 0,-25 0,-27 0,26 0,-26 26,80-26,-54 0,1 0,26 0,-53-53,79 27,-53 26,1 0,26 26,-53 27,0-27,0 1,0-1</inkml:trace>
  <inkml:trace contextRef="#ctx0" brushRef="#br2" timeOffset="248626.1863">21828 10662,'0'27</inkml:trace>
  <inkml:trace contextRef="#ctx0" brushRef="#br2" timeOffset="252503.1863">4577 11668,'0'-53,"0"79,0 1,0-1,0 54,0-27,0-1,0 28,0-1,-26-26,26 0</inkml:trace>
  <inkml:trace contextRef="#ctx0" brushRef="#br2" timeOffset="252774.1863">4419 11562,'0'-79,"26"79,-26-27,79 27,-52 0,26 0,0 0,0 0,26 0,-53 0,-26 27,0-1,0 53</inkml:trace>
  <inkml:trace contextRef="#ctx0" brushRef="#br2" timeOffset="253000.1863">4260 12171,'0'0,"53"0,0 0,-27 0,1 0,25 0,-25 0,-1 0,27 0,0 0,-26 0,26 0,0 26,-27-26</inkml:trace>
  <inkml:trace contextRef="#ctx0" brushRef="#br2" timeOffset="253360.1863">5239 12091,'53'0,"-27"0,1 0,-1 0,-26 27,79-27,-79 53,0-27</inkml:trace>
  <inkml:trace contextRef="#ctx0" brushRef="#br2" timeOffset="253513.1863">5371 12435,'79'0,"-52"0,-1 0,27 0,0 0</inkml:trace>
  <inkml:trace contextRef="#ctx0" brushRef="#br2" timeOffset="254822.1863">7990 11324,'0'-53,"0"0,0 53,-26 0,0 0,-27 26,26 1,-26 26,0 53,27 0,26 79,-80 53,80-26,0-27,0 0,0-53,0-26,0 26,0-52,27-27,-27-27,-27-26,-25 0,-1 0,26 0,1 0,26-26</inkml:trace>
  <inkml:trace contextRef="#ctx0" brushRef="#br2" timeOffset="255220.1863">7752 11959,'0'-27,"-53"27,27 27,26-1,0 54,0-27,0 0,0-27,79 27,-26-53,0 0,0 0,0 0,0 0,-53-53,26 0,-26 0,0 0,0 0,-53 0,27 53,-27-26,27 26,-27 0,0 26,0 27,26 0,-26 0,27 27</inkml:trace>
  <inkml:trace contextRef="#ctx0" brushRef="#br2" timeOffset="256066.1863">7646 11853,'0'-26,"-26"26,-27 0,0 26,0 27,-26 0,52 0,27 0,-52 0,52 26,26-79,27 26,0-26,26 0,1-26,-1 26,0-26,-52 26,-27 26,-53-26</inkml:trace>
  <inkml:trace contextRef="#ctx0" brushRef="#br2" timeOffset="256840.1863">8043 13202,'0'-53,"-53"53,1 0,-1 0,53 0,-53 0,53 53,-27 0,27-26,27 26,26-53,0 26,26-26,0 0,27 0,-27 53,-26-53,-26 0</inkml:trace>
  <inkml:trace contextRef="#ctx0" brushRef="#br2" timeOffset="257873.1863">9181 11774,'53'0,"0"0,-27 0,1 0,26 0,-27 0,1-53,26 26,-53 1,0-27,0 26,-27 27,-52 0,52 0,-26 53,53 0,0 27,0 52,0 0,0-26,0-27,0 1,0-1,0 1,0-28,0 1,-26 0,26 0</inkml:trace>
  <inkml:trace contextRef="#ctx0" brushRef="#br2" timeOffset="258092.1863">9155 12356,'0'-53,"26"0,1 53,-27-27,79 27,0 0,-26 0,27 0,-1 0,-26 0</inkml:trace>
  <inkml:trace contextRef="#ctx0" brushRef="#br2" timeOffset="258376.1863">10716 11562,'-27'0,"-26"53,0 26,27 1,26-1,-79 27,79 26,-53-52,53-1,0-26,0 0,26-27,1-26,-1 53</inkml:trace>
  <inkml:trace contextRef="#ctx0" brushRef="#br2" timeOffset="258818.1863">10901 11721,'26'-27,"1"27,26 0,-27 27,27 26,-53-27,53 1,-53 52,0-26,0 0,0 0,-26 0,26 0,-53-27,53 27,0-27,0 1,53-27,-1 53,28-53,-27 26,-27-26</inkml:trace>
  <inkml:trace contextRef="#ctx0" brushRef="#br2" timeOffset="259057.1863">10980 12012,'0'-27,"27"54,52-27,0 0,1 0</inkml:trace>
  <inkml:trace contextRef="#ctx0" brushRef="#br2" timeOffset="259276.1863">11589 11853,'0'0,"53"26,-53 27,53 27,-53-1,0-26,0 0,-27 0,-26 26,-53 1,27 25,-27 1,80-106</inkml:trace>
  <inkml:trace contextRef="#ctx0" brushRef="#br2" timeOffset="260175.1863">12383 12144,'0'-26,"0"-1,0-26,-53 53,0 0,0 27,-53-1,27 54,26-28,53-25,-53-1,53 54,26-80,54 0,-1 0,0 0,-26 0,0-27,0 1,-53-27,53 0,-53 0,0 0,0-26,0-1,0 27,0 1,0-1,0 26,0-26,0 106,0 0,0 53,0-53,0 26,0 1,0 25,0-25,0-1,0-26,0 26</inkml:trace>
  <inkml:trace contextRef="#ctx0" brushRef="#br2" timeOffset="261073.1863">13044 11588,'0'-52,"53"52,0 0,-27 0,27 52,-26-25,-27 26,53-27,-53 1,0 52,0-52,0-1,0 27,-53-27,53 1,-27 26,27 0,0 0,0 0,53-53,0 26,26-26,1 0,-27 53</inkml:trace>
  <inkml:trace contextRef="#ctx0" brushRef="#br2" timeOffset="261329.1863">12991 11879,'0'-26,"0"26,79 0,-52 0,26 0,0 0,26 0,27 0,-27 0,27 0,-26 53,-28-53</inkml:trace>
  <inkml:trace contextRef="#ctx0" brushRef="#br2" timeOffset="261539.1863">14208 12038,'27'0,"26"-26,-1 26,-25 0,26 0,-27 26,-26 1</inkml:trace>
  <inkml:trace contextRef="#ctx0" brushRef="#br2" timeOffset="261681.1863">14182 12382,'53'0,"26"-26,0 26,-26 0,0 0</inkml:trace>
  <inkml:trace contextRef="#ctx0" brushRef="#br2" timeOffset="262769.1863">16748 11059,'-26'-26,"-1"26,1 26,-54 27,27 53,1-27,-1 80,53 26,-80 1,80-1,0 0,0 0,0-53,0 54,27-28,-27-25,53-54,-53-52,0 25,0 1,0-53,-27 0,-26 0,0 0,53-53</inkml:trace>
  <inkml:trace contextRef="#ctx0" brushRef="#br2" timeOffset="263280.1863">16351 12038,'-53'0,"0"0,27 0,26 27,-53-1,53 27,0-26,0-1,0 27,53-53,26 53,1-53,-1 0,27 0,0-27,-53 27,-53-79,0 53,0-27,0 0,-27-27,-52 54,26 26,0 0,0 0,-26 0,79 53,-27-53</inkml:trace>
  <inkml:trace contextRef="#ctx0" brushRef="#br2" timeOffset="264058.1863">16351 13388,'-26'0,"-80"26,27 27,-27 0,53-27,0 27,53-26,0-1,0 1,26-27,27 79,27-79,26 0,52 0,-52 0,-27 0,-26 0</inkml:trace>
  <inkml:trace contextRef="#ctx0" brushRef="#br2" timeOffset="264231.1863">16589 13573,'27'0,"26"0,-53 53,53-53,-53 79,0-52,0 25,0 1,-53 53,26-79</inkml:trace>
  <inkml:trace contextRef="#ctx0" brushRef="#br2" timeOffset="265484.1863">17568 11800,'53'0,"27"0,-54 0,27 0,-27 0,-26-26,0-27,0 26,0 1,-79 26,79-53,-53 53,27 26,26 1,0 26,0 0,0 26,0 53,0-26,0 0,0 0,0 53,0-80,0 0,0 1,-53-27</inkml:trace>
  <inkml:trace contextRef="#ctx0" brushRef="#br2" timeOffset="265695.1863">17436 12356,'0'-53,"79"53,-52 0,52-27,-26 27,27 0,-1 0,0 0,-26 0,0 0</inkml:trace>
  <inkml:trace contextRef="#ctx0" brushRef="#br2" timeOffset="265987.1863">18521 11853,'-53'0,"26"26,-25 27,25 27,-26 26,53-1,0-25,0-1,0 1,0-1,0 0,53-52,-26-27,25 53,28-53</inkml:trace>
  <inkml:trace contextRef="#ctx0" brushRef="#br2" timeOffset="266474.1863">18971 11721,'0'-53,"26"53,27 0,0 0,-27 26,27-26,-53 53,27-26,-27-1,0 27,0-27,0 1,0 26,0-27,-80 27,80-26,-26-1,26 80,26-53,54-53,-1 53,1-53,-1 53,-26-53</inkml:trace>
  <inkml:trace contextRef="#ctx0" brushRef="#br2" timeOffset="266707.1863">18997 12065,'53'0,"26"0,27 0,0 0,26-53,-26 0</inkml:trace>
  <inkml:trace contextRef="#ctx0" brushRef="#br2" timeOffset="266924.1863">19738 11774,'0'0,"26"0,27 53,-26-1,-27-25,53 26,-53 26,0 1,0-1,-53 0,-27 54,-52 25,53-25,26-80</inkml:trace>
  <inkml:trace contextRef="#ctx0" brushRef="#br2" timeOffset="267902.1863">20664 12171,'0'-53,"0"26,0 1,-26 26,26-53,-80 53,27 0,0 0,0 26,0 1,53 26,0-27,27-26,52 53,1-53,-27 0,0 0,-1-53,-25 27,26-27,-53-27,53 1,-53 0,0-27,0 26,0 1,0 26,0 27,0-1,0 80,0 26,0 1,0-1,0 1,53-1,-53 0,0 27,53-26,-53-28,0 1,26 0</inkml:trace>
  <inkml:trace contextRef="#ctx0" brushRef="#br2" timeOffset="268335.1863">21352 11774,'0'0,"53"0,26 0,-52 26,26 1,-27 25,0-25,-26-1,0 27,0-26,0-1,0 27,0-26,-52 26,52-1,0-25,26-27,27 53,26-53,1 0,-27 0,0 0</inkml:trace>
  <inkml:trace contextRef="#ctx0" brushRef="#br2" timeOffset="268568.1863">21193 11906,'27'0,"26"0,-1 0,1 0,-26 0,26 0,0 0,26 53,-53-53,1 0,-1 0</inkml:trace>
  <inkml:trace contextRef="#ctx0" brushRef="#br2" timeOffset="269256.1863">22648 12038,'0'-26,"27"26,-1 0,27 0,27 0,-1 0,0 0,1 0,-27 0,-27 0</inkml:trace>
  <inkml:trace contextRef="#ctx0" brushRef="#br2" timeOffset="269513.1863">22834 11668,'0'26,"0"1,52 26,-52 0,0-1,27 1,-27 27,0-27,0 0,0 0,53-1,26-52</inkml:trace>
  <inkml:trace contextRef="#ctx0" brushRef="#br2" timeOffset="270119.1863">24818 10901,'0'-27,"0"27,-79 27,-1 25,27 28,-26 26,26 26,53-26,-79 26,79 0,0 27,0-27,0 27,0-53,0 0,0 26,0-53,0 1,0-1,0-26,0-26,-53 26,26-53,-26 0,27 0,-1 0,27-27,0-52</inkml:trace>
  <inkml:trace contextRef="#ctx0" brushRef="#br2" timeOffset="270546.1863">24342 11721,'0'0,"-53"53,53 0,0-27,0 0,0 27,26-26,27-27,0 53,0-53,0 0,-27-27,-26 1,27-1,-27-26,0 1,0-1,-53 0,26 0,-25 53,-28-27,27 27,27 0</inkml:trace>
  <inkml:trace contextRef="#ctx0" brushRef="#br2" timeOffset="271229.1863">24448 13044,'0'0,"-53"0,0 0,26 0,1 26,26 1,-53-1,53 53,0-26,0 0,53 0,-27 0,27-26,27-27,-28 0,-25 0</inkml:trace>
  <inkml:trace contextRef="#ctx0" brushRef="#br2" timeOffset="271469.1863">24791 13282,'80'0,"-80"26,26 27,-26 27,0-54,0 53,0-52,27-27,26 0,26 0,0 0</inkml:trace>
  <inkml:trace contextRef="#ctx0" brushRef="#br2" timeOffset="272724.1863">25506 11615,'26'0,"-26"0,53-53,-26 0,-27 0,0-26,0 26,-27 26,1 27,-27 0,0 0,53 27,-27-1,27 27,0 0,0 27,0-1,0 0,0 27,0 0,0 26,0-52,0-1,0-26,0 0,0-27</inkml:trace>
  <inkml:trace contextRef="#ctx0" brushRef="#br2" timeOffset="272941.1863">25268 12065,'0'-27,"53"27,26-53,0 53,54 0,-1 0,27-53</inkml:trace>
  <inkml:trace contextRef="#ctx0" brushRef="#br2" timeOffset="273241.1863">26538 11456,'0'0,"-53"0,26 27,-26 26,27 26,26 0,-53 1,53 52,0-26,0-27,0-26,0-26,0 25,53-52,-27 0</inkml:trace>
  <inkml:trace contextRef="#ctx0" brushRef="#br2" timeOffset="273721.1863">26855 11536,'0'-53,"27"53,26-53,-27 53,27 0,0 26,-27-26,-26 53,53 0,-53-27,0 1,0-1,0 27,0-26,0 26,-53-27,53 1,0 25,0 28,0-54,0 27,53-26,27-27,25 53,-25-53,-27 0</inkml:trace>
  <inkml:trace contextRef="#ctx0" brushRef="#br2" timeOffset="273993.1863">26776 11721,'79'0,"1"0,-1 0,0 0,27 0,-26 0,-1 0,-26 0,-27 0</inkml:trace>
  <inkml:trace contextRef="#ctx0" brushRef="#br2" timeOffset="274224.1863">27702 11615,'0'26,"53"27,-53 0,0 0,0 26,0 1,0-1,-27-26,-26 27,27-54,-27 27</inkml:trace>
  <inkml:trace contextRef="#ctx0" brushRef="#br2" timeOffset="274884.1863">28707 11879,'0'-26,"0"26,0-53,-53 53,0-53,1 53,-1 0,-27 0,27 0,0 27,27-1,-27 27,53-27,-26 27,26-26,0-1,0-26,53 0,-1 0,28 0,-27 0,0 0,-27-53,27 27,-53-27,53-26,-53 26,0 0,0 0,0-26,0 52,0 1,0-1,0 54,0 26,0-1,0 1,0 27,0-1,0 0,0 54,0-27,0-53,0-1</inkml:trace>
  <inkml:trace contextRef="#ctx0" brushRef="#br2" timeOffset="275319.1863">29078 11668,'0'-53,"26"53,54 0,-28 26,1 1,-53 26,53-27,-53 27,0-26,0-1,0 27,0-27,0 1,0 26,-53-27,53 1,0 52,0-52,27-27,52 52,1-52,-1 53,-26-53,-27 0</inkml:trace>
  <inkml:trace contextRef="#ctx0" brushRef="#br2" timeOffset="275521.1863">28972 11774,'79'0,"-26"-27,0 27,0 0,0 0,26 0,-52 0,-1 80,27-80,-26 0</inkml:trace>
  <inkml:trace contextRef="#ctx0" brushRef="#br2" timeOffset="279584.1863">16642 13599,'0'0,"0"53,53-26,-53 26,27-27,-27 27,0 0,53 26,-53-52,0-1,0 27,0-79,-27-1,27 1,0-54,-26 54,26-1,0-26,0 27,-27 26,27-26,0-27,0 26,-53 107,53 52,0-53</inkml:trace>
  <inkml:trace contextRef="#ctx0" brushRef="#br2" timeOffset="284724.1863">9843 15240,'-53'0,"132"-27,-53 27,27 0,0 27,-53 26</inkml:trace>
  <inkml:trace contextRef="#ctx0" brushRef="#br2" timeOffset="284903.1863">9922 15610,'0'0,"79"0,-26 0,-26 0,-1 0,27 0,-27 0</inkml:trace>
  <inkml:trace contextRef="#ctx0" brushRef="#br2" timeOffset="286301.1863">12383 14181,'0'-26,"-27"26,-26-53,0 53,-26 0,52 0,1 0,-53 53,52 26,27 1,-79 25,79 54,-53 0,53-27,0 53,0 1,0-28,53 1,26 0,0 0,27-1,0-25,-26-1,-28-26,-52-53,27 0,-27-27,0-26,-27 0,-25 0,25 0,1 0,-27 0,26 0</inkml:trace>
  <inkml:trace contextRef="#ctx0" brushRef="#br2" timeOffset="286884.1863">11959 15451,'-53'27,"53"26,-79 26,79 0,0-26,0 27,53-54,0-26,26 53,0-53,1-26,-27-1,0-52,0 26,-53 0,0-26,-27-1,1 1,-27 52,26 27,-26-52,27 52,-1 26,27 0,-79 54,79-1,0 27,0-27</inkml:trace>
  <inkml:trace contextRef="#ctx0" brushRef="#br2" timeOffset="287596.1863">12674 16801,'-80'-53,"54"53,-1 0,27 53,-79-53,79 79,-27-79,27 79,0-52,0-1,0 27,0-26,27-1,52-26,1 53,25-53,-25 0,-1 0,-26 0</inkml:trace>
  <inkml:trace contextRef="#ctx0" brushRef="#br2" timeOffset="287794.1863">13044 16986,'0'0,"26"53,-26 26,0-52,53 26,-53 0,0-1</inkml:trace>
  <inkml:trace contextRef="#ctx0" brushRef="#br2" timeOffset="290109.1863">15266 14499,'-26'0,"0"0,-27 0,26 0,1 0,-27 0,26 26,1-26,-27 0,0 0,53 0,0-53,27 27,25 26,-25 0,26 0,26 0,-52 26,26 27,-27 0,-26 0,0 27,0 25,0-25,0-1,-53 27,0-53,27 0,-27-53,0 0,26-53,27 26,0-26,0 1,0 25,0 1,0 26,27 0,26 0,26 0,-26 0,0 0,0 53,26-53,-26 26,-26-26,26 53</inkml:trace>
  <inkml:trace contextRef="#ctx0" brushRef="#br2" timeOffset="290837.1863">15505 14658,'0'-27,"26"27,27 0,0 0,0 0,-27 0,27 0,-26 0,-27 0,26 0,-26 53,0 26,0-52,0 26,-53-27,53 1,0 52,0-52,27-1,26-26,26 0,0 0,-26 0,27 0,-54 0</inkml:trace>
  <inkml:trace contextRef="#ctx0" brushRef="#br2" timeOffset="291108.1863">15610 14843,'53'0,"-26"0,26 0,26 0,27 0,26 0,-52-53,-27 53</inkml:trace>
  <inkml:trace contextRef="#ctx0" brushRef="#br2" timeOffset="292059.1863">16510 14472,'0'-26,"0"-27,0 79,0 27,-26 0,26 27,0 26,-53 26,53-26,0-1,-27 28,27-27,0 52,-53-52,53-26,0-1,0-53,0 27,0-26</inkml:trace>
  <inkml:trace contextRef="#ctx0" brushRef="#br2" timeOffset="293468.1863">17066 14949,'0'-27,"0"27,26 0,27 0,-27 0,1 0,26 0,0 80,-53-54,0 0,0 27,0-26,0-1,-27 27,27-26,-26-1,26 54,0-54,26-26,27 0,27 0,-27 0,-1 0,-25 0</inkml:trace>
  <inkml:trace contextRef="#ctx0" brushRef="#br2" timeOffset="293722.1863">17066 15134,'26'0,"1"0,25 0,1 0,27 0,-27 0,-27 0</inkml:trace>
  <inkml:trace contextRef="#ctx0" brushRef="#br2" timeOffset="294038.1863">17621 15187,'0'0,"53"0,-26 0,26 0,-1 0,28 0,-54 0,1 0</inkml:trace>
  <inkml:trace contextRef="#ctx0" brushRef="#br2" timeOffset="294278.1863">17780 15028,'0'-26,"0"-1,-26 27,26 0,0 27,0 25,0-25,0-1,0 54,0-54,0 27,52 0,-52-26,27-27</inkml:trace>
  <inkml:trace contextRef="#ctx0" brushRef="#br2" timeOffset="294654.1863">18071 14869,'0'-26,"27"26,-1 0,0 0,27 0,-53 0,53 0,-53 79,0-52,0-1,-26 27,26-27,-53 1,53 52,-27-79,27 27,0-27,53 0,27 0,26 0,-27 0,-26-27,-27-26</inkml:trace>
  <inkml:trace contextRef="#ctx0" brushRef="#br2" timeOffset="294874.1863">18627 14711,'0'0,"26"0,-26 52,80 1,-80 0,0 0,0 27,0-28,0 1,-27 0,-52 27,-27-27,26-27,1-26,0 53</inkml:trace>
  <inkml:trace contextRef="#ctx0" brushRef="#br2" timeOffset="295463.1863">16933 14790,'0'0,"0"26,0 1,0 26,0 0,0 0,0 26,106 53,-26-52,-1 25,27-25,-27-80</inkml:trace>
  <inkml:trace contextRef="#ctx0" brushRef="#br2" timeOffset="296610.1863">19156 14711,'-27'26,"27"0,-26 27,26 0,0 0,0 27,0-1,0 0,26 1,27-27,-26-27,26 27,-27-53,27 26</inkml:trace>
  <inkml:trace contextRef="#ctx0" brushRef="#br2" timeOffset="297098.1863">19447 14658,'0'-53,"0"26,53 27,0 0,-27 0,27 0,-53 80,53-54,-53 1,0 25,0-25,0-1,0 27,-26-26,-1 26,27-27,-26-26,26 53,0-27,0 27,53-53,-1 0,28 0,-27 27,-27-27</inkml:trace>
  <inkml:trace contextRef="#ctx0" brushRef="#br2" timeOffset="297375.1863">19526 14949,'0'-53,"-53"53,106 0,27 0,-1 0,0 0,1 0,-1 0,-26 0,-26 0</inkml:trace>
  <inkml:trace contextRef="#ctx0" brushRef="#br2" timeOffset="297608.1863">20108 14922,'0'-26,"53"26,-26 0,-1 0,27 0,-26 0,-1 0,27 0,-27 0</inkml:trace>
  <inkml:trace contextRef="#ctx0" brushRef="#br2" timeOffset="297810.1863">20479 14605,'0'0,"26"53,-26 26,0 0,0-26,53 0,-53 0,0 26,0-52</inkml:trace>
  <inkml:trace contextRef="#ctx0" brushRef="#br2" timeOffset="298029.1863">20823 14367,'26'0,"27"79,-53-26,53 0,-53 26,0 1,0-1,0 0,-79 27,26-27,-53 27,0-53</inkml:trace>
  <inkml:trace contextRef="#ctx0" brushRef="#br2" timeOffset="299475.1863">15293 16272,'0'0,"79"0,-26 0,0 0,0-53,26 53,1 0,26 0,52-53,1 53,-27 0,27-53,0 53,-53 0,0 0,-1-53,-25 53,-27 0,0 0,-27 0,27 0,-27 0,1 0,-1 0,54 0,-27 0,26 0,0 0,1 0,26-27,26 27,27-52,-27 52,27-53,-1 53,-25-53,-1 53,-26 0,-27 0,1 0,-27-53,26 53,0 0,1 0,-27 0,0 0,-1 0,28 0,-1 0,27 0,26 0,1 0,25-53,1 53,0-53,-53 53,0-53,26 53,-26 0,-27-26,-26 26,0 0,-27 0,-26 0,-26 52,-1-52</inkml:trace>
  <inkml:trace contextRef="#ctx0" brushRef="#br2" timeOffset="300374.1863">17304 16668,'0'-26,"0"0,0-27,26 26,27 27,0 0,0 0,0 0,0 0,0 27,-53 26,26-27,-26 0,0 27,0-26,0-1,0 27,0-26,0-1,0 27,0-27,27 27,26-53,-1 0,1 0,0 0,0 0,0 0</inkml:trace>
  <inkml:trace contextRef="#ctx0" brushRef="#br2" timeOffset="300661.1863">17383 16854,'0'0,"27"0,52-53,0 53,1-27,-1 27,0 0,-26 0,0 0,-26 0</inkml:trace>
  <inkml:trace contextRef="#ctx0" brushRef="#br2" timeOffset="301418.1863">18574 16933,'0'-26,"0"26,53-27,26 27,0 0,27-53,-26 53,-27 0,-27 0</inkml:trace>
  <inkml:trace contextRef="#ctx0" brushRef="#br2" timeOffset="301654.1863">18812 16721,'0'-53,"0"106,0-26,26-1,-26 27,27-26,-27-1,53 27,-53-27,0 27,26-53</inkml:trace>
  <inkml:trace contextRef="#ctx0" brushRef="#br2" timeOffset="301904.1863">19341 16668,'0'27,"27"-1,-27 1,0 26,52-27,-52 27,27-26,-27-1,26-26,-26 53,53-53</inkml:trace>
  <inkml:trace contextRef="#ctx0" brushRef="#br2" timeOffset="302084.1863">19632 16483,'0'-26,"0"52,0 1</inkml:trace>
  <inkml:trace contextRef="#ctx0" brushRef="#br2" timeOffset="303255.1863">21669 15531,'0'-27,"0"-26,0 0,-26 1,-27-1,27 53,-27 0,26 0,1 0,-27 0,26 0,27 26,-26-26,26 53,0 0,0 0,26-53,27 0,-26 0,-1 0,27 0,-26-53,-27 26,0-25,0-1,0-27,0 1,0-1,0 1,0 26,0 27,-53-54,53 107,0 26,0 0,26 0,-26 26,27 27,-27-53,52 26,-52-26,53 26,-53-26,27-26,-27 26,26-53</inkml:trace>
  <inkml:trace contextRef="#ctx0" brushRef="#br2" timeOffset="303606.1863">21908 15107,'0'-79,"26"79,53 0,-52 0,-1 0,27 53,-26-53,26 53,-53-27,0 54,0-54,0 1,-53 26,53-27,-53-26,53 53,0 0,0 0,26-53,27 0,53 0,-53 0,-27 26</inkml:trace>
  <inkml:trace contextRef="#ctx0" brushRef="#br2" timeOffset="303878.1863">22040 15293,'26'0,"1"0,26 0,26 0,0 0,1 26,-27-26</inkml:trace>
  <inkml:trace contextRef="#ctx0" brushRef="#br2" timeOffset="304176.1863">22807 15425,'0'0,"27"0,25 0,1 0,0 0,0 0,0 0,0 0</inkml:trace>
  <inkml:trace contextRef="#ctx0" brushRef="#br2" timeOffset="304402.1863">22913 15293,'0'-53,"0"79,26 1,-26-1,0 27,0-27,0 1,0 52,0-26,0 0,27-26</inkml:trace>
  <inkml:trace contextRef="#ctx0" brushRef="#br2" timeOffset="305591.1863">24051 14234,'0'-79,"0"52,0 27,0-26,-27 26,-26 0,-26 0,52 79,-25 1,-1 52,53 27,-53 79,53-53,0 0,0 27,53 0,26-1,-26-25,0-28,-53-25,79 25,-79 1,0-53,0-27,0-26,0 0,0-26,-26-27,-1 0,27 0,-53 0,53-80,-53 1,53 26</inkml:trace>
  <inkml:trace contextRef="#ctx0" brushRef="#br2" timeOffset="306188.1863">23627 15557,'-26'-26,"-27"52,53 27,0-26,0-1,0 27,53-27,0 27,26-53,1 0,-1 0,-26 0,0-26,-53-1,0-26,0-26,0 26,-53 0,26 0,1 27,-27 26,53-27,-53 27,0 27,53-1,0 27</inkml:trace>
  <inkml:trace contextRef="#ctx0" brushRef="#br2" timeOffset="306960.1863">24051 17198,'0'-53,"0"26,-80 27,54 0,-1 0,1 0,26 27,-79 26,79-27,0 1,0 25,0 28,0-27,105 0,-25-53,-1 53,0-53,-26 0,0 0</inkml:trace>
  <inkml:trace contextRef="#ctx0" brushRef="#br2" timeOffset="307252.1863">24421 17330,'53'0,"0"0,26 26,-79 54,0-27,0-27,0 1,0 25,0-52,53 0,0 0,0 0,0 0,0 0</inkml:trace>
  <inkml:trace contextRef="#ctx0" brushRef="#br2" timeOffset="310811.1863">25797 14049,'0'0,"-53"0,53 27,-79-27,52 0,1 0,-27-27,0-26,53-26,0 52,0 27,26 0,27 0,-26 27,26-1,-27 27,-26-26,53-1,-53 27,0 53,-26-27,-27-26,0 0,0-27,0-26,0 0,26 0,1 0,26-26,0-27,0 0,53 53,0 0,-27 0,1 27,26-27,-27 53,27-53,-26 52,-1-52,-26 53,79-53</inkml:trace>
  <inkml:trace contextRef="#ctx0" brushRef="#br2" timeOffset="311411.1863">25929 14023,'0'-27,"27"27,-1 0,1 0,52 0,-53 0,1 0,26 0,-53 0,0 53,0 0,0-27,-53 54,53-54,0 54,0-54,0 1,26-27,27 79,0-79,27 26,-28-26,-25 0,-27 53</inkml:trace>
  <inkml:trace contextRef="#ctx0" brushRef="#br2" timeOffset="311689.1863">26088 14314,'0'-27,"-27"27,27 0,27 0,52 0,-26 0,0-53,0 53,0 0,0 0,0 0</inkml:trace>
  <inkml:trace contextRef="#ctx0" brushRef="#br2" timeOffset="312146.1863">26882 13679,'26'0,"-26"-53,0 106,-26 0,26 26,-53 27,53 26,-80-26,27 53,1 52,-1-78,0-1,53-53,-53 1,53-1,0-53,-53 1,53 26,-27-53,27-27</inkml:trace>
  <inkml:trace contextRef="#ctx0" brushRef="#br2" timeOffset="314013.1863">27226 14102,'0'-53,"26"27,53 26,-26 0,0 0,0 0,-26 0,-27 79,26-79,-26 79,0-52,0-1,0 27,0-26,-79 26,79-27,-27-26,27 53,0 0,53 26,27-79,-1 27,0-27,-26 0,-26 0</inkml:trace>
  <inkml:trace contextRef="#ctx0" brushRef="#br2" timeOffset="314262.1863">27305 14340,'0'0,"106"0,-53 0,0 27,26-27,0 0,-26 0</inkml:trace>
  <inkml:trace contextRef="#ctx0" brushRef="#br2" timeOffset="314575.1863">27940 14446,'0'0,"53"0,26 0,-26 0,27 0,-27 0,-27 0,27 0</inkml:trace>
  <inkml:trace contextRef="#ctx0" brushRef="#br2" timeOffset="314823.1863">28099 14261,'0'26,"0"54,0-54,0 27,0-27,0 1,0 26,0 26,0-26,0 0</inkml:trace>
  <inkml:trace contextRef="#ctx0" brushRef="#br2" timeOffset="315230.1863">28416 14181,'27'0,"26"0,0 0,-27 27,53 52,-79-26,0-26,0-1,-26 27,-1-27,-25 27,52 0,52-53,28 0,-1 0,-26 0,-26 0,26-26</inkml:trace>
  <inkml:trace contextRef="#ctx0" brushRef="#br2" timeOffset="315440.1863">28972 14102,'53'53,"-53"-27,53 27,-53 27,0-27,0 26,0 0,-53 27,-53 26,-26 1,-27-27,0-54</inkml:trace>
  <inkml:trace contextRef="#ctx0" brushRef="#br2" timeOffset="316282.1863">27173 13917,'0'-27,"-27"54,27 26,-53 26,53-26,0 0,0 26,0 1,0-1,0 0,53 27,-26-26,52-27,0 26,1-79</inkml:trace>
  <inkml:trace contextRef="#ctx0" brushRef="#br2" timeOffset="317636.1863">29475 14155,'-53'0,"0"53,53 0,-53 0,53 0,-27-1,27 28,0 26,0 0,0-27,0-26,53 0,-26-53</inkml:trace>
  <inkml:trace contextRef="#ctx0" brushRef="#br2" timeOffset="318139.1863">29686 14155,'0'-53,"53"53,0 0,0 53,-27-27,27-26,-53 53,27-53,-27 53,0 0,0-26,-27 25,-26 1,27 0,26-26,0 26,0-53,53 53,26-53,1 0,-1 0,-26 53</inkml:trace>
  <inkml:trace contextRef="#ctx0" brushRef="#br2" timeOffset="318408.1863">29686 14393,'27'0,"-1"0,27 0,26 0,-26 0,53 0,-26 26,-1-26,-26 0,-27 0</inkml:trace>
  <inkml:trace contextRef="#ctx0" brushRef="#br2" timeOffset="318633.1863">30321 14499,'27'0,"52"-27,-52 27,25 0,-25 0,26 0,0 0,0 0,-27 0,-26-26</inkml:trace>
  <inkml:trace contextRef="#ctx0" brushRef="#br2" timeOffset="318873.1863">30559 14340,'0'27,"0"-1,0 27,0-27,0 27,0 0,0 0,0 27,0-54</inkml:trace>
  <inkml:trace contextRef="#ctx0" brushRef="#br2" timeOffset="319128.1863">30983 14314,'0'0,"-27"0,27 53,0-1,0-25,0-1,0 27,0-26,0-1,27-26,-27 53,26-53</inkml:trace>
  <inkml:trace contextRef="#ctx0" brushRef="#br2" timeOffset="319308.1863">31089 14208,'0'-53</inkml:trace>
  <inkml:trace contextRef="#ctx0" brushRef="#br2" timeOffset="319497.1863">31485 13890,'0'0,"0"53,27 106,-27-80,0 54,0-28,-53 54,-53 0,-26 0,0-1,-1 1</inkml:trace>
  <inkml:trace contextRef="#ctx0" brushRef="#br2" timeOffset="321342.1863">25665 15689,'26'0,"27"0,-27 0,27 0,0 0,0 0,0 0,0 0,26 0,-26 0,0 0,-26 0,26 0,-53 0,53 0,-1 0,1 0,0 0,-26 53,-1-53,54 0,-1 0,-53 0,1 0,26 0,-27 0,27 0,0 0,-26 0,25 0,1 0,0 0,0 0,27 0,-1 0,27 0,-27 0,1 0,-28 0,1 0,0 0,0 0,27 0,-28 0,-25 0,-1 0,27 0,-26 0,-1 0,27 0,0 0,0 0,0 0,0 0,26 0,-26 0,0 0,0 0,26 0,1 0,-1 0,0 0,1 0,26 0,-27-26,0 26,27 0,-53 0,0 0,26 0,1 0,-1 0,1 0,-1 0,0 0,1 0,-1 0,0 0,-26 0,0 0,0 0,-26 0,-1 0,27 0,-27 0,1 0,26 0,26 0,-26 0,0 0,0 0,0 0,26 0,27 0,-53 0,0 0,-27 0,27 0,-26 0,-80 26,-27-26</inkml:trace>
  <inkml:trace contextRef="#ctx0" brushRef="#br2" timeOffset="323197.1863">27623 16351,'0'-27,"0"27,0-52,52 52,-25 0,26 0,0 0,0 0,0 0,-1 52,-25 28,-27-54,0 27,0 27,-53-27,27-1,-27 1,53 0,-53-26,53 26,0 0,79-53,0 0,1 0,-1 0,1 0,-54 0</inkml:trace>
  <inkml:trace contextRef="#ctx0" brushRef="#br2" timeOffset="323484.1863">27649 16668,'0'-26,"26"26,1 0,52 0,-26 0,27 0,25 0,-25 0,-1 0,-26 26,0-26</inkml:trace>
  <inkml:trace contextRef="#ctx0" brushRef="#br2" timeOffset="325852.1863">28628 16642,'0'-26,"53"26,26 0,-52 0,-1 0,1 0,26 0,-27 0,0 0,27 0</inkml:trace>
  <inkml:trace contextRef="#ctx0" brushRef="#br2" timeOffset="326101.1863">29157 16457,'0'-53,"27"53,-27 26,0 1,0-1,0 27,52-26,-52-1,0 27,0-27,0 1,0 26,27-53</inkml:trace>
  <inkml:trace contextRef="#ctx0" brushRef="#br2" timeOffset="326333.1863">29660 16139,'26'0,"27"0,-53 27,27-1,-27 54,0-28,0 1,0 27,0-1,-27 1,-26 25,-53 28,-26-28,0 1,-27-53</inkml:trace>
  <inkml:trace contextRef="#ctx0" brushRef="#br2" timeOffset="326851.1863">27305 16139,'26'0,"-26"27,0 26,0 0,0 26,-26 0,26 27,0 26,53-26,0 27,26-1,1-53,25-79</inkml:trace>
  <inkml:trace contextRef="#ctx0" brushRef="#br2" timeOffset="328501.1863">32306 15504,'0'0,"0"-53,0 27,0-1,-27-52,-52 53,26 26,26 0,1 0,-53 0,52 0,1 0,-54 79,80-26,0-27,0 27,27 0,26-53,0 0,0 0,-1 0,28-26,-54-1,27-26,-26 0,-27 1,79-54,-79 0,0 0,0 27,0-27,0 26,0 1,0 26,0 27,-26 26,26 132,0-26,0 0,0-1,0 54,0-26,0-1,0-26,0-1,0-25,0-54</inkml:trace>
  <inkml:trace contextRef="#ctx0" brushRef="#br2" timeOffset="328981.1863">32703 15107,'26'-79,"0"53,27 26,0 0,-26 0,-1 0,27 0,-53 52,53-25,-53 26,0-27,0 27,0 0,0 0,0 0,-26-27,26 27,-53-26,53-1,0 27,0-26,26-1,1-26,25 53,28-53,-27 0,-27 0</inkml:trace>
  <inkml:trace contextRef="#ctx0" brushRef="#br2" timeOffset="329191.1863">32597 15293,'53'0,"-53"-53,79 53,-53 0,1 0,52 0,-26 0,0 26,0-26,26 80,1-28,-27-52</inkml:trace>
</inkml:ink>
</file>

<file path=ppt/ink/ink3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6:01:01.421"/>
    </inkml:context>
    <inkml:brush xml:id="br0">
      <inkml:brushProperty name="width" value="0.05292" units="cm"/>
      <inkml:brushProperty name="height" value="0.05292" units="cm"/>
      <inkml:brushProperty name="color" value="#FF0000"/>
    </inkml:brush>
  </inkml:definitions>
  <inkml:trace contextRef="#ctx0" brushRef="#br0">16113 14631,'0'-26,"0"26,0-27,0-26,0 27,0-1,0-26,0 53,53 0,-53-26,27 26,-1 0,0 0,54 0,-27 0,-27 0,27-26,-26 26,-1 0,27 0,-27-53,1 53,26 0,-27-27,1 27,52 0,-52-53,-1 53,53 0,-52 0,26 0,-27 0,27 0,-26 0,-1 0,27 0,0-26,26 26,1 0,-1-53,0 53,54-53,-28 53,28-53,-27 53,52-79,28 79,-28-80,-25 80,25-79,-25 79,-28-79,28 79,-54 0,1 0,-1 0,-26 0,0 0,0 0,0 0,-27 0,0 0,27 0,-26 0,-1 0,27 0,-26 0,26 0,26 52,-26-52,-27 27,27-27,-53 26,27 27,-27 0,53 0,-53-26,53 26,-53-27,26 27,-26 0,53-53,-53 26,0 27,0 0,0 0</inkml:trace>
  <inkml:trace contextRef="#ctx0" brushRef="#br0" timeOffset="3075">19500 13202,'0'-26,"-53"26,53 26,-53 27,53 0,-53 0,53-26,27 26,-1-53,27 0,26 0,-26 0,-26 0,52-80,-79 27,0 27,0-1,0-26,-26 53,26-53,-53 53,26-26,1 26,26 0</inkml:trace>
  <inkml:trace contextRef="#ctx0" brushRef="#br0" timeOffset="3410">19553 12858,'0'-52,"0"52,0 52,0 1,0 0,0 0,0 27,0-1,0-26,0 26,0-26,0 0,0-26,0 25,0-25</inkml:trace>
  <inkml:trace contextRef="#ctx0" brushRef="#br0" timeOffset="3847">19817 13308,'0'0,"0"27,0 26,0-27,0 1,0-1,0 27,53-27</inkml:trace>
  <inkml:trace contextRef="#ctx0" brushRef="#br0" timeOffset="4163">20108 12938,'0'26,"0"1,-26 52,26-26,-27 0,27 26,0 1,0-1,0-26,0 26,0-52,0-1,27-26,-27 53</inkml:trace>
  <inkml:trace contextRef="#ctx0" brushRef="#br0" timeOffset="4586">20267 13176,'53'0,"26"-27,-26 27,-53 0,27 53,-27 0,0-26,0-1,0 27,0-26,-53-27,53 53,0-27,0 27,53-53,-27 0,1 0,26 0,-27 0</inkml:trace>
  <inkml:trace contextRef="#ctx0" brushRef="#br0" timeOffset="4840">20241 13388,'53'0,"26"0,-53 0,27 0,0-27,-26 27</inkml:trace>
  <inkml:trace contextRef="#ctx0" brushRef="#br0" timeOffset="5057">20770 13149,'26'0,"27"0,-53 53,53 0,-53-26,0 26,0 0,-53 0,27-1,26 28,-53-80</inkml:trace>
  <inkml:trace contextRef="#ctx0" brushRef="#br0" timeOffset="7418">26353 13732,'0'0,"0"-27,0-26,0 0,0 27,0-27,0 0,0 27,26 26,27-27,0 27,0-53,-27 53,27 0,-26 0,52 0,-26 0,0 0,0 0,26 0,0 0,1 0,26-26,-27 26,-26 0,26 0,-26-53,0 53,27 0,-54 0,0 0,27 0,-26 0,-1 0,1 0,26 0,-27 0,1 0,25 0,-25 0,-1 0,27 0,-26 0,-1 0,27 26,-26-26,-1 0,53 0,-26 0,0 0,0 0,0 0,0 0,0 0,0 0,0 0,0 0,26 0,-26 0,0 27,-27-27,27 0,27 0,-27 0,-1 0,1 0,0 0,27 53,-27-53,0 0,-1 0,1 0,27 0,-27 0,-27 0,1 0,25 0,1 0,-26 0,26 0,-27 0,1 0,26 0,-27 0,27 0,0 0,0 0,-27 0,1 0,-27 26,0 1,26-27,-26 52,0 28,53-54,-53 27,27-53,-27 53,52-26,-52 25</inkml:trace>
  <inkml:trace contextRef="#ctx0" brushRef="#br0" timeOffset="8355">30824 12329,'-26'0,"-54"0,54 0,-1 27,-52-1,52 54,27-54,-53 27,53-27,27 27,-1-53,27 0,27 0,-27 0,0-53,-1 0,-52 27,0 0,27-27,-27 26,-27-26,1 53,26-53,-53 53</inkml:trace>
  <inkml:trace contextRef="#ctx0" brushRef="#br0" timeOffset="8677">30745 11932,'0'27,"0"26,0 26,0 1,-53-1,53 27,0-27,-53 0,53 27,0-26,0-1,0 0,26-26,-26-26,27-27,-27 79</inkml:trace>
  <inkml:trace contextRef="#ctx0" brushRef="#br0" timeOffset="9138">31009 12620,'0'-26,"53"26,-53 0,53 0,-53 53,0-27,0 1,-53 26,27-27,26 27,0 0,53-53,-1 0,1 0,0 0</inkml:trace>
  <inkml:trace contextRef="#ctx0" brushRef="#br0" timeOffset="9459">31565 12091,'-27'27,"1"26,-27 26,53-26,-53 26,53 1,0-1,0 0,0 1,0-27,53 0,-27-1,1-52,26 27,-27-27</inkml:trace>
  <inkml:trace contextRef="#ctx0" brushRef="#br0" timeOffset="9959">31750 12356,'26'-27,"27"27,-26 0,-1 0,-26 0,0 53,0 0,0-26,0-1,0 27,-53-27,53 27,0 27,27-80,-27 26,79-26,-26 0,-26 0</inkml:trace>
  <inkml:trace contextRef="#ctx0" brushRef="#br0" timeOffset="10192">31803 12567,'0'-26,"26"26,1 0,26 0,-27 0,1 0,26 0</inkml:trace>
  <inkml:trace contextRef="#ctx0" brushRef="#br0" timeOffset="10412">32279 12329,'27'0,"-1"0,-26 0,53 53,-53 53,0-80,-26 1,-27 52,0-26,-27 0,54-53</inkml:trace>
  <inkml:trace contextRef="#ctx0" brushRef="#br0" timeOffset="10987">31803 12594,'-27'0,"-25"0,25 0,27 0,53 0,-27 0</inkml:trace>
  <inkml:trace contextRef="#ctx0" brushRef="#br0" timeOffset="14541">1958 17542,'26'0,"27"0,0 0</inkml:trace>
  <inkml:trace contextRef="#ctx0" brushRef="#br0" timeOffset="14729">1984 17859,'27'0,"26"0,-27 0,27 0</inkml:trace>
  <inkml:trace contextRef="#ctx0" brushRef="#br0" timeOffset="17317">3069 17356,'-26'0,"26"-26,26 26,1 0,26 0,-27 0,0 0,27 0,-53 79,0-52,0-1,0 27,0-26,0-1,0 27,0 0,27-53,-27 26,53-26,-27 0,27 0,-26 0,26 0,-53-53</inkml:trace>
  <inkml:trace contextRef="#ctx0" brushRef="#br0" timeOffset="17579">3598 17383,'0'26,"0"1,0 26,0-27,80 27,-27 26,-27-79,-26 27,53-27</inkml:trace>
  <inkml:trace contextRef="#ctx0" brushRef="#br0" timeOffset="17803">3889 17383,'0'0,"27"53,-27 26,79-26,-52 0</inkml:trace>
  <inkml:trace contextRef="#ctx0" brushRef="#br0" timeOffset="18224">4101 17039,'0'0,"0"26,-79 1,52 26,1-53,-27 26,0-26,26 0,-52 0,26 0,27 0,-1 0,-26 0,27 0,-1 0,-25 0,25 0,1 0,26 0,0 53,0 0,0 0,0 0,26-27</inkml:trace>
  <inkml:trace contextRef="#ctx0" brushRef="#br0" timeOffset="18808">4313 17462,'-53'0,"53"-26,0 26,0 79,26-26,-26-27,0 1,27 26,-27-27,79-26,-52 53,-1-53,27 0</inkml:trace>
  <inkml:trace contextRef="#ctx0" brushRef="#br0" timeOffset="19026">4392 17277,'0'0</inkml:trace>
  <inkml:trace contextRef="#ctx0" brushRef="#br0" timeOffset="19679">5054 16854,'-27'0,"27"-27,-53 27,53-26,-26 26,-1 0,-26 0,53 0,-26 0,26 53,0 0,0-27,0 0,0 27,0-26,0 26,0 0,0 0,26 26,-26-26,0 0,27 0,-27 26,53-26,-53 0,0 0,26 26,-26-26,0 0,0-26,0 25,53-25,-53 26,0 0,27-53,-27 26,26-26,-26 27,53-27,-53 0</inkml:trace>
  <inkml:trace contextRef="#ctx0" brushRef="#br0" timeOffset="20682">5794 17198,'0'-53,"-26"53,26 0,-79 53,79 26,0-26,0 0,0 0,52 0,1-53,0 0,0 0,27 0,-54-53,27 0,-53 26,0 1,0-27,0 27,-53-27,27 26,-1 27,-26-53,27 53,-27 0,79 0,-26 27</inkml:trace>
  <inkml:trace contextRef="#ctx0" brushRef="#br0" timeOffset="21059">5794 16854,'0'-27,"-26"27,26 0,0 80,0-28,0 28,0-1,0 1,0 25,79 1,-79 0,53 26,-53-52,27-27,-27 0,0 0,0-27,0-26</inkml:trace>
  <inkml:trace contextRef="#ctx0" brushRef="#br0" timeOffset="21650">6218 17409,'-27'0,"27"0,0 53,0 27,0-54,0 0,0 27,0-26,27-1</inkml:trace>
  <inkml:trace contextRef="#ctx0" brushRef="#br0" timeOffset="22027">6720 17065,'0'27,"-26"52,26-26,-53 26,53 1,0-1,0 1,0-1,0 0,0-26,53 0,-53 0,53-53,-53 27</inkml:trace>
  <inkml:trace contextRef="#ctx0" brushRef="#br0" timeOffset="22742">6879 17542,'0'-27,"27"27,-1 0,1 0,52 0,-26 0</inkml:trace>
  <inkml:trace contextRef="#ctx0" brushRef="#br0" timeOffset="23057">7303 17303,'-27'27,"27"-1,0 27,-26-26,26 26,0 0,79-53,-53 26,27-26,0-26</inkml:trace>
  <inkml:trace contextRef="#ctx0" brushRef="#br0" timeOffset="23240">7408 17118,'0'-26,"0"26</inkml:trace>
  <inkml:trace contextRef="#ctx0" brushRef="#br0" timeOffset="23563">7646 17303,'0'27,"27"-27,-27 26,53-26,-53 80,0-54,26 1,-26 26,0-27,0 27,0 26,0 1,-106-27,106 0,-52-53</inkml:trace>
  <inkml:trace contextRef="#ctx0" brushRef="#br0" timeOffset="24629">7779 16854,'0'-27,"0"-52,0 52,26 27,-26-26,53 26,-53-27,27 27,26 0,-53 0,52 0,-52 80,80-54,-80 27,53 0,-53 0,26 26,-26-26,0 0,53 0,-53 0,0 26,0-26,27 0,-27-26,0 52,0-52,52 25,-52 1,0-26,0-1,0 27,0 27,0-27,0-1,0-52,0 27,-52-27,52 53,-27-53,1 0</inkml:trace>
  <inkml:trace contextRef="#ctx0" brushRef="#br0" timeOffset="25610">8731 17674,'-53'0,"80"0,-1-27,1 27,52 0,-26 0,-27-53,1 53,26 0</inkml:trace>
  <inkml:trace contextRef="#ctx0" brushRef="#br0" timeOffset="25880">8837 17489,'-53'0,"53"26,0 1,0 25,0 1,0-26,27 26,-27-27,0 27,26 0,-26-26</inkml:trace>
  <inkml:trace contextRef="#ctx0" brushRef="#br0" timeOffset="26661">9340 17515,'53'-26,"0"26,-53 0,53 0,-53 53,52-27,-52 27,0 0,-26-53,26 53,-26-53,26 53,-27-53,27 26,0 27,0-53,27 0,52 0,-26 0,0 0,-27-26,27 26,-53-27</inkml:trace>
  <inkml:trace contextRef="#ctx0" brushRef="#br0" timeOffset="26922">9869 17594,'0'27,"0"-1,0 1,26 26,-26-27,0 27,27-53,-27 53</inkml:trace>
  <inkml:trace contextRef="#ctx0" brushRef="#br0" timeOffset="27162">10054 17594,'27'53,"-27"-26,0 52,0-26,53 0</inkml:trace>
  <inkml:trace contextRef="#ctx0" brushRef="#br0" timeOffset="27552">10239 17303,'-26'0,"-1"27,-25 26,25 0,1-53,-54 0,54 0,-1 0,1 0,-27 0,27-27,-27 27,53-53,-53 53,26 0,27 27,0-1,0 1,0-1,-53 27,53-26,0 25,0 1</inkml:trace>
  <inkml:trace contextRef="#ctx0" brushRef="#br0" timeOffset="28100">10478 17647,'-27'0,"27"53,0-26,0 26,0 0,27 0,-1-27,27-26</inkml:trace>
  <inkml:trace contextRef="#ctx0" brushRef="#br0" timeOffset="28280">10557 17489,'0'-53,"0"79</inkml:trace>
  <inkml:trace contextRef="#ctx0" brushRef="#br0" timeOffset="29720">11113 17145,'0'-27,"-27"27,1 0,-1 0,-26 0,27 0,-27 0,26 0,27-53,0 106,0 0,0 0,0 26,0 1,0-1,0 27,0 0,0 26,0-26,0 26,0 1,0-81,0 1,0-26,0 26,0-27,0 1,27-27,26 53,-27-53,54 0,-54 0,27 26,-27-26,27 0,-26 0,-1 53,27-53,-26 0</inkml:trace>
  <inkml:trace contextRef="#ctx0" brushRef="#br0" timeOffset="30941">11562 17621,'-26'0,"-1"0,-26 53,27 0,-27 53,53-53,0-27,0 0,0-26,79 53,1-53,-1 0,1 0,-1-53,0 27,-52-27,-27 27,26-1,-26-52,0 79,-26-53,-27 53,26-27,-25 27,-1 0</inkml:trace>
  <inkml:trace contextRef="#ctx0" brushRef="#br0" timeOffset="31400">11615 17356,'0'53,"0"0,0 27,0 25,0-25,0-1,0 1,0-1,27-26,-27 0,0 0,0-27,53-26,-53 27,0 25</inkml:trace>
  <inkml:trace contextRef="#ctx0" brushRef="#br0" timeOffset="31777">11668 17727,'0'0,"-26"0,26-53,0 79</inkml:trace>
  <inkml:trace contextRef="#ctx0" brushRef="#br0" timeOffset="32712">11986 18018,'0'-53,"0"53,79 0,-53 0,-26 26,0 54,0-27,0-53,0 53,0-27,27-26,-1 0,1 0,26 0,-27 0</inkml:trace>
  <inkml:trace contextRef="#ctx0" brushRef="#br0" timeOffset="33891">12515 17621,'0'-53,"-27"106,27-27,-26 27,26 0,0 0,-53 0,53 0,0 26,0-52,0-1,26-26,-26 53,80-53,-27 0,0 53,0-53,-1-26</inkml:trace>
  <inkml:trace contextRef="#ctx0" brushRef="#br0" timeOffset="34257">13044 17647,'0'0,"0"27,0-1,0 27,0-26,0-1,0 27,0-26,0-1,26 53</inkml:trace>
  <inkml:trace contextRef="#ctx0" brushRef="#br0" timeOffset="34534">13361 17594,'0'-26,"0"52,0 54,0-27,53 0,-53 0,0 0,0-1,0-25,0-1,-26 27,26-26,-53 26</inkml:trace>
  <inkml:trace contextRef="#ctx0" brushRef="#br0" timeOffset="35457">13785 17330,'0'-53,"0"27,0-1,53 27,-53-53,26 53,1 0,26 0,-27 27,27-1,-53 27,26-27,-26 27,53 0,-53 27,0-27,0-1,27 1,-27 27,0-54,0 1,0-1,0 27,0-26,0-1,0 27,0 0,0-27,0 27,0-26,-27-27,1 0,-27 0,26 0</inkml:trace>
</inkml:ink>
</file>

<file path=ppt/ink/ink3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5:23:22.390"/>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2060"/>
    </inkml:brush>
  </inkml:definitions>
  <inkml:trace contextRef="#ctx0" brushRef="#br0">3254 1243,'0'-26,"0"105,0 27,0-27,0 27,0-26,0-1,0 0,0-26,0-26,27-27,-27 26</inkml:trace>
  <inkml:trace contextRef="#ctx0" brushRef="#br0" timeOffset="332">3069 1190,'0'-26,"-53"26,53-27,53-26,0 53,0 0,26 0,1 0,-27 0,0 0,-53 27,53 26,-53 0,0 0</inkml:trace>
  <inkml:trace contextRef="#ctx0" brushRef="#br0" timeOffset="640">3122 1905,'0'53,"0"-53,53 0,-27 0,54 0,-1-27,1 27,-27 0,26 0,-26 0,0 0</inkml:trace>
  <inkml:trace contextRef="#ctx0" brushRef="#br0" timeOffset="909">4260 1614,'53'0,"26"-27,-52 27,25 0,-25 0,26 0,-53 27</inkml:trace>
  <inkml:trace contextRef="#ctx0" brushRef="#br0" timeOffset="1044">4445 1931,'79'0,"-26"0,0-26,0 26,-26 0</inkml:trace>
  <inkml:trace contextRef="#ctx0" brushRef="#br0" timeOffset="2250">6006 1376,'0'-27,"27"-26,25 53,-25 0,26 0,0 0,26 53,-52-26,-27-1,52 27,-52 0,0 0,-26 0,0 26,-27-26,26-27,-26-26,53 53,80-53,25 0,-25 0,-1 0,-26 0,-26 0,-1 0,53 0</inkml:trace>
  <inkml:trace contextRef="#ctx0" brushRef="#br0" timeOffset="4808">6668 1005,'0'-26,"0"-27,0 0,0 26,0 1,-27 26,-26 0,0 0,0 0,-26 0,-27 53,27 26,-1 1,27 78,53 28,0-1,0 0,0 0,80 0,-1-26,53 0,-52 0,-1-1,-26 54,-53-80,0-26,0-26,-79-1,-1-79,1 53,0-53,-1 0,1-27,0-26,52 1,27-28,0-26,27 0</inkml:trace>
  <inkml:trace contextRef="#ctx0" brushRef="#br0" timeOffset="5219">6429 1852,'-53'0,"27"53,26 0,0 0,0 26,0-26,0-27,0 27,106-26,-53-27,0 0,0 0,26-53,-53 26,-26-52,0 0,0 26,0-27,-52 27,-1 0,26 27,-26 26,53-53,-53 53,27 0,26 26,-53 1,53-1,-27 54,27-27,-52 0,-1 52</inkml:trace>
  <inkml:trace contextRef="#ctx0" brushRef="#br0" timeOffset="6017">6376 1693,'-52'0,"25"0,1 0,-27 0,-53 0,53 53,0 0,0 26,0 27,53-27,-26 1,26-1,0-26,53 0,26 0,53-53,27 0,26 0,27-27,-27-52,-26 0,-106-1,0 27,-53 1,0-28,0 27,-53 0,0 0,0 0,0 53,-26-52,26 52,26 0,-26 0,27 26,26 0,-53 27,53-26,0 26,0 0,-53 26,53-52</inkml:trace>
  <inkml:trace contextRef="#ctx0" brushRef="#br0" timeOffset="6548">7223 3228,'-53'0,"0"53,27-27,-27 0,26 54,-25-27,52 0,0 0,0 26,0-26,26 0,53-53,1 53,26-53,-1 0,28-27,-54-26</inkml:trace>
  <inkml:trace contextRef="#ctx0" brushRef="#br0" timeOffset="6719">7699 3439,'0'27,"0"26,0-27,0 1,0 25,27-25,-27 26,0-27</inkml:trace>
  <inkml:trace contextRef="#ctx0" brushRef="#br0" timeOffset="8925">10345 926,'0'-27,"-26"27,-27 0,0 53,0 0,0 26,53 1,0-1,0-26,0-26,79-27,1 0,26 0,0 0,-1-80,-25 27,-54-26,-26-53,0 52,0 1,0 0,0-1,0 27,-79 0,26 0,26 53,27 53,-52 0,52 27,0-1,0 0,0 27,0 0,0 0,0-27,26 1,-26-27,53-1,-53-25,26 26,-26 0,53-53</inkml:trace>
  <inkml:trace contextRef="#ctx0" brushRef="#br0" timeOffset="9187">11113 979,'0'-27,"0"54,0 26,0 26,0 27,0-53,0 0,-53 0,53-1,0-25,0-1,26 27</inkml:trace>
  <inkml:trace contextRef="#ctx0" brushRef="#br0" timeOffset="9480">11827 714,'0'0,"-27"53,-25 0,-28 53,1-27,52 27,27-27,-53 27,53-26,0-28,53 1,0-26,27-27,-1 53,0-53,1 0</inkml:trace>
  <inkml:trace contextRef="#ctx0" brushRef="#br0" timeOffset="9848">12171 899,'26'0,"-26"-53,53 53,-26 0,26 27,26 52,-79-26,0 0,0 0,0 0,0 0,-26 0,26-27,-53 27,53-26,0-1,0 27,26-53,27 53,26-53,54 0,-28 0,28 0,-27 0,-80 0,-26 0</inkml:trace>
  <inkml:trace contextRef="#ctx0" brushRef="#br0" timeOffset="10066">12383 1111,'0'-27,"52"27,1 0,0 0,27 0,25 0,28-79</inkml:trace>
  <inkml:trace contextRef="#ctx0" brushRef="#br0" timeOffset="10259">12965 741,'0'79,"53"-26,-27 26,-26 1,0 25,0 28,0-1,-26 53,-54-26,-26-27,-26-26,79-106</inkml:trace>
  <inkml:trace contextRef="#ctx0" brushRef="#br0" timeOffset="11004">10266 2063,'-27'0,"54"0,52 0,54-26,105 26,53-53,106 53,158-79,186 79,26-80,-105 80,-80 0,-212-53,-79 53,-105 0,-107 0,-79 0,-53 0,0 0</inkml:trace>
  <inkml:trace contextRef="#ctx0" brushRef="#br0" timeOffset="11850">12144 1137,'27'0,"26"0,26-26,-52 26,26 0,-1 0,-52 26</inkml:trace>
  <inkml:trace contextRef="#ctx0" brushRef="#br0" timeOffset="13327">11536 2460,'0'-79,"0"52,53 27,-27 0,27 0,0 27,26-1,-52 27,26-26,-53 26,0 0,0 26,0-26,-80 0,28 26,-1-26,53-26,-27 25,27-25,27 26,52-53,53 0,1 0,-1 0,-26 0,0-27,-80 27</inkml:trace>
  <inkml:trace contextRef="#ctx0" brushRef="#br0" timeOffset="14182">11536 2751,'0'0,"79"0,1-53,-1 53,27 0,0-52,26 52,-26 0,-27 0,-26 0</inkml:trace>
  <inkml:trace contextRef="#ctx0" brushRef="#br0" timeOffset="15496">12885 2831,'0'0,"80"0,-54 0,27 0,26-53,1 53,-1 0,53-27,-79 27,-26 0,-27 0,-53 0</inkml:trace>
  <inkml:trace contextRef="#ctx0" brushRef="#br0" timeOffset="15728">13256 2672,'-53'-53,"53"27,0 26,0 105,0-78,0-1,26 27,-26 27,27-54,-27 27,0 0,53 0,-53-27,26-26</inkml:trace>
  <inkml:trace contextRef="#ctx0" brushRef="#br0" timeOffset="15997">14076 2540,'0'53,"0"-27,0 27,0-27,0 1,0 26,0-27,0 1,53-27,-53 53,53-53,-27 0,54 0</inkml:trace>
  <inkml:trace contextRef="#ctx0" brushRef="#br0" timeOffset="16161">14314 2434,'0'-53,"0"106,0-27</inkml:trace>
  <inkml:trace contextRef="#ctx0" brushRef="#br0" timeOffset="17287">16351 1667,'27'0,"-27"-27,0 1,0-54,0 54,0-1,-53-26,53 27,-27-27,1 27,-53 26,52 0,-26 53,27 26,-27-26,53 0,-27 0,27 0,0-27,0-26,53 26,0-26,0 0,0 0,26-52,-26-1,-26 0,-27-27,79-52,-79 26,0 0,53-26,-53 26,0 27,0 26,0 53,0-53,-53 53,53 53,0 26,0-26,0 27,0-1,0 0,27 1,-27-1,52 27,-52-53,27 0,-27-27</inkml:trace>
  <inkml:trace contextRef="#ctx0" brushRef="#br0" timeOffset="17589">16907 1005,'26'0,"27"0,27 27,-80-1,26 27,-26 0,0-27,0 27,0-26,0-1,-53 27,53-26,-26-27,26 52,0 1,26-53,54 27,-1-27,27 0,0 0,-80 0</inkml:trace>
  <inkml:trace contextRef="#ctx0" brushRef="#br0" timeOffset="17827">16880 1296,'0'0,"53"0,27 53,-1-53,27 0,0 0,0 0</inkml:trace>
  <inkml:trace contextRef="#ctx0" brushRef="#br0" timeOffset="18119">18415 1508,'53'0,"0"0,0-53,0 53,53 0,-1 0,-25 0,-27 0,-27 0</inkml:trace>
  <inkml:trace contextRef="#ctx0" brushRef="#br0" timeOffset="18329">18706 1296,'0'-26,"0"26,0 53,0 0,0-1,0 1,0 0,0 27,0-27,0-1,0-25</inkml:trace>
  <inkml:trace contextRef="#ctx0" brushRef="#br0" timeOffset="19156">20585 529,'0'-53,"-27"53,27-53,-26 53,-27 0,-53 0,79 53,-25 53,-1 0,53 52,-53 54,53 26,0-26,0 26,0 27,0-54,26-26,27 27,-53-80,53 1,-53-54,0-26,-79-53,26-27,-27 1,54-27</inkml:trace>
  <inkml:trace contextRef="#ctx0" brushRef="#br0" timeOffset="19731">20029 1799,'0'0,"0"53,-26 0,26 0,0 0,26-27,27 27,53-27,0-26,-27 0,-26 0,0 0,0-53,-53 1,0-1,0-27,0 27,-53 0,-27-26,27 53,-26 26,26 0,-26 0,52 0,27 52,0 1,0-26</inkml:trace>
  <inkml:trace contextRef="#ctx0" brushRef="#br0" timeOffset="20497">20267 3281,'-26'0,"-1"0,-26 26,-26 0,26 27,0-26,0 26,27-27,26 27,0 0,0-53,53 0,26 26,-26-26,0 53,0-53,0 0</inkml:trace>
  <inkml:trace contextRef="#ctx0" brushRef="#br0" timeOffset="20767">20690 3466,'27'0,"-1"0,-26 0,0 53,0 0,0-1,-26 28,26-54,-27-26,80-53,0 27,27-27,25 0,-25 0</inkml:trace>
  <inkml:trace contextRef="#ctx0" brushRef="#br0" timeOffset="21675">22781 1005,'0'-26,"-27"26,-26 0,0 0,27 0,-27 79,53-26,0 0,0 0,53 26,0-52,0-27,26 0,0 0,1-27,-54-26,-26 0,0 0,0 0,0-26,-26 26,-27 27,0 26,0-53,27 53,-27 0,53 26,-27 27,27-26,0-1,53-26,0 53</inkml:trace>
  <inkml:trace contextRef="#ctx0" brushRef="#br0" timeOffset="21974">22913 582,'0'-27,"0"27,0 80,0 26,-27 52,27 27,0 1,0-1,0-53,0 27,0-53,0-27,-52 1,52-54</inkml:trace>
  <inkml:trace contextRef="#ctx0" brushRef="#br0" timeOffset="22417">23336 1243,'-26'-53,"26"53,26 0,54 0,-54 53,1-26,-27-1,0 27,0-26,0-1,0 27,-27-27,1-26,79 0,26 0,0 0,1 0,26-26</inkml:trace>
  <inkml:trace contextRef="#ctx0" brushRef="#br0" timeOffset="22695">23998 846,'0'-53,"0"80,0 26,-27 26,-26 27,53-27,-53 27,53 0,0-27,0 1,0-27,0-27,0 1,27-27,26 79,0-79</inkml:trace>
  <inkml:trace contextRef="#ctx0" brushRef="#br0" timeOffset="23077">24448 952,'52'0,"1"27,-26-27,26 53,-53-1,53-25,-53-1,0 27,0 0,-27-26,-26 52,27-52,26 25,-53-52,53 53,26 0,27-53,53 53,53-53,-53 0,-27 0,-26 0,-53-26</inkml:trace>
  <inkml:trace contextRef="#ctx0" brushRef="#br0" timeOffset="23309">24395 1243,'26'0,"-26"-26,27 26,-27 0,79 0,-53 0,54 53,-1-53,0 0,54-27</inkml:trace>
  <inkml:trace contextRef="#ctx0" brushRef="#br0" timeOffset="23511">25374 899,'0'0,"52"53,-52 27,53-28,-53 28,0 26,0 0,-26 26,-80 0,-79 27,26 0,27-106</inkml:trace>
  <inkml:trace contextRef="#ctx0" brushRef="#br0" timeOffset="24315">22543 2302,'0'-27,"26"27,80-53,105 53,81 0,104 0,54 0,159-79,-80 79,53 0,-132 0,-133 0,-132 0,-79 0,-26 0,-107 0,-26 0,0 0,0 0</inkml:trace>
  <inkml:trace contextRef="#ctx0" brushRef="#br0" timeOffset="25910">23786 2804,'27'-26,"52"26,-53 0,27 0,0 0,0 0,-26 53,-27 0,0-27,0 1,0 25,-27-25,27-1,-53 27,53 0,0 0,53-53,0 0,26 0,1 0,26 0,-53 0</inkml:trace>
  <inkml:trace contextRef="#ctx0" brushRef="#br0" timeOffset="26159">23760 2963,'79'0,"-26"0,26 0,1 0,25 26,1-26,27 0</inkml:trace>
  <inkml:trace contextRef="#ctx0" brushRef="#br0" timeOffset="26360">24818 3095,'53'0,"-53"0,26 0,27 0,-26 0,26 0,0 0,-1 0,1 0</inkml:trace>
  <inkml:trace contextRef="#ctx0" brushRef="#br0" timeOffset="26565">25638 2725,'0'-27,"0"27,0 53,0 0,0 27,0-1,0-26,0 26,0 1,0-27</inkml:trace>
  <inkml:trace contextRef="#ctx0" brushRef="#br0" timeOffset="27530">27808 1878,'0'-26,"53"-54,-53 27,0 27,0-27,-53 0,26 53,-26-53,-26 53,-27 0,53 0,-26 53,-1 0,1-26,53 52,26-53,0 1,0 26,53-53,26 53,0-53,1 0,-1 0,27-27,-53-26,0 0,0-52,-53-1,79-53,-79 53,53-26,-53 52,0 28,0 25,0-26,-27 53,27 80,-52 25,52-25,-53-1,53 27,0 53,0-53,0-27,26 27,-26-53,27-27</inkml:trace>
  <inkml:trace contextRef="#ctx0" brushRef="#br0" timeOffset="27830">28310 1349,'53'0,"-26"0,-27-26,26 26,-26 0,80 53,-80-1,26 28,-26-1,0-26,0 0,0 0,-26 0,26-27,-53 1,53 52,0-52,53 26,52-53,1 0,0 0,-53 26</inkml:trace>
  <inkml:trace contextRef="#ctx0" brushRef="#br0" timeOffset="28026">28231 1693,'27'0,"25"0,-25 0,52 0,-26 0,-26 0,26 26,-27 1,27 26,0-53</inkml:trace>
  <inkml:trace contextRef="#ctx0" brushRef="#br0" timeOffset="29858">4577 5821,'0'0,"53"0,-26 0,26 0,0 0,-1 0,-25 0,26 0,-27 52,-26 1</inkml:trace>
  <inkml:trace contextRef="#ctx0" brushRef="#br0" timeOffset="30022">4736 6244,'27'0,"-1"0,27 0,26 0,-26 0,-53 26</inkml:trace>
  <inkml:trace contextRef="#ctx0" brushRef="#br0" timeOffset="30937">6773 5344,'0'-26,"0"26,53 0,0 0,27 0,-1 0,-26 0,0 53,-53-27,26 27,-26 0,0 0,0 0,-53 0,0 26,0-52,53 26,0-1,80-52,-1 0,1 0,-1 0,27 0,-27-26,-26 26,-26-26,-27-27</inkml:trace>
  <inkml:trace contextRef="#ctx0" brushRef="#br0" timeOffset="31190">7858 5503,'0'-53,"0"80,0-1,0 27,0 0,53-27,-53 1,0 26,27-53,-27 53,52-27,-25-26</inkml:trace>
  <inkml:trace contextRef="#ctx0" brushRef="#br0" timeOffset="31408">8202 5529,'0'0,"79"0,-79 53,27 0,-27-26,0-1,0 27,0-26,0-1</inkml:trace>
  <inkml:trace contextRef="#ctx0" brushRef="#br0" timeOffset="31774">8440 4842,'-26'0,"26"26,-53 27,26-27,-26 27,27-53,-53 53,26-53,0 0,0 0,0 0,-26 0,26-53,0 0,26 53,-26-53,27 53,-27 0,-26 0,52 27,27-1,0 1,0 26,0 26,0-26,53 0,26 0</inkml:trace>
  <inkml:trace contextRef="#ctx0" brushRef="#br0" timeOffset="32150">9181 5477,'0'52,"-26"-25,26 26,-80-27,80 1,0 52,0-52,0-1,0 1,53-27,-26 0,-1 0,1 0,25 0,-52 0</inkml:trace>
  <inkml:trace contextRef="#ctx0" brushRef="#br0" timeOffset="32322">9208 5133,'0'-27,"0"27,0 53,0 0</inkml:trace>
  <inkml:trace contextRef="#ctx0" brushRef="#br0" timeOffset="33403">10689 4683,'0'-27,"-79"-26,52 53,-26 0,-26 0,0 0,-1 0,27 0,0 0,1 0,52 27,0-1,0 27,0 0,0 27,0-1,0 53,0-26,0 79,0 0,0-52,0 26,26-1,-26-25,0 25,0-25,0 25,0-78,0-1,0-26,0-27,0 27,26-53,54 0,-1 0,27 0,26 0,-26 0,53 0,0 0,-27 0,0-26</inkml:trace>
  <inkml:trace contextRef="#ctx0" brushRef="#br0" timeOffset="34332">12197 4842,'-26'0,"-1"0,-52 52,26 28,0 26,53-27,-53-26,53 0,53 26,0-52,53-27,53 0,-27 0,27-53,-1-27,-52 28,-79-28,-27 27,0-26,0-1,-53 1,0 26,0 27,-26 26,-1 0,27 0,0 0,1 0,-1 26,26 27,27-26,0-27</inkml:trace>
  <inkml:trace contextRef="#ctx0" brushRef="#br0" timeOffset="34769">12383 4392,'0'-27,"0"27,0 80,-53-1,53 27,0 53,0 26,0-26,26 52,-26-26,53-52,-53-1,79-53,-79 1,27-1,-27-52,0-27,0-80,0 27</inkml:trace>
  <inkml:trace contextRef="#ctx0" brushRef="#br0" timeOffset="35158">13256 5291,'0'0,"0"27,0 52,0-26,0 0,53 0,-53 26,0-52</inkml:trace>
  <inkml:trace contextRef="#ctx0" brushRef="#br0" timeOffset="35892">13970 4656,'0'-26,"0"26,0 0,-79 79,79 1,-53 52,53-26,0 53,0-54,0 1,0-26,0-1,26-26,-26 0,80-27,-28 27,28-53</inkml:trace>
  <inkml:trace contextRef="#ctx0" brushRef="#br0" timeOffset="36140">14420 5318,'0'-53,"26"53,54 0,-54 0,27 0,26 0,-26 0,0 0,0-27</inkml:trace>
  <inkml:trace contextRef="#ctx0" brushRef="#br0" timeOffset="36396">15028 5053,'0'0,"0"53,-26 0,26 0,0 0,0 0,53 0,-27-27,1-26,26 53,-27-53,27 0,-53 0</inkml:trace>
  <inkml:trace contextRef="#ctx0" brushRef="#br0" timeOffset="36583">15266 4709,'27'0,"-27"-53,26 53,-26 53,0-26</inkml:trace>
  <inkml:trace contextRef="#ctx0" brushRef="#br0" timeOffset="36800">15663 4683,'27'53,"-27"0,53 26,-53 0,53 54,-53-27,0-1,0 1,0 0,0-27,0 1,-53-27,26-27,-26-26,-26 106,53-106</inkml:trace>
  <inkml:trace contextRef="#ctx0" brushRef="#br0" timeOffset="38300">16695 5344,'0'-26,"27"26,-1 0,27 0,26 0,1 0,26 0,-27 0,27 0,-53 0,-27 0,-52 0</inkml:trace>
  <inkml:trace contextRef="#ctx0" brushRef="#br0" timeOffset="38555">16986 5106,'0'-53,"53"0,-53 80,0 26,0 0,0 0,0-1,0 1,0 27,27-27,-27 0,0-27</inkml:trace>
  <inkml:trace contextRef="#ctx0" brushRef="#br0" timeOffset="39417">18865 5000,'0'-26,"-27"26,-52 26,-27 27,-26 0,52 27,54-28,26-25,0 52,0-52,79 26,1-53,26 0,52 0,28-27,-28-26,-78 0,-27 0,-53-26,0 26,0 0,-27 0,-52-26,26 52,-27 27,28-52,-1 52,0 0,53 26,-27-26,27 26</inkml:trace>
  <inkml:trace contextRef="#ctx0" brushRef="#br0" timeOffset="39800">18918 4445,'0'-53,"0"132,0 1,0 25,0 28,0-1,0 27,0-53,0-1,0 1,0 26,0-52,0-27,0 0,0-27,0 27,0 0,-27-53,27 26,-26-26,-1 0</inkml:trace>
  <inkml:trace contextRef="#ctx0" brushRef="#br0" timeOffset="40271">19791 5318,'26'-53,"27"53,-26 0,-27 26,53 27,-53-26,0-1,0 27,0-26,-27-1,-26 53,53-52,0-1,27-26,26 0,26 0,-26 0,26 0,-52 0</inkml:trace>
  <inkml:trace contextRef="#ctx0" brushRef="#br0" timeOffset="40550">20558 5000,'-53'53,"-26"0,26 53,0 0,0 26,53-26,-53 0,53-53,0 0,53 0,-26 26,25-26,54 0,-26-27,-27-26</inkml:trace>
  <inkml:trace contextRef="#ctx0" brushRef="#br0" timeOffset="41279">21299 5106,'0'53,"0"0,0 0,0 26,0 1,0-1,0 0,0-26,0 27,26-54</inkml:trace>
  <inkml:trace contextRef="#ctx0" brushRef="#br0" timeOffset="41537">21987 4974,'53'53,"-53"26,53 1,-53-1,0 0,0 54,0-28,0-52,-53 0,0 0,-26-26,-54-27,54 0,52 0</inkml:trace>
  <inkml:trace contextRef="#ctx0" brushRef="#br0" timeOffset="42160">22781 4524,'26'0,"-26"-53,27 53,-27-26,52 26,-52-27,53 27,-26 0,26 0,26 0,-79 53,0-26,27 52,-27 0,0 27,0 26,0-26,-27 0,27 26,-26-26,26 0,0 26,0 1,0 25,-53-78,53-1,0-26,0 26,0-26,-53-26,26 52,-26-79,1 27,25-27,-26 0,0 0,0 0</inkml:trace>
  <inkml:trace contextRef="#ctx0" brushRef="#br0" timeOffset="43267">4710 8149,'0'-53,"26"53,-26-27,79 27,-52 0,-1 0,27 0,-53 27,27 26</inkml:trace>
  <inkml:trace contextRef="#ctx0" brushRef="#br0" timeOffset="43417">4789 8652,'79'0,"-26"0,0-27,0 27,0 0,-53 0</inkml:trace>
  <inkml:trace contextRef="#ctx0" brushRef="#br0" timeOffset="44173">6218 8069,'0'-52,"0"52,53 0,26 0,27 0,-27 26,-26-26,-26 53,-27 0,53-53,-53 79,0-26,-27 0,-26 26,-26 27,26-53,-27 0,54-26,26 25,0-25,79-27,27 0,-26 0,-1 0,-26 0,0 0,-27 0,27 0</inkml:trace>
  <inkml:trace contextRef="#ctx0" brushRef="#br0" timeOffset="44413">7170 8361,'0'-27,"53"54,-53-1,27 27,-27 0,53 26,-53-52,0 26,26-1,-26-25</inkml:trace>
  <inkml:trace contextRef="#ctx0" brushRef="#br0" timeOffset="44617">7461 8387,'0'53,"53"-27,-53 27,0-26,27-1,-27 27,0-26,0-1</inkml:trace>
  <inkml:trace contextRef="#ctx0" brushRef="#br0" timeOffset="44962">7673 7884,'-27'0,"27"27,-26-27,26 53,-53-53,0 0,0 0,0 0,0 0,1 0,-28-27,27 27,27-53,-27 53,26 0,-26 0,53 0,-52 53,52-26,0 26,0 26,0-26,52 26,-25-26</inkml:trace>
  <inkml:trace contextRef="#ctx0" brushRef="#br0" timeOffset="45353">8202 8413,'-53'53,"53"-26,-79 26,79 0,0-27,0 27,0-27,0 1,79 26,-52-53,26 26,-1-26,1 0,-26 0</inkml:trace>
  <inkml:trace contextRef="#ctx0" brushRef="#br0" timeOffset="45523">8308 8122,'0'-53,"0"80,0-27</inkml:trace>
  <inkml:trace contextRef="#ctx0" brushRef="#br0" timeOffset="47181">9631 7699,'-27'-26,"-26"26,1-80,-1 80,53-26,-27 26,-26 0,53-27,0 54,0-1,27 27,-27-26,0-1,26 27,-26 0,0 0,0 0,0 26,0 0,0 1,53-1,-53-26,0 0,0 0,0 0,0 0,27 0,-27 0,0 0,52 26,-52-26,0 0,27 0,-27 26,0-26,53 0,-53 26,0-26,53 27,-53-28,26 1,-26 0,53 53,-53-53,27 0,-27 0,0 0,0-27,0 1,0-1,0 54,53-80,-27 0,0 0,27-27,0 27,27 0,25-53,1 53,27 0,-28 0,-25 0,-27 0,0 0,0 0,-27 0,-26 27,-26-1</inkml:trace>
  <inkml:trace contextRef="#ctx0" brushRef="#br0" timeOffset="48150">12012 7434,'27'0,"25"0,-25 0,26 0,-53 53,53-53,-27 27,27-27</inkml:trace>
  <inkml:trace contextRef="#ctx0" brushRef="#br0" timeOffset="48592">12647 7170,'27'0,"25"0,54 26,-79-26,-1 27,27-1,-53 54,0-54,-26 27,-27-27,26 1,-26-27,27 79,-27-52,53 26,53-53,0 0,26 0,1 0,-27 0,-27 0,27 0,-53-27</inkml:trace>
  <inkml:trace contextRef="#ctx0" brushRef="#br0" timeOffset="49011">13414 7355,'0'0,"0"27,0 25,0-25,0-1,0 27,0-26,27 26,-27 0,26-53,-26 26,53-26,-26 0</inkml:trace>
  <inkml:trace contextRef="#ctx0" brushRef="#br0" timeOffset="49178">13626 7196,'0'-53,"0"133,0-54</inkml:trace>
  <inkml:trace contextRef="#ctx0" brushRef="#br0" timeOffset="50069">11536 8202,'53'-53,"0"53,-27 0,54 0,25 0,81 26,-1-26,79 0,54 0,79 0,0 0,-53 0,52 0,-105 0,-79 0,-53 0,-106 0,-80 0,-78 106,-1-53</inkml:trace>
  <inkml:trace contextRef="#ctx0" brushRef="#br0" timeOffset="50768">11351 9048,'26'-26,"1"26,25-53,28 53,-27 0,-27 0,1 0,26 0,0 27,-1 25</inkml:trace>
  <inkml:trace contextRef="#ctx0" brushRef="#br0" timeOffset="51021">12224 8863,'0'0,"0"53,0 27,-27-28,27 1,-26 0,26 0,0-26,26 26,1-53,52 0,-26 0,-26-27</inkml:trace>
  <inkml:trace contextRef="#ctx0" brushRef="#br0" timeOffset="51217">12383 8731,'0'-27,"0"54,0 26,-27-27</inkml:trace>
  <inkml:trace contextRef="#ctx0" brushRef="#br0" timeOffset="51449">12594 9260,'0'-26,"27"26,26 0,26 0,-26 0,-27 0,54 0,-54 0</inkml:trace>
  <inkml:trace contextRef="#ctx0" brushRef="#br0" timeOffset="51668">13070 8996,'53'52,"-53"1,0 0,0-26,0-1,27 27,-27-26,0 25</inkml:trace>
  <inkml:trace contextRef="#ctx0" brushRef="#br0" timeOffset="51883">13494 8704,'53'0,"-53"53,0 80,0-27,0-1,0 1,-27 26,-26-52,0 26,-26-53,0 26,-27-79</inkml:trace>
  <inkml:trace contextRef="#ctx0" brushRef="#br0" timeOffset="52333">10848 8599,'0'79,"0"-26,0 26,0 1,-27 52,27 0,0-26,0 26,0-26,27 0,-1 26,80-52,79-80</inkml:trace>
  <inkml:trace contextRef="#ctx0" brushRef="#br0" timeOffset="53504">14923 8175,'52'0,"-25"0,26 0,0 0,-27 0,27 0,0 0,26 0,54 0,52 0,0 0,0 0,53 27,-79-27,26 0,-26 0,-53 0,-53 0,0 0,-27 0,-26 53,-26-27</inkml:trace>
  <inkml:trace contextRef="#ctx0" brushRef="#br0" timeOffset="54381">14049 8678,'-26'26,"26"27,-53 27,53-1,-53 1,53 25,0 1,0 26,0-52,0-27,0-27,0 27,27-26</inkml:trace>
  <inkml:trace contextRef="#ctx0" brushRef="#br0" timeOffset="54632">14261 9128,'53'0,"0"0,-27 0,1 0,26 0,-27 0,1 0,26 0,-27-53</inkml:trace>
  <inkml:trace contextRef="#ctx0" brushRef="#br0" timeOffset="54883">14790 8863,'0'27,"0"26,0-27,0 27,-26 0,26 0,0-27,26 27,1-53,26 27,-27-27,1 0,25 0</inkml:trace>
  <inkml:trace contextRef="#ctx0" brushRef="#br0" timeOffset="55071">14949 8599,'0'-53,"0"106,0 0,0-27</inkml:trace>
  <inkml:trace contextRef="#ctx0" brushRef="#br0" timeOffset="55327">15319 9181,'0'0,"53"0,-53-27,27 27,-1 0,27 0,0 0,0 0,26 0,27 0,-26 0,-28 0,-52 0,0-53,0 27</inkml:trace>
  <inkml:trace contextRef="#ctx0" brushRef="#br0" timeOffset="55542">15663 8969,'0'27,"0"25,0-25,0 26,0-27,0 1,0-1,0 27,0-26,0 25,0 1,0-26</inkml:trace>
  <inkml:trace contextRef="#ctx0" brushRef="#br0" timeOffset="55867">16193 8652,'52'0,"-52"-27,27 27,26 0,-53 27,79 25,-79-25,0 26,0-27,0 1,0 26,-26 26,-1-52,-52 25,79-25,53-27,26 0,1 0,25 0,-78 0</inkml:trace>
  <inkml:trace contextRef="#ctx0" brushRef="#br0" timeOffset="56061">16695 8704,'53'0,"0"0,-53 53,53 0,-53 0,0 27,0-1,0 0,-53 27,0-53,0 0,0 0</inkml:trace>
  <inkml:trace contextRef="#ctx0" brushRef="#br0" timeOffset="57599">18177 7964,'0'-53,"53"53,-27 0,27 0,27-27,-1 27,53 0,-52 0,-1 0,-26 0,-27 0,-26-26</inkml:trace>
  <inkml:trace contextRef="#ctx0" brushRef="#br0" timeOffset="57808">18574 7620,'0'-53,"0"79,0 54,0-27,0 26,0-26,0 26,0 1,0-1,0 0</inkml:trace>
  <inkml:trace contextRef="#ctx0" brushRef="#br0" timeOffset="58774">21114 6641,'26'0,"27"-27,27 27,-28 0,1 0,0 0,0 0,-79 0,-1 27,-26-27,53 53,-26-53,26 79,0-53,0 1,0 26,53-27,-27 27,27-26,-26-27,-27 53,26-53,-26 26,0 27,-53-53,0 26,-26-26,0 0,-1 80,-79-27,27-53,53 53</inkml:trace>
  <inkml:trace contextRef="#ctx0" brushRef="#br0" timeOffset="59233">19764 7593,'27'0,"26"-26,-27 26,1 0,52 0,-52 0,25 0,28 0,52 0,106 0,53 26,53-26,53 0,79 80,-52-80,184 0,-105 0,-106 0,-27 0,-132 0,-79 0,-106 0,-53 0,-53 26,-26-26,-1 53</inkml:trace>
  <inkml:trace contextRef="#ctx0" brushRef="#br0" timeOffset="60418">19976 8281,'53'-26,"-27"26,1 0,52 0,1 0,-1 26,-26-26,0 53,-53-26,0 25,0 1,0 0,0 0,-53 0,26-26,-25 25,25-25,27-1,27-26,25 0,1 0,27 0,-27 0,0 0,-27 0,-26 53,53-53</inkml:trace>
  <inkml:trace contextRef="#ctx0" brushRef="#br0" timeOffset="60793">21511 8228,'-27'0,"1"0,-27 53,26 0,-26 53,53-27,-52 1,52-1,0 0,0-26,0 0,0 0,52-53,1 27,0-27,0 0,0 0</inkml:trace>
  <inkml:trace contextRef="#ctx0" brushRef="#br0" timeOffset="61054">21934 8255,'26'0,"-52"79,26-26,0 26,-53 27,53-26,0-1,0-26,0 26,0-52,0-1</inkml:trace>
  <inkml:trace contextRef="#ctx0" brushRef="#br0" timeOffset="61273">22384 8678,'53'0,"0"0,26 0,-26 0,26 0,1 0,-1 0,-79-26</inkml:trace>
  <inkml:trace contextRef="#ctx0" brushRef="#br0" timeOffset="61513">22569 8493,'0'0,"0"-27,0 54,0 26,0 0,-26 0,26 26,0-26,0 0,0-27,0 27,26-26,0-27,1 0</inkml:trace>
  <inkml:trace contextRef="#ctx0" brushRef="#br0" timeOffset="61799">23416 8466,'0'27,"0"-1,-53 27,53 0,0 0,0 0,0-27,26 27,27 0,-26-53,52 0</inkml:trace>
  <inkml:trace contextRef="#ctx0" brushRef="#br0" timeOffset="61978">23654 8334,'0'-26,"0"-27,0 79,0 1</inkml:trace>
  <inkml:trace contextRef="#ctx0" brushRef="#br0" timeOffset="62194">24209 8387,'53'26,"-53"1,27 52,-27-26,0 0,0 0,0 26,0-26,0-26,0-1,-80 54,27-80,1 0</inkml:trace>
  <inkml:trace contextRef="#ctx0" brushRef="#br0" timeOffset="63320">25056 6879,'53'-27,"-27"-26,1 53,26 0,-53 0,26 53,-26 0,0 27,53 26,-53 52,0 27,0 1,0-54,0 53,0 0,0-26,0 26,-26 1,26-54,0 27,0-27,0 27,-53-27,53-53,-53-26,53-26,-27 26,1-53,-27 0,0 0,0 26,0-26,0 0</inkml:trace>
  <inkml:trace contextRef="#ctx0" brushRef="#br1" timeOffset="87037">1561 10662,'0'-26,"0"-1,0 27,0 27,-26 79,26 0,0-1,0-25,0-1,0-26,26 26,1-52,25 26,28-53,-27 0,0 0,-27 0,27-27,-27-26,-26 1,53-28,-53 27,0 27,0-1,0 27,0 27,53 26,-26-53,26 53,-27-53,27 0,-53-27,0-26,0-26,0 0,0-1,0 54,-53 26,53-53,-53 53,27 26,26 1,0 26,26-53</inkml:trace>
  <inkml:trace contextRef="#ctx0" brushRef="#br1" timeOffset="87961">2381 10557,'0'0,"0"52,27 1,52 53,0 27,-52-54,26 0,-53 1,53-54,-53 27,0-79,0-1,0 1,79 79,-52-27,26 27,-1-53,1 26,0-26,27 0,-54 0,1-53,-27 1,79-1,-79 0,0 0,0 0,-53 0,27 53,-1 0,27 26,0 1,0 52,0-26,0-26,0 26,53-53,-27 26,54 27,-1-53,1 53,-1 0,27 0,-27-27,-26 27,0-26,-53 25,-26-52,131 0,54-52,-27-1,27 0,-27-27,-26 1,-53 52,-53-25,0 25,-79 27,-1 0,28 0,-54 27,79-27,27 79,-26-79,26 79,0-52,53 26,0-53,26 53,-26-53,0 53,0-53,0 0,0 26,-27-26,1 0</inkml:trace>
  <inkml:trace contextRef="#ctx0" brushRef="#br1" timeOffset="88972">6403 10980,'0'-27,"0"27,-27 0,-52 53,53 27,26-1,0 0,0 1,0-1,79-52,80-27,26 0,0 0,-26-53,-53 0,-27-27,-79 28,0-28,-53 1,0-27,-79 27,0 26,26 53,27-27,-1 27,54 0,26 0,0 0</inkml:trace>
  <inkml:trace contextRef="#ctx0" brushRef="#br1" timeOffset="89332">6562 10583,'0'-53,"0"27,0-1,0-26,0 106,0 27,0 25,0-25,0 26,0 26,53 27,-53-80,79 27,-26-27,-27-26,-26 0,53 0,-53 0,0-27</inkml:trace>
  <inkml:trace contextRef="#ctx0" brushRef="#br1" timeOffset="89706">7673 11430,'0'26,"0"1,0 52,0-53,0 1,0 26,0-27,0 1,0 26,0-27</inkml:trace>
  <inkml:trace contextRef="#ctx0" brushRef="#br1" timeOffset="90015">8440 10689,'0'0,"-53"53,0 0,-26 53,26 52,27-78,26-1,0 0,0 1,0-1,79-26,0 0,80 0,26-53,1 0</inkml:trace>
  <inkml:trace contextRef="#ctx0" brushRef="#br1" timeOffset="90847">9234 10901,'0'-27,"0"-26,0 53,26-79,54 79,-1 0,-26 0,0 0,-27 0,-26 26,53 1,-53 26,0 26,0 0,-53 1,27-1,-27 53,53-79,-53 0,53-26,27-1,26-26,26 80,0-80,1 0,26 0,-54 0,-78-27</inkml:trace>
  <inkml:trace contextRef="#ctx0" brushRef="#br1" timeOffset="91095">9128 11244,'0'-52,"0"52,53 0,26 26,54-26,25 0,-52 0,0 0,26 0,-79 0</inkml:trace>
  <inkml:trace contextRef="#ctx0" brushRef="#br1" timeOffset="92098">10478 10848,'0'0,"52"0,-25 0,26 26,-27 1,27 25,-26 28,-27-27,53 0,-53 26,0 0,0 1,-53 26,26-53,-26-27,27-26,26 53,-27-53,27 0</inkml:trace>
  <inkml:trace contextRef="#ctx0" brushRef="#br1" timeOffset="92347">11351 11271,'53'0,"-53"-53,26 53,0 0,27 0,-26 0,-1 0,27 26,-26-26,-27 53,0-26,0 26</inkml:trace>
  <inkml:trace contextRef="#ctx0" brushRef="#br1" timeOffset="92474">11509 11668,'80'0,"-1"0,1-27,-28 27,28 0,-54 0</inkml:trace>
  <inkml:trace contextRef="#ctx0" brushRef="#br1" timeOffset="93652">14182 10398,'0'0,"0"53,-80-53,27 26,27-26,-27 0,27 0,-27 0,53-26,-27 26,27-80,0 27,0 27,0 0,0-27,80 53,-28 0,1 0,0 26,0 27,-26 26,-27 1,53-1,-53 0,-27 1,-26 26,0-53,0-27,0-26,1 53,25-53,27 0,0-53,0 27,0-27,27-27,25 54,-25 26,-1-27,27 27,0 0,-26 0,-27 80,79-27,-79-27,27 27,-27 0</inkml:trace>
  <inkml:trace contextRef="#ctx0" brushRef="#br1" timeOffset="94139">14684 10318,'27'0,"26"0,-53 0,79 53,-79-26,53 26,-53-27,0 27,0 0,0 26,0-26,-53 0,0 0,27-26,26-1,-53 27,53-27,0 27,53-53,0 27,26-27,27 0,-27 0,-26 0,-53-27</inkml:trace>
  <inkml:trace contextRef="#ctx0" brushRef="#br1" timeOffset="94372">14658 10662,'0'-26,"0"26,53 0,26 0,27 53,0-53,0 53,-27-53,27 53</inkml:trace>
  <inkml:trace contextRef="#ctx0" brushRef="#br1" timeOffset="95273">13097 11483,'26'0,"1"0,26 0,0 0,26 0,27 0,53 0,-1 0,107-80,26 80,26 0,54 0,-27 0,0 0,-27 0,-79 0,1 0,-107 0,-53 0,-26 0,0 0,-26 0,-1 0,27 0,-27 0,1 0,26 0,-27 0,-26 27,0-1,-79-26,26 0</inkml:trace>
  <inkml:trace contextRef="#ctx0" brushRef="#br1" timeOffset="96666">12991 12197,'0'0,"53"-53,-27 53,1 0,26 0,-27 0,1 27,-27 25,53-25,-53 26,0 26,0-26,-27-26,-26 52,27-53,26 1,-80-27,80 79,0-52,106 26,-26-53,-1 0,-26 0,0 0</inkml:trace>
  <inkml:trace contextRef="#ctx0" brushRef="#br1" timeOffset="96923">13018 12567,'0'-53,"-27"53,54 0,25 0,28 0,-1 0,1 0,-1 0,0 53,-26-53</inkml:trace>
  <inkml:trace contextRef="#ctx0" brushRef="#br1" timeOffset="97183">13626 12647,'53'0,"-27"0,54-27,-1 27,1 0,-28 0,-25 0</inkml:trace>
  <inkml:trace contextRef="#ctx0" brushRef="#br1" timeOffset="97417">13811 12514,'27'53,"-27"27,0-54,0 1,26 26,-26 0,53-1,-53-25,53-27</inkml:trace>
  <inkml:trace contextRef="#ctx0" brushRef="#br1" timeOffset="97732">14155 12435,'27'-53,"-1"53,27 0,-53 53,0-26,0-1,0 27,-26-27,-1 27,-26-26,27-1,26 27,26-53,27 27,53-27,26 0,-26 0,0-53</inkml:trace>
  <inkml:trace contextRef="#ctx0" brushRef="#br1" timeOffset="97943">14737 12276,'27'0,"26"0,-53 27,53-1,-53 27,0 53,0-27,-27 27,-79 27,-26 25,-27 1,1-27,-1-79</inkml:trace>
  <inkml:trace contextRef="#ctx0" brushRef="#br1" timeOffset="98488">12753 12038,'0'-26,"-27"26,-78 79,-28 27,28 0,25-27,54 1,26 25,0-25,0 26,106 26,26-26,53 0,106-54,27-52</inkml:trace>
  <inkml:trace contextRef="#ctx0" brushRef="#br1" timeOffset="99568">15134 12250,'0'-27,"27"1,-54 26,-26 53,27 26,-27-26,26 27,27-1,-52 27,52-27,0 1,52-1,1 27,27-53,-1 0,0-27,27-26,-26 0</inkml:trace>
  <inkml:trace contextRef="#ctx0" brushRef="#br1" timeOffset="100042">15346 12329,'0'-53,"79"53,-26 0,-26 0,-1 0,27 0,-27 27,-26-1,53 27,-53-26,0-1,0 53,-53-26,27 0,-27 0,27-26,-27 26,53-27,-27-26,27 53,53 0,27-53,-1 0,0 0,-26 0,0 0,-53-27</inkml:trace>
  <inkml:trace contextRef="#ctx0" brushRef="#br1" timeOffset="100305">15346 12594,'0'0,"53"0,0 0,0 0,26 26,27-26,26 0,-53 0</inkml:trace>
  <inkml:trace contextRef="#ctx0" brushRef="#br1" timeOffset="100783">16007 12726,'0'0,"27"0,26 0,26 0,0 0,1 0,-27 0,-27 0,-26 0</inkml:trace>
  <inkml:trace contextRef="#ctx0" brushRef="#br1" timeOffset="105261">16298 12541,'-26'0,"26"-27,-53 27</inkml:trace>
  <inkml:trace contextRef="#ctx0" brushRef="#br1" timeOffset="106378">16722 12329,'0'-26,"0"26,0 79,26-26,-26 0,0 0,0 0,53 26,-53-52,0-1,0 27,0 0,27-79</inkml:trace>
  <inkml:trace contextRef="#ctx0" brushRef="#br1" timeOffset="106789">17145 12012,'0'26,"0"54,53-27,26 26,-26 27,0 26,0-26,-53-27,0 1,0-1,0-26,-26 0,-27 0,0-27,26-26,-26 53,27 0,79-53,0 0</inkml:trace>
  <inkml:trace contextRef="#ctx0" brushRef="#br1" timeOffset="108110">18071 11297,'79'0,"-52"0,-1 0,-26 53,53-53,-53 53,0-26,-53 26,0 0,1-27,25-26</inkml:trace>
  <inkml:trace contextRef="#ctx0" brushRef="#br1" timeOffset="109205">19950 10980,'0'-53,"-27"53,27-53,-53 53,27 0,-1 0,-26 0,27 79,-27 1,53-27,0 0,0 26,53-26,79 0,-26-53,53 0,-53 0,-27 0,-26-27,-53-52,0 26,0 0,-79-26,26 26,-53-26,53 52,26 27,-25 0,52 0</inkml:trace>
  <inkml:trace contextRef="#ctx0" brushRef="#br1" timeOffset="109511">19976 10583,'0'-26,"53"26,-53-80,0 27,-26 27,26 26,0 79,0 27,0 53,0-27,0 53,-53 0,53-52,0-27,0-27,0 0,26 1,-26-27,53 0,-27-27,54-26</inkml:trace>
  <inkml:trace contextRef="#ctx0" brushRef="#br1" timeOffset="110120">20690 11165,'53'0,"-53"53,0 0,0 0,0 0,0-27,-26 27,26 0,53-53,0 27,26-27,-26 0,-27 0,1 0</inkml:trace>
  <inkml:trace contextRef="#ctx0" brushRef="#br1" timeOffset="110413">21325 10636,'0'-27,"0"27,-26 80,-27-27,53 26,-53 27,53 26,0-52,0 25,0 28,0-1,27-53,26 1,-1-1,54-26,0-53</inkml:trace>
  <inkml:trace contextRef="#ctx0" brushRef="#br1" timeOffset="111385">21802 10874,'0'-26,"0"-1,26-26,1 53,26 0,-27 0,0 27,27-1,-53 1,27 26,-27-27,0 27,0-27,-27 1,27 26,-53-27,53 27,0-26,0-1,0 27,53-27,27-26,-1 53,0-53,1 0,-54 0</inkml:trace>
  <inkml:trace contextRef="#ctx0" brushRef="#br1" timeOffset="111626">21643 11086,'0'-27,"53"27,0 0,0 0,0 0,26 0,27 0,0 0,-27 0,0 0</inkml:trace>
  <inkml:trace contextRef="#ctx0" brushRef="#br1" timeOffset="111978">22569 10768,'0'53,"53"0,0 53,-27-27,27 1,-53 25,53-25,-53-1,0 1,-26-1,-27 0,0-26,-27-53,28 53,-1-53,79 0</inkml:trace>
  <inkml:trace contextRef="#ctx0" brushRef="#br1" timeOffset="112254">23548 11244,'26'0,"1"0,26-26,-27 26,27 0,0 0,26 0,-52 0,-27 79</inkml:trace>
  <inkml:trace contextRef="#ctx0" brushRef="#br1" timeOffset="112396">23733 11641,'80'0,"25"0,-52 0,0 0</inkml:trace>
  <inkml:trace contextRef="#ctx0" brushRef="#br1" timeOffset="114054">26776 9657,'-27'0,"-52"0,53 0,-27 0,26 0,-26 0,53 0,0-26,0-27,0 26,53 27,0 0,-26 0,25 53,-52 0,27 0,-27 0,0 26,-27 1,-25 52,-28-79,27 0,0 0,-26-53,53 26,26-52,0-27,26 0,27 0,-27 26,27-26,-26 53,52 80,-26-1,-53-52,53 26,-53-27,53 27</inkml:trace>
  <inkml:trace contextRef="#ctx0" brushRef="#br1" timeOffset="114564">27358 9472,'26'0,"27"0,27 0,-54 26,27 1,-53-1,53 27,-53-26,0-1,0 27,0-27,-53 27,27-26,26-1,-53 27,53-26,0 25,0-25,53 26,26-53,27 53,26-53,-53 0,-52 0</inkml:trace>
  <inkml:trace contextRef="#ctx0" brushRef="#br1" timeOffset="114797">27305 9683,'0'0,"0"-26,53 26,-27 0,1 0,26 26,26-26,-26 53,0-53,26 80,-52-80</inkml:trace>
  <inkml:trace contextRef="#ctx0" brushRef="#br1" timeOffset="115472">25612 10689,'53'0,"-27"0,27 0,26 0,27-53,106 53,79 0,26 0,80 0,53 0,-53 0,0 0,-80 0,-105 0,0 0,-80 26,-53-26,-52 0,-27 27,53-27,-53 53</inkml:trace>
  <inkml:trace contextRef="#ctx0" brushRef="#br1" timeOffset="116507">25612 11297,'0'-53,"0"53,0-26,79 26,-52 0,25 0,1 0,27 0,-54 53,-26-27,53 27,-53 0,0-26,0 26,-53 26,27-53,-27 27,26 0,27-26,-53 26,53-27,0 27,27-27,52 27,1-53,25 27,-25-27,-27 0</inkml:trace>
  <inkml:trace contextRef="#ctx0" brushRef="#br1" timeOffset="116763">25585 11562,'27'0,"26"0,26 26,27-26,26 53,-26-53,-27 0</inkml:trace>
  <inkml:trace contextRef="#ctx0" brushRef="#br1" timeOffset="117070">26353 11800,'0'-26,"26"26,0 0,27 0,27 53,-27-53,0 0,-27 0</inkml:trace>
  <inkml:trace contextRef="#ctx0" brushRef="#br1" timeOffset="117311">26458 11615,'0'53,"0"-27,0 27,0 0,0 0,0 0,0 0,0 0,27 0,-27 0,53-53</inkml:trace>
  <inkml:trace contextRef="#ctx0" brushRef="#br1" timeOffset="117633">26776 11536,'53'0,"-27"0,27 0,-26 0,-27 26,0 27,0-27,0 1,0 26,0-27,0 1,-53 52,53-53,0 1,26-27,27 53,26-53,-26 0,27 0,-27 0,0-27</inkml:trace>
  <inkml:trace contextRef="#ctx0" brushRef="#br1" timeOffset="117843">27305 11377,'0'79,"0"-52,53 26,-53 52,0 28,-27-28,-25 28,-54-1,-53 0,0 1,-52-54,78-79</inkml:trace>
  <inkml:trace contextRef="#ctx0" brushRef="#br1" timeOffset="118353">25506 11139,'0'53,"-53"52,53-25,-79-1,79 27,-27 26,27-26,0 0,0 26,0-26,27-53,25 26,107-26,26-53</inkml:trace>
  <inkml:trace contextRef="#ctx0" brushRef="#br1" timeOffset="119943">27914 11377,'-27'26,"1"1,-54 52,27-26,0 26,1 1,-1-1,53 0,-27 1,27-27,0 0,0 0,27 26,26-26,-27 0,27 0,-27-27,1-26,26 0</inkml:trace>
  <inkml:trace contextRef="#ctx0" brushRef="#br1" timeOffset="121074">28125 11403,'0'0,"27"0,-27-26,53 26,0 0,-53 0,52 0,1 0,-53 26,27-26,-27 53,0-53,-27 53,-26-53,27 53,-27 0,27-27,26 1,-53 26,53-27,-53 27,53-26,0 25,0-25,0 26,26-53,54 0,-54 0,1 0,25 0,-25 0,26 0</inkml:trace>
  <inkml:trace contextRef="#ctx0" brushRef="#br1" timeOffset="121388">27887 11536,'0'0,"53"0,-27 0,27 0,0 0,27 0,-1 26,0-26,1 0,-27 53,0-53,-27 0</inkml:trace>
  <inkml:trace contextRef="#ctx0" brushRef="#br1" timeOffset="121750">28601 11747,'27'0,"26"0,-27 0,27 0,0 0,0 0,-26 0,25 0</inkml:trace>
  <inkml:trace contextRef="#ctx0" brushRef="#br1" timeOffset="121996">28840 11588,'-27'27,"27"-1,0 1,0 26,0-27,0 1,0 26,0-27,0 0,0 27,0-26</inkml:trace>
  <inkml:trace contextRef="#ctx0" brushRef="#br1" timeOffset="122344">29316 11588,'0'-26,"0"26,-27 53,-26 26,53-52,-26 26,26-27,0 27,0-27,0 1,0 26,0 0,0-27,79-26,-26 0</inkml:trace>
  <inkml:trace contextRef="#ctx0" brushRef="#br1" timeOffset="122537">29475 11483,'0'-80,"0"80,0 53</inkml:trace>
  <inkml:trace contextRef="#ctx0" brushRef="#br1" timeOffset="123197">29871 11403,'27'-53,"52"106,-79 0,80 27,-27 25,-53-25,53 26,-53-27,0 0,0 1,0 52,-53-53,0 1,-27-54,27 27,27-53,-27 53,27-53,26 0,0 0,52 0</inkml:trace>
  <inkml:trace contextRef="#ctx0" brushRef="#br1" timeOffset="124058">30374 10292,'0'26,"0"1,0-1,0 27,0 0</inkml:trace>
  <inkml:trace contextRef="#ctx0" brushRef="#br1" timeOffset="126364">26670 7223,'0'-27,"79"27,-52 0,26 0,0 27,-53 26</inkml:trace>
  <inkml:trace contextRef="#ctx0" brushRef="#br1" timeOffset="126528">26802 7699,'53'0,"0"0,-26 0,-1 0</inkml:trace>
  <inkml:trace contextRef="#ctx0" brushRef="#br1" timeOffset="129491">27993 5503,'0'-26,"-27"26,-52 0,26 0,0 0,0 0,27 0,-1 26,-25 0,52 27,26 0,0-26,27 26,0 0,0 26,27-53,-54 27,-26-26,53-1,-53 27,-53-53,0 53,-26-53,26 0,0 0,0 0,53 0</inkml:trace>
  <inkml:trace contextRef="#ctx0" brushRef="#br1" timeOffset="129763">28046 5794,'0'-26,"53"26,-53-53,0 132,0-26,0-27,0 27,0 0,0-26,26-1,-26 27,27-53,-27 27</inkml:trace>
  <inkml:trace contextRef="#ctx0" brushRef="#br1" timeOffset="129965">28178 5529,'0'-79,"0"53,27 26,-27 26,53 53,-53 1,52 26</inkml:trace>
  <inkml:trace contextRef="#ctx0" brushRef="#br1" timeOffset="130444">28496 6244,'26'26,"-26"1,53-27,-53-27,26 27,-26-53,53 27,-26-27,-27 79,26-26,-26 27,53-27,-53-27,0-25,0 25,0 1,27 26,-27-53,26 53,27 0,-53 26,0 27,27-53,-27 53,26 0,27-53,-27 0</inkml:trace>
  <inkml:trace contextRef="#ctx0" brushRef="#br1" timeOffset="131036">29025 5635,'0'-53,"0"0,53 53,-53-26,0 52,0 27,0 27,0 26,0 79,53 53,-53-106,53 1,-53-28,26 1,-26-53,0 0,53-53,-53 26,0-52,0 0,0-27,0-27,0-26,0-26,0 0,79-80,-79 106,0 53,27 27,-27-53,53 132,-53-27,0 27,0 26,0 27,0-27,-27 27,1-26,-27-1,-27 0,54-79</inkml:trace>
  <inkml:trace contextRef="#ctx0" brushRef="#br1" timeOffset="132372">29607 6138,'0'0,"53"0,0-26,-27-1,27-52,-26 26,-27 0,79 0,-79 0,0 0,0 27,0-54,0 54,-27 26,27-53,-26 53,-27 0,0 26,53 1,0 52,-26-26,26 0,0 26,0 1,0-1,0 1,0-28,53-25,0-27,-1 53,1-53,0 0,27 0,-54-27,27-26,-53 1,27-28,-27 1,0-1,0 54,0 0,-27 26,1 26,26 0,-53 54,53-1,0-52,0-1,0 27,0-27,0-26,0 53,79-53,-79 53,53-53,0 0,-53-26,0-54</inkml:trace>
  <inkml:trace contextRef="#ctx0" brushRef="#br1" timeOffset="132513">30242 5688,'0'-53,"26"53</inkml:trace>
  <inkml:trace contextRef="#ctx0" brushRef="#br1" timeOffset="132956">30559 5582,'27'-26,"-27"-1,-27-25,-26 25,1 27,52-53,-27 53,27 27,0-1,0 27,-53 26,53 54,0-54,-26 27,26 0,0 0,0-1,0-52,0 0,0-26,0 26,0-27,0-26,0 0</inkml:trace>
  <inkml:trace contextRef="#ctx0" brushRef="#br1" timeOffset="133714">30242 6085,'0'-26,"0"26,79 0,-52 0,-1 0,27-27,-26 27,25-79,-25 52,26-26,0 27,-53-27,26 53,27 27,-53-1,0 27,27-27,-27 1,26-27,-26 79,79-79,-52 0,-1 0,1 0,26 0,-53-53,53 27,-53-27,53 0,-53 0,26 27,-26-27,0 26,0 1,0 26,0 53,0 26,0 0,0 1,0 26,0 52,53 1,-53-53,0-27,0-26,0 27,0-1,0-53,-79-26,26 0,26 0,-26 0,53-26,0-27,0 27,0-1,0 1,53-27,-26 0,26 53,-1-53,1 53,53-53,-26-26</inkml:trace>
  <inkml:trace contextRef="#ctx0" brushRef="#br1" timeOffset="134267">32094 5582,'53'0,"-106"80,-26 26,26-1,53 28,-80-27,80 26,0-26,0-27,53-26,-26 0,26-53,0 0,-1 0,1-27,27 1,-54-80,27 27,-53-1,53 1,-53 0,0-1,0 1,0 52,0 1,0 26,0 53,0 0,0 26,0 1,26-28,-26 28,0-1,0-26,0 27,0-54,0 0</inkml:trace>
  <inkml:trace contextRef="#ctx0" brushRef="#br1" timeOffset="134456">32438 5159,'0'-26,"0"52,0 27,-27 0,27 0</inkml:trace>
  <inkml:trace contextRef="#ctx0" brushRef="#br1" timeOffset="134726">32147 5847,'53'0,"-53"26,0 1,0 26,26-53,1 0,52 0,-26 26,26-26,-26 53</inkml:trace>
  <inkml:trace contextRef="#ctx0" brushRef="#br1" timeOffset="135011">32967 6456,'0'0,"0"52</inkml:trace>
  <inkml:trace contextRef="#ctx0" brushRef="#br2" timeOffset="147795">2249 14181,'0'-26,"0"-27,0 79,0 54,0 26,0 26,0-26,-26 0,26-27,0 27,0-53,0 0,0-27,0-26,79 0</inkml:trace>
  <inkml:trace contextRef="#ctx0" brushRef="#br2" timeOffset="148064">2646 14261,'0'-27,"0"1,0 26,0-53,-53 53,53 79,0 1,0-1,26 27,-26-27,0 1,53-1,-53 0,0 1,0-1,0-26,0 26,0-52</inkml:trace>
  <inkml:trace contextRef="#ctx0" brushRef="#br2" timeOffset="148329">2328 14790,'0'0,"53"0,0-53,0 53,26-53,1 53,26-53,-27 27</inkml:trace>
  <inkml:trace contextRef="#ctx0" brushRef="#br2" timeOffset="148762">3175 14578,'0'0,"0"27,0 26,0-27,0 27,0-27,26-26,27 53,-26-53,26 53,-27-53,27 0,0-79,-53 26,0 0,0 27,53 26,0 26,-27-26,-26 53,53-53,-26 0,-27-26,0-27,0 0,0-27,0 54,0-1,-53 27</inkml:trace>
  <inkml:trace contextRef="#ctx0" brushRef="#br2" timeOffset="149011">3995 14367,'27'0,"26"0,-27 0,-26 26,0 27,0-27,0 1,0 26</inkml:trace>
  <inkml:trace contextRef="#ctx0" brushRef="#br2" timeOffset="149145">4022 14922,'26'0,"1"0,-27 27,0-27</inkml:trace>
  <inkml:trace contextRef="#ctx0" brushRef="#br2" timeOffset="149813">2355 15981,'53'0,"0"0,0-27,26 27,53 0,80-79,0 79,-1-53,27 53,-26-53,-27 53,0-53,-26 53,-79-53,-28 53,-52 26,0 27</inkml:trace>
  <inkml:trace contextRef="#ctx0" brushRef="#br2" timeOffset="151094">10478 14684,'0'79,"0"-26,0 27,0-1,0 0,0-26,0-26,0 26,0-27,26-26</inkml:trace>
  <inkml:trace contextRef="#ctx0" brushRef="#br2" timeOffset="151359">10292 14525,'0'-26,"0"26,80 0,-27 0,26 0,27 0,-53 0,-27 0,-26 0,0 53,0 26,-79 1</inkml:trace>
  <inkml:trace contextRef="#ctx0" brushRef="#br2" timeOffset="151621">10107 15398,'27'0,"-1"0,27 0,0 0,-27 0,27 0,-26 0,26 0,0 0,-1 0,28 0,26-79,-53 79,-1 0,28-26</inkml:trace>
  <inkml:trace contextRef="#ctx0" brushRef="#br2" timeOffset="151927">11324 15107,'0'-26,"27"26,-27-27,79 27,-53 0,1 0,26 0,0 0,-53 27,-27-27</inkml:trace>
  <inkml:trace contextRef="#ctx0" brushRef="#br2" timeOffset="152062">11483 15398,'106'-26,"-27"26,-26-26,0 26,26 0,-52 0</inkml:trace>
  <inkml:trace contextRef="#ctx0" brushRef="#br2" timeOffset="153074">15822 13864,'0'-80,"-53"28,27 25,-27 27,53 0,-80 79,1 1,0 52,26 0,0 54,53 25,0 54,0-27,26 106,-26-27,80-25,-80-1,53-106,-53 0,0-79,0-53,0-53,-53 0,0 0,26-27,27-26,-53 53,53-26</inkml:trace>
  <inkml:trace contextRef="#ctx0" brushRef="#br2" timeOffset="154326">19394 13335,'0'0,"-53"0,27 26,-1-26,-26 0,0 0,27 0,26 0,0-79,0 26,0 53,26 0,54 0,-27 79,0 1,-53-27,26 26,-26-26,0 26,0-26,0 0,0-27,-26-26,-1 80,-26-80,0 0,53-27,-26 1,26-27,0-26,0 52,0 27,0-26,26 26,27 0,-26 0,-1 0,27 0,-27 0,-26 53,53-53,-53 79,27-79,-27 53</inkml:trace>
  <inkml:trace contextRef="#ctx0" brushRef="#br2" timeOffset="154814">20003 13176,'0'-27,"26"27,0 0,54 0,-27 27,0 26,0-27,-53 1,26 52,-26-26,0 0,-26 0,-27 0,0-27,26 27,-26-26,53 52,0-53,27-26,52 27,1-27,25 0,-25 0,-27 0</inkml:trace>
  <inkml:trace contextRef="#ctx0" brushRef="#br2" timeOffset="155018">19976 13441,'27'0,"52"0,0 0,-26 26,-26-26,26 53,-27-53,0 0</inkml:trace>
  <inkml:trace contextRef="#ctx0" brushRef="#br2" timeOffset="156104">20267 13493,'53'0,"-27"-26,27 26,-26 0,-27 53</inkml:trace>
  <inkml:trace contextRef="#ctx0" brushRef="#br2" timeOffset="157567">16880 14446,'27'0,"-1"0,27 0,0 0,-26 0,26 0,-1 0,28 0,-1 0,54 0,-28-53,1 53,26 0,-26 0,53-53,-53 53,53 0,26-53,-53 53,27 0,0-53,-27 53,27 0,-1-53,-25 53,-27 0,26 0,-26 0,0 0,-1 0,28-53,-28 53,1 0,0 0,-26 0,-1 0,0 0,1 0,-1 0,0 0,1 0,26 0,-1 0,1-26,-26 26,-1 0,27 0,0 0,26-53,-53 53,27 0,0 0,0 0,26-53,-26 53,0 0,-27 0,27 0,-53 0,-27 0,1 0,26 0,-27 0,-26 0,0 0,-79 0</inkml:trace>
  <inkml:trace contextRef="#ctx0" brushRef="#br2" timeOffset="159005">16722 15240,'-53'0,"53"-27,53 27,-27-26,27 26,26 0,1 0,-1 0,-52 26,26 54,-53-27,0-1,-53 54,0-26,26-1,-26-26,53-27,0 1,0 26,0 0,53-53,27 26,-27-26,-1 0,1 0,0 0</inkml:trace>
  <inkml:trace contextRef="#ctx0" brushRef="#br2" timeOffset="159292">16775 15610,'53'0,"-1"0,28 0,-1 0,27 0,0 0,0 0,-27 0,-26 0</inkml:trace>
  <inkml:trace contextRef="#ctx0" brushRef="#br2" timeOffset="159743">17648 15689,'0'0,"53"0,-27 0,53 0,-26 0,27 0,-27 0,-27 0,27-52</inkml:trace>
  <inkml:trace contextRef="#ctx0" brushRef="#br2" timeOffset="159973">18071 15398,'27'0,"-27"53,0 27,0-27,0 0,0-1,52 1,-52 0,27-26</inkml:trace>
  <inkml:trace contextRef="#ctx0" brushRef="#br2" timeOffset="160208">18468 15398,'53'0,"-27"27,-26 26,0 26,0-26,0 26,0 1,0-27,-79 26,-27 27,-26 0,26-27,-26-26,52-53</inkml:trace>
  <inkml:trace contextRef="#ctx0" brushRef="#br2" timeOffset="160733">16563 15107,'0'53,"-79"53,-1-26,54 25,-27-25,53-1,0 53,0 1,26-27,80-1,53-25,-27-80</inkml:trace>
  <inkml:trace contextRef="#ctx0" brushRef="#br2" timeOffset="161692">18918 15187,'0'26,"-53"27,53 27,-53 25,53-25,-53-1,53 0,0 27,0-26,53-1,26-52,-26 25,0-52,26 0,1 0</inkml:trace>
  <inkml:trace contextRef="#ctx0" brushRef="#br2" timeOffset="163094">19288 15240,'0'-27,"27"-26,-1 53,27 0,26 0,-26 0,0 0,0 0,0 27,-53-1,26 27,-26-26,0 26,-52 26,-28-26,54 0,-27 26,53-52,-27-1,27 27,0-27,27-26,26 53,26-53,27 0,-27 0,1-26,-54 26,-26-27</inkml:trace>
  <inkml:trace contextRef="#ctx0" brushRef="#br2" timeOffset="163350">19288 15478,'53'0,"0"0,-27 0,27 0,53 0,0 0,0 0,-27 0,1 0,-1 0,-53 0</inkml:trace>
  <inkml:trace contextRef="#ctx0" brushRef="#br2" timeOffset="163641">20267 15557,'0'0,"27"0,-1 0,27 0,26 0,1 0,-27-53,-27 53</inkml:trace>
  <inkml:trace contextRef="#ctx0" brushRef="#br2" timeOffset="163881">20373 15398,'-27'0,"27"-26,0 26,0 0,0 26,0 27,0 0,0-26,53 26,-53 26,0-26,0 0,27 0</inkml:trace>
  <inkml:trace contextRef="#ctx0" brushRef="#br2" timeOffset="164226">20823 15319,'53'0,"-53"27,0 25,0-25,0-1,0 27,-27-26,1-1,-27 27,26-53,27 53,-26-53,26 26,26-26,54 0,26 0,52-52,28-1,-28 0,-78 26,-27-52</inkml:trace>
  <inkml:trace contextRef="#ctx0" brushRef="#br2" timeOffset="164443">21352 15107,'26'0,"27"0,0 0,-26 27,26 26,-53-27,52 27,-52 27,0-1,0-26,-52 26,-1 53,-53 1,0-27,53-53</inkml:trace>
  <inkml:trace contextRef="#ctx0" brushRef="#br2" timeOffset="165660">23045 13970,'27'0,"26"0,-53 0,105 0,-52 0,53 0,79 0,1 0,-28 0,80 0,-26 0,26 0,0 0,-26-27,-53 27,-80 0,-26 0,-53 0,-53 80,-26-27,52-53</inkml:trace>
  <inkml:trace contextRef="#ctx0" brushRef="#br2" timeOffset="166439">22278 14816,'-27'27,"27"52,-52 1,52 25,-53 28,53-27,0-1,0 28,0-28,26-25,27-1,-27-26,54-26,-27-27</inkml:trace>
  <inkml:trace contextRef="#ctx0" brushRef="#br2" timeOffset="167631">22781 14949,'0'-27,"0"1,53 26,-27 0,0 0,27 26,0 27,-53 0,0-27,0 1,0 26,-26 26,-27-26,53 0,-53 0,53-27,0 1,0 26,0-27,53-26,0 53,26-53,27 0,-27 0,-26 0</inkml:trace>
  <inkml:trace contextRef="#ctx0" brushRef="#br2" timeOffset="167924">22648 15293,'-26'0,"26"-27,0 27,53 0,26 0,27 0,26 0,1 0,-28 0,28 0,-54 0,-52 0,-1 0</inkml:trace>
  <inkml:trace contextRef="#ctx0" brushRef="#br2" timeOffset="168223">23707 15372,'26'0,"-26"0,27 0,-1 0,27 0,0 0,26 0,1 0,-27 0,-27 0</inkml:trace>
  <inkml:trace contextRef="#ctx0" brushRef="#br2" timeOffset="168494">23918 15213,'0'-53,"0"80,0-1,0 1,0 26,27-27,-27 1,0 25,26-25,-26-1,53 54,-26-54</inkml:trace>
  <inkml:trace contextRef="#ctx0" brushRef="#br2" timeOffset="168788">24474 15134,'0'0,"-26"26,26 27,-53 0,53 0,-53 0,53-27,0 1,0 26,26-53,-26 53,80-53,-54 0,0 26,27-26,-26 0,-27-26</inkml:trace>
  <inkml:trace contextRef="#ctx0" brushRef="#br2" timeOffset="168965">24474 14949,'0'-27,"0"1,0 52</inkml:trace>
  <inkml:trace contextRef="#ctx0" brushRef="#br2" timeOffset="169213">24712 14922,'27'0,"-27"53,79 0,-79 0,53 26,-53 1,53-1,-53 27,0-27,0 1,0-27,0-1,-53 1,53-26,-80-27,54 53,-27-53,27 0</inkml:trace>
  <inkml:trace contextRef="#ctx0" brushRef="#br2" timeOffset="170271">25321 14472,'0'27,"-27"-27,27 26,-79-26,26 0,26 0,1 0,26-26,0-1,0 1,0-27,0 53,53 0,-27 0,27 26,-26-26,26 53,-27 0,-26-26,79 26,-79 26,0 0,0 1,0-1,-52-26,25 0,-52 0,52-53,1 26,-27-26,53 0,0-26,0-27,0 0,0 0,26 0,-26 0,53 53,-53-26,53 26,0 0,26 26,-79 27,53-53,-53 53,27-53,-27 27,53-27,-53 26,26-26,-26 0</inkml:trace>
  <inkml:trace contextRef="#ctx0" brushRef="#br2" timeOffset="171561">24051 13388,'0'-27,"0"-52,0 26,-27 26,-52-52,52 79,-26 0,27 0,-27 26,0-26,27 80,26-54,-80 27,80-26,0-1,53 54,0-80,0 0,0 0,0 0,0 0,-27-27,-26-26,80 27,-80-27,0-53,26 27,-26-27,0 0,0 27,0-1,0 54,0-27,0 26,0 54,0 26,0 0,0 0,0 52,0 1,53 0,-53-53,0 26,53-26,-53-26,26 26,-26-27,27-26</inkml:trace>
  <inkml:trace contextRef="#ctx0" brushRef="#br2" timeOffset="171922">24580 12938,'0'-27,"26"27,54 27,-54-27,-26 79,27-26,-27-26,0 25,0-25,0-1,0 27,-53-26,26 26,1-27,26 1,0 26,0-1,53-52,26 0,0 27,1-27,-1 0,-52 0,-27 0,0-27</inkml:trace>
  <inkml:trace contextRef="#ctx0" brushRef="#br2" timeOffset="172116">24395 13255,'79'0,"-26"-53,0 53,0 0,26 0,-26 27,0-27,-27 26,-26 27</inkml:trace>
  <inkml:trace contextRef="#ctx0" brushRef="#br2" timeOffset="173268">15266 15107,'-26'0,"-27"80,53-27,0 0,0 26,0-26,27-27,25-26,1 53,0-53,0-53,27 0,-54 1,-26-1,0-27,0 1,0-1,-26 28,-1-1,-26 53,53-27,-53 27,27 0,-27 27,53-1,-53 27,53 0,-53 53,53-27,0-52</inkml:trace>
  <inkml:trace contextRef="#ctx0" brushRef="#br2" timeOffset="174536">15346 17224,'0'-53,"0"0,-53 53,26 0,-25 27,-1-1,26 27,27-26,-26 25,26-25,0-1,26 27,27-26,26-27,27 53,53-53,-53 0,53 0,-80 0,-26 0,0 53</inkml:trace>
  <inkml:trace contextRef="#ctx0" brushRef="#br2" timeOffset="175834">25665 14869,'0'0,"0"-53,0 80,0-27,0 53,0-27,0-26,0 27</inkml:trace>
  <inkml:trace contextRef="#ctx0" brushRef="#br2" timeOffset="176480">25691 14922,'0'53,"0"-53,0 27,-26-27</inkml:trace>
  <inkml:trace contextRef="#ctx0" brushRef="#br2" timeOffset="177530">27146 13837,'0'27,"0"26,0-53,0 26,0 1</inkml:trace>
  <inkml:trace contextRef="#ctx0" brushRef="#br2" timeOffset="179096">25718 14896,'0'-27,"0"27,0 27,26-27,-26 53,0-27,-26-26,-1 0,1 0,-27 27,53-27,-27 0</inkml:trace>
  <inkml:trace contextRef="#ctx0" brushRef="#br2" timeOffset="179940">25797 14896,'53'0,"-80"0,1-53,26 79,-27-26,80 27,-26-27</inkml:trace>
</inkml:ink>
</file>

<file path=ppt/ink/ink3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6:06:46.27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2060"/>
    </inkml:brush>
  </inkml:definitions>
  <inkml:trace contextRef="#ctx0" brushRef="#br0">5980 1164,'0'26,"0"1,0 26,0 0,0 26,0-26,0-27,0 1,0 52,0-52,0-1</inkml:trace>
  <inkml:trace contextRef="#ctx0" brushRef="#br0" timeOffset="332">5768 952,'0'0,"0"-53,26 53,27 0,27 0,-54 0,27 0,26 0,-26 53,-26-53,26 27,-53 26,0-27</inkml:trace>
  <inkml:trace contextRef="#ctx0" brushRef="#br0" timeOffset="648">5741 1799,'27'0,"-1"0,54 0,-27 0,26-27,-26 27,26 0,-26 0,27 0,-1 0</inkml:trace>
  <inkml:trace contextRef="#ctx0" brushRef="#br0" timeOffset="1041">6826 1587,'0'-26,"27"26,52-53,-52 53,-1 0,0 0,27 0</inkml:trace>
  <inkml:trace contextRef="#ctx0" brushRef="#br0" timeOffset="1169">6985 1746,'79'0,"-26"0,0 0,0 0</inkml:trace>
  <inkml:trace contextRef="#ctx0" brushRef="#br0" timeOffset="2198">9657 555,'0'-26,"0"26,-26 0,-27 0,26 0,-25 26,25 27,-26 80,0-1,53 53,-53 27,53-1,0 27,27 27,-27 0,132-54,-79-52,0 0,-53-53,53 26,-53-79,0 0,-53-27,0-26,53-26,-26-27,26 0</inkml:trace>
  <inkml:trace contextRef="#ctx0" brushRef="#br0" timeOffset="3390">12991 635,'0'0,"-53"26,27-26,-27 0,26 0,-26 0,0 0,27-79,26 52,0-26,0 27,0-27,0 27,79-27,-26 53,-26 0,-1 26,27 27,-53 53,53 26,-53 0,0-26,-26 27,26-54,-106 0,106-52,-53-27,53 26,-27-26,27-26,0-1,0-26,0 27,27-1,26 27,-27-52,1 52,26 0,-53 0,79 0,-53 79,27-79,-26 53,-1-53</inkml:trace>
  <inkml:trace contextRef="#ctx0" brushRef="#br0" timeOffset="3869">13600 476,'0'-27,"0"27,53 0,-1 0,-52 0,27 0,-27 80,0-27,0 26,-27 53,1-52,-27 26,0-27,53-26,0-27,0 27,0-26,53-27,0 0,26 0,-26 0,0-27</inkml:trace>
  <inkml:trace contextRef="#ctx0" brushRef="#br0" timeOffset="4080">13441 793,'26'0,"27"-52,-26 52,26 0,-27 0,27 0,0 26,0-26,-27 53</inkml:trace>
  <inkml:trace contextRef="#ctx0" brushRef="#br0" timeOffset="5610">10927 1667,'53'0,"0"0,-26 0,-1 0,27 0,26 0,-26 0,0 0,27 0,-1 0,0 0,1 0,-1 0,0 0,27 0,-26-53,25 53,1 0,0-53,-26 53,-1 0,27-53,0 53,26 0,-53-27,1 27,-1 0,0 0,1 0,-1-53,0 53,1 0,-1 0,27 0,-27 0,1 0,-1 0,1 0,-1 0,0 0,1 0,26-26,-27 26,0 0,1 0,-1 0,0-53,1 53,-27 0,26 0,27-53,-27 53,27 0,-27 0,1 0,-1-26,27 26,26 0,-26 0,0 0,0 0,0 0,26 0,-53 0,1 0,-1 0,0 0,1 0,26 0,-27 0,-26 0,26 0,1 0,-27 0,0 0,-1 0,1 0,0 0,-26 0,-1 0,-26 0</inkml:trace>
  <inkml:trace contextRef="#ctx0" brushRef="#br0" timeOffset="7372">10689 2090,'0'-27,"0"1,0-27,27 53,26 0,-27-26,0 26,27 0,-26 0,-27 0,26 53,-26-1,0 28,0-27,0 0,0 26,0-26,-53-27,53 27,0-26,0 26,27-53,-1 53,27-53,-26 0,-1 0,1 0</inkml:trace>
  <inkml:trace contextRef="#ctx0" brushRef="#br0" timeOffset="7678">10742 2407,'0'0,"27"0,52 0,0 0,1 0,26 0,-27 0</inkml:trace>
  <inkml:trace contextRef="#ctx0" brushRef="#br0" timeOffset="7956">11298 2460,'53'0,"-27"0,53 0,-52 0,26 0,0-53,-27 53</inkml:trace>
  <inkml:trace contextRef="#ctx0" brushRef="#br0" timeOffset="8165">11774 2143,'0'26,"0"27,0 0,0 0,0 0,0 26,53-26,-53-26</inkml:trace>
  <inkml:trace contextRef="#ctx0" brushRef="#br0" timeOffset="8375">12091 2037,'0'53,"0"26,0 1,0-1,0 0,0 1,-26-1,0 1,-54-28,1 28,-1-80</inkml:trace>
  <inkml:trace contextRef="#ctx0" brushRef="#br0" timeOffset="8794">10610 1958,'-27'0,"27"79,-53-26,53 26,-26 27,26-27,0 1,0-1,0-26,0 0,26 0,27 0,53-53,26 0</inkml:trace>
  <inkml:trace contextRef="#ctx0" brushRef="#br0" timeOffset="9944">12700 2063,'-53'0,"27"27,26 52,-53 1,53-1,-27 0,27 1,0-1,0 1,0-1,0-26,0 0,0-27,0 27,80-53</inkml:trace>
  <inkml:trace contextRef="#ctx0" brushRef="#br0" timeOffset="10505">13044 2143,'0'-53,"53"53,-27 0,27 0,-26 0,26 0,-53 53,0-27,0 27,-27 27,1 25,-27-52,26 0,27 0,-53-26,53-1,0 27,27-53,26 0,0 0,26 0,-26 0,0 0</inkml:trace>
  <inkml:trace contextRef="#ctx0" brushRef="#br0" timeOffset="10821">13070 2407,'-52'0,"25"0,80 0,0 0,53-53,-27 53,0 0,1 0,-27 0,-27 0</inkml:trace>
  <inkml:trace contextRef="#ctx0" brushRef="#br0" timeOffset="11549">13732 2487,'0'0,"53"-53,0 53,0 0,-27 0,27 0,-27 0</inkml:trace>
  <inkml:trace contextRef="#ctx0" brushRef="#br0" timeOffset="11811">13891 2249,'0'-53,"-53"79,53 1,0 26,0-1,0 28,0-54,0 27,0-26,0 26,26-27</inkml:trace>
  <inkml:trace contextRef="#ctx0" brushRef="#br0" timeOffset="12365">14208 2169,'0'0,"0"-26,80 26,-28 0,-25 0,-27 53,0 0,0-27,-27 27,-25 26,25-52,27-1,-26-26,26 53,0-26,53-27,-1 0,1 0,0 0,0 0,-26-53</inkml:trace>
  <inkml:trace contextRef="#ctx0" brushRef="#br0" timeOffset="12591">14605 2011,'0'-27,"79"27,-26 0,-26 27,-27-1,53 27,-53 26,0 1,0 25,-53 54,53-79,-80 25,80-52,-53 0</inkml:trace>
  <inkml:trace contextRef="#ctx0" brushRef="#br0" timeOffset="13265">15478 1878,'-26'0,"-54"27,54 52,26 0,-80 27,80-26,-26 25,26 28,0-27,0-53,26-1,27 1,27-53,-1 0</inkml:trace>
  <inkml:trace contextRef="#ctx0" brushRef="#br0" timeOffset="13753">15796 1931,'0'-53,"26"53,1 0,25 53,1 27,-53-54,0 27,0 0,0 0,-26 0,-27 26,27-26,26-27,-53 27,53-26,0 26,53-53,-1 53,28-53,-1 0,-52-27</inkml:trace>
  <inkml:trace contextRef="#ctx0" brushRef="#br0" timeOffset="14023">15743 2169,'-27'0,"27"27,53-27,27 0,-1 0,27 0,0 0,-27 0</inkml:trace>
  <inkml:trace contextRef="#ctx0" brushRef="#br0" timeOffset="14284">16404 2302,'27'0,"52"-27,-53 27,27 0,0 0,0 0,-26 0,-27-26</inkml:trace>
  <inkml:trace contextRef="#ctx0" brushRef="#br0" timeOffset="14502">16563 2169,'0'-26,"0"52,0 1,0 26,0-27,0 1,0 25,0-25,0-1</inkml:trace>
  <inkml:trace contextRef="#ctx0" brushRef="#br0" timeOffset="14773">16907 2143,'-27'26,"27"1,-52 52,52-52,-53-1,53 27,0-27,0 1,26 26,1-53,25 26,1-26,0 0,-26-26</inkml:trace>
  <inkml:trace contextRef="#ctx0" brushRef="#br0" timeOffset="14945">16986 1905,'0'-53,"27"53,-27 0</inkml:trace>
  <inkml:trace contextRef="#ctx0" brushRef="#br0" timeOffset="15163">17198 1931,'0'27,"0"26,0-1,0 1,0 27,53-1,-53 27,0-27,0 27,0-26,-27-28,27-25,-79 26,53-53,-54 0</inkml:trace>
  <inkml:trace contextRef="#ctx0" brushRef="#br0" timeOffset="15708">17542 1587,'0'-26,"0"26,0-27,53 27,0 0,-53 0,0 53,0-26,0 26,-27-1,27 1,-53-26,53 26,0 0,27-53,26 0,26 0,0 0,1-53</inkml:trace>
  <inkml:trace contextRef="#ctx0" brushRef="#br0" timeOffset="16573">18759 820,'-53'-53,"0"53,0-53,0 53,0 0,-26 0,26 53,27-27,26 1,0 26,0-27,53 27,-1-53,1 0,0 0,27-26,-54-1,27-26,-26 27,-27-27,52-26,-52-1,0 1,0-27,0 27,0 26,0 0,0 0,0 26,0 54,0 52,0 1,0 25,0 28,0-27,0-1,0-25,0-1,0-26,53 0,0-27</inkml:trace>
  <inkml:trace contextRef="#ctx0" brushRef="#br0" timeOffset="16903">19315 608,'26'0,"-26"-26,27 26,25 0,28 26,-27 80,-53-53,0 0,-53 0,53 26,-53-26,53-26,-53 25,53 1,26-53,27 0,27 0,26 0,-27 0,-26-26</inkml:trace>
  <inkml:trace contextRef="#ctx0" brushRef="#br0" timeOffset="17097">19156 793,'79'0,"54"-52,-28 52,-25 0,-27 0,0 0,26 26,-26-26,-27 0</inkml:trace>
  <inkml:trace contextRef="#ctx0" brushRef="#br0" timeOffset="18372">9234 1693,'0'79,"0"-52,0-1,0 1,0 26,0-53,53 26,-27-26,1 0,26 0,-27-53,-26 27,53-1,-53-26,0 27,0-1,-53-25,0 25,0 27,0 0,53 0,0 53</inkml:trace>
  <inkml:trace contextRef="#ctx0" brushRef="#br0" timeOffset="19011">9684 3254,'-27'0,"-26"0,0 0,1 27,-1-1,0 53,26-26,27 0,0 0,0 0,80 0,-1-53,27 26,53-26,26 0</inkml:trace>
  <inkml:trace contextRef="#ctx0" brushRef="#br0" timeOffset="20812">22251 1825,'27'0,"-27"27,0 52,0-52,0-1,-27 27</inkml:trace>
  <inkml:trace contextRef="#ctx0" brushRef="#br0" timeOffset="21399">24871 1058,'0'0,"-53"26,-53 54,0 26,27-27,0 0,26-26,0 0,53 0,0 0,0-26,53-27,26 79,27-79,0 0,52 0,-52 0,0-27</inkml:trace>
  <inkml:trace contextRef="#ctx0" brushRef="#br0" timeOffset="21579">25347 1164,'27'-27,"-27"80,0 0,0 0</inkml:trace>
  <inkml:trace contextRef="#ctx0" brushRef="#br0" timeOffset="21712">25374 1667,'52'0</inkml:trace>
  <inkml:trace contextRef="#ctx0" brushRef="#br0" timeOffset="22441">27279 1005,'0'-26,"0"26,26-53,27 53,0 0,0 0,-27 0,-26 26,53 27,-53 0,0 0,-79 53,52-27,-26 53,53-79,-53-26,53 26,53-27,0-26,27 0,-1 0</inkml:trace>
  <inkml:trace contextRef="#ctx0" brushRef="#br0" timeOffset="22672">27226 1243,'0'-53,"53"53,-27 0,53-53,-26 53,0 0,-26 0,26 0,-27 80</inkml:trace>
  <inkml:trace contextRef="#ctx0" brushRef="#br0" timeOffset="23057">26802 926,'0'0,"0"26,80 27,-80 26,0 1,53 52,-53-26,0 0,0-27,0 1,0-28,0 1,26-53</inkml:trace>
  <inkml:trace contextRef="#ctx0" brushRef="#br0" timeOffset="23386">28046 846,'0'27,"0"26,0 26,0 0,0 1,0-1,0 27,0 26,0-52,0-27,0-27,0 27,0-53</inkml:trace>
  <inkml:trace contextRef="#ctx0" brushRef="#br0" timeOffset="23599">28284 1323,'53'0,"0"0,-27 0,1 0,26 0,-27 0,1 0,-27 26</inkml:trace>
  <inkml:trace contextRef="#ctx0" brushRef="#br0" timeOffset="23731">28416 1561,'80'0,"-1"-27,-53 27,27 0,0 0,0-53</inkml:trace>
  <inkml:trace contextRef="#ctx0" brushRef="#br0" timeOffset="24143">29395 741,'0'-27,"53"27,-26 0,-1 0,-26 27,0 25,0-25,0 26,-53-27,27 27,-1-53,27 53,0-26,0-1,27-26,26 0,0 53,26-53,-26 0,-53 26,0 27,0-26,-106 26,0 0,-26 0,52-53</inkml:trace>
  <inkml:trace contextRef="#ctx0" brushRef="#br0" timeOffset="24442">30374 502,'0'0,"-53"0,53 53,-26 0,26 53,-53-27,53 1,-53 26,53-1,-26 28,26-27,0 26,0-79,0 0</inkml:trace>
  <inkml:trace contextRef="#ctx0" brushRef="#br0" timeOffset="24758">30427 1270,'53'0,"0"-27,-27 27,-26 27,0-1,0 1,-26 26,-1-27,-25-26,52 79,-27-79,27 27,0-27,79 26,-26-26,27 0,-1 0,-52 80</inkml:trace>
  <inkml:trace contextRef="#ctx0" brushRef="#br0" timeOffset="27946">2302 5635,'0'-53,"0"53,-79 27,26 26,26-53,27 53,-79-53,79 53,0 0,0-27,26-26,1 53,26-53,-27 79,1-79,-27 53,52-26,-52 26,0-27,-52 27,-1 0,0-27,0 27,-27-53,54 53</inkml:trace>
  <inkml:trace contextRef="#ctx0" brushRef="#br0" timeOffset="28222">2884 5847,'-26'0,"-54"0,27 53,0-27,27 54,26-54,26-26,1 0,26 0,-27-26,-26-54,0 54,0 26,-26 0</inkml:trace>
  <inkml:trace contextRef="#ctx0" brushRef="#br0" timeOffset="28637">3096 6270,'-27'0,"27"-26,0-1,27 1,-1-27,27 0,-27 0,27-26,0 26,-26-26,-27-1,53 1,-53-1,0 27,-27 27,27-27,-53 53,53-26,-53 26,0 53,53-1,0 54,0-26,0 26,0-1,0 1,0-26,0-1,27 0,-27-52,26-27,27 53,0-53,0 0</inkml:trace>
  <inkml:trace contextRef="#ctx0" brushRef="#br0" timeOffset="28822">3651 5715,'0'0,"27"53,-27 0,0 26</inkml:trace>
  <inkml:trace contextRef="#ctx0" brushRef="#br0" timeOffset="28964">3704 6217,'0'0,"53"0,-53-53,53 53</inkml:trace>
  <inkml:trace contextRef="#ctx0" brushRef="#br0" timeOffset="29123">3969 5794,'0'0,"0"79,-80 27,1 27</inkml:trace>
  <inkml:trace contextRef="#ctx0" brushRef="#br0" timeOffset="29280">2778 7514,'27'0,"52"-80,0 28,54 25,-1-26,-26 0,-27 53</inkml:trace>
  <inkml:trace contextRef="#ctx0" brushRef="#br0" timeOffset="30059">7355 5768,'0'-27,"0"80,0 26,0 27,0 53,0-53,0-27,0 1,0-27</inkml:trace>
  <inkml:trace contextRef="#ctx0" brushRef="#br0" timeOffset="30308">7144 5794,'0'-53,"26"53,27 0,-26 0,-1 0,27 0,-27 0,1 0,-27 27,53 26,-53-27</inkml:trace>
  <inkml:trace contextRef="#ctx0" brushRef="#br0" timeOffset="30503">7091 6667,'53'0,"0"0,-27 0,27-53,0 53,0 0,0 0,0-26,26 26,-52 0</inkml:trace>
  <inkml:trace contextRef="#ctx0" brushRef="#br0" timeOffset="30758">8123 6217,'0'0,"53"0,-53-26,26 26,27 0,-27 0,-26 26,0 1</inkml:trace>
  <inkml:trace contextRef="#ctx0" brushRef="#br0" timeOffset="30883">8229 6535,'52'0,"28"-27,-54 27,1 0</inkml:trace>
  <inkml:trace contextRef="#ctx0" brushRef="#br0" timeOffset="31778">11165 4630,'-26'0,"0"0,-54 26,1 54,26 52,0 53,53 0,-53 1,53 52,26 0,27 26,27 1,-27-53,0-1,0-25,-1-1,-52-79,0-27,0-26,0 26,-26-52,0-27,-27 0,26 0,-26 0,27 0,-1-27,27-26,0-26</inkml:trace>
  <inkml:trace contextRef="#ctx0" brushRef="#br0" timeOffset="32418">10769 5609,'-27'0,"-52"79,-27 27,0 26,0 1,53-28,0 1,53-26,0-54,0-26,80 53,-1-53,27-26,26-27,-26-27,0 1,0-27,-80 27,-26-1,0 27,0 1,0-1,-26 53,-27-53,26 53,1 0,-27 0,53 26,-53-26,53 53,0-26,0-27</inkml:trace>
  <inkml:trace contextRef="#ctx0" brushRef="#br0" timeOffset="33164">11113 7831,'0'-26,"-80"26,27 0,27 0,-1 0,-26 0,27 53,26-27,-53 27,53-26,0 26,26-1,27 1,27-53,52 53,-26-53,-27 0,-26 0</inkml:trace>
  <inkml:trace contextRef="#ctx0" brushRef="#br0" timeOffset="33335">11536 7858,'26'53,"-26"0,0 0,0 26,0-26</inkml:trace>
  <inkml:trace contextRef="#ctx0" brushRef="#br0" timeOffset="36720">13653 4180,'0'27,"0"-27,-53 26,0-26,26 0,-26 0,0 0,27 0,-1 0,27-53,0 0,0 53,27-53,26 53,-27-53,27 53,27 0,-54 0,27 0,0 53,-27 0,-26 0,0 26,-26 80,-80 0,0-27,53-52,-26-1,26-53,27-26,26 53,-53-79,53-1,0-25,0-1,26 0,-26 0,27 0,25 26,-25 27,26 27,0 26,-27-27,27 27,-26-26,26 26,-27-53,0 26,27-26</inkml:trace>
  <inkml:trace contextRef="#ctx0" brushRef="#br0" timeOffset="37693">14102 4154,'0'-27,"53"27,-26 0,26 0,-27 0,27 0,-53 27,26-27,-26 53,0-27,0 27,0-27,-26 27,26 0,-26-26,26-1,-27 27,27-26,0 25,0 1,27-53,25 27,1-27,0 0,0 0,27 0,-54 0,0 0</inkml:trace>
  <inkml:trace contextRef="#ctx0" brushRef="#br0" timeOffset="37964">14049 4418,'27'0,"-1"0,27 0,27 0,-1 0,0 0,1 0,-54 0,1 0</inkml:trace>
  <inkml:trace contextRef="#ctx0" brushRef="#br0" timeOffset="39487">15425 3995,'-26'53,"-27"53,-27 26,1 27,0-1,-1 28,27-28,1 1,-1-27,0-26,0 27,53-54,-27-26,27 0,0-27</inkml:trace>
  <inkml:trace contextRef="#ctx0" brushRef="#br0" timeOffset="40838">15690 4603,'0'-52,"0"25,0 27,79 0,-26 0,-26 0,-1 0,27 27,-53-1,0 0,0 27,0 0,-27 0,27-26,-52 52,52-53,-53 27,53-26,0-1,0 27,26 27,1-80,25 26,1-26,-26 0,26 0</inkml:trace>
  <inkml:trace contextRef="#ctx0" brushRef="#br0" timeOffset="41152">15610 4921,'0'-27,"27"-25,-1 52,27 0,0 0,0 0,0 0,0 0,-27 0,1 0,52 0</inkml:trace>
  <inkml:trace contextRef="#ctx0" brushRef="#br0" timeOffset="41444">16166 4921,'53'0,"0"0,-27 0,27 0,0 0</inkml:trace>
  <inkml:trace contextRef="#ctx0" brushRef="#br0" timeOffset="41682">16563 4709,'0'-26,"0"79,0 0,0 0,0-1,0 1,0 0,0 0,0-26,0-27</inkml:trace>
  <inkml:trace contextRef="#ctx0" brushRef="#br0" timeOffset="41909">16775 4709,'26'0,"-26"27,0 26,0 26,0-26,0 0,-26 26,-1 1,-26-27,0-1,-53 28,27-27,0-53</inkml:trace>
  <inkml:trace contextRef="#ctx0" brushRef="#br0" timeOffset="42472">15558 4551,'0'0,"-27"52,-26 54,0-53,53 0,-53 26,53-26,0 0,0 0,0 0,80 0,-1-53</inkml:trace>
  <inkml:trace contextRef="#ctx0" brushRef="#br0" timeOffset="43357">17277 4551,'-53'79,"0"0,53 1,-52 25,52 1,-53-26,53 26,0-27,0-26,0 0,53 0,-1-53,1 0</inkml:trace>
  <inkml:trace contextRef="#ctx0" brushRef="#br0" timeOffset="43821">17621 4630,'0'0,"53"0,-53 53,0 0,0-27,0 27,-53 26,0-26,0 0,27 0,26-26,-26 26,26-27,0 27,26-53,53 0,1 53,-27-53,-27 0</inkml:trace>
  <inkml:trace contextRef="#ctx0" brushRef="#br0" timeOffset="44114">17383 5000,'0'-26,"0"26,53 0,0 0,0 0,0 0,0 0,26 0</inkml:trace>
  <inkml:trace contextRef="#ctx0" brushRef="#br0" timeOffset="44398">17992 5027,'0'0,"26"0,54 0,-28 0,-25 0,-1 0,27 0,-26 0</inkml:trace>
  <inkml:trace contextRef="#ctx0" brushRef="#br0" timeOffset="44608">18124 4868,'0'0,"0"26,26 54,-26-27,0 0,0 0,0 0,0-1,0 1</inkml:trace>
  <inkml:trace contextRef="#ctx0" brushRef="#br0" timeOffset="45030">18468 4736,'0'-53,"26"53,27 0,0 0,-26 53,-27 0,0 0,0-1,0 1,-53 0,53 0,-27-26,27 26,27-53,-1 26,54-26,-27 0,-1 0,1 0,27-106,-80 53</inkml:trace>
  <inkml:trace contextRef="#ctx0" brushRef="#br0" timeOffset="45216">18971 4630,'53'79,"-53"-26,0 27,0 25,-53 28,0-54,-53 27,0 0,53-27,-26 0,26-79</inkml:trace>
  <inkml:trace contextRef="#ctx0" brushRef="#br0" timeOffset="47356">17489 4577,'53'26,"-27"-26,54 27,-54-27,1 0</inkml:trace>
  <inkml:trace contextRef="#ctx0" brushRef="#br0" timeOffset="48925">13811 6456,'0'-27,"27"27,52 0,0 0,-52 0,26 0,0 0,0 0,26 0,-26 0,0 0,26-53,1 53,25 0,28 0,-54-53,1 53,-1 0,0-26,27 26,-27 0,1 0,-1 0,1-53,-1 53,0 0,1 0,-1 0,0 0,1 0,26-27,0 27,-27 0,0 0,-26 0,0 0,26-53,1 53,-1 0,1 0,-1 0,-26 0,26 0,-26-52,27 52,25 0,-25 0,-27 0,26-27,27 27,26 0,-26-53,0 53,26 0,-26-53,0 53,0 0,-27 0,0-53,1 53,-1 0,1 0,-1 0,0 0,1 0,-1 0,0 0,1 0,-1 0,1 0,-28 0,-25 0,26-26,-80 26,27 26,-26-26,26 53</inkml:trace>
  <inkml:trace contextRef="#ctx0" brushRef="#br0" timeOffset="49997">15108 7143,'26'-52,"1"52,-1-27,53 27,1 0,-27 0,0 0,-27 0,27 53,-53 0,0 0,0 0,-53 53,0-54,27 1,26 0,0-26,0-1,0 27,53-53,53 0,-27 0,-26 0,0 0,-27 0,-26-26</inkml:trace>
  <inkml:trace contextRef="#ctx0" brushRef="#br0" timeOffset="50267">15187 7461,'27'-27,"52"27,27 0,0-52,52 52,-52 0,-26 0,-28-27</inkml:trace>
  <inkml:trace contextRef="#ctx0" brushRef="#br0" timeOffset="50520">16113 7408,'53'0,"0"0,0 0,0 0,26 0,27-53,-80 53,1 0</inkml:trace>
  <inkml:trace contextRef="#ctx0" brushRef="#br0" timeOffset="50754">16272 7249,'0'0,"26"27,-26 26,53-27,-53 1,0 52,0-53,0 1,0 26,27-27</inkml:trace>
  <inkml:trace contextRef="#ctx0" brushRef="#br0" timeOffset="51047">16775 7143,'53'0,"-53"-52,0 104,0-25,-27-1,27 27,-26 27,26-27,0-1,0-25,0 26,26-27,1-26,52 53,-26-53,0 0,-27-26</inkml:trace>
  <inkml:trace contextRef="#ctx0" brushRef="#br0" timeOffset="51210">16933 6958,'0'-53,"0"106</inkml:trace>
  <inkml:trace contextRef="#ctx0" brushRef="#br0" timeOffset="51421">17277 6773,'0'79,"53"1,-53-1,0 1,27 25,-27 28,0-1,0 27,0-53,0 26,-53-53,-53 27,-26-27,52-79</inkml:trace>
  <inkml:trace contextRef="#ctx0" brushRef="#br0" timeOffset="51995">14790 7170,'0'53,"-79"-27,79 54,-80-1,28 0,25 27,27-26,-53-1,53 0,0 1,53 26,53-27,0-79</inkml:trace>
  <inkml:trace contextRef="#ctx0" brushRef="#br0" timeOffset="52846">17568 6641,'0'-27,"27"27,26 0,-53 0,0 53,0 0,0 0,0-27,26-26,1 0,-1 0,27 0,-27 53,27-53</inkml:trace>
  <inkml:trace contextRef="#ctx0" brushRef="#br0" timeOffset="54169">20320 5582,'-53'-26,"0"-27,27 53,-27-26,26 26,-26 0,1-27,25 27,1 0,-27 0,53 27,-53-1,53 27,0 0,0-53,53 26,0-26,0 0,-1 0,1 0,-26-53,26 27,-53-27,26 0,-26 0,0-26,0-1,0 1,0 0,0-1,0 1,0 0,0 26,0 26,0 80,-53 53,53 0,0 26,0-53,0 27,27 0,-27-27,53 27,-53-53,53 0,-27-53,0 0</inkml:trace>
  <inkml:trace contextRef="#ctx0" brushRef="#br0" timeOffset="54476">20611 5212,'27'0,"25"0,1 26,-26 27,-27-26,0 26,0-27,0 1,0 26,0-27,0 27,-27-53,27 53,0-27,27-26,52 0,1 0,-28 0,-25 0</inkml:trace>
  <inkml:trace contextRef="#ctx0" brushRef="#br0" timeOffset="54745">20611 5503,'0'-53,"27"53,25 0,28 27,-1-27</inkml:trace>
  <inkml:trace contextRef="#ctx0" brushRef="#br0" timeOffset="55538">21669 5397,'0'-26,"27"26,-1-27,54 27,26 0,-1 0,1-53,-53 53,-26 0</inkml:trace>
  <inkml:trace contextRef="#ctx0" brushRef="#br0" timeOffset="55749">21881 5106,'0'-26,"27"26,-27 0,26 79,-26-26,0 26,0 1,0 26,53 26,-53-26,53-53</inkml:trace>
  <inkml:trace contextRef="#ctx0" brushRef="#br0" timeOffset="56724">23442 4074,'-26'0,"-54"27,-26 79,-26 26,0 0,0 0,26 27,53 0,53 0,-53-1,53-25,0 25,53-52,26 27,-26-28,26-25,1 52,-1 0,-26-52,-53-1,27-26,-27 0,0-27,-27 54,-26-27,0-27,-26 27,0 0,52-27</inkml:trace>
  <inkml:trace contextRef="#ctx0" brushRef="#br0" timeOffset="57354">22648 5635,'-79'106,"53"-53,-27 26,53-26,0-26,0 26,53 0,26-53,0 0,1 0,25-53,28 0,-80 26,0-26,-53 27,0 0,0-27,-53 26,26 27,-26-53,-26 53,52 0,1 27,26 26</inkml:trace>
  <inkml:trace contextRef="#ctx0" brushRef="#br0" timeOffset="58329">22754 7223,'0'-53,"0"26,53-25,-53 25,-26 27,-1 0,-52 53,52 26,-26-26,27 0,-27 27,53-28,-26 1,26 0,0 0,0 0,0-26,53-27,-1 53,1-53,0 0</inkml:trace>
  <inkml:trace contextRef="#ctx0" brushRef="#br0" timeOffset="58659">23125 7382,'53'0,"-27"0,-26 0,0 52,0 28,0-27,53 0,-27 0,1-53,26 0,0 0,-53-53</inkml:trace>
  <inkml:trace contextRef="#ctx0" brushRef="#br0" timeOffset="61278">25479 3466,'0'0,"0"26,-79-26,53 0,-1 27,-26-27,27 0,-1 0,-52 0,79 0,0-27,0-26,53 53,26 0,-26 0,-26 0,25 0,1 27,-26-1,-27 27,53 0,-53 0,-27 0,1 26,-54-26,54 0,-27 0,27-53,-1 26,-26-26,53-52,0-1,0 0,53 53,-26 0,-1 0,27 0,-27 0,27 0,0 26,-26 1,-1 26,-26-27,53 27,-53-27</inkml:trace>
  <inkml:trace contextRef="#ctx0" brushRef="#br0" timeOffset="62011">25691 3651,'27'-53,"25"53,-25 0,-1 0,27 0,-26 0,-1 0,27 26,-26 1,-27 26,0-27,-27 27,27-26,-53 26,53-27,-53-26,53 53,0 0,27-53,-1 26,1-26,52 0,-26 0,0 0,-27 0</inkml:trace>
  <inkml:trace contextRef="#ctx0" brushRef="#br0" timeOffset="62268">25823 3836,'27'0,"-1"0,54 0,-27 0,-1 0,28 0,-1 0,-52 0</inkml:trace>
  <inkml:trace contextRef="#ctx0" brushRef="#br0" timeOffset="63310">26829 3307,'0'-26,"0"52,-53 80,0 0,0 52,0 1,0 0,0 0,0-1,53-25,-79 25,79-25,-26-80,26-27,0 1</inkml:trace>
  <inkml:trace contextRef="#ctx0" brushRef="#br0" timeOffset="64645">26988 3836,'0'-53,"0"53,79-26,-26 26,26 0,-26 0,0 0,-27 26,-26 1,53 26,-53 0,0-1,-26 28,-27-27,27 0,-27 0,26-27,27 27,0 0,27-53,26 0,26 0,-26 0,0 0,0 0</inkml:trace>
  <inkml:trace contextRef="#ctx0" brushRef="#br0" timeOffset="64939">27014 4127,'-26'0,"26"-26,0 26,52 0,1 0,27 0,-1 0,0 0,1 0,-1 0,-52 0</inkml:trace>
  <inkml:trace contextRef="#ctx0" brushRef="#br0" timeOffset="65319">27781 4207,'27'0,"52"0,-26 0,0 0,0 0,0 0</inkml:trace>
  <inkml:trace contextRef="#ctx0" brushRef="#br0" timeOffset="65559">27887 4074,'0'-79,"0"79,0-27,0 54,0 26,0 26,0-26,0 26,0 1,0-27,53 0</inkml:trace>
  <inkml:trace contextRef="#ctx0" brushRef="#br0" timeOffset="65966">28390 3916,'0'-27,"26"27,-26 0,27 0,-27 53,53-53,-53 79,0-52,0-1,0 27,0-26,-53-27,26 53,-26-1,53-25,53-27,0 0,0 0,0 0,0-27</inkml:trace>
  <inkml:trace contextRef="#ctx0" brushRef="#br0" timeOffset="66176">28707 3863,'27'0,"-27"0,26 53,-26-27,0 27,0 26,0 1,0-1,-79 27,-1 26,-25-26</inkml:trace>
  <inkml:trace contextRef="#ctx0" brushRef="#br0" timeOffset="66910">26882 3783,'0'-53,"0"80,-27-1,27 1,-53 52,53-26,-26 0,26 0,0 26,0-26,0 26,0 1,0-1,79 1,27-80</inkml:trace>
  <inkml:trace contextRef="#ctx0" brushRef="#br0" timeOffset="67826">29289 3863,'0'-53,"-26"106,26-27,-79 27,79 26,-27 1,27-1,0 0,-53 1,53-1,0 1,27-1,-1-53,1 27,25-53</inkml:trace>
  <inkml:trace contextRef="#ctx0" brushRef="#br0" timeOffset="68349">29554 3810,'0'-27,"26"27,27 0,-26 27,26-1,-53 27,53-26,-53 25,0-25,26-1,-26 27,0-26,0-1,-53 27,27-26,-27 25,0-25,26 52,27-52,0-27,53 26,0-26,27 0,-1 0,-53 0</inkml:trace>
  <inkml:trace contextRef="#ctx0" brushRef="#br0" timeOffset="68628">29528 4154,'0'-27,"26"27,53 0,1 0,26 0,-27 0,0 0,-26 0,-26 0</inkml:trace>
  <inkml:trace contextRef="#ctx0" brushRef="#br0" timeOffset="68860">30268 4154,'53'0,"0"0,-26 0,-1 0,27 0,-27 0</inkml:trace>
  <inkml:trace contextRef="#ctx0" brushRef="#br0" timeOffset="69091">30374 4048,'0'26,"0"1,0 26,0-27,0 1,0 25,0-25,0-1,0 27</inkml:trace>
  <inkml:trace contextRef="#ctx0" brushRef="#br0" timeOffset="69370">30771 3942,'0'0,"0"53,-26-27,26 27,-53-26,53-1,0 27,0-26,53 25,-27-52,27 53,-27-53</inkml:trace>
  <inkml:trace contextRef="#ctx0" brushRef="#br0" timeOffset="69557">30903 3704,'0'-53,"0"53,0 26</inkml:trace>
  <inkml:trace contextRef="#ctx0" brushRef="#br0" timeOffset="69781">31115 3704,'26'0,"27"79,-53 1,0-1,0 0,0 1,0 52,-53-26,53-27,-79 27,79-53,-53-27,53 27,-26-53</inkml:trace>
  <inkml:trace contextRef="#ctx0" brushRef="#br0" timeOffset="70359">31406 3360,'0'-53,"53"53,26 0,-79 26,53-26,-53 80,0-54,0 27,0-26,0 26,0-53,0 52,-53-52,53 27,0 26,27-53,-1 0,27 0,0 0,26 26</inkml:trace>
  <inkml:trace contextRef="#ctx0" brushRef="#br0" timeOffset="72422">25506 5318,'0'0,"53"0,0 0,26 0,-52 0,25 0,1 0,53 0,0-53,0 53,-27 0,1 0,-1-27,0 27,1 0,-1 0,0 0,-26 0,27 0,-1 0,1 0,-1 0,27-52,-53 52,26 0,0 0,27 0,27-53,-28 53,-25 0,-1 0,0 0,1 0,26 0,0 0,-27 0,0 0,27 0,-27 0,1 0,-27 0,0 0,0 0,0 0,26 0,-26 26,0-26,0 0,0 0,26 0,-26 0,0 0,0 0,0 0,26 0,-26 0,26 0,1 0,-27 0,-1 0,1 0,27 0,-27 0,-27 0,27-26,0 26,0 0,26 0,-52 0,26 0,26 0,-26 0,-27 0,1 0,26 0,-27 0,1 0,26 0,0-27,-27 27,53 0,-26 0,27 0,-1 0,-26 0,0 0,0 0,-53 0,-80 0,54 0</inkml:trace>
  <inkml:trace contextRef="#ctx0" brushRef="#br0" timeOffset="75205">27093 5794,'53'-53,"0"53,-26 0,-1 0,27 0,-27 0,-26 0,27 0,-27 80,0-54,0 0,0 27,0 27,-27-27,-25 0,25-1,27 28,-53-27,53-27,0 27,27-53,26 0,26 0,0 0,1-53,-1 53,-26-26</inkml:trace>
  <inkml:trace contextRef="#ctx0" brushRef="#br0" timeOffset="75512">27040 6112,'0'-53,"53"53,27 0,-1 0,0-27,1 27,-1 0,-26 0,0 0,0 0</inkml:trace>
  <inkml:trace contextRef="#ctx0" brushRef="#br0" timeOffset="75758">27914 6112,'26'0,"-26"-53,26 53,54 0,-27 0,0-27,0 27,0 0,-1 0,28 0,-27 0</inkml:trace>
  <inkml:trace contextRef="#ctx0" brushRef="#br0" timeOffset="75968">28681 5821,'0'26,"0"27,0 0,0 0,0 0,0 0,0-27,0 0</inkml:trace>
  <inkml:trace contextRef="#ctx0" brushRef="#br0" timeOffset="76201">28998 5582,'53'27,"-53"26,0 26,0 1,0-1,0 0,-53 27,-26 26,0 27,-27-27,53-79</inkml:trace>
  <inkml:trace contextRef="#ctx0" brushRef="#br0" timeOffset="76758">26670 5794,'-26'27,"-27"25,-27 54,27-26,27 52,26-26,-53 26,53 0,26 1,27-54,53 0,0-79</inkml:trace>
  <inkml:trace contextRef="#ctx0" brushRef="#br0" timeOffset="77918">32068 4789,'0'-53,"26"53,-26-53,-26 0,-27 0,26 53,-26 0,27 0,-27 0,26 0,-26 26,27 1,26-1,-53 27,53 0,27-26,-1-27,27 0,0 0,26 0,-52 0,-1 0,-26-27,80-26,-80 0,0 0,26-52,-26 25,0 1,0-1,0 28,0-1,0 26,0-26,0 106,0 27,0-1,0 27,0-27,0 1,0-1,53 0,-53-26,26 0,-26 0</inkml:trace>
  <inkml:trace contextRef="#ctx0" brushRef="#br0" timeOffset="78308">32570 4312,'27'0,"26"0,0 0,-27 0,27 27,-53 26,53-27,-53 1,0 26,0-27,0 1,0 25,-27-25,27-1,-53 27,53 0,27 0,26-53,0 0,0 0,-27 0</inkml:trace>
  <inkml:trace contextRef="#ctx0" brushRef="#br0" timeOffset="78511">32411 4471,'27'0,"26"0,-27 0,1 0,26 0,0 0,0 0,-1 53,1-53</inkml:trace>
  <inkml:trace contextRef="#ctx0" brushRef="#br0" timeOffset="79809">32861 4498,'0'-53,"27"53,26 0,-27 0,1 0,-1 0,27 0,-27 0,-26 26</inkml:trace>
  <inkml:trace contextRef="#ctx0" brushRef="#br1" timeOffset="91879">3360 9525,'0'26,"0"27,0-26,0-1,0 53,0-26,0 27,0-1,0-26,0 0,0 26,0-52,0-1,0 27,0-79,0-54,0 27,0-26,0 0,0-27,0 0,0-26,0 26,0 26,27 27,-27 1,53-1,-53 26,53 27,-53-53,26 53,-26 53,0 0,26 0,-26 26,0 1,0 26,0-27,0 0,0 1,0-1,0-26,0 0,0 0,0-27,0 27,0-26,0 26,80-53,-54 0,27 0,27 0,52-80,-26-26,0-26,-27 0,-26 26,-53 0,0 0,0 53,-27 53,1 0,-53 80,26-27,0 0,53 26,-27-53,27 1,27 26,26-53,52 0,1-53,27 0,-54 27,-26-27,0 26,-53-52,-27 52,1 27,-1 0,-26 0,53 0,0 53,27 27,-27-54,79 27,-26-27,-26 27,-27 27,53-54,-53 1,0 26,-53-27,0 27,0-53,0 26,26-26,27-26</inkml:trace>
  <inkml:trace contextRef="#ctx0" brushRef="#br1" timeOffset="92456">5080 9551,'-26'53,"26"-26,-80 25,80 28,-53-27,53-27,0 27,53-53,0 27,0-27,0-27,26-26,-52 0,26-26,-53 0,26-1,-26 54,0 26,-53 0,53 53,-53-27,53 1,0 25,27-52,-27 53,53-53,-27 0,1 0,26 0,-27 0,27-53,-53 1,26-28,-26 1,0-54,0 54,0 0,0 26,-53 53,27 0,26 0,-53 79,53 1,-53-1,53 0,0 1,0-1,0 0,0-26,0 27,27-54,-27 1,26 26,27-1,0-52,-27 0,1 0,52 0,-52 0</inkml:trace>
  <inkml:trace contextRef="#ctx0" brushRef="#br1" timeOffset="92727">5689 9101,'0'27,"0"26,0 0,0 0,0-1,0 1,0 53,0-53,0 0,26 0,-26 0,26 0,27 0,-26-53</inkml:trace>
  <inkml:trace contextRef="#ctx0" brushRef="#br1" timeOffset="92927">5609 9710,'0'-53,"27"0,52 0,-53 53,1 0,26 0,26 0,-52 0,-1 0</inkml:trace>
  <inkml:trace contextRef="#ctx0" brushRef="#br1" timeOffset="93108">6112 9392,'0'0,"0"53,0 0,0 27</inkml:trace>
  <inkml:trace contextRef="#ctx0" brushRef="#br1" timeOffset="93274">6112 9922,'0'26,"0"0,0 27</inkml:trace>
  <inkml:trace contextRef="#ctx0" brushRef="#br1" timeOffset="93416">6165 9816,'-27'0,"27"0,0 26</inkml:trace>
  <inkml:trace contextRef="#ctx0" brushRef="#br1" timeOffset="93820">3466 11086,'27'0,"-1"-53,0 53,54 0,-1-27,27 27,0 0,26-53,0 53,80-52,-27 52,1-80,-1 80,0-53,-53 0</inkml:trace>
  <inkml:trace contextRef="#ctx0" brushRef="#br1" timeOffset="95546">8678 9154,'-26'0,"26"-53,-27 53,1 0,-27 0,53 53,-53 27,53 78,-53 1,53-27,0 54,0-1,27 0,-27 0,79-26,-26-27,-53-26,53-26,-53-1,0 0,0-52,-27-1,-25-26,-1 0,0 0,53 0,-53-53,53 27</inkml:trace>
  <inkml:trace contextRef="#ctx0" brushRef="#br1" timeOffset="95995">8414 10001,'0'79,"0"1,-53 26,53 26,0-53,0-26,0-26,79-27,-26 52,27-52,-1-26,27 0,-53-54,0 27,-53-26,0 0,0-1,0 27,-53 0,26 53,1-26,-27 26,26 0,-26 26,27 1,26 26,-53-27,53 27,0 0</inkml:trace>
  <inkml:trace contextRef="#ctx0" brushRef="#br1" timeOffset="96708">8731 11324,'-26'0,"-54"0,54 0,-27 53,27 0,-27 26,53-26,-27-27,27 27,0-26,27-27,26 53,52-53,-25 0,52 0,0 0,27-27</inkml:trace>
  <inkml:trace contextRef="#ctx0" brushRef="#br1" timeOffset="97880">10239 9048,'27'0,"26"0,-27 0,1 0,26-26,-27 26,-26-53,27 53,-27-26,0-1,0 27,0-53,-53 53,26 0,-26 0,27 0,-1 0,-26 27,53 26,0 0,0 26,0 0,0 1,0-1,27 27,-27-53,0 26,0-26,0 26,0-26,26 27,-26-54,80-26</inkml:trace>
  <inkml:trace contextRef="#ctx0" brushRef="#br1" timeOffset="98095">10134 9551,'0'-26,"52"26,1-53,0 53,27-27,-1 27,-26 0,0-53,-27 53,54 0</inkml:trace>
  <inkml:trace contextRef="#ctx0" brushRef="#br1" timeOffset="98376">10927 8996,'0'0,"-53"0,27 52,-27 1,27 0,26 27,-53 52,53-53,0 1,0-27,0 0,26-1,27-25,0-27,0 53,0-53</inkml:trace>
  <inkml:trace contextRef="#ctx0" brushRef="#br1" timeOffset="98769">11165 9048,'0'-26,"27"26,52 0,-52 0,26 0,-27 26,1-26,-27 27,0 52,0-52,0 52,-53-26,26 0,-26 0,53 0,0-27,27-26,26 0,26 0,0 0,-26 0,0 0</inkml:trace>
  <inkml:trace contextRef="#ctx0" brushRef="#br1" timeOffset="98976">11165 9339,'0'-26,"0"0,53 26,-26 0,-1 0,27 0,27-53,-54 53</inkml:trace>
  <inkml:trace contextRef="#ctx0" brushRef="#br1" timeOffset="99184">11589 8943,'0'-53,"0"106,0 0,0-1,0 1,53 27,-53 52,0 0,0-52,0 26,-53-1,0-25,0-27</inkml:trace>
  <inkml:trace contextRef="#ctx0" brushRef="#br1" timeOffset="99806">10054 10186,'53'0,"-26"0,25 0,28 0,26 0,79 0,53-53,53 53,79-79,-52-1,52 28,-79-1,-79 53,-53-53,-53 53,-53 0,0 0,-80 53</inkml:trace>
  <inkml:trace contextRef="#ctx0" brushRef="#br1" timeOffset="100818">10054 10689,'0'-53,"27"26,-1 27,27 0,0 0,0 0,-27 0,27 0,-53 27,27 26,-27-27,0 27,0 0,0 27,-27-1,-26-26,53 26,-53-26,53-26,0 25,0-25,53-27,0 0,0 0,27 0,-28 0,1 0,-53 0</inkml:trace>
  <inkml:trace contextRef="#ctx0" brushRef="#br1" timeOffset="101095">10213 11033,'26'0,"1"0,26 0,26-27,1 27,-1 0,-26 0,-27 0</inkml:trace>
  <inkml:trace contextRef="#ctx0" brushRef="#br1" timeOffset="101306">10689 11112,'0'0,"53"0,0-53,-27 53,27 0,27 0</inkml:trace>
  <inkml:trace contextRef="#ctx0" brushRef="#br1" timeOffset="101635">11113 10715,'52'-26,"-25"26,26 0,-27 0,1 0,-1 0,-26 26,53-26,-53 80,0-27,-53 52,0-25,0 26,0-53,53-27,-26 27,26-27,0-26,53 0,26 0,54 0,-28 0,-25-53,-27 53</inkml:trace>
  <inkml:trace contextRef="#ctx0" brushRef="#br1" timeOffset="101965">11165 11112,'0'-26,"-26"26,26 0,79-53,-52 53,-1 0,27 0,27 0,-28-27,-25 27,26 0</inkml:trace>
  <inkml:trace contextRef="#ctx0" brushRef="#br1" timeOffset="102279">11827 10980,'0'53,"0"26,0-52,0-1,0 27,0-27,53-26,0 0,-53 0,53-52,-53 25,0 1,0-54,0 27,0 27,-27 26,-52 0,26 0,53 0,-27 53,27-27</inkml:trace>
  <inkml:trace contextRef="#ctx0" brushRef="#br1" timeOffset="102498">12144 10636,'0'79,"0"-52,0-1,0 27,0 27,0-28,0 1,0-26,0 26,0-27,0 27,-26 0,-53 0,26-53</inkml:trace>
  <inkml:trace contextRef="#ctx0" brushRef="#br1" timeOffset="103389">11986 10239,'53'0,"-27"0,27 0,0 0,-53 27,26 25,-26-25,0 26,0-27,0 27,0-53,0-53,0 27,0-1,0-26,0 27,53 26,-26 0,-27 0,26 0,-26 79,53-26,-53-26,0 26,0 0</inkml:trace>
  <inkml:trace contextRef="#ctx0" brushRef="#br1" timeOffset="103624">12462 10398,'26'0,"1"0,26 0,-27 0,1 0,-1 0,27 0,0 0</inkml:trace>
  <inkml:trace contextRef="#ctx0" brushRef="#br1" timeOffset="103862">12621 10318,'0'-26,"0"0,0 26,0 26,0 27,0-27,0 27,0 0,0 0,0 0,53-53</inkml:trace>
  <inkml:trace contextRef="#ctx0" brushRef="#br1" timeOffset="104057">12859 10186,'0'53,"0"0,0 0,0 0,0 26,0 1,0-1,0-26</inkml:trace>
  <inkml:trace contextRef="#ctx0" brushRef="#br1" timeOffset="104838">10054 10636,'0'0,"-53"0,27 79,-27 27,53 0,-53 26,53-52,0-1,0 0,26-26,27 0,-26 27,52-54,-26-26,26 0</inkml:trace>
  <inkml:trace contextRef="#ctx0" brushRef="#br1" timeOffset="105849">13441 9498,'0'-26,"53"26,0-53,-27 53,54 0,-54 0,-26 26,0 1,0 26</inkml:trace>
  <inkml:trace contextRef="#ctx0" brushRef="#br1" timeOffset="105998">13547 9736,'53'0,"-27"0,1-53,25 53,-25-52,-1 52,-26 0</inkml:trace>
  <inkml:trace contextRef="#ctx0" brushRef="#br1" timeOffset="106577">14631 8943,'53'0,"-26"0,26-27,-27 27,1 0,-27 0,79 0,-79 80,0-28,0 1,-26 27,-27-27,26-27,1 27,-27-27,53-26,79 0,-26 0,0 0,0-52,26 52,-52 0,26 0</inkml:trace>
  <inkml:trace contextRef="#ctx0" brushRef="#br1" timeOffset="106822">15240 8996,'26'0,"-26"52,0 1,53-53,-53 53,53 0,0-53,-53 27,53-27</inkml:trace>
  <inkml:trace contextRef="#ctx0" brushRef="#br1" timeOffset="107027">15584 9022,'0'-53,"53"53,-53 27,26-27,-26 52,0 1,27 0</inkml:trace>
  <inkml:trace contextRef="#ctx0" brushRef="#br1" timeOffset="107402">15769 8652,'0'52,"-79"-25,52 26,1-53,-27 53,27-53,-27 0,26 0,1 0,-1 0,-52 0,26-27,0 27,0 0,-26-26,52 26,1 0,-27 0,53 0,-53 0,53 53,0 0,0-27,26 1,1 26,26-53</inkml:trace>
  <inkml:trace contextRef="#ctx0" brushRef="#br1" timeOffset="107659">16113 9022,'-26'26,"26"80,0-79,0-1,0 1,53-27,0 79,-1-79,1 0,0 0</inkml:trace>
  <inkml:trace contextRef="#ctx0" brushRef="#br1" timeOffset="107839">16113 8863,'0'-53,"0"80,0-1,-53 1</inkml:trace>
  <inkml:trace contextRef="#ctx0" brushRef="#br1" timeOffset="108175">14737 10001,'53'-53,"0"53,-26 0,26 0,26 0,27 0,26 0,27 0,79-79,26 79,-52-53,-27 53,-79 0,-26 0,-28 0</inkml:trace>
  <inkml:trace contextRef="#ctx0" brushRef="#br1" timeOffset="108878">15372 10318,'0'53,"0"0,0 0,27 0,-27 26,53-52,-53-1,26-26,-26 53,27-53,-27-26,0-27,0 26,0 1,53-53,-53 52,0 1,26-27,27 53,26 0,-52 26,-1-26,27 53,-53-26,53 26,0 26</inkml:trace>
  <inkml:trace contextRef="#ctx0" brushRef="#br1" timeOffset="109088">16140 10292,'0'-53,"0"106,0 0,0 0,0 0,0 26,0 0,0-52</inkml:trace>
  <inkml:trace contextRef="#ctx0" brushRef="#br1" timeOffset="109240">16298 10927,'53'-26</inkml:trace>
  <inkml:trace contextRef="#ctx0" brushRef="#br1" timeOffset="110640">17621 9525,'27'0,"-1"0,27 0,-26-27,-1 27,53-26,-52 26,26-80,-53 54,53-27,-53 0,0 0,-27 53,-26 0,27 0,-1 0,-26 0,27 0,0 27,26 26,-80-1,80 1,0 0,0 27,0-1,0 0,53-26,-53 27,0-27,27 26,-27-26,0 0,52-27,-25 54</inkml:trace>
  <inkml:trace contextRef="#ctx0" brushRef="#br1" timeOffset="110881">17595 9789,'0'-26,"26"26,1 0,52 0,-26-53,26 53,-26 0,0 0,0 0,-53-27</inkml:trace>
  <inkml:trace contextRef="#ctx0" brushRef="#br1" timeOffset="111938">17727 8413,'0'0,"0"0,0 133,0-80,0 0,53-1,-53 1,0 0,0 0,26-53,-26-26,0-27,0 26,0 1,0-27,53 0,-53 27,27-27,26 53,-53 26,79 1,-79-1,27 27,-27-27,26-26,-26 53,53 27,-53-54,26-26</inkml:trace>
  <inkml:trace contextRef="#ctx0" brushRef="#br1" timeOffset="112141">18362 8546,'0'26,"27"1,-27 26,0-1,0 1,0 0,0 0,-27 0,1-26,-54 26,27-53</inkml:trace>
  <inkml:trace contextRef="#ctx0" brushRef="#br1" timeOffset="112463">17489 8440,'0'0,"-53"0,53 26,0 54,0-54,0 1,0-1,0 27,0-27,27 27,-27 27,26-27,27 0,0 0</inkml:trace>
  <inkml:trace contextRef="#ctx0" brushRef="#br1" timeOffset="116657">17277 8440,'0'0,"-53"0,27 0,26 26,-27 1,27 52,0-26,0 26,0-26,0 0,0 0,0 27,0-27,0 26,53 0,-53 1,27-27</inkml:trace>
  <inkml:trace contextRef="#ctx0" brushRef="#br1" timeOffset="117541">19262 9313,'0'0,"0"53,-53 0,53 0,-80 26,80-26,-79 0,79 0,0 0,-26-27,26 27,0-26,52 26,1-53,27 26,-1-26</inkml:trace>
  <inkml:trace contextRef="#ctx0" brushRef="#br1" timeOffset="117961">19553 9154,'0'-26,"53"26,26 0,-26 26,-27-26,27 80,-53-27,53-27,-53 27,0-27,0 1,-26 26,26-27,-53 1,53 26,-27-27,27 27,0 0,27-53,52 0,-26 0,-26 0,-1 0</inkml:trace>
  <inkml:trace contextRef="#ctx0" brushRef="#br1" timeOffset="118239">19500 9578,'0'-27,"-27"27,1 0,26-53,26 53,27 0,27 0,-1 0,0 0,54 0,-27 0,-27 0</inkml:trace>
  <inkml:trace contextRef="#ctx0" brushRef="#br1" timeOffset="118508">20294 9525,'0'53,"-27"-53,27 53,27-1,52 1,-26-53,0 0,-53 0,0-53,0 27,0 0,-27 26,27-80,-53 80,27 0</inkml:trace>
  <inkml:trace contextRef="#ctx0" brushRef="#br1" timeOffset="118792">20743 9260,'53'0,"-53"53,0 0,27 0,-27 0,0 26,0 1,0-1,0 27,0-27,-106-26,79 26,-25-52,-1 26</inkml:trace>
  <inkml:trace contextRef="#ctx0" brushRef="#br2" timeOffset="141907">4763 12779,'26'0,"-26"-26,26-1,-26-52,0 52,0-26,0 27,0 26,-52 0,-1 26,53 27,-80-26,80 26,-26 26,26 0,0 1,0-1,0 27,0-27,0 1,0-1,0 1,0-1,53 27,-53-53,0-27,26-26,-26 27,0-27</inkml:trace>
  <inkml:trace contextRef="#ctx0" brushRef="#br2" timeOffset="142142">4471 13441,'0'-53,"27"53,-1 0,1 0,26-27,-27 27,1 0,26 0,26 0,-53-26</inkml:trace>
  <inkml:trace contextRef="#ctx0" brushRef="#br2" timeOffset="142490">5212 13255,'0'0,"0"-53,-53 80,53 52,0-52,0-1,0 54,0-54,0 0,0 1,27 26,-1-27</inkml:trace>
  <inkml:trace contextRef="#ctx0" brushRef="#br2" timeOffset="142859">5741 12647,'0'26,"-26"54,26-27,0 26,-53 0,53 1,0-1,0 0,0 1,0-27,0 0,53-27,-27-26,1 53,26-53,-27 0,1 0</inkml:trace>
  <inkml:trace contextRef="#ctx0" brushRef="#br2" timeOffset="143248">5953 12885,'27'0,"26"0,-27 0,0 0,27 0,-26 0,-27 79,26-52,-26 26,0 26,0 0,-53-26,27 0,-27 0,53 0,-26-53,26 27,26-27,27 0,0 0,0 0,0 0</inkml:trace>
  <inkml:trace contextRef="#ctx0" brushRef="#br2" timeOffset="143497">5821 13202,'0'-26,"26"26,27 0,-26 0,79 53,-80-53,0 0,1 0,26 0,0 0,-27-27</inkml:trace>
  <inkml:trace contextRef="#ctx0" brushRef="#br2" timeOffset="143818">6482 13044,'0'-53,"27"53,26 26,-53 27,0-26,0 25,0 1,-27-26,27 26,0-27,0 1,0-1,0 27,0-26,0-1,0 27,0-27,-26-26</inkml:trace>
  <inkml:trace contextRef="#ctx0" brushRef="#br2" timeOffset="144073">6826 13255,'0'-53,"27"53,52 0,-52 0,25 0,-25 0,26 27,-53 26,0-27</inkml:trace>
  <inkml:trace contextRef="#ctx0" brushRef="#br2" timeOffset="144196">7038 13388,'0'26,"53"-26,-27 0,27 0,0 0,0 0</inkml:trace>
  <inkml:trace contextRef="#ctx0" brushRef="#br2" timeOffset="145281">9737 12382,'0'-53,"0"80,-53-27,26 26,-26-26,27 53,-1-53,-25 0,25 0,27-26,0-1,27-26,52 27,-53 26,27 0,0 0,-53 53,53-27,-53 27,0-26,27 25,-27-25,0 26,0-27,0 1,-27-27,27 53,-26-53,-1 0,27-27,0-26,-53 0,53 27,0-27,0 53,53 0,-26 0,-1 0,54 26,-54-26,-26 27,53-27,-53 53,26-53,-26 53</inkml:trace>
  <inkml:trace contextRef="#ctx0" brushRef="#br2" timeOffset="145722">10319 12038,'26'-53,"1"53,26 0,0 0,-1 27,-25 26,26-27,-53 27,0 0,0 0,0 0,-53 26,26-26,-25-26,52 52,0-53,52-26,54 0,0-53,-27 53,-26-26</inkml:trace>
  <inkml:trace contextRef="#ctx0" brushRef="#br2" timeOffset="145919">10239 12250,'53'0,"-26"0,-1 0,27 0,-26 0,-1 0,27 26,-27-26,1 0,26 0</inkml:trace>
  <inkml:trace contextRef="#ctx0" brushRef="#br2" timeOffset="146969">8493 13441,'27'0,"-1"0,53-53,-52 53,26 0,0-27,26 27,53-53,1 53,78-53,-52 53,53-79,-80 79,53-53,-26 53,0-53,26 53,0 0,0-53,27 53,53-53,-27 53,0-79,0 0,-26 79,-27-106,79 106,-52-106,-53 106,0-80,-1 80,-52 0,-26-52,-27 52,-53 0,0 52,-53-52</inkml:trace>
  <inkml:trace contextRef="#ctx0" brushRef="#br2" timeOffset="148318">8678 13917,'0'0,"0"-53,0 53,53-53,0 53,0 0,26 0,-26 0,-26 26,-27 1,53 26,-53 26,-27 27,-26-27,27 1,-27-1,27-26,26-27,-53 27,53-26,0-1,53-26,-1 0,28 0,26 0,-53 0,-27 0</inkml:trace>
  <inkml:trace contextRef="#ctx0" brushRef="#br2" timeOffset="148611">8705 14340,'0'-26,"0"26,0-53,79 53,-26 0,0 0,0 0,26 0,1 0,-1 0,-26 0,0 0</inkml:trace>
  <inkml:trace contextRef="#ctx0" brushRef="#br2" timeOffset="148873">9499 14340,'0'-26,"52"26,-52-27,27 27,26 0,0 0,26 0,-26 0,-26 0</inkml:trace>
  <inkml:trace contextRef="#ctx0" brushRef="#br2" timeOffset="149083">9895 14049,'27'0,"-1"27,-26 25,0 1,53 0,-53 0,27 27,-27-54,53-26</inkml:trace>
  <inkml:trace contextRef="#ctx0" brushRef="#br2" timeOffset="149309">10239 13864,'0'-27,"27"27,-27 27,53 26,-53 26,0 1,0 25,0-25,0 26,-53-1,26 1,-52 27,0-54,-1-26</inkml:trace>
  <inkml:trace contextRef="#ctx0" brushRef="#br2" timeOffset="149811">8387 13890,'0'27,"-26"26,26 26,-53 53,53-52,0-1,0 0,0 1,26-1,1-26,26 27,0-28,0-52</inkml:trace>
  <inkml:trace contextRef="#ctx0" brushRef="#br2" timeOffset="150555">10769 13784,'-53'-52,"0"52,53 52,-53 1,0 27,0 52,53 0,-79 1,79-28,0 28,0-54,26 1,27-28,26 1,27-53,-26 0</inkml:trace>
  <inkml:trace contextRef="#ctx0" brushRef="#br2" timeOffset="151357">11033 13837,'0'-26,"0"-1,0 27,53 0,-26 0,25 0,1 0,-26 0,26 27,-53 26,0 0,0 0,0 26,0 0,-53-26,26 0,27 27,-53-27,53-27,0 27,27-53,52 53,1-53,-1 0,0-27,-26 27,-26 0,26 0</inkml:trace>
  <inkml:trace contextRef="#ctx0" brushRef="#br2" timeOffset="151657">11060 14208,'0'-27,"26"27,1 0,52 0,0-53,27 53,0 0,0-26,-27 26,-52 0</inkml:trace>
  <inkml:trace contextRef="#ctx0" brushRef="#br2" timeOffset="151894">11906 14128,'27'0,"26"-52,-27 52,27-27,0 27,26-53,-26 53,0-26,-26 26,-27-27</inkml:trace>
  <inkml:trace contextRef="#ctx0" brushRef="#br2" timeOffset="152098">12118 13864,'-53'-53,"53"106,0 0,0 0,0 26,26-26,-26 0,27 0,-27-27,53-26,0 27</inkml:trace>
  <inkml:trace contextRef="#ctx0" brushRef="#br2" timeOffset="152429">12568 13679,'79'0,"-26"0,0 0,-53 26,0 27,0-27,0 27,0 27,-27-1,27-52,-26-1,26 27,0-53,53 0,79 0,-26-26,0-27,-27 0,-26 0,-53-27</inkml:trace>
  <inkml:trace contextRef="#ctx0" brushRef="#br2" timeOffset="152615">13203 13441,'26'0,"1"0,26 0,-27 79,-26-26,53 26,-53 27,0 53,-53 0,0-27,0-26,27-27</inkml:trace>
  <inkml:trace contextRef="#ctx0" brushRef="#br2" timeOffset="153404">15425 12250,'0'0,"53"0,-53 53,27 0,-27-27,0 27,0 26,0-52,0 26,-53 0,26-53</inkml:trace>
  <inkml:trace contextRef="#ctx0" brushRef="#br2" timeOffset="154415">17674 11721,'27'0,"26"0,-1 0,-25 0,26 0,0-27,0 27,-53-26,26 26,-26-53,0 26,-26 27,-1 0,-26-26,27 26,-1 0,-26 0,1 0,52 0,0 26,0 27,0 27,0 26,0-1,0-25,0-1,26 1,-26-1,0-26,26 26,-26-52,0-1,0 1</inkml:trace>
  <inkml:trace contextRef="#ctx0" brushRef="#br2" timeOffset="154618">17621 12197,'0'-53,"27"53,52-26,-26 26,26 0,-26-53,0 53,0 0,27 0,-54 0,-26-27</inkml:trace>
  <inkml:trace contextRef="#ctx0" brushRef="#br2" timeOffset="155322">18521 11059,'-27'0,"27"53,0-26,0 26,-26-1,26 28,0-27,0 0,0 0,0 0</inkml:trace>
  <inkml:trace contextRef="#ctx0" brushRef="#br2" timeOffset="155674">19341 11139,'-26'0,"-54"79,27-26,27 26,-27 1,53-1,-53 0,53 27,0 27,0-54,0-26,53 0,0 0,0-53,53 53,-27-53</inkml:trace>
  <inkml:trace contextRef="#ctx0" brushRef="#br2" timeOffset="156089">19764 11297,'27'0,"-27"-26,53 26,26 0,-26 0,-26 0,-27 0,52 0,-52 79,0-52,0 26,0 26,-26-52,-27 25,53 28,-26-54,26 1,0 26,0-27,53-26,52 0,1 0,-26 0,-28 0,-25 0</inkml:trace>
  <inkml:trace contextRef="#ctx0" brushRef="#br2" timeOffset="156342">19764 11536,'27'0,"52"0,1 0,-1 0,0 0,1 0,-1-53</inkml:trace>
  <inkml:trace contextRef="#ctx0" brushRef="#br2" timeOffset="156559">20505 11192,'53'0,"-53"0,53 52,-53 1,27 27,-27-1,0 1,0 25,0 1,-53 53,26-27,-26-52,-26 25,52-78</inkml:trace>
  <inkml:trace contextRef="#ctx0" brushRef="#br2" timeOffset="160265">28205 6905,'0'-26,"0"26,-27 53,27 26,-79 1,79-1,-53 0,53 1,-53-1,53-26,0 0,0 0,0 0,0-27</inkml:trace>
  <inkml:trace contextRef="#ctx0" brushRef="#br2" timeOffset="160460">27861 7434,'0'27,"26"26,-26-27,53 27,-27-26,27 26,-26-53,26 53,0-53,-27 0</inkml:trace>
  <inkml:trace contextRef="#ctx0" brushRef="#br2" timeOffset="162366">23574 8943,'0'-27,"-26"27,26 106,0 0,0 79,0 27,0-27,0 27,26 52,-26-52,53-1,-53-25,0-54,53 0,-53-26,0-27,0-52,0 26,0-80,27-26,-27-52</inkml:trace>
  <inkml:trace contextRef="#ctx0" brushRef="#br2" timeOffset="163257">24950 9287,'0'-53,"53"53,-26 0,-1 0,27 26,-27-26,-26 53,53-27,-53 27,0-26,0-1,-26 27,-1-26,-25 26,25 0,27-27,0-26,27 0,52 0,-26 0,0 0,0 0,-27 0,-26 0</inkml:trace>
  <inkml:trace contextRef="#ctx0" brushRef="#br2" timeOffset="163484">25426 9392,'0'0,"0"27,0 26,0-27,0 1,0 26,0-27,53-26,-53 53,53-53,-26 0</inkml:trace>
  <inkml:trace contextRef="#ctx0" brushRef="#br2" timeOffset="163693">25665 9498,'0'0,"26"53,-26 0,53 26,-27-79</inkml:trace>
  <inkml:trace contextRef="#ctx0" brushRef="#br2" timeOffset="164015">25770 9181,'0'-53,"0"79,0 27,-26-53,-27 27,27-27,-27 0,0 0,0 0,0 0,26 0,-25 0,52 26,0 1,26 25,0 1,-26-26,80-27</inkml:trace>
  <inkml:trace contextRef="#ctx0" brushRef="#br2" timeOffset="164390">26300 9472,'0'-27,"-27"27,1 27,-27-1,26 1,27 26,-53-27,53 27,0-27,53 27,-26-53,-1 0,27 53,-26-53,-1 0,27-79</inkml:trace>
  <inkml:trace contextRef="#ctx0" brushRef="#br2" timeOffset="164563">26273 9154,'0'-26,"0"-54,0 107,0 26</inkml:trace>
  <inkml:trace contextRef="#ctx0" brushRef="#br2" timeOffset="165876">26802 8996,'0'-27,"0"1,0-27,0 26,-79-26,26 53,53-26,-53 26,27 0,26-27,-53 27,26 0,27 27,-26-27,26 53,0-27,0 27,0 0,0 0,0 0,0 0,0 26,26 1,-26-1,53 0,-53 1,53 26,-53-27,27 0,-27 1,0-1,52 0,-52 1,0-1,0 1,0 25,0-52,27 0,-27 0,0 0,0 0,0 0,0-27,0 27,0-26,0-1,0 1,0 26,0-1,0-25,0 26,53-53,0 0,-27 0,27 0,27-27,-28 27,1-26,0 26,0 0,0-53,-26 53,25 0,1 0,-26 0,-27-26,26 26,-26 0,-79 0</inkml:trace>
  <inkml:trace contextRef="#ctx0" brushRef="#br2" timeOffset="167581">28363 8255,'0'0,"-53"0,-26 53,26-53,0 53,0-53,-26 26,26-26,27 0,-1 0,27 0,0-53,0 0,53-26,0 79,-27 0,27-27,0 27,0 0,0 53,-26 0,-27 0,52 53,-52-27,0 27,-26-27,-27 1,0-1,0-26,-26 0,26-53,26 0,-25 0,52-53,0 0,-53 0,53 27,26-54,27 80,-27 0,27 0,0 0,0 80,0-54,-26 27,-1-26,27 26,0 26,-27-79,1 0</inkml:trace>
  <inkml:trace contextRef="#ctx0" brushRef="#br2" timeOffset="167950">28998 8202,'0'26,"0"27,-79 0,79 26,-53 1,53-1,-53 1,53-1,0-26,0-27,27 27,26-26,-1-27,1 53,0-53,0 0</inkml:trace>
  <inkml:trace contextRef="#ctx0" brushRef="#br2" timeOffset="168258">29501 8387,'0'-79,"0"52,0 54,0 26,0 26,0-26,0 0,0 0,0 0,27-1,-27-25,52-27,1 0</inkml:trace>
  <inkml:trace contextRef="#ctx0" brushRef="#br2" timeOffset="168489">29819 8069,'26'0,"80"27,-80-1,-26 27,80 27,-80-27,0 0,0 26,-27 0,-26 27,0-27,-26 54,0 26,26-54</inkml:trace>
  <inkml:trace contextRef="#ctx0" brushRef="#br2" timeOffset="169107">27543 9551,'0'-26,"53"26,-53-27,79 27,-26-79,27 79,26-53,132 53,0-79,26 79,80-80,-26 1,-1 26,27 0,-26 53,-54-79,-78 79,-107 0,-53 0,-26 0,0 26,-79 27,26-53</inkml:trace>
  <inkml:trace contextRef="#ctx0" brushRef="#br2" timeOffset="169921">27861 10054,'0'-53,"0"26,0 1,0 52,0 27,0 0,0 27,0 26,0-27,0 0,53-26,-53-26,52-27</inkml:trace>
  <inkml:trace contextRef="#ctx0" brushRef="#br2" timeOffset="170131">28231 10001,'53'0,"0"0,-53 26,26 27,-26 0,0 27,0-1,-53 0,27 27,-53-53,-1 26,1-79</inkml:trace>
  <inkml:trace contextRef="#ctx0" brushRef="#br2" timeOffset="170481">27543 10133,'-79'53,"79"0,-53 26,53 1,0-1,0 1,0-1,0-26,79 26,1-26,52-53</inkml:trace>
  <inkml:trace contextRef="#ctx0" brushRef="#br2" timeOffset="170905">28972 9895,'-27'0,"-25"0,52 0,0 0</inkml:trace>
  <inkml:trace contextRef="#ctx0" brushRef="#br2" timeOffset="171872">28310 10318,'27'0,"79"-52,-27 52,0-27,1 27,-27 0,-27 0,-26-53</inkml:trace>
  <inkml:trace contextRef="#ctx0" brushRef="#br2" timeOffset="172097">28522 10027,'-26'0,"26"-53,-53 53,26 27,27 26,0 0,0 0,0 26,0-26,0 0,0 0,0 0,0 26,0-26,53-53</inkml:trace>
  <inkml:trace contextRef="#ctx0" brushRef="#br2" timeOffset="172547">28840 10001,'0'-53,"53"53,26 26,-53 54,-26-54,0 54,0-27,0 0,0-27,-79 27,79-27,-26-26,26 53,52-53,1 0,27 0,-27-26,-27 26,-26-27</inkml:trace>
  <inkml:trace contextRef="#ctx0" brushRef="#br2" timeOffset="172757">29184 9869,'0'0,"26"53,-26-1,0 1,0 53,26 27,-26-28,0-25,-26-1,26 27,-106-27,80-79</inkml:trace>
  <inkml:trace contextRef="#ctx0" brushRef="#br2" timeOffset="174076">27517 10054,'0'-53,"-53"26,53 27,0 53,0 0,-27 0,27 27,0-1,-53 27,53-27,0 1,0-28,0 1,0 0,0 0,0-26,27-1,26-26,0 0,0 0,0 0,-27 0,27 0,-27 0,-26 53,-26-26,26 25,-53-52</inkml:trace>
  <inkml:trace contextRef="#ctx0" brushRef="#br2" timeOffset="175298">28337 10080,'0'-26,"0"-1,0-52,0 53,0 52,0 27,0-27,0 1,0 26,0 26,0-26,0 0,0 0,53 26,-53-52,0-1,26-26,-26 27,0-27,0-27,0 1,0-27,0 0,0 0,0 0,0-26,0 26,27 0,-27 26,0-52,0 53,0 26,0 52,0 1,0 0,0 0,0 27,0-27,0-1,0 1,0 0,0 27,0-54</inkml:trace>
  <inkml:trace contextRef="#ctx0" brushRef="#br2" timeOffset="176185">28099 10292,'0'-26,"26"26,1 0,52 0,-26 0,0 0,26 0,-26 0,0 0,0 0,0 0,0 0,-27 0,-26 0,-79 0,0 26,52-26,-26 26,27-26,-1 0,-26 0,27 0,-1 0,-25 0,52 0,26-52,0 52,27 0,-26 0,-1 0,1 0,26 0,-27 0,-26 26,0 0,0-26</inkml:trace>
  <inkml:trace contextRef="#ctx0" brushRef="#br2" timeOffset="177676">27861 9974,'53'-52,"-53"25,-27 27,1 0,26 0,0 53,0-27,0 27,0 0,0 0,0 27,0-27,0-1,0-25,0 26,53-27,-53 27,0-79,0-1,0 54,0-27</inkml:trace>
  <inkml:trace contextRef="#ctx0" brushRef="#br2" timeOffset="178855">30771 9048,'0'-26,"27"26,-1-53,27 53,-27 0,27 0,0 0,27 0,-1 0,80 0,-1-53,1 53,26 0,27-53,-80 53,-26 0,0-26,-53 26,-27 0,-26 0,-26 26,26 27,-79-26,26-27</inkml:trace>
  <inkml:trace contextRef="#ctx0" brushRef="#br2" timeOffset="179877">29739 9869,'-26'53,"-27"26,53 0,-80 1,80-1,-79 27,79-27,0 1,0-27,0-27,27 27,-1-53,27 0,53 26,-53-26,0 0</inkml:trace>
  <inkml:trace contextRef="#ctx0" brushRef="#br2" timeOffset="180211">29977 9922,'0'0,"0"26,0 27,0-27,0 1,0 26,0 26,0-26,0 0,0 0,0 0,0 26,27-79</inkml:trace>
  <inkml:trace contextRef="#ctx0" brushRef="#br2" timeOffset="180450">30348 10213,'26'0,"27"-27,-26 27,25 0,-25 0,26-53,0 53,-27 0,1 0</inkml:trace>
  <inkml:trace contextRef="#ctx0" brushRef="#br2" timeOffset="180706">30533 10001,'0'-27,"0"54,0 26,0-27,0 27,-53 0,53 27,0-28,0 1,0-26,26 26,1-53</inkml:trace>
  <inkml:trace contextRef="#ctx0" brushRef="#br2" timeOffset="181007">30903 9895,'0'-53,"27"53,-27 27,0-1,0 27,-53 0,53 0,0 0,0 0,0 0,53-27,-27-26,1 53,26-53,-27 0,1 0,-27-53</inkml:trace>
  <inkml:trace contextRef="#ctx0" brushRef="#br2" timeOffset="181186">30983 9631,'0'-53,"0"26,0 27,0 27,0-1</inkml:trace>
  <inkml:trace contextRef="#ctx0" brushRef="#br2" timeOffset="181426">31274 9631,'0'26,"53"53,-53 1,0-1,0 27,0 0,0 0,0-27,0 0,-27 27,27-53,-53-26,27 25,26-104</inkml:trace>
  <inkml:trace contextRef="#ctx0" brushRef="#br2" timeOffset="181958">31671 9207,'0'-26,"53"26,-1 0,1 79,-53-26,0 0,0 0,0-27,0 1,-79-27,79 53,-26-53,26 53,0-27,52-26,-25 0,26 0,0 0,-27 0</inkml:trace>
  <inkml:trace contextRef="#ctx0" brushRef="#br2" timeOffset="183256">32517 8413,'53'-52,"-53"-1,27 0,-27 0,26 53,54 26,-80 54,26 25,-26 1,0 27,79-28,-79 28,53-27,-53-1,0 1,53-26,-53 25,0 54,0-53,0 26,0 53,0 1,0-80,0 26,0-53,0-26,0-26,-26-27,26 26,-27-26,27 0,-26-53,26 0,0 0,0 27</inkml:trace>
  <inkml:trace contextRef="#ctx0" brushRef="#br2" timeOffset="183420">33364 9842,'26'0</inkml:trace>
  <inkml:trace contextRef="#ctx0" brushRef="#br2" timeOffset="183796">30771 11959,'106'-53,"0"53,52-53,28 53,52-53,0 53,0-53,-53 53,-52 0,-81 0</inkml:trace>
</inkml:ink>
</file>

<file path=ppt/ink/ink3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14T09:15:29.31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8652 15478,'26'0,"27"0,0 0,27 0,-1 0</inkml:trace>
  <inkml:trace contextRef="#ctx0" brushRef="#br0" timeOffset="334">8864 15795,'52'0,"-25"0,-1 0,80-26,-79 26,-27-53</inkml:trace>
  <inkml:trace contextRef="#ctx0" brushRef="#br0" timeOffset="1705">11509 14843,'-26'0,"-1"26,1-26,-53 0,79 27,-53-27,26 0,27 0,0-53,0 26,53 27,0-53,0 53,0 0,0 0,-27 0,1 27,-27 26,53 26,-53 1,0 25,-53 54,0-27,0-52,26-1,-25-52,25-27,27 0,0-53,0-27,0 1,0-27,27 27,-27 52,26 27,0 0,54 0,-80 80,26-27,-26 26,0-26,27-53</inkml:trace>
  <inkml:trace contextRef="#ctx0" brushRef="#br0" timeOffset="2378">11933 14790,'26'0,"1"0,-1 0,27 0,-27 26,1-26,-27 53,53 0,-53-26,0 26,0-1,0 1,-53 27,53-27,0-27,0 27,53-53,-27 0,27-26,0 26,0-53,-26 53,-27-53</inkml:trace>
  <inkml:trace contextRef="#ctx0" brushRef="#br0" timeOffset="2591">11800 15134,'80'-27,"-27"27,-27 0,1 0,26 0,26 0,-53 0,1 0,26 0</inkml:trace>
  <inkml:trace contextRef="#ctx0" brushRef="#br0" timeOffset="3286">11509 15478,'27'-27,"52"27,-26 0,0 0,-53-26,27 26,-27 0</inkml:trace>
  <inkml:trace contextRef="#ctx0" brushRef="#br0" timeOffset="4419">10292 16086,'0'0,"53"-26,-26 26,26 0,-27 0,80 0,-80 0,1 0,26 0,26 0,-26 0,0 0,0 0,26-27,1 27,-1 0,27-52,-27 52,1 0,-1-53,-26 53,0 0,26 0,-26-27,0 27,0 0,26 0,1 0,25 0,-25-53,-1 53,1 0,25 0,1 0,0 0,26 0,-26-53,-26 53,-1 0,27 0,-27 0,1 0,-28 0,1 0,0 0,0 0,0 0,-26 0,-27-26,0 26,0 0,-53 0,26 53</inkml:trace>
  <inkml:trace contextRef="#ctx0" brushRef="#br0" timeOffset="5356">10081 16668,'0'-26,"0"0,0 26,0-53,53 53,-1 0,-25 0,-1 0,27 0,0 53,-53-27,0 27,0 0,0 26,0 1,0-28,0-25,-53 26,53 0,27-53,26 0,0 0,0-27,-1 27,1-53</inkml:trace>
  <inkml:trace contextRef="#ctx0" brushRef="#br0" timeOffset="5632">10107 16933,'0'26,"0"-26,53 0,26-79,1 26,26 27,-27-27,-26 26,-27 27</inkml:trace>
  <inkml:trace contextRef="#ctx0" brushRef="#br0" timeOffset="6211">10557 16430,'0'-26,"53"26,0 0,-27 0,-26 0,0 53,0 0,0-53,0 53,27-53,-1 0,27 0,-27 0,1 0</inkml:trace>
  <inkml:trace contextRef="#ctx0" brushRef="#br0" timeOffset="6954">10980 16880,'0'0,"0"-26,53 26,-26 0,26 0,-27-53,0 53,27 0,-53-27,27 27</inkml:trace>
  <inkml:trace contextRef="#ctx0" brushRef="#br0" timeOffset="7178">11113 16616,'0'52,"0"-25,0 26,0 0,52-27,-52 1,27-27,-27 53,26-53</inkml:trace>
  <inkml:trace contextRef="#ctx0" brushRef="#br0" timeOffset="7764">11668 16377,'0'-53,"27"53,26-52,-27 52,27 0,-27 26,27 27,-53 0,0-27,0 1,0-1,0 27,0-26,0 26,0-27,0 0,27-26,-1 0,27 0,-26 0,-1 0</inkml:trace>
  <inkml:trace contextRef="#ctx0" brushRef="#br0" timeOffset="8041">11536 16589,'53'0,"0"0,26 0,0 0,1-53,-1 53,53-79,-52 79</inkml:trace>
  <inkml:trace contextRef="#ctx0" brushRef="#br0" timeOffset="8326">12409 16589,'26'0,"-26"0,27 0,26 0,53-53,-80 53,27 0</inkml:trace>
  <inkml:trace contextRef="#ctx0" brushRef="#br0" timeOffset="8752">12938 16272,'53'0,"-26"0,25 0,1 0,0 79,-53-53,0 1,0 26,0-27,0 1,0 26,0-27,27-26,26-26,0 26,26-53,0 53,-26-53,-26 53</inkml:trace>
  <inkml:trace contextRef="#ctx0" brushRef="#br0" timeOffset="10957">17674 13837,'0'0,"27"0,26 0,-27 0,0 0,27 0,0 0</inkml:trace>
  <inkml:trace contextRef="#ctx0" brushRef="#br0" timeOffset="11123">17780 14208,'53'0,"0"-27,-27 27,27 0</inkml:trace>
  <inkml:trace contextRef="#ctx0" brushRef="#br0" timeOffset="12360">19262 14314,'53'0,"0"0,26 0,-53 0,27 0,27 0,52 0,-26 0,0 0,-1 0,54 0,-27 0,27 0,0-53,-27 53,27 0,0-53,-27 53,80-53,-54 53,1-53,0 53,-27 0,27-53,0 53,-27 0,0 0,27-53,-27 53,-26 0,53 0,-27 0,27 0,-53 0,26-53,0 53,1 0,-27 0,-1-53,28 53,-1 0,27-53,-1 53,-52 0,27 0,25 0,-52 0,0 0,0 0,-27 0,1 0,-27 0,-27 0,0 0,27 0,-26 0,-27 0,-53 27</inkml:trace>
  <inkml:trace contextRef="#ctx0" brushRef="#br0" timeOffset="14056">19976 14816,'0'-26,"0"26,27 0,-1 0,27 0,-27 0,1 0,26 0,-27 53,-26 0,0-27,0 27,0-26,0-1,0 27,0-27,-26-26,26 53,26-53,27 0,0 0,0 0,0 0,0 0,-53 0</inkml:trace>
  <inkml:trace contextRef="#ctx0" brushRef="#br0" timeOffset="14331">19976 15054,'27'0,"25"-26,28 26,26-26,-27 26,-26-53,-27 53</inkml:trace>
  <inkml:trace contextRef="#ctx0" brushRef="#br0" timeOffset="14673">20479 14658,'0'0,"26"53,27-53,-53 26,27-26,-27 26,0 27,0-26,0-1,26-26,27 0,-27 0</inkml:trace>
  <inkml:trace contextRef="#ctx0" brushRef="#br0" timeOffset="15157">21034 15081,'27'0,"26"0,0 0,-27-27,1 27,26 0,-27 0,0 0,-26-26,53 26</inkml:trace>
  <inkml:trace contextRef="#ctx0" brushRef="#br0" timeOffset="15428">21167 14975,'0'-26,"0"52,0 1,-53 25,53-25,0-1,0 27,26-53,-26 27</inkml:trace>
  <inkml:trace contextRef="#ctx0" brushRef="#br0" timeOffset="15951">21458 14711,'53'0,"-53"-27,53 27,26 0,-53 0,27 0,-26 0,26 0,-53 27,0 52,0-26,-53 26,0-26,53 26,-53-52,53 26,26-53,27 0,0 0,27 0,-1 0,-26-53,-27 53</inkml:trace>
  <inkml:trace contextRef="#ctx0" brushRef="#br0" timeOffset="16222">21590 14949,'53'0,"0"0,-27 0,27 0,27 0,-1 0,0 0,1-53</inkml:trace>
  <inkml:trace contextRef="#ctx0" brushRef="#br0" timeOffset="16612">22225 15054,'53'0,"-53"0,26 0,27 0,-26 0,26 0,-27 0,1 0,26-52</inkml:trace>
  <inkml:trace contextRef="#ctx0" brushRef="#br0" timeOffset="17085">22781 14737,'53'0,"-53"0,52 0,1 0,-26 53,-1-53,-26 26,53-26,-53 27,0-1,0 27,-26-26,-1 26,-26-27,27 27,52-53,1 0,26 0,-27 0,27-27,-26 27,-27-52</inkml:trace>
  <inkml:trace contextRef="#ctx0" brushRef="#br0" timeOffset="17506">23442 14525,'0'0,"0"27,0 26,0 26,0-26,0 0,0-27,0 27,0-26,0-1,0 27,0 26,0-26,-26 0,-27 0,26 0,-26-53</inkml:trace>
  <inkml:trace contextRef="#ctx0" brushRef="#br0" timeOffset="18017">23813 14446,'26'0,"-26"0,0 26,0 27,0 27,0-27,0-27,26-26,-26 27,53-27,-26 0,-1 0,27 0</inkml:trace>
  <inkml:trace contextRef="#ctx0" brushRef="#br0" timeOffset="18900">19579 14790,'0'-53,"0"53,-53 26,53 27,0 0,0 27,0-1,0 0,0 1,0-27,0 0,0 0,0-1,53 28,-26-54,52-26,53 80,-26-80</inkml:trace>
  <inkml:trace contextRef="#ctx0" brushRef="#br0" timeOffset="20115">23839 14446,'0'-27,"0"-25,-53 52,27 0,-1 0,-26-27,27 27,-1 0</inkml:trace>
  <inkml:trace contextRef="#ctx0" brushRef="#br0" timeOffset="21989">19182 13361,'-53'-26,"53"-1,27 27,26 0,-27 0,1 0,26 0,-53 27,53-27,-53 53,0-27,0 27,0 26,0-26,-27 0,1 0,26 0,-80-27,80 27,0 0,27-53,-1 0,1 0,26-26,-27 26,0-27</inkml:trace>
  <inkml:trace contextRef="#ctx0" brushRef="#br0" timeOffset="22231">19024 13679,'0'-27,"52"27,1 0,0 0,-26 0,26 0,-27 0,27-53,-26 53</inkml:trace>
  <inkml:trace contextRef="#ctx0" brushRef="#br0" timeOffset="22635">19500 13097,'26'0,"27"0,-26 0,26 52,-53 1,-27-26,27 26,27-53,25 0,-25 0,-1 0</inkml:trace>
  <inkml:trace contextRef="#ctx0" brushRef="#br0" timeOffset="23163">19368 13573,'0'0,"0"26,52-26,-25 0,26 0,-27 0,1 0,52 0</inkml:trace>
  <inkml:trace contextRef="#ctx0" brushRef="#br0" timeOffset="24609">16060 14155,'0'53,"-53"0,53 0,-53 26,53 0,-53 27,1-26,25-27,-26-1</inkml:trace>
  <inkml:trace contextRef="#ctx0" brushRef="#br0" timeOffset="28537">20029 13679,'-26'0,"26"0,52 0,1 0,-26 0,-1 0,27 0,0 0,-26 0</inkml:trace>
  <inkml:trace contextRef="#ctx0" brushRef="#br0" timeOffset="28837">20161 13573,'0'53,"0"0,0 0,0-1,0 28,0-54,0 1,0-27</inkml:trace>
  <inkml:trace contextRef="#ctx0" brushRef="#br0" timeOffset="29572">20452 13202,'0'-26,"27"26,26 0,0 0,-27 0,1 0,-27 26,52-26,-52 53,0 0,0-26,0-1,0 54,-52-54,52 0,-27 27,27 0,0-26,0-27,53 0,0 0</inkml:trace>
  <inkml:trace contextRef="#ctx0" brushRef="#br0" timeOffset="29859">20452 13414,'27'0,"52"0,-26 0,0 0,0 0,0 0</inkml:trace>
  <inkml:trace contextRef="#ctx0" brushRef="#br0" timeOffset="30069">20849 13493,'53'0,"0"-26,-27 26,1 0</inkml:trace>
  <inkml:trace contextRef="#ctx0" brushRef="#br0" timeOffset="30628">21114 13229,'53'0,"-53"-27,26 27,27 0,0 0,0 53,-53-26,0 26,0-53,0 53,-79-53,79 79,-27-79,27 26,0-26,53 0,-27 0,1 0,26 0,-27 0</inkml:trace>
  <inkml:trace contextRef="#ctx0" brushRef="#br0" timeOffset="30863">21590 13123,'0'26,"26"54,-26-27,0 0,0 0,0 26,0 0,0 1,0-27,-52 0,25 26,-26-53</inkml:trace>
  <inkml:trace contextRef="#ctx0" brushRef="#br0" timeOffset="31649">18865 13176,'0'0,"-80"79,80-26,-52 0,52 27,-53-1,53-26,0 26,0 1,26-28,-26 28,79-54,-26 27,-26-53</inkml:trace>
  <inkml:trace contextRef="#ctx0" brushRef="#br0" timeOffset="33060">22040 13070,'0'53,"-27"0,27 26,-53-26,53 27,-52 25,52-52,0 27,0-27,26 0,0-53,27 52,0-52,0 0,-26 0</inkml:trace>
  <inkml:trace contextRef="#ctx0" brushRef="#br0" timeOffset="33921">22490 13255,'0'-53,"0"53,-80 0,27 0,0 0,53-26,0-1,27-25,26 52,-27 0,27 0,-53 52,53 1,-53 0,0 0,0 0,0 0,-53 26,53-26,-79 0,52-26,-26-27,27 53,26-80,0-52,0 52,0-26,0 53,53 0,0 0,-27 53,27-26,-26-27</inkml:trace>
  <inkml:trace contextRef="#ctx0" brushRef="#br0" timeOffset="34152">22569 13149,'53'0,"-53"27,53 26,-53 53,53-27,-53 0,0-26,0 0,-53 27,53-27,-53-27,0 53</inkml:trace>
  <inkml:trace contextRef="#ctx0" brushRef="#br0" timeOffset="34492">22860 13520,'26'-27,"54"27,-54 0,1 0,26 0,0 0,-27 0,1 0,25 0,-25 0</inkml:trace>
  <inkml:trace contextRef="#ctx0" brushRef="#br0" timeOffset="36682">25876 13864,'53'0,"-26"0,52 0,0 0,27 0,53 0,26 0,0-53,1 53,25 0,54-79,-27 79,27-53,-54 53,27-53,-26 53,-27-53,-79 53,26 0,-79 0,-26 0,-27 0,-53 0,26 0</inkml:trace>
  <inkml:trace contextRef="#ctx0" brushRef="#br0" timeOffset="38417">23998 13070,'0'0,"-53"0,53 0,-27 0,-26 53,1-53,25 0,27-53,0 0,0 27,0-27,27 0,25 53,-25 26,26 1,-27 26,27 0,-53 0,27-1,-27 28,0-27,0 0,0-27,-106 27,79-53,1 53,-53-53,52 0,27-26,0-27,0 26,0 27,79 0,-26 0,-26 0,26 0,0 53,-53-26,26-27</inkml:trace>
  <inkml:trace contextRef="#ctx0" brushRef="#br0" timeOffset="39082">24262 12964,'27'0,"26"0,-27 0,54 27,-80 26,0-27,0 27,0-27,-27 1,27 26,-26-27,26 27,-53-53,53 53,0-26,26-27,54 0,-54 0,0 0,54 0</inkml:trace>
  <inkml:trace contextRef="#ctx0" brushRef="#br0" timeOffset="39405">24209 13202,'27'-26,"26"26,-53-53,79 53,-52 0,26 0,-27 0,0 0,27 0,0 0,-53 26</inkml:trace>
  <inkml:trace contextRef="#ctx0" brushRef="#br0" timeOffset="40187">24977 12673,'-53'27,"53"26,-80 52,27-25,53-1,-79 53,79-26,-26 27,26-54,0-26,0 0,0-27,53-26,26 53,53-53,-26 0,-27 0</inkml:trace>
  <inkml:trace contextRef="#ctx0" brushRef="#br0" timeOffset="41991">25532 13044,'-53'0,"0"0,27 0,0 0,26-53,0 26,0 1,0-27,26 53,27 79,-53-26,53 0,-53 0,0 26,0-26,0 0,-53 0,26 27,-25-54,25-26,1 26,-27-26,53 0,-27 0,27-26,27-27,26 53,0 0,-1 0,-25 0,26 0,-27 0,-26 27,27-27,-27 26,53-26</inkml:trace>
  <inkml:trace contextRef="#ctx0" brushRef="#br0" timeOffset="42426">25823 12911,'27'0,"26"0,-53 27,53-27,-53 26,53-26,-53 53,0-26,0 26,0-27,0 0,-27 27,27-26,-26 26,26 0,0-27,26-26,1 0,25 0,-25 0,-1 0,-26-53</inkml:trace>
  <inkml:trace contextRef="#ctx0" brushRef="#br0" timeOffset="42692">25665 13123,'26'0,"27"0,0 0,0 0,26 0,1 0,25 0,-52 0,0 0,-26 0</inkml:trace>
  <inkml:trace contextRef="#ctx0" brushRef="#br0" timeOffset="43162">26405 13202,'0'0,"80"0,-54 0,27 0,0 0,26 0,-26-53,-26 53,-1 0</inkml:trace>
  <inkml:trace contextRef="#ctx0" brushRef="#br0" timeOffset="43447">26617 12964,'0'27,"0"-1,0 1,0 26,0-27,0 0,0 27,0-26,0-27,53 0</inkml:trace>
  <inkml:trace contextRef="#ctx0" brushRef="#br0" timeOffset="43835">27014 12964,'0'-26,"0"26,0 26,0 27,53-26,-53 26,0-1,0 28,0-54,0 1,0 26,0-27</inkml:trace>
  <inkml:trace contextRef="#ctx0" brushRef="#br0" timeOffset="44331">26644 13176,'0'0,"-53"26,53 1,0-1,0 27,0 0</inkml:trace>
  <inkml:trace contextRef="#ctx0" brushRef="#br0" timeOffset="44925">27517 12753,'0'0,"0"53,0-1,0 1,53-26,-53 26,0 0,0-27,0 27,0-27,0 1,-27 26,1-27,-27 27,0 0,26-53</inkml:trace>
  <inkml:trace contextRef="#ctx0" brushRef="#br0" timeOffset="50661">16589 16986,'0'-27,"-26"27,26-26,-27 26,-25 0,52 0,-27 0,27 26,-26-26,26 53,-53-53,53 53,-27-26,27 26,0 26,-53-26,53 26,0 1,0-1,0 0,0 1,0-27,0 26,0-52,-26-1,26 53,-27-79</inkml:trace>
  <inkml:trace contextRef="#ctx0" brushRef="#br0" timeOffset="50908">16140 17621,'26'0,"27"-53,-27 53,27 0,-26-26,26 26,0 0,0-53,-27 53,0 0,27-53</inkml:trace>
  <inkml:trace contextRef="#ctx0" brushRef="#br0" timeOffset="51336">16854 16457,'0'-80,"0"107,0-1,0 27,0 0,-53-26,53-1,0 27,0 0</inkml:trace>
  <inkml:trace contextRef="#ctx0" brushRef="#br0" timeOffset="52171">17198 17012,'0'53,"-53"0,53 27,-53 25,53 1,-26-26,26-1,0 0,-53 27,53-53,0-26,0-27,53 0,0 0,-1 0,1 0</inkml:trace>
  <inkml:trace contextRef="#ctx0" brushRef="#br0" timeOffset="52829">17410 17489,'0'0,"53"0,-27 0,27 0,-27 0,1 0,26 0,-53-27,53 27</inkml:trace>
  <inkml:trace contextRef="#ctx0" brushRef="#br0" timeOffset="53092">17859 17303,'0'0,"0"53,0-26,0 26,0-27,53-26,27 0,-54 0</inkml:trace>
  <inkml:trace contextRef="#ctx0" brushRef="#br0" timeOffset="53277">17886 17092,'0'0,"0"26</inkml:trace>
  <inkml:trace contextRef="#ctx0" brushRef="#br0" timeOffset="53500">18203 17118,'53'53,"-53"0,0 0,0 0,0 0,0 26,0 1,0-28,0 1,0-26,0 26,-26-53</inkml:trace>
  <inkml:trace contextRef="#ctx0" brushRef="#br0" timeOffset="54155">18865 17251,'26'-53,"27"53,-53-27,80 27,-54 0,27 0,-53 27</inkml:trace>
  <inkml:trace contextRef="#ctx0" brushRef="#br0" timeOffset="54312">19129 17515,'53'-53,"-26"53,52-26</inkml:trace>
  <inkml:trace contextRef="#ctx0" brushRef="#br0" timeOffset="57035">21405 16721,'26'0,"1"0,26 0,-27 0,27-26</inkml:trace>
  <inkml:trace contextRef="#ctx0" brushRef="#br0" timeOffset="57419">21828 16483,'0'0,"-26"53,26 0,0 26,26-52,1-27,52 0,-26 0,-27 0</inkml:trace>
  <inkml:trace contextRef="#ctx0" brushRef="#br0" timeOffset="57613">21855 16324,'0'-52,"-27"104</inkml:trace>
  <inkml:trace contextRef="#ctx0" brushRef="#br0" timeOffset="57832">22119 16324,'0'27,"53"-1,-53 1,0 52,0-26,0 0,0 0,0 0,0 26,0-52,-26-1,-1 27</inkml:trace>
  <inkml:trace contextRef="#ctx0" brushRef="#br0" timeOffset="58312">21273 16377,'0'0,"0"80,0-27,-80 26,80 0,0 1,-26 26,26-53,0-27,0 27,26-53,27 0,0 0,-27 0</inkml:trace>
  <inkml:trace contextRef="#ctx0" brushRef="#br0" timeOffset="59210">22331 15954,'0'-53,"0"27,26 26,1 0,26 0,-53 0,0 53,0-27,0 1,0-1,0 27,26-53,54 0,-54 0,53 0,-52 0</inkml:trace>
  <inkml:trace contextRef="#ctx0" brushRef="#br0" timeOffset="61518">22622 16589,'0'-26,"53"26,26 0,-26 0,-26 0</inkml:trace>
  <inkml:trace contextRef="#ctx0" brushRef="#br0" timeOffset="61887">23072 16377,'0'0,"0"80,0-27,0-27,0 1,0 52,53-79,0 0,-1-26</inkml:trace>
  <inkml:trace contextRef="#ctx0" brushRef="#br0" timeOffset="62077">23178 16272,'0'-27,"26"54,-26-1</inkml:trace>
  <inkml:trace contextRef="#ctx0" brushRef="#br0" timeOffset="62292">23310 16563,'79'0,"-26"0,0 0,-53-27,53 27,-27 0</inkml:trace>
  <inkml:trace contextRef="#ctx0" brushRef="#br0" timeOffset="63095">23813 16245,'26'0,"27"0,-53 0,26 0,-26 27,0 25,0 1,0 0,0-26,-53-27,53 53,27-53,-1 0,27 0,0 0,-53-27,53 27,-53-79</inkml:trace>
  <inkml:trace contextRef="#ctx0" brushRef="#br0" timeOffset="63417">24315 16007,'0'0,"0"53,53 0,-53-27,53 54,-53-27,0-1,0 1,0 0,0 27,-26-27,-1 0,-26-1,27 28,-1-80,27 26</inkml:trace>
  <inkml:trace contextRef="#ctx0" brushRef="#br0" timeOffset="64759">20929 16219,'0'-27,"0"27,-53 27,53 52,0 0,-27 27,27 0,0-27,-53 1,53 26,0-27,0-26,0-27,27-26,26 53,-27-53,1 0,25 0,-25 0,-1 0,-52 0</inkml:trace>
  <inkml:trace contextRef="#ctx0" brushRef="#br0" timeOffset="65382">20082 16536,'26'-26,"27"26,0 0,-53 0,0 53,0-27,0 1,0 25,0-25,-26-1,26 27,-27-53,27 53,0-26,0-27,27 0,26 0,0 0,-1 0,1 0,-26 0</inkml:trace>
  <inkml:trace contextRef="#ctx0" brushRef="#br0" timeOffset="66900">24765 16245,'26'0,"1"0,26 0,-53 0,26 0,1 0,52 0,-52 0,-27 0</inkml:trace>
  <inkml:trace contextRef="#ctx0" brushRef="#br0" timeOffset="68223">25083 16033,'0'-52,"0"52,0-27,52 27,-25 0,26 0,-53 0,26 0,-26 53,0 0,0-27,0 27,0-26,0-1,0 27,0-26,-53-27,53 52,0-25,27-27,26 0,-27 0,27-27,-26 27</inkml:trace>
  <inkml:trace contextRef="#ctx0" brushRef="#br0" timeOffset="68559">25744 15928,'0'-27,"-26"27,26 53,0-26,-27-1,27 27,0 26,0-26,0 0,0 0,0 0,0-27,0-26,53 0</inkml:trace>
  <inkml:trace contextRef="#ctx0" brushRef="#br0" timeOffset="68828">25823 16139,'0'0,"53"0,0 0,-26 0,52 0</inkml:trace>
  <inkml:trace contextRef="#ctx0" brushRef="#br0" timeOffset="69120">26220 16033,'0'0,"0"53,-26-26,26 26,-27-27,27 1,0 26,27-27,26-26</inkml:trace>
  <inkml:trace contextRef="#ctx0" brushRef="#br0" timeOffset="69341">26194 15848,'0'-53,"0"80</inkml:trace>
  <inkml:trace contextRef="#ctx0" brushRef="#br0" timeOffset="69535">26458 15875,'0'53,"0"0,53-27,-53 27,0-27,0 27,0 0,0 0,0 0,0-27,-26 27,-54 0</inkml:trace>
  <inkml:trace contextRef="#ctx0" brushRef="#br0" timeOffset="70178">26935 15610,'-80'27,"54"-1,26 53,-80 1,80 26,0-1,0 28,-26-54,26 0,0 1,0-27,79 0,-26-53,-26 0,-1 0</inkml:trace>
  <inkml:trace contextRef="#ctx0" brushRef="#br0" timeOffset="70928">27093 16060,'53'0,"-26"0,-27-27,53 27,26 0</inkml:trace>
  <inkml:trace contextRef="#ctx0" brushRef="#br0" timeOffset="71305">27411 15795,'26'0,"1"0,26 0,-53 0,26 0,-26 27,0-1,27-26,-27 53,0-26,0 26,0-27,0-26,26 0,53 0,-26 0,0-26</inkml:trace>
  <inkml:trace contextRef="#ctx0" brushRef="#br0" timeOffset="71619">27914 15742,'0'27,"0"-1,0 1,-53 26,53-27,-27 27,27-26,0-1,0 53,53-79,0 0,0 0,0 0,26-26,-52 26</inkml:trace>
  <inkml:trace contextRef="#ctx0" brushRef="#br0" timeOffset="71798">27966 15663,'27'-53,"-1"27,-26 26</inkml:trace>
  <inkml:trace contextRef="#ctx0" brushRef="#br0" timeOffset="72594">28337 15954,'26'0,"-26"-53,80 53,-27 0,26 0,-26-26,0 26,0 0,0-53</inkml:trace>
  <inkml:trace contextRef="#ctx0" brushRef="#br0" timeOffset="72870">28575 15716,'0'-27,"0"80,0-26,0 26,0 0,0-27,0 27,0-26,53-27</inkml:trace>
  <inkml:trace contextRef="#ctx0" brushRef="#br0" timeOffset="73140">28998 15689,'0'0,"0"53,0-26,27-1,-27 27,0 0,26-53,-26 27</inkml:trace>
  <inkml:trace contextRef="#ctx0" brushRef="#br0" timeOffset="73410">29342 15319,'27'0,"-27"27,0-1,26 27,-26 0,0 0,0 0,0 0,0 26,0-26,0 0,-53 26,0-26,-52 26,52-79</inkml:trace>
  <inkml:trace contextRef="#ctx0" brushRef="#br0" timeOffset="75774">20532 17383,'0'0,"53"0,0 0,-27 0,0 0,27 0,-26 0,-1 0,27 0,-26 0,-1 0,27 0,26 0,1 0,-27 0,0 0,0 0,-1 0,28 0,-27 0,0 0,0-53,26 53,0 0,-26 0,0 0,0 0,0 0,26 0,-26 0,0 0,0 0,0 0,0 0,26 0,-26-27,27 27,-27 0,-1 0,28 0,-27-52,26 52,0 0,1-27,-27 27,26 0,-26 0,0 0,0 0,0-53,26 53,-26 0,0 0,0 0,26-26,1 26,-1 0,0-53,1 53,-1 0,1-80,-1 80,27 0,-27-26,1 26,-1 0,0-53,1 53,-1 0,0 0,1 0,26 0,-27-26,0 26,1 0,-1 0,27 0,26-53,-52 53,-1 0,0-53,1 53,-1-53,0 53,54 0,-54-27,27 27,0 0,0-53,-27 53,0 0,1-52,26 52,26 0,-53 0,-26 0,0-27,0 27,26 0,-26 0,0 0,0 0,0 0,26-53,-26 53,0 0,0 0,27 0,-1-26,27 26,-27 0,27 0,0 0,26-53,-26 53,0 0,0 0,-1 0,-25 0,26-53,-53 53,-1 0,-25 0,-27-27,79 27,-52 0,-27 0</inkml:trace>
  <inkml:trace contextRef="#ctx0" brushRef="#br0" timeOffset="78430">22251 17991,'0'-26,"27"26,-1 0,27 0,0 0,-26 0</inkml:trace>
  <inkml:trace contextRef="#ctx0" brushRef="#br0" timeOffset="78877">22781 17753,'0'0,"0"27,-27-1,27 27,0-26,-53-27,53 52,0-25,27-27,52 0,-26 0</inkml:trace>
  <inkml:trace contextRef="#ctx0" brushRef="#br0" timeOffset="79080">22807 17647,'0'-53,"-26"53,26 27,0-1</inkml:trace>
  <inkml:trace contextRef="#ctx0" brushRef="#br0" timeOffset="79298">22939 17674,'53'53,"-53"-27,0 1,0 26,27-27,-27 1,0 25,0-25,0-1,0 27,0 0,-80-53</inkml:trace>
  <inkml:trace contextRef="#ctx0" brushRef="#br0" timeOffset="79959">22093 17780,'0'26,"0"1,-27 26,27-27,0 0,-26 27,26-26,0-1,0 27,26-26,1 26,26-53</inkml:trace>
  <inkml:trace contextRef="#ctx0" brushRef="#br0" timeOffset="80878">23178 17515,'0'-26,"0"26,26 0,53 0,-52 0,-27 53,0-1,0-25,0-1,0 27,0-53,0 53,0-26,0-27,53 0,0 0</inkml:trace>
  <inkml:trace contextRef="#ctx0" brushRef="#br0" timeOffset="81547">23601 17938,'0'-26,"26"26,54 0,-54 0,1 0,26 0,-27 0,27-53</inkml:trace>
  <inkml:trace contextRef="#ctx0" brushRef="#br0" timeOffset="81929">24130 17647,'0'27,"0"-27,0 53,0-27,0 27,0-26,0 26,0-53,0 26,53-26</inkml:trace>
  <inkml:trace contextRef="#ctx0" brushRef="#br0" timeOffset="82126">24183 17594,'0'-26,"26"26,-26 0</inkml:trace>
  <inkml:trace contextRef="#ctx0" brushRef="#br0" timeOffset="82349">24448 17886,'26'0,"27"0,0 0,-53-53,53 53,0 0</inkml:trace>
  <inkml:trace contextRef="#ctx0" brushRef="#br0" timeOffset="82837">24844 17674,'27'0,"-27"-53,26 53,27 0,0 0,0 0,-53 26,27-26,-27 53,0 27,0-27,0-27,-53-26,53 53,53-53,-27 0,0 0,27 0,-26 0,-1-53</inkml:trace>
  <inkml:trace contextRef="#ctx0" brushRef="#br0" timeOffset="83167">25400 17542,'0'26,"26"-26,-26 79,53-52,-53 26,27 0,-27 0,0 0,0-1,0 28,0-27,0 0,-53 0,0-27</inkml:trace>
  <inkml:trace contextRef="#ctx0" brushRef="#br0" timeOffset="83844">25665 17224,'26'0,"27"0,-27 0,1 0,52 0,-79 53,0 0,0-27,-26 27,-1 0,27-53,27 0,26 0,0 0,26 0,0-26,1 26</inkml:trace>
  <inkml:trace contextRef="#ctx0" brushRef="#br0" timeOffset="85335">21828 17542,'-53'0,"27"52,26 1,-53 0,53 27,-53 52,53-26,0-27,-53 1,53-1,0-26,0 26,26-52,1 26,-1-27,54-26,-27 53,0-53,26 53,0-53,-52 0,-1 26,27-26,-53 0,27 0</inkml:trace>
  <inkml:trace contextRef="#ctx0" brushRef="#br1" timeOffset="105350">926 1005,'0'-26,"-26"26,26-53,-27 26,1 27,-27 53,53 0,-53 53,53 0,0 0,-53 26,53 0,0 27,0-27,0 1,0-54,0 0,0 1,0-27,0-27,0 27,26 0,-26-27,0 27,0-26,0-1,0 27,0 0,0-53,0-26</inkml:trace>
  <inkml:trace contextRef="#ctx0" brushRef="#br1" timeOffset="106380">1693 1296,'0'53,"53"-53,0 0,0-26,-53-1,53-26,-53 27,0-1,0-26,0 27,-26 26,-27 0,26 26,-26 27,0 27,53 26,-26 26,26-26,0-27,0 0,0 1,0-54,53-26,0 0,-27 0,27-26,26-54,1 1,26-27,0 0</inkml:trace>
  <inkml:trace contextRef="#ctx0" brushRef="#br1" timeOffset="107877">1693 423,'0'-26,"0"-1,27 27,-1 0,1 0,52 0,-79 27,0-1,0 0,0 27,0-26,0-1,0 54,0-54,27-26,-1 0,27 0,0 0,-27 27,27-27,-53 53,-53 26,27-79,-27 26,26-26,1 0</inkml:trace>
  <inkml:trace contextRef="#ctx0" brushRef="#br1" timeOffset="108875">2117 397,'0'0,"26"0,27-27,26 27,-52 0,-1 0,27 0,-53 27,0-1,0 0,-26 54,26-27,-53 0,53 0,-53 26,53-53,0 27,0-53,53 0,-27 0,1 0,26 0,-27 0,27 0</inkml:trace>
  <inkml:trace contextRef="#ctx0" brushRef="#br1" timeOffset="109169">2223 582,'26'0,"0"0,1 0,52 0,1 0,-54 0,1 0,25-27,28 27,-54 0</inkml:trace>
  <inkml:trace contextRef="#ctx0" brushRef="#br1" timeOffset="110120">1323 2302,'53'0,"26"-27,54-52,25-1,-25 27,78-26,-26-27,1 53,52 0,-27 0,-25 1,-54 52,-26-53,-53 53,0 0,-27 0,-26 26,0-26</inkml:trace>
  <inkml:trace contextRef="#ctx0" brushRef="#br1" timeOffset="111388">556 1746,'0'26,"0"1,0 26,0 0,0-27,53 27,-27-53,0 0,27 0,-26 0,-27-26,26-1,-26-26,0-26,0 52,0 1,0-27,0 53,-26-26,-54 26,54 0,0 0,26 0,0 52,0 1</inkml:trace>
  <inkml:trace contextRef="#ctx0" brushRef="#br1" timeOffset="113540">741 2778,'0'-53,"-53"106,53-27,0 1,0-1,0 27,0 0,-27 0,27 0,0 0,-52-27,52 27,-27 0,27-53</inkml:trace>
  <inkml:trace contextRef="#ctx0" brushRef="#br1" timeOffset="114701">1667 2619,'0'-26,"0"-27,0 53,26 0,27-27,0 27,0 0,0 0,-27 0,-26 53,53 0,-53 26,0 1,0-1,-53 27,53-27,-52-26,52-26,0 26,52-53,-25 0,-1 0,27 0,-26 0,26-27,-27 27</inkml:trace>
  <inkml:trace contextRef="#ctx0" brushRef="#br1" timeOffset="115011">1693 2937,'27'0,"26"0,26 0,27-80,-27 27,1 27,-1-27,-26 53</inkml:trace>
  <inkml:trace contextRef="#ctx0" brushRef="#br1" timeOffset="116091">2328 2989,'27'0,"26"0,26-52,-26 52,26 0,-79-27</inkml:trace>
  <inkml:trace contextRef="#ctx0" brushRef="#br1" timeOffset="117770">2805 2540,'-27'-27,"27"27,0 27,0 52,0-52,0 25,0 1,0 27,0-54,0 1,53-27,-53 53,27-53</inkml:trace>
  <inkml:trace contextRef="#ctx0" brushRef="#br1" timeOffset="118467">2990 2275,'0'27,"26"25,-26 28,0-1,53 1,-53 25,0-25,0 26,0-27,0 0,0-26,0-26,0 26</inkml:trace>
  <inkml:trace contextRef="#ctx0" brushRef="#br1" timeOffset="119248">1402 2619,'0'-26,"0"26,-26 26,26 53,0-26,0 27,0-1,0 27,26-27,-26 1,27-1,-27-52,79 25,-26-52,-26 27,-1-27,27 0,-27 0</inkml:trace>
  <inkml:trace contextRef="#ctx0" brushRef="#br1" timeOffset="120357">3175 1958,'0'-53,"0"26,0 1,0 26,53 0,0 26,-53 27,0 0,0-26,0-1,0 27,0-53,0 26,0-26,26 0,27 0,-26 0,-1 0,-26 27,0-1,0 27,0-26,-53 52</inkml:trace>
  <inkml:trace contextRef="#ctx0" brushRef="#br1" timeOffset="121340">3625 1323,'0'-53,"-27"0,-26 0,1 53,-28 0,27 0,53 26,-26 27,26-26,0-1,0 27,0 0,0-53,53 0,0 0,-27-26,-26-1,53-26,-53 27,0-1,0 1,0-27,0 0,0 0,-26-26,-27 26,53 0,-53 0,53 0,-27 27,27 52,0 27,27 53,-27-27,53 0,-53-26,26 27,-26-1,79-26,-79-26,53-27,-53 52,53-52</inkml:trace>
  <inkml:trace contextRef="#ctx0" brushRef="#br1" timeOffset="121739">3784 899,'79'0,"-79"53,53-53,-53 80,26-28,-26 28,0-27,0 0,0 0,0 0,0-1,0 1,27-53,-1 0,27 0,-26 0,-1-26,27-1</inkml:trace>
  <inkml:trace contextRef="#ctx0" brushRef="#br1" timeOffset="121954">3704 1217,'0'0,"53"0,0 0,-27 0,1 0,26 0,-27 0</inkml:trace>
  <inkml:trace contextRef="#ctx0" brushRef="#br1" timeOffset="122878">3916 1270,'0'-27,"0"27,26 0,54-26,-27 26,-27-53,53 53,-26 0,-53-27</inkml:trace>
  <inkml:trace contextRef="#ctx0" brushRef="#br1" timeOffset="123902">900 3360,'0'-27,"-27"27,-26 0,27 0,-27 53,53-26,-80-1,80 27,-26-26,26-1,0 27,0-27,26-26,27 53,27-53,26 0,-27 0,0-26</inkml:trace>
  <inkml:trace contextRef="#ctx0" brushRef="#br1" timeOffset="132034">741 4445,'0'-27,"0"-26,-27 27,1 26,26-27,-27 27,-25 0,52 0,0 27,0 26,0 0,0 0,0 26,0 0,26 1,-26-1,53 0,-53-52,0-1,0 27</inkml:trace>
  <inkml:trace contextRef="#ctx0" brushRef="#br1" timeOffset="132250">556 4815,'0'-26,"26"26,-26-27,53 27,0 0,-27 0,1-53</inkml:trace>
  <inkml:trace contextRef="#ctx0" brushRef="#br1" timeOffset="132566">953 4365,'0'0,"0"27,0-1,0 27,0 0,0 0,0 0,52 26,-52-26,0-26,53-27,-53 26</inkml:trace>
  <inkml:trace contextRef="#ctx0" brushRef="#br1" timeOffset="132940">1138 4392,'0'-27,"0"-26,53 53,-27 53,-26-26,0-1,0 27,0 0,0-26,0-1,0 27,0 0,53-53,-27 0,1 0,26 0,-27 0,1 0,26 0</inkml:trace>
  <inkml:trace contextRef="#ctx0" brushRef="#br1" timeOffset="133180">1244 4603,'-27'0,"54"0,-1-52,27 52,-53-53</inkml:trace>
  <inkml:trace contextRef="#ctx0" brushRef="#br1" timeOffset="133420">1376 4365,'0'-26,"0"26,53 0,-27 0,-26 0,0 53,0 26,0 1,0-1,0-26,0-27,0 27,0-26</inkml:trace>
  <inkml:trace contextRef="#ctx0" brushRef="#br1" timeOffset="133668">1561 4577,'53'0,"-53"-26,53 26,-27-53,-26 79,0 1,0-1,0 0</inkml:trace>
  <inkml:trace contextRef="#ctx0" brushRef="#br1" timeOffset="133775">1693 4656,'0'27,"27"-27,26 0,-27 0</inkml:trace>
  <inkml:trace contextRef="#ctx0" brushRef="#br1" timeOffset="134448">2090 4577,'27'0,"52"0,-52-53,-1 53,27-26,-27-54,-26 27,0 27,-26 26,-1 0,-25 0,-1 0,26 106,27-80,-53 1,53 26,0-27,27 27,26-53,-27 26,27-26,0 0,-27 0,1 0,26 0,-27 0,1 0</inkml:trace>
  <inkml:trace contextRef="#ctx0" brushRef="#br1" timeOffset="135161">1905 3651,'0'-53,"0"53,53 0,26 26,-79 1,0 26,0 0,53-27,-26-26,26 0,-53 27,53-27,-53 79,0-52,0-1,0 27,-53-27,26-26</inkml:trace>
  <inkml:trace contextRef="#ctx0" brushRef="#br1" timeOffset="135536">2196 3677,'0'-53,"0"27,27 26,52 0,-26 0,-53 0,53 53,-53-27,0 27,0 0,0 27,0-54,0 1,0-1,26-26,27 0,-26 0,-1-26,27 26,-53-27,26 27</inkml:trace>
  <inkml:trace contextRef="#ctx0" brushRef="#br1" timeOffset="135753">2275 3783,'0'0,"53"0,0 0,27 0,-54 0</inkml:trace>
  <inkml:trace contextRef="#ctx0" brushRef="#br1" timeOffset="136264">2699 4312,'53'0,"-27"27,-26 52,0-52,-26 26,-27 0</inkml:trace>
  <inkml:trace contextRef="#ctx0" brushRef="#br1" timeOffset="136773">3334 3730,'0'-26,"-27"26,-52 0,79 53,-53 0,53 0,-53 0,53-1,0 1,0 27,0 26,27-54,25 1,-25 27,26-54,-27-26,-26 53</inkml:trace>
  <inkml:trace contextRef="#ctx0" brushRef="#br1" timeOffset="136967">3122 4339,'79'-80,"-52"80,-1-52,27 52,-26-53,-1 53,27 0,-26-27</inkml:trace>
  <inkml:trace contextRef="#ctx0" brushRef="#br1" timeOffset="137248">3598 3254,'-26'0,"-27"0,53 0,-26 53,26-27,0 27,0 27,0-54</inkml:trace>
  <inkml:trace contextRef="#ctx0" brushRef="#br1" timeOffset="137658">3757 4048,'0'-27,"27"27,-27-26,79 26,-53 0,54 0</inkml:trace>
  <inkml:trace contextRef="#ctx0" brushRef="#br1" timeOffset="137799">3863 4365,'79'-53,"-52"53,-27-26,53 26</inkml:trace>
  <inkml:trace contextRef="#ctx0" brushRef="#br1" timeOffset="138311">4180 3836,'0'-53,"27"53,52-26,-52 26,26 0,-53 0,53 0,-53 53,0 26,-27-26,27 0,0-53,53 0,-27 0,1 0,-27 26,53-26,-53 53,0-26,-27 26,1 0,-27 26,0-26,27-53</inkml:trace>
  <inkml:trace contextRef="#ctx0" brushRef="#br1" timeOffset="138979">4710 4048,'26'0,"1"0,25-27,28-26,-27 1,0 25,-53-26,26 27,-26-27,0 53,-53 0,27 0,-27 79,-27-26,54 26,26-52,-53-1,53 27,53 0,-27-53,27 27,0-27,27 0,-27 0,-27 0,0 0,54 0</inkml:trace>
  <inkml:trace contextRef="#ctx0" brushRef="#br1" timeOffset="139535">4445 2989,'26'0,"27"0,27 27,-80 26,0 0,0 0,0-27,-27-26,27 53,27-53,-1 27,1-27,26 0,-53 52,26-52,-26 27,0 26,-26 0,-27-27,0-26</inkml:trace>
  <inkml:trace contextRef="#ctx0" brushRef="#br1" timeOffset="139960">4763 3042,'0'-26,"26"26,0 0,-26 0,27 0,-27 53,53 0,-53 0,0 0,0 0,0-1,0-25,0 26,0 0,26-53,27 0,-26-27,-1 27,-26-53,53 53,-53-26</inkml:trace>
  <inkml:trace contextRef="#ctx0" brushRef="#br1" timeOffset="140153">4736 3281,'0'0,"53"-53,0 53,0 0,0-27,0 27,26 0,0 0</inkml:trace>
  <inkml:trace contextRef="#ctx0" brushRef="#br1" timeOffset="140765">5530 3968,'0'0,"26"53,-26-26,0-1,0 1,0 26,-53-27,27 27</inkml:trace>
  <inkml:trace contextRef="#ctx0" brushRef="#br1" timeOffset="141364">5794 3466,'0'-80,"-26"80,-27 0,0 53,53-26,-53-1,53 27,0 0,0 0,27 0,26 26,-27-52,0 26,27-27,-26 27,26 0,-53 0,0-53</inkml:trace>
  <inkml:trace contextRef="#ctx0" brushRef="#br1" timeOffset="141567">5583 3863,'53'-53,"-27"53,27-27,-27 27,1-53</inkml:trace>
  <inkml:trace contextRef="#ctx0" brushRef="#br1" timeOffset="141857">5847 3228,'0'26,"0"53</inkml:trace>
  <inkml:trace contextRef="#ctx0" brushRef="#br1" timeOffset="142056">6006 3228,'0'0,"0"26,0 27,-26-53</inkml:trace>
  <inkml:trace contextRef="#ctx0" brushRef="#br1" timeOffset="142457">6218 3360,'0'0,"-53"26,53 1,0 26,0 26,0-26,26 0,-26 0,0 0,0 26,0-26,27-26</inkml:trace>
  <inkml:trace contextRef="#ctx0" brushRef="#br1" timeOffset="142863">6350 3519,'26'0,"27"0,-53 26,27-26,-27 79,0-52,0-1,0 27,0-26,-53 26,53 0,0-27,26-26,1 0,-1 0,27 0,-26 0,-27-53</inkml:trace>
  <inkml:trace contextRef="#ctx0" brushRef="#br1" timeOffset="143050">6244 3730,'0'0,"27"0,52 0,-26-53</inkml:trace>
  <inkml:trace contextRef="#ctx0" brushRef="#br1" timeOffset="143268">6562 3439,'53'0,"-27"27,-26 26,0-27,53 27,-53 26,0-26,0 0,-26 27,26-27,0-1</inkml:trace>
  <inkml:trace contextRef="#ctx0" brushRef="#br1" timeOffset="143643">6747 3651,'53'0,"-53"-27,53 27,-27 0,1 0,-27 0</inkml:trace>
  <inkml:trace contextRef="#ctx0" brushRef="#br1" timeOffset="143786">6906 3783,'26'0,"1"0,25 0,-52-26</inkml:trace>
  <inkml:trace contextRef="#ctx0" brushRef="#br1" timeOffset="144609">7303 3466,'0'-27,"0"-52,0 52,0 1,-80-27,1 53,52 53,-26 0,27 26,26-26,-53 27,53-54,0 0,26-26,27 53,0-53,0-26,0 26,27-53,-28-26,-52 158,0-26,0 0,0 0,0-27,0 27,0-26,0-1</inkml:trace>
  <inkml:trace contextRef="#ctx0" brushRef="#br1" timeOffset="144999">7541 3810,'53'0,"-53"-53,26 53,-26-27,79-26,-26 27,-26-27,26 0,-53 0,26 0,-26 0,0 27,-26 26,-1 0,1 0,-27 26,0 54,26-27,27 0,0-1,0 1,0 0,53-53,0 53,27-53,-27 0,0 0,-1 0,-25 0</inkml:trace>
  <inkml:trace contextRef="#ctx0" brushRef="#br1" timeOffset="145796">7329 2593,'0'-27,"26"27,1 0,26 0,-53 27,0 52,0-53,0 1,0 26,0-53,0 53,0-27,0-26,79 0,-79 27,53-27,-53 53,0-27,-53-26,27 53,-1-53</inkml:trace>
  <inkml:trace contextRef="#ctx0" brushRef="#br1" timeOffset="146267">7646 2593,'0'-27,"27"27,26 0,-27 0,-26 0,53 0,-53 80,53-54,-53 0,0 27,0-26,0-1,-26 27,26 0,0-26,26-27,1 0,-1 0,27 0,-27 0,1 0,26-53</inkml:trace>
  <inkml:trace contextRef="#ctx0" brushRef="#br1" timeOffset="146486">7594 2804,'26'0,"0"0,1 0,52 0,-26 0,0 0,0 0,0 0,0 0,0 0</inkml:trace>
  <inkml:trace contextRef="#ctx0" brushRef="#br1" timeOffset="148076">1270 5450,'0'-26,"-26"26,26 79,0-26,0 26,-53 27,53 53,0 26,0 53,-53 0,53-26,0 53,-53-54,53 80,0 0,0-53,0 54,0-1,0-80,0 27,0-26,0-27,26-26,-26-53,0 0,0-27,0-26,0 0,0 26,0-26,0 0,0-26,0 25,0-25,0-1,0 27,0 0,0 0,0 0,0 0,0 26,0 1,0 52,0-26,0 0,-26 52,26-25,-53 25,53 1,-53 0,53-53,0-27,-53-26,53-26,0-1,-26-52</inkml:trace>
  <inkml:trace contextRef="#ctx0" brushRef="#br1" timeOffset="148345">820 11879,'-26'0,"26"53,0-26,0 26,0-27,26 1,54 52,-54-79,1 0,-1 0,27 0,-27 0,27-26,-26-1,-1-26,-26 27</inkml:trace>
  <inkml:trace contextRef="#ctx0" brushRef="#br1" timeOffset="150467">238 13388,'0'0,"0"0,27 0,-27-27,53 27,-27 0,-26 0</inkml:trace>
  <inkml:trace contextRef="#ctx0" brushRef="#br1" timeOffset="150641">291 13705,'53'0,"-27"0,27 0,-26 0,-27-26,26 26</inkml:trace>
  <inkml:trace contextRef="#ctx0" brushRef="#br1" timeOffset="151584">635 13176,'0'-27,"0"1,53 26,-53-53,79 53,-26 0,-53 27,27 25,-27-25,0-1,0 27,0 0,0-26,0-27,53 0,0 0,-27 0,27 0,0 0</inkml:trace>
  <inkml:trace contextRef="#ctx0" brushRef="#br1" timeOffset="151861">1085 13097,'0'0,"26"52,1-25,26-1,-27-26,-26 53,53-53</inkml:trace>
  <inkml:trace contextRef="#ctx0" brushRef="#br1" timeOffset="152079">1270 13044,'0'53,"26"-53,-26 79,0 0,27-79,-27 27,26-27,27 0,-53-27</inkml:trace>
  <inkml:trace contextRef="#ctx0" brushRef="#br1" timeOffset="152447">1349 12779,'0'0,"-26"53,26-27,0 27,-53-53,53 53,-26-53,-1 0,-26 0,53-26,-79 26,79-27,-27 27,1 0,26 0,0 80,0-27,0-53,26 0,27 0</inkml:trace>
  <inkml:trace contextRef="#ctx0" brushRef="#br1" timeOffset="152808">1508 13017,'0'27,"0"-1,0 1,0 52,0-53,0 1,0 26,53-53,-26 0,-1 0,27 0,-53-27</inkml:trace>
  <inkml:trace contextRef="#ctx0" brushRef="#br1" timeOffset="152973">1508 12911,'0'27,"27"26</inkml:trace>
  <inkml:trace contextRef="#ctx0" brushRef="#br1" timeOffset="153295">1005 13811,'0'-53,"53"27,-26-27,79 0,-27 0,0 0,27 26,-26 27,-1-52,-26 52,0 0,-53 0</inkml:trace>
  <inkml:trace contextRef="#ctx0" brushRef="#br1" timeOffset="153791">1217 14023,'27'-27,"25"27,-52 0,0 53,0-26,0-1,-26 27,26-27,0 1,26-27,27 0,-26 0,-27-53,53 53,-53-79,53 79</inkml:trace>
  <inkml:trace contextRef="#ctx0" brushRef="#br1" timeOffset="154015">1455 13811,'0'26,"0"1,0 26,0-27,27 27,-27 27,26-54</inkml:trace>
  <inkml:trace contextRef="#ctx0" brushRef="#br1" timeOffset="154186">1640 14261,'53'0,"-26"0</inkml:trace>
  <inkml:trace contextRef="#ctx0" brushRef="#br1" timeOffset="156174">1958 12779,'0'-53,"0"53,-27 0,-25 0,52-26,-80 26,54 0,-1 0,1 0,-27 0,26 0,27 0,0 53,0-27,0 1,27 78,-27-78,26-1,-26 27,27-26,-27 26,0-27,53 0,-53 27,0 0,26-26,-26 26,0-27,53 1,-53 26,27-27,-27 27,52 0,-52-27,27 1,-27 26,53-27,-53 27,0-27,26 1,-26 26,0-27,0 1,0 26,0 0,0-27,27-26,-27 27,0 25,0-25,0-1,0 27,53-53,-27 0,-26-26,27 26,-27-27,79 27,-53-26,1 26,26-53,-27 53,27-26,0 26,-26 0</inkml:trace>
  <inkml:trace contextRef="#ctx0" brushRef="#br1" timeOffset="159242">2355 13229,'0'-53,"0"-26,-53 79,53-53,-27 53,27-27,-26 27,-27 0,27 0,26 53,-53 0,53 0,0 0,-27 26,27-52,0 26,27-53,-1 0,27 0,-26 0,-1 0,-26-80,79 80,-79-53,0 27,0-1,27 54,-27 26,0 0,0 0,0 26,0-26,0 0,0-27,53 27,-53-26,26-27,-26 26,53-26,-26 0,25 0</inkml:trace>
  <inkml:trace contextRef="#ctx0" brushRef="#br1" timeOffset="159840">2778 13361,'27'0,"26"0,-53 0,52-53,-52 27,53-27,-53-27,0 28,0-1,0 26,0-26,-26 53,-1 0,-25 27,25 26,-26 26,0 27,53 0,-26-27,26 0,0-26,26-26,1-27,52 53,-26-53,-27 0,27-27,27 27,-27-53,-27 53,-26-26</inkml:trace>
  <inkml:trace contextRef="#ctx0" brushRef="#br1" timeOffset="161482">2302 12435,'0'-26,"0"-27,0 26,0 1,0 26,53 0,-27 0,1 0,-27 53,53 0,-53-27,0 27,0-27,0 1,-27 26,80-53,26 0,-26 0,-53 26,0 1,0 26,0-27,-26 1,-27 52</inkml:trace>
  <inkml:trace contextRef="#ctx0" brushRef="#br1" timeOffset="162026">2910 12382,'-26'0,"26"27,0-1,0 1,0 52,0-26,0 0,0-27,0 27,0-53,53 0,26-26,-79-1,27-26</inkml:trace>
  <inkml:trace contextRef="#ctx0" brushRef="#br1" timeOffset="162205">2884 12250,'0'-53,"0"27,0 78,0 1,0-26</inkml:trace>
  <inkml:trace contextRef="#ctx0" brushRef="#br1" timeOffset="163486">3096 12356,'0'-27,"0"-26,26 53,27-26,-27 26,1 0,52-53,-52 53,-1 0,-26-26,53 26,-53 26,-26 53,26-26,0-26,0-1,26 27,-26-26,27 25,-27 28,53-27,-53 0,26 26,-26 0,0 27,53-26,-53-27,26-1,-26 1,0 27,53-54,-53 1,0 26,27-53,-27 53,0-27,0 27,0-53,-53 26,0-26,53 27,-27-27,-25 53,-28-53,80 26,-53-26,0 0,27 0,-27 0,79 0,-26 0</inkml:trace>
  <inkml:trace contextRef="#ctx0" brushRef="#br1" timeOffset="166337">2196 7699,'-26'0,"26"0,0 53,0 26,0-52,0 26,0 0,0 0,0 26,0 53,0 1,0-28,0 28,0-54,0 0,0-26,26 0,27 0,-27-26,27 26,-26-27,-27 0,53-26,-53 80,0-27,0-27,0 27,0 0,0 53,0-27,-53-26,53 27,0-28,-27 28,27-54,0 54,0-54,80-26,-54 79,1-79,26 53,-1 0,-52 0,53-26,-53-1,27 27,-27-26,0 25,26-52,-26 80,0-54,53-26,-53 53,0-26,27-27,-27 79,0-53,0 1,0 26,0-27,0 1,0 26,0 0,0-27,0-26,0 27,53-27,-27 0,27 79,-27-79,27 53,-26-27,-27 54,79-27,-79-1,0 1,0 27,0-54,27 1,-27 26,0-27,26-26,27 0,-27 0,-26 27,27-27,-27 52,53-52,-53 53,53-53,26 0,-52 0,26 0,-27 0,27 0,-27 0,27 0,-26 0,-1 27,54 26,-80 26,26-52,-26 25,0-25,0-1,26-26,27 53,-26-53,-27 27,0 26,53 0,-53-27,0 1,0 25,0 28,53-54,26 27,0 27,-26 25,-53-78,0-1,0 27,0-26,0-1,0 27,0-26,0-1,0 27,27-53,-27 26,26 27,-26 0,0 27,0-1,0 27,0 0,0 26,0-26,-53 0,53-27,0 53,-53-79,53 0,0-26,0 25,0 1,0-26,27-27,-27 79,0-26,0 26,0-26,0 27,0-1,0 1,0-1,-27 0,27-26,0 0,0-26,0-1,0 27,0 0,0-27,0 27,0 0,0 0,0 26,53 1,-53-1,53 27,-53 0,80 26,-54-26,27 26,0 1,0-1,0 0,0 0,0-26,-53-26,53 25,-53-52,52-26,-52 26,-26-159</inkml:trace>
  <inkml:trace contextRef="#ctx0" brushRef="#br1" timeOffset="170931">2275 7805,'-26'0,"26"-27,-53 27,27-52,26 25,-27 27,27-53,-53 0,53 27,-26 26,26-53,-53 0,53 26,-27-25,27 25,-53 1,53-27,-26 26,26 1,-53-27,53 26,-26-25,26 25,-53-26,53 0,-27-26,27 26,0 0,-53 0,53-26,-53 26,53 0,-26 0,26 0,0 0,-53 27,53-54,0 27,0 0,-26 1,26-1,0-27,0 54,-53-1,53-26,0 1,0-1,0 26,0-26,0 0,0 53,0-53,53 0,-53 27,26-53,-26 52,0-52,53 79,0 0,-27 0,-26-27,53 27,27-26,-27 26,-1-53,1 53,0-26,-26 26,26 0,-27-80,1 80,26-26,-27 26,27-53,-27 53,27-27,0 27,27-53,-28 53,1-26,0 26,27-53,-27 53,0-26,-1 26,28 0,-27-53,0 53,0 0,-1 0,28 0,-1-27,1 27,-1 0,-26 0,0 0,26 0,1 0,25 0,-25 0,-1 0,-26 0,0 0,0 0,26 0,-26 0,27 0,-28 0,1 0,0 0,0 0,0 0,0 0,-26 0,25 0,-25 0,26 0,-27 0,27 0,-26 0,-1 0,53 0,-26 0,0 0,0 0,0 0,27 0,-28 0,1 0,0 0,0 0,0 0,26 0,-26 0,0 0,0 0,0-26,27 26,-28 0,1-27,-26 27,26 0,0 0,-27 0,53-53,-26 53,-26 0,26-26,0 26,-27 0,1-53,26 53,-27-26,27 26,0-27,0 27,0-53,-27 53,1-26,25 26,-25-53,-1 53,27-53,-26 53,52-80,-26 54,0 26,0-53,0 53,-27-79,27 79,-26-27,-1 27,27 0,-27-53,1 53,26 0,-27-53,27 53,-26 0,26-26,-27 26,53 0,-52-53,26 53,26-26,-26 26,0-80,0 80,26-53,-26 53,0-53,0 53,26-79,-26 79,-26-26,26 26,-53-53,26 53,-26-27,0 1,0-27,27 53,-27-27,0 1,0-27,0-26,0 52,53 1,-53-27,0 26,26-26,-26 0,0 27,0-27,53 0,-53-26,0 52,0-26,0 1,0-1,0 0,-27 26,27 1,-26-27,26 26,-53-26,27 1,26 25,-27 27,27-53,-53 53,53-79,-26 79,26-27,-27 27,27-26,-53 26,1-53,-1 53,0 0,-27 0,27 0,27 0,-1 0,-52 26,26-26,0 0,0 27,0-27,-52 0,25 53,-26-53,1 0,-1 53,26-53,1 0,0 26,-1-26,1 0,-27 80,27-80,-1 26,1-26,26 53,-26-53,-1 26,27-26,0 0,0 53,-26-53,26 0,-26 0,26 53,0-53,0 0,-26 0,26 0,0 0,0 27,0-27,27 0,-1 0,1 0,-54 0,54 0,26 0,-27 0,27-53,-53 53,53-27,-26 27,0-26,-27 26,53-53,-27 53,27-27,-26 27,26-26,-53-27,26 27,-26-27,0 26,27 27,26-53,-79 53,26-79,26 79,27-79,-53 52,53-26,0 27,-53-27,53 0,0-26,0-1,-26 54,26-1,-53-26,53 27,-26-27,26 27,-53-1,53-26,0 27,-27-1,27-26,0-26,0 52,0 1,0-27,0 27,0-27,0 0,0-27,0 54,0-27,0 27,0-27,0 26,0 1,0-27,0 26,-53-26,53 1,0-1,-26 0,26 26,-53-26,53 27,0 26,0 26,0 27,0 0</inkml:trace>
  <inkml:trace contextRef="#ctx0" brushRef="#br1" timeOffset="172109">423 238,'0'53,"0"-27,0 1,0-1,27 27,-27 0,26-53,-26 53,27-53,-27 53,53-53,26 0,-26 0</inkml:trace>
  <inkml:trace contextRef="#ctx0" brushRef="#br1" timeOffset="172366">423 449,'0'0,"53"0,-26 0,26 0,-27 0,27 0,-53-26</inkml:trace>
  <inkml:trace contextRef="#ctx0" brushRef="#br1" timeOffset="172636">450 264,'0'-26,"53"-27,-27 53,27-53,-26 53,-1-26,53 26,-52-53</inkml:trace>
  <inkml:trace contextRef="#ctx0" brushRef="#br1" timeOffset="173025">1005 53,'0'79,"-52"27,25-27,27 1,-79-1,79-26,-27-27,27 27,0-26</inkml:trace>
  <inkml:trace contextRef="#ctx0" brushRef="#br1" timeOffset="173287">741 449,'0'-52,"26"52,1 0,52 0,-52 0,26 0,-27 0,0 0,1 0,52 0</inkml:trace>
  <inkml:trace contextRef="#ctx0" brushRef="#br1" timeOffset="173563">1164 53,'-26'0,"26"26,0 27,0-27</inkml:trace>
  <inkml:trace contextRef="#ctx0" brushRef="#br1" timeOffset="173729">1138 502,'26'0,"-26"0,53 0,-53-53</inkml:trace>
  <inkml:trace contextRef="#ctx0" brushRef="#br1" timeOffset="173902">1270 211,'0'0,"0"0</inkml:trace>
  <inkml:trace contextRef="#ctx0" brushRef="#br1" timeOffset="174187">635 846,'53'0,"-27"0,27 0,27-53,-1 53,0-52,1 52</inkml:trace>
  <inkml:trace contextRef="#ctx0" brushRef="#br1" timeOffset="176722">847 16748,'53'0,"-27"0,27 0,0 0,26 0,1 0,-1 0,0-53,27 53,0 0,53-53,-27 53,-26 0,0 0,26-53,-26 53,-27 0,1 0,-27 0,-1 0,28 0,-27 0,0 0,-27 0,27 0,-26 0,-1 0,27 0,-27 0,1-26,26 26,-27 0,1 0,26 0,-27 0,0 0,27 0,27 0,-27 0,0 0,0 0,-27 0,53 0,-52 0,-1 0,27 0,0 53,0-53,-27 0,-26 26,53-26,-26 53,26-53,0 0,-27 0,1 0,26 0,-1-27,-25 27,26 0,-27 0,1 0,-27 0,53 0,-53 53,26-53,1 0,-1 0,27 0,-27 0,-26-26,53 26,0 0,0 0,-53 26,27 1,26-27,-1 53,-25-27,26-26,-53 27,26-27,27 0,-53 0,27 0,-27 0,-27 0,-52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6:23:41.274"/>
    </inkml:context>
    <inkml:brush xml:id="br0">
      <inkml:brushProperty name="width" value="0.05292" units="cm"/>
      <inkml:brushProperty name="height" value="0.05292" units="cm"/>
      <inkml:brushProperty name="color" value="#FF0000"/>
    </inkml:brush>
  </inkml:definitions>
  <inkml:trace contextRef="#ctx0" brushRef="#br0">17515 10530,'0'0,"53"0,0-53,0 53,0 0,-26 0,-27 27,52-27,-52 26,27-26,-27 53,0 26,0 1,0-27,0 26,0-52,0-1,0 27,0-27,0 1,79-27,-52 0,-1 0,27 0,-26 0,-1 0,27-53</inkml:trace>
  <inkml:trace contextRef="#ctx0" brushRef="#br0" timeOffset="315.0179">17727 10874,'27'0,"25"0,-25 0,26 0,26-26,-26 26,27-80,-28 80,1 0</inkml:trace>
  <inkml:trace contextRef="#ctx0" brushRef="#br0" timeOffset="698.0399">18441 10398,'0'0,"0"0,0 26,0 1,0 26,0-27,0 1,0 25,0-25,0-1,0 27,53-53,-53 53,27-53,-1 0</inkml:trace>
  <inkml:trace contextRef="#ctx0" brushRef="#br0" timeOffset="1222.0699">18733 10557,'0'-53,"0"53,-53 0,53 26,-27 1,27 25,0-25,0-1,0 27,27-53,26 0,-53-26,52 26,-52-53,0 0,0 53,53 0,0 0,-26 0</inkml:trace>
  <inkml:trace contextRef="#ctx0" brushRef="#br0" timeOffset="1469.0838">18944 10371,'0'-26,"0"26,0 0,27 53,-27 0,0 26,0 0,0 1,0-1,0-26,0 27,0-54,53-26</inkml:trace>
  <inkml:trace contextRef="#ctx0" brushRef="#br0" timeOffset="1740.0995">19182 10662,'27'0,"-27"-53,53 53,0 0,-27 0,1 0,25 0</inkml:trace>
  <inkml:trace contextRef="#ctx0" brushRef="#br0" timeOffset="1881.1076">19368 10821,'0'0,"52"0,-25 0,-1 0,27 0,-26 0</inkml:trace>
  <inkml:trace contextRef="#ctx0" brushRef="#br0" timeOffset="2751.1574">19950 10213,'0'0,"53"-27,-1 27,-25 0,-1 0,27 0,-53 0,0 80,0-28,-26 28,-27-1,26 1,27-54,-52 0,52 54,52-54,1-26,27 0,-1 0,-26 0,0-53</inkml:trace>
  <inkml:trace contextRef="#ctx0" brushRef="#br0" timeOffset="3009.1721">20003 10530,'26'0,"0"0,27 0,0 0,0 0,27-53,-28 53,1-53,0 53</inkml:trace>
  <inkml:trace contextRef="#ctx0" brushRef="#br0" timeOffset="3330.1905">20743 10027,'0'0,"-26"0,26 0,-53 0,53 53,0 27,0-54,0 27,0 0,26 0,1-27,26-26,-27 80,1-80,26 0,-53 26,26-26</inkml:trace>
  <inkml:trace contextRef="#ctx0" brushRef="#br0" timeOffset="3877.2218">20902 9974,'0'53,"0"27,53-27,-53 0,0 0,53 26,-53-53,26-26,-26 53,53-53,-53-26,0-1,0-52,0 26,0 27,27-27,-1 53,54 0,-80 26,26 1,-26 26,0-1,-26 1,-27 0,26-53,27 53,-53-53,53 27</inkml:trace>
  <inkml:trace contextRef="#ctx0" brushRef="#br0" timeOffset="4153.2374">21325 9922,'27'0,"26"0,-53 26,26 0,-26 27,53 27,-53-1,0-26,0 26,0 1,-26-27,26 0,-27 0</inkml:trace>
  <inkml:trace contextRef="#ctx0" brushRef="#br0" timeOffset="4328.2476">21775 10266,'0'26</inkml:trace>
  <inkml:trace contextRef="#ctx0" brushRef="#br0" timeOffset="5152.2946">18918 11509,'53'0,"26"0,-26-53,26 53,54-53,105 0,-27 0,28 0,-54 1,0-1,-26 53,26-80,-26 80,-54-53,-25 53,-1 0,1 0,-27 0,-27 0,0 0,-26-26,0 26</inkml:trace>
  <inkml:trace contextRef="#ctx0" brushRef="#br0" timeOffset="5961.341">19897 10557,'0'-27,"0"27,79 0,-26 0,-27 0,1 0</inkml:trace>
  <inkml:trace contextRef="#ctx0" brushRef="#br0" timeOffset="7335.4196">18785 10609,'0'0,"0"80,27-80,-27 26,53 27,26-53,-26 0</inkml:trace>
  <inkml:trace contextRef="#ctx0" brushRef="#br0" timeOffset="8405.4808">18468 10398,'0'-53,"0"79,0 27,-53-26,53 26,0 26,0-26,0 0,0 0,26 0,-26 0,0-27,27 1,-27 52,53-53,-53 1,26-27,1 0</inkml:trace>
  <inkml:trace contextRef="#ctx0" brushRef="#br0" timeOffset="9403.5379">19315 10609</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21:34.767"/>
    </inkml:context>
    <inkml:brush xml:id="br0">
      <inkml:brushProperty name="width" value="0.05292" units="cm"/>
      <inkml:brushProperty name="height" value="0.05292" units="cm"/>
      <inkml:brushProperty name="color" value="#FF0000"/>
    </inkml:brush>
  </inkml:definitions>
  <inkml:trace contextRef="#ctx0" brushRef="#br0">8334 12541,'0'-27,"0"1,0-27,0 53,-79 0,53 27,-1-1,-26 27,27-27,-27 27,53 27,-53 26,53-27,0 0,0 1,0 25,53 28,26 26,1-1,-28-25,1-28,-53 54,80-27,-80-52,0-27,0 0,0 0,-53-1,26-25,1-27,-27 0,53-27,0 1,79-27,-26 27,-26-27</inkml:trace>
  <inkml:trace contextRef="#ctx0" brushRef="#br0" timeOffset="517.0296">8784 14605,'0'-53,"-53"53,53-27,-26 27,-1 0,-26 0,27 27,26 26,0 0,0-53,53 26,0-26,0 0,26 0,27 0,26-26,-52-54</inkml:trace>
  <inkml:trace contextRef="#ctx0" brushRef="#br0" timeOffset="1605.0918">10160 12753,'-79'0,"26"0,26 0,-26 0,-26 0,26 0,27 0,-27 0,26 0,1 0,26 0,0 53,0 26,0 0,79 1,-79-1,80 27,-80 26,79-52,-26-1,-27-53,27 27,-53 0</inkml:trace>
  <inkml:trace contextRef="#ctx0" brushRef="#br0" timeOffset="1884.1078">9763 13361,'27'0,"-1"0,1 0,52-53,0 53,1 0,-1-53,0 53,1 0,-27 0</inkml:trace>
  <inkml:trace contextRef="#ctx0" brushRef="#br0" timeOffset="2107.1205">10663 13308,'53'0</inkml:trace>
  <inkml:trace contextRef="#ctx0" brushRef="#br0" timeOffset="3346.1914">11774 13229,'0'-53,"-53"26,27-25,-1 52,-26-27,0 27,0 0,0 0,27 0,0 0,-27 0,0 0,53 27,0-1,0 27,26-53,-26 26,53-26,-26 0,-1 0,53-26,-52 26,26-53,-53 27,53-27,-53 0,26 0,-26 0,0-26,0 52,0 1,0-27,-53 26,53 1,-26 26,26 26,0 1,0 26,0 0,0 26,0 0,0 1,0-1,26 0,1-26,26 27,-27-54,27-26,0 0,0 0,-27 0,27-53,-26 53,-27-53,53 53,-27 0,-26 27,0 26,0 0,0-27,26-52,-26-27,0-27,53 27,-53 27,27-27,26 27,-27 26,27 0,0 0</inkml:trace>
  <inkml:trace contextRef="#ctx0" brushRef="#br0" timeOffset="3743.2141">11986 12541,'0'-53,"26"53,27 0,-27 0,27 0,-26 0,-1 0,27 0,0 0</inkml:trace>
  <inkml:trace contextRef="#ctx0" brushRef="#br0" timeOffset="4373.2501">9816 12488,'27'0,"25"0,-25 0,26 0,26 0,1 0,25 0,1 0,-26 0</inkml:trace>
  <inkml:trace contextRef="#ctx0" brushRef="#br0" timeOffset="5375.3074">13626 12991,'0'-53,"0"53,79-27,-26 27,-26 0,-27 53</inkml:trace>
  <inkml:trace contextRef="#ctx0" brushRef="#br0" timeOffset="5519.3157">13732 13361,'53'0,"0"0,-27 0,1 0,26 0,-27 0</inkml:trace>
  <inkml:trace contextRef="#ctx0" brushRef="#br0" timeOffset="6575.3761">15954 12673,'0'-26,"0"-27,-26 53,26-53,-79 53,52 0,1 0,-27 26,26 27,-26 27,53 52,0-26,0 26,0 27,27 0,26-1,0-52,0 0,-53-53,52 0,-52 0,0 26,0-26,0-26,0 25,-79 1,26-26,0 26</inkml:trace>
  <inkml:trace contextRef="#ctx0" brushRef="#br0" timeOffset="7131.4077">16087 14711,'0'-53,"0"26,0 27,0-53,-80 53,27 0,0 0,1 53,-1-26,26 26,27-27,0 0,27-26,26 0,26 0,27-26,-53 26,-27-79,27 79,-53 26,0 27,0-27,0 27</inkml:trace>
  <inkml:trace contextRef="#ctx0" brushRef="#br0" timeOffset="8195.4687">15452 11562,'0'0,"-27"26,27 27,0 0,0 0,0 0,0 0,0 26,0-52,0-27,53 0,-53-80,27 80,-1 0,27 0,-53 27,26-1,-26 27,0-26,0-1,0-26,0 53,-52-53,25 53,1-53,-27 0</inkml:trace>
  <inkml:trace contextRef="#ctx0" brushRef="#br0" timeOffset="9313.5327">17463 12832,'0'-26,"-27"26,-26 0,27 0,-27 0,0 0,-27 0,54 0,0 0,-27 0,0 0,53-27,0 80,0 0,26 0,-26 26,0 1,27-1,-27 27,53-53,-53 0,0-27,26 27,-26-27,0 27,0 0,0-53</inkml:trace>
  <inkml:trace contextRef="#ctx0" brushRef="#br0" timeOffset="9543.5458">16960 13282,'0'-53,"26"53,27 0,0 26,-26-26,25 0,1 0,0 0,27 0,-27 0</inkml:trace>
  <inkml:trace contextRef="#ctx0" brushRef="#br0" timeOffset="10123.579">18230 12488,'-53'0,"0"79,0 1,27-1,-27 27,53 0,-53 26,53-26,0 0,26-27,27 27,27-80,25-26,1 53,-26-53,-1 0,-26 0</inkml:trace>
  <inkml:trace contextRef="#ctx0" brushRef="#br0" timeOffset="10445.5974">18574 13097,'26'-53,"54"53,-54 0,27 26,0 27,-53 26,53-26,-53 0,0-26,-27-54,27-26,0 27,0-1,27-26,26-26,-27 79,27 0,-26-26,25 26,1 0</inkml:trace>
  <inkml:trace contextRef="#ctx0" brushRef="#br0" timeOffset="10775.6163">18600 12647,'53'0,"-26"-27,26 27,26 0,-26 0,0 0,0 0,0 0,26 0</inkml:trace>
  <inkml:trace contextRef="#ctx0" brushRef="#br0" timeOffset="11325.6478">19685 12594,'0'0,"-53"106,53-27,-53 0,53 54,-53-27,53-27,0-26,53 0,0-53,26 53,1-53,-27 0,0-53</inkml:trace>
  <inkml:trace contextRef="#ctx0" brushRef="#br0" timeOffset="11562.6613">20161 12726,'0'27,"0"78,0-25,0-1,0 1,0-1,53-26,-53 0,0 0</inkml:trace>
  <inkml:trace contextRef="#ctx0" brushRef="#br0" timeOffset="11757.6725">20003 13097,'0'-53,"0"53,26 0,27 0,0 0,0 0,0 0,0 0,-1 0,28 0</inkml:trace>
  <inkml:trace contextRef="#ctx0" brushRef="#br0" timeOffset="11960.6841">20664 12806,'0'52,"0"-25,0-1,0 1,0 52,0-26,0 0,0 0,-53 26,53-52,-53-1</inkml:trace>
  <inkml:trace contextRef="#ctx0" brushRef="#br0" timeOffset="12304.7038">20823 12462,'53'0,"26"52,-53-25,27 26,0 53,-53-27,27 0,-27 1,0 26,-53 26,26 0,-52-52,26-27,27 52</inkml:trace>
  <inkml:trace contextRef="#ctx0" brushRef="#br0" timeOffset="13122.7506">21564 13070,'0'0,"0"27,0 25</inkml:trace>
  <inkml:trace contextRef="#ctx0" brushRef="#br0" timeOffset="13506.7725">22331 12779,'53'0,"-27"0,27 0,0 0,-26 53,-27-27,79 27,-79 0,0 0,0 0,0 0,-27-27,27-26,0-52,0-1,0 0,0 26,0-26,27 27,-1-1,27-25,-26 52,-1-27,27 27,-26 0,25 0,1 0,0-53</inkml:trace>
  <inkml:trace contextRef="#ctx0" brushRef="#br0" timeOffset="14024.8022">22410 12462,'53'0,"-26"0,26 0,-1 0,-25 0,-1 0,54 0,-54 0,1 0</inkml:trace>
  <inkml:trace contextRef="#ctx0" brushRef="#br0" timeOffset="14315.8188">23336 11932,'-26'27,"-1"26,-26 26,53-26,-52 26,52-52</inkml:trace>
  <inkml:trace contextRef="#ctx0" brushRef="#br0" timeOffset="14697.8407">23971 12356,'-26'26,"-27"54,26-28,-25 28,-1 26,53-27,-27 0,27-26,0 0,0 0,27-53,-1 27,53-27</inkml:trace>
  <inkml:trace contextRef="#ctx0" brushRef="#br0" timeOffset="14930.854">24368 12462,'0'-27,"-53"133,0-27,53 1,-26-1,26 0,0 1,-53-1,53-26,0-26</inkml:trace>
  <inkml:trace contextRef="#ctx0" brushRef="#br0" timeOffset="15125.8649">23945 13017,'0'-53,"0"27,26 26,27 0,0 0,26-53,27 53,0 0,-26 0,-28 0,-25 0</inkml:trace>
  <inkml:trace contextRef="#ctx0" brushRef="#br0" timeOffset="15343.8775">24739 12594,'0'26,"26"27,-26 0,0 27,0-1,0 0,0 1,0-1,-26-26,-1-27,-26 27,27-53</inkml:trace>
  <inkml:trace contextRef="#ctx0" brushRef="#br0" timeOffset="16150.9238">25982 12911,'0'-53,"0"27,-53 26,53-53,-53 53,53-53,-106 53,54 0,-28 0,-52 27,26-27,27 79,26-79,0 53,53 0,0-53,106 53,-1-53,28 0,-1 0,-26-27,-27 27,1-53,-54 0,-26 27,0 0,0-54,0 27,0 0,0 0,0 0,-53 1,53-1,-26 53,26 0,0 53,0 26,0 0,0 27,0 0,0-27,53 1,-53 26,0-54,26-25,53-27</inkml:trace>
  <inkml:trace contextRef="#ctx0" brushRef="#br0" timeOffset="16406.9384">26855 12594,'0'-27,"0"54,0-1,0 27,0 0,-26 27,26-1,0-26,0 26,0 1,-27-28,27 28,0-27</inkml:trace>
  <inkml:trace contextRef="#ctx0" brushRef="#br0" timeOffset="16594.9492">26617 12938,'53'0,"0"0,0 0,0 0,0 0,0 0,0 0,-27 53</inkml:trace>
  <inkml:trace contextRef="#ctx0" brushRef="#br0" timeOffset="21679.24">9419 15637,'0'-27,"0"-26,-26 53,26-53,-27 27,1 26,-27 0,-26 0,52 79,-26 1,53-1,-53 0,53 27,0-26,0-28,53 1,-26-26,26-27,26 53,0-53,1 0,-27 0,-1 0,-25 0</inkml:trace>
  <inkml:trace contextRef="#ctx0" brushRef="#br0" timeOffset="21867.2507">9763 15822,'27'-27,"-27"27</inkml:trace>
  <inkml:trace contextRef="#ctx0" brushRef="#br0" timeOffset="22017.2591">9816 16139,'53'0,"-53"27</inkml:trace>
  <inkml:trace contextRef="#ctx0" brushRef="#br0" timeOffset="23047.3181">11271 15451,'80'0,"-54"0,1 27,25 52,1 1,-53-28,53 28,-53-1,0 27,0-27,0-52,0-27,0-79,0-1,0 27,0 0,0 0,0 27,27-1,26 27,-53-52,26 52,27 0,26 52,-52-52</inkml:trace>
  <inkml:trace contextRef="#ctx0" brushRef="#br0" timeOffset="23345.3353">12435 15293,'0'0,"0"53,-26-1,26 28,-53-1,53 1,0-1,0 0,-53 1,53-27,0-27,27 27,52-27,-26-26,26-26</inkml:trace>
  <inkml:trace contextRef="#ctx0" brushRef="#br0" timeOffset="23576.3485">12806 15504,'0'27,"0"26,0 26,0 0,0-26,0 27,0-27,0 0,0-1</inkml:trace>
  <inkml:trace contextRef="#ctx0" brushRef="#br0" timeOffset="23779.3601">12647 15875,'0'-53,"27"53,-1 0,0 0,27 0,-26 0,-1 0,27 0,-26 0,-1 0</inkml:trace>
  <inkml:trace contextRef="#ctx0" brushRef="#br0" timeOffset="24004.373">13203 15451,'0'53,"0"-26,0 26,0 0,53 26,-53-26,0 0,0 0,0 0,0 26,0-26,0-53,0 53,-53-53</inkml:trace>
  <inkml:trace contextRef="#ctx0" brushRef="#br0" timeOffset="24245.3868">13838 15954,'53'0,"-53"0,0 79,0-52,0-1,0 27,-53-26,26-27</inkml:trace>
  <inkml:trace contextRef="#ctx0" brushRef="#br0" timeOffset="25616.4652">16166 15663,'0'-106,"0"80,-26 26,26-53,-53 53,26 0,-52 0,26 0,26 0,1 26,26 27,-53-26,53-1,0 53,27-79,25 0,-25 0,-1 0,27 0,-26 0,-1-26,27 0,-53-54,0 54,27 52,-27 27,53-26,-53-1,0 53,26-52,-26 26</inkml:trace>
  <inkml:trace contextRef="#ctx0" brushRef="#br0" timeOffset="25963.485">17357 15107,'-53'27,"-53"79,27-53,-27 26,53-26,0 0,26-53,27 53,0-53,53 0,53 0,-26 0,25 0,1 0,-26 0,-1 0,-26 0,0 53,-53-27</inkml:trace>
  <inkml:trace contextRef="#ctx0" brushRef="#br0" timeOffset="26157.4961">17171 15822,'27'0,"26"0,0 0,26 0,1 0,-1 0,-26 0</inkml:trace>
  <inkml:trace contextRef="#ctx0" brushRef="#br0" timeOffset="26654.5245">18494 14843,'0'53,"0"26,-26 53,26 27,0-27,0 27,0-53,0-27,0 1,26-54,1-26</inkml:trace>
  <inkml:trace contextRef="#ctx0" brushRef="#br0" timeOffset="26869.5368">18336 15504,'0'0,"79"-53,0 53,-26 0,0 27,0-27,27 26,-28-26,1 0</inkml:trace>
  <inkml:trace contextRef="#ctx0" brushRef="#br0" timeOffset="27222.557">19764 14949,'0'0,"-79"53,0-1,26-25,0 26,0-27,0 27,27-26,26-1,52-26,1 53,53-53,0 0,53 0,0 53,-54-53,-25 0,-27 0,-53 26</inkml:trace>
  <inkml:trace contextRef="#ctx0" brushRef="#br0" timeOffset="27425.5686">19685 15716,'0'0,"53"-27,0 27,26 0,1 0,-1 0,27 0,-27 0,1 0,-28 0</inkml:trace>
  <inkml:trace contextRef="#ctx0" brushRef="#br0" timeOffset="28609.6364">20955 14790,'0'-53,"0"27,0 52,0 53,0 27,0 53,0-27,0-26,0-27,53 1,-53-27,0 0,26-53,-26 26,53-26,-53-26,27-27,-27-27,53 27,-53 27,26 26,-26-53,27 53,52 0,-26 0,-27 27,-26 25,0 1,0-53,-53 80,1-80,-1 26,0-26,26 0,-26 0,27 0,26 0</inkml:trace>
  <inkml:trace contextRef="#ctx0" brushRef="#br0" timeOffset="28840.6494">21908 15478,'0'53,"0"-27,26-26,0 0</inkml:trace>
  <inkml:trace contextRef="#ctx0" brushRef="#br0" timeOffset="30340.7354">2990 13097,'53'0,"0"0,-27 52,53 54,1-26,-1 52,-26-26,27-27,-1 27,0 0,1-53,-27-53,-27 26,27-26,-53-26,26-54,-26-25,0-28,0 1,-26-27,26 53,0 53,-27 1,27 25,0 27,0 27,0 52,0-26</inkml:trace>
  <inkml:trace contextRef="#ctx0" brushRef="#br0" timeOffset="30769.7599">4763 13123,'0'26,"-80"27,27 27,-26-1,-1 27,28-27,-1 27,53-53,0 0,0 0,0 0,53-27,26-26,27 53,53-53,-1 0,-52 0,-27 0,-26 0,-26 0,-27-26</inkml:trace>
  <inkml:trace contextRef="#ctx0" brushRef="#br0" timeOffset="30948.7702">5424 13255,'26'0,"-26"27</inkml:trace>
  <inkml:trace contextRef="#ctx0" brushRef="#br0" timeOffset="31098.7787">5450 13811,'27'0,"26"0</inkml:trace>
  <inkml:trace contextRef="#ctx0" brushRef="#br0" timeOffset="31803.8189">3387 14578,'53'0,"0"0,26 0,0 0,27 0,79 0,53-26,1 26,25-53,-52 53,-53-53,-1 53,-52 0,0 0,-27-53,-52 53,-1 0,-26 26,0-26</inkml:trace>
  <inkml:trace contextRef="#ctx0" brushRef="#br0" timeOffset="35924.0547">11351 15319,'0'-26,"0"-1,26 27,-26-26,53 26,-27 0,27 0,-26 0,26 0,0 0,26 0,27 0,-80 0</inkml:trace>
  <inkml:trace contextRef="#ctx0" brushRef="#br0" timeOffset="39291.2472">11139 16801,'0'-53,"0"79,26 1,1 26,26-27,-27 27,27-27,-53 1,27 26,-27-27,0 1,0 26,-27-106,27 0,0 26,0 1,0-27,0 27,0-1,0-52,27 79,-27-27,53 27,-27 0,27 0,-27 0</inkml:trace>
  <inkml:trace contextRef="#ctx0" brushRef="#br0" timeOffset="39658.2682">11245 16457,'26'0,"1"0,-1 0,27 0,-26 0,-1 0,27 0,-27 0</inkml:trace>
  <inkml:trace contextRef="#ctx0" brushRef="#br0" timeOffset="40101.2935">11880 16589,'-53'0,"53"0,-53 53,53-27,0 27,-26-26,26-1,0 27,0-26,0 26,0-1,0 28,52-54,1 27,0-53</inkml:trace>
  <inkml:trace contextRef="#ctx0" brushRef="#br0" timeOffset="40325.3065">12171 16563,'0'-53,"0"106,0 0,0 26,0 0,0-26,0 0,0 26,0-26,53 0</inkml:trace>
  <inkml:trace contextRef="#ctx0" brushRef="#br0" timeOffset="40505.3168">11986 16907,'53'-27,"-1"27,28 0,-1-53,1 53,-1 0,0 0,-52-53</inkml:trace>
  <inkml:trace contextRef="#ctx0" brushRef="#br0" timeOffset="40714.3287">12488 16616,'0'26,"53"27,-53-27,53 27,-53 0,0 27,0-1,-26 27,-1-27,27-26,-79-53,79 27</inkml:trace>
  <inkml:trace contextRef="#ctx0" brushRef="#br0" timeOffset="40932.3412">12726 17012,'53'-26,"0"26,-26-53,26 53,-27 0,27 0,-26 0,25 0</inkml:trace>
  <inkml:trace contextRef="#ctx0" brushRef="#br0" timeOffset="41074.3493">12806 17251,'79'0,"-26"0,0-53,0 53,0 0</inkml:trace>
  <inkml:trace contextRef="#ctx0" brushRef="#br0" timeOffset="42853.4511">13388 16668,'26'27,"1"-1,26 27,-53-26,26 26,-26-27,0 1,0 25,0-52,0-52,53-1,-53-27,0 27,0 27,27 26,-27-53,0 0,0 80,53-1,-53 27,0-27,26 27,-26 0,0 0,0 26,53-26,-53-26,26-27</inkml:trace>
  <inkml:trace contextRef="#ctx0" brushRef="#br0" timeOffset="43167.469">14155 16457,'-26'0,"-1"53,-26 0,27 26,-27-26,53 0,-26 26,26 1,0-1,0-53,26 1,0-27,54 79,26-79,-53 0</inkml:trace>
  <inkml:trace contextRef="#ctx0" brushRef="#br0" timeOffset="43490.4875">14579 16563,'0'-27,"-27"27,27 0,-26 27,26 52,0-26,0 0,-53 26,53 1,0 25,0-25,0-1,0 1</inkml:trace>
  <inkml:trace contextRef="#ctx0" brushRef="#br0" timeOffset="43701.4995">14235 16880,'0'0,"79"0,-26 0,26 0,1 0,-27 0,26 0,-53 0</inkml:trace>
  <inkml:trace contextRef="#ctx0" brushRef="#br0" timeOffset="43917.5119">14817 16589,'53'27,"-53"25,26 28,-26-1,53 1,-53-1,0 0,0 27,0-53,-26 26,-1-52,-26-27,53 26</inkml:trace>
  <inkml:trace contextRef="#ctx0" brushRef="#br0" timeOffset="44571.5493">15346 16695,'0'0,"0"53,0 0,0 0,0 0,0-1,0 28,0-27,0 0,0-27,26-26,1 0,26 0</inkml:trace>
  <inkml:trace contextRef="#ctx0" brushRef="#br0" timeOffset="44996.5735">15637 16536,'0'27,"0"-1,0 1,0 25,-27 1,27-26,0-27,0-53,27 26,-27-25,0-1,0-27,0 54,0-1,26 27,27 27,0 52,-53-52,53-1,-53 27,79-27,-26 27,-53-26,27-27</inkml:trace>
  <inkml:trace contextRef="#ctx0" brushRef="#br0" timeOffset="45313.5916">16325 17065,'26'-53,"27"27,-26-1,26 27,-1-52,28 52,-1 0,-26 0,0 0,-26 0</inkml:trace>
  <inkml:trace contextRef="#ctx0" brushRef="#br0" timeOffset="45567.6063">16536 16827,'0'-26,"0"26,27 0,-27 26,26 80,-26-80,0 27,0 27,53-27,-53 26,0-52</inkml:trace>
  <inkml:trace contextRef="#ctx0" brushRef="#br0" timeOffset="46788.6762">17119 16483,'0'0,"52"80,-52-27,53-27,-53 27,53-53,-53 53,53-53,-26 0,-1 0,-26-27,53-26,-53 1,0-1,0 0,27 132,-27-26,52 0,-52 26,80 54,-27-28,-53 28,53-27,-53-27,0 0,0 1,0-54,-53-26,26 0,-26 0,0-26,1-27,-1-27,53 1,-27 26,27 0,0 27,0-27,80 53,-28 0,-25 0,-1 0,27 0,-26 0,-27 0,53 0,-53 26,26-26</inkml:trace>
  <inkml:trace contextRef="#ctx0" brushRef="#br0" timeOffset="47157.6971">18124 16616,'-26'-27,"26"27,0 79,0 1,0-1,0 1,0 25,0-25,0-1,0-26,0 0,52-53,-52 26,27-26</inkml:trace>
  <inkml:trace contextRef="#ctx0" brushRef="#br0" timeOffset="47412.7118">18468 16589,'0'-26,"0"79,0 26,0 0,53 27,-53-27,0 1,0-1,0-26,0 0,0-26</inkml:trace>
  <inkml:trace contextRef="#ctx0" brushRef="#br0" timeOffset="47607.7228">18283 17039,'0'-27,"53"27,-27 0,1-53,52 53,-26 0,0 0,-27 0,-26-26</inkml:trace>
  <inkml:trace contextRef="#ctx0" brushRef="#br0" timeOffset="47863.7374">18680 16721,'0'-53,"26"53,-26 27,53-1,-53 27,0 0,26 27,-26-1,0 0,0 1,0-1,-26 0,26 1,-79-27,52-53</inkml:trace>
  <inkml:trace contextRef="#ctx0" brushRef="#br0" timeOffset="48408.7688">19420 16748,'0'-53,"0"79,0 1,0 26,0 26,0 0,0 1,0-1,0 1,0-1,0-26,0 0,0 0,-26-53,26 53,-79-53,26 0,26-27,27 1,-79-27,79 0,0-26</inkml:trace>
  <inkml:trace contextRef="#ctx0" brushRef="#br0" timeOffset="48896.7965">19606 16483,'0'27,"0"-1,0 1,0 26,0-27,0 0,0-52,0-27,0 27,0-27,0 26,0 1,0-27,53 53,-27 26,0-26,-26 53,80-53,-80 80,53-27,-27-1,-26 28,80-27</inkml:trace>
  <inkml:trace contextRef="#ctx0" brushRef="#br0" timeOffset="49077.8071">20532 17065,'26'0,"-26"27,-26-27</inkml:trace>
  <inkml:trace contextRef="#ctx0" brushRef="#br0" timeOffset="49496.831">18574 18177,'26'0,"1"-27,26 27,26 0,0-53,27 53,53 0,53-53,-27 53,-26 0,-27 0,-26 0,-27 0,0 0,-52 0,26 0</inkml:trace>
  <inkml:trace contextRef="#ctx0" brushRef="#br0" timeOffset="51206.9289">13388 5238,'26'0,"27"-52,0 52,27 0,-1 0,0 0,1 0,-1 0,0 0,1 0,-27 26,0-26,0 0,-27 0,1 0,25 0,-25 0,-1 0,27 0,0 0,-53 26,0 1</inkml:trace>
  <inkml:trace contextRef="#ctx0" brushRef="#br0" timeOffset="52341.9936">16431 5265,'26'0,"53"0,1 0,-27 0,26 0,1 0,-1 0,0 0,-26 0,0 0,-26 26,-1-26,-26 53,53-53,-53 27,-27-27</inkml:trace>
  <inkml:trace contextRef="#ctx0" brushRef="#br0" timeOffset="73010.1759">15425 11588,'0'-26,"0"26,0 26,0 1,0-27,0 53,0-27,0 1,0 26,0-27,0 1,0 25,53-52,-53 27,0-1,0 27,0-26,27-27,-27 26,0 27,0-26,0-1,0 1</inkml:trace>
  <inkml:trace contextRef="#ctx0" brushRef="#br0" timeOffset="73872.2252">15478 11959,'0'-53,"0"79,0 1,0 26,27 26,-27-26</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23:34.900"/>
    </inkml:context>
    <inkml:brush xml:id="br0">
      <inkml:brushProperty name="width" value="0.05292" units="cm"/>
      <inkml:brushProperty name="height" value="0.05292" units="cm"/>
      <inkml:brushProperty name="color" value="#FF0000"/>
    </inkml:brush>
  </inkml:definitions>
  <inkml:trace contextRef="#ctx0" brushRef="#br0">21087 476,'0'53,"0"0,53 0,-26 0,-1-53,54 0,-28-27,-25-26,-27 0,0 0,0 27,0 52,0 27,53 0,-53 0,53 27,-53-1,26 27,-26-27,0 0,0-26,0 0,0-26,0 26,-53-53,0 26,27-26,-1 0,-25 0,52 0,-27 0,27-53,0 0,27-26,25 79,1-79</inkml:trace>
  <inkml:trace contextRef="#ctx0" brushRef="#br0" timeOffset="414.0236">21802 688,'26'0,"27"0,-26 0</inkml:trace>
  <inkml:trace contextRef="#ctx0" brushRef="#br0" timeOffset="593.0339">21802 979,'53'0,"0"0,-27 0,27 0</inkml:trace>
  <inkml:trace contextRef="#ctx0" brushRef="#br0" timeOffset="1125.0642">22251 529,'0'26,"0"27,0 0,0 53,0-53,0 0,0 0,53 0,-53-27,0 1,53-27,-53 52</inkml:trace>
  <inkml:trace contextRef="#ctx0" brushRef="#br0" timeOffset="1343.0768">22146 820,'26'0,"1"0,-1 0,53 0</inkml:trace>
  <inkml:trace contextRef="#ctx0" brushRef="#br0" timeOffset="1649.0941">22595 397,'0'-27,"53"27,-53 27,0-1,0 0,0 54,-53-54,53 27,-26-26,26-1,0-26,53 0,0 0,26-26,-26 26,26-53,-52 53</inkml:trace>
  <inkml:trace contextRef="#ctx0" brushRef="#br0" timeOffset="3089.1767">22913 899,'53'0,"-53"53,0-26,0-1,0 27</inkml:trace>
  <inkml:trace contextRef="#ctx0" brushRef="#br0" timeOffset="3585.2051">23495 608,'26'0,"54"0,-80 53,0-26,0-1,0 53,0-52,-27-1,27 27,0-26,0-54,27-26,-27 0,0 1,26-1,-26 0,0 26,0 27,0 53,0 27,27-80,-27 52,79-52,-52 27,-1-27,27 0</inkml:trace>
  <inkml:trace contextRef="#ctx0" brushRef="#br0" timeOffset="3834.2193">23945 688,'53'0,"0"-53,-27 53,1 0,-1 0,27-27,-27 27,27 0,-53 53,-26 0,-1 0</inkml:trace>
  <inkml:trace contextRef="#ctx0" brushRef="#br0" timeOffset="3954.2261">24104 846,'52'0,"-25"-26,26 26,26-53,-26 53,-26 0,-27-26</inkml:trace>
  <inkml:trace contextRef="#ctx0" brushRef="#br0" timeOffset="4681.2676">24553 370,'27'-53,"26"53,-27 0,27 0,0 0,-27 27,-26 26,53-1,-53 1,0 0,-26 0,26-26,-53-27,53 26,0-26,53 0,26 0,-26 0,-26 0,26 0,-53 27,-53 26,0-27,0 27,0-27,26 27</inkml:trace>
  <inkml:trace contextRef="#ctx0" brushRef="#br0" timeOffset="5093.2913">25268 106,'-27'26,"27"53,0-52,0-1,0 27,0 0,0 0,0-27,0 27,0-26,0-1,0 27,0-26,0-1,0 27</inkml:trace>
  <inkml:trace contextRef="#ctx0" brushRef="#br0" timeOffset="5333.305">25135 449,'27'0,"26"0,-27 0,27 0,27-52,-54 52,0 0</inkml:trace>
  <inkml:trace contextRef="#ctx0" brushRef="#br0" timeOffset="7507.4294">25797 449,'53'0,"0"0,-27 0,-26 0</inkml:trace>
  <inkml:trace contextRef="#ctx0" brushRef="#br0" timeOffset="7674.439">25876 608,'27'0,"26"0,0 0,-27-26,27-1</inkml:trace>
  <inkml:trace contextRef="#ctx0" brushRef="#br0" timeOffset="7860.4496">26167 397,'27'0,"52"26,-79 27,27-27,-27 27,0-26,0 26,0-27,-53-26</inkml:trace>
  <inkml:trace contextRef="#ctx0" brushRef="#br0" timeOffset="9368.5358">27067 264,'0'0,"0"53,0 0,0 26,0-26,53 0,-53 0,0 0,26-26,-26 26,0-27</inkml:trace>
  <inkml:trace contextRef="#ctx0" brushRef="#br0" timeOffset="9593.5487">26961 529,'0'0,"27"0,-27-27,79 27,-26 0,-27 0,1 0,26 0,0 0</inkml:trace>
  <inkml:trace contextRef="#ctx0" brushRef="#br0" timeOffset="10583.6053">27543 423,'0'-26,"53"-27,-26 53,-1 0,-26 26,0 27</inkml:trace>
  <inkml:trace contextRef="#ctx0" brushRef="#br0" timeOffset="10725.6135">27623 608,'0'0,"26"0,27 0,-53 0,26 0</inkml:trace>
  <inkml:trace contextRef="#ctx0" brushRef="#br0" timeOffset="11750.6721">28072 264,'0'-26,"53"26,-53 53,53-27,-53 27,0-26,27-27,-27 52,0-25,0-27,0-53,0 27,26-1,-26-26,27 53,-27-53,52 53,-52 0,0 53,0 0,0-26,53-27,-26 0,26 0</inkml:trace>
  <inkml:trace contextRef="#ctx0" brushRef="#br0" timeOffset="12036.6885">28601 185,'0'-27,"0"54,0-1,0 27,-26 0,26 0,0 0,0 0,-26 26,26-52,0-1,0 54</inkml:trace>
  <inkml:trace contextRef="#ctx0" brushRef="#br0" timeOffset="12450.7121">28813 370,'27'0,"-27"-26,26 26,27 0,-27 0,-26 0,0 53,0-1,-52-25,52 26,0-53,52 0,-25 0,-1 0,-26 26,0 27,-53 27,1-80,-28 53,54-53</inkml:trace>
  <inkml:trace contextRef="#ctx0" brushRef="#br0" timeOffset="13935.7971">23151 1455,'27'0,"25"79,-52-52,27-1,-27 27,53-26,-27 25,27-52,-26-52,-27 25,0 1,0-27,0 0,0 26,53 54,-53 26,0-27,0 27,26 0,-26 26,0-26,53 0,-53 0,0 0,0 0,0-27,0 1,-27-27,1 0,26-27,0 1</inkml:trace>
  <inkml:trace contextRef="#ctx0" brushRef="#br0" timeOffset="14204.8125">23865 1640,'27'0,"-27"-53,53 53,0 0,-53 53</inkml:trace>
  <inkml:trace contextRef="#ctx0" brushRef="#br0" timeOffset="14334.8199">23971 1878,'53'0,"-26"0,52 0</inkml:trace>
  <inkml:trace contextRef="#ctx0" brushRef="#br0" timeOffset="15366.8788">25135 1058,'0'53,"0"0,-26-27,26 1,-26 26,26-27,0 27,-53 0</inkml:trace>
  <inkml:trace contextRef="#ctx0" brushRef="#br0" timeOffset="15606.8927">25030 1111,'0'0,"0"53,53-27,-53 27,26-26,27 26,0-53</inkml:trace>
  <inkml:trace contextRef="#ctx0" brushRef="#br0" timeOffset="16019.9163">25426 1005,'80'0,"-54"0,1 53,-27-27,0 27,0-53,0 27,0 26,53-53,0 0,26 0,-26 0,0 0,-27-27</inkml:trace>
  <inkml:trace contextRef="#ctx0" brushRef="#br0" timeOffset="16611.9502">24924 1614,'0'-53,"0"26,0 27,26 0,-26-26,80 26,-27 0,-27 0,27 53,26-53,1 0,-1 0,0 0,-26 0,0 0,27-27,-54 27</inkml:trace>
  <inkml:trace contextRef="#ctx0" brushRef="#br0" timeOffset="17270.9878">25400 1746,'-53'0,"53"-27,-26 27,-1 0,-26 0,27 27,26 26,-53-53,53 53,0 0,53-53,26 0,-52 0,-1 0,-26-27,53 27,-53-26,53 26,-53-27,0 27,0 53,0 0,0-26,0-1,0 1,26 25,-26-25,0 26</inkml:trace>
  <inkml:trace contextRef="#ctx0" brushRef="#br0" timeOffset="17947.0265">25426 1799,'0'0,"0"53,0-53,0 26</inkml:trace>
  <inkml:trace contextRef="#ctx0" brushRef="#br0" timeOffset="19327.1054">29580 1164,'0'79,"0"1,0-1,0 0,53 27,-53 0,53 26,-53-26,27-26,-27-1,0 27,53-53,-53 0,0-27,0 27,0 0,0-27</inkml:trace>
  <inkml:trace contextRef="#ctx0" brushRef="#br0" timeOffset="19942.1406">28945 2011,'27'0,"-1"0,54 0,-54 0,54 0,-1 0,27 0,0 0,26 52,-26-52,0 0,52 0,28 0,-28-26,-25 26,25 0,-52 0,-26 0,-28 0,-25 0,26 0,-53-26</inkml:trace>
  <inkml:trace contextRef="#ctx0" brushRef="#br0" timeOffset="22215.2706">28945 1164,'0'0,"0"53,53 26,-53-52,0 26,27-53,-27 52,0 1,0-26,0 26,26-27,-26 27,53-53,-53 53,0-27,27-26,-27 27,0 26,26-53,-26 26,53-26,-53 27,26-27,1 0,-27 26,53-26,-53 53,26-53,-26 27,27-27,26 0,-27 53,1-53,-27 26,53-26,-27 0,0 0,27 0,-26 0,-1 0,1 0,26 0,-27 0,1 0,25 0,-25 0,-27 0,26 0,27-53,-26 53,-27-26,26 26,-26-53,53 53,-53-27,27 27,-27-26,26 26,-26-53,0 0,53 53,-53-27,26 1,-26-27,27 53,-27-26,0-1,0-26,0 27,0-1,0-26,0 27,0 0,0-27,0 26,0 1,0-1,0-26,0 27,0 26,0-27,0 27,0 53,0-26,0 26</inkml:trace>
  <inkml:trace contextRef="#ctx0" brushRef="#br0" timeOffset="26236.5006">28416 2090,'27'0,"-1"0,27 0,0 0,-27 0,27 0,27 0,-54 0,1 0,26 0,-27 0,1 0,52 0,-26 0,0 0,0 0</inkml:trace>
  <inkml:trace contextRef="#ctx0" brushRef="#br0" timeOffset="27509.5735">28972 1958,'0'-27,"0"80,0-26,0-1,0 27,0-27,0 1,0-1,0 27,0-26</inkml:trace>
  <inkml:trace contextRef="#ctx0" brushRef="#br0" timeOffset="42433.4269">28893 2540,'26'0,"0"0,1 0,26 0</inkml:trace>
  <inkml:trace contextRef="#ctx0" brushRef="#br0" timeOffset="42900.4538">29184 2381,'0'-27,"26"27,27 0,0 0,-53 0,0 53,0-26,-27-27,27 26,27-26,-1 53,1-53,52 0,-52 0,-1 0,-26 27,0 26,0-53,-53 79,27-79,-27 53,0 0,26-53</inkml:trace>
  <inkml:trace contextRef="#ctx0" brushRef="#br0" timeOffset="47622.7237">30454 1905,'0'-27,"0"1,-27-27,27 79,0 1,0-1,0 27,0-26,0-1,0 27,0-27,0 1</inkml:trace>
  <inkml:trace contextRef="#ctx0" brushRef="#br0" timeOffset="47900.7396">30348 2275,'0'53,"0"0,0 0,0-27,0 1,0-1,0 54,26-80,-26 26</inkml:trace>
  <inkml:trace contextRef="#ctx0" brushRef="#br0" timeOffset="48252.7599">30665 2434,'0'26,"0"1,0 26,0 0,0-53,0 26,0 1,0-27,53 0,0 0,0 0,0 0,0 0</inkml:trace>
  <inkml:trace contextRef="#ctx0" brushRef="#br0" timeOffset="49273.8183">30639 2460,'0'-53,"0"27,0 26,-27 0,27 0,-53 0,27 53</inkml:trace>
  <inkml:trace contextRef="#ctx0" brushRef="#br0" timeOffset="55889.1966">20479 4762,'26'0,"27"0,0 0,-26 0,25 27,1-27,0 0,0 0,27 0,-1 0,-26 0,26 0,-52 0,-1 0,-26 53,53-53,0 0,-53 26,26-26,1 0,-27 26</inkml:trace>
  <inkml:trace contextRef="#ctx0" brushRef="#br0" timeOffset="57218.2727">23072 4656,'53'0,"-27"0,27 0,-27 0,27 0,-26 0,-1 0,27 0,-26 0,-1 0,27 0,0 0,-27 0,1 0,-27 53</inkml:trace>
  <inkml:trace contextRef="#ctx0" brushRef="#br0" timeOffset="58335.3366">24871 4630,'26'0,"1"0,26 0,26 0,-26 0,-27 0,1 0,26 0,-27 0,1 0,26 0</inkml:trace>
  <inkml:trace contextRef="#ctx0" brushRef="#br0" timeOffset="83238.761">24977 6217,'0'-26,"0"-27,-27 53,-26 0,27 0,26 26,0 27,0 0,0 0,0 27,0-1,0 0,0 1,0-1,0 27,0-53,0 0,0-27,0 27,-53-26,26-27,27 26</inkml:trace>
  <inkml:trace contextRef="#ctx0" brushRef="#br0" timeOffset="83652.7847">25135 7143,'-52'0,"25"53,1-26,26-1,-53 27,53-26,26 26,27-27,-26-26,-1 0,27 0</inkml:trace>
  <inkml:trace contextRef="#ctx0" brushRef="#br0" timeOffset="85458.888">25506 6376,'26'-53,"-26"27,27 26,-27-27,0-26,0 53,-27 0,-26 0,53 27,0-1,0 1,0 52,0 1,0-28,27 28,-27-27,0 0,0 26,0-26,0 0,0-27,0 27,0-26,0-1</inkml:trace>
  <inkml:trace contextRef="#ctx0" brushRef="#br0" timeOffset="85684.9007">25374 6535,'26'0,"0"0,54 0,-54 0,27 0,0-27,-26 27</inkml:trace>
  <inkml:trace contextRef="#ctx0" brushRef="#br0" timeOffset="85993.9184">25797 6244,'0'26,"-27"1,27 26,0 0,-52 0,52 26,0-26,0 0,0 26,0-52,26-1,-26 27,26-53,27 26</inkml:trace>
  <inkml:trace contextRef="#ctx0" brushRef="#br0" timeOffset="86366.9399">25903 6376,'53'0,"-27"27,-26 26,27-27,-27 27,0-27,0 1,0 26,-53 0,53-27,0 27,0-27,53-26,-27 0,0 27,27-27</inkml:trace>
  <inkml:trace contextRef="#ctx0" brushRef="#br0" timeOffset="86598.9531">25956 6588,'-27'0,"27"0,27 0,26 0,-1 0,-25 0</inkml:trace>
  <inkml:trace contextRef="#ctx0" brushRef="#br0" timeOffset="86816.9656">26194 6508,'0'0,"26"53,-26 27,53-54,-53 1,0 52,0-26,-26 0,26 26,-27-26</inkml:trace>
  <inkml:trace contextRef="#ctx0" brushRef="#br0" timeOffset="87799.0218">26696 6667,'0'-53,"-26"0,0 53,26-26,-53 26,0 0,0 0,0 26,0 27,53 0,0-26,26-27,80 0,-79 0,26 0,-53 0,26-27,-26-26,0 0,0 0,0 1,0-1,0 26,0-26,0 53,0-26,0 26,0 26,27 54,-27-27,0-1,0 1,0 0,0 27,26-27,-26-27,0 0,0 27,53-53</inkml:trace>
  <inkml:trace contextRef="#ctx0" brushRef="#br0" timeOffset="88159.0422">26829 6403,'26'0,"27"0,-26 0,26 53,-53-27,0 0,0 1,-27 26,27-27,-26-26,26 53,-53 0,53-26,26-27,1 0,26 0,-1 0,1 0,-26 0</inkml:trace>
  <inkml:trace contextRef="#ctx0" brushRef="#br0" timeOffset="88451.0591">26829 6614,'0'0,"79"0,-26 0,-26-53,-1 53,27 0,-27 0,27 0</inkml:trace>
  <inkml:trace contextRef="#ctx0" brushRef="#br0" timeOffset="88647.0703">27252 6641,'0'0,"53"0,-27 0,27 0,0 0,-53 0</inkml:trace>
  <inkml:trace contextRef="#ctx0" brushRef="#br0" timeOffset="88781.078">27437 6826,'0'0,"53"0,-26 0</inkml:trace>
  <inkml:trace contextRef="#ctx0" brushRef="#br0" timeOffset="89726.132">28496 6350,'0'-53,"0"0,0 79,-53 1,53 26,-27 0,27 0,0 26,0 0,0 1,0 25,53 28,-53-54,27-26,-27 26,0-52,0-1,0-26,-53 0,0 0,26 0,27-26,-26 26,52 0</inkml:trace>
  <inkml:trace contextRef="#ctx0" brushRef="#br0" timeOffset="90275.1634">28681 7249,'0'-53,"0"53,-53 0,53 27,-53-27,53 53,0 0,53 0,-27-53,1 0,26 0,-53-27,26 27,-26 27,0 25,27-25</inkml:trace>
  <inkml:trace contextRef="#ctx0" brushRef="#br0" timeOffset="91384.2269">28337 5794,'0'27,"0"-1,0 53,0-26,0 0,0 0,0 0,0 0,0-27,53-26,-53-26,26-27,-26-26,53 26,-53 26,27 27,-27-53,26 53,27 53,-53-26,0-1,0 27,0-26,0-27,0 52,-79-52,26 53,26-53,-26 0,53 27</inkml:trace>
  <inkml:trace contextRef="#ctx0" brushRef="#br0" timeOffset="92426.2864">28866 6376,'27'0,"-27"0,26 0,27 0,-53-26,26 26,-26-53,0 26,0-26,0 53,-79 0,26 0,53 53,-26-26,26-1,0 27,0 0,0-26,0 52,0-26,0-27,0 1,0 26,0-27,0 1,0 25</inkml:trace>
  <inkml:trace contextRef="#ctx0" brushRef="#br0" timeOffset="92659.2997">28628 6535,'26'0,"27"0,-26 0,26 0,-27 0,1 0,26 0,-27 0,0 0</inkml:trace>
  <inkml:trace contextRef="#ctx0" brushRef="#br0" timeOffset="93018.3203">29210 6164,'-53'0,"53"53,0-26,0-1,0 27,0 27,0-27,0-1,0 1,27 0,-27 27,52-54,1 27</inkml:trace>
  <inkml:trace contextRef="#ctx0" brushRef="#br0" timeOffset="93507.3483">29422 6164,'0'-26,"26"-27,27 53,-26 0,-1 0,-26 27,79 25,-79-25,0 26,0 0,0-27,-53 27,53-26,-26-27,26 53,0-1,0 1,0-53,53 53,-27-53,27 27,-26-27</inkml:trace>
  <inkml:trace contextRef="#ctx0" brushRef="#br0" timeOffset="93761.3627">29422 6376,'26'0,"27"0,-26 0,25 0,1 0,27 0,-54 0</inkml:trace>
  <inkml:trace contextRef="#ctx0" brushRef="#br0" timeOffset="94055.3797">29898 6112,'0'26,"0"27,-53-27,53 27,0-26,0-1,0 27,0 27,0-28,0 1,53-26,-53 26,26-53</inkml:trace>
  <inkml:trace contextRef="#ctx0" brushRef="#br0" timeOffset="94295.3934">30110 6270,'0'27,"0"-1,0 1,0 26,0 0,0-27,0 27,0 0,0-27</inkml:trace>
  <inkml:trace contextRef="#ctx0" brushRef="#br0" timeOffset="94497.4049">30004 6456,'0'0,"53"0,-27 0,1 0,26 0,-27 0,-26-53</inkml:trace>
  <inkml:trace contextRef="#ctx0" brushRef="#br0" timeOffset="94690.4158">30321 6323,'0'53,"0"27,0-54,0 0,0 27,0-26,-26-1,26 27,-80-53</inkml:trace>
  <inkml:trace contextRef="#ctx0" brushRef="#br0" timeOffset="95021.4347">30427 6032,'0'53,"0"-26,0 25,0-25,0 26,53-27,-53 1,26 26,-26-27,0 27,0-26,0 25,0 1,-26 27,-27-27,-26 0,52-53,27 26</inkml:trace>
  <inkml:trace contextRef="#ctx0" brushRef="#br0" timeOffset="95974.4894">30692 6112,'26'-27,"27"27,-26 0,25 0,-25 0,26 27,-53-1,0 27,0-27,0 1,-53 26,26-27,1 27,26-26,-53-27,53 53,0-1,27-25,-1-27,27 0,0 0,26 53,-26-53</inkml:trace>
  <inkml:trace contextRef="#ctx0" brushRef="#br0" timeOffset="96228.504">30665 6270,'27'0,"-1"0,27 0,0 0,0 0,0 0,0 0,-27 0</inkml:trace>
  <inkml:trace contextRef="#ctx0" brushRef="#br0" timeOffset="96506.5199">31221 5688,'0'27,"0"-1,0 27,-53-26,53 25,-27-25,27-1</inkml:trace>
  <inkml:trace contextRef="#ctx0" brushRef="#br0" timeOffset="96836.5387">31512 6138,'0'26,"0"1,0-1,-53 54,53-27,0 0,-26 0,26 26,0-26,0-27,0-26</inkml:trace>
  <inkml:trace contextRef="#ctx0" brushRef="#br0" timeOffset="97076.5524">31724 6217,'0'27,"0"52,0-52,-27 26,27 0,0 26,0-53,0 1</inkml:trace>
  <inkml:trace contextRef="#ctx0" brushRef="#br0" timeOffset="97265.5633">31591 6482,'27'0,"26"-26,-27 26,1 0,25 0,-25 0,-1-53</inkml:trace>
  <inkml:trace contextRef="#ctx0" brushRef="#br0" timeOffset="97475.5753">31909 6217,'53'0,"-53"27,0 52,0-26,0 0,-27 0,27 26,-26-26,26-26,-53-27</inkml:trace>
  <inkml:trace contextRef="#ctx0" brushRef="#br0" timeOffset="98337.6246">32438 6403,'0'-53,"0"0,0 53,-79 0,52 0,-26 0,0 26,-26-26,52 80,27-27,-52-27,52 0,26-26,0 0,1 0,26 0,0 0,-27 0,-26-26,53-27,-53 0,0 0,0-26,0 26,0 0,0 0,0 27,0-27,0 26,0 107,0-27,0 26,0 0,0 1,0-27,0 0,53-1,-53 1,26-53</inkml:trace>
  <inkml:trace contextRef="#ctx0" brushRef="#br0" timeOffset="98568.6378">32729 6112,'0'26,"0"0,0 54,0-27,0 26,0-26,0 0,-53 0,53 0,0-27</inkml:trace>
  <inkml:trace contextRef="#ctx0" brushRef="#br0" timeOffset="98756.6486">32623 6429,'0'-53,"53"53,0 0,-27 0,1 0,26 0</inkml:trace>
  <inkml:trace contextRef="#ctx0" brushRef="#br0" timeOffset="98907.6572">33126 6429,'0'27</inkml:trace>
  <inkml:trace contextRef="#ctx0" brushRef="#br0" timeOffset="100084.7245">28734 7302,'0'-26,"0"52,0 27,0-26,0-1,0-26</inkml:trace>
  <inkml:trace contextRef="#ctx0" brushRef="#br0" timeOffset="100744.7621">28893 7778,'79'0,"-53"0,27 0,53 0,53 0,132-52,0 52,-53 0,27-53,-54 53,-25 0,-28 0,-52 0,-27 0,-52 0,26 0,-53 0,-27 0</inkml:trace>
  <inkml:trace contextRef="#ctx0" brushRef="#br0" timeOffset="125739.1919">33338 9022,'0'-26,"0"-27,0 53,0-27,-27-26,27 27,0-1,-53-26,27 0,26 27,-80 26,54-79,-27 79,0-80,0 80,-26-53,-1 53,27-79,-26 79,0-53,-1 0,27 53,0-79,-52 26,25 53,27-53,-26 53,0-53,26 53,-27 0,1 0,0 0,-1 0,27 0,0 0,-26 0,26 0,0 0,0 0,0 0,0 0,0 26,27-26,-27 0,27 27,-1-27,-26 0,27 53,-1-53,-26 26,27-26,26 53,-26-53,26 27,-53-27,53 26,-27 27,-26-26,27 25,-1-52,27 27,-53-27,27 26,-27-26,53 53,-26-53,26 27,-27-27,27 26,-53 27,27-26,26 25,-27-52,-26 27,27-1,26 27,-53-53,53 27,-26 26,-27-27,53 1,-27-27,27 53,0-27,-26-26,26 26,0 27,0-26,0-1,0 27,0 0,0-26,0-1,0 27,0-27,0 1,0 26,0-27,0 1,0 26,0-27,0 1,0 25,0-25,0-1,53-26,-53 27,0 52,26-26,-26 0,0 0,27-53,-27 79,52-52,-25-1,26 27,-27-26,27-27,-53 53,27-53,-1 26,27-26,-53 26,26-26,-26 53,53-53,0 27,-26-27,-1 0,-26 53,53-53,27 0,-28 0,-25 0,-1 0,54 26,-27-26,0 0,-1 0,1 0,53 0,-26 0,-1 0,0 0,-26 0,0 0,0 0,0 0,26 0,-52 0,-1 0,27 0,-26 0,-1 0,27 0,26 0,-52 0,52 0,-52 0,26 0,0 0,-27 0,0 0,27 0,-26 0,26-53,0 53,-27-53,54 53,-80-26,52 26,-25-53,26 27,-27 26,-26-53,27 53,-27-27,53 27,-53-26,26 26,1 0,-27-53,52 53,1 0,-53-27,27 27,-27-26,26 26,-26-53,0 26,53 27,-53-26,0 0,27 26,-27-53,0 26,0 1,26 26,-26-53,0 26,53-26,-53 27,0 0,0-1,0-52,0 52,0-26,27 0,-27 27,0-1,0-25,0 25,0-26,0 27,0-27,0 26,0 1,0-27,0 27,52-1,-52 27,0 53,0-27,0 54</inkml:trace>
  <inkml:trace contextRef="#ctx0" brushRef="#br0" timeOffset="134718.7055">31618 12726,'0'27,"0"26,0 26,0 27,53 26,-53 27,53 26,-53 0,0 0,52-52,-52 25,0-52,0 0,0 26,53-52,-53-27,0 0,0 26,0-53,0 1</inkml:trace>
  <inkml:trace contextRef="#ctx0" brushRef="#br0" timeOffset="135882.7721">30665 13917,'-26'0,"-1"53,-26-53,80 0,79 0,-80 0,27 0,0 0,0 0,26 0,1-27,-1 27,0 0,1 0,-1 0,-26 0,0 0,26 0,-26 0,0 0,-26 0,26 0,-1 0,1 0,-26 0,26 0,26 0,-52 0,26-26,-1 26,28 0,-1 0,1 0,25 0,28-53,-27 53,-1 0,1 0,26-53,-52 53,-1 0,-26-53,0 53,0 0,-27-26,27 26,-26 0,-1 0,1 0,-27 0,0 52,-27-52,1 0</inkml:trace>
  <inkml:trace contextRef="#ctx0" brushRef="#br0" timeOffset="138573.9259">32597 13917,'0'-27,"0"-26,0 27,0-1,-53-25,53 25,-27 27,27-53,-26 27,-27-1,26-26,-25 27,25 26,27-53,-53 27,53-1,-53 27,53-53,-26 53,26-26,-53 26,53-27,-53 27,53-53,-26 53,26-26,-27 26,27-27,-53 27,53-53,-26 53,-1 0,27-26,-26 26,-27 0,26 0,1 0,-27-26,27 26,-27 0,0 0,26 0,1 0,-27 0,26 0,1 0,-27 0,53 26,-26-26,-27 53,0-53,53 26,-27-26,27 53,0-26,-26 26,26-27,0 27,0-26,-53 25,53-25,-53 52,53-26,-26-53,26 80,0-54,0 27,0 0,0 0,0 26,0-79,0 53,0 0,0 0,0-27,52-26,-52 53,0-26,27-27,-27 26,53 27,-27-26,1 25,52-25,-52 26,26-53,-53 26,26-26,0 0,-26 27,53-27,27 0,-27 0,0 0,-53 53,52-53,1 0,0 0,-26 0,-1 0,27 0,-26-27,-1 27,27-26,-27 26,1 0,-27-53,53 53,-27-27,1 27,-27-26,53 26,-53-53,26 27,-26-1,53 27,-53-53,26 27,-26-1,27 27,-27-53,0 27,0-1,0-25,0 25,53 27,-53-26,26 26,-26-53,0 26,27 27,-27-26,0-27,53 26,-80 27</inkml:trace>
  <inkml:trace contextRef="#ctx0" brushRef="#br0" timeOffset="140195.0187">31644 12832,'0'-26,"0"-1,0-26,0 27,0-1,0-26,0 27,0-1,0 1,0-27,0 53,0-26,0-1,-53-52,53 26,0 26,-26-26,26 27,0 0,0-27,0 26,0-26,0 27,0-27,-53 26,53 1,-27 26,27 53,-52-53,52 79,-27-26,27-26,-26-27,26 53,0-53,0-27,0-52,0 52,53 27,-53-26,26 26,-26-53,26 53,-26-53,27 53,26 0,-27 26,-26 54,0-27,0 26,80 27,-80-27</inkml:trace>
  <inkml:trace contextRef="#ctx0" brushRef="#br0" timeOffset="141177.0749">33417 13652,'0'-26,"26"52,27 54,-53-1,0-53,0 1,0-1,-26 27,-1-26,-26 26,27-53</inkml:trace>
  <inkml:trace contextRef="#ctx0" brushRef="#br0" timeOffset="141545.0959">33390 14367,'-26'52,"26"1,-53 0,53 27,-53-54,53 1,-79 26,52-53</inkml:trace>
  <inkml:trace contextRef="#ctx0" brushRef="#br0" timeOffset="141754.1079">33152 14499,'0'0,"53"0,-26 0,-1 26,27-26,0 27,0-27,0 0,26 53,-26-53</inkml:trace>
  <inkml:trace contextRef="#ctx0" brushRef="#br0" timeOffset="142955.1766">31962 11536,'0'52,"0"-25,0-1,0 27,0-26,26-27,-26 53,53-53,0 0,26-27,-26-52,-53 52,53-52,-53 53,0-1,0 27,0 53,0 0,27 0,-27 0,0-27,53 54,-53-54,0 0,0 27,-27-26,27-1,-53 27,27-26,-27-27,53 53,-53-53</inkml:trace>
  <inkml:trace contextRef="#ctx0" brushRef="#br0" timeOffset="144408.2597">32676 13176,'0'-53,"0"79,0 54,0-54,0 27,0 0,0 27,0-28,0-25,0-1,0 27</inkml:trace>
  <inkml:trace contextRef="#ctx0" brushRef="#br0" timeOffset="145968.3489">31618 14102,'-27'0,"-26"0,53 26,-26-26,26 80,-27-54,27 1,0-27,27 0,-1 0,27 0,-26-53,-27 0,0 26,0 27,-27 0,1 0</inkml:trace>
  <inkml:trace contextRef="#ctx0" brushRef="#br0" timeOffset="146898.4021">32094 13070,'26'0,"-26"0,0 53,-26-53,26 26,-26-26,-54 80,27-80,0 26,53 1,0 26,0 0,0-27,53 27,-53-27,0 1,0 26,0-27,0 1,27-27,-27 79,26-79</inkml:trace>
  <inkml:trace contextRef="#ctx0" brushRef="#br0" timeOffset="162207.2777">23892 16695,'0'-27,"0"1,0-27,0 27,0 26,0-27,0-26,-27 53,27-26,0-1,0 1,-52 26,52-80,-27 54,27 0,-53 26,53-53,-26 53,26-53,-27 53,27-53,-53 53,53-27,-26 27,26-53,-27 53,-26-52,27 52,26-27,-26 27,-27-53,26 53,27-26,-53 26,0 0,0 0,1-53,25 53,-26 0,27 0,-27 0,0 0,-27-27,54 27,0 0,-27 0,0 0,0 0,0 0,0 0,0 53,0-53,27 27,-27-27,53 53,-27-27,27 1,-53-27,53 52,-26-25,26-1,-27-26,27 53,-52-53,52 27,0-1,-27-26,27 53,-26-53,26 27,-53-27,53 26,0 27,-27-53,27 26,0 1,0 26,-26-27,26 1,0 26,-53-53,53 53,0-1,0-25,0 26,0-27,0 1,0 26,0 0,0-27,0 0,0 27,0-26,26-1,-26 27,53-53,-53 27,53 26,0-53,-53 26,27-26,25 27,1-27,-53 52,53-52,-26 0,-1 27,54-27,-1 0,-26 0,-27 0,27 0,27 0,-54 0,27 0,0 0,0 0,0 0,0 0,0 0,0 0,-1-53,-25 53,-1 0,-26-26,80 26,-54 0,27-53,0 53,0-27,-27 27,27-53,-26 53,-27-26,26 26,-26-27,53 27,-53-53,27 27,-27-1,53-25,-53 25,26 27,-26-53,0 0,0 27,26-1,-26-26,53 53,-53-26,0 0,0-27,0 26,0 1,27 26,-27 0,-27 53</inkml:trace>
  <inkml:trace contextRef="#ctx0" brushRef="#br0" timeOffset="175788.0543">28734 15557,'-27'0,"27"-26,-26 26,26 26,-80 54,80-1,-52 27,52 53,-53-1,53-25,0 25,-53-52,53 0,0 26,0-52,0-1,0-26,0 0,0-27,0 27,-53-53,53 27,-27-27,-26 0,27 0</inkml:trace>
  <inkml:trace contextRef="#ctx0" brushRef="#br0" timeOffset="176336.0858">28443 16324,'0'53,"0"0,-27 27,27-54,0 1,53 52,0-79,26 0,1 0,-27-26,0-1,-27-26,-26 0,0 0,0 0,0-26,-26 26,-1 27,-26 26,0-53,0 53,1 0,-1 26,0 27,53-26,0 25,0 1,0-26</inkml:trace>
  <inkml:trace contextRef="#ctx0" brushRef="#br0" timeOffset="177113.1303">28416 16324,'0'-52,"0"25,-53-26,27 106,26-26,0-1,-53 27,53-27,0 1,0 26,0-27,0 27,53-53,0 0,26 0,1 0,-28 0,-25 0,-1 0</inkml:trace>
  <inkml:trace contextRef="#ctx0" brushRef="#br0" timeOffset="178000.1809">28628 17383,'0'-53,"-53"53,-26 0,52 53,-26-53,53 53,-26-53,26 53,0 0,53-53,26 52,0-52,27 0,27 0,-28 0,1-26,-26 26</inkml:trace>
  <inkml:trace contextRef="#ctx0" brushRef="#br0" timeOffset="178930.2342">29422 16060,'0'-27,"0"1,-80 26,27 53,0-53,1 53,25-53,27-27,0 1,0 52,0 1,0 26,0 26,27 0,-27 1,0-1,26-26,-26 0,53 26,-53-26,26 0,-26 0</inkml:trace>
  <inkml:trace contextRef="#ctx0" brushRef="#br0" timeOffset="179178.2484">29051 16536,'0'0,"53"0,27 0,-54 0,0 0,27-53,-26 53,26 0,-27 0</inkml:trace>
  <inkml:trace contextRef="#ctx0" brushRef="#br0" timeOffset="179371.2593">29607 16589,'53'0,"-53"-26,0 52</inkml:trace>
  <inkml:trace contextRef="#ctx0" brushRef="#br0" timeOffset="180400.3183">30189 16457,'0'-53,"0"0,0 26,-26 27,26-52,-53 52,26 0,1 0,-27 0,26 0,1 0,-27 52,26-25,-25-27,52 79,-27-79,27 80,0-27,27-53,25 26,-25-26,-1 0,27 0,-26 0,-1 0,-26-26,80-27,-80 26,0 1,0-27,0-27,0 28,0-1,0 26,-27-26,27 0,-26 53,26-26,0 26,0 26,0 27,0 0,0 0,0 0,53 26,-53-26,53 0,-1 0,-52-26,53-27,-26 26,26-26,-27 0,-26 0,27 0,-27-53,0 27,53 26,-27 0,-26 0,26 0,-26 53,27-53,-27 53,0-1,0-104,0-1,0 0,0 0,0 26,0-26,0 27,53 26,-53-27,26 27,27-52,0 52,-26 0</inkml:trace>
  <inkml:trace contextRef="#ctx0" brushRef="#br0" timeOffset="180752.3383">30110 15901,'26'0,"27"0,0 0,0 0,-27 0,27 0,-26 0</inkml:trace>
  <inkml:trace contextRef="#ctx0" brushRef="#br0" timeOffset="181224.3653">29236 15795,'0'-53,"53"27,0 26,-26 0,26 0,0 0,0 0,-1 0,1 0,0 0</inkml:trace>
  <inkml:trace contextRef="#ctx0" brushRef="#br0" timeOffset="181892.4037">31089 16166,'0'0,"0"-27,52 27,1 0,0 0,0 0,-26 0,26 0,-53 27</inkml:trace>
  <inkml:trace contextRef="#ctx0" brushRef="#br0" timeOffset="182057.4131">31194 16404,'0'0,"53"0,-53 0,80 0,-54 0,1 0,26 0,-27 0</inkml:trace>
  <inkml:trace contextRef="#ctx0" brushRef="#br0" timeOffset="182378.4313">31935 16166,'0'26,"-26"27,26-26,0 25,53 1,26 0,-26-53,-53-53,0 27,0-27,0 27,0-27,-26 53,-27-27,26 27,-26 0,27 0,-1 0,1 0,-54 0</inkml:trace>
  <inkml:trace contextRef="#ctx0" brushRef="#br0" timeOffset="184599.5583">28099 15213,'53'0,"0"0,-27 0,1 0,25 0,-25 0,-1 0,27 0,-26 0,-1 0,27 0,0 0,0 0,-27 0,27 0,0 0,-26 0,26 0,0 0,26 0,-26 0,0 0,-27 0,27 0,26 0,-26 0,0 0,0 0,0 0,-26 0,26 0,-1 0,1 0,27 0,-27 0,0 0,-1 0,1 0,0 0,27 0,-27 0,0 0,-1 0,28 0,-1 0,1 0,-1 0,27 0,-27 0,1 0,-1 0,0 0,1-26,-27 26,26 0,0 0,1 0,-1 0,0 0,1 0,-1 0,1 0,-1 0,27 0,-27 0,1 0,-28-53,28 53,-27 0,0 0,-27 0,27 0,-27 0,1 0,26 0,0 0,0 0,-27 0,-26 26,0 1,0 26,0-27,0 27,0-26,0-1,0 27,53-27,-53 1,0 26,27-27,-27 27,0 0,0-27,52 1,-52 26,0-27,0 1,27 26,-27-27,0 1,53 26,-53-27,53 27,-53-27,26 1,-26 26,53-27,-53 27,27-26,-27-1,0 27,52-27,-52 1,0 26,27-27,-27 1,0 26,53-27,-53 27,0-27,26-26,-26 53,27-53,-27 27,0-27</inkml:trace>
  <inkml:trace contextRef="#ctx0" brushRef="#br0" timeOffset="186121.6456">27834 15293,'-26'53,"26"-1,-53 54,53-53,-80 27,80-1,-26 0,26 27,0-26,-53-28,53 28,0-1,0 1,0-1,0 0,27 1,-27 26,0-1,0 28,0 25,0-52,0 0,0 0,0 26,0-52,0-1,0-26,0 0,52 0,-52 26,0-52,53-1,-53 27,0-27,0 27,0 0,0-26,-26-27,26 26,0-26,26 0,27-53,-26 53,-1 0,27 0,-26 0,25-26,1 26,0 0,27 0,-1 0,0 0,27-53,27 53,-28 0,54-80,-27 80,1 0,-27 0,-1 0,1 0,-26 0,25 0,-25 0,-1 0,-26 0,0 0,-27 0,27 0,-26 0</inkml:trace>
  <inkml:trace contextRef="#ctx0" brushRef="#br0" timeOffset="186759.682">30110 17833,'26'0,"53"0,-26 0,27 0,-54 0,1 0,52 0,-26 0,26 0,1-27,-1 27,0 0,1 0,26 0,52-53,1 53,-53 0,26-53,1 53,25-53,-52 53,53-53,-27 53,-26-52,0 52,0-53,-27 53,0 0,1-27,-1 27,-26 0,26 0,-52 0,26 0,-27 0,27 0,-53-53</inkml:trace>
  <inkml:trace contextRef="#ctx0" brushRef="#br0" timeOffset="187061.6993">33311 17303,'53'-26,"0"26,-53-53,26 53,-26-26,0-1,0 27,0-79,0 52,-53 1,53-27,0 0,0 0,0 27,0-27,0 79,0 1</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30:21.554"/>
    </inkml:context>
    <inkml:brush xml:id="br0">
      <inkml:brushProperty name="width" value="0.05292" units="cm"/>
      <inkml:brushProperty name="height" value="0.05292" units="cm"/>
      <inkml:brushProperty name="color" value="#FF0000"/>
    </inkml:brush>
  </inkml:definitions>
  <inkml:trace contextRef="#ctx0" brushRef="#br0">24474 5080,'0'-27,"0"1,0-1,0-26,0 53,-26 0,-27 0,26 0,1 27,26-1,0 1,0 26,0-27,0 1,0 26,0-27,0 27,0 0,0 26,0-26,0-26,0-1,0 53,26-79,-26 53,0-26,53-27</inkml:trace>
  <inkml:trace contextRef="#ctx0" brushRef="#br0" timeOffset="264.015">24130 5265,'26'0,"1"0,-27-53,53 53,0 0,0 0,-27 0,1 0,-1 0,27 0,-27 0,1 0</inkml:trace>
  <inkml:trace contextRef="#ctx0" brushRef="#br0" timeOffset="660.0377">24871 4947,'-27'0,"27"53,0 0,0 0,0 0,0 26,0-26,0-26,0-1,0 27,0-26,27-1,-1 53</inkml:trace>
  <inkml:trace contextRef="#ctx0" brushRef="#br0" timeOffset="1134.0647">25030 4974,'0'-27,"26"27,1 0,-1 0,27 0,-27 0,1 0,-27 27,0 52,0-26,0 0,0 0,-53 0,53-27,-53 27,53 0,26-26,27-27,-26 0,26 0,0 0,-27 0,1 0</inkml:trace>
  <inkml:trace contextRef="#ctx0" brushRef="#br0" timeOffset="1419.081">25003 5212,'0'0,"27"0,-1 0,27 0,-27 0,27-53,0 53,0-26,0 26,0-53</inkml:trace>
  <inkml:trace contextRef="#ctx0" brushRef="#br0" timeOffset="1675.0958">25479 4894,'53'-26,"-26"26,-27 0,53 53,-53 0,0 0,0 26,0 1,0-1,0 0,0-26,0 0,0-26,0-27,0 0</inkml:trace>
  <inkml:trace contextRef="#ctx0" brushRef="#br0" timeOffset="1921.1099">25823 5291,'0'-53,"27"53,-27-26,79 26,-52 0,-1 0,27-53,0 53,-53 27,0-1,0 0</inkml:trace>
  <inkml:trace contextRef="#ctx0" brushRef="#br0" timeOffset="2048.1171">26009 5503,'52'0,"-25"0,26-26,-27 26,1 0</inkml:trace>
  <inkml:trace contextRef="#ctx0" brushRef="#br0" timeOffset="3354.1918">26485 5080,'0'0,"0"53,26-27,-26 27,0 0,0 26,0-26,0-26,0-1,53 53,-53-105,0-27,0-26,0-1,0 1,0 0,0-1,0 27,0 0,0 27,0-27,27 0,-1 53,53 53,-79-27,27 27,-27 0,0 0,0 0,0 0,0 0,0 26,53-26,-53 0,0-26,26 26,27-27,27-26,-54 0,1 0,-27 0,79-26,-79-27,0 26,0-26,0 0,0 0,-27 53,-25 0,52 27,0 52,0-26,0-26,0 26,26-1,53-52,-26 0,0 0,0 0,0-26</inkml:trace>
  <inkml:trace contextRef="#ctx0" brushRef="#br0" timeOffset="3744.2142">27279 4974,'0'26,"0"27,0 0,-53 0,53 0,0 26,0 1,0-1,0-26,26-27,1 27,-1-53,27 0,0 0,-27 0</inkml:trace>
  <inkml:trace contextRef="#ctx0" brushRef="#br0" timeOffset="4134.2365">27543 5133,'0'-53,"27"53,52 0,-53 53,-26-27,0 1,0 25,0-25,0-1,0 27,0-26,0-1,0 54,0-54,27-26,52 0,-26 0,-26 0</inkml:trace>
  <inkml:trace contextRef="#ctx0" brushRef="#br0" timeOffset="4375.2502">27437 5212,'0'0,"0"53,0-53,53 0,0 0,0-27,0 27,53-52</inkml:trace>
  <inkml:trace contextRef="#ctx0" brushRef="#br0" timeOffset="4598.263">27914 5027,'26'0,"27"53,0 26,-53-26,0 26,0 27,0 53,-80 0,80-80,-79 0</inkml:trace>
  <inkml:trace contextRef="#ctx0" brushRef="#br0" timeOffset="6205.3549">28443 5159,'26'0,"27"0,0 0,-27 0</inkml:trace>
  <inkml:trace contextRef="#ctx0" brushRef="#br0" timeOffset="6376.3647">28522 5424,'0'0,"0"-27,53 27,0 0,0 0</inkml:trace>
  <inkml:trace contextRef="#ctx0" brushRef="#br0" timeOffset="7012.4011">29184 4921,'52'0,"-52"26,53 1,-53-1,0 54,27-27,-27 0,0-1,0 1,0 0,0-106,0 0,53 1,-53 25,26-26,-26 27,0-1,53 54,-53 52,0-52,27 25,-27 1,53-53,-53 27,26-27,27 0</inkml:trace>
  <inkml:trace contextRef="#ctx0" brushRef="#br0" timeOffset="8851.5062">24421 5953,'0'26,"0"54,0-1,0 0,0 1,27-27,-27-27,0 1,26-27,-26 53,26-53,1 0,-27-27,53 27,-53-79,0-1,0 27,26 0,-26-26,0 26,0 0,0 80,0 52,0-26,0-27,0 27,0 0,53-26,-53 26,27 0,26-27,-27-26,0 0</inkml:trace>
  <inkml:trace contextRef="#ctx0" brushRef="#br0" timeOffset="9174.5247">24950 5953,'0'26,"0"27,0 0,0 26,0-26,-53 0,53 0,0 0,0-26,0-1,0 27,80-53,-54 26,1-26,26 0</inkml:trace>
  <inkml:trace contextRef="#ctx0" brushRef="#br0" timeOffset="9457.5409">25479 6006,'0'0,"0"53,0 26,0-26,-53 0,53 0,0-27,-26-26,26 53,0-26,-53-27</inkml:trace>
  <inkml:trace contextRef="#ctx0" brushRef="#br0" timeOffset="9679.5536">25321 6244,'0'-27,"26"54,27-27,-27 53,1-53,26 26,-27-26,1 0</inkml:trace>
  <inkml:trace contextRef="#ctx0" brushRef="#br0" timeOffset="9887.5654">25744 6297,'0'0,"0"53,0-27,0 27</inkml:trace>
  <inkml:trace contextRef="#ctx0" brushRef="#br0" timeOffset="10312.5898">25876 6164,'0'0,"27"0,-27 27,26-27,-26 26,53-26,-26 0,-27 0,26 0,-26-53,0 27,0-27,0 80,0-1,0 53,0-52,0 26,0-27,0 27,0 0,0 0,0-27,0-26,0 27</inkml:trace>
  <inkml:trace contextRef="#ctx0" brushRef="#br0" timeOffset="10635.6083">26326 5953,'79'26,"-79"1,53 26,-53 0,27-1,-27 1,0 27,0-1,0-26,0 0,0-27,-27-26,27 53</inkml:trace>
  <inkml:trace contextRef="#ctx0" brushRef="#br0" timeOffset="10928.6251">26617 6297,'27'0,"-27"-27,52 27,1 0,-26 0,26 0,-53 0</inkml:trace>
  <inkml:trace contextRef="#ctx0" brushRef="#br0" timeOffset="11061.6327">26829 6561,'0'0,"53"-53,-27 53,-26-26,53 26</inkml:trace>
  <inkml:trace contextRef="#ctx0" brushRef="#br0" timeOffset="12681.7253">27623 6006,'0'-27,"-27"27,27 27,-53 26,53 26,-53-26,53 0,-26-27,26 27,0-26</inkml:trace>
  <inkml:trace contextRef="#ctx0" brushRef="#br0" timeOffset="12961.7414">27384 6085,'0'-26,"0"26,27 53,26-1,0 1,26-26,-26-27,-53 53,53-53</inkml:trace>
  <inkml:trace contextRef="#ctx0" brushRef="#br0" timeOffset="13155.7525">28072 6217,'27'0,"-27"27,0-1,0 27,0-26,0-1,0 27,0-53</inkml:trace>
  <inkml:trace contextRef="#ctx0" brushRef="#br0" timeOffset="14279.8168">28681 5847,'0'53,"0"0,0 0,0-27,53 27,0 0,0-53,-27 0,27 0,-53-53,0 27,0-27,0-27,-26 54,26-1,-27 27,27-52,0 25,0 27,0 53,0-27</inkml:trace>
  <inkml:trace contextRef="#ctx0" brushRef="#br0" timeOffset="14566.8332">29316 5635,'0'-26,"0"26,0 26,0 27,0-26,-27-1,27 27,0 0,0 0,27 0,-27-27,79-26,-26 27,0-27,0 0</inkml:trace>
  <inkml:trace contextRef="#ctx0" brushRef="#br0" timeOffset="14781.8455">29739 5741,'0'-26,"0"26,0 53,-26 0,26 26,-53-26,53-27,0 27,-27-53,27 27</inkml:trace>
  <inkml:trace contextRef="#ctx0" brushRef="#br0" timeOffset="14986.8572">29633 5768,'-26'0,"26"0,26 79,1-79,26 53,-27-53,1 26,26-26,-27 0,0 0</inkml:trace>
  <inkml:trace contextRef="#ctx0" brushRef="#br0" timeOffset="15187.8687">29977 5873,'53'0,"-26"0,-27 0,0 80,0-54,0 27,0-26,-53 26</inkml:trace>
  <inkml:trace contextRef="#ctx0" brushRef="#br0" timeOffset="15599.8923">30163 5741,'0'0,"0"80,0-54,26-26,-26 26,53-26,0 0,0 0,-53-26,26-27,-26 27,0-1,0 1,0 52,0 54,0-54,0 27,0 26,0-26,0 0,0-26,0 25,0-25,-53-1</inkml:trace>
  <inkml:trace contextRef="#ctx0" brushRef="#br0" timeOffset="15861.9072">30665 5556,'53'0,"0"26,-26 1,-27 26,79-27,-79 1,0 26,0-27,0 27,0 26,-27 1,1-27,-53-27,26 27,26-53</inkml:trace>
  <inkml:trace contextRef="#ctx0" brushRef="#br0" timeOffset="16125.9223">31062 5794,'0'-26,"27"26,25 0,-25-27,26 27,-27 0</inkml:trace>
  <inkml:trace contextRef="#ctx0" brushRef="#br0" timeOffset="16290.9318">31194 6032,'0'0,"0"0,0-53,53 53,-53-26,53 26,-26 0,-1 0,-26-53</inkml:trace>
  <inkml:trace contextRef="#ctx0" brushRef="#br0" timeOffset="16605.9498">31962 5529,'0'53,"0"-26,0-1,0 27,0-26,0 26,53-53,0 0,-1-27,-52 1,0-27,0 26,-26 1,-27 26,27-80,-27 80,26 0,-26 0</inkml:trace>
  <inkml:trace contextRef="#ctx0" brushRef="#br0" timeOffset="18136.0373">25374 6747,'0'0,"0"79,0 0,0 1,0-1,0 0,0 1,0-27,0 0,0-27,26-26,-26-26,53-1,-53-52,0 26,26-26,-26 26,0-27,0 27,0 27,0 52,53 27,-53-26,0-1,27 54,-27-28,0 1,53 0,-53 27,0-27,26-27</inkml:trace>
  <inkml:trace contextRef="#ctx0" brushRef="#br0" timeOffset="18420.0536">25903 7170,'0'0,"0"53,-27 0,27-27,0 27,0-26,0 25,0 1,-53-53</inkml:trace>
  <inkml:trace contextRef="#ctx0" brushRef="#br0" timeOffset="18638.066">25744 7355,'0'-26,"26"26,-26 0,53 0,-26 53,26-53,-27 52,27-52,-26 0,-1 0</inkml:trace>
  <inkml:trace contextRef="#ctx0" brushRef="#br0" timeOffset="19126.0939">26353 7223,'26'0,"27"0,0 0</inkml:trace>
  <inkml:trace contextRef="#ctx0" brushRef="#br0" timeOffset="19268.1021">26379 7461,'53'0,"26"0,-26-27,-26 27</inkml:trace>
  <inkml:trace contextRef="#ctx0" brushRef="#br0" timeOffset="20356.1643">26961 6799,'0'27,"0"26,27 0,-27 0,0 26,0-26,0 0,26 0,-26-27,53 27,-53-26,26-27</inkml:trace>
  <inkml:trace contextRef="#ctx0" brushRef="#br0" timeOffset="20566.1763">27596 7091,'27'0,"-27"0,0 52,0-25,0-1,0 27,0-26,-53-27</inkml:trace>
  <inkml:trace contextRef="#ctx0" brushRef="#br0" timeOffset="21772.2453">28628 6588,'0'53,"53"-27,-53 27,53-26,-53 25,79 1,-26 0,0-53,-27 0,-26-53,0 27,0-27,0 0,0 0,0 27,0-27,-52 53,25 26,27 1</inkml:trace>
  <inkml:trace contextRef="#ctx0" brushRef="#br0" timeOffset="23078.32">29184 6694,'0'26,"26"27,-26-27,0 1,26-27,-26 53,27-53,-27-27,53 27,-53-53,0 27,0-27,0 53,0 27,0 25,26-25,-26-1,0 27,0-26,0-1,0 27,0-26,0-1,0 27,0-53,-53 0,53-26,0-1</inkml:trace>
  <inkml:trace contextRef="#ctx0" brushRef="#br0" timeOffset="23378.3371">29660 6773,'53'0,"0"0,-27 0,-26 26</inkml:trace>
  <inkml:trace contextRef="#ctx0" brushRef="#br0" timeOffset="23534.3461">29792 7011,'0'0,"53"0,0 0,-27 0,1 0</inkml:trace>
  <inkml:trace contextRef="#ctx0" brushRef="#br0" timeOffset="23888.3663">30559 6641,'0'0,"0"53,0-27,0 27,0-27,0 27,27-53,-1 0,54-26,-80-53,0 52,0 1,0-27,0 26,-27 27,1 0</inkml:trace>
  <inkml:trace contextRef="#ctx0" brushRef="#br0" timeOffset="26833.5348">31671 6429,'-53'0,"53"-26,-27 52,27 27,0 26,0 1,0-27,27 0,-27 26,26-53,-26 1,0 26,27-53</inkml:trace>
  <inkml:trace contextRef="#ctx0" brushRef="#br0" timeOffset="27524.5743">31935 6508,'0'-26,"27"26,26 0,-27 0,27 0,0 0,26 0,1 0,-27-53,-1 53,1 0,0 0,-53-26,27 26,-27 26,0 27</inkml:trace>
  <inkml:trace contextRef="#ctx0" brushRef="#br0" timeOffset="27891.5953">31988 6694,'0'0,"106"0,-80 0,27 0,0 0,27 0,-27 0,-27 0,0 0,27 0,-26 0,-1 0,27 0,-26 0,-27-27</inkml:trace>
  <inkml:trace contextRef="#ctx0" brushRef="#br0" timeOffset="28350.6216">32200 6350,'0'0,"0"26,0 27,0 0,0 0,0 0,0 0,0 0,0 26,0-26,0-27,0 1,0 26,26-53</inkml:trace>
  <inkml:trace contextRef="#ctx0" brushRef="#br0" timeOffset="28890.6524">32888 6561,'-27'53,"27"-26,0 26,0-27,0 1,0 25,80-52,-54 0,-26 0,53-52,-53 25,0-26,0 27,0-1,0 27,0-53,-26 53,-54 0,54 0,26 27</inkml:trace>
  <inkml:trace contextRef="#ctx0" brushRef="#br0" timeOffset="31379.7948">31697 3413,'0'0,"0"-53,0 26,0 54,0-1,-53 27,53-26,0-1,0 27,-26-26,26 25,0 1,26-26,1-27,26 0</inkml:trace>
  <inkml:trace contextRef="#ctx0" brushRef="#br0" timeOffset="31987.8296">31935 3413,'0'53,"0"-27,0 27,0 0,-53-27,53 1,0 26,0 0,0-53,0-53,27 0,-27-26,0-1,0 1,26-1,-26 54,0 0,53 26,-53-27,27 27,-27 27,0 25,0-25,0-1,0 27,0-26,0-1,0 1,0-27,0 79,0-53,0 1,53 26,-27-27</inkml:trace>
  <inkml:trace contextRef="#ctx0" brushRef="#br0" timeOffset="32354.8506">32279 3386,'0'27,"-26"-1,26 1,-53 26,53-27,-27 27,27-27,0 1,0 26,0-53,0 53,80-53,-54 0,27 0,0 0,-53-27</inkml:trace>
  <inkml:trace contextRef="#ctx0" brushRef="#br0" timeOffset="32541.8613">32332 3598,'0'-53,"27"53,52 0</inkml:trace>
  <inkml:trace contextRef="#ctx0" brushRef="#br0" timeOffset="32767.8742">32306 3386,'0'-53,"26"53,1 0,-1 0,-26 27,53-1</inkml:trace>
  <inkml:trace contextRef="#ctx0" brushRef="#br0" timeOffset="33307.905">32703 3598,'0'0,"-27"0,27 0,0 53,0 0,0-27,0 1,-53-27,53 53,27-53,26 0,-1 0,-52 26,0 27,-52-53,-1 53,26-53,1 53</inkml:trace>
  <inkml:trace contextRef="#ctx0" brushRef="#br0" timeOffset="34829.9922">31380 4127,'0'-53,"0"27,0 26,-27 0,27-27,-53 27,27 0,-1 0,27 0,-53 0,53 53,-26 53,26-79,0 25,0-52,0 27,53-27,-27 0,27 0,0 0,-53 0,27 0,-27-53,0 0,53 53,-53 27,26-1,27 53,26-79</inkml:trace>
  <inkml:trace contextRef="#ctx0" brushRef="#br0" timeOffset="35318.0199">31644 4259,'0'0,"27"0,-27 80,53-54,-53 1,0-27,52-80,-52 27,27 53,26 0,-27 0,27 27,-26-27,26 0,0 0,-1 0,1 0,-26 0,52-27,-52 27,-27-52,26 25,-26-26,0 0,-26 53,-27 0,53 27,-53-1,53 1,0 26,0-27,0 27,53-53,-27 53,1-53,52 0,-26 0,-27 0</inkml:trace>
  <inkml:trace contextRef="#ctx0" brushRef="#br0" timeOffset="37441.1415">31009 4551,'0'-27,"-26"27,26 0,0 53,0-53,0 79,0-26,0-26,0-1,53-52,-53-27,26 53,-26-53,27 53,-27-53,52 53,-25 0,-27 26,26-26,-26 53,0-26,53-27,-53 53,27 0,-1-53,27 0,0 0,0 0,0-27,-27-26,-26 27,27 26,-27-27,-27 27,1 0,-1 0,-25 0,52 0,0 53,0 0,52-53,1 53,0-53,-26 0,26 0,-53 27,26-27</inkml:trace>
  <inkml:trace contextRef="#ctx0" brushRef="#br0" timeOffset="38203.185">31776 4709,'0'0,"0"27,0 26,0-27,0 1,27 25,26-52,0-52,-53 25,0 1,0-27,0 79,26 1,54 26,-54-53,53 0,-52 0,-27-27,53-26,-53 27,0-1,-27 27,-26 0,53 27,0-1,27-26,-1 0,1 0,26 0,26 0,-26 0,-27 0,-26 0,53 0,-53 27,0-1,27-26,-27-26,0-1,26 1,27 26,-26-53,26 53,0 0,-1 0</inkml:trace>
  <inkml:trace contextRef="#ctx0" brushRef="#br0" timeOffset="39608.2653">32359 4656,'0'-53,"0"80,0-27,0 26,26-26,-26 27,79-27,-52 0,52 53</inkml:trace>
  <inkml:trace contextRef="#ctx0" brushRef="#br0" timeOffset="41422.3692">31141 5159,'-26'0,"26"-26,53-27,0 53,26-80,-26 27,0 27,-26-1,-27 27,-53 0,26 0,27 53,-26-53,26 53,0 27,26-80,27 53,26-53,-26 53,-26-53,26 52,-53-25,0 26,-27-53,1 53,-1-53,-52 0,79-27,26 27,1 0,-27-26</inkml:trace>
  <inkml:trace contextRef="#ctx0" brushRef="#br0" timeOffset="42059.4056">31882 5265,'0'0,"0"0,0-79,-26 79,26-27,-53 27,26-26,1 26,-27 0,53 53,0-1,0-52,79 53,-52-53,26 0,-53 0,53 0,-53 0,26 0,-26 27,53-27</inkml:trace>
  <inkml:trace contextRef="#ctx0" brushRef="#br0" timeOffset="42343.4217">32068 5053,'0'-53,"-27"53,27-26,0 52,0 27,0-26,27-1,-27 27,0 0,0-27,0 27,0 27,0-54,26 1</inkml:trace>
  <inkml:trace contextRef="#ctx0" brushRef="#br0" timeOffset="42741.4447">32200 5238,'0'27,"53"-27,-27 26,27-26,0-26,-53-27,-26 53,-1 0,27 53,0 0,79 26,-52-52,-27 26,0-53,0 26,-79-26,26 26</inkml:trace>
  <inkml:trace contextRef="#ctx0" brushRef="#br0" timeOffset="42937.4559">32438 5053,'-27'0,"27"0,0 53,-26-53</inkml:trace>
  <inkml:trace contextRef="#ctx0" brushRef="#br0" timeOffset="43201.471">31935 5159,'27'0,"-27"-26,79 26,-52 0,-1 0,27 0,26 0,-26 0</inkml:trace>
  <inkml:trace contextRef="#ctx0" brushRef="#br0" timeOffset="44152.5252">32782 5080,'0'-27,"0"-26,0 27,0-1,-53 27,27 0,-1 0,-26 27,53-1,0 27,0-26,0-1,0 27,0-26,0-1,0 27,0 26,27-26,-27-26,0 26,0-27</inkml:trace>
  <inkml:trace contextRef="#ctx0" brushRef="#br0" timeOffset="44377.5382">32597 5238,'0'0,"26"0,27 0,-26 0</inkml:trace>
  <inkml:trace contextRef="#ctx0" brushRef="#br0" timeOffset="44615.5519">32835 5186,'0'26,"0"0,0 1,0 26,0-27,0 1,0 26</inkml:trace>
  <inkml:trace contextRef="#ctx0" brushRef="#br0" timeOffset="44796.5622">32914 5053,'0'-26,"0"26,0 53</inkml:trace>
  <inkml:trace contextRef="#ctx0" brushRef="#br0" timeOffset="45171.5836">32967 5238,'0'27,"53"-27,-53 53,53-53,-27 0,1 0,26 0,0-27,-53-26,0 27,0 26,-53 0,-27 0,80 53,0 26,0-52,0-1,27-26,-27 53,26-53,-26 27</inkml:trace>
  <inkml:trace contextRef="#ctx0" brushRef="#br0" timeOffset="45772.618">33417 5344,'26'0,"-26"-26,0-1,0 27,-79 0,79 0,-26 0,26 53,0 0,-27-53,27 53,0-26,27-27,-1 0,-26 0,53-53,-53 26,0 1,0-27,26-27,-26 28,0 25,0-26,0 0,0 27,0-1,0 27,0 0,0 27,0 26,0 26,0-26,0 26,0 1,0-27,0 0,0-1,27-25,-1-27</inkml:trace>
  <inkml:trace contextRef="#ctx0" brushRef="#br0" timeOffset="45943.6276">33602 5477,'0'-27,"27"27</inkml:trace>
  <inkml:trace contextRef="#ctx0" brushRef="#br0" timeOffset="46620.6665">32544 5212,'0'0,"53"0,0 0,-53-26</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32:44.497"/>
    </inkml:context>
    <inkml:brush xml:id="br0">
      <inkml:brushProperty name="width" value="0.05292" units="cm"/>
      <inkml:brushProperty name="height" value="0.05292" units="cm"/>
      <inkml:brushProperty name="color" value="#FF0000"/>
    </inkml:brush>
  </inkml:definitions>
  <inkml:trace contextRef="#ctx0" brushRef="#br0">12912 14049,'0'53,"0"0,0 0,0 0,0-27,0 27,0-26,53 25,0 1,-27-53,53 0,-26 0,27 0,-27 0,-27 0</inkml:trace>
  <inkml:trace contextRef="#ctx0" brushRef="#br0" timeOffset="262.015">12938 14419,'0'27,"0"-27,53 0,-26-27,25 1,1-27,-26 27,26 26,-53-53</inkml:trace>
  <inkml:trace contextRef="#ctx0" brushRef="#br0" timeOffset="548.0313">12885 14076,'0'0,"0"-27,80 27,-27 0,-27-53,27 53,0-26,0 26,0-53,26 53,-53-53</inkml:trace>
  <inkml:trace contextRef="#ctx0" brushRef="#br0" timeOffset="884.0505">13917 14049,'-26'0,"-1"0,1 27,26-1,-53 27,53-27,0 27,-27-26,27-1,0 27,-53-53,53 27,-26-27</inkml:trace>
  <inkml:trace contextRef="#ctx0" brushRef="#br0" timeOffset="1111.0635">13653 14155,'0'-27,"0"27,52 27,1 26,-26-27,-1-26,27 53,-26-53,26 0,26 0,-26 0,-27 0</inkml:trace>
  <inkml:trace contextRef="#ctx0" brushRef="#br0" timeOffset="1320.0755">14182 14023,'0'0,"0"53,0 26,0 0</inkml:trace>
  <inkml:trace contextRef="#ctx0" brushRef="#br0" timeOffset="1478.0845">14261 14499,'53'0,"-53"0</inkml:trace>
  <inkml:trace contextRef="#ctx0" brushRef="#br0" timeOffset="1631.0931">14526 13996,'0'106,"-80"79,1-26,-27 53,-53 26</inkml:trace>
  <inkml:trace contextRef="#ctx0" brushRef="#br0" timeOffset="1792.1025">13758 15398,'0'0,"0"-52,80 52,-1-27,27 27,0-53,-27 53</inkml:trace>
  <inkml:trace contextRef="#ctx0" brushRef="#br0" timeOffset="2842.1625">15319 13917,'0'0,"0"79,0-26,27 26,-27 1,0-1,0-26,79 0,-52-53,-1 26,54-26,-28 0,28 0,-27-52,0 25,-27-52</inkml:trace>
  <inkml:trace contextRef="#ctx0" brushRef="#br0" timeOffset="3052.1746">15478 14181,'0'0,"27"0,26 0,-27 0,27 0,-53 0</inkml:trace>
  <inkml:trace contextRef="#ctx0" brushRef="#br0" timeOffset="3276.1873">15346 13890,'0'-26,"26"26,-26-27,53 27,-26 0,26 0,0 0,-1 0</inkml:trace>
  <inkml:trace contextRef="#ctx0" brushRef="#br0" timeOffset="4260.2436">15822 13996,'27'0,"25"0,-25 0,-1 53,54-26,-54 25,-26 1,27-53,-27-53,0 1,0 25,0-26,0 0,0 0,0 53,0-26,0 52,26 27</inkml:trace>
  <inkml:trace contextRef="#ctx0" brushRef="#br0" timeOffset="5256.3006">16457 14049,'-26'0,"26"-53,-53 53,0 0,0 53,53-26,-27-1,27 27,0 0,0-53,53 0,0 0,-53 0,53-106,-26 106,-27 53,53-53,-1 0,-52 26,53-26,0 0,0-26,-53-1,53-25,-53-1,0-27,53-52,-53 26,0 27,0 26,0 0,0 0,-26 53,26 79,0 54,0-28,0 28,0 26,0-54,26-25,-26-1,27-26,-27-27,52-26,-25 0,26-79,-53 26,0 0,26 53,27 53,0-53,-53 27,53-27,-27 0,-26 0,0-53,0 26,0-26,0 0,53 80,0 26,0-53,-26 0,-1 0,1 0,52 0</inkml:trace>
  <inkml:trace contextRef="#ctx0" brushRef="#br0" timeOffset="5850.3346">17886 13996,'-80'-53,"54"53,0 0,-27 0,26 80,-26-27,53-27,0 27,0 0,0-53,53 0,-26 0,26-53,-27 26,-26 1,53-27,0 80,-53 52,26-79,-26 26,53-26</inkml:trace>
  <inkml:trace contextRef="#ctx0" brushRef="#br0" timeOffset="6239.3568">18150 13441,'-26'-27,"26"54,0 52,0 27,0 0,0-1,0 28,26-27,-26-27,80 0,-54-79,1 27,26-27,-27 0,1 0,-27-53,52 26,-52-26,0 1,-26-1,-27 53,0 0,53 0,-26 53,26-27,0 0,0 27,53-53,79 80,-26-80,0 0,-1 0,-25-27</inkml:trace>
  <inkml:trace contextRef="#ctx0" brushRef="#br0" timeOffset="6472.3702">17806 13890,'0'0,"53"0,27 0,-54 27,27-27,0 0,26 0,1 0,-1-27</inkml:trace>
  <inkml:trace contextRef="#ctx0" brushRef="#br0" timeOffset="7873.4503">20029 13864,'0'-27,"-26"27,-1 0,27 27,0 26,0 0,0 26,0-26,0-27,0 1,53 26,-53-27</inkml:trace>
  <inkml:trace contextRef="#ctx0" brushRef="#br0" timeOffset="8106.4636">19817 13758,'27'0,"26"0,-27 0,27 0,0 0,-27 0,1 0,-1 0,-26 0</inkml:trace>
  <inkml:trace contextRef="#ctx0" brushRef="#br0" timeOffset="8324.4759">19817 14314,'27'-27,"52"-26,-26 53,-26-53,25 53,-25 0,-1 0,-26 0,53 0,-53 27</inkml:trace>
  <inkml:trace contextRef="#ctx0" brushRef="#br0" timeOffset="8563.4898">20373 14023,'0'0,"79"0,-52 0</inkml:trace>
  <inkml:trace contextRef="#ctx0" brushRef="#br0" timeOffset="8706.498">20505 14261,'27'0,"26"0,-27 0,1 0,25 0</inkml:trace>
  <inkml:trace contextRef="#ctx0" brushRef="#br0" timeOffset="9591.5486">21511 13626,'0'-53,"0"53,-27 0,-26 26,27 27,26 27,-53-1,53 27,0 0,0 26,0-53,53 1,-53-27,53 26,-53-53,26 1,-26 26,0-27,-26-26,-27 0,26 0</inkml:trace>
  <inkml:trace contextRef="#ctx0" brushRef="#br0" timeOffset="9931.568">21696 14790,'-27'0,"1"0,-27 0,27 53,-27 0,53-27,0 27,26 0,27-53,26 0,80-53</inkml:trace>
  <inkml:trace contextRef="#ctx0" brushRef="#br0" timeOffset="13387.7657">21908 13811,'0'-27,"52"27,-25 0,52 0,-52 0,26 0,0 0,-53 0,26 0,-26 53,0-26,0 26,0 0,0-27,0 1,0 26,0-27,0 0,0 1,0 26,53-27,0 27,-27-53,27 0,27 0,-54 0,1 0,-27-26,26 26</inkml:trace>
  <inkml:trace contextRef="#ctx0" brushRef="#br0" timeOffset="13726.7851">22066 13970,'0'0,"53"-27,-26 27,26 0,-1 0,28 0,52 0,-26 0,-27 0,-26 0,-26 0</inkml:trace>
  <inkml:trace contextRef="#ctx0" brushRef="#br0" timeOffset="14518.8304">23151 13917,'-26'0,"-1"-27,-52 27,26 0,53 0,-27 0,27 53,0 0,0 0,0-53,53 27,-26-27,-1 0,27 0,0 0,-53-80,0 54,0-54,0 27,0 0,-26 1,26-28,-27 1,27 52,0 1,0 52,0 27,0 0,0 27,0 25,53-25,-53-1,53 1,-53-1,26 0,-26-26,27-53</inkml:trace>
  <inkml:trace contextRef="#ctx0" brushRef="#br0" timeOffset="14969.856">23469 13837,'0'-26,"26"26,27 0,-27 0,1 0,-27 53,53-27,-53 27,0-26,0-1,0 1,-27 26,27-27,-26-26,26 53,0 0,53-53,0 26,26-26,27 0,-27 0,-26 0,-53 0</inkml:trace>
  <inkml:trace contextRef="#ctx0" brushRef="#br0" timeOffset="15195.869">23521 14049,'0'0,"27"0,26 0,-27 0,27 0,27 0,25 0,1 0,-79 0,-1-53</inkml:trace>
  <inkml:trace contextRef="#ctx0" brushRef="#br0" timeOffset="15803.9039">24553 14049,'0'27,"53"-27,-53 52,53-52,-53 106,0-79,0-1,0 1,0-27,-79 53</inkml:trace>
  <inkml:trace contextRef="#ctx0" brushRef="#br0" timeOffset="17296.9893">29131 13467,'26'79,"-26"1,0-1,53 0,-53 27,53 27,-53-1,0 0,53-26,-53 26,26-52,-26-1,53 0,-53 1,53 26,-53-27,53-26,-53 0,27 0,-27-27,0 1,0 26,0-80,0-26</inkml:trace>
  <inkml:trace contextRef="#ctx0" brushRef="#br0" timeOffset="17964.0275">28707 14737,'53'0,"0"0,-26 0,-1 0,27 0,0 0,26 0,1 0,25 0,28 53,-1-53,27 0,26 0,-26 53,-27-53,0 0,-26 0,0 53,0-53,-27 0,-26 0,-26 0,26 0,-1 0</inkml:trace>
  <inkml:trace contextRef="#ctx0" brushRef="#br0" timeOffset="21270.2166">30268 14261,'0'-27,"0"-26,0 0,0 27,0 0,0-27,0 26,0 1,0-27,-53 53,53-27,0 1,0-27,0 26,0 1,0-27,0 27,-26-1,26-26,0 27,0-1,0-26,0 27,0 0,0-1,0-26,0 27,0-1,0-26,0 80,0-1,0 1,0 26</inkml:trace>
  <inkml:trace contextRef="#ctx0" brushRef="#br0" timeOffset="21968.2565">30189 13705,'0'-26,"0"-27,0 53,0 53,-53-53,53 26,-26 1,26-27,0 0</inkml:trace>
  <inkml:trace contextRef="#ctx0" brushRef="#br0" timeOffset="22164.2677">30189 13705,'26'-53,"27"53,-26 0,-1 27,27-1,-26-26,-1 0,53 0</inkml:trace>
  <inkml:trace contextRef="#ctx0" brushRef="#br0" timeOffset="23265.3307">30612 14049,'0'0,"0"79,0-26,0 0,0 0,0 0,-53 26,53-52,0 26</inkml:trace>
  <inkml:trace contextRef="#ctx0" brushRef="#br0" timeOffset="23543.3466">30798 14340,'0'-53,"52"53,-25 0,26 0,-27 0,27 0,-53-26</inkml:trace>
  <inkml:trace contextRef="#ctx0" brushRef="#br0" timeOffset="23797.3611">30903 14181,'0'-26,"0"52,0 27,-26-26,26-1,0 27,0-26,0-1,0-26,0 53,26-53</inkml:trace>
  <inkml:trace contextRef="#ctx0" brushRef="#br0" timeOffset="24106.3788">31247 14314,'0'26,"0"-26,0 53,0 0,0-27,0 1,0 26,0 0,0-53,27 0,-1 0,27 0</inkml:trace>
  <inkml:trace contextRef="#ctx0" brushRef="#br0" timeOffset="24270.3882">31380 14181,'0'-26,"0"26,0 26</inkml:trace>
  <inkml:trace contextRef="#ctx0" brushRef="#br0" timeOffset="25283.4461">30665 13097,'0'0,"0"79,0-26,0 0,0-27,0 1,0 26,0 0,0-27</inkml:trace>
  <inkml:trace contextRef="#ctx0" brushRef="#br0" timeOffset="25529.4602">30850 13361,'27'0,"26"-26,0 26,-27 0,27 0,0 0</inkml:trace>
  <inkml:trace contextRef="#ctx0" brushRef="#br0" timeOffset="25799.4756">30956 13229,'0'26,"0"54,0-1,0-52,0 25,0 28,0-54</inkml:trace>
  <inkml:trace contextRef="#ctx0" brushRef="#br0" timeOffset="26514.5164">31194 13229,'27'-27,"26"27,-27 0,-26 0,0 53,0 27,0-27,0-27,0 1,0 25,27-52,26 0,-27 0,53-26</inkml:trace>
  <inkml:trace contextRef="#ctx0" brushRef="#br0" timeOffset="26820.534">31644 13308,'-26'27,"26"26,0 0,0-27,0 27,53-53,-27 0</inkml:trace>
  <inkml:trace contextRef="#ctx0" brushRef="#br0" timeOffset="27000.5443">31724 13176,'0'26,"0"-26,0 53</inkml:trace>
  <inkml:trace contextRef="#ctx0" brushRef="#br0" timeOffset="28687.6408">29713 13546,'-27'0,"-52"27,79-1,-27 27,27 27,0-54,0 27,80-53,-27 53,0-53,0 0,-1 0,1 0,-26 0</inkml:trace>
  <inkml:trace contextRef="#ctx0" brushRef="#br0" timeOffset="33119.8943">17224 15610,'27'0,"26"0,-27 0,1 0</inkml:trace>
  <inkml:trace contextRef="#ctx0" brushRef="#br0" timeOffset="33307.905">17330 15981,'53'0,"-53"-27,53 27,-26 0,25 0,1 0</inkml:trace>
  <inkml:trace contextRef="#ctx0" brushRef="#br0" timeOffset="36479.0865">18521 15319,'0'-26,"0"26,26 0,27 0,0 0,0 0,0 26,0 27,-53 26,0-52,-27 26,27-27,0 1,-26 26,26-1,0-25,26-27,1 0,26 0,0 0,0 0,-27 0,-26-27,53 27,-53-52</inkml:trace>
  <inkml:trace contextRef="#ctx0" brushRef="#br0" timeOffset="36749.1017">18680 15557,'-53'27,"53"-1,26-26,27 0,0-26,0 26,0 0,0-53,-27 53</inkml:trace>
  <inkml:trace contextRef="#ctx0" brushRef="#br0" timeOffset="37102.1219">19024 15213,'26'0,"-26"27,0-1,0 27,0 0,0-27,0-26,26 0,27 0,-26 0,-1 0,27 0</inkml:trace>
  <inkml:trace contextRef="#ctx0" brushRef="#br0" timeOffset="37694.156">18680 15954,'0'0,"53"-53,-1 53,1-26,27 26,-27 0,26-53,-26 53,-27 0,1 0,26 0,-27 0,1 0,-27-27,79 27,-26 0</inkml:trace>
  <inkml:trace contextRef="#ctx0" brushRef="#br0" timeOffset="38026.1749">18838 16192,'80'0,"-54"0,1 0,-27 0,0 53,0 0,0 0,0-53,26 0,27 0,26 0,1-27,-1 27,-26-52,-53-1</inkml:trace>
  <inkml:trace contextRef="#ctx0" brushRef="#br0" timeOffset="39111.2368">19870 15266,'53'0,"-26"0,-1 0,27 0,-27 0,27 80,-26-1,-27-53,53 27,-53-26,26 26,-26 0,0 26,53-53,-53 27,27 0,-27 0,0 0,52 0,-52-27,0 1,0 26,0 26,0-52,-26-1,0-26,-1 0,-26 0</inkml:trace>
  <inkml:trace contextRef="#ctx0" brushRef="#br0" timeOffset="39795.276">20055 16351,'0'0,"0"53,0 0,0 0,0 0,0-27,0 1,0 25,0 1</inkml:trace>
  <inkml:trace contextRef="#ctx0" brushRef="#br0" timeOffset="40019.2889">20267 16563,'53'-27,"0"27,0-53,0 53,-27 0,-26-26,53 26</inkml:trace>
  <inkml:trace contextRef="#ctx0" brushRef="#br0" timeOffset="40276.3036">20399 16377,'0'27,"0"-1,0 1,0 26,0 0,0-27,53-26</inkml:trace>
  <inkml:trace contextRef="#ctx0" brushRef="#br0" timeOffset="40567.3203">20823 16377,'0'0,"0"27,0 26,0-27,-53 1,53 26,0-27,0 27,0-27,26-26,27 0,-26 0,-1 0,-26 0</inkml:trace>
  <inkml:trace contextRef="#ctx0" brushRef="#br0" timeOffset="40732.3296">20902 16245,'0'0</inkml:trace>
  <inkml:trace contextRef="#ctx0" brushRef="#br0" timeOffset="42255.4168">19526 14711,'0'-53,"0"79,0 53,0 1,0-27,0 0,0 0,0-1,0-25,0-1</inkml:trace>
  <inkml:trace contextRef="#ctx0" brushRef="#br0" timeOffset="42547.4335">19738 14949,'53'0,"-27"0,27 0,-26 0,52-27,-52 27,-1 0,27-53</inkml:trace>
  <inkml:trace contextRef="#ctx0" brushRef="#br0" timeOffset="42823.4493">19897 14790,'-53'0,"53"26,0 27,0 27,0-54,0 27,26-53,-26 26,27-26,-27 53</inkml:trace>
  <inkml:trace contextRef="#ctx0" brushRef="#br0" timeOffset="43739.5015">20241 14843,'0'-53,"0"53,26 0,1 0,-27 26,0 27,0 0,0 0,0 0,0-27,26-26,27 0,0 0,-27-26</inkml:trace>
  <inkml:trace contextRef="#ctx0" brushRef="#br0" timeOffset="43987.5159">20638 14869,'0'0,"0"27,0 26,0-27,0 1,0 25,0 1,26-53</inkml:trace>
  <inkml:trace contextRef="#ctx0" brushRef="#br0" timeOffset="44152.5252">20743 14737,'0'0,"0"0,0 26</inkml:trace>
  <inkml:trace contextRef="#ctx0" brushRef="#br0" timeOffset="45322.5922">18230 15293,'0'-27,"-27"27,27-26,-26 26,-27 26,53 1,0 52,0-26,0 26,0 1,26-1,-26 0,27 1,-27-1,0-26,53 0,-53 0,0 0,0 26,26-52,-26-1,0 27,53-27,0-26,-26 0,25 0,-25 0,26 0</inkml:trace>
  <inkml:trace contextRef="#ctx0" brushRef="#br0" timeOffset="45899.6251">19050 15240,'-26'0,"-27"0,53 26,-27-26,27 27</inkml:trace>
  <inkml:trace contextRef="#ctx0" brushRef="#br0" timeOffset="47053.6911">21564 15795,'26'0,"27"0,0 0,-27 0</inkml:trace>
  <inkml:trace contextRef="#ctx0" brushRef="#br0" timeOffset="47220.7008">21696 16060,'26'0,"1"0,26 0,-27 0,27 0,0-27,0 27</inkml:trace>
  <inkml:trace contextRef="#ctx0" brushRef="#br0" timeOffset="48061.7489">22860 15187,'0'0,"0"26,0 54,0-27,0-1,0 1,0 0,0 0,-26-53</inkml:trace>
  <inkml:trace contextRef="#ctx0" brushRef="#br0" timeOffset="48307.7628">22622 15742,'53'-26,"-27"26,1 0,52 0,-26-53,0 53,0 0,26 0,-26 0,-26 0,-1 0</inkml:trace>
  <inkml:trace contextRef="#ctx0" brushRef="#br0" timeOffset="48719.7866">22807 15928,'0'0,"53"0,0 0,-53 26,53-26,-53 53,0-27,-27 27,27-26,-53-27,53 26,-26-26,26 53,26-53,27 0,0-53,27 53,52-53,-53 53,-52-79</inkml:trace>
  <inkml:trace contextRef="#ctx0" brushRef="#br0" timeOffset="49717.8437">23654 15266,'0'0,"0"-53,-53 53,0 0,53-26,-27 26,1 0,-27 0,27 0,26-27,-27 27,27 27,0-1,0 1,27 26,-27 0,26-1,-26 28,53-27,-53 0,0 0,0 26,53-26,-53 0,0 0,0 0,0 26,0 0,0-26,26 0,-26 0,0 0,0-27,0 1,27-27,52 0,-26 0,-26 0,-1 0,27 0,-27 0,1 0,26 0,-27-79</inkml:trace>
  <inkml:trace contextRef="#ctx0" brushRef="#br0" timeOffset="50767.9036">24183 15293,'0'0,"0"53,0-1,0 1,0 0,0 0,0 0,0 26,0-26,0-26,0-1,79-26</inkml:trace>
  <inkml:trace contextRef="#ctx0" brushRef="#br0" timeOffset="51022.9183">24448 15584,'52'0,"-25"0,26 0,26 0,-26 0,-26 0,-27-53,52 53,-52-27</inkml:trace>
  <inkml:trace contextRef="#ctx0" brushRef="#br0" timeOffset="51321.9353">24659 15478,'0'-53,"0"79,-26 1,26 26,0-27,0 1,0 26,0-27,0 0,0 27,26-53</inkml:trace>
  <inkml:trace contextRef="#ctx0" brushRef="#br0" timeOffset="52027.9758">24977 15372,'0'-53,"26"53,-26 27,53-27,-26 26,-27 27,0 0,0-27,-53 27,0-26,-27 26,54-27,-27 27,106-53,0 0,0 0,0-27,0 27,26-26,-26 26,-27 0,27 0</inkml:trace>
  <inkml:trace contextRef="#ctx0" brushRef="#br0" timeOffset="52379.9957">25426 15451,'0'0,"-26"27,26 26,0-27,-26 27,26 0,26-27,0-26,27 0,-26 0,-1 0,-26 0</inkml:trace>
  <inkml:trace contextRef="#ctx0" brushRef="#br0" timeOffset="52560.0062">25453 15319,'0'0,"-27"0</inkml:trace>
  <inkml:trace contextRef="#ctx0" brushRef="#br0" timeOffset="52800.0199">25718 15213,'0'27,"26"26,-26 0,0-1,26 28,-26-27,0 0,0 0,0-1,0 1,0-26,0 26,-26-53,-27 53,27-53,-1 0</inkml:trace>
  <inkml:trace contextRef="#ctx0" brushRef="#br0" timeOffset="53588.0649">24051 15319,'0'0,"-80"0,27 27,53-1,-26 27,26-27,0 27,0 0,26 27,1-28,52 1,-26-26,0 26,26-27,-52-26,-1 53,54-53</inkml:trace>
  <inkml:trace contextRef="#ctx0" brushRef="#br0" timeOffset="54562.1208">25823 14816,'0'-53,"53"53,0 0,0 0,-53 53,0 0,0-26,0-1,-26 54,26-54,0 0,53-26,-27 0,53 0,-26 0,0 0,-26 0</inkml:trace>
  <inkml:trace contextRef="#ctx0" brushRef="#br0" timeOffset="55290.1623">26194 15531,'26'0,"54"0,-54 0,1 0,25 0,-25 0,-1 0</inkml:trace>
  <inkml:trace contextRef="#ctx0" brushRef="#br0" timeOffset="55634.1821">26696 15160,'0'0,"0"80,0-54,0 27,0 0,0 0,0 26,0-26,0-26,27-27,-27 26,53-26,-27 0,1 0,26 0</inkml:trace>
  <inkml:trace contextRef="#ctx0" brushRef="#br0" timeOffset="55897.1969">27040 15213,'0'0,"0"53,0 0,0 0,0-27,0 27,0-26,0 26</inkml:trace>
  <inkml:trace contextRef="#ctx0" brushRef="#br0" timeOffset="56152.2116">27226 15451,'0'-26,"53"26,-27 0,27 0,-27 0,27 0,0-53,-53 27</inkml:trace>
  <inkml:trace contextRef="#ctx0" brushRef="#br0" timeOffset="56444.2283">27411 15266,'0'-26,"0"52,0 54,0-54,0 0,0 27,0-26,0-1,0 1,0-27</inkml:trace>
  <inkml:trace contextRef="#ctx0" brushRef="#br0" timeOffset="56834.2507">27570 15293,'0'0,"0"53,0-1,0-25,0 26,0 0,26-53,27 53,0-53,-27-53</inkml:trace>
  <inkml:trace contextRef="#ctx0" brushRef="#br0" timeOffset="57029.2617">27728 15160,'0'0,"-26"0</inkml:trace>
  <inkml:trace contextRef="#ctx0" brushRef="#br0" timeOffset="57261.275">27834 15187,'0'26,"53"54,-53-54,0 1,0 25,0-25,0-1,0 27,0-26,0 26,-26-53</inkml:trace>
  <inkml:trace contextRef="#ctx0" brushRef="#br0" timeOffset="57802.3061">27887 14975,'27'-53,"-1"53,27 27,-53-1,0 1,0 25,0-25,0-1,53-26,-27 0,54 0,-54 0</inkml:trace>
  <inkml:trace contextRef="#ctx0" brushRef="#br0" timeOffset="58289.3339">28205 14711,'0'-53,"79"53,-53 53,27-1,-53-25,27 26,-27 0,0 0,0 26,0-26,0 26,0 1,0-27,0 0,0-1,0-25,0 26,0 0,0-27,0 54,-53-80,53 26,-53-26</inkml:trace>
  <inkml:trace contextRef="#ctx0" brushRef="#br0" timeOffset="59460.4009">21775 17065,'0'-53,"27"53,26 0,0 0,-27 0,-26 27,0 26</inkml:trace>
  <inkml:trace contextRef="#ctx0" brushRef="#br0" timeOffset="59617.4099">21828 17330,'27'0,"26"0,-27-53,0 53,27 0,0 0</inkml:trace>
  <inkml:trace contextRef="#ctx0" brushRef="#br0" timeOffset="59954.4292">22490 16457,'0'0,"0"26,0 27,0 27,0 25,0-25,0-27,0 0</inkml:trace>
  <inkml:trace contextRef="#ctx0" brushRef="#br0" timeOffset="60224.4446">22357 17065,'53'0,"27"-26,-27 26,-1-27,28 27,-27 0,-27 0</inkml:trace>
  <inkml:trace contextRef="#ctx0" brushRef="#br0" timeOffset="60517.4613">22490 17303,'132'0,"-79"0,-27-26,27 26,-53 0,0 26,0 27,0-26,0-1,-26-26,26 53,26-53,54-53,-1 27,53-27,-52 0,-54 53,-26-53</inkml:trace>
  <inkml:trace contextRef="#ctx0" brushRef="#br0" timeOffset="61169.4987">23204 16589,'-26'-53,"-27"53,26 0,27 27,0-1,0 27,0-27,0 27,0-26,0 26,0-27,53 1,-53 26,0-27,27 27,-27 0,0 26,0-52,0-1,0 27,0 0,0-27,79-26,-26 0,0 0</inkml:trace>
  <inkml:trace contextRef="#ctx0" brushRef="#br0" timeOffset="62353.5664">23495 16695,'0'0,"0"26,0 27,0-26,26-1,-26 27,0-26,0-1,27-26,-27 79,0-52,26-27,-26 0,0-53</inkml:trace>
  <inkml:trace contextRef="#ctx0" brushRef="#br0" timeOffset="62953.6007">23813 16854,'26'0,"0"0,1 0,26 0,-27 0,27 0,0 0,-26-27</inkml:trace>
  <inkml:trace contextRef="#ctx0" brushRef="#br0" timeOffset="63224.6162">23945 16668,'0'-26,"0"52,0 1,0-1,0 27,0-26,0-1,0 27,0-26,0 25,0 1,26-53</inkml:trace>
  <inkml:trace contextRef="#ctx0" brushRef="#br0" timeOffset="63695.6432">24183 16589,'53'27,"-53"-1,0 27,0-27,26 27,27 0,0-53,-26 0,-27-26,53 26,-53-106,0 79,0 1,0 26,0 53,0 26,0-26,0-26,0-1,0 27,0-27,26 1</inkml:trace>
  <inkml:trace contextRef="#ctx0" brushRef="#br0" timeOffset="64019.6615">24765 16721,'0'0,"0"27,0 26,0 0,0-27,0-26,0 53,53-53,-27 0</inkml:trace>
  <inkml:trace contextRef="#ctx0" brushRef="#br0" timeOffset="64161.6698">24791 16589,'27'0</inkml:trace>
  <inkml:trace contextRef="#ctx0" brushRef="#br0" timeOffset="64935.7141">25003 16827,'0'0,"53"0,0 0,0 0,-53-26</inkml:trace>
  <inkml:trace contextRef="#ctx0" brushRef="#br0" timeOffset="65370.739">25294 16430,'0'27,"0"52,0-26,0-26,0 25,0-25,0-27,0 26,53-26,0 0,-27 0,27 0,-53-53,0-26,0 132,0-27,0 1,27 26,-27-27,0 1,0 26,0-27,0 27,0-27</inkml:trace>
  <inkml:trace contextRef="#ctx0" brushRef="#br0" timeOffset="66095.7804">25770 16774,'0'0,"53"0,0 0,27 0,-54 0,-26-53,27 53</inkml:trace>
  <inkml:trace contextRef="#ctx0" brushRef="#br0" timeOffset="66359.7954">26167 16351,'0'26,"0"27,0 0,0 27,0-27,53-1,-53-25,0 26,0-27,27-26,-27 27</inkml:trace>
  <inkml:trace contextRef="#ctx0" brushRef="#br0" timeOffset="69291.9631">26458 16642,'0'0,"27"0,26 0,0-53,0 53,-27 0,27 0,-27-26</inkml:trace>
  <inkml:trace contextRef="#ctx0" brushRef="#br0" timeOffset="69574.9794">26591 16457,'0'0,"0"26,0 27,0-26,0-1,0 27,26-27,-26 1,0 26,0 0,27-53</inkml:trace>
  <inkml:trace contextRef="#ctx0" brushRef="#br0" timeOffset="70072.0079">26882 16351,'26'-53,"1"53,-1 0,27 0,0 0,-53 53,0 26,0-52,0-1,0 27,0-26,-79 26,79-27,0 0,26-26,53 0,-52 0,-1 0,-26 0</inkml:trace>
  <inkml:trace contextRef="#ctx0" brushRef="#br0" timeOffset="70950.0581">27384 16404,'0'26,"0"1,0 52,-26-52,26 52,26-53,1 1,26-27,-27 0,-26 0</inkml:trace>
  <inkml:trace contextRef="#ctx0" brushRef="#br0" timeOffset="71122.0679">27464 16192,'0'0</inkml:trace>
  <inkml:trace contextRef="#ctx0" brushRef="#br0" timeOffset="72035.1202">27675 16536,'0'-26,"0"26,80 0,-27 0,-27 0,27 0,0 0</inkml:trace>
  <inkml:trace contextRef="#ctx0" brushRef="#br0" timeOffset="72313.1361">27808 16351,'0'53,"0"-27,0 1,0 26,0-27,0 1,26 26,-26-1,27-52</inkml:trace>
  <inkml:trace contextRef="#ctx0" brushRef="#br0" timeOffset="72621.1537">28178 16245,'0'27,"0"-1,0 0,0 1,0 26,0-27,0 1,0 26,0-27,0 1,0 26</inkml:trace>
  <inkml:trace contextRef="#ctx0" brushRef="#br0" timeOffset="73402.1983">28363 15928,'0'-53,"0"26,27 27,26 27,-53 26,79-27,-79 27,27-27,-27 1,0 26,52-27,-52 1,0 26,0 0,0-1,27 1,-27 27,0-27,0-27,0 1,0 26,53-27,-53 27,0 0,0-27,-27 1,1-27,-1 0</inkml:trace>
  <inkml:trace contextRef="#ctx0" brushRef="#br0" timeOffset="75747.3324">28840 16351,'26'0,"1"0</inkml:trace>
  <inkml:trace contextRef="#ctx0" brushRef="#br0" timeOffset="75905.3415">28787 16536,'53'0,"0"0,-27 0,27 0,-27 0</inkml:trace>
  <inkml:trace contextRef="#ctx0" brushRef="#br0" timeOffset="76303.3643">29263 15822,'0'53,"0"-27,0 54,0-54,0 0,0 27,0-26,26-27,-26 26</inkml:trace>
  <inkml:trace contextRef="#ctx0" brushRef="#br0" timeOffset="76535.3776">29210 16245,'53'0,"26"0,-26-53,-26 53,26 0,-27 0,1 0</inkml:trace>
  <inkml:trace contextRef="#ctx0" brushRef="#br0" timeOffset="76873.3967">29342 16430,'80'0,"-27"0,-53 27,26-27,-26 53,0-27,0-26,0 53,-53-53,53 27,27-27,-1 0,1 0,25 0,-25 0,-1 0,-26-27</inkml:trace>
  <inkml:trace contextRef="#ctx0" brushRef="#br0" timeOffset="77817.4509">29977 15822,'0'-53,"-53"53,0-53,27 53,-27 0,27 0,26 0,0 79,0 1,0-27,0 0,0-1,26 28,-26-27,0 0,27 0,-27-1,0 28,52-27,-52-27,0 1,0 26,0 0,27-27,-27 27,0-27,53 27,-27-53</inkml:trace>
  <inkml:trace contextRef="#ctx0" brushRef="#br0" timeOffset="80084.5806">26300 16377,'-53'0,"53"27,-80 26,27-27,0 54,27-27,-27-1,27 1,26 27,-80-54,80 1,0 26,-26-53,26 26,-27-26</inkml:trace>
  <inkml:trace contextRef="#ctx0" brushRef="#br0" timeOffset="80983.632">23680 16668,'0'0,"-26"0,26 53,-53-53,53 53,-27-53,27 80,-53-27,53-27,-26 27,26-27,0 1,-53 26,53 0,0-27</inkml:trace>
  <inkml:trace contextRef="#ctx0" brushRef="#br0" timeOffset="85763.9054">30004 16351,'26'0,"1"0,-1 0,27-27,-26 27,-1 0,27 0</inkml:trace>
  <inkml:trace contextRef="#ctx0" brushRef="#br0" timeOffset="86316.9368">30268 15954,'27'-26,"-27"-1,53 27,-27 0,1 0,-27 27,0-1,0 1,0 25,0-25,0-1,0 27,26-53,27 27,-27-27,-26 26,53-26,-53 53,0 0,0-27,-26 27,-1-53,-25 53,-1 0</inkml:trace>
  <inkml:trace contextRef="#ctx0" brushRef="#br0" timeOffset="87284.9922">30745 16192,'0'-53,"26"53,-26-26,27 26,25 0,1 0,0 0,-26 0,26-27,0 27</inkml:trace>
  <inkml:trace contextRef="#ctx0" brushRef="#br0" timeOffset="87539.0067">30930 15901,'-53'27,"53"-1,0 27,0 26,0-26,0-26,0 26,0 0,0-27,0 0,0 1</inkml:trace>
  <inkml:trace contextRef="#ctx0" brushRef="#br0" timeOffset="88043.0358">31353 15716,'0'53,"0"-27,-79 27,79 27,-27-27,27 26,0-26,0-27,0-26,53 80,-26-80,-1 0,27-27,-53-26,27 53,-27-53,-27 0,-52 53,79 27,-53-27</inkml:trace>
  <inkml:trace contextRef="#ctx0" brushRef="#br0" timeOffset="88357.0537">31697 15901,'0'0,"0"0,-53 80,53-28,-53 1,53-26,0 26,0-27,0 1,0-27,53 53,-26-53,26 0,-27 0,27-27</inkml:trace>
  <inkml:trace contextRef="#ctx0" brushRef="#br0" timeOffset="88537.064">31750 15795,'0'27</inkml:trace>
  <inkml:trace contextRef="#ctx0" brushRef="#br0" timeOffset="89377.1121">32041 15504,'0'-26,"0"-1,0 27,53 0,-27 0,1 27,26 26,-53 0,0 0,0-27,0 27,0 26,0-26,0 0,0 0,0 26,0 1,0-27,0 26,0-26,0-27,0 1,26 26,-26 0,0-27,0 27</inkml:trace>
  <inkml:trace contextRef="#ctx0" brushRef="#br0" timeOffset="89558.1224">32676 16166,'-26'0</inkml:trace>
  <inkml:trace contextRef="#ctx0" brushRef="#br0" timeOffset="90337.167">30030 17198,'53'0,"27"-27,25 27,1 0,79-53,106 53,0-106,-26 106,-53-53,-27 53,-26 0,-53 0,-27 0,-26 0,-27 0,54 0,-54 0,1 0,25 0</inkml:trace>
  <inkml:trace contextRef="#ctx0" brushRef="#br0" timeOffset="91043.2074">32147 16510,'0'0,"-53"0,53 26,26 1,1-27,26 0,0 0,-27 0,27 0</inkml:trace>
  <inkml:trace contextRef="#ctx0" brushRef="#br0" timeOffset="91919.2574">32068 15504,'0'-26,"0"26,-53 0,53 53</inkml:trace>
  <inkml:trace contextRef="#ctx0" brushRef="#br0" timeOffset="92993.3189">32226 16563,'53'0,"-53"-53,27 53,-27-27</inkml:trace>
  <inkml:trace contextRef="#ctx0" brushRef="#br0" timeOffset="93539.3501">32729 16139,'0'-53,"0"80,0-1</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4-08T05:36:34.792"/>
    </inkml:context>
    <inkml:brush xml:id="br0">
      <inkml:brushProperty name="width" value="0.05292" units="cm"/>
      <inkml:brushProperty name="height" value="0.05292" units="cm"/>
      <inkml:brushProperty name="color" value="#FF0000"/>
    </inkml:brush>
  </inkml:definitions>
  <inkml:trace contextRef="#ctx0" brushRef="#br0">26432 16774,'0'0,"0"53,0-26,0-1,0 27,0-27,0 1,0-1,0 27,0 0,0-26,0 26,0-27,0 1,53 25,-53-25,0-1,0 27,0-26,26-1,-26 54,0-54,0 27,0-27,53 27,-53-26,0 26,0 0,0 0,27-27,-27 27,0 0,0-27,0 1,0 26,0-27,0 1,0 25,0-25,0-1,0 27,0 0,0-26,0-1,26 27,-26-26,0 52,0-26,0 26,0-26,53-26,-53-27</inkml:trace>
  <inkml:trace contextRef="#ctx0" brushRef="#br0" timeOffset="1388.0791">24844 17965,'27'0,"-1"0,-26-53,27 53,52 0,-26 0,0 0,0 0,0 0,-27 0,1 26,26-26,0 0,-1 0,1 0,0 0,27 0,-27 0,0 0,-1 0,1 0,0 0,27 0,-54 0,27 0,0 0,26 0,1 0,26 0,-1 0,1 0,0 0,26 0,-26 0,0-26,26 26,-26 0,0 0,26-53,-26 53,-27 0,1-53,52 53,-26 0,-27 0,1-26,-1 26,-26 0,26 0,1 0,26 0,-27 0,-26 0,0 0,0 0,0 0,0 0,26 0,-26 0,-27 0,27 0,0 0,0 0,-27 0,1 0,26 0,-27 0,1 0,26 0,0 0,-27 0</inkml:trace>
  <inkml:trace contextRef="#ctx0" brushRef="#br0" timeOffset="5018.2869">29554 17806,'26'0,"1"0,52 0,-52-26,-1 26,27 0,-26 0,-1 0,27 0,-27 0,1 0,-27 0</inkml:trace>
  <inkml:trace contextRef="#ctx0" brushRef="#br0" timeOffset="6459.3694">27543 17780,'0'-27,"0"27,0 53,0 27,0-28,27-25</inkml:trace>
  <inkml:trace contextRef="#ctx0" brushRef="#br0" timeOffset="7478.4277">27623 16827,'0'27</inkml:trace>
  <inkml:trace contextRef="#ctx0" brushRef="#br0" timeOffset="8738.4998">27649 16854,'0'-27,"0"27,0 53</inkml:trace>
  <inkml:trace contextRef="#ctx0" brushRef="#br0" timeOffset="17114.9789">27120 16668,'0'0,"0"-52,53 52,-27 0,27 0,-53-27,53 27,0 0,-27 0,27 0,-53-26,27 26,26 0,0 0,-53-53,53 53,-27 0,27 0,-27 0,1 0,26 0,-27 0,1 0,26 0,-27 0,0 0,27 0,-26 0,-1 0,27 0,-26 0,-27 26,26-26,1 0,-27 27,53-27,-27 0,0 0,-26 26,53-26,-26 0,-1 53,27-53,-26 0,-27 26,26-26,27 27,-27-27,27 53,-26-53,-1 0,27 26,-26-26,-27 53,0-26,26-27,-26 26,0 27,0-27,0 1,0 26,-26-53,26 26,0 1,-53-27,53 53,-27-53,27 26,-26-26,26 27,-53-27,26 0,27 53,-26-53,-27 0,27 0,-27 26,0-26,26 0,1 53,-27-53</inkml:trace>
  <inkml:trace contextRef="#ctx0" brushRef="#br0" timeOffset="19874.1367">27067 16642,'0'0,"0"0,-27 0,27 53,-26-53,26 26,-53-26,53 27,0-1,-26-26,26 53,0-26,-27-27,27 26,-53 27,53-27,0 1,0 26,0-27,0 1,0 26,0-27,0 1,0-27,0 53,0-27,53-26,-26 0,26 26,-27-26,0 0,1 0,26 0,-27 53,27-53,-26 0,-1 0,27 0,-27 0,1 0,-1 0,27 0,-26 0,-1 0,27 0,-26 0,-1 0,27 0,-27 0,1 0,26 0,-27 0,1 0,-1 0,27 0,-26 0,-1 0,27 0,0 0,-27 0,27 0,-26 0,-1 0,1 0,26 0,-27 0,-26 0,26 0,27 0,-26 0,-1 0,-26-53,53 53,-26 0</inkml:trace>
  <inkml:trace contextRef="#ctx0" brushRef="#br0" timeOffset="20212.156">28575 17198</inkml:trace>
  <inkml:trace contextRef="#ctx0" brushRef="#br0" timeOffset="20302.1612">28628 17171,'0'-26</inkml:trace>
  <inkml:trace contextRef="#ctx0" brushRef="#br0" timeOffset="20422.168">28707 17092</inkml:trace>
  <inkml:trace contextRef="#ctx0" brushRef="#br0" timeOffset="21698.241">27728 16880,'0'27,"-53"-27,27 0,0 0,26-27,0 27,26 0,-26 27,0-1</inkml:trace>
  <inkml:trace contextRef="#ctx0" brushRef="#br0" timeOffset="21968.2565">27649 16933,'0'0,"0"26</inkml:trace>
  <inkml:trace contextRef="#ctx0" brushRef="#br0" timeOffset="22118.265">27649 16959</inkml:trace>
  <inkml:trace contextRef="#ctx0" brushRef="#br0" timeOffset="24563.4049">27755 16933,'26'0,"1"0,26 0,0 0,-1 0,1 0,0 0,-26 0,-1 0,27 0,0 0,-26 0,-1 0,27 0,-27 0,1 0,26 0,26 0,-26 0,-27 0,1 0,26 0,-27 0,1 0,52 0,-26 0,-26 0,-27-53,26 53,-26 27,-26-27</inkml:trace>
  <inkml:trace contextRef="#ctx0" brushRef="#br0" timeOffset="25499.4584">26829 16986,'53'0,"-27"0,1 0,26 0,-53-27,79 27,-53 0,27 0,0 0,0 0,0 0,0 0,0 0,0 0,0 0,-27 0,1 0,26 0,-27 0,27 0,-27 0,27-52,-26 52</inkml:trace>
  <inkml:trace contextRef="#ctx0" brushRef="#br0" timeOffset="27486.5721">27570 16033,'0'0,"0"53,0-26,0 26,0-27,0 54,0-54,0 27,0-53,0 53,0 0,0-27,0 1,0-1,26-26,-26 53,0-26,0-1,0 27,0-27,0 1,0 26,0-27,0 1,0 26,53-53,-53 26,0 0,0 27,0-26,0-1,0 1,0 26,0-27,26 27,-26-26,0-1,0 0,0 27,0-26,0-1,0 27,0-26,0-1,0 27,0-27,0 1,0 26,53-80</inkml:trace>
  <inkml:trace contextRef="#ctx0" brushRef="#br0" timeOffset="32460.8566">26776 17938,'53'0,"-53"-26,0 0,-27 26,27-53,0 26,-26 27,26-26,-27 26,-26 0,53-53,-26 53,0 0,26-27,-53 27,26 0,1 0,-1 0,-26 0,27 0,-1 0,27 0,-52 0,25 53,27-26,0-1,-53-26,53 53,0-26,0-1,0 27,0-27,0 1,27-27,-27 53,26-53,-26 26,27-26,-27 27,52-27,-25 0,-1 0,-26 53,53-53,-26 0,-1 0,27 0,-26 0,-1 0,27 0,0 0,-27-27,1 27,-27-26,53 26,-27 0,-26-53,0 26,0 1,0-27,0 26,0 27,0-26,-53 26,53-26</inkml:trace>
  <inkml:trace contextRef="#ctx0" brushRef="#br0" timeOffset="36016.06">26723 16959,'53'0,"0"0,-27 0,1 0,26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452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873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97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58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19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476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15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424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028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969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2752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7950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7138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590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203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5933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0307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8381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685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400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2029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3577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010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6122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9368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1941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70299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291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3472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035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70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55924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8157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6669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3656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54042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85891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56096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54695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140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65601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00687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0553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88305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66139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9811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681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35561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2276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72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38202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69637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8772731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2832558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5492038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566273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9386004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2654474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715481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6381240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0520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581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9108129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5159704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9020960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315729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8337153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4582871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285145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573706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4949034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8045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7786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676425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1646699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487824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8192310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510213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4839808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9415773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570440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8623932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477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65357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4492138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41959" y="260604"/>
            <a:ext cx="11314176" cy="6336792"/>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ctrTitle"/>
          </p:nvPr>
        </p:nvSpPr>
        <p:spPr>
          <a:xfrm>
            <a:off x="6669405" y="427100"/>
            <a:ext cx="1297304" cy="2769870"/>
          </a:xfrm>
          <a:prstGeom prst="rect">
            <a:avLst/>
          </a:prstGeom>
        </p:spPr>
        <p:txBody>
          <a:bodyPr wrap="square" lIns="0" tIns="0" rIns="0" bIns="0">
            <a:spAutoFit/>
          </a:bodyPr>
          <a:lstStyle>
            <a:lvl1pPr>
              <a:defRPr sz="18000" b="0" i="0">
                <a:solidFill>
                  <a:srgbClr val="006FC0"/>
                </a:solidFill>
                <a:latin typeface="Arial"/>
                <a:cs typeface="Arial"/>
              </a:defRPr>
            </a:lvl1pPr>
          </a:lstStyle>
          <a:p>
            <a:endParaRPr/>
          </a:p>
        </p:txBody>
      </p:sp>
      <p:sp>
        <p:nvSpPr>
          <p:cNvPr id="3" name="Holder 3"/>
          <p:cNvSpPr>
            <a:spLocks noGrp="1"/>
          </p:cNvSpPr>
          <p:nvPr>
            <p:ph type="subTitle" idx="4"/>
          </p:nvPr>
        </p:nvSpPr>
        <p:spPr>
          <a:xfrm>
            <a:off x="963650" y="3947286"/>
            <a:ext cx="10264698" cy="756920"/>
          </a:xfrm>
          <a:prstGeom prst="rect">
            <a:avLst/>
          </a:prstGeom>
        </p:spPr>
        <p:txBody>
          <a:bodyPr wrap="square" lIns="0" tIns="0" rIns="0" bIns="0">
            <a:spAutoFit/>
          </a:bodyPr>
          <a:lstStyle>
            <a:lvl1pPr>
              <a:defRPr sz="2400" b="0"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382166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4674621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9390402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6FC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1139539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15121" y="774741"/>
            <a:ext cx="10131131" cy="425875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041908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0.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theme" Target="../theme/theme11.xml"/><Relationship Id="rId5" Type="http://schemas.openxmlformats.org/officeDocument/2006/relationships/slideLayout" Target="../slideLayouts/slideLayout85.xml"/><Relationship Id="rId4" Type="http://schemas.openxmlformats.org/officeDocument/2006/relationships/slideLayout" Target="../slideLayouts/slideLayout8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8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theme" Target="../theme/theme12.xml"/><Relationship Id="rId5" Type="http://schemas.openxmlformats.org/officeDocument/2006/relationships/slideLayout" Target="../slideLayouts/slideLayout90.xml"/><Relationship Id="rId4" Type="http://schemas.openxmlformats.org/officeDocument/2006/relationships/slideLayout" Target="../slideLayouts/slideLayout89.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9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theme" Target="../theme/theme13.xml"/><Relationship Id="rId5" Type="http://schemas.openxmlformats.org/officeDocument/2006/relationships/slideLayout" Target="../slideLayouts/slideLayout95.xml"/><Relationship Id="rId4" Type="http://schemas.openxmlformats.org/officeDocument/2006/relationships/slideLayout" Target="../slideLayouts/slideLayout9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7.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8.xml"/><Relationship Id="rId5" Type="http://schemas.openxmlformats.org/officeDocument/2006/relationships/slideLayout" Target="../slideLayouts/slideLayout70.xml"/><Relationship Id="rId4"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9.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4/14/2021</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2178491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4324340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584626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0154246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84352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31767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755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14354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70465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2993872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0535944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0687" y="90296"/>
            <a:ext cx="1864360" cy="605155"/>
          </a:xfrm>
          <a:prstGeom prst="rect">
            <a:avLst/>
          </a:prstGeom>
        </p:spPr>
        <p:txBody>
          <a:bodyPr wrap="square" lIns="0" tIns="0" rIns="0" bIns="0">
            <a:spAutoFit/>
          </a:bodyPr>
          <a:lstStyle>
            <a:lvl1pPr>
              <a:defRPr sz="3800" b="1" i="0">
                <a:solidFill>
                  <a:srgbClr val="006FC0"/>
                </a:solidFill>
                <a:latin typeface="Trebuchet MS"/>
                <a:cs typeface="Trebuchet MS"/>
              </a:defRPr>
            </a:lvl1pPr>
          </a:lstStyle>
          <a:p>
            <a:endParaRPr/>
          </a:p>
        </p:txBody>
      </p:sp>
      <p:sp>
        <p:nvSpPr>
          <p:cNvPr id="3" name="Holder 3"/>
          <p:cNvSpPr>
            <a:spLocks noGrp="1"/>
          </p:cNvSpPr>
          <p:nvPr>
            <p:ph type="body" idx="1"/>
          </p:nvPr>
        </p:nvSpPr>
        <p:spPr>
          <a:xfrm>
            <a:off x="547217" y="2774645"/>
            <a:ext cx="10894060" cy="187960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4/14/2021</a:t>
            </a:fld>
            <a:endParaRPr lang="en-US" dirty="0">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50235216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5.xml"/><Relationship Id="rId5" Type="http://schemas.microsoft.com/office/2007/relationships/hdphoto" Target="../media/hdphoto7.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19.png"/><Relationship Id="rId5" Type="http://schemas.microsoft.com/office/2007/relationships/hdphoto" Target="../media/hdphoto9.wdp"/><Relationship Id="rId4" Type="http://schemas.openxmlformats.org/officeDocument/2006/relationships/image" Target="../media/image18.png"/><Relationship Id="rId9" Type="http://schemas.microsoft.com/office/2007/relationships/hdphoto" Target="../media/hdphoto11.wdp"/></Relationships>
</file>

<file path=ppt/slides/_rels/slide12.xml.rels><?xml version="1.0" encoding="UTF-8" standalone="yes"?>
<Relationships xmlns="http://schemas.openxmlformats.org/package/2006/relationships"><Relationship Id="rId8" Type="http://schemas.openxmlformats.org/officeDocument/2006/relationships/customXml" Target="../ink/ink7.xml"/><Relationship Id="rId3" Type="http://schemas.microsoft.com/office/2007/relationships/hdphoto" Target="../media/hdphoto12.wdp"/><Relationship Id="rId7" Type="http://schemas.microsoft.com/office/2007/relationships/hdphoto" Target="../media/hdphoto14.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3.wdp"/><Relationship Id="rId4" Type="http://schemas.openxmlformats.org/officeDocument/2006/relationships/image" Target="../media/image22.png"/><Relationship Id="rId9"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16.wdp"/><Relationship Id="rId7" Type="http://schemas.microsoft.com/office/2007/relationships/hdphoto" Target="../media/hdphoto18.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7.wdp"/><Relationship Id="rId4" Type="http://schemas.openxmlformats.org/officeDocument/2006/relationships/image" Target="../media/image26.png"/><Relationship Id="rId9" Type="http://schemas.microsoft.com/office/2007/relationships/hdphoto" Target="../media/hdphoto19.wdp"/></Relationships>
</file>

<file path=ppt/slides/_rels/slide1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29.png"/><Relationship Id="rId7" Type="http://schemas.openxmlformats.org/officeDocument/2006/relationships/customXml" Target="../ink/ink9.xml"/><Relationship Id="rId2" Type="http://schemas.openxmlformats.org/officeDocument/2006/relationships/image" Target="../media/image330.png"/><Relationship Id="rId1" Type="http://schemas.openxmlformats.org/officeDocument/2006/relationships/slideLayout" Target="../slideLayouts/slideLayout2.xml"/><Relationship Id="rId6" Type="http://schemas.microsoft.com/office/2007/relationships/hdphoto" Target="../media/hdphoto20.wdp"/><Relationship Id="rId5" Type="http://schemas.openxmlformats.org/officeDocument/2006/relationships/image" Target="../media/image30.png"/><Relationship Id="rId4" Type="http://schemas.openxmlformats.org/officeDocument/2006/relationships/image" Target="../media/image350.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microsoft.com/office/2007/relationships/hdphoto" Target="../media/hdphoto22.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43.emf"/><Relationship Id="rId4" Type="http://schemas.microsoft.com/office/2007/relationships/hdphoto" Target="../media/hdphoto21.wdp"/><Relationship Id="rId9" Type="http://schemas.openxmlformats.org/officeDocument/2006/relationships/customXml" Target="../ink/ink10.xml"/></Relationships>
</file>

<file path=ppt/slides/_rels/slide19.xml.rels><?xml version="1.0" encoding="UTF-8" standalone="yes"?>
<Relationships xmlns="http://schemas.openxmlformats.org/package/2006/relationships"><Relationship Id="rId8" Type="http://schemas.microsoft.com/office/2007/relationships/hdphoto" Target="../media/hdphoto25.wdp"/><Relationship Id="rId13" Type="http://schemas.openxmlformats.org/officeDocument/2006/relationships/customXml" Target="../ink/ink13.xml"/><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8.emf"/><Relationship Id="rId2" Type="http://schemas.openxmlformats.org/officeDocument/2006/relationships/image" Target="../media/image43.png"/><Relationship Id="rId1" Type="http://schemas.openxmlformats.org/officeDocument/2006/relationships/slideLayout" Target="../slideLayouts/slideLayout2.xml"/><Relationship Id="rId6" Type="http://schemas.microsoft.com/office/2007/relationships/hdphoto" Target="../media/hdphoto24.wdp"/><Relationship Id="rId11" Type="http://schemas.openxmlformats.org/officeDocument/2006/relationships/customXml" Target="../ink/ink12.xml"/><Relationship Id="rId5" Type="http://schemas.openxmlformats.org/officeDocument/2006/relationships/image" Target="../media/image36.png"/><Relationship Id="rId10" Type="http://schemas.openxmlformats.org/officeDocument/2006/relationships/image" Target="../media/image47.emf"/><Relationship Id="rId4" Type="http://schemas.microsoft.com/office/2007/relationships/hdphoto" Target="../media/hdphoto23.wdp"/><Relationship Id="rId9" Type="http://schemas.openxmlformats.org/officeDocument/2006/relationships/customXml" Target="../ink/ink11.xml"/><Relationship Id="rId14" Type="http://schemas.openxmlformats.org/officeDocument/2006/relationships/image" Target="../media/image4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40.png"/><Relationship Id="rId7" Type="http://schemas.openxmlformats.org/officeDocument/2006/relationships/image" Target="../media/image90.png"/><Relationship Id="rId2" Type="http://schemas.openxmlformats.org/officeDocument/2006/relationships/image" Target="../media/image60.png"/><Relationship Id="rId1" Type="http://schemas.openxmlformats.org/officeDocument/2006/relationships/slideLayout" Target="../slideLayouts/slideLayout7.xml"/><Relationship Id="rId6" Type="http://schemas.microsoft.com/office/2007/relationships/hdphoto" Target="../media/hdphoto27.wdp"/><Relationship Id="rId5" Type="http://schemas.openxmlformats.org/officeDocument/2006/relationships/image" Target="../media/image41.png"/><Relationship Id="rId4" Type="http://schemas.microsoft.com/office/2007/relationships/hdphoto" Target="../media/hdphoto26.wdp"/></Relationships>
</file>

<file path=ppt/slides/_rels/slide2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2.emf"/><Relationship Id="rId2" Type="http://schemas.openxmlformats.org/officeDocument/2006/relationships/image" Target="../media/image110.png"/><Relationship Id="rId1" Type="http://schemas.openxmlformats.org/officeDocument/2006/relationships/slideLayout" Target="../slideLayouts/slideLayout23.xml"/><Relationship Id="rId6" Type="http://schemas.openxmlformats.org/officeDocument/2006/relationships/customXml" Target="../ink/ink14.xml"/><Relationship Id="rId5" Type="http://schemas.openxmlformats.org/officeDocument/2006/relationships/image" Target="../media/image130.png"/><Relationship Id="rId4" Type="http://schemas.microsoft.com/office/2007/relationships/hdphoto" Target="../media/hdphoto28.wdp"/></Relationships>
</file>

<file path=ppt/slides/_rels/slide23.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4.png"/><Relationship Id="rId7" Type="http://schemas.openxmlformats.org/officeDocument/2006/relationships/customXml" Target="../ink/ink15.xml"/><Relationship Id="rId12" Type="http://schemas.openxmlformats.org/officeDocument/2006/relationships/image" Target="../media/image49.emf"/><Relationship Id="rId2" Type="http://schemas.openxmlformats.org/officeDocument/2006/relationships/image" Target="../media/image140.png"/><Relationship Id="rId1" Type="http://schemas.openxmlformats.org/officeDocument/2006/relationships/slideLayout" Target="../slideLayouts/slideLayout34.xml"/><Relationship Id="rId6" Type="http://schemas.openxmlformats.org/officeDocument/2006/relationships/image" Target="../media/image170.png"/><Relationship Id="rId11" Type="http://schemas.openxmlformats.org/officeDocument/2006/relationships/customXml" Target="../ink/ink17.xml"/><Relationship Id="rId5" Type="http://schemas.openxmlformats.org/officeDocument/2006/relationships/image" Target="../media/image160.png"/><Relationship Id="rId10" Type="http://schemas.openxmlformats.org/officeDocument/2006/relationships/image" Target="../media/image46.emf"/><Relationship Id="rId4" Type="http://schemas.microsoft.com/office/2007/relationships/hdphoto" Target="../media/hdphoto29.wdp"/><Relationship Id="rId9" Type="http://schemas.openxmlformats.org/officeDocument/2006/relationships/customXml" Target="../ink/ink16.xml"/></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90.png"/><Relationship Id="rId7" Type="http://schemas.openxmlformats.org/officeDocument/2006/relationships/image" Target="../media/image230.png"/><Relationship Id="rId2" Type="http://schemas.openxmlformats.org/officeDocument/2006/relationships/image" Target="../media/image180.png"/><Relationship Id="rId1" Type="http://schemas.openxmlformats.org/officeDocument/2006/relationships/slideLayout" Target="../slideLayouts/slideLayout45.xml"/><Relationship Id="rId6" Type="http://schemas.openxmlformats.org/officeDocument/2006/relationships/image" Target="../media/image220.png"/><Relationship Id="rId11" Type="http://schemas.openxmlformats.org/officeDocument/2006/relationships/image" Target="../media/image53.emf"/><Relationship Id="rId5" Type="http://schemas.microsoft.com/office/2007/relationships/hdphoto" Target="../media/hdphoto30.wdp"/><Relationship Id="rId10" Type="http://schemas.openxmlformats.org/officeDocument/2006/relationships/customXml" Target="../ink/ink18.xml"/><Relationship Id="rId4" Type="http://schemas.openxmlformats.org/officeDocument/2006/relationships/image" Target="../media/image50.png"/><Relationship Id="rId9" Type="http://schemas.microsoft.com/office/2007/relationships/hdphoto" Target="../media/hdphoto31.wdp"/></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customXml" Target="../ink/ink19.xml"/></Relationships>
</file>

<file path=ppt/slides/_rels/slide2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61.png"/><Relationship Id="rId1" Type="http://schemas.openxmlformats.org/officeDocument/2006/relationships/slideLayout" Target="../slideLayouts/slideLayout65.xml"/><Relationship Id="rId4" Type="http://schemas.openxmlformats.org/officeDocument/2006/relationships/image" Target="../media/image56.emf"/></Relationships>
</file>

<file path=ppt/slides/_rels/slide27.xml.rels><?xml version="1.0" encoding="UTF-8" standalone="yes"?>
<Relationships xmlns="http://schemas.openxmlformats.org/package/2006/relationships"><Relationship Id="rId8" Type="http://schemas.openxmlformats.org/officeDocument/2006/relationships/customXml" Target="../ink/ink22.xml"/><Relationship Id="rId3" Type="http://schemas.microsoft.com/office/2007/relationships/hdphoto" Target="../media/hdphoto32.wdp"/><Relationship Id="rId7" Type="http://schemas.openxmlformats.org/officeDocument/2006/relationships/image" Target="../media/image59.emf"/><Relationship Id="rId2" Type="http://schemas.openxmlformats.org/officeDocument/2006/relationships/image" Target="../media/image57.png"/><Relationship Id="rId1" Type="http://schemas.openxmlformats.org/officeDocument/2006/relationships/slideLayout" Target="../slideLayouts/slideLayout70.xml"/><Relationship Id="rId6" Type="http://schemas.openxmlformats.org/officeDocument/2006/relationships/customXml" Target="../ink/ink21.xml"/><Relationship Id="rId5" Type="http://schemas.microsoft.com/office/2007/relationships/hdphoto" Target="../media/hdphoto33.wdp"/><Relationship Id="rId4" Type="http://schemas.openxmlformats.org/officeDocument/2006/relationships/image" Target="../media/image58.png"/><Relationship Id="rId9"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microsoft.com/office/2007/relationships/hdphoto" Target="../media/hdphoto36.wdp"/><Relationship Id="rId3" Type="http://schemas.microsoft.com/office/2007/relationships/hdphoto" Target="../media/hdphoto34.wdp"/><Relationship Id="rId7" Type="http://schemas.openxmlformats.org/officeDocument/2006/relationships/image" Target="../media/image64.png"/><Relationship Id="rId12" Type="http://schemas.openxmlformats.org/officeDocument/2006/relationships/image" Target="../media/image66.emf"/><Relationship Id="rId2" Type="http://schemas.openxmlformats.org/officeDocument/2006/relationships/image" Target="../media/image62.png"/><Relationship Id="rId1" Type="http://schemas.openxmlformats.org/officeDocument/2006/relationships/slideLayout" Target="../slideLayouts/slideLayout75.xml"/><Relationship Id="rId6" Type="http://schemas.openxmlformats.org/officeDocument/2006/relationships/image" Target="../media/image66.png"/><Relationship Id="rId11" Type="http://schemas.openxmlformats.org/officeDocument/2006/relationships/customXml" Target="../ink/ink24.xml"/><Relationship Id="rId5" Type="http://schemas.microsoft.com/office/2007/relationships/hdphoto" Target="../media/hdphoto35.wdp"/><Relationship Id="rId10" Type="http://schemas.openxmlformats.org/officeDocument/2006/relationships/image" Target="../media/image65.emf"/><Relationship Id="rId4" Type="http://schemas.openxmlformats.org/officeDocument/2006/relationships/image" Target="../media/image63.png"/><Relationship Id="rId9" Type="http://schemas.openxmlformats.org/officeDocument/2006/relationships/customXml" Target="../ink/ink23.xml"/></Relationships>
</file>

<file path=ppt/slides/_rels/slide29.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8.png"/><Relationship Id="rId7" Type="http://schemas.openxmlformats.org/officeDocument/2006/relationships/customXml" Target="../ink/ink25.xml"/><Relationship Id="rId2" Type="http://schemas.openxmlformats.org/officeDocument/2006/relationships/image" Target="../media/image67.png"/><Relationship Id="rId1" Type="http://schemas.openxmlformats.org/officeDocument/2006/relationships/slideLayout" Target="../slideLayouts/slideLayout80.xml"/><Relationship Id="rId6" Type="http://schemas.microsoft.com/office/2007/relationships/hdphoto" Target="../media/hdphoto38.wdp"/><Relationship Id="rId5" Type="http://schemas.openxmlformats.org/officeDocument/2006/relationships/image" Target="../media/image69.png"/><Relationship Id="rId10" Type="http://schemas.openxmlformats.org/officeDocument/2006/relationships/image" Target="../media/image71.emf"/><Relationship Id="rId4" Type="http://schemas.microsoft.com/office/2007/relationships/hdphoto" Target="../media/hdphoto37.wdp"/><Relationship Id="rId9" Type="http://schemas.openxmlformats.org/officeDocument/2006/relationships/customXml" Target="../ink/ink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39.wdp"/><Relationship Id="rId2" Type="http://schemas.openxmlformats.org/officeDocument/2006/relationships/image" Target="../media/image72.png"/><Relationship Id="rId1" Type="http://schemas.openxmlformats.org/officeDocument/2006/relationships/slideLayout" Target="../slideLayouts/slideLayout85.xml"/><Relationship Id="rId5" Type="http://schemas.openxmlformats.org/officeDocument/2006/relationships/image" Target="../media/image73.emf"/><Relationship Id="rId4" Type="http://schemas.openxmlformats.org/officeDocument/2006/relationships/customXml" Target="../ink/ink27.xml"/></Relationships>
</file>

<file path=ppt/slides/_rels/slide31.xml.rels><?xml version="1.0" encoding="UTF-8" standalone="yes"?>
<Relationships xmlns="http://schemas.openxmlformats.org/package/2006/relationships"><Relationship Id="rId8" Type="http://schemas.openxmlformats.org/officeDocument/2006/relationships/customXml" Target="../ink/ink29.xml"/><Relationship Id="rId3" Type="http://schemas.microsoft.com/office/2007/relationships/hdphoto" Target="../media/hdphoto40.wdp"/><Relationship Id="rId7" Type="http://schemas.openxmlformats.org/officeDocument/2006/relationships/image" Target="../media/image76.emf"/><Relationship Id="rId2" Type="http://schemas.openxmlformats.org/officeDocument/2006/relationships/image" Target="../media/image74.png"/><Relationship Id="rId1" Type="http://schemas.openxmlformats.org/officeDocument/2006/relationships/slideLayout" Target="../slideLayouts/slideLayout90.xml"/><Relationship Id="rId6" Type="http://schemas.openxmlformats.org/officeDocument/2006/relationships/customXml" Target="../ink/ink28.xml"/><Relationship Id="rId11" Type="http://schemas.openxmlformats.org/officeDocument/2006/relationships/image" Target="../media/image78.emf"/><Relationship Id="rId5" Type="http://schemas.microsoft.com/office/2007/relationships/hdphoto" Target="../media/hdphoto41.wdp"/><Relationship Id="rId10" Type="http://schemas.openxmlformats.org/officeDocument/2006/relationships/customXml" Target="../ink/ink30.xml"/><Relationship Id="rId4" Type="http://schemas.openxmlformats.org/officeDocument/2006/relationships/image" Target="../media/image75.png"/><Relationship Id="rId9" Type="http://schemas.openxmlformats.org/officeDocument/2006/relationships/image" Target="../media/image77.emf"/></Relationships>
</file>

<file path=ppt/slides/_rels/slide32.xml.rels><?xml version="1.0" encoding="UTF-8" standalone="yes"?>
<Relationships xmlns="http://schemas.openxmlformats.org/package/2006/relationships"><Relationship Id="rId3" Type="http://schemas.microsoft.com/office/2007/relationships/hdphoto" Target="../media/hdphoto42.wdp"/><Relationship Id="rId2" Type="http://schemas.openxmlformats.org/officeDocument/2006/relationships/image" Target="../media/image79.png"/><Relationship Id="rId1" Type="http://schemas.openxmlformats.org/officeDocument/2006/relationships/slideLayout" Target="../slideLayouts/slideLayout95.xml"/><Relationship Id="rId4" Type="http://schemas.openxmlformats.org/officeDocument/2006/relationships/image" Target="../media/image160.png"/></Relationships>
</file>

<file path=ppt/slides/_rels/slide33.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31.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32.xml"/><Relationship Id="rId1" Type="http://schemas.openxmlformats.org/officeDocument/2006/relationships/slideLayout" Target="../slideLayouts/slideLayout51.xml"/><Relationship Id="rId5" Type="http://schemas.openxmlformats.org/officeDocument/2006/relationships/image" Target="../media/image82.emf"/><Relationship Id="rId4" Type="http://schemas.openxmlformats.org/officeDocument/2006/relationships/customXml" Target="../ink/ink33.xml"/></Relationships>
</file>

<file path=ppt/slides/_rels/slide35.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customXml" Target="../ink/ink34.xml"/><Relationship Id="rId1" Type="http://schemas.openxmlformats.org/officeDocument/2006/relationships/slideLayout" Target="../slideLayouts/slideLayout51.xml"/><Relationship Id="rId5" Type="http://schemas.openxmlformats.org/officeDocument/2006/relationships/image" Target="../media/image84.emf"/><Relationship Id="rId4" Type="http://schemas.openxmlformats.org/officeDocument/2006/relationships/customXml" Target="../ink/ink35.xml"/></Relationships>
</file>

<file path=ppt/slides/_rels/slide36.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customXml" Target="../ink/ink36.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customXml" Target="../ink/ink37.xml"/><Relationship Id="rId1" Type="http://schemas.openxmlformats.org/officeDocument/2006/relationships/slideLayout" Target="../slideLayouts/slideLayout51.xml"/><Relationship Id="rId5" Type="http://schemas.openxmlformats.org/officeDocument/2006/relationships/image" Target="../media/image87.emf"/><Relationship Id="rId4" Type="http://schemas.openxmlformats.org/officeDocument/2006/relationships/customXml" Target="../ink/ink38.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1.emf"/><Relationship Id="rId5" Type="http://schemas.openxmlformats.org/officeDocument/2006/relationships/customXml" Target="../ink/ink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3.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2.png"/><Relationship Id="rId7" Type="http://schemas.openxmlformats.org/officeDocument/2006/relationships/customXml" Target="../ink/ink6.xml"/><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al1">
            <a:extLst>
              <a:ext uri="{FF2B5EF4-FFF2-40B4-BE49-F238E27FC236}">
                <a16:creationId xmlns="" xmlns:a16="http://schemas.microsoft.com/office/drawing/2014/main" id="{EA7F5A5A-6888-4B77-A174-2C2CA665F675}"/>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112" y="300581"/>
            <a:ext cx="1061499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a:extLst>
              <a:ext uri="{FF2B5EF4-FFF2-40B4-BE49-F238E27FC236}">
                <a16:creationId xmlns="" xmlns:a16="http://schemas.microsoft.com/office/drawing/2014/main" id="{E02FE19C-5A25-4815-970F-5D3E581A23F4}"/>
              </a:ext>
            </a:extLst>
          </p:cNvPr>
          <p:cNvSpPr txBox="1">
            <a:spLocks noChangeArrowheads="1"/>
          </p:cNvSpPr>
          <p:nvPr/>
        </p:nvSpPr>
        <p:spPr bwMode="auto">
          <a:xfrm>
            <a:off x="6960705" y="2027582"/>
            <a:ext cx="240339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 name="Text Box 4">
            <a:extLst>
              <a:ext uri="{FF2B5EF4-FFF2-40B4-BE49-F238E27FC236}">
                <a16:creationId xmlns="" xmlns:a16="http://schemas.microsoft.com/office/drawing/2014/main" id="{602080D1-C900-4841-BD15-29F2CCF6C09F}"/>
              </a:ext>
            </a:extLst>
          </p:cNvPr>
          <p:cNvSpPr txBox="1">
            <a:spLocks noChangeArrowheads="1"/>
          </p:cNvSpPr>
          <p:nvPr/>
        </p:nvSpPr>
        <p:spPr bwMode="auto">
          <a:xfrm>
            <a:off x="2537767" y="3034271"/>
            <a:ext cx="6012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rgbClr val="0070C0"/>
                </a:solidFill>
              </a:rPr>
              <a:t>Complex Integration</a:t>
            </a:r>
            <a:endParaRPr lang="en-US" altLang="en-US" sz="3200" dirty="0">
              <a:solidFill>
                <a:srgbClr val="0070C0"/>
              </a:solidFill>
              <a:effectLst>
                <a:outerShdw blurRad="38100" dist="38100" dir="2700000" algn="tl">
                  <a:srgbClr val="C0C0C0"/>
                </a:outerShdw>
              </a:effectLst>
            </a:endParaRPr>
          </a:p>
        </p:txBody>
      </p:sp>
      <p:pic>
        <p:nvPicPr>
          <p:cNvPr id="7" name="Picture 6">
            <a:extLst>
              <a:ext uri="{FF2B5EF4-FFF2-40B4-BE49-F238E27FC236}">
                <a16:creationId xmlns="" xmlns:a16="http://schemas.microsoft.com/office/drawing/2014/main" id="{D069052C-8616-46F6-BA23-4238B3AC7987}"/>
              </a:ext>
            </a:extLst>
          </p:cNvPr>
          <p:cNvPicPr>
            <a:picLocks noChangeAspect="1"/>
          </p:cNvPicPr>
          <p:nvPr/>
        </p:nvPicPr>
        <p:blipFill>
          <a:blip r:embed="rId3">
            <a:duotone>
              <a:schemeClr val="accent1">
                <a:shade val="45000"/>
                <a:satMod val="135000"/>
              </a:schemeClr>
              <a:prstClr val="white"/>
            </a:duotone>
            <a:extLst/>
          </a:blip>
          <a:stretch>
            <a:fillRect/>
          </a:stretch>
        </p:blipFill>
        <p:spPr>
          <a:xfrm>
            <a:off x="7996056" y="2210938"/>
            <a:ext cx="4146091" cy="4174958"/>
          </a:xfrm>
          <a:prstGeom prst="rect">
            <a:avLst/>
          </a:prstGeom>
        </p:spPr>
      </p:pic>
    </p:spTree>
    <p:extLst>
      <p:ext uri="{BB962C8B-B14F-4D97-AF65-F5344CB8AC3E}">
        <p14:creationId xmlns:p14="http://schemas.microsoft.com/office/powerpoint/2010/main" val="11349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BCBB2DD-094D-419E-9B63-E481E650CE0C}"/>
              </a:ext>
            </a:extLst>
          </p:cNvPr>
          <p:cNvSpPr txBox="1">
            <a:spLocks/>
          </p:cNvSpPr>
          <p:nvPr/>
        </p:nvSpPr>
        <p:spPr>
          <a:xfrm>
            <a:off x="338985" y="248529"/>
            <a:ext cx="11514030" cy="5464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0070C0"/>
                </a:solidFill>
                <a:latin typeface="+mn-lt"/>
              </a:rPr>
              <a:t>Basic Properties Directly Implied by the Definition</a:t>
            </a:r>
          </a:p>
        </p:txBody>
      </p:sp>
      <p:pic>
        <p:nvPicPr>
          <p:cNvPr id="7" name="Picture 5"/>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8984" y="851265"/>
            <a:ext cx="10862415" cy="419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62800" y="4726242"/>
            <a:ext cx="4554742" cy="21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520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8968" y="333511"/>
            <a:ext cx="9364841" cy="43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604" y="992343"/>
            <a:ext cx="11976791" cy="580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583809" y="113901"/>
            <a:ext cx="2303391" cy="253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a:extLst>
              <a:ext uri="{FF2B5EF4-FFF2-40B4-BE49-F238E27FC236}">
                <a16:creationId xmlns="" xmlns:a16="http://schemas.microsoft.com/office/drawing/2014/main" id="{AF050E98-66C7-4729-970B-D00B2BAE1B4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515523" y="2458910"/>
            <a:ext cx="2594239" cy="25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696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645878"/>
            <a:ext cx="11734800" cy="1107996"/>
          </a:xfrm>
          <a:prstGeom prst="rect">
            <a:avLst/>
          </a:prstGeom>
        </p:spPr>
        <p:txBody>
          <a:bodyPr wrap="square">
            <a:spAutoFit/>
          </a:bodyPr>
          <a:lstStyle/>
          <a:p>
            <a:r>
              <a:rPr lang="en-US" sz="2200" dirty="0"/>
              <a:t>Now comes a very important fact. If we integrate a given function from a point to a point along different paths, the integrals will in general have different values. In other words, </a:t>
            </a:r>
            <a:r>
              <a:rPr lang="en-US" sz="2200" b="1" i="1" dirty="0"/>
              <a:t>a complex line integral depends not only on the endpoints of the path but in general also on the path itself</a:t>
            </a:r>
            <a:r>
              <a:rPr lang="en-US" sz="2200" dirty="0"/>
              <a:t>.</a:t>
            </a:r>
          </a:p>
        </p:txBody>
      </p:sp>
      <p:sp>
        <p:nvSpPr>
          <p:cNvPr id="5" name="Rectangle 4"/>
          <p:cNvSpPr/>
          <p:nvPr/>
        </p:nvSpPr>
        <p:spPr>
          <a:xfrm>
            <a:off x="304800" y="0"/>
            <a:ext cx="4522648" cy="677108"/>
          </a:xfrm>
          <a:prstGeom prst="rect">
            <a:avLst/>
          </a:prstGeom>
        </p:spPr>
        <p:txBody>
          <a:bodyPr wrap="none">
            <a:spAutoFit/>
          </a:bodyPr>
          <a:lstStyle/>
          <a:p>
            <a:r>
              <a:rPr lang="en-US" sz="3800" b="1" dirty="0">
                <a:solidFill>
                  <a:srgbClr val="0070C0"/>
                </a:solidFill>
              </a:rPr>
              <a:t>Dependence on path.</a:t>
            </a:r>
            <a:endParaRPr lang="en-US" sz="3800" dirty="0">
              <a:solidFill>
                <a:srgbClr val="0070C0"/>
              </a:solidFill>
            </a:endParaRPr>
          </a:p>
        </p:txBody>
      </p:sp>
      <p:pic>
        <p:nvPicPr>
          <p:cNvPr id="5123"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400" y="1764760"/>
            <a:ext cx="12039600" cy="207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448801" y="3511908"/>
            <a:ext cx="2335368" cy="300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66800" y="3894677"/>
            <a:ext cx="803148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8">
            <p14:nvContentPartPr>
              <p14:cNvPr id="2" name="Ink 1"/>
              <p14:cNvContentPartPr/>
              <p14:nvPr/>
            </p14:nvContentPartPr>
            <p14:xfrm>
              <a:off x="8686800" y="1171440"/>
              <a:ext cx="3420000" cy="1524240"/>
            </p14:xfrm>
          </p:contentPart>
        </mc:Choice>
        <mc:Fallback xmlns="">
          <p:pic>
            <p:nvPicPr>
              <p:cNvPr id="2" name="Ink 1"/>
              <p:cNvPicPr/>
              <p:nvPr/>
            </p:nvPicPr>
            <p:blipFill>
              <a:blip r:embed="rId9"/>
              <a:stretch>
                <a:fillRect/>
              </a:stretch>
            </p:blipFill>
            <p:spPr>
              <a:xfrm>
                <a:off x="8677440" y="1162080"/>
                <a:ext cx="3438720" cy="1542960"/>
              </a:xfrm>
              <a:prstGeom prst="rect">
                <a:avLst/>
              </a:prstGeom>
            </p:spPr>
          </p:pic>
        </mc:Fallback>
      </mc:AlternateContent>
    </p:spTree>
    <p:extLst>
      <p:ext uri="{BB962C8B-B14F-4D97-AF65-F5344CB8AC3E}">
        <p14:creationId xmlns:p14="http://schemas.microsoft.com/office/powerpoint/2010/main" val="4109683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04799" y="218941"/>
            <a:ext cx="5682646" cy="707886"/>
          </a:xfrm>
          <a:prstGeom prst="rect">
            <a:avLst/>
          </a:prstGeom>
        </p:spPr>
        <p:txBody>
          <a:bodyPr wrap="none">
            <a:spAutoFit/>
          </a:bodyPr>
          <a:lstStyle/>
          <a:p>
            <a:r>
              <a:rPr lang="en-US" sz="4000" b="1" dirty="0">
                <a:solidFill>
                  <a:srgbClr val="0070C0"/>
                </a:solidFill>
              </a:rPr>
              <a:t>Independence of the Path</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433588" y="926827"/>
                <a:ext cx="11505126" cy="1417952"/>
              </a:xfrm>
              <a:prstGeom prst="rect">
                <a:avLst/>
              </a:prstGeom>
            </p:spPr>
            <p:txBody>
              <a:bodyPr wrap="square">
                <a:spAutoFit/>
              </a:bodyPr>
              <a:lstStyle/>
              <a:p>
                <a:pPr algn="just"/>
                <a:r>
                  <a:rPr lang="en-US" sz="2500" dirty="0"/>
                  <a:t>Let </a:t>
                </a:r>
                <a14:m>
                  <m:oMath xmlns:m="http://schemas.openxmlformats.org/officeDocument/2006/math">
                    <m:sSub>
                      <m:sSubPr>
                        <m:ctrlPr>
                          <a:rPr lang="en-US" sz="2500" i="1" dirty="0" smtClean="0">
                            <a:latin typeface="Cambria Math"/>
                          </a:rPr>
                        </m:ctrlPr>
                      </m:sSubPr>
                      <m:e>
                        <m:r>
                          <a:rPr lang="en-US" sz="2500" b="0" i="1" dirty="0" smtClean="0">
                            <a:latin typeface="Cambria Math"/>
                          </a:rPr>
                          <m:t>𝑧</m:t>
                        </m:r>
                      </m:e>
                      <m:sub>
                        <m:r>
                          <a:rPr lang="en-US" sz="2500" b="0" i="1" dirty="0" smtClean="0">
                            <a:latin typeface="Cambria Math"/>
                          </a:rPr>
                          <m:t>0</m:t>
                        </m:r>
                      </m:sub>
                    </m:sSub>
                  </m:oMath>
                </a14:m>
                <a:r>
                  <a:rPr lang="en-US" sz="2500" dirty="0"/>
                  <a:t> and </a:t>
                </a:r>
                <a14:m>
                  <m:oMath xmlns:m="http://schemas.openxmlformats.org/officeDocument/2006/math">
                    <m:sSub>
                      <m:sSubPr>
                        <m:ctrlPr>
                          <a:rPr lang="en-US" sz="2500" i="1" dirty="0">
                            <a:latin typeface="Cambria Math"/>
                          </a:rPr>
                        </m:ctrlPr>
                      </m:sSubPr>
                      <m:e>
                        <m:r>
                          <a:rPr lang="en-US" sz="2500" i="1" dirty="0">
                            <a:latin typeface="Cambria Math"/>
                          </a:rPr>
                          <m:t>𝑧</m:t>
                        </m:r>
                      </m:e>
                      <m:sub>
                        <m:r>
                          <a:rPr lang="en-US" sz="2500" b="0" i="1" dirty="0" smtClean="0">
                            <a:latin typeface="Cambria Math"/>
                          </a:rPr>
                          <m:t>1</m:t>
                        </m:r>
                      </m:sub>
                    </m:sSub>
                  </m:oMath>
                </a14:m>
                <a:r>
                  <a:rPr lang="en-US" sz="2500" dirty="0"/>
                  <a:t> be points in a domain </a:t>
                </a:r>
                <a14:m>
                  <m:oMath xmlns:m="http://schemas.openxmlformats.org/officeDocument/2006/math">
                    <m:r>
                      <a:rPr lang="en-US" sz="2500" i="1" dirty="0" smtClean="0">
                        <a:latin typeface="Cambria Math"/>
                      </a:rPr>
                      <m:t>𝐷</m:t>
                    </m:r>
                  </m:oMath>
                </a14:m>
                <a:r>
                  <a:rPr lang="en-US" sz="2500" dirty="0"/>
                  <a:t>. A contour integral </a:t>
                </a:r>
                <a14:m>
                  <m:oMath xmlns:m="http://schemas.openxmlformats.org/officeDocument/2006/math">
                    <m:nary>
                      <m:naryPr>
                        <m:limLoc m:val="undOvr"/>
                        <m:ctrlPr>
                          <a:rPr lang="en-US" sz="2500" i="1">
                            <a:latin typeface="Cambria Math"/>
                          </a:rPr>
                        </m:ctrlPr>
                      </m:naryPr>
                      <m:sub>
                        <m:r>
                          <m:rPr>
                            <m:brk m:alnAt="24"/>
                          </m:rPr>
                          <a:rPr lang="en-US" sz="2500" i="1">
                            <a:latin typeface="Cambria Math"/>
                          </a:rPr>
                          <m:t>𝑐</m:t>
                        </m:r>
                      </m:sub>
                      <m:sup/>
                      <m:e>
                        <m:r>
                          <a:rPr lang="en-US" sz="2500" b="0" i="1" smtClean="0">
                            <a:latin typeface="Cambria Math"/>
                          </a:rPr>
                          <m:t>𝑓</m:t>
                        </m:r>
                        <m:r>
                          <a:rPr lang="en-US" sz="2500" b="0" i="1" smtClean="0">
                            <a:latin typeface="Cambria Math"/>
                          </a:rPr>
                          <m:t>(</m:t>
                        </m:r>
                        <m:r>
                          <a:rPr lang="en-US" sz="2500" b="0" i="1" smtClean="0">
                            <a:latin typeface="Cambria Math"/>
                          </a:rPr>
                          <m:t>𝑧</m:t>
                        </m:r>
                        <m:r>
                          <a:rPr lang="en-US" sz="2500" b="0" i="1" smtClean="0">
                            <a:latin typeface="Cambria Math"/>
                          </a:rPr>
                          <m:t>)</m:t>
                        </m:r>
                      </m:e>
                    </m:nary>
                    <m:r>
                      <a:rPr lang="en-US" sz="2500" i="1">
                        <a:latin typeface="Cambria Math"/>
                      </a:rPr>
                      <m:t>𝑑𝑧</m:t>
                    </m:r>
                  </m:oMath>
                </a14:m>
                <a:r>
                  <a:rPr lang="en-US" sz="2500" dirty="0"/>
                  <a:t> is said to be </a:t>
                </a:r>
                <a:r>
                  <a:rPr lang="en-US" sz="2500" b="1" dirty="0"/>
                  <a:t>independent of the path </a:t>
                </a:r>
                <a:r>
                  <a:rPr lang="en-US" sz="2500" dirty="0"/>
                  <a:t>if its value is the same for all contours </a:t>
                </a:r>
                <a14:m>
                  <m:oMath xmlns:m="http://schemas.openxmlformats.org/officeDocument/2006/math">
                    <m:r>
                      <a:rPr lang="en-US" sz="2500" i="1" dirty="0" smtClean="0">
                        <a:latin typeface="Cambria Math"/>
                      </a:rPr>
                      <m:t>𝐶</m:t>
                    </m:r>
                  </m:oMath>
                </a14:m>
                <a:r>
                  <a:rPr lang="en-US" sz="2500" i="1" dirty="0"/>
                  <a:t> </a:t>
                </a:r>
                <a:r>
                  <a:rPr lang="en-US" sz="2500" dirty="0"/>
                  <a:t>in </a:t>
                </a:r>
                <a14:m>
                  <m:oMath xmlns:m="http://schemas.openxmlformats.org/officeDocument/2006/math">
                    <m:r>
                      <a:rPr lang="en-US" sz="2500" i="1" dirty="0" smtClean="0">
                        <a:latin typeface="Cambria Math"/>
                      </a:rPr>
                      <m:t>𝐷</m:t>
                    </m:r>
                  </m:oMath>
                </a14:m>
                <a:r>
                  <a:rPr lang="en-US" sz="2500" i="1" dirty="0"/>
                  <a:t> </a:t>
                </a:r>
                <a:r>
                  <a:rPr lang="en-US" sz="2500" dirty="0"/>
                  <a:t>with initial point </a:t>
                </a:r>
                <a14:m>
                  <m:oMath xmlns:m="http://schemas.openxmlformats.org/officeDocument/2006/math">
                    <m:sSub>
                      <m:sSubPr>
                        <m:ctrlPr>
                          <a:rPr lang="en-US" sz="2500" i="1" dirty="0">
                            <a:latin typeface="Cambria Math"/>
                          </a:rPr>
                        </m:ctrlPr>
                      </m:sSubPr>
                      <m:e>
                        <m:r>
                          <a:rPr lang="en-US" sz="2500" i="1" dirty="0">
                            <a:latin typeface="Cambria Math"/>
                          </a:rPr>
                          <m:t>𝑧</m:t>
                        </m:r>
                      </m:e>
                      <m:sub>
                        <m:r>
                          <a:rPr lang="en-US" sz="2500" i="1" dirty="0">
                            <a:latin typeface="Cambria Math"/>
                          </a:rPr>
                          <m:t>0</m:t>
                        </m:r>
                      </m:sub>
                    </m:sSub>
                  </m:oMath>
                </a14:m>
                <a:r>
                  <a:rPr lang="en-US" sz="2500" dirty="0"/>
                  <a:t> and terminal point </a:t>
                </a:r>
                <a14:m>
                  <m:oMath xmlns:m="http://schemas.openxmlformats.org/officeDocument/2006/math">
                    <m:sSub>
                      <m:sSubPr>
                        <m:ctrlPr>
                          <a:rPr lang="en-US" sz="2500" i="1" dirty="0">
                            <a:latin typeface="Cambria Math"/>
                          </a:rPr>
                        </m:ctrlPr>
                      </m:sSubPr>
                      <m:e>
                        <m:r>
                          <a:rPr lang="en-US" sz="2500" i="1" dirty="0">
                            <a:latin typeface="Cambria Math"/>
                          </a:rPr>
                          <m:t>𝑧</m:t>
                        </m:r>
                      </m:e>
                      <m:sub>
                        <m:r>
                          <a:rPr lang="en-US" sz="2500" b="0" i="1" dirty="0" smtClean="0">
                            <a:latin typeface="Cambria Math"/>
                          </a:rPr>
                          <m:t>1</m:t>
                        </m:r>
                      </m:sub>
                    </m:sSub>
                  </m:oMath>
                </a14:m>
                <a:r>
                  <a:rPr lang="en-US" sz="2500" dirty="0"/>
                  <a:t>.</a:t>
                </a:r>
              </a:p>
            </p:txBody>
          </p:sp>
        </mc:Choice>
        <mc:Fallback xmlns="">
          <p:sp>
            <p:nvSpPr>
              <p:cNvPr id="2" name="Rectangle 1"/>
              <p:cNvSpPr>
                <a:spLocks noRot="1" noChangeAspect="1" noMove="1" noResize="1" noEditPoints="1" noAdjustHandles="1" noChangeArrowheads="1" noChangeShapeType="1" noTextEdit="1"/>
              </p:cNvSpPr>
              <p:nvPr/>
            </p:nvSpPr>
            <p:spPr>
              <a:xfrm>
                <a:off x="433588" y="926827"/>
                <a:ext cx="11505126" cy="1417952"/>
              </a:xfrm>
              <a:prstGeom prst="rect">
                <a:avLst/>
              </a:prstGeom>
              <a:blipFill>
                <a:blip r:embed="rId2"/>
                <a:stretch>
                  <a:fillRect l="-848" r="-901" b="-9442"/>
                </a:stretch>
              </a:blipFill>
            </p:spPr>
            <p:txBody>
              <a:bodyPr/>
              <a:lstStyle/>
              <a:p>
                <a:r>
                  <a:rPr lang="en-US">
                    <a:noFill/>
                  </a:rPr>
                  <a:t> </a:t>
                </a:r>
              </a:p>
            </p:txBody>
          </p:sp>
        </mc:Fallback>
      </mc:AlternateContent>
      <p:sp>
        <p:nvSpPr>
          <p:cNvPr id="3" name="Rectangle 2"/>
          <p:cNvSpPr/>
          <p:nvPr/>
        </p:nvSpPr>
        <p:spPr>
          <a:xfrm>
            <a:off x="433588" y="2548875"/>
            <a:ext cx="7545784" cy="646331"/>
          </a:xfrm>
          <a:prstGeom prst="rect">
            <a:avLst/>
          </a:prstGeom>
        </p:spPr>
        <p:txBody>
          <a:bodyPr wrap="none">
            <a:spAutoFit/>
          </a:bodyPr>
          <a:lstStyle/>
          <a:p>
            <a:r>
              <a:rPr lang="en-US" sz="3600" b="1" dirty="0">
                <a:solidFill>
                  <a:srgbClr val="0070C0"/>
                </a:solidFill>
              </a:rPr>
              <a:t>Analyticity Implies Path Independence</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6" name="Rectangle 5"/>
              <p:cNvSpPr/>
              <p:nvPr/>
            </p:nvSpPr>
            <p:spPr>
              <a:xfrm>
                <a:off x="433587" y="3414721"/>
                <a:ext cx="11363459" cy="2956835"/>
              </a:xfrm>
              <a:prstGeom prst="rect">
                <a:avLst/>
              </a:prstGeom>
            </p:spPr>
            <p:txBody>
              <a:bodyPr wrap="square">
                <a:spAutoFit/>
              </a:bodyPr>
              <a:lstStyle/>
              <a:p>
                <a:pPr algn="just"/>
                <a:r>
                  <a:rPr lang="en-US" sz="2500" dirty="0"/>
                  <a:t>Suppose that a function </a:t>
                </a:r>
                <a14:m>
                  <m:oMath xmlns:m="http://schemas.openxmlformats.org/officeDocument/2006/math">
                    <m:r>
                      <a:rPr lang="en-US" sz="2500" i="1" dirty="0" smtClean="0">
                        <a:latin typeface="Cambria Math"/>
                      </a:rPr>
                      <m:t>𝑓</m:t>
                    </m:r>
                  </m:oMath>
                </a14:m>
                <a:r>
                  <a:rPr lang="en-US" sz="2500" i="1" dirty="0"/>
                  <a:t> </a:t>
                </a:r>
                <a:r>
                  <a:rPr lang="en-US" sz="2500" dirty="0"/>
                  <a:t>is analytic in a simply connected domain </a:t>
                </a:r>
                <a14:m>
                  <m:oMath xmlns:m="http://schemas.openxmlformats.org/officeDocument/2006/math">
                    <m:r>
                      <a:rPr lang="en-US" sz="2500" i="1" dirty="0" smtClean="0">
                        <a:latin typeface="Cambria Math"/>
                      </a:rPr>
                      <m:t>𝐷</m:t>
                    </m:r>
                  </m:oMath>
                </a14:m>
                <a:r>
                  <a:rPr lang="en-US" sz="2500" i="1" dirty="0"/>
                  <a:t> </a:t>
                </a:r>
                <a:r>
                  <a:rPr lang="en-US" sz="2500" dirty="0"/>
                  <a:t>and </a:t>
                </a:r>
                <a14:m>
                  <m:oMath xmlns:m="http://schemas.openxmlformats.org/officeDocument/2006/math">
                    <m:r>
                      <a:rPr lang="en-US" sz="2500" i="1" dirty="0" smtClean="0">
                        <a:latin typeface="Cambria Math"/>
                      </a:rPr>
                      <m:t>𝐶</m:t>
                    </m:r>
                  </m:oMath>
                </a14:m>
                <a:r>
                  <a:rPr lang="en-US" sz="2500" i="1" dirty="0"/>
                  <a:t> </a:t>
                </a:r>
                <a:r>
                  <a:rPr lang="en-US" sz="2500" dirty="0"/>
                  <a:t>is any contour in </a:t>
                </a:r>
                <a14:m>
                  <m:oMath xmlns:m="http://schemas.openxmlformats.org/officeDocument/2006/math">
                    <m:r>
                      <a:rPr lang="en-US" sz="2500" i="1" dirty="0" smtClean="0">
                        <a:latin typeface="Cambria Math"/>
                      </a:rPr>
                      <m:t>𝐷</m:t>
                    </m:r>
                  </m:oMath>
                </a14:m>
                <a:r>
                  <a:rPr lang="en-US" sz="2500" dirty="0"/>
                  <a:t>. Then </a:t>
                </a:r>
                <a14:m>
                  <m:oMath xmlns:m="http://schemas.openxmlformats.org/officeDocument/2006/math">
                    <m:nary>
                      <m:naryPr>
                        <m:limLoc m:val="undOvr"/>
                        <m:ctrlPr>
                          <a:rPr lang="en-US" sz="2500" i="1">
                            <a:latin typeface="Cambria Math"/>
                          </a:rPr>
                        </m:ctrlPr>
                      </m:naryPr>
                      <m:sub>
                        <m:r>
                          <m:rPr>
                            <m:brk m:alnAt="24"/>
                          </m:rPr>
                          <a:rPr lang="en-US" sz="2500" i="1">
                            <a:latin typeface="Cambria Math"/>
                          </a:rPr>
                          <m:t>𝑐</m:t>
                        </m:r>
                      </m:sub>
                      <m:sup/>
                      <m:e>
                        <m:r>
                          <a:rPr lang="en-US" sz="2500" i="1">
                            <a:latin typeface="Cambria Math"/>
                          </a:rPr>
                          <m:t>𝑓</m:t>
                        </m:r>
                        <m:r>
                          <a:rPr lang="en-US" sz="2500" i="1">
                            <a:latin typeface="Cambria Math"/>
                          </a:rPr>
                          <m:t>(</m:t>
                        </m:r>
                        <m:r>
                          <a:rPr lang="en-US" sz="2500" i="1">
                            <a:latin typeface="Cambria Math"/>
                          </a:rPr>
                          <m:t>𝑧</m:t>
                        </m:r>
                        <m:r>
                          <a:rPr lang="en-US" sz="2500" i="1">
                            <a:latin typeface="Cambria Math"/>
                          </a:rPr>
                          <m:t>)</m:t>
                        </m:r>
                      </m:e>
                    </m:nary>
                    <m:r>
                      <a:rPr lang="en-US" sz="2500" i="1">
                        <a:latin typeface="Cambria Math"/>
                      </a:rPr>
                      <m:t>𝑑𝑧</m:t>
                    </m:r>
                  </m:oMath>
                </a14:m>
                <a:r>
                  <a:rPr lang="en-US" sz="2500" dirty="0"/>
                  <a:t> </a:t>
                </a:r>
                <a:r>
                  <a:rPr lang="en-US" sz="2500" i="1" dirty="0"/>
                  <a:t> </a:t>
                </a:r>
                <a:r>
                  <a:rPr lang="en-US" sz="2500" dirty="0"/>
                  <a:t>is independent of the path </a:t>
                </a:r>
                <a14:m>
                  <m:oMath xmlns:m="http://schemas.openxmlformats.org/officeDocument/2006/math">
                    <m:r>
                      <a:rPr lang="en-US" sz="2500" i="1" dirty="0" smtClean="0">
                        <a:latin typeface="Cambria Math"/>
                      </a:rPr>
                      <m:t>𝐶</m:t>
                    </m:r>
                  </m:oMath>
                </a14:m>
                <a:r>
                  <a:rPr lang="en-US" sz="2500" dirty="0"/>
                  <a:t>.</a:t>
                </a:r>
              </a:p>
              <a:p>
                <a:pPr algn="just"/>
                <a:endParaRPr lang="en-US" sz="2500" dirty="0"/>
              </a:p>
              <a:p>
                <a:pPr algn="just"/>
                <a:r>
                  <a:rPr lang="en-US" sz="2500" b="1" dirty="0">
                    <a:solidFill>
                      <a:srgbClr val="C00000"/>
                    </a:solidFill>
                  </a:rPr>
                  <a:t>Note:</a:t>
                </a:r>
                <a:r>
                  <a:rPr lang="en-US" sz="2500" dirty="0"/>
                  <a:t> This is an important result from the physical point of view. If </a:t>
                </a:r>
                <a14:m>
                  <m:oMath xmlns:m="http://schemas.openxmlformats.org/officeDocument/2006/math">
                    <m:r>
                      <a:rPr lang="en-US" sz="2500" i="1" dirty="0" smtClean="0">
                        <a:latin typeface="Cambria Math"/>
                      </a:rPr>
                      <m:t>𝑓</m:t>
                    </m:r>
                    <m:r>
                      <a:rPr lang="en-US" sz="2500" i="1" dirty="0" smtClean="0">
                        <a:latin typeface="Cambria Math"/>
                      </a:rPr>
                      <m:t>(</m:t>
                    </m:r>
                    <m:r>
                      <a:rPr lang="en-US" sz="2500" i="1" dirty="0" smtClean="0">
                        <a:latin typeface="Cambria Math"/>
                      </a:rPr>
                      <m:t>𝑧</m:t>
                    </m:r>
                    <m:r>
                      <a:rPr lang="en-US" sz="2500" i="1" dirty="0">
                        <a:latin typeface="Cambria Math"/>
                      </a:rPr>
                      <m:t>)</m:t>
                    </m:r>
                  </m:oMath>
                </a14:m>
                <a:r>
                  <a:rPr lang="en-US" sz="2500" dirty="0"/>
                  <a:t> has the sense of a vector field on the plane then above theorem implies that the vector field is conservative.</a:t>
                </a:r>
              </a:p>
              <a:p>
                <a:pPr algn="just"/>
                <a:endParaRPr lang="en-US" sz="2500" dirty="0"/>
              </a:p>
            </p:txBody>
          </p:sp>
        </mc:Choice>
        <mc:Fallback xmlns="">
          <p:sp>
            <p:nvSpPr>
              <p:cNvPr id="6" name="Rectangle 5"/>
              <p:cNvSpPr>
                <a:spLocks noRot="1" noChangeAspect="1" noMove="1" noResize="1" noEditPoints="1" noAdjustHandles="1" noChangeArrowheads="1" noChangeShapeType="1" noTextEdit="1"/>
              </p:cNvSpPr>
              <p:nvPr/>
            </p:nvSpPr>
            <p:spPr>
              <a:xfrm>
                <a:off x="433587" y="3414721"/>
                <a:ext cx="11363459" cy="2956835"/>
              </a:xfrm>
              <a:prstGeom prst="rect">
                <a:avLst/>
              </a:prstGeom>
              <a:blipFill>
                <a:blip r:embed="rId3"/>
                <a:stretch>
                  <a:fillRect l="-858" t="-1443" r="-912"/>
                </a:stretch>
              </a:blipFill>
            </p:spPr>
            <p:txBody>
              <a:bodyPr/>
              <a:lstStyle/>
              <a:p>
                <a:r>
                  <a:rPr lang="en-US">
                    <a:noFill/>
                  </a:rPr>
                  <a:t> </a:t>
                </a:r>
              </a:p>
            </p:txBody>
          </p:sp>
        </mc:Fallback>
      </mc:AlternateContent>
    </p:spTree>
    <p:extLst>
      <p:ext uri="{BB962C8B-B14F-4D97-AF65-F5344CB8AC3E}">
        <p14:creationId xmlns:p14="http://schemas.microsoft.com/office/powerpoint/2010/main" val="1076557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85907" y="153434"/>
            <a:ext cx="11534899" cy="707886"/>
          </a:xfrm>
          <a:prstGeom prst="rect">
            <a:avLst/>
          </a:prstGeom>
        </p:spPr>
        <p:txBody>
          <a:bodyPr wrap="square">
            <a:spAutoFit/>
          </a:bodyPr>
          <a:lstStyle/>
          <a:p>
            <a:r>
              <a:rPr lang="en-US" sz="4000" b="1" dirty="0">
                <a:solidFill>
                  <a:srgbClr val="0070C0"/>
                </a:solidFill>
              </a:rPr>
              <a:t>Fundamental Theorem for Contour Integrals</a:t>
            </a:r>
            <a:endParaRPr lang="en-US" sz="3800" b="1" dirty="0">
              <a:solidFill>
                <a:srgbClr val="0070C0"/>
              </a:solidFill>
            </a:endParaRPr>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8376" y="1143000"/>
            <a:ext cx="11393028" cy="408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638600" y="4714920"/>
              <a:ext cx="7144200" cy="1571760"/>
            </p14:xfrm>
          </p:contentPart>
        </mc:Choice>
        <mc:Fallback xmlns="">
          <p:pic>
            <p:nvPicPr>
              <p:cNvPr id="2" name="Ink 1"/>
              <p:cNvPicPr/>
              <p:nvPr/>
            </p:nvPicPr>
            <p:blipFill>
              <a:blip r:embed="rId5"/>
              <a:stretch>
                <a:fillRect/>
              </a:stretch>
            </p:blipFill>
            <p:spPr>
              <a:xfrm>
                <a:off x="4629240" y="4705560"/>
                <a:ext cx="7162920" cy="1590480"/>
              </a:xfrm>
              <a:prstGeom prst="rect">
                <a:avLst/>
              </a:prstGeom>
            </p:spPr>
          </p:pic>
        </mc:Fallback>
      </mc:AlternateContent>
    </p:spTree>
    <p:extLst>
      <p:ext uri="{BB962C8B-B14F-4D97-AF65-F5344CB8AC3E}">
        <p14:creationId xmlns:p14="http://schemas.microsoft.com/office/powerpoint/2010/main" val="93802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85907" y="142079"/>
            <a:ext cx="11534899" cy="677108"/>
          </a:xfrm>
          <a:prstGeom prst="rect">
            <a:avLst/>
          </a:prstGeom>
        </p:spPr>
        <p:txBody>
          <a:bodyPr wrap="square">
            <a:spAutoFit/>
          </a:bodyPr>
          <a:lstStyle/>
          <a:p>
            <a:r>
              <a:rPr lang="en-US" sz="3800" b="1" dirty="0">
                <a:solidFill>
                  <a:srgbClr val="0070C0"/>
                </a:solidFill>
              </a:rPr>
              <a:t>Examples:</a:t>
            </a:r>
            <a:endParaRPr lang="en-US" sz="3800" dirty="0">
              <a:solidFill>
                <a:srgbClr val="0070C0"/>
              </a:solidFill>
            </a:endParaRPr>
          </a:p>
        </p:txBody>
      </p:sp>
      <p:sp>
        <p:nvSpPr>
          <p:cNvPr id="2" name="Rectangle 1"/>
          <p:cNvSpPr/>
          <p:nvPr/>
        </p:nvSpPr>
        <p:spPr>
          <a:xfrm>
            <a:off x="594458" y="1092422"/>
            <a:ext cx="417102" cy="461665"/>
          </a:xfrm>
          <a:prstGeom prst="rect">
            <a:avLst/>
          </a:prstGeom>
        </p:spPr>
        <p:txBody>
          <a:bodyPr wrap="none">
            <a:spAutoFit/>
          </a:bodyPr>
          <a:lstStyle/>
          <a:p>
            <a:r>
              <a:rPr lang="en-US" sz="2400" dirty="0"/>
              <a:t>1.</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61124" y="919757"/>
            <a:ext cx="4940888" cy="8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94458" y="1937304"/>
            <a:ext cx="417102" cy="461665"/>
          </a:xfrm>
          <a:prstGeom prst="rect">
            <a:avLst/>
          </a:prstGeom>
        </p:spPr>
        <p:txBody>
          <a:bodyPr wrap="none">
            <a:spAutoFit/>
          </a:bodyPr>
          <a:lstStyle/>
          <a:p>
            <a:r>
              <a:rPr lang="en-US" sz="2400" dirty="0"/>
              <a:t>2.</a:t>
            </a:r>
          </a:p>
        </p:txBody>
      </p:sp>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61123" y="1784741"/>
            <a:ext cx="5526043" cy="83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2401" y="2843011"/>
            <a:ext cx="6234313" cy="132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94458" y="3075621"/>
            <a:ext cx="417102" cy="461665"/>
          </a:xfrm>
          <a:prstGeom prst="rect">
            <a:avLst/>
          </a:prstGeom>
        </p:spPr>
        <p:txBody>
          <a:bodyPr wrap="none">
            <a:spAutoFit/>
          </a:bodyPr>
          <a:lstStyle/>
          <a:p>
            <a:r>
              <a:rPr lang="en-US" sz="2400" dirty="0"/>
              <a:t>3.</a:t>
            </a:r>
          </a:p>
        </p:txBody>
      </p:sp>
      <p:pic>
        <p:nvPicPr>
          <p:cNvPr id="3077" name="Picture 5"/>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2401" y="4494324"/>
            <a:ext cx="10651768" cy="128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594458" y="4644496"/>
            <a:ext cx="417102" cy="461665"/>
          </a:xfrm>
          <a:prstGeom prst="rect">
            <a:avLst/>
          </a:prstGeom>
        </p:spPr>
        <p:txBody>
          <a:bodyPr wrap="none">
            <a:spAutoFit/>
          </a:bodyPr>
          <a:lstStyle/>
          <a:p>
            <a:r>
              <a:rPr lang="en-US" sz="2400" dirty="0"/>
              <a:t>4.</a:t>
            </a:r>
          </a:p>
        </p:txBody>
      </p:sp>
    </p:spTree>
    <p:extLst>
      <p:ext uri="{BB962C8B-B14F-4D97-AF65-F5344CB8AC3E}">
        <p14:creationId xmlns:p14="http://schemas.microsoft.com/office/powerpoint/2010/main" val="80204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289745" y="142079"/>
            <a:ext cx="11534899" cy="677108"/>
          </a:xfrm>
          <a:prstGeom prst="rect">
            <a:avLst/>
          </a:prstGeom>
        </p:spPr>
        <p:txBody>
          <a:bodyPr wrap="square">
            <a:spAutoFit/>
          </a:bodyPr>
          <a:lstStyle/>
          <a:p>
            <a:r>
              <a:rPr lang="en-US" sz="3800" b="1" dirty="0">
                <a:solidFill>
                  <a:srgbClr val="0070C0"/>
                </a:solidFill>
              </a:rPr>
              <a:t>Cauchy’s Integral Theorem (Cauchy-</a:t>
            </a:r>
            <a:r>
              <a:rPr lang="en-US" sz="3800" b="1" dirty="0" err="1">
                <a:solidFill>
                  <a:srgbClr val="0070C0"/>
                </a:solidFill>
              </a:rPr>
              <a:t>Goursat</a:t>
            </a:r>
            <a:r>
              <a:rPr lang="en-US" sz="3800" b="1" dirty="0">
                <a:solidFill>
                  <a:srgbClr val="0070C0"/>
                </a:solidFill>
              </a:rPr>
              <a:t> Theorem)</a:t>
            </a:r>
            <a:endParaRPr lang="en-US" sz="3800" dirty="0">
              <a:solidFill>
                <a:srgbClr val="0070C0"/>
              </a:solidFill>
            </a:endParaRPr>
          </a:p>
        </p:txBody>
      </p:sp>
      <mc:AlternateContent xmlns:mc="http://schemas.openxmlformats.org/markup-compatibility/2006" xmlns:a14="http://schemas.microsoft.com/office/drawing/2010/main">
        <mc:Choice Requires="a14">
          <p:sp>
            <p:nvSpPr>
              <p:cNvPr id="9" name="Rectangle 8"/>
              <p:cNvSpPr/>
              <p:nvPr/>
            </p:nvSpPr>
            <p:spPr>
              <a:xfrm>
                <a:off x="341489" y="2743619"/>
                <a:ext cx="11431409" cy="1364989"/>
              </a:xfrm>
              <a:prstGeom prst="rect">
                <a:avLst/>
              </a:prstGeom>
            </p:spPr>
            <p:txBody>
              <a:bodyPr wrap="square">
                <a:spAutoFit/>
              </a:bodyPr>
              <a:lstStyle/>
              <a:p>
                <a:r>
                  <a:rPr lang="en-US" sz="2400" dirty="0"/>
                  <a:t>Since the interior of a simple closed contour is a simply connected domain, the Cauchy-</a:t>
                </a:r>
                <a:r>
                  <a:rPr lang="en-US" sz="2400" dirty="0" err="1"/>
                  <a:t>Goursat</a:t>
                </a:r>
                <a:r>
                  <a:rPr lang="en-US" sz="2400" dirty="0"/>
                  <a:t> theorem can be stated in the slightly more practical manner as: </a:t>
                </a:r>
              </a:p>
              <a:p>
                <a:r>
                  <a:rPr lang="en-US" sz="2400" dirty="0"/>
                  <a:t>If </a:t>
                </a:r>
                <a14:m>
                  <m:oMath xmlns:m="http://schemas.openxmlformats.org/officeDocument/2006/math">
                    <m:r>
                      <a:rPr lang="en-US" sz="2400" i="1" dirty="0" smtClean="0">
                        <a:latin typeface="Cambria Math"/>
                      </a:rPr>
                      <m:t>𝑓</m:t>
                    </m:r>
                  </m:oMath>
                </a14:m>
                <a:r>
                  <a:rPr lang="en-US" sz="2400" dirty="0"/>
                  <a:t> is analytic at all points within and on a simple closed contour </a:t>
                </a:r>
                <a14:m>
                  <m:oMath xmlns:m="http://schemas.openxmlformats.org/officeDocument/2006/math">
                    <m:r>
                      <a:rPr lang="en-US" sz="2400" i="1" dirty="0" smtClean="0">
                        <a:latin typeface="Cambria Math"/>
                      </a:rPr>
                      <m:t>𝐶</m:t>
                    </m:r>
                  </m:oMath>
                </a14:m>
                <a:r>
                  <a:rPr lang="en-US" sz="2400" dirty="0"/>
                  <a:t>, then</a:t>
                </a:r>
                <a:r>
                  <a:rPr lang="en-US" sz="2400" i="1" dirty="0"/>
                  <a:t> </a:t>
                </a:r>
                <a14:m>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r>
                          <a:rPr lang="en-US" sz="2400" i="1">
                            <a:latin typeface="Cambria Math"/>
                          </a:rPr>
                          <m:t>𝑓</m:t>
                        </m:r>
                        <m:r>
                          <a:rPr lang="en-US" sz="2400" i="1">
                            <a:latin typeface="Cambria Math"/>
                          </a:rPr>
                          <m:t>(</m:t>
                        </m:r>
                        <m:r>
                          <a:rPr lang="en-US" sz="2400" i="1">
                            <a:latin typeface="Cambria Math"/>
                          </a:rPr>
                          <m:t>𝑧</m:t>
                        </m:r>
                        <m:r>
                          <a:rPr lang="en-US" sz="2400" i="1">
                            <a:latin typeface="Cambria Math"/>
                          </a:rPr>
                          <m:t>)</m:t>
                        </m:r>
                      </m:e>
                    </m:nary>
                    <m:r>
                      <a:rPr lang="en-US" sz="2400" i="1">
                        <a:latin typeface="Cambria Math"/>
                      </a:rPr>
                      <m:t>𝑑𝑧</m:t>
                    </m:r>
                    <m:r>
                      <a:rPr lang="en-US" sz="2400" b="0" i="1" smtClean="0">
                        <a:latin typeface="Cambria Math"/>
                      </a:rPr>
                      <m:t>=0.</m:t>
                    </m:r>
                  </m:oMath>
                </a14:m>
                <a:r>
                  <a:rPr lang="en-US" sz="2400" dirty="0"/>
                  <a:t> </a:t>
                </a:r>
              </a:p>
            </p:txBody>
          </p:sp>
        </mc:Choice>
        <mc:Fallback xmlns="">
          <p:sp>
            <p:nvSpPr>
              <p:cNvPr id="9" name="Rectangle 8"/>
              <p:cNvSpPr>
                <a:spLocks noRot="1" noChangeAspect="1" noMove="1" noResize="1" noEditPoints="1" noAdjustHandles="1" noChangeArrowheads="1" noChangeShapeType="1" noTextEdit="1"/>
              </p:cNvSpPr>
              <p:nvPr/>
            </p:nvSpPr>
            <p:spPr>
              <a:xfrm>
                <a:off x="341489" y="2743619"/>
                <a:ext cx="11431409" cy="1364989"/>
              </a:xfrm>
              <a:prstGeom prst="rect">
                <a:avLst/>
              </a:prstGeom>
              <a:blipFill>
                <a:blip r:embed="rId2"/>
                <a:stretch>
                  <a:fillRect l="-800" t="-3571" b="-5804"/>
                </a:stretch>
              </a:blipFill>
            </p:spPr>
            <p:txBody>
              <a:bodyPr/>
              <a:lstStyle/>
              <a:p>
                <a:r>
                  <a:rPr lang="en-US">
                    <a:noFill/>
                  </a:rPr>
                  <a:t> </a:t>
                </a:r>
              </a:p>
            </p:txBody>
          </p:sp>
        </mc:Fallback>
      </mc:AlternateContent>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966" y="864938"/>
            <a:ext cx="3136422" cy="189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41489" y="3939735"/>
            <a:ext cx="11534899" cy="507831"/>
          </a:xfrm>
          <a:prstGeom prst="rect">
            <a:avLst/>
          </a:prstGeom>
        </p:spPr>
        <p:txBody>
          <a:bodyPr wrap="square">
            <a:spAutoFit/>
          </a:bodyPr>
          <a:lstStyle/>
          <a:p>
            <a:r>
              <a:rPr lang="en-US" sz="2700" b="1" dirty="0">
                <a:solidFill>
                  <a:srgbClr val="0070C0"/>
                </a:solidFill>
              </a:rPr>
              <a:t>Example:</a:t>
            </a:r>
            <a:endParaRPr lang="en-US" sz="2700" dirty="0">
              <a:solidFill>
                <a:srgbClr val="0070C0"/>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 xmlns:a16="http://schemas.microsoft.com/office/drawing/2014/main" id="{9A3A15BE-B1B9-4300-B493-5517CA83EA5A}"/>
                  </a:ext>
                </a:extLst>
              </p:cNvPr>
              <p:cNvSpPr/>
              <p:nvPr/>
            </p:nvSpPr>
            <p:spPr>
              <a:xfrm>
                <a:off x="289745" y="837260"/>
                <a:ext cx="8450221" cy="1976375"/>
              </a:xfrm>
              <a:prstGeom prst="rect">
                <a:avLst/>
              </a:prstGeom>
            </p:spPr>
            <p:txBody>
              <a:bodyPr wrap="square">
                <a:spAutoFit/>
              </a:bodyPr>
              <a:lstStyle/>
              <a:p>
                <a:r>
                  <a:rPr lang="en-US" sz="2400" dirty="0"/>
                  <a:t>If </a:t>
                </a:r>
                <a14:m>
                  <m:oMath xmlns:m="http://schemas.openxmlformats.org/officeDocument/2006/math">
                    <m:r>
                      <a:rPr lang="en-US" sz="2400" i="1" dirty="0" smtClean="0">
                        <a:latin typeface="Cambria Math"/>
                      </a:rPr>
                      <m:t>𝑓</m:t>
                    </m:r>
                    <m:r>
                      <a:rPr lang="en-US" sz="2400" i="1" dirty="0" smtClean="0">
                        <a:latin typeface="Cambria Math"/>
                      </a:rPr>
                      <m:t>(</m:t>
                    </m:r>
                    <m:r>
                      <a:rPr lang="en-US" sz="2400" i="1" dirty="0" smtClean="0">
                        <a:latin typeface="Cambria Math"/>
                      </a:rPr>
                      <m:t>𝑧</m:t>
                    </m:r>
                    <m:r>
                      <a:rPr lang="en-US" sz="2400" i="1" dirty="0" smtClean="0">
                        <a:latin typeface="Cambria Math"/>
                      </a:rPr>
                      <m:t>)</m:t>
                    </m:r>
                  </m:oMath>
                </a14:m>
                <a:r>
                  <a:rPr lang="en-US" sz="2400" dirty="0"/>
                  <a:t> is analytic in a simply connected domain D, Then for every simple closed contour </a:t>
                </a:r>
                <a14:m>
                  <m:oMath xmlns:m="http://schemas.openxmlformats.org/officeDocument/2006/math">
                    <m:r>
                      <a:rPr lang="en-US" sz="2400" i="1" dirty="0" smtClean="0">
                        <a:latin typeface="Cambria Math"/>
                      </a:rPr>
                      <m:t>𝐶</m:t>
                    </m:r>
                  </m:oMath>
                </a14:m>
                <a:r>
                  <a:rPr lang="en-US" sz="2400" dirty="0"/>
                  <a:t> in D,</a:t>
                </a:r>
              </a:p>
              <a:p>
                <a:pPr/>
                <a14:m>
                  <m:oMathPara xmlns:m="http://schemas.openxmlformats.org/officeDocument/2006/math">
                    <m:oMathParaPr>
                      <m:jc m:val="centerGroup"/>
                    </m:oMathParaPr>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r>
                            <a:rPr lang="en-US" sz="2400" i="1">
                              <a:latin typeface="Cambria Math"/>
                            </a:rPr>
                            <m:t>𝑓</m:t>
                          </m:r>
                          <m:r>
                            <a:rPr lang="en-US" sz="2400" i="1">
                              <a:latin typeface="Cambria Math"/>
                            </a:rPr>
                            <m:t>(</m:t>
                          </m:r>
                          <m:r>
                            <a:rPr lang="en-US" sz="2400" i="1">
                              <a:latin typeface="Cambria Math"/>
                            </a:rPr>
                            <m:t>𝑧</m:t>
                          </m:r>
                          <m:r>
                            <a:rPr lang="en-US" sz="2400" i="1">
                              <a:latin typeface="Cambria Math"/>
                            </a:rPr>
                            <m:t>)</m:t>
                          </m:r>
                        </m:e>
                      </m:nary>
                      <m:r>
                        <a:rPr lang="en-US" sz="2400" i="1">
                          <a:latin typeface="Cambria Math"/>
                        </a:rPr>
                        <m:t>𝑑𝑧</m:t>
                      </m:r>
                      <m:r>
                        <a:rPr lang="en-US" sz="2400" b="0" i="1" smtClean="0">
                          <a:latin typeface="Cambria Math"/>
                        </a:rPr>
                        <m:t>=0.</m:t>
                      </m:r>
                    </m:oMath>
                  </m:oMathPara>
                </a14:m>
                <a:endParaRPr lang="en-US" sz="2400" dirty="0"/>
              </a:p>
            </p:txBody>
          </p:sp>
        </mc:Choice>
        <mc:Fallback xmlns="">
          <p:sp>
            <p:nvSpPr>
              <p:cNvPr id="8" name="Rectangle 7">
                <a:extLst>
                  <a:ext uri="{FF2B5EF4-FFF2-40B4-BE49-F238E27FC236}">
                    <a16:creationId xmlns:a16="http://schemas.microsoft.com/office/drawing/2014/main" xmlns:a14="http://schemas.microsoft.com/office/drawing/2010/main" xmlns="" id="{9A3A15BE-B1B9-4300-B493-5517CA83EA5A}"/>
                  </a:ext>
                </a:extLst>
              </p:cNvPr>
              <p:cNvSpPr>
                <a:spLocks noRot="1" noChangeAspect="1" noMove="1" noResize="1" noEditPoints="1" noAdjustHandles="1" noChangeArrowheads="1" noChangeShapeType="1" noTextEdit="1"/>
              </p:cNvSpPr>
              <p:nvPr/>
            </p:nvSpPr>
            <p:spPr>
              <a:xfrm>
                <a:off x="289745" y="837260"/>
                <a:ext cx="8450221" cy="1976375"/>
              </a:xfrm>
              <a:prstGeom prst="rect">
                <a:avLst/>
              </a:prstGeom>
              <a:blipFill rotWithShape="1">
                <a:blip r:embed="rId4"/>
                <a:stretch>
                  <a:fillRect l="-1154" t="-2462"/>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52637" y="4447566"/>
            <a:ext cx="103346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8943840" y="5771880"/>
              <a:ext cx="1838880" cy="1000800"/>
            </p14:xfrm>
          </p:contentPart>
        </mc:Choice>
        <mc:Fallback xmlns="">
          <p:pic>
            <p:nvPicPr>
              <p:cNvPr id="2" name="Ink 1"/>
              <p:cNvPicPr/>
              <p:nvPr/>
            </p:nvPicPr>
            <p:blipFill>
              <a:blip r:embed="rId8"/>
              <a:stretch>
                <a:fillRect/>
              </a:stretch>
            </p:blipFill>
            <p:spPr>
              <a:xfrm>
                <a:off x="8934480" y="5762520"/>
                <a:ext cx="1857600" cy="1019520"/>
              </a:xfrm>
              <a:prstGeom prst="rect">
                <a:avLst/>
              </a:prstGeom>
            </p:spPr>
          </p:pic>
        </mc:Fallback>
      </mc:AlternateContent>
    </p:spTree>
    <p:extLst>
      <p:ext uri="{BB962C8B-B14F-4D97-AF65-F5344CB8AC3E}">
        <p14:creationId xmlns:p14="http://schemas.microsoft.com/office/powerpoint/2010/main" val="3129224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404887" y="813500"/>
                <a:ext cx="11453612" cy="5710987"/>
              </a:xfrm>
              <a:prstGeom prst="rect">
                <a:avLst/>
              </a:prstGeom>
            </p:spPr>
            <p:txBody>
              <a:bodyPr wrap="square">
                <a:spAutoFit/>
              </a:bodyPr>
              <a:lstStyle/>
              <a:p>
                <a:pPr algn="just"/>
                <a:r>
                  <a:rPr lang="en-US" sz="2400" dirty="0"/>
                  <a:t>What about the converse of Cauchy integral theorem? i.e., if the integral of a complex function is zero does it guarantee that the function is analytic? </a:t>
                </a:r>
              </a:p>
              <a:p>
                <a:pPr algn="just"/>
                <a:r>
                  <a:rPr lang="en-US" sz="2400" dirty="0"/>
                  <a:t>Answer to above question is: </a:t>
                </a:r>
                <a:r>
                  <a:rPr lang="en-US" sz="2400" dirty="0">
                    <a:solidFill>
                      <a:srgbClr val="C00000"/>
                    </a:solidFill>
                  </a:rPr>
                  <a:t>NO</a:t>
                </a:r>
                <a:r>
                  <a:rPr lang="en-US" sz="2400" dirty="0"/>
                  <a:t> </a:t>
                </a:r>
              </a:p>
              <a:p>
                <a:pPr algn="just"/>
                <a:endParaRPr lang="en-US" sz="1100" dirty="0"/>
              </a:p>
              <a:p>
                <a:pPr algn="just"/>
                <a:r>
                  <a:rPr lang="en-US" sz="2400" dirty="0"/>
                  <a:t>Analyticity of the function </a:t>
                </a:r>
                <a:r>
                  <a:rPr lang="en-US" sz="2400" i="1" dirty="0"/>
                  <a:t>f </a:t>
                </a:r>
                <a:r>
                  <a:rPr lang="en-US" sz="2400" dirty="0"/>
                  <a:t>at all points within and on a simple closed contour </a:t>
                </a:r>
                <a14:m>
                  <m:oMath xmlns:m="http://schemas.openxmlformats.org/officeDocument/2006/math">
                    <m:r>
                      <a:rPr lang="en-US" sz="2400" i="1" dirty="0" smtClean="0">
                        <a:latin typeface="Cambria Math"/>
                      </a:rPr>
                      <m:t>𝐶</m:t>
                    </m:r>
                  </m:oMath>
                </a14:m>
                <a:r>
                  <a:rPr lang="en-US" sz="2400" i="1" dirty="0"/>
                  <a:t> </a:t>
                </a:r>
                <a:r>
                  <a:rPr lang="en-US" sz="2400" dirty="0"/>
                  <a:t>is </a:t>
                </a:r>
                <a:r>
                  <a:rPr lang="en-US" sz="2400" i="1" dirty="0"/>
                  <a:t>sufficient </a:t>
                </a:r>
                <a:r>
                  <a:rPr lang="en-US" sz="2400" dirty="0"/>
                  <a:t>to guarantee that </a:t>
                </a:r>
                <a14:m>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r>
                          <a:rPr lang="en-US" sz="2400" i="1">
                            <a:latin typeface="Cambria Math"/>
                          </a:rPr>
                          <m:t>𝑓</m:t>
                        </m:r>
                        <m:r>
                          <a:rPr lang="en-US" sz="2400" i="1">
                            <a:latin typeface="Cambria Math"/>
                          </a:rPr>
                          <m:t>(</m:t>
                        </m:r>
                        <m:r>
                          <a:rPr lang="en-US" sz="2400" i="1">
                            <a:latin typeface="Cambria Math"/>
                          </a:rPr>
                          <m:t>𝑧</m:t>
                        </m:r>
                        <m:r>
                          <a:rPr lang="en-US" sz="2400" i="1">
                            <a:latin typeface="Cambria Math"/>
                          </a:rPr>
                          <m:t>)</m:t>
                        </m:r>
                      </m:e>
                    </m:nary>
                    <m:r>
                      <a:rPr lang="en-US" sz="2400" i="1">
                        <a:latin typeface="Cambria Math"/>
                      </a:rPr>
                      <m:t>𝑑𝑧</m:t>
                    </m:r>
                    <m:r>
                      <a:rPr lang="en-US" sz="2400" i="1">
                        <a:latin typeface="Cambria Math"/>
                      </a:rPr>
                      <m:t>=0</m:t>
                    </m:r>
                  </m:oMath>
                </a14:m>
                <a:r>
                  <a:rPr lang="en-US" sz="2400" dirty="0"/>
                  <a:t>. However,  analyticity is not </a:t>
                </a:r>
                <a:r>
                  <a:rPr lang="en-US" sz="2400" i="1" dirty="0"/>
                  <a:t>necessary</a:t>
                </a:r>
                <a:r>
                  <a:rPr lang="en-US" sz="2400" dirty="0"/>
                  <a:t>; in other words, it can happen that </a:t>
                </a:r>
                <a14:m>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r>
                          <a:rPr lang="en-US" sz="2400" i="1">
                            <a:latin typeface="Cambria Math"/>
                          </a:rPr>
                          <m:t>𝑓</m:t>
                        </m:r>
                        <m:r>
                          <a:rPr lang="en-US" sz="2400" i="1">
                            <a:latin typeface="Cambria Math"/>
                          </a:rPr>
                          <m:t>(</m:t>
                        </m:r>
                        <m:r>
                          <a:rPr lang="en-US" sz="2400" i="1">
                            <a:latin typeface="Cambria Math"/>
                          </a:rPr>
                          <m:t>𝑧</m:t>
                        </m:r>
                        <m:r>
                          <a:rPr lang="en-US" sz="2400" i="1">
                            <a:latin typeface="Cambria Math"/>
                          </a:rPr>
                          <m:t>)</m:t>
                        </m:r>
                      </m:e>
                    </m:nary>
                    <m:r>
                      <a:rPr lang="en-US" sz="2400" i="1">
                        <a:latin typeface="Cambria Math"/>
                      </a:rPr>
                      <m:t>𝑑𝑧</m:t>
                    </m:r>
                    <m:r>
                      <a:rPr lang="en-US" sz="2400" i="1">
                        <a:latin typeface="Cambria Math"/>
                      </a:rPr>
                      <m:t>=0</m:t>
                    </m:r>
                  </m:oMath>
                </a14:m>
                <a:r>
                  <a:rPr lang="en-US" sz="2400" dirty="0"/>
                  <a:t> without </a:t>
                </a:r>
                <a:r>
                  <a:rPr lang="en-US" sz="2400" i="1" dirty="0"/>
                  <a:t>f </a:t>
                </a:r>
                <a:r>
                  <a:rPr lang="en-US" sz="2400" dirty="0"/>
                  <a:t>being analytic within </a:t>
                </a:r>
                <a:r>
                  <a:rPr lang="en-US" sz="2400" i="1" dirty="0"/>
                  <a:t>C</a:t>
                </a:r>
                <a:r>
                  <a:rPr lang="en-US" sz="2400" dirty="0"/>
                  <a:t>.</a:t>
                </a:r>
              </a:p>
              <a:p>
                <a:pPr algn="just"/>
                <a:endParaRPr lang="en-US" sz="1200" b="1" dirty="0">
                  <a:solidFill>
                    <a:srgbClr val="0070C0"/>
                  </a:solidFill>
                </a:endParaRPr>
              </a:p>
              <a:p>
                <a:pPr algn="just"/>
                <a:r>
                  <a:rPr lang="en-US" sz="2700" b="1" dirty="0">
                    <a:solidFill>
                      <a:srgbClr val="0070C0"/>
                    </a:solidFill>
                  </a:rPr>
                  <a:t>Example:</a:t>
                </a:r>
              </a:p>
              <a:p>
                <a:pPr algn="just"/>
                <a:r>
                  <a:rPr lang="en-US" sz="2400" dirty="0">
                    <a:solidFill>
                      <a:schemeClr val="tx1"/>
                    </a:solidFill>
                  </a:rPr>
                  <a:t>If we need to evaluate </a:t>
                </a:r>
                <a14:m>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f>
                          <m:fPr>
                            <m:ctrlPr>
                              <a:rPr lang="en-US" sz="2400" i="1">
                                <a:latin typeface="Cambria Math"/>
                              </a:rPr>
                            </m:ctrlPr>
                          </m:fPr>
                          <m:num>
                            <m:r>
                              <a:rPr lang="en-US" sz="2400" i="1">
                                <a:latin typeface="Cambria Math"/>
                              </a:rPr>
                              <m:t>1</m:t>
                            </m:r>
                          </m:num>
                          <m:den>
                            <m:sSup>
                              <m:sSupPr>
                                <m:ctrlPr>
                                  <a:rPr lang="en-US" sz="2400" i="1">
                                    <a:latin typeface="Cambria Math"/>
                                  </a:rPr>
                                </m:ctrlPr>
                              </m:sSupPr>
                              <m:e>
                                <m:r>
                                  <a:rPr lang="en-US" sz="2400" i="1">
                                    <a:latin typeface="Cambria Math"/>
                                  </a:rPr>
                                  <m:t>𝑧</m:t>
                                </m:r>
                              </m:e>
                              <m:sup>
                                <m:r>
                                  <a:rPr lang="en-US" sz="2400" i="1">
                                    <a:latin typeface="Cambria Math"/>
                                  </a:rPr>
                                  <m:t>2</m:t>
                                </m:r>
                              </m:sup>
                            </m:sSup>
                          </m:den>
                        </m:f>
                      </m:e>
                    </m:nary>
                    <m:r>
                      <a:rPr lang="en-US" sz="2400" i="1">
                        <a:latin typeface="Cambria Math"/>
                      </a:rPr>
                      <m:t>𝑑𝑧</m:t>
                    </m:r>
                    <m:r>
                      <a:rPr lang="en-US" sz="2400" i="1">
                        <a:latin typeface="Cambria Math"/>
                      </a:rPr>
                      <m:t> </m:t>
                    </m:r>
                  </m:oMath>
                </a14:m>
                <a:r>
                  <a:rPr lang="en-US" sz="2400" dirty="0">
                    <a:solidFill>
                      <a:schemeClr val="tx1"/>
                    </a:solidFill>
                  </a:rPr>
                  <a:t>, where </a:t>
                </a:r>
                <a14:m>
                  <m:oMath xmlns:m="http://schemas.openxmlformats.org/officeDocument/2006/math">
                    <m:r>
                      <a:rPr lang="en-US" sz="2400" b="0" i="1" dirty="0" smtClean="0">
                        <a:solidFill>
                          <a:schemeClr val="tx1"/>
                        </a:solidFill>
                        <a:latin typeface="Cambria Math"/>
                      </a:rPr>
                      <m:t>𝐶</m:t>
                    </m:r>
                  </m:oMath>
                </a14:m>
                <a:r>
                  <a:rPr lang="en-US" sz="2400" dirty="0">
                    <a:solidFill>
                      <a:schemeClr val="tx1"/>
                    </a:solidFill>
                  </a:rPr>
                  <a:t> is the circle </a:t>
                </a:r>
                <a14:m>
                  <m:oMath xmlns:m="http://schemas.openxmlformats.org/officeDocument/2006/math">
                    <m:r>
                      <a:rPr lang="en-US" sz="2400" b="0" i="1" dirty="0" smtClean="0">
                        <a:solidFill>
                          <a:schemeClr val="tx1"/>
                        </a:solidFill>
                        <a:latin typeface="Cambria Math"/>
                      </a:rPr>
                      <m:t>|</m:t>
                    </m:r>
                    <m:r>
                      <a:rPr lang="en-US" sz="2400" b="0" i="1" dirty="0" smtClean="0">
                        <a:solidFill>
                          <a:schemeClr val="tx1"/>
                        </a:solidFill>
                        <a:latin typeface="Cambria Math"/>
                      </a:rPr>
                      <m:t>𝑧</m:t>
                    </m:r>
                    <m:r>
                      <a:rPr lang="en-US" sz="2400" b="0" i="1" dirty="0" smtClean="0">
                        <a:solidFill>
                          <a:schemeClr val="tx1"/>
                        </a:solidFill>
                        <a:latin typeface="Cambria Math"/>
                      </a:rPr>
                      <m:t>|=1,</m:t>
                    </m:r>
                  </m:oMath>
                </a14:m>
                <a:r>
                  <a:rPr lang="en-US" sz="2400" dirty="0">
                    <a:solidFill>
                      <a:schemeClr val="tx1"/>
                    </a:solidFill>
                  </a:rPr>
                  <a:t> then we see that</a:t>
                </a:r>
              </a:p>
              <a:p>
                <a:pPr algn="just"/>
                <a14:m>
                  <m:oMathPara xmlns:m="http://schemas.openxmlformats.org/officeDocument/2006/math">
                    <m:oMathParaPr>
                      <m:jc m:val="centerGroup"/>
                    </m:oMathParaPr>
                    <m:oMath xmlns:m="http://schemas.openxmlformats.org/officeDocument/2006/math">
                      <m:nary>
                        <m:naryPr>
                          <m:limLoc m:val="undOvr"/>
                          <m:ctrlPr>
                            <a:rPr lang="en-US" sz="2400" i="1">
                              <a:latin typeface="Cambria Math"/>
                            </a:rPr>
                          </m:ctrlPr>
                        </m:naryPr>
                        <m:sub>
                          <m:r>
                            <m:rPr>
                              <m:brk m:alnAt="24"/>
                            </m:rPr>
                            <a:rPr lang="en-US" sz="2400" i="1">
                              <a:latin typeface="Cambria Math"/>
                            </a:rPr>
                            <m:t>𝑐</m:t>
                          </m:r>
                        </m:sub>
                        <m:sup/>
                        <m:e>
                          <m:f>
                            <m:fPr>
                              <m:ctrlPr>
                                <a:rPr lang="en-US" sz="2400" i="1">
                                  <a:latin typeface="Cambria Math"/>
                                </a:rPr>
                              </m:ctrlPr>
                            </m:fPr>
                            <m:num>
                              <m:r>
                                <a:rPr lang="en-US" sz="2400" i="1">
                                  <a:latin typeface="Cambria Math"/>
                                </a:rPr>
                                <m:t>1</m:t>
                              </m:r>
                            </m:num>
                            <m:den>
                              <m:sSup>
                                <m:sSupPr>
                                  <m:ctrlPr>
                                    <a:rPr lang="en-US" sz="2400" i="1">
                                      <a:latin typeface="Cambria Math"/>
                                    </a:rPr>
                                  </m:ctrlPr>
                                </m:sSupPr>
                                <m:e>
                                  <m:r>
                                    <a:rPr lang="en-US" sz="2400" i="1">
                                      <a:latin typeface="Cambria Math"/>
                                    </a:rPr>
                                    <m:t>𝑧</m:t>
                                  </m:r>
                                </m:e>
                                <m:sup>
                                  <m:r>
                                    <a:rPr lang="en-US" sz="2400" i="1">
                                      <a:latin typeface="Cambria Math"/>
                                    </a:rPr>
                                    <m:t>2</m:t>
                                  </m:r>
                                </m:sup>
                              </m:sSup>
                            </m:den>
                          </m:f>
                        </m:e>
                      </m:nary>
                      <m:r>
                        <a:rPr lang="en-US" sz="2400" i="1">
                          <a:latin typeface="Cambria Math"/>
                        </a:rPr>
                        <m:t>𝑑𝑧</m:t>
                      </m:r>
                      <m:r>
                        <a:rPr lang="en-US" sz="2400" b="0" i="1" smtClean="0">
                          <a:solidFill>
                            <a:schemeClr val="tx1"/>
                          </a:solidFill>
                          <a:latin typeface="Cambria Math"/>
                        </a:rPr>
                        <m:t>=0.</m:t>
                      </m:r>
                    </m:oMath>
                  </m:oMathPara>
                </a14:m>
                <a:endParaRPr lang="en-US" sz="2400" dirty="0">
                  <a:solidFill>
                    <a:schemeClr val="tx1"/>
                  </a:solidFill>
                </a:endParaRPr>
              </a:p>
              <a:p>
                <a:pPr algn="just"/>
                <a:r>
                  <a:rPr lang="en-US" sz="2400" dirty="0"/>
                  <a:t>But</a:t>
                </a:r>
                <a:r>
                  <a:rPr lang="en-US" sz="2400" i="1" dirty="0"/>
                  <a:t> </a:t>
                </a:r>
                <a14:m>
                  <m:oMath xmlns:m="http://schemas.openxmlformats.org/officeDocument/2006/math">
                    <m:r>
                      <a:rPr lang="en-US" sz="2400" i="1" dirty="0" smtClean="0">
                        <a:latin typeface="Cambria Math"/>
                      </a:rPr>
                      <m:t>𝑓</m:t>
                    </m:r>
                    <m:r>
                      <a:rPr lang="en-US" sz="2400" i="1" dirty="0" smtClean="0">
                        <a:latin typeface="Cambria Math"/>
                      </a:rPr>
                      <m:t>(</m:t>
                    </m:r>
                    <m:r>
                      <a:rPr lang="en-US" sz="2400" i="1" dirty="0" smtClean="0">
                        <a:latin typeface="Cambria Math"/>
                      </a:rPr>
                      <m:t>𝑧</m:t>
                    </m:r>
                    <m:r>
                      <a:rPr lang="en-US" sz="2400" i="1" dirty="0">
                        <a:latin typeface="Cambria Math"/>
                      </a:rPr>
                      <m:t>)=</m:t>
                    </m:r>
                    <m:f>
                      <m:fPr>
                        <m:ctrlPr>
                          <a:rPr lang="en-US" sz="2400" i="1" dirty="0" smtClean="0">
                            <a:latin typeface="Cambria Math"/>
                          </a:rPr>
                        </m:ctrlPr>
                      </m:fPr>
                      <m:num>
                        <m:r>
                          <a:rPr lang="en-US" sz="2400" b="0" i="1" dirty="0" smtClean="0">
                            <a:latin typeface="Cambria Math"/>
                          </a:rPr>
                          <m:t>1</m:t>
                        </m:r>
                      </m:num>
                      <m:den>
                        <m:sSup>
                          <m:sSupPr>
                            <m:ctrlPr>
                              <a:rPr lang="en-US" sz="2400" i="1" dirty="0" smtClean="0">
                                <a:latin typeface="Cambria Math"/>
                              </a:rPr>
                            </m:ctrlPr>
                          </m:sSupPr>
                          <m:e>
                            <m:r>
                              <a:rPr lang="en-US" sz="2400" b="0" i="1" dirty="0" smtClean="0">
                                <a:latin typeface="Cambria Math"/>
                              </a:rPr>
                              <m:t>𝑧</m:t>
                            </m:r>
                          </m:e>
                          <m:sup>
                            <m:r>
                              <a:rPr lang="en-US" sz="2400" b="0" i="1" dirty="0" smtClean="0">
                                <a:latin typeface="Cambria Math"/>
                              </a:rPr>
                              <m:t>2</m:t>
                            </m:r>
                          </m:sup>
                        </m:sSup>
                      </m:den>
                    </m:f>
                    <m:r>
                      <a:rPr lang="en-US" sz="2400" i="1" dirty="0">
                        <a:latin typeface="Cambria Math"/>
                      </a:rPr>
                      <m:t> </m:t>
                    </m:r>
                  </m:oMath>
                </a14:m>
                <a:r>
                  <a:rPr lang="en-US" sz="2400" dirty="0"/>
                  <a:t> is not analytic at </a:t>
                </a:r>
                <a14:m>
                  <m:oMath xmlns:m="http://schemas.openxmlformats.org/officeDocument/2006/math">
                    <m:r>
                      <a:rPr lang="en-US" sz="2400" i="1" dirty="0" smtClean="0">
                        <a:latin typeface="Cambria Math"/>
                      </a:rPr>
                      <m:t>𝑧</m:t>
                    </m:r>
                    <m:r>
                      <a:rPr lang="en-US" sz="2400" i="1" dirty="0" smtClean="0">
                        <a:latin typeface="Cambria Math"/>
                      </a:rPr>
                      <m:t>=0</m:t>
                    </m:r>
                  </m:oMath>
                </a14:m>
                <a:r>
                  <a:rPr lang="en-US" sz="2400" dirty="0"/>
                  <a:t> within </a:t>
                </a:r>
                <a14:m>
                  <m:oMath xmlns:m="http://schemas.openxmlformats.org/officeDocument/2006/math">
                    <m:r>
                      <a:rPr lang="en-US" sz="2400" i="1" dirty="0" smtClean="0">
                        <a:latin typeface="Cambria Math"/>
                      </a:rPr>
                      <m:t>𝐶</m:t>
                    </m:r>
                  </m:oMath>
                </a14:m>
                <a:r>
                  <a:rPr lang="en-US" sz="2400" dirty="0"/>
                  <a:t>.</a:t>
                </a:r>
                <a:endParaRPr lang="en-US" sz="24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04887" y="813500"/>
                <a:ext cx="11453612" cy="5710987"/>
              </a:xfrm>
              <a:prstGeom prst="rect">
                <a:avLst/>
              </a:prstGeom>
              <a:blipFill>
                <a:blip r:embed="rId2"/>
                <a:stretch>
                  <a:fillRect l="-1011" t="-854" r="-852"/>
                </a:stretch>
              </a:blipFill>
            </p:spPr>
            <p:txBody>
              <a:bodyPr/>
              <a:lstStyle/>
              <a:p>
                <a:r>
                  <a:rPr lang="en-US">
                    <a:noFill/>
                  </a:rPr>
                  <a:t> </a:t>
                </a:r>
              </a:p>
            </p:txBody>
          </p:sp>
        </mc:Fallback>
      </mc:AlternateContent>
      <p:sp>
        <p:nvSpPr>
          <p:cNvPr id="9" name="Rectangle 8"/>
          <p:cNvSpPr/>
          <p:nvPr/>
        </p:nvSpPr>
        <p:spPr>
          <a:xfrm>
            <a:off x="289745" y="142079"/>
            <a:ext cx="11534899" cy="677108"/>
          </a:xfrm>
          <a:prstGeom prst="rect">
            <a:avLst/>
          </a:prstGeom>
        </p:spPr>
        <p:txBody>
          <a:bodyPr wrap="square">
            <a:spAutoFit/>
          </a:bodyPr>
          <a:lstStyle/>
          <a:p>
            <a:r>
              <a:rPr lang="en-US" sz="3800" b="1" dirty="0">
                <a:solidFill>
                  <a:srgbClr val="0070C0"/>
                </a:solidFill>
              </a:rPr>
              <a:t>Important Remark</a:t>
            </a:r>
            <a:endParaRPr lang="en-US" sz="3800" dirty="0">
              <a:solidFill>
                <a:srgbClr val="0070C0"/>
              </a:solidFill>
            </a:endParaRPr>
          </a:p>
        </p:txBody>
      </p:sp>
    </p:spTree>
    <p:extLst>
      <p:ext uri="{BB962C8B-B14F-4D97-AF65-F5344CB8AC3E}">
        <p14:creationId xmlns:p14="http://schemas.microsoft.com/office/powerpoint/2010/main" val="622832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371343" y="2986433"/>
                <a:ext cx="11449317" cy="3167214"/>
              </a:xfrm>
              <a:prstGeom prst="rect">
                <a:avLst/>
              </a:prstGeom>
            </p:spPr>
            <p:txBody>
              <a:bodyPr wrap="square">
                <a:spAutoFit/>
              </a:bodyPr>
              <a:lstStyle/>
              <a:p>
                <a:r>
                  <a:rPr lang="en-US" sz="2300" dirty="0"/>
                  <a:t>The point of above example is that </a:t>
                </a:r>
                <a14:m>
                  <m:oMath xmlns:m="http://schemas.openxmlformats.org/officeDocument/2006/math">
                    <m:nary>
                      <m:naryPr>
                        <m:limLoc m:val="undOvr"/>
                        <m:ctrlPr>
                          <a:rPr lang="en-US" sz="2300" i="1">
                            <a:latin typeface="Cambria Math"/>
                          </a:rPr>
                        </m:ctrlPr>
                      </m:naryPr>
                      <m:sub>
                        <m:r>
                          <m:rPr>
                            <m:brk m:alnAt="24"/>
                          </m:rPr>
                          <a:rPr lang="en-US" sz="2300" i="1">
                            <a:latin typeface="Cambria Math"/>
                          </a:rPr>
                          <m:t>𝑐</m:t>
                        </m:r>
                      </m:sub>
                      <m:sup/>
                      <m:e>
                        <m:sSup>
                          <m:sSupPr>
                            <m:ctrlPr>
                              <a:rPr lang="en-US" sz="2300" i="1" dirty="0">
                                <a:latin typeface="Cambria Math"/>
                              </a:rPr>
                            </m:ctrlPr>
                          </m:sSupPr>
                          <m:e>
                            <m:r>
                              <a:rPr lang="en-US" sz="2300" i="1" dirty="0">
                                <a:latin typeface="Cambria Math"/>
                              </a:rPr>
                              <m:t>𝑒</m:t>
                            </m:r>
                          </m:e>
                          <m:sup>
                            <m:r>
                              <a:rPr lang="en-US" sz="2300" i="1" dirty="0">
                                <a:latin typeface="Cambria Math"/>
                              </a:rPr>
                              <m:t>𝑧</m:t>
                            </m:r>
                          </m:sup>
                        </m:sSup>
                      </m:e>
                    </m:nary>
                    <m:r>
                      <a:rPr lang="en-US" sz="2300" i="1">
                        <a:latin typeface="Cambria Math"/>
                      </a:rPr>
                      <m:t>𝑑𝑧</m:t>
                    </m:r>
                    <m:r>
                      <a:rPr lang="en-US" sz="2300" b="0" i="1" smtClean="0">
                        <a:latin typeface="Cambria Math"/>
                      </a:rPr>
                      <m:t>=0</m:t>
                    </m:r>
                  </m:oMath>
                </a14:m>
                <a:r>
                  <a:rPr lang="en-US" sz="2300" dirty="0"/>
                  <a:t>  for </a:t>
                </a:r>
                <a:r>
                  <a:rPr lang="en-US" sz="2300" i="1" dirty="0"/>
                  <a:t>any </a:t>
                </a:r>
                <a:r>
                  <a:rPr lang="en-US" sz="2300" dirty="0"/>
                  <a:t>simple closed contour in the complex plane. Indeed, it follows that for any simple closed contour </a:t>
                </a:r>
                <a14:m>
                  <m:oMath xmlns:m="http://schemas.openxmlformats.org/officeDocument/2006/math">
                    <m:r>
                      <a:rPr lang="en-US" sz="2300" i="1" dirty="0" smtClean="0">
                        <a:latin typeface="Cambria Math"/>
                      </a:rPr>
                      <m:t>𝐶</m:t>
                    </m:r>
                  </m:oMath>
                </a14:m>
                <a:r>
                  <a:rPr lang="en-US" sz="2300" i="1" dirty="0"/>
                  <a:t> </a:t>
                </a:r>
                <a:r>
                  <a:rPr lang="en-US" sz="2300" dirty="0"/>
                  <a:t>and any entire function </a:t>
                </a:r>
                <a14:m>
                  <m:oMath xmlns:m="http://schemas.openxmlformats.org/officeDocument/2006/math">
                    <m:r>
                      <a:rPr lang="en-US" sz="2300" i="1" dirty="0" smtClean="0">
                        <a:latin typeface="Cambria Math"/>
                      </a:rPr>
                      <m:t>𝑓</m:t>
                    </m:r>
                  </m:oMath>
                </a14:m>
                <a:r>
                  <a:rPr lang="en-US" sz="2300" dirty="0"/>
                  <a:t>, such as the trigonometric functions: </a:t>
                </a:r>
                <a14:m>
                  <m:oMath xmlns:m="http://schemas.openxmlformats.org/officeDocument/2006/math">
                    <m:r>
                      <a:rPr lang="en-US" sz="2300" i="1" dirty="0" smtClean="0">
                        <a:latin typeface="Cambria Math"/>
                      </a:rPr>
                      <m:t>𝑓</m:t>
                    </m:r>
                    <m:r>
                      <a:rPr lang="en-US" sz="2300" i="1" dirty="0" smtClean="0">
                        <a:latin typeface="Cambria Math"/>
                      </a:rPr>
                      <m:t>(</m:t>
                    </m:r>
                    <m:r>
                      <a:rPr lang="en-US" sz="2300" i="1" dirty="0" smtClean="0">
                        <a:latin typeface="Cambria Math"/>
                      </a:rPr>
                      <m:t>𝑧</m:t>
                    </m:r>
                    <m:r>
                      <a:rPr lang="en-US" sz="2300" i="1" dirty="0" smtClean="0">
                        <a:latin typeface="Cambria Math"/>
                      </a:rPr>
                      <m:t>)=</m:t>
                    </m:r>
                    <m:r>
                      <m:rPr>
                        <m:sty m:val="p"/>
                      </m:rPr>
                      <a:rPr lang="en-US" sz="2300" i="1" dirty="0" smtClean="0">
                        <a:latin typeface="Cambria Math"/>
                      </a:rPr>
                      <m:t>sin</m:t>
                    </m:r>
                    <m:r>
                      <a:rPr lang="en-US" sz="2300" i="1" dirty="0" smtClean="0">
                        <a:latin typeface="Cambria Math"/>
                      </a:rPr>
                      <m:t>⁡</m:t>
                    </m:r>
                    <m:r>
                      <a:rPr lang="en-US" sz="2300" i="1" dirty="0">
                        <a:latin typeface="Cambria Math"/>
                      </a:rPr>
                      <m:t>𝑧</m:t>
                    </m:r>
                  </m:oMath>
                </a14:m>
                <a:r>
                  <a:rPr lang="en-US" sz="2300" i="1" dirty="0"/>
                  <a:t>, </a:t>
                </a:r>
                <a14:m>
                  <m:oMath xmlns:m="http://schemas.openxmlformats.org/officeDocument/2006/math">
                    <m:r>
                      <a:rPr lang="en-US" sz="2300" i="1" dirty="0" smtClean="0">
                        <a:latin typeface="Cambria Math"/>
                      </a:rPr>
                      <m:t>𝑓</m:t>
                    </m:r>
                    <m:r>
                      <a:rPr lang="en-US" sz="2300" i="1" dirty="0" smtClean="0">
                        <a:latin typeface="Cambria Math"/>
                      </a:rPr>
                      <m:t>(</m:t>
                    </m:r>
                    <m:r>
                      <a:rPr lang="en-US" sz="2300" i="1" dirty="0" smtClean="0">
                        <a:latin typeface="Cambria Math"/>
                      </a:rPr>
                      <m:t>𝑧</m:t>
                    </m:r>
                    <m:r>
                      <a:rPr lang="en-US" sz="2300" i="1" dirty="0" smtClean="0">
                        <a:latin typeface="Cambria Math"/>
                      </a:rPr>
                      <m:t>)=</m:t>
                    </m:r>
                    <m:r>
                      <m:rPr>
                        <m:sty m:val="p"/>
                      </m:rPr>
                      <a:rPr lang="en-US" sz="2300" i="1" dirty="0" err="1" smtClean="0">
                        <a:latin typeface="Cambria Math"/>
                      </a:rPr>
                      <m:t>cos</m:t>
                    </m:r>
                    <m:r>
                      <a:rPr lang="en-US" sz="2300" i="1" dirty="0" smtClean="0">
                        <a:latin typeface="Cambria Math"/>
                      </a:rPr>
                      <m:t>⁡</m:t>
                    </m:r>
                    <m:r>
                      <a:rPr lang="en-US" sz="2300" i="1" dirty="0">
                        <a:latin typeface="Cambria Math"/>
                      </a:rPr>
                      <m:t>𝑧</m:t>
                    </m:r>
                  </m:oMath>
                </a14:m>
                <a:r>
                  <a:rPr lang="en-US" sz="2300" i="1" dirty="0"/>
                  <a:t>, </a:t>
                </a:r>
                <a:r>
                  <a:rPr lang="en-US" sz="2300" dirty="0"/>
                  <a:t>and the polynomial function: </a:t>
                </a:r>
                <a14:m>
                  <m:oMath xmlns:m="http://schemas.openxmlformats.org/officeDocument/2006/math">
                    <m:r>
                      <a:rPr lang="en-US" sz="2300" i="1" dirty="0" smtClean="0">
                        <a:latin typeface="Cambria Math"/>
                      </a:rPr>
                      <m:t>𝑝</m:t>
                    </m:r>
                    <m:d>
                      <m:dPr>
                        <m:ctrlPr>
                          <a:rPr lang="en-US" sz="2300" i="1" dirty="0" smtClean="0">
                            <a:latin typeface="Cambria Math"/>
                          </a:rPr>
                        </m:ctrlPr>
                      </m:dPr>
                      <m:e>
                        <m:r>
                          <a:rPr lang="en-US" sz="2300" i="1" dirty="0" smtClean="0">
                            <a:latin typeface="Cambria Math"/>
                          </a:rPr>
                          <m:t>𝑧</m:t>
                        </m:r>
                      </m:e>
                    </m:d>
                    <m:r>
                      <a:rPr lang="en-US" sz="2300" i="1" dirty="0" smtClean="0">
                        <a:latin typeface="Cambria Math"/>
                      </a:rPr>
                      <m:t>=</m:t>
                    </m:r>
                    <m:sSub>
                      <m:sSubPr>
                        <m:ctrlPr>
                          <a:rPr lang="en-US" sz="2300" i="1" dirty="0" smtClean="0">
                            <a:latin typeface="Cambria Math"/>
                          </a:rPr>
                        </m:ctrlPr>
                      </m:sSubPr>
                      <m:e>
                        <m:r>
                          <a:rPr lang="en-US" sz="2300" b="0" i="1" dirty="0" smtClean="0">
                            <a:latin typeface="Cambria Math"/>
                          </a:rPr>
                          <m:t>𝑎</m:t>
                        </m:r>
                      </m:e>
                      <m:sub>
                        <m:r>
                          <a:rPr lang="en-US" sz="2300" b="0" i="1" dirty="0" smtClean="0">
                            <a:latin typeface="Cambria Math"/>
                          </a:rPr>
                          <m:t>𝑛</m:t>
                        </m:r>
                      </m:sub>
                    </m:sSub>
                    <m:sSup>
                      <m:sSupPr>
                        <m:ctrlPr>
                          <a:rPr lang="en-US" sz="2300" i="1" dirty="0" smtClean="0">
                            <a:latin typeface="Cambria Math"/>
                          </a:rPr>
                        </m:ctrlPr>
                      </m:sSupPr>
                      <m:e>
                        <m:r>
                          <a:rPr lang="en-US" sz="2300" b="0" i="1" dirty="0" smtClean="0">
                            <a:latin typeface="Cambria Math"/>
                          </a:rPr>
                          <m:t>𝑧</m:t>
                        </m:r>
                      </m:e>
                      <m:sup>
                        <m:r>
                          <a:rPr lang="en-US" sz="2300" b="0" i="1" dirty="0" smtClean="0">
                            <a:latin typeface="Cambria Math"/>
                          </a:rPr>
                          <m:t>𝑛</m:t>
                        </m:r>
                      </m:sup>
                    </m:sSup>
                    <m:r>
                      <a:rPr lang="en-US" sz="2300" i="1" dirty="0">
                        <a:latin typeface="Cambria Math"/>
                      </a:rPr>
                      <m:t>+</m:t>
                    </m:r>
                    <m:sSub>
                      <m:sSubPr>
                        <m:ctrlPr>
                          <a:rPr lang="en-US" sz="2300" i="1" dirty="0">
                            <a:latin typeface="Cambria Math"/>
                          </a:rPr>
                        </m:ctrlPr>
                      </m:sSubPr>
                      <m:e>
                        <m:r>
                          <a:rPr lang="en-US" sz="2300" i="1" dirty="0">
                            <a:latin typeface="Cambria Math"/>
                          </a:rPr>
                          <m:t>𝑎</m:t>
                        </m:r>
                      </m:e>
                      <m:sub>
                        <m:r>
                          <a:rPr lang="en-US" sz="2300" i="1" dirty="0">
                            <a:latin typeface="Cambria Math"/>
                          </a:rPr>
                          <m:t>𝑛</m:t>
                        </m:r>
                        <m:r>
                          <a:rPr lang="en-US" sz="2300" b="0" i="1" dirty="0" smtClean="0">
                            <a:latin typeface="Cambria Math"/>
                          </a:rPr>
                          <m:t>−1</m:t>
                        </m:r>
                      </m:sub>
                    </m:sSub>
                    <m:sSup>
                      <m:sSupPr>
                        <m:ctrlPr>
                          <a:rPr lang="en-US" sz="2300" i="1" dirty="0">
                            <a:latin typeface="Cambria Math"/>
                          </a:rPr>
                        </m:ctrlPr>
                      </m:sSupPr>
                      <m:e>
                        <m:r>
                          <a:rPr lang="en-US" sz="2300" i="1" dirty="0">
                            <a:latin typeface="Cambria Math"/>
                          </a:rPr>
                          <m:t>𝑧</m:t>
                        </m:r>
                      </m:e>
                      <m:sup>
                        <m:r>
                          <a:rPr lang="en-US" sz="2300" i="1" dirty="0">
                            <a:latin typeface="Cambria Math"/>
                          </a:rPr>
                          <m:t>𝑛</m:t>
                        </m:r>
                        <m:r>
                          <a:rPr lang="en-US" sz="2300" b="0" i="1" dirty="0" smtClean="0">
                            <a:latin typeface="Cambria Math"/>
                          </a:rPr>
                          <m:t>−1</m:t>
                        </m:r>
                      </m:sup>
                    </m:sSup>
                    <m:r>
                      <a:rPr lang="en-US" sz="2300" b="0" i="1" dirty="0" smtClean="0">
                        <a:latin typeface="Cambria Math"/>
                      </a:rPr>
                      <m:t>+…</m:t>
                    </m:r>
                    <m:r>
                      <a:rPr lang="en-US" sz="2300" i="1" dirty="0">
                        <a:latin typeface="Cambria Math"/>
                      </a:rPr>
                      <m:t> +</m:t>
                    </m:r>
                    <m:sSub>
                      <m:sSubPr>
                        <m:ctrlPr>
                          <a:rPr lang="en-US" sz="2300" i="1" dirty="0">
                            <a:latin typeface="Cambria Math"/>
                          </a:rPr>
                        </m:ctrlPr>
                      </m:sSubPr>
                      <m:e>
                        <m:r>
                          <a:rPr lang="en-US" sz="2300" i="1" dirty="0">
                            <a:latin typeface="Cambria Math"/>
                          </a:rPr>
                          <m:t>𝑎</m:t>
                        </m:r>
                      </m:e>
                      <m:sub>
                        <m:r>
                          <a:rPr lang="en-US" sz="2300" b="0" i="1" dirty="0" smtClean="0">
                            <a:latin typeface="Cambria Math"/>
                          </a:rPr>
                          <m:t>1</m:t>
                        </m:r>
                      </m:sub>
                    </m:sSub>
                    <m:r>
                      <a:rPr lang="en-US" sz="2300" b="0" i="1" dirty="0" smtClean="0">
                        <a:latin typeface="Cambria Math"/>
                      </a:rPr>
                      <m:t>𝑧</m:t>
                    </m:r>
                    <m:r>
                      <a:rPr lang="en-US" sz="2300" i="1" dirty="0">
                        <a:latin typeface="Cambria Math"/>
                      </a:rPr>
                      <m:t>+</m:t>
                    </m:r>
                    <m:sSub>
                      <m:sSubPr>
                        <m:ctrlPr>
                          <a:rPr lang="en-US" sz="2300" i="1" dirty="0">
                            <a:latin typeface="Cambria Math"/>
                          </a:rPr>
                        </m:ctrlPr>
                      </m:sSubPr>
                      <m:e>
                        <m:r>
                          <a:rPr lang="en-US" sz="2300" i="1" dirty="0">
                            <a:latin typeface="Cambria Math"/>
                          </a:rPr>
                          <m:t>𝑎</m:t>
                        </m:r>
                      </m:e>
                      <m:sub>
                        <m:r>
                          <a:rPr lang="en-US" sz="2300" b="0" i="1" dirty="0" smtClean="0">
                            <a:latin typeface="Cambria Math"/>
                          </a:rPr>
                          <m:t>0</m:t>
                        </m:r>
                      </m:sub>
                    </m:sSub>
                    <m:r>
                      <a:rPr lang="en-US" sz="2300" i="1" dirty="0">
                        <a:latin typeface="Cambria Math"/>
                      </a:rPr>
                      <m:t>,</m:t>
                    </m:r>
                  </m:oMath>
                </a14:m>
                <a:r>
                  <a:rPr lang="en-US" sz="2300" i="1" dirty="0"/>
                  <a:t> </a:t>
                </a:r>
                <a14:m>
                  <m:oMath xmlns:m="http://schemas.openxmlformats.org/officeDocument/2006/math">
                    <m:r>
                      <a:rPr lang="en-US" sz="2300" i="1" dirty="0" smtClean="0">
                        <a:latin typeface="Cambria Math"/>
                      </a:rPr>
                      <m:t>𝑛</m:t>
                    </m:r>
                    <m:r>
                      <a:rPr lang="en-US" sz="2300" i="1" dirty="0" smtClean="0">
                        <a:latin typeface="Cambria Math"/>
                      </a:rPr>
                      <m:t>=0, 1, 2, . . . </m:t>
                    </m:r>
                  </m:oMath>
                </a14:m>
                <a:r>
                  <a:rPr lang="en-US" sz="2300" i="1" dirty="0"/>
                  <a:t>,</a:t>
                </a:r>
                <a:r>
                  <a:rPr lang="en-US" sz="2300" dirty="0"/>
                  <a:t>that</a:t>
                </a:r>
              </a:p>
              <a:p>
                <a:endParaRPr lang="en-US" sz="2300" dirty="0"/>
              </a:p>
              <a:p>
                <a:endParaRPr lang="en-US" sz="2300" i="1" dirty="0"/>
              </a:p>
              <a:p>
                <a:endParaRPr lang="en-US" sz="2300" dirty="0"/>
              </a:p>
              <a:p>
                <a:r>
                  <a:rPr lang="en-US" sz="2300" dirty="0"/>
                  <a:t>and so on.</a:t>
                </a:r>
              </a:p>
            </p:txBody>
          </p:sp>
        </mc:Choice>
        <mc:Fallback xmlns="">
          <p:sp>
            <p:nvSpPr>
              <p:cNvPr id="7" name="Rectangle 6"/>
              <p:cNvSpPr>
                <a:spLocks noRot="1" noChangeAspect="1" noMove="1" noResize="1" noEditPoints="1" noAdjustHandles="1" noChangeArrowheads="1" noChangeShapeType="1" noTextEdit="1"/>
              </p:cNvSpPr>
              <p:nvPr/>
            </p:nvSpPr>
            <p:spPr>
              <a:xfrm>
                <a:off x="371343" y="2986433"/>
                <a:ext cx="11449317" cy="3167214"/>
              </a:xfrm>
              <a:prstGeom prst="rect">
                <a:avLst/>
              </a:prstGeom>
              <a:blipFill>
                <a:blip r:embed="rId2"/>
                <a:stretch>
                  <a:fillRect l="-799" r="-1171" b="-771"/>
                </a:stretch>
              </a:blipFill>
            </p:spPr>
            <p:txBody>
              <a:bodyPr/>
              <a:lstStyle/>
              <a:p>
                <a:r>
                  <a:rPr lang="en-US">
                    <a:noFill/>
                  </a:rPr>
                  <a:t> </a:t>
                </a:r>
              </a:p>
            </p:txBody>
          </p:sp>
        </mc:Fallback>
      </mc:AlternateContent>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76602" y="4836802"/>
            <a:ext cx="5988676" cy="7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71340" y="2594910"/>
            <a:ext cx="1015471" cy="523220"/>
          </a:xfrm>
          <a:prstGeom prst="rect">
            <a:avLst/>
          </a:prstGeom>
        </p:spPr>
        <p:txBody>
          <a:bodyPr wrap="none">
            <a:spAutoFit/>
          </a:bodyPr>
          <a:lstStyle/>
          <a:p>
            <a:r>
              <a:rPr lang="en-US" sz="2800" b="1" dirty="0">
                <a:solidFill>
                  <a:srgbClr val="C00000"/>
                </a:solidFill>
              </a:rPr>
              <a:t>Note:</a:t>
            </a:r>
          </a:p>
        </p:txBody>
      </p:sp>
      <p:pic>
        <p:nvPicPr>
          <p:cNvPr id="3" name="Picture 2">
            <a:extLst>
              <a:ext uri="{FF2B5EF4-FFF2-40B4-BE49-F238E27FC236}">
                <a16:creationId xmlns="" xmlns:a16="http://schemas.microsoft.com/office/drawing/2014/main" id="{3C8A3EBE-49C7-4494-ACAE-C8D5682A2B01}"/>
              </a:ext>
            </a:extLst>
          </p:cNvPr>
          <p:cNvPicPr>
            <a:picLocks noChangeAspect="1"/>
          </p:cNvPicPr>
          <p:nvPr/>
        </p:nvPicPr>
        <p:blipFill>
          <a:blip r:embed="rId5"/>
          <a:stretch>
            <a:fillRect/>
          </a:stretch>
        </p:blipFill>
        <p:spPr>
          <a:xfrm>
            <a:off x="371340" y="124091"/>
            <a:ext cx="8467859" cy="1018909"/>
          </a:xfrm>
          <a:prstGeom prst="rect">
            <a:avLst/>
          </a:prstGeom>
        </p:spPr>
      </p:pic>
      <p:pic>
        <p:nvPicPr>
          <p:cNvPr id="9" name="Picture 6">
            <a:extLst>
              <a:ext uri="{FF2B5EF4-FFF2-40B4-BE49-F238E27FC236}">
                <a16:creationId xmlns="" xmlns:a16="http://schemas.microsoft.com/office/drawing/2014/main" id="{2119E7B5-71AB-4F38-8172-0491E092837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748737" y="304800"/>
            <a:ext cx="2409144" cy="249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 xmlns:a16="http://schemas.microsoft.com/office/drawing/2014/main" id="{5988FDB2-19F2-4667-8F3D-1F4E1DEE6EA3}"/>
              </a:ext>
            </a:extLst>
          </p:cNvPr>
          <p:cNvPicPr>
            <a:picLocks noChangeAspect="1"/>
          </p:cNvPicPr>
          <p:nvPr/>
        </p:nvPicPr>
        <p:blipFill>
          <a:blip r:embed="rId8"/>
          <a:stretch>
            <a:fillRect/>
          </a:stretch>
        </p:blipFill>
        <p:spPr>
          <a:xfrm>
            <a:off x="374752" y="1216777"/>
            <a:ext cx="9601200" cy="1114425"/>
          </a:xfrm>
          <a:prstGeom prst="rect">
            <a:avLst/>
          </a:prstGeom>
        </p:spPr>
      </p:pic>
      <mc:AlternateContent xmlns:mc="http://schemas.openxmlformats.org/markup-compatibility/2006" xmlns:p14="http://schemas.microsoft.com/office/powerpoint/2010/main">
        <mc:Choice Requires="p14">
          <p:contentPart p14:bwMode="auto" r:id="rId9">
            <p14:nvContentPartPr>
              <p14:cNvPr id="4" name="Ink 3"/>
              <p14:cNvContentPartPr/>
              <p14:nvPr/>
            </p14:nvContentPartPr>
            <p14:xfrm>
              <a:off x="4419720" y="4228920"/>
              <a:ext cx="7353720" cy="2095920"/>
            </p14:xfrm>
          </p:contentPart>
        </mc:Choice>
        <mc:Fallback xmlns="">
          <p:pic>
            <p:nvPicPr>
              <p:cNvPr id="4" name="Ink 3"/>
              <p:cNvPicPr/>
              <p:nvPr/>
            </p:nvPicPr>
            <p:blipFill>
              <a:blip r:embed="rId10"/>
              <a:stretch>
                <a:fillRect/>
              </a:stretch>
            </p:blipFill>
            <p:spPr>
              <a:xfrm>
                <a:off x="4410360" y="4219560"/>
                <a:ext cx="7372440" cy="2114640"/>
              </a:xfrm>
              <a:prstGeom prst="rect">
                <a:avLst/>
              </a:prstGeom>
            </p:spPr>
          </p:pic>
        </mc:Fallback>
      </mc:AlternateContent>
    </p:spTree>
    <p:extLst>
      <p:ext uri="{BB962C8B-B14F-4D97-AF65-F5344CB8AC3E}">
        <p14:creationId xmlns:p14="http://schemas.microsoft.com/office/powerpoint/2010/main" val="23860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04526" y="54608"/>
            <a:ext cx="11534899" cy="646331"/>
          </a:xfrm>
          <a:prstGeom prst="rect">
            <a:avLst/>
          </a:prstGeom>
        </p:spPr>
        <p:txBody>
          <a:bodyPr wrap="square">
            <a:spAutoFit/>
          </a:bodyPr>
          <a:lstStyle/>
          <a:p>
            <a:r>
              <a:rPr lang="en-US" sz="3600" b="1" dirty="0">
                <a:solidFill>
                  <a:srgbClr val="0070C0"/>
                </a:solidFill>
              </a:rPr>
              <a:t>Examples:</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304526" y="685800"/>
                <a:ext cx="11735074" cy="6036204"/>
              </a:xfrm>
              <a:prstGeom prst="rect">
                <a:avLst/>
              </a:prstGeom>
            </p:spPr>
            <p:txBody>
              <a:bodyPr wrap="square">
                <a:spAutoFit/>
              </a:bodyPr>
              <a:lstStyle/>
              <a:p>
                <a:pPr marL="342900" indent="-342900">
                  <a:buFont typeface="Arial" pitchFamily="34" charset="0"/>
                  <a:buChar char="•"/>
                </a:pPr>
                <a:r>
                  <a:rPr lang="en-US" sz="2300" b="1" dirty="0"/>
                  <a:t>Entire Functions:</a:t>
                </a:r>
              </a:p>
              <a:p>
                <a:r>
                  <a:rPr lang="en-US" sz="2300" dirty="0"/>
                  <a:t>	</a:t>
                </a:r>
              </a:p>
              <a:p>
                <a:endParaRPr lang="en-US" sz="2300" dirty="0"/>
              </a:p>
              <a:p>
                <a:r>
                  <a:rPr lang="en-US" sz="2300" dirty="0"/>
                  <a:t>     for any closed path, since these functions are entire (analytic for all </a:t>
                </a:r>
                <a:r>
                  <a:rPr lang="en-US" sz="2300" i="1" dirty="0"/>
                  <a:t>z</a:t>
                </a:r>
                <a:r>
                  <a:rPr lang="en-US" sz="2300" dirty="0"/>
                  <a:t>).</a:t>
                </a:r>
                <a:endParaRPr lang="en-US" sz="2300" i="1" dirty="0"/>
              </a:p>
              <a:p>
                <a:pPr marL="342900" indent="-342900">
                  <a:buFont typeface="Arial" pitchFamily="34" charset="0"/>
                  <a:buChar char="•"/>
                </a:pPr>
                <a:endParaRPr lang="en-US" sz="1050" b="1" dirty="0"/>
              </a:p>
              <a:p>
                <a:pPr marL="342900" indent="-342900">
                  <a:buFont typeface="Arial" pitchFamily="34" charset="0"/>
                  <a:buChar char="•"/>
                </a:pPr>
                <a:r>
                  <a:rPr lang="en-US" sz="2300" b="1" dirty="0"/>
                  <a:t>Points Outside the Contour Where </a:t>
                </a:r>
                <a14:m>
                  <m:oMath xmlns:m="http://schemas.openxmlformats.org/officeDocument/2006/math">
                    <m:r>
                      <a:rPr lang="en-US" sz="2300" b="1" i="1" dirty="0" smtClean="0">
                        <a:latin typeface="Cambria Math"/>
                      </a:rPr>
                      <m:t>𝒇</m:t>
                    </m:r>
                    <m:r>
                      <a:rPr lang="en-US" sz="2300" b="1" i="1" dirty="0" smtClean="0">
                        <a:latin typeface="Cambria Math"/>
                      </a:rPr>
                      <m:t> (</m:t>
                    </m:r>
                    <m:r>
                      <a:rPr lang="en-US" sz="2300" b="1" i="1" dirty="0" smtClean="0">
                        <a:latin typeface="Cambria Math"/>
                      </a:rPr>
                      <m:t>𝒛</m:t>
                    </m:r>
                    <m:r>
                      <a:rPr lang="en-US" sz="2300" b="1" i="1" dirty="0" smtClean="0">
                        <a:latin typeface="Cambria Math"/>
                      </a:rPr>
                      <m:t>)</m:t>
                    </m:r>
                  </m:oMath>
                </a14:m>
                <a:r>
                  <a:rPr lang="en-US" sz="2300" b="1" dirty="0" smtClean="0"/>
                  <a:t> </a:t>
                </a:r>
                <a:r>
                  <a:rPr lang="en-US" sz="2300" b="1" dirty="0"/>
                  <a:t>is Not Analytic</a:t>
                </a:r>
              </a:p>
              <a:p>
                <a:pPr marL="342900" indent="-342900">
                  <a:buFont typeface="Arial" pitchFamily="34" charset="0"/>
                  <a:buChar char="•"/>
                </a:pPr>
                <a:endParaRPr lang="en-US" sz="2300" b="1" i="1" dirty="0"/>
              </a:p>
              <a:p>
                <a:pPr marL="342900" indent="-342900">
                  <a:buFont typeface="Arial" pitchFamily="34" charset="0"/>
                  <a:buChar char="•"/>
                </a:pPr>
                <a:endParaRPr lang="en-US" sz="2300" b="1" i="1" dirty="0"/>
              </a:p>
              <a:p>
                <a:pPr marL="342900" indent="-342900">
                  <a:buFont typeface="Arial" pitchFamily="34" charset="0"/>
                  <a:buChar char="•"/>
                </a:pPr>
                <a:endParaRPr lang="en-US" sz="2300" b="1" i="1" dirty="0"/>
              </a:p>
              <a:p>
                <a:r>
                  <a:rPr lang="en-US" sz="2300" dirty="0"/>
                  <a:t>     where </a:t>
                </a:r>
                <a14:m>
                  <m:oMath xmlns:m="http://schemas.openxmlformats.org/officeDocument/2006/math">
                    <m:r>
                      <a:rPr lang="en-US" sz="2300" i="1" dirty="0" smtClean="0">
                        <a:latin typeface="Cambria Math"/>
                      </a:rPr>
                      <m:t>𝐶</m:t>
                    </m:r>
                  </m:oMath>
                </a14:m>
                <a:r>
                  <a:rPr lang="en-US" sz="2300" i="1" dirty="0"/>
                  <a:t> </a:t>
                </a:r>
                <a:r>
                  <a:rPr lang="en-US" sz="2300" dirty="0"/>
                  <a:t>is the unit circle, </a:t>
                </a:r>
                <a14:m>
                  <m:oMath xmlns:m="http://schemas.openxmlformats.org/officeDocument/2006/math">
                    <m:func>
                      <m:funcPr>
                        <m:ctrlPr>
                          <a:rPr lang="en-US" sz="2300" b="0" i="1" smtClean="0">
                            <a:latin typeface="Cambria Math"/>
                          </a:rPr>
                        </m:ctrlPr>
                      </m:funcPr>
                      <m:fName>
                        <m:r>
                          <m:rPr>
                            <m:sty m:val="p"/>
                          </m:rPr>
                          <a:rPr lang="en-US" sz="2300" b="0" i="0" smtClean="0">
                            <a:latin typeface="Cambria Math"/>
                          </a:rPr>
                          <m:t>sec</m:t>
                        </m:r>
                      </m:fName>
                      <m:e>
                        <m:r>
                          <a:rPr lang="en-US" sz="2300" b="0" i="1" smtClean="0">
                            <a:latin typeface="Cambria Math"/>
                          </a:rPr>
                          <m:t>𝑧</m:t>
                        </m:r>
                        <m:r>
                          <a:rPr lang="en-US" sz="2300" b="0" i="1" smtClean="0">
                            <a:latin typeface="Cambria Math"/>
                          </a:rPr>
                          <m:t>=1/</m:t>
                        </m:r>
                        <m:func>
                          <m:funcPr>
                            <m:ctrlPr>
                              <a:rPr lang="en-US" sz="2300" b="0" i="1" smtClean="0">
                                <a:latin typeface="Cambria Math"/>
                              </a:rPr>
                            </m:ctrlPr>
                          </m:funcPr>
                          <m:fName>
                            <m:r>
                              <m:rPr>
                                <m:sty m:val="p"/>
                              </m:rPr>
                              <a:rPr lang="en-US" sz="2300" b="0" i="0" smtClean="0">
                                <a:latin typeface="Cambria Math"/>
                              </a:rPr>
                              <m:t>cos</m:t>
                            </m:r>
                          </m:fName>
                          <m:e>
                            <m:r>
                              <a:rPr lang="en-US" sz="2300" b="0" i="1" smtClean="0">
                                <a:latin typeface="Cambria Math"/>
                              </a:rPr>
                              <m:t>𝑧</m:t>
                            </m:r>
                          </m:e>
                        </m:func>
                      </m:e>
                    </m:func>
                  </m:oMath>
                </a14:m>
                <a:r>
                  <a:rPr lang="en-US" sz="2300" dirty="0"/>
                  <a:t> is not analytic at </a:t>
                </a:r>
                <a14:m>
                  <m:oMath xmlns:m="http://schemas.openxmlformats.org/officeDocument/2006/math">
                    <m:r>
                      <a:rPr lang="en-US" sz="2300" i="1" dirty="0" smtClean="0">
                        <a:solidFill>
                          <a:schemeClr val="tx1"/>
                        </a:solidFill>
                        <a:latin typeface="Cambria Math" panose="02040503050406030204" pitchFamily="18" charset="0"/>
                      </a:rPr>
                      <m:t>(2</m:t>
                    </m:r>
                    <m:r>
                      <a:rPr lang="en-US" sz="2300" i="1" dirty="0" smtClean="0">
                        <a:solidFill>
                          <a:schemeClr val="tx1"/>
                        </a:solidFill>
                        <a:latin typeface="Cambria Math" panose="02040503050406030204" pitchFamily="18" charset="0"/>
                      </a:rPr>
                      <m:t>𝑛</m:t>
                    </m:r>
                    <m:r>
                      <a:rPr lang="en-US" sz="2300" i="1" dirty="0" smtClean="0">
                        <a:solidFill>
                          <a:schemeClr val="tx1"/>
                        </a:solidFill>
                        <a:latin typeface="Cambria Math" panose="02040503050406030204" pitchFamily="18" charset="0"/>
                      </a:rPr>
                      <m:t> + 1)</m:t>
                    </m:r>
                    <m:r>
                      <a:rPr lang="en-US" sz="2300" i="1" dirty="0" smtClean="0">
                        <a:solidFill>
                          <a:schemeClr val="tx1"/>
                        </a:solidFill>
                        <a:latin typeface="Cambria Math" panose="02040503050406030204" pitchFamily="18" charset="0"/>
                      </a:rPr>
                      <m:t>𝜋</m:t>
                    </m:r>
                    <m:r>
                      <a:rPr lang="en-US" sz="2300" i="1" dirty="0" smtClean="0">
                        <a:solidFill>
                          <a:schemeClr val="tx1"/>
                        </a:solidFill>
                        <a:latin typeface="Cambria Math" panose="02040503050406030204" pitchFamily="18" charset="0"/>
                      </a:rPr>
                      <m:t>/2</m:t>
                    </m:r>
                  </m:oMath>
                </a14:m>
                <a:r>
                  <a:rPr lang="en-US" sz="2300" dirty="0">
                    <a:solidFill>
                      <a:schemeClr val="tx1"/>
                    </a:solidFill>
                  </a:rPr>
                  <a:t> </a:t>
                </a:r>
                <a:r>
                  <a:rPr lang="en-US" sz="2300" dirty="0"/>
                  <a:t>for </a:t>
                </a:r>
                <a14:m>
                  <m:oMath xmlns:m="http://schemas.openxmlformats.org/officeDocument/2006/math">
                    <m:r>
                      <a:rPr lang="en-US" sz="2300" i="1" dirty="0">
                        <a:latin typeface="Cambria Math" panose="02040503050406030204" pitchFamily="18" charset="0"/>
                      </a:rPr>
                      <m:t>𝑛</m:t>
                    </m:r>
                    <m:r>
                      <a:rPr lang="en-US" sz="2300" b="0" i="1" dirty="0" smtClean="0">
                        <a:latin typeface="Cambria Math" panose="02040503050406030204" pitchFamily="18" charset="0"/>
                      </a:rPr>
                      <m:t>=</m:t>
                    </m:r>
                    <m:r>
                      <a:rPr lang="en-US" sz="2300" i="1" dirty="0">
                        <a:latin typeface="Cambria Math" panose="02040503050406030204" pitchFamily="18" charset="0"/>
                      </a:rPr>
                      <m:t>0, ±1,…, </m:t>
                    </m:r>
                  </m:oMath>
                </a14:m>
                <a:r>
                  <a:rPr lang="en-US" sz="2300" dirty="0"/>
                  <a:t>     </a:t>
                </a:r>
              </a:p>
              <a:p>
                <a:r>
                  <a:rPr lang="en-US" sz="2300" dirty="0"/>
                  <a:t>     but all these points lie outside </a:t>
                </a:r>
                <a14:m>
                  <m:oMath xmlns:m="http://schemas.openxmlformats.org/officeDocument/2006/math">
                    <m:r>
                      <a:rPr lang="en-US" sz="2300" i="1" dirty="0" smtClean="0">
                        <a:latin typeface="Cambria Math"/>
                      </a:rPr>
                      <m:t>𝐶</m:t>
                    </m:r>
                  </m:oMath>
                </a14:m>
                <a:r>
                  <a:rPr lang="en-US" sz="2300" dirty="0"/>
                  <a:t>; none lies on </a:t>
                </a:r>
                <a:r>
                  <a:rPr lang="en-US" sz="2300" i="1" dirty="0"/>
                  <a:t>C </a:t>
                </a:r>
                <a:r>
                  <a:rPr lang="en-US" sz="2300" dirty="0"/>
                  <a:t>or inside </a:t>
                </a:r>
                <a:r>
                  <a:rPr lang="en-US" sz="2300" i="1" dirty="0"/>
                  <a:t>C</a:t>
                </a:r>
                <a:r>
                  <a:rPr lang="en-US" sz="2300" dirty="0"/>
                  <a:t>. Similarly for the second integral, </a:t>
                </a:r>
              </a:p>
              <a:p>
                <a:r>
                  <a:rPr lang="en-US" sz="2300" dirty="0"/>
                  <a:t>     whose integrand is not analytic at </a:t>
                </a:r>
                <a14:m>
                  <m:oMath xmlns:m="http://schemas.openxmlformats.org/officeDocument/2006/math">
                    <m:r>
                      <a:rPr lang="en-US" sz="2300" i="1" dirty="0" smtClean="0">
                        <a:latin typeface="Cambria Math"/>
                      </a:rPr>
                      <m:t>𝑧</m:t>
                    </m:r>
                    <m:r>
                      <a:rPr lang="en-US" sz="2300" b="0" i="1" dirty="0" smtClean="0">
                        <a:latin typeface="Cambria Math"/>
                      </a:rPr>
                      <m:t>=</m:t>
                    </m:r>
                    <m:r>
                      <a:rPr lang="en-US" sz="2300" b="0" i="1" dirty="0" smtClean="0">
                        <a:latin typeface="Cambria Math"/>
                        <a:ea typeface="Cambria Math"/>
                      </a:rPr>
                      <m:t>±</m:t>
                    </m:r>
                    <m:r>
                      <a:rPr lang="en-US" sz="2300" i="1" dirty="0">
                        <a:latin typeface="Cambria Math"/>
                      </a:rPr>
                      <m:t>2</m:t>
                    </m:r>
                    <m:r>
                      <a:rPr lang="en-US" sz="2300" i="1" dirty="0">
                        <a:latin typeface="Cambria Math"/>
                      </a:rPr>
                      <m:t>𝑖</m:t>
                    </m:r>
                    <m:r>
                      <a:rPr lang="en-US" sz="2300" b="0" i="1" dirty="0" smtClean="0">
                        <a:latin typeface="Cambria Math"/>
                      </a:rPr>
                      <m:t>,</m:t>
                    </m:r>
                  </m:oMath>
                </a14:m>
                <a:r>
                  <a:rPr lang="en-US" sz="2300" i="1" dirty="0"/>
                  <a:t> </a:t>
                </a:r>
                <a:r>
                  <a:rPr lang="en-US" sz="2300" dirty="0"/>
                  <a:t>both singularities lie outside </a:t>
                </a:r>
                <a:r>
                  <a:rPr lang="en-US" sz="2300" i="1" dirty="0"/>
                  <a:t>C</a:t>
                </a:r>
                <a:r>
                  <a:rPr lang="en-US" sz="2300" dirty="0"/>
                  <a:t>.</a:t>
                </a:r>
                <a:endParaRPr lang="en-US" sz="2300" i="1" dirty="0"/>
              </a:p>
              <a:p>
                <a:pPr marL="342900" indent="-342900">
                  <a:buFont typeface="Arial" pitchFamily="34" charset="0"/>
                  <a:buChar char="•"/>
                </a:pPr>
                <a:endParaRPr lang="en-US" sz="600" b="1" dirty="0"/>
              </a:p>
              <a:p>
                <a:pPr marL="342900" indent="-342900">
                  <a:buFont typeface="Arial" pitchFamily="34" charset="0"/>
                  <a:buChar char="•"/>
                </a:pPr>
                <a:r>
                  <a:rPr lang="en-US" sz="2300" b="1" dirty="0"/>
                  <a:t>Nonanalytic Function</a:t>
                </a:r>
              </a:p>
              <a:p>
                <a:pPr marL="342900" indent="-342900">
                  <a:buFont typeface="Arial" pitchFamily="34" charset="0"/>
                  <a:buChar char="•"/>
                </a:pPr>
                <a:endParaRPr lang="en-US" sz="2300" b="1" i="1" dirty="0"/>
              </a:p>
              <a:p>
                <a:pPr marL="342900" indent="-342900">
                  <a:buFont typeface="Arial" pitchFamily="34" charset="0"/>
                  <a:buChar char="•"/>
                </a:pPr>
                <a:endParaRPr lang="en-US" sz="2300" b="1" i="1" dirty="0"/>
              </a:p>
              <a:p>
                <a:r>
                  <a:rPr lang="en-US" sz="2300" dirty="0"/>
                  <a:t>     </a:t>
                </a:r>
              </a:p>
              <a:p>
                <a:r>
                  <a:rPr lang="en-US" sz="2300" dirty="0"/>
                  <a:t>      where </a:t>
                </a:r>
                <a14:m>
                  <m:oMath xmlns:m="http://schemas.openxmlformats.org/officeDocument/2006/math">
                    <m:r>
                      <a:rPr lang="en-US" sz="2300" i="1" dirty="0" smtClean="0">
                        <a:latin typeface="Cambria Math"/>
                      </a:rPr>
                      <m:t>𝐶</m:t>
                    </m:r>
                  </m:oMath>
                </a14:m>
                <a:r>
                  <a:rPr lang="en-US" sz="2300" dirty="0"/>
                  <a:t>: </a:t>
                </a:r>
                <a14:m>
                  <m:oMath xmlns:m="http://schemas.openxmlformats.org/officeDocument/2006/math">
                    <m:r>
                      <a:rPr lang="en-US" sz="2300" b="0" i="1" smtClean="0">
                        <a:latin typeface="Cambria Math"/>
                      </a:rPr>
                      <m:t>𝑧</m:t>
                    </m:r>
                    <m:r>
                      <a:rPr lang="en-US" sz="2300" b="0" i="1" smtClean="0">
                        <a:latin typeface="Cambria Math"/>
                      </a:rPr>
                      <m:t>=</m:t>
                    </m:r>
                    <m:sSup>
                      <m:sSupPr>
                        <m:ctrlPr>
                          <a:rPr lang="en-US" sz="2300" b="0" i="1" smtClean="0">
                            <a:latin typeface="Cambria Math"/>
                          </a:rPr>
                        </m:ctrlPr>
                      </m:sSupPr>
                      <m:e>
                        <m:r>
                          <a:rPr lang="en-US" sz="2300" b="0" i="1" smtClean="0">
                            <a:latin typeface="Cambria Math"/>
                          </a:rPr>
                          <m:t>𝑒</m:t>
                        </m:r>
                      </m:e>
                      <m:sup>
                        <m:r>
                          <a:rPr lang="en-US" sz="2300" b="0" i="1" smtClean="0">
                            <a:latin typeface="Cambria Math"/>
                          </a:rPr>
                          <m:t>𝑖𝑡</m:t>
                        </m:r>
                      </m:sup>
                    </m:sSup>
                  </m:oMath>
                </a14:m>
                <a:r>
                  <a:rPr lang="en-US" sz="2300" dirty="0"/>
                  <a:t> is the unit circle.</a:t>
                </a:r>
              </a:p>
            </p:txBody>
          </p:sp>
        </mc:Choice>
        <mc:Fallback xmlns="">
          <p:sp>
            <p:nvSpPr>
              <p:cNvPr id="3" name="Rectangle 2"/>
              <p:cNvSpPr>
                <a:spLocks noRot="1" noChangeAspect="1" noMove="1" noResize="1" noEditPoints="1" noAdjustHandles="1" noChangeArrowheads="1" noChangeShapeType="1" noTextEdit="1"/>
              </p:cNvSpPr>
              <p:nvPr/>
            </p:nvSpPr>
            <p:spPr>
              <a:xfrm>
                <a:off x="304526" y="685800"/>
                <a:ext cx="11735074" cy="6036204"/>
              </a:xfrm>
              <a:prstGeom prst="rect">
                <a:avLst/>
              </a:prstGeom>
              <a:blipFill rotWithShape="1">
                <a:blip r:embed="rId2"/>
                <a:stretch>
                  <a:fillRect l="-623" t="-707" b="-1010"/>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87963" y="948094"/>
            <a:ext cx="6616074" cy="83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57912" y="2721798"/>
            <a:ext cx="3895288" cy="83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45585" y="5181601"/>
            <a:ext cx="3895289" cy="100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5886360" y="4800600"/>
              <a:ext cx="5877360" cy="1876680"/>
            </p14:xfrm>
          </p:contentPart>
        </mc:Choice>
        <mc:Fallback xmlns="">
          <p:pic>
            <p:nvPicPr>
              <p:cNvPr id="2" name="Ink 1"/>
              <p:cNvPicPr/>
              <p:nvPr/>
            </p:nvPicPr>
            <p:blipFill>
              <a:blip r:embed="rId10"/>
              <a:stretch>
                <a:fillRect/>
              </a:stretch>
            </p:blipFill>
            <p:spPr>
              <a:xfrm>
                <a:off x="5877000" y="4791240"/>
                <a:ext cx="5896080" cy="189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p14:cNvContentPartPr/>
              <p14:nvPr/>
            </p14:nvContentPartPr>
            <p14:xfrm>
              <a:off x="4896000" y="19080"/>
              <a:ext cx="7048800" cy="3867480"/>
            </p14:xfrm>
          </p:contentPart>
        </mc:Choice>
        <mc:Fallback xmlns="">
          <p:pic>
            <p:nvPicPr>
              <p:cNvPr id="4" name="Ink 3"/>
              <p:cNvPicPr/>
              <p:nvPr/>
            </p:nvPicPr>
            <p:blipFill>
              <a:blip r:embed="rId12"/>
              <a:stretch>
                <a:fillRect/>
              </a:stretch>
            </p:blipFill>
            <p:spPr>
              <a:xfrm>
                <a:off x="4886640" y="9720"/>
                <a:ext cx="7067520" cy="3886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p14:cNvContentPartPr/>
              <p14:nvPr/>
            </p14:nvContentPartPr>
            <p14:xfrm>
              <a:off x="285840" y="9360"/>
              <a:ext cx="11725560" cy="6258240"/>
            </p14:xfrm>
          </p:contentPart>
        </mc:Choice>
        <mc:Fallback xmlns="">
          <p:pic>
            <p:nvPicPr>
              <p:cNvPr id="5" name="Ink 4"/>
              <p:cNvPicPr/>
              <p:nvPr/>
            </p:nvPicPr>
            <p:blipFill>
              <a:blip r:embed="rId14"/>
              <a:stretch>
                <a:fillRect/>
              </a:stretch>
            </p:blipFill>
            <p:spPr>
              <a:xfrm>
                <a:off x="276480" y="0"/>
                <a:ext cx="11744280" cy="6276960"/>
              </a:xfrm>
              <a:prstGeom prst="rect">
                <a:avLst/>
              </a:prstGeom>
            </p:spPr>
          </p:pic>
        </mc:Fallback>
      </mc:AlternateContent>
    </p:spTree>
    <p:extLst>
      <p:ext uri="{BB962C8B-B14F-4D97-AF65-F5344CB8AC3E}">
        <p14:creationId xmlns:p14="http://schemas.microsoft.com/office/powerpoint/2010/main" val="3798995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1">
            <a:extLst>
              <a:ext uri="{FF2B5EF4-FFF2-40B4-BE49-F238E27FC236}">
                <a16:creationId xmlns="" xmlns:a16="http://schemas.microsoft.com/office/drawing/2014/main" id="{920C2659-0782-4AF8-9938-D31077F49686}"/>
              </a:ext>
            </a:extLst>
          </p:cNvPr>
          <p:cNvSpPr txBox="1">
            <a:spLocks noChangeArrowheads="1"/>
          </p:cNvSpPr>
          <p:nvPr/>
        </p:nvSpPr>
        <p:spPr bwMode="auto">
          <a:xfrm>
            <a:off x="543236" y="640793"/>
            <a:ext cx="1125965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lvl="1" indent="0" eaLnBrk="1" hangingPunct="1"/>
            <a:r>
              <a:rPr lang="en-US" altLang="en-US" sz="2500" b="1" dirty="0">
                <a:solidFill>
                  <a:srgbClr val="0070C0"/>
                </a:solidFill>
                <a:latin typeface="+mn-lt"/>
                <a:cs typeface="Times New Roman" panose="02020603050405020304" pitchFamily="18" charset="0"/>
              </a:rPr>
              <a:t>Book: </a:t>
            </a:r>
            <a:r>
              <a:rPr lang="en-US" altLang="en-US" sz="2500" dirty="0">
                <a:solidFill>
                  <a:srgbClr val="0070C0"/>
                </a:solidFill>
                <a:latin typeface="+mn-lt"/>
                <a:cs typeface="Times New Roman" panose="02020603050405020304" pitchFamily="18" charset="0"/>
              </a:rPr>
              <a:t>A First Course in Complex Analysis with Applications by Dennis G. </a:t>
            </a:r>
            <a:r>
              <a:rPr lang="en-US" altLang="en-US" sz="2500" dirty="0" err="1">
                <a:solidFill>
                  <a:srgbClr val="0070C0"/>
                </a:solidFill>
                <a:latin typeface="+mn-lt"/>
                <a:cs typeface="Times New Roman" panose="02020603050405020304" pitchFamily="18" charset="0"/>
              </a:rPr>
              <a:t>Zill</a:t>
            </a:r>
            <a:r>
              <a:rPr lang="en-US" altLang="en-US" sz="2500" dirty="0">
                <a:solidFill>
                  <a:srgbClr val="0070C0"/>
                </a:solidFill>
                <a:latin typeface="+mn-lt"/>
                <a:cs typeface="Times New Roman" panose="02020603050405020304" pitchFamily="18" charset="0"/>
              </a:rPr>
              <a:t> and</a:t>
            </a:r>
          </a:p>
          <a:p>
            <a:pPr marL="457200" lvl="1" indent="0" eaLnBrk="1" hangingPunct="1"/>
            <a:r>
              <a:rPr lang="en-US" altLang="en-US" sz="2500" dirty="0">
                <a:solidFill>
                  <a:srgbClr val="0070C0"/>
                </a:solidFill>
                <a:latin typeface="+mn-lt"/>
                <a:cs typeface="Times New Roman" panose="02020603050405020304" pitchFamily="18" charset="0"/>
              </a:rPr>
              <a:t>           Patrick D. Shanahan.</a:t>
            </a:r>
          </a:p>
          <a:p>
            <a:pPr marL="1657350" lvl="3" indent="-342900">
              <a:buFont typeface="Arial" pitchFamily="34" charset="0"/>
              <a:buChar char="•"/>
            </a:pPr>
            <a:r>
              <a:rPr lang="en-US" altLang="en-US" sz="2500" dirty="0">
                <a:solidFill>
                  <a:srgbClr val="0070C0"/>
                </a:solidFill>
                <a:latin typeface="+mn-lt"/>
                <a:cs typeface="Times New Roman" panose="02020603050405020304" pitchFamily="18" charset="0"/>
              </a:rPr>
              <a:t>Chapter: 5 </a:t>
            </a:r>
          </a:p>
          <a:p>
            <a:pPr marL="2571750" lvl="5" indent="-342900">
              <a:buFont typeface="Arial" pitchFamily="34" charset="0"/>
              <a:buChar char="•"/>
            </a:pPr>
            <a:r>
              <a:rPr lang="en-US" altLang="en-US" sz="2500" dirty="0">
                <a:solidFill>
                  <a:srgbClr val="0070C0"/>
                </a:solidFill>
                <a:latin typeface="+mn-lt"/>
                <a:cs typeface="Times New Roman" panose="02020603050405020304" pitchFamily="18" charset="0"/>
              </a:rPr>
              <a:t>Sections: 5.2, 5.3, 5.4</a:t>
            </a:r>
          </a:p>
          <a:p>
            <a:pPr marL="457200" lvl="1" indent="0"/>
            <a:r>
              <a:rPr lang="en-US" altLang="en-US" sz="2500" b="1" dirty="0">
                <a:solidFill>
                  <a:srgbClr val="0070C0"/>
                </a:solidFill>
                <a:latin typeface="+mn-lt"/>
                <a:cs typeface="Times New Roman" panose="02020603050405020304" pitchFamily="18" charset="0"/>
              </a:rPr>
              <a:t>Book: </a:t>
            </a:r>
            <a:r>
              <a:rPr lang="en-US" sz="2500" dirty="0">
                <a:solidFill>
                  <a:srgbClr val="0070C0"/>
                </a:solidFill>
                <a:latin typeface="+mn-lt"/>
              </a:rPr>
              <a:t>Advanced Engineering Mathematics (9</a:t>
            </a:r>
            <a:r>
              <a:rPr lang="en-US" sz="2500" baseline="30000" dirty="0">
                <a:solidFill>
                  <a:srgbClr val="0070C0"/>
                </a:solidFill>
                <a:latin typeface="+mn-lt"/>
              </a:rPr>
              <a:t>th</a:t>
            </a:r>
            <a:r>
              <a:rPr lang="en-US" sz="2500" dirty="0">
                <a:solidFill>
                  <a:srgbClr val="0070C0"/>
                </a:solidFill>
                <a:latin typeface="+mn-lt"/>
              </a:rPr>
              <a:t> Edition)  by Ervin </a:t>
            </a:r>
            <a:r>
              <a:rPr lang="en-US" sz="2500" dirty="0" err="1">
                <a:solidFill>
                  <a:srgbClr val="0070C0"/>
                </a:solidFill>
                <a:latin typeface="+mn-lt"/>
              </a:rPr>
              <a:t>Kreyszig</a:t>
            </a:r>
            <a:endParaRPr lang="en-US" sz="2500" dirty="0">
              <a:solidFill>
                <a:srgbClr val="0070C0"/>
              </a:solidFill>
              <a:latin typeface="+mn-lt"/>
            </a:endParaRPr>
          </a:p>
          <a:p>
            <a:pPr marL="1657350" lvl="3" indent="-342900">
              <a:buFont typeface="Arial" pitchFamily="34" charset="0"/>
              <a:buChar char="•"/>
            </a:pPr>
            <a:r>
              <a:rPr lang="en-US" altLang="en-US" sz="2500" dirty="0">
                <a:solidFill>
                  <a:srgbClr val="0070C0"/>
                </a:solidFill>
                <a:latin typeface="+mn-lt"/>
                <a:cs typeface="Times New Roman" panose="02020603050405020304" pitchFamily="18" charset="0"/>
              </a:rPr>
              <a:t>Chapter: 14</a:t>
            </a:r>
          </a:p>
          <a:p>
            <a:pPr marL="2571750" lvl="5" indent="-342900">
              <a:buFont typeface="Arial" pitchFamily="34" charset="0"/>
              <a:buChar char="•"/>
            </a:pPr>
            <a:r>
              <a:rPr lang="en-US" altLang="en-US" sz="2500" dirty="0">
                <a:solidFill>
                  <a:srgbClr val="0070C0"/>
                </a:solidFill>
                <a:latin typeface="+mn-lt"/>
                <a:cs typeface="Times New Roman" panose="02020603050405020304" pitchFamily="18" charset="0"/>
              </a:rPr>
              <a:t>Sections: 14.1, 14.2, 14.3</a:t>
            </a:r>
          </a:p>
          <a:p>
            <a:pPr marL="457200" lvl="1" indent="0" eaLnBrk="1" hangingPunct="1"/>
            <a:endParaRPr lang="en-US" altLang="en-US"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9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745" y="142079"/>
            <a:ext cx="11534899" cy="646331"/>
          </a:xfrm>
          <a:prstGeom prst="rect">
            <a:avLst/>
          </a:prstGeom>
        </p:spPr>
        <p:txBody>
          <a:bodyPr wrap="square">
            <a:spAutoFit/>
          </a:bodyPr>
          <a:lstStyle/>
          <a:p>
            <a:r>
              <a:rPr lang="en-US" sz="3600" b="1" dirty="0">
                <a:solidFill>
                  <a:srgbClr val="0070C0"/>
                </a:solidFill>
              </a:rPr>
              <a:t>Cauchy-</a:t>
            </a:r>
            <a:r>
              <a:rPr lang="en-US" sz="3600" b="1" dirty="0" err="1">
                <a:solidFill>
                  <a:srgbClr val="0070C0"/>
                </a:solidFill>
              </a:rPr>
              <a:t>Goursat</a:t>
            </a:r>
            <a:r>
              <a:rPr lang="en-US" sz="3600" b="1" dirty="0">
                <a:solidFill>
                  <a:srgbClr val="0070C0"/>
                </a:solidFill>
              </a:rPr>
              <a:t> Theorem for </a:t>
            </a:r>
            <a:r>
              <a:rPr lang="en-US" sz="3600" b="1" dirty="0" smtClean="0">
                <a:solidFill>
                  <a:srgbClr val="0070C0"/>
                </a:solidFill>
              </a:rPr>
              <a:t>Multiply </a:t>
            </a:r>
            <a:r>
              <a:rPr lang="en-US" sz="3600" b="1" dirty="0" err="1" smtClean="0">
                <a:solidFill>
                  <a:srgbClr val="0070C0"/>
                </a:solidFill>
              </a:rPr>
              <a:t>Connnected</a:t>
            </a:r>
            <a:r>
              <a:rPr lang="en-US" sz="3600" b="1" dirty="0" smtClean="0">
                <a:solidFill>
                  <a:srgbClr val="0070C0"/>
                </a:solidFill>
              </a:rPr>
              <a:t> </a:t>
            </a:r>
            <a:r>
              <a:rPr lang="en-US" sz="3600" b="1" dirty="0">
                <a:solidFill>
                  <a:srgbClr val="0070C0"/>
                </a:solidFill>
              </a:rPr>
              <a:t>Domains</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289745" y="788410"/>
                <a:ext cx="11703902" cy="2951770"/>
              </a:xfrm>
              <a:prstGeom prst="rect">
                <a:avLst/>
              </a:prstGeom>
            </p:spPr>
            <p:txBody>
              <a:bodyPr wrap="square">
                <a:spAutoFit/>
              </a:bodyPr>
              <a:lstStyle/>
              <a:p>
                <a:r>
                  <a:rPr lang="en-US" sz="2200" dirty="0">
                    <a:solidFill>
                      <a:prstClr val="black"/>
                    </a:solidFill>
                  </a:rPr>
                  <a:t>This idea is related to path independence. </a:t>
                </a:r>
                <a:r>
                  <a:rPr lang="en-US" sz="2200" dirty="0" smtClean="0">
                    <a:solidFill>
                      <a:prstClr val="black"/>
                    </a:solidFill>
                  </a:rPr>
                  <a:t>If </a:t>
                </a:r>
                <a14:m>
                  <m:oMath xmlns:m="http://schemas.openxmlformats.org/officeDocument/2006/math">
                    <m:r>
                      <a:rPr lang="en-US" sz="2200" i="1" dirty="0" smtClean="0">
                        <a:solidFill>
                          <a:prstClr val="black"/>
                        </a:solidFill>
                        <a:latin typeface="Cambria Math"/>
                      </a:rPr>
                      <m:t>𝑓</m:t>
                    </m:r>
                  </m:oMath>
                </a14:m>
                <a:r>
                  <a:rPr lang="en-US" sz="2200" i="1" dirty="0">
                    <a:solidFill>
                      <a:prstClr val="black"/>
                    </a:solidFill>
                  </a:rPr>
                  <a:t> </a:t>
                </a:r>
                <a:r>
                  <a:rPr lang="en-US" sz="2200" dirty="0">
                    <a:solidFill>
                      <a:prstClr val="black"/>
                    </a:solidFill>
                  </a:rPr>
                  <a:t>is analytic in a multiply connected domain </a:t>
                </a:r>
                <a:r>
                  <a:rPr lang="en-US" sz="2200" i="1" dirty="0">
                    <a:solidFill>
                      <a:prstClr val="black"/>
                    </a:solidFill>
                  </a:rPr>
                  <a:t>D </a:t>
                </a:r>
                <a:r>
                  <a:rPr lang="en-US" sz="2200" dirty="0">
                    <a:solidFill>
                      <a:prstClr val="black"/>
                    </a:solidFill>
                  </a:rPr>
                  <a:t>then </a:t>
                </a:r>
                <a:r>
                  <a:rPr lang="en-US" sz="2200" dirty="0" smtClean="0">
                    <a:solidFill>
                      <a:prstClr val="black"/>
                    </a:solidFill>
                  </a:rPr>
                  <a:t>we cannot </a:t>
                </a:r>
                <a:r>
                  <a:rPr lang="en-US" sz="2200" dirty="0">
                    <a:solidFill>
                      <a:prstClr val="black"/>
                    </a:solidFill>
                  </a:rPr>
                  <a:t>conclude </a:t>
                </a:r>
                <a:r>
                  <a:rPr lang="en-US" sz="2200" dirty="0" smtClean="0">
                    <a:solidFill>
                      <a:prstClr val="black"/>
                    </a:solidFill>
                  </a:rPr>
                  <a:t>that </a:t>
                </a:r>
                <a14:m>
                  <m:oMath xmlns:m="http://schemas.openxmlformats.org/officeDocument/2006/math">
                    <m:nary>
                      <m:naryPr>
                        <m:limLoc m:val="undOvr"/>
                        <m:ctrlPr>
                          <a:rPr lang="en-US" sz="2200" i="1">
                            <a:solidFill>
                              <a:prstClr val="black"/>
                            </a:solidFill>
                            <a:latin typeface="Cambria Math"/>
                          </a:rPr>
                        </m:ctrlPr>
                      </m:naryPr>
                      <m:sub>
                        <m:r>
                          <m:rPr>
                            <m:brk m:alnAt="24"/>
                          </m:rPr>
                          <a:rPr lang="en-US" sz="2200" i="1">
                            <a:solidFill>
                              <a:prstClr val="black"/>
                            </a:solidFill>
                            <a:latin typeface="Cambria Math"/>
                          </a:rPr>
                          <m:t>𝑐</m:t>
                        </m:r>
                      </m:sub>
                      <m:sup/>
                      <m:e>
                        <m:r>
                          <a:rPr lang="en-US" sz="2200" i="1">
                            <a:solidFill>
                              <a:prstClr val="black"/>
                            </a:solidFill>
                            <a:latin typeface="Cambria Math"/>
                          </a:rPr>
                          <m:t>𝑓</m:t>
                        </m:r>
                        <m:r>
                          <a:rPr lang="en-US" sz="2200" i="1">
                            <a:solidFill>
                              <a:prstClr val="black"/>
                            </a:solidFill>
                            <a:latin typeface="Cambria Math"/>
                          </a:rPr>
                          <m:t>(</m:t>
                        </m:r>
                        <m:r>
                          <a:rPr lang="en-US" sz="2200" i="1">
                            <a:solidFill>
                              <a:prstClr val="black"/>
                            </a:solidFill>
                            <a:latin typeface="Cambria Math"/>
                          </a:rPr>
                          <m:t>𝑧</m:t>
                        </m:r>
                        <m:r>
                          <a:rPr lang="en-US" sz="2200" i="1">
                            <a:solidFill>
                              <a:prstClr val="black"/>
                            </a:solidFill>
                            <a:latin typeface="Cambria Math"/>
                          </a:rPr>
                          <m:t>)</m:t>
                        </m:r>
                      </m:e>
                    </m:nary>
                    <m:r>
                      <a:rPr lang="en-US" sz="2200" i="1">
                        <a:solidFill>
                          <a:prstClr val="black"/>
                        </a:solidFill>
                        <a:latin typeface="Cambria Math"/>
                      </a:rPr>
                      <m:t>𝑑𝑧</m:t>
                    </m:r>
                    <m:r>
                      <a:rPr lang="en-US" sz="2200" i="1">
                        <a:solidFill>
                          <a:prstClr val="black"/>
                        </a:solidFill>
                        <a:latin typeface="Cambria Math"/>
                      </a:rPr>
                      <m:t>=0</m:t>
                    </m:r>
                  </m:oMath>
                </a14:m>
                <a:r>
                  <a:rPr lang="en-US" sz="2200" dirty="0" smtClean="0">
                    <a:solidFill>
                      <a:prstClr val="black"/>
                    </a:solidFill>
                  </a:rPr>
                  <a:t> for </a:t>
                </a:r>
                <a:r>
                  <a:rPr lang="en-US" sz="2200" dirty="0">
                    <a:solidFill>
                      <a:prstClr val="black"/>
                    </a:solidFill>
                  </a:rPr>
                  <a:t>every simple closed contour </a:t>
                </a:r>
                <a14:m>
                  <m:oMath xmlns:m="http://schemas.openxmlformats.org/officeDocument/2006/math">
                    <m:r>
                      <a:rPr lang="en-US" sz="2200" i="1" dirty="0" smtClean="0">
                        <a:solidFill>
                          <a:prstClr val="black"/>
                        </a:solidFill>
                        <a:latin typeface="Cambria Math"/>
                      </a:rPr>
                      <m:t>𝐶</m:t>
                    </m:r>
                  </m:oMath>
                </a14:m>
                <a:r>
                  <a:rPr lang="en-US" sz="2200" i="1" dirty="0">
                    <a:solidFill>
                      <a:prstClr val="black"/>
                    </a:solidFill>
                  </a:rPr>
                  <a:t> </a:t>
                </a:r>
                <a:r>
                  <a:rPr lang="en-US" sz="2200" dirty="0">
                    <a:solidFill>
                      <a:prstClr val="black"/>
                    </a:solidFill>
                  </a:rPr>
                  <a:t>in </a:t>
                </a:r>
                <a14:m>
                  <m:oMath xmlns:m="http://schemas.openxmlformats.org/officeDocument/2006/math">
                    <m:r>
                      <a:rPr lang="en-US" sz="2200" i="1" dirty="0" smtClean="0">
                        <a:solidFill>
                          <a:prstClr val="black"/>
                        </a:solidFill>
                        <a:latin typeface="Cambria Math"/>
                      </a:rPr>
                      <m:t>𝐷</m:t>
                    </m:r>
                  </m:oMath>
                </a14:m>
                <a:r>
                  <a:rPr lang="en-US" sz="2200" dirty="0" smtClean="0">
                    <a:solidFill>
                      <a:prstClr val="black"/>
                    </a:solidFill>
                  </a:rPr>
                  <a:t>. To </a:t>
                </a:r>
                <a:r>
                  <a:rPr lang="en-US" sz="2200" dirty="0">
                    <a:solidFill>
                      <a:prstClr val="black"/>
                    </a:solidFill>
                  </a:rPr>
                  <a:t>begin, suppose that </a:t>
                </a:r>
                <a14:m>
                  <m:oMath xmlns:m="http://schemas.openxmlformats.org/officeDocument/2006/math">
                    <m:r>
                      <a:rPr lang="en-US" sz="2200" i="1" dirty="0" smtClean="0">
                        <a:solidFill>
                          <a:prstClr val="black"/>
                        </a:solidFill>
                        <a:latin typeface="Cambria Math"/>
                      </a:rPr>
                      <m:t>𝐷</m:t>
                    </m:r>
                  </m:oMath>
                </a14:m>
                <a:r>
                  <a:rPr lang="en-US" sz="2200" i="1" dirty="0">
                    <a:solidFill>
                      <a:prstClr val="black"/>
                    </a:solidFill>
                  </a:rPr>
                  <a:t> </a:t>
                </a:r>
                <a:r>
                  <a:rPr lang="en-US" sz="2200" dirty="0">
                    <a:solidFill>
                      <a:prstClr val="black"/>
                    </a:solidFill>
                  </a:rPr>
                  <a:t>is a doubly connected domain and </a:t>
                </a:r>
                <a14:m>
                  <m:oMath xmlns:m="http://schemas.openxmlformats.org/officeDocument/2006/math">
                    <m:r>
                      <a:rPr lang="en-US" sz="2200" i="1" dirty="0" smtClean="0">
                        <a:solidFill>
                          <a:prstClr val="black"/>
                        </a:solidFill>
                        <a:latin typeface="Cambria Math"/>
                      </a:rPr>
                      <m:t>𝐶</m:t>
                    </m:r>
                  </m:oMath>
                </a14:m>
                <a:r>
                  <a:rPr lang="en-US" sz="2200" i="1" dirty="0">
                    <a:solidFill>
                      <a:prstClr val="black"/>
                    </a:solidFill>
                  </a:rPr>
                  <a:t> </a:t>
                </a:r>
                <a:r>
                  <a:rPr lang="en-US" sz="2200" dirty="0">
                    <a:solidFill>
                      <a:prstClr val="black"/>
                    </a:solidFill>
                  </a:rPr>
                  <a:t>and </a:t>
                </a:r>
                <a14:m>
                  <m:oMath xmlns:m="http://schemas.openxmlformats.org/officeDocument/2006/math">
                    <m:sSub>
                      <m:sSubPr>
                        <m:ctrlPr>
                          <a:rPr lang="en-US" sz="2200" i="1" dirty="0">
                            <a:solidFill>
                              <a:prstClr val="black"/>
                            </a:solidFill>
                            <a:latin typeface="Cambria Math"/>
                          </a:rPr>
                        </m:ctrlPr>
                      </m:sSubPr>
                      <m:e>
                        <m:r>
                          <a:rPr lang="en-US" sz="2200" i="1" dirty="0">
                            <a:solidFill>
                              <a:prstClr val="black"/>
                            </a:solidFill>
                            <a:latin typeface="Cambria Math"/>
                          </a:rPr>
                          <m:t>𝐶</m:t>
                        </m:r>
                      </m:e>
                      <m:sub>
                        <m:r>
                          <a:rPr lang="en-US" sz="2200" i="1" dirty="0">
                            <a:solidFill>
                              <a:prstClr val="black"/>
                            </a:solidFill>
                            <a:latin typeface="Cambria Math"/>
                          </a:rPr>
                          <m:t>1</m:t>
                        </m:r>
                      </m:sub>
                    </m:sSub>
                  </m:oMath>
                </a14:m>
                <a:r>
                  <a:rPr lang="en-US" sz="2200" dirty="0">
                    <a:solidFill>
                      <a:prstClr val="black"/>
                    </a:solidFill>
                  </a:rPr>
                  <a:t> </a:t>
                </a:r>
                <a:r>
                  <a:rPr lang="en-US" sz="2200" dirty="0" smtClean="0">
                    <a:solidFill>
                      <a:prstClr val="black"/>
                    </a:solidFill>
                  </a:rPr>
                  <a:t>are simple </a:t>
                </a:r>
                <a:r>
                  <a:rPr lang="en-US" sz="2200" dirty="0">
                    <a:solidFill>
                      <a:prstClr val="black"/>
                    </a:solidFill>
                  </a:rPr>
                  <a:t>closed contours such that </a:t>
                </a:r>
                <a14:m>
                  <m:oMath xmlns:m="http://schemas.openxmlformats.org/officeDocument/2006/math">
                    <m:sSub>
                      <m:sSubPr>
                        <m:ctrlPr>
                          <a:rPr lang="en-US" sz="2200" i="1" dirty="0">
                            <a:solidFill>
                              <a:prstClr val="black"/>
                            </a:solidFill>
                            <a:latin typeface="Cambria Math"/>
                          </a:rPr>
                        </m:ctrlPr>
                      </m:sSubPr>
                      <m:e>
                        <m:r>
                          <a:rPr lang="en-US" sz="2200" i="1" dirty="0">
                            <a:solidFill>
                              <a:prstClr val="black"/>
                            </a:solidFill>
                            <a:latin typeface="Cambria Math"/>
                          </a:rPr>
                          <m:t>𝐶</m:t>
                        </m:r>
                      </m:e>
                      <m:sub>
                        <m:r>
                          <a:rPr lang="en-US" sz="2200" i="1" dirty="0">
                            <a:solidFill>
                              <a:prstClr val="black"/>
                            </a:solidFill>
                            <a:latin typeface="Cambria Math"/>
                          </a:rPr>
                          <m:t>1</m:t>
                        </m:r>
                      </m:sub>
                    </m:sSub>
                  </m:oMath>
                </a14:m>
                <a:r>
                  <a:rPr lang="en-US" sz="2200" dirty="0">
                    <a:solidFill>
                      <a:prstClr val="black"/>
                    </a:solidFill>
                  </a:rPr>
                  <a:t> surrounds the “hole” in the domain </a:t>
                </a:r>
                <a:r>
                  <a:rPr lang="en-US" sz="2200" dirty="0" smtClean="0">
                    <a:solidFill>
                      <a:prstClr val="black"/>
                    </a:solidFill>
                  </a:rPr>
                  <a:t>and is </a:t>
                </a:r>
                <a:r>
                  <a:rPr lang="en-US" sz="2200" dirty="0">
                    <a:solidFill>
                      <a:prstClr val="black"/>
                    </a:solidFill>
                  </a:rPr>
                  <a:t>interior to </a:t>
                </a:r>
                <a14:m>
                  <m:oMath xmlns:m="http://schemas.openxmlformats.org/officeDocument/2006/math">
                    <m:r>
                      <a:rPr lang="en-US" sz="2200" i="1" dirty="0" smtClean="0">
                        <a:solidFill>
                          <a:prstClr val="black"/>
                        </a:solidFill>
                        <a:latin typeface="Cambria Math"/>
                      </a:rPr>
                      <m:t>𝐶</m:t>
                    </m:r>
                    <m:r>
                      <a:rPr lang="en-US" sz="2200" i="1" dirty="0" smtClean="0">
                        <a:solidFill>
                          <a:prstClr val="black"/>
                        </a:solidFill>
                        <a:latin typeface="Cambria Math"/>
                      </a:rPr>
                      <m:t>,</m:t>
                    </m:r>
                  </m:oMath>
                </a14:m>
                <a:r>
                  <a:rPr lang="en-US" sz="2200" dirty="0" smtClean="0">
                    <a:solidFill>
                      <a:prstClr val="black"/>
                    </a:solidFill>
                  </a:rPr>
                  <a:t> </a:t>
                </a:r>
                <a:r>
                  <a:rPr lang="en-US" sz="2200" dirty="0">
                    <a:solidFill>
                      <a:prstClr val="black"/>
                    </a:solidFill>
                  </a:rPr>
                  <a:t>as shown in figure </a:t>
                </a:r>
                <a:r>
                  <a:rPr lang="en-US" sz="2200" dirty="0" smtClean="0">
                    <a:solidFill>
                      <a:prstClr val="black"/>
                    </a:solidFill>
                  </a:rPr>
                  <a:t>(a). Suppose</a:t>
                </a:r>
                <a:r>
                  <a:rPr lang="en-US" sz="2200" dirty="0">
                    <a:solidFill>
                      <a:prstClr val="black"/>
                    </a:solidFill>
                  </a:rPr>
                  <a:t>, also, that </a:t>
                </a:r>
                <a14:m>
                  <m:oMath xmlns:m="http://schemas.openxmlformats.org/officeDocument/2006/math">
                    <m:r>
                      <a:rPr lang="en-US" sz="2200" i="1" dirty="0" smtClean="0">
                        <a:solidFill>
                          <a:prstClr val="black"/>
                        </a:solidFill>
                        <a:latin typeface="Cambria Math"/>
                      </a:rPr>
                      <m:t>𝑓</m:t>
                    </m:r>
                  </m:oMath>
                </a14:m>
                <a:r>
                  <a:rPr lang="en-US" sz="2200" i="1" dirty="0">
                    <a:solidFill>
                      <a:prstClr val="black"/>
                    </a:solidFill>
                  </a:rPr>
                  <a:t> </a:t>
                </a:r>
                <a:r>
                  <a:rPr lang="en-US" sz="2200" dirty="0">
                    <a:solidFill>
                      <a:prstClr val="black"/>
                    </a:solidFill>
                  </a:rPr>
                  <a:t>is analytic on </a:t>
                </a:r>
                <a:r>
                  <a:rPr lang="en-US" sz="2200" dirty="0" smtClean="0">
                    <a:solidFill>
                      <a:prstClr val="black"/>
                    </a:solidFill>
                  </a:rPr>
                  <a:t>each contour </a:t>
                </a:r>
                <a:r>
                  <a:rPr lang="en-US" sz="2200" dirty="0">
                    <a:solidFill>
                      <a:prstClr val="black"/>
                    </a:solidFill>
                  </a:rPr>
                  <a:t>and at each point interior to </a:t>
                </a:r>
                <a14:m>
                  <m:oMath xmlns:m="http://schemas.openxmlformats.org/officeDocument/2006/math">
                    <m:r>
                      <a:rPr lang="en-US" sz="2200" i="1" dirty="0" smtClean="0">
                        <a:solidFill>
                          <a:prstClr val="black"/>
                        </a:solidFill>
                        <a:latin typeface="Cambria Math"/>
                      </a:rPr>
                      <m:t>𝐶</m:t>
                    </m:r>
                  </m:oMath>
                </a14:m>
                <a:r>
                  <a:rPr lang="en-US" sz="2200" i="1" dirty="0">
                    <a:solidFill>
                      <a:prstClr val="black"/>
                    </a:solidFill>
                  </a:rPr>
                  <a:t> </a:t>
                </a:r>
                <a:r>
                  <a:rPr lang="en-US" sz="2200" dirty="0">
                    <a:solidFill>
                      <a:prstClr val="black"/>
                    </a:solidFill>
                  </a:rPr>
                  <a:t>but exterior to </a:t>
                </a:r>
                <a14:m>
                  <m:oMath xmlns:m="http://schemas.openxmlformats.org/officeDocument/2006/math">
                    <m:sSub>
                      <m:sSubPr>
                        <m:ctrlPr>
                          <a:rPr lang="en-US" sz="2200" i="1" dirty="0">
                            <a:solidFill>
                              <a:prstClr val="black"/>
                            </a:solidFill>
                            <a:latin typeface="Cambria Math"/>
                          </a:rPr>
                        </m:ctrlPr>
                      </m:sSubPr>
                      <m:e>
                        <m:r>
                          <a:rPr lang="en-US" sz="2200" i="1" dirty="0">
                            <a:solidFill>
                              <a:prstClr val="black"/>
                            </a:solidFill>
                            <a:latin typeface="Cambria Math"/>
                          </a:rPr>
                          <m:t>𝐶</m:t>
                        </m:r>
                      </m:e>
                      <m:sub>
                        <m:r>
                          <a:rPr lang="en-US" sz="2200" i="1" dirty="0">
                            <a:solidFill>
                              <a:prstClr val="black"/>
                            </a:solidFill>
                            <a:latin typeface="Cambria Math"/>
                          </a:rPr>
                          <m:t>1</m:t>
                        </m:r>
                      </m:sub>
                    </m:sSub>
                  </m:oMath>
                </a14:m>
                <a:r>
                  <a:rPr lang="en-US" sz="2200" dirty="0">
                    <a:solidFill>
                      <a:prstClr val="black"/>
                    </a:solidFill>
                  </a:rPr>
                  <a:t>. By </a:t>
                </a:r>
                <a:r>
                  <a:rPr lang="en-US" sz="2200" dirty="0" smtClean="0">
                    <a:solidFill>
                      <a:prstClr val="black"/>
                    </a:solidFill>
                  </a:rPr>
                  <a:t>introducing the </a:t>
                </a:r>
                <a:r>
                  <a:rPr lang="en-US" sz="2200" dirty="0">
                    <a:solidFill>
                      <a:prstClr val="black"/>
                    </a:solidFill>
                  </a:rPr>
                  <a:t>crosscut </a:t>
                </a:r>
                <a14:m>
                  <m:oMath xmlns:m="http://schemas.openxmlformats.org/officeDocument/2006/math">
                    <m:r>
                      <a:rPr lang="en-US" sz="2200" i="1" dirty="0" smtClean="0">
                        <a:solidFill>
                          <a:prstClr val="black"/>
                        </a:solidFill>
                        <a:latin typeface="Cambria Math"/>
                      </a:rPr>
                      <m:t>𝐴𝐵</m:t>
                    </m:r>
                  </m:oMath>
                </a14:m>
                <a:r>
                  <a:rPr lang="en-US" sz="2200" i="1" dirty="0" smtClean="0">
                    <a:solidFill>
                      <a:prstClr val="black"/>
                    </a:solidFill>
                  </a:rPr>
                  <a:t>, </a:t>
                </a:r>
                <a:r>
                  <a:rPr lang="en-US" sz="2200" dirty="0" smtClean="0">
                    <a:solidFill>
                      <a:prstClr val="black"/>
                    </a:solidFill>
                  </a:rPr>
                  <a:t>as shown in figure (b), </a:t>
                </a:r>
                <a:r>
                  <a:rPr lang="en-US" sz="2200" dirty="0">
                    <a:solidFill>
                      <a:prstClr val="black"/>
                    </a:solidFill>
                  </a:rPr>
                  <a:t>the region bounded between </a:t>
                </a:r>
                <a:r>
                  <a:rPr lang="en-US" sz="2200" dirty="0" smtClean="0">
                    <a:solidFill>
                      <a:prstClr val="black"/>
                    </a:solidFill>
                  </a:rPr>
                  <a:t>the curves </a:t>
                </a:r>
                <a:r>
                  <a:rPr lang="en-US" sz="2200" dirty="0">
                    <a:solidFill>
                      <a:prstClr val="black"/>
                    </a:solidFill>
                  </a:rPr>
                  <a:t>is now simply connected. </a:t>
                </a:r>
                <a:r>
                  <a:rPr lang="en-US" sz="2200" dirty="0" smtClean="0">
                    <a:solidFill>
                      <a:prstClr val="black"/>
                    </a:solidFill>
                  </a:rPr>
                  <a:t>Thus, we have:</a:t>
                </a:r>
              </a:p>
              <a:p>
                <a:endParaRPr lang="en-US" sz="2200" dirty="0" smtClean="0">
                  <a:solidFill>
                    <a:prstClr val="black"/>
                  </a:solidFill>
                </a:endParaRPr>
              </a:p>
              <a:p>
                <a:endParaRPr lang="en-US" sz="2200" dirty="0" smtClean="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89745" y="788410"/>
                <a:ext cx="11703902" cy="2951770"/>
              </a:xfrm>
              <a:prstGeom prst="rect">
                <a:avLst/>
              </a:prstGeom>
              <a:blipFill rotWithShape="1">
                <a:blip r:embed="rId2"/>
                <a:stretch>
                  <a:fillRect l="-677" t="-1237" r="-31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5719" y="3070351"/>
            <a:ext cx="5992641" cy="214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03830" y="3070350"/>
            <a:ext cx="5320813" cy="241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235024" y="5481943"/>
                <a:ext cx="11813343" cy="1107996"/>
              </a:xfrm>
              <a:prstGeom prst="rect">
                <a:avLst/>
              </a:prstGeom>
            </p:spPr>
            <p:txBody>
              <a:bodyPr wrap="square">
                <a:spAutoFit/>
              </a:bodyPr>
              <a:lstStyle/>
              <a:p>
                <a:r>
                  <a:rPr lang="en-US" sz="2200" dirty="0">
                    <a:solidFill>
                      <a:prstClr val="black"/>
                    </a:solidFill>
                  </a:rPr>
                  <a:t>The last result is </a:t>
                </a:r>
                <a:r>
                  <a:rPr lang="en-US" sz="2200" dirty="0" smtClean="0">
                    <a:solidFill>
                      <a:prstClr val="black"/>
                    </a:solidFill>
                  </a:rPr>
                  <a:t>called </a:t>
                </a:r>
                <a:r>
                  <a:rPr lang="en-US" sz="2200" dirty="0">
                    <a:solidFill>
                      <a:prstClr val="black"/>
                    </a:solidFill>
                  </a:rPr>
                  <a:t>the </a:t>
                </a:r>
                <a:r>
                  <a:rPr lang="en-US" sz="2200" b="1" dirty="0">
                    <a:solidFill>
                      <a:prstClr val="black"/>
                    </a:solidFill>
                  </a:rPr>
                  <a:t>principle of deformation of </a:t>
                </a:r>
                <a:r>
                  <a:rPr lang="en-US" sz="2200" b="1" dirty="0" smtClean="0">
                    <a:solidFill>
                      <a:prstClr val="black"/>
                    </a:solidFill>
                  </a:rPr>
                  <a:t>contours. </a:t>
                </a:r>
                <a:r>
                  <a:rPr lang="en-US" sz="2200" dirty="0" smtClean="0">
                    <a:solidFill>
                      <a:prstClr val="black"/>
                    </a:solidFill>
                  </a:rPr>
                  <a:t>Under </a:t>
                </a:r>
                <a:r>
                  <a:rPr lang="en-US" sz="2200" dirty="0">
                    <a:solidFill>
                      <a:prstClr val="black"/>
                    </a:solidFill>
                  </a:rPr>
                  <a:t>this deformation of contours, the value of the </a:t>
                </a:r>
                <a:r>
                  <a:rPr lang="en-US" sz="2200" dirty="0" smtClean="0">
                    <a:solidFill>
                      <a:prstClr val="black"/>
                    </a:solidFill>
                  </a:rPr>
                  <a:t>integral does </a:t>
                </a:r>
                <a:r>
                  <a:rPr lang="en-US" sz="2200" dirty="0">
                    <a:solidFill>
                      <a:prstClr val="black"/>
                    </a:solidFill>
                  </a:rPr>
                  <a:t>not change. In other words, </a:t>
                </a:r>
                <a14:m>
                  <m:oMath xmlns:m="http://schemas.openxmlformats.org/officeDocument/2006/math">
                    <m:r>
                      <a:rPr lang="en-US" sz="2200" i="1" dirty="0" smtClean="0">
                        <a:solidFill>
                          <a:prstClr val="black"/>
                        </a:solidFill>
                        <a:latin typeface="Cambria Math"/>
                      </a:rPr>
                      <m:t>(∗)</m:t>
                    </m:r>
                  </m:oMath>
                </a14:m>
                <a:r>
                  <a:rPr lang="en-US" sz="2200" dirty="0" smtClean="0">
                    <a:solidFill>
                      <a:prstClr val="black"/>
                    </a:solidFill>
                  </a:rPr>
                  <a:t> </a:t>
                </a:r>
                <a:r>
                  <a:rPr lang="en-US" sz="2200" dirty="0">
                    <a:solidFill>
                      <a:prstClr val="black"/>
                    </a:solidFill>
                  </a:rPr>
                  <a:t>allows us to evaluate an integral over </a:t>
                </a:r>
                <a:r>
                  <a:rPr lang="en-US" sz="2200" dirty="0" smtClean="0">
                    <a:solidFill>
                      <a:prstClr val="black"/>
                    </a:solidFill>
                  </a:rPr>
                  <a:t>a complicated </a:t>
                </a:r>
                <a:r>
                  <a:rPr lang="en-US" sz="2200" dirty="0">
                    <a:solidFill>
                      <a:prstClr val="black"/>
                    </a:solidFill>
                  </a:rPr>
                  <a:t>simple closed contour </a:t>
                </a:r>
                <a:r>
                  <a:rPr lang="en-US" sz="2200" i="1" dirty="0">
                    <a:solidFill>
                      <a:prstClr val="black"/>
                    </a:solidFill>
                  </a:rPr>
                  <a:t>C </a:t>
                </a:r>
                <a:r>
                  <a:rPr lang="en-US" sz="2200" dirty="0">
                    <a:solidFill>
                      <a:prstClr val="black"/>
                    </a:solidFill>
                  </a:rPr>
                  <a:t>by replacing </a:t>
                </a:r>
                <a:r>
                  <a:rPr lang="en-US" sz="2200" i="1" dirty="0">
                    <a:solidFill>
                      <a:prstClr val="black"/>
                    </a:solidFill>
                  </a:rPr>
                  <a:t>C </a:t>
                </a:r>
                <a:r>
                  <a:rPr lang="en-US" sz="2200" dirty="0">
                    <a:solidFill>
                      <a:prstClr val="black"/>
                    </a:solidFill>
                  </a:rPr>
                  <a:t>with a contour </a:t>
                </a:r>
                <a14:m>
                  <m:oMath xmlns:m="http://schemas.openxmlformats.org/officeDocument/2006/math">
                    <m:sSub>
                      <m:sSubPr>
                        <m:ctrlPr>
                          <a:rPr lang="en-US" sz="2200" i="1" dirty="0">
                            <a:solidFill>
                              <a:prstClr val="black"/>
                            </a:solidFill>
                            <a:latin typeface="Cambria Math"/>
                          </a:rPr>
                        </m:ctrlPr>
                      </m:sSubPr>
                      <m:e>
                        <m:r>
                          <a:rPr lang="en-US" sz="2200" i="1" dirty="0">
                            <a:solidFill>
                              <a:prstClr val="black"/>
                            </a:solidFill>
                            <a:latin typeface="Cambria Math"/>
                          </a:rPr>
                          <m:t>𝐶</m:t>
                        </m:r>
                      </m:e>
                      <m:sub>
                        <m:r>
                          <a:rPr lang="en-US" sz="2200" i="1" dirty="0">
                            <a:solidFill>
                              <a:prstClr val="black"/>
                            </a:solidFill>
                            <a:latin typeface="Cambria Math"/>
                          </a:rPr>
                          <m:t>1</m:t>
                        </m:r>
                      </m:sub>
                    </m:sSub>
                  </m:oMath>
                </a14:m>
                <a:r>
                  <a:rPr lang="en-US" sz="2200" dirty="0">
                    <a:solidFill>
                      <a:prstClr val="black"/>
                    </a:solidFill>
                  </a:rPr>
                  <a:t> </a:t>
                </a:r>
                <a:r>
                  <a:rPr lang="en-US" sz="2200" dirty="0" smtClean="0">
                    <a:solidFill>
                      <a:prstClr val="black"/>
                    </a:solidFill>
                  </a:rPr>
                  <a:t>that is </a:t>
                </a:r>
                <a:r>
                  <a:rPr lang="en-US" sz="2200" dirty="0">
                    <a:solidFill>
                      <a:prstClr val="black"/>
                    </a:solidFill>
                  </a:rPr>
                  <a:t>more convenient.</a:t>
                </a:r>
              </a:p>
            </p:txBody>
          </p:sp>
        </mc:Choice>
        <mc:Fallback xmlns="">
          <p:sp>
            <p:nvSpPr>
              <p:cNvPr id="4" name="Rectangle 3"/>
              <p:cNvSpPr>
                <a:spLocks noRot="1" noChangeAspect="1" noMove="1" noResize="1" noEditPoints="1" noAdjustHandles="1" noChangeArrowheads="1" noChangeShapeType="1" noTextEdit="1"/>
              </p:cNvSpPr>
              <p:nvPr/>
            </p:nvSpPr>
            <p:spPr>
              <a:xfrm>
                <a:off x="235024" y="5481943"/>
                <a:ext cx="11813343" cy="1107996"/>
              </a:xfrm>
              <a:prstGeom prst="rect">
                <a:avLst/>
              </a:prstGeom>
              <a:blipFill rotWithShape="1">
                <a:blip r:embed="rId7"/>
                <a:stretch>
                  <a:fillRect l="-671" t="-3297" r="-103"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674771" y="4338597"/>
                <a:ext cx="5421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solidFill>
                            <a:prstClr val="black"/>
                          </a:solidFill>
                          <a:latin typeface="Cambria Math"/>
                        </a:rPr>
                        <m:t>(∗)</m:t>
                      </m:r>
                    </m:oMath>
                  </m:oMathPara>
                </a14:m>
                <a:endParaRPr lang="en-US"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674771" y="4338597"/>
                <a:ext cx="542136" cy="369332"/>
              </a:xfrm>
              <a:prstGeom prst="rect">
                <a:avLst/>
              </a:prstGeom>
              <a:blipFill rotWithShape="1">
                <a:blip r:embed="rId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140732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744" y="335262"/>
            <a:ext cx="11534899" cy="646331"/>
          </a:xfrm>
          <a:prstGeom prst="rect">
            <a:avLst/>
          </a:prstGeom>
        </p:spPr>
        <p:txBody>
          <a:bodyPr wrap="square">
            <a:spAutoFit/>
          </a:bodyPr>
          <a:lstStyle/>
          <a:p>
            <a:r>
              <a:rPr lang="en-US" sz="3600" b="1" dirty="0">
                <a:solidFill>
                  <a:srgbClr val="0070C0"/>
                </a:solidFill>
              </a:rPr>
              <a:t>Cauchy-</a:t>
            </a:r>
            <a:r>
              <a:rPr lang="en-US" sz="3600" b="1" dirty="0" err="1">
                <a:solidFill>
                  <a:srgbClr val="0070C0"/>
                </a:solidFill>
              </a:rPr>
              <a:t>Goursat</a:t>
            </a:r>
            <a:r>
              <a:rPr lang="en-US" sz="3600" b="1" dirty="0">
                <a:solidFill>
                  <a:srgbClr val="0070C0"/>
                </a:solidFill>
              </a:rPr>
              <a:t> Theorem for </a:t>
            </a:r>
            <a:r>
              <a:rPr lang="en-US" sz="3600" b="1" dirty="0" smtClean="0">
                <a:solidFill>
                  <a:srgbClr val="0070C0"/>
                </a:solidFill>
              </a:rPr>
              <a:t>Multiply Connected </a:t>
            </a:r>
            <a:r>
              <a:rPr lang="en-US" sz="3600" b="1" dirty="0">
                <a:solidFill>
                  <a:srgbClr val="0070C0"/>
                </a:solidFill>
              </a:rPr>
              <a:t>Domains</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2" name="Rectangle 1"/>
              <p:cNvSpPr/>
              <p:nvPr/>
            </p:nvSpPr>
            <p:spPr>
              <a:xfrm>
                <a:off x="399244" y="1030443"/>
                <a:ext cx="11642501" cy="2731453"/>
              </a:xfrm>
              <a:prstGeom prst="rect">
                <a:avLst/>
              </a:prstGeom>
            </p:spPr>
            <p:txBody>
              <a:bodyPr wrap="square">
                <a:spAutoFit/>
              </a:bodyPr>
              <a:lstStyle/>
              <a:p>
                <a:r>
                  <a:rPr lang="en-US" sz="2400" dirty="0" smtClean="0">
                    <a:solidFill>
                      <a:prstClr val="black"/>
                    </a:solidFill>
                  </a:rPr>
                  <a:t>Suppose </a:t>
                </a:r>
                <a14:m>
                  <m:oMath xmlns:m="http://schemas.openxmlformats.org/officeDocument/2006/math">
                    <m:r>
                      <a:rPr lang="en-US" sz="2400" i="1" dirty="0" smtClean="0">
                        <a:solidFill>
                          <a:prstClr val="black"/>
                        </a:solidFill>
                        <a:latin typeface="Cambria Math"/>
                      </a:rPr>
                      <m:t>𝐶</m:t>
                    </m:r>
                  </m:oMath>
                </a14:m>
                <a:r>
                  <a:rPr lang="en-US" sz="2400" dirty="0">
                    <a:solidFill>
                      <a:prstClr val="black"/>
                    </a:solidFill>
                  </a:rPr>
                  <a:t>, </a:t>
                </a:r>
                <a14:m>
                  <m:oMath xmlns:m="http://schemas.openxmlformats.org/officeDocument/2006/math">
                    <m:sSub>
                      <m:sSubPr>
                        <m:ctrlPr>
                          <a:rPr lang="en-US" sz="2400" i="1" dirty="0" smtClean="0">
                            <a:solidFill>
                              <a:prstClr val="black"/>
                            </a:solidFill>
                            <a:latin typeface="Cambria Math"/>
                          </a:rPr>
                        </m:ctrlPr>
                      </m:sSubPr>
                      <m:e>
                        <m:r>
                          <a:rPr lang="en-US" sz="2400" i="1" dirty="0" smtClean="0">
                            <a:solidFill>
                              <a:prstClr val="black"/>
                            </a:solidFill>
                            <a:latin typeface="Cambria Math"/>
                          </a:rPr>
                          <m:t>𝐶</m:t>
                        </m:r>
                      </m:e>
                      <m:sub>
                        <m:r>
                          <a:rPr lang="en-US" sz="2400" i="1" dirty="0" smtClean="0">
                            <a:solidFill>
                              <a:prstClr val="black"/>
                            </a:solidFill>
                            <a:latin typeface="Cambria Math"/>
                          </a:rPr>
                          <m:t>1</m:t>
                        </m:r>
                      </m:sub>
                    </m:sSub>
                    <m:r>
                      <a:rPr lang="en-US" sz="2400" i="1" dirty="0" smtClean="0">
                        <a:solidFill>
                          <a:prstClr val="black"/>
                        </a:solidFill>
                        <a:latin typeface="Cambria Math"/>
                      </a:rPr>
                      <m:t>, …,</m:t>
                    </m:r>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smtClean="0">
                            <a:solidFill>
                              <a:prstClr val="black"/>
                            </a:solidFill>
                            <a:latin typeface="Cambria Math"/>
                          </a:rPr>
                          <m:t>𝑛</m:t>
                        </m:r>
                      </m:sub>
                    </m:sSub>
                  </m:oMath>
                </a14:m>
                <a:r>
                  <a:rPr lang="en-US" sz="2400" dirty="0" smtClean="0">
                    <a:solidFill>
                      <a:prstClr val="black"/>
                    </a:solidFill>
                  </a:rPr>
                  <a:t> </a:t>
                </a:r>
                <a:r>
                  <a:rPr lang="en-US" sz="2400" dirty="0">
                    <a:solidFill>
                      <a:prstClr val="black"/>
                    </a:solidFill>
                  </a:rPr>
                  <a:t>are simple closed curves with a positive </a:t>
                </a:r>
                <a:r>
                  <a:rPr lang="en-US" sz="2400" dirty="0" smtClean="0">
                    <a:solidFill>
                      <a:prstClr val="black"/>
                    </a:solidFill>
                  </a:rPr>
                  <a:t>orientation such </a:t>
                </a:r>
                <a:r>
                  <a:rPr lang="en-US" sz="2400" dirty="0">
                    <a:solidFill>
                      <a:prstClr val="black"/>
                    </a:solidFill>
                  </a:rPr>
                  <a:t>that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a:solidFill>
                              <a:prstClr val="black"/>
                            </a:solidFill>
                            <a:latin typeface="Cambria Math"/>
                          </a:rPr>
                          <m:t>1</m:t>
                        </m:r>
                      </m:sub>
                    </m:sSub>
                    <m:r>
                      <a:rPr lang="en-US" sz="2400" i="1" dirty="0">
                        <a:solidFill>
                          <a:prstClr val="black"/>
                        </a:solidFill>
                        <a:latin typeface="Cambria Math"/>
                      </a:rPr>
                      <m:t>, …,</m:t>
                    </m:r>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a:solidFill>
                              <a:prstClr val="black"/>
                            </a:solidFill>
                            <a:latin typeface="Cambria Math"/>
                          </a:rPr>
                          <m:t>𝑛</m:t>
                        </m:r>
                      </m:sub>
                    </m:sSub>
                    <m:r>
                      <a:rPr lang="en-US" sz="2400" i="1" dirty="0">
                        <a:solidFill>
                          <a:prstClr val="black"/>
                        </a:solidFill>
                        <a:latin typeface="Cambria Math"/>
                      </a:rPr>
                      <m:t> </m:t>
                    </m:r>
                  </m:oMath>
                </a14:m>
                <a:r>
                  <a:rPr lang="en-US" sz="2400" dirty="0">
                    <a:solidFill>
                      <a:prstClr val="black"/>
                    </a:solidFill>
                  </a:rPr>
                  <a:t>are interior to </a:t>
                </a:r>
                <a14:m>
                  <m:oMath xmlns:m="http://schemas.openxmlformats.org/officeDocument/2006/math">
                    <m:r>
                      <a:rPr lang="en-US" sz="2400" i="1" dirty="0" smtClean="0">
                        <a:solidFill>
                          <a:prstClr val="black"/>
                        </a:solidFill>
                        <a:latin typeface="Cambria Math"/>
                      </a:rPr>
                      <m:t>𝐶</m:t>
                    </m:r>
                  </m:oMath>
                </a14:m>
                <a:r>
                  <a:rPr lang="en-US" sz="2400" i="1" dirty="0">
                    <a:solidFill>
                      <a:prstClr val="black"/>
                    </a:solidFill>
                  </a:rPr>
                  <a:t> </a:t>
                </a:r>
                <a:r>
                  <a:rPr lang="en-US" sz="2400" dirty="0">
                    <a:solidFill>
                      <a:prstClr val="black"/>
                    </a:solidFill>
                  </a:rPr>
                  <a:t>but the regions interior to </a:t>
                </a:r>
                <a:r>
                  <a:rPr lang="en-US" sz="2400" dirty="0" smtClean="0">
                    <a:solidFill>
                      <a:prstClr val="black"/>
                    </a:solidFill>
                  </a:rPr>
                  <a:t>each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smtClean="0">
                            <a:solidFill>
                              <a:prstClr val="black"/>
                            </a:solidFill>
                            <a:latin typeface="Cambria Math"/>
                          </a:rPr>
                          <m:t>𝑘</m:t>
                        </m:r>
                      </m:sub>
                    </m:sSub>
                  </m:oMath>
                </a14:m>
                <a:r>
                  <a:rPr lang="en-US" sz="2400" dirty="0">
                    <a:solidFill>
                      <a:prstClr val="black"/>
                    </a:solidFill>
                  </a:rPr>
                  <a:t>, </a:t>
                </a:r>
                <a14:m>
                  <m:oMath xmlns:m="http://schemas.openxmlformats.org/officeDocument/2006/math">
                    <m:r>
                      <a:rPr lang="en-US" sz="2400" i="1" dirty="0" smtClean="0">
                        <a:solidFill>
                          <a:prstClr val="black"/>
                        </a:solidFill>
                        <a:latin typeface="Cambria Math"/>
                      </a:rPr>
                      <m:t>𝑘</m:t>
                    </m:r>
                    <m:r>
                      <a:rPr lang="en-US" sz="2400" i="1" dirty="0" smtClean="0">
                        <a:solidFill>
                          <a:prstClr val="black"/>
                        </a:solidFill>
                        <a:latin typeface="Cambria Math"/>
                      </a:rPr>
                      <m:t>=1,2, . . . ,</m:t>
                    </m:r>
                    <m:r>
                      <a:rPr lang="en-US" sz="2400" i="1" dirty="0" smtClean="0">
                        <a:solidFill>
                          <a:prstClr val="black"/>
                        </a:solidFill>
                        <a:latin typeface="Cambria Math"/>
                      </a:rPr>
                      <m:t>𝑛</m:t>
                    </m:r>
                    <m:r>
                      <a:rPr lang="en-US" sz="2400" i="1" dirty="0">
                        <a:solidFill>
                          <a:prstClr val="black"/>
                        </a:solidFill>
                        <a:latin typeface="Cambria Math"/>
                      </a:rPr>
                      <m:t>, </m:t>
                    </m:r>
                  </m:oMath>
                </a14:m>
                <a:r>
                  <a:rPr lang="en-US" sz="2400" dirty="0">
                    <a:solidFill>
                      <a:prstClr val="black"/>
                    </a:solidFill>
                  </a:rPr>
                  <a:t>have no points in common. If </a:t>
                </a:r>
                <a14:m>
                  <m:oMath xmlns:m="http://schemas.openxmlformats.org/officeDocument/2006/math">
                    <m:r>
                      <a:rPr lang="en-US" sz="2400" i="1" dirty="0" smtClean="0">
                        <a:solidFill>
                          <a:prstClr val="black"/>
                        </a:solidFill>
                        <a:latin typeface="Cambria Math"/>
                      </a:rPr>
                      <m:t>𝑓</m:t>
                    </m:r>
                  </m:oMath>
                </a14:m>
                <a:r>
                  <a:rPr lang="en-US" sz="2400" i="1" dirty="0">
                    <a:solidFill>
                      <a:prstClr val="black"/>
                    </a:solidFill>
                  </a:rPr>
                  <a:t> </a:t>
                </a:r>
                <a:r>
                  <a:rPr lang="en-US" sz="2400" dirty="0">
                    <a:solidFill>
                      <a:prstClr val="black"/>
                    </a:solidFill>
                  </a:rPr>
                  <a:t>is analytic on </a:t>
                </a:r>
                <a:r>
                  <a:rPr lang="en-US" sz="2400" dirty="0" smtClean="0">
                    <a:solidFill>
                      <a:prstClr val="black"/>
                    </a:solidFill>
                  </a:rPr>
                  <a:t>each contour </a:t>
                </a:r>
                <a:r>
                  <a:rPr lang="en-US" sz="2400" dirty="0">
                    <a:solidFill>
                      <a:prstClr val="black"/>
                    </a:solidFill>
                  </a:rPr>
                  <a:t>and at each point interior to </a:t>
                </a:r>
                <a14:m>
                  <m:oMath xmlns:m="http://schemas.openxmlformats.org/officeDocument/2006/math">
                    <m:r>
                      <a:rPr lang="en-US" sz="2400" i="1" dirty="0" smtClean="0">
                        <a:solidFill>
                          <a:prstClr val="black"/>
                        </a:solidFill>
                        <a:latin typeface="Cambria Math"/>
                      </a:rPr>
                      <m:t>𝐶</m:t>
                    </m:r>
                  </m:oMath>
                </a14:m>
                <a:r>
                  <a:rPr lang="en-US" sz="2400" i="1" dirty="0">
                    <a:solidFill>
                      <a:prstClr val="black"/>
                    </a:solidFill>
                  </a:rPr>
                  <a:t> </a:t>
                </a:r>
                <a:r>
                  <a:rPr lang="en-US" sz="2400" dirty="0">
                    <a:solidFill>
                      <a:prstClr val="black"/>
                    </a:solidFill>
                  </a:rPr>
                  <a:t>but exterior to all the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a:solidFill>
                              <a:prstClr val="black"/>
                            </a:solidFill>
                            <a:latin typeface="Cambria Math"/>
                          </a:rPr>
                          <m:t>𝑘</m:t>
                        </m:r>
                      </m:sub>
                    </m:sSub>
                  </m:oMath>
                </a14:m>
                <a:r>
                  <a:rPr lang="en-US" sz="2400" dirty="0">
                    <a:solidFill>
                      <a:prstClr val="black"/>
                    </a:solidFill>
                  </a:rPr>
                  <a:t>, </a:t>
                </a:r>
                <a14:m>
                  <m:oMath xmlns:m="http://schemas.openxmlformats.org/officeDocument/2006/math">
                    <m:r>
                      <a:rPr lang="en-US" sz="2400" i="1" dirty="0">
                        <a:solidFill>
                          <a:prstClr val="black"/>
                        </a:solidFill>
                        <a:latin typeface="Cambria Math"/>
                      </a:rPr>
                      <m:t>𝑘</m:t>
                    </m:r>
                    <m:r>
                      <a:rPr lang="en-US" sz="2400" i="1" dirty="0">
                        <a:solidFill>
                          <a:prstClr val="black"/>
                        </a:solidFill>
                        <a:latin typeface="Cambria Math"/>
                      </a:rPr>
                      <m:t>=1,2, . . . ,</m:t>
                    </m:r>
                    <m:r>
                      <a:rPr lang="en-US" sz="2400" i="1" dirty="0">
                        <a:solidFill>
                          <a:prstClr val="black"/>
                        </a:solidFill>
                        <a:latin typeface="Cambria Math"/>
                      </a:rPr>
                      <m:t>𝑛</m:t>
                    </m:r>
                    <m:r>
                      <a:rPr lang="en-US" sz="2400" i="1" dirty="0">
                        <a:solidFill>
                          <a:prstClr val="black"/>
                        </a:solidFill>
                        <a:latin typeface="Cambria Math"/>
                      </a:rPr>
                      <m:t>, </m:t>
                    </m:r>
                  </m:oMath>
                </a14:m>
                <a:r>
                  <a:rPr lang="en-US" sz="2400" dirty="0" smtClean="0">
                    <a:solidFill>
                      <a:prstClr val="black"/>
                    </a:solidFill>
                  </a:rPr>
                  <a:t>then</a:t>
                </a:r>
              </a:p>
              <a:p>
                <a:pPr/>
                <a14:m>
                  <m:oMathPara xmlns:m="http://schemas.openxmlformats.org/officeDocument/2006/math">
                    <m:oMathParaPr>
                      <m:jc m:val="centerGroup"/>
                    </m:oMathParaPr>
                    <m:oMath xmlns:m="http://schemas.openxmlformats.org/officeDocument/2006/math">
                      <m:nary>
                        <m:naryPr>
                          <m:chr m:val="∮"/>
                          <m:limLoc m:val="undOvr"/>
                          <m:ctrlPr>
                            <a:rPr lang="en-US" sz="2300" i="1" smtClean="0">
                              <a:solidFill>
                                <a:srgbClr val="0070C0"/>
                              </a:solidFill>
                              <a:latin typeface="Cambria Math"/>
                            </a:rPr>
                          </m:ctrlPr>
                        </m:naryPr>
                        <m:sub>
                          <m:r>
                            <m:rPr>
                              <m:brk m:alnAt="24"/>
                            </m:rPr>
                            <a:rPr lang="en-US" sz="2300" i="1" smtClean="0">
                              <a:solidFill>
                                <a:srgbClr val="0070C0"/>
                              </a:solidFill>
                              <a:latin typeface="Cambria Math"/>
                            </a:rPr>
                            <m:t>𝑐</m:t>
                          </m:r>
                        </m:sub>
                        <m:sup/>
                        <m:e>
                          <m:r>
                            <a:rPr lang="en-US" sz="2300" i="1" smtClean="0">
                              <a:solidFill>
                                <a:srgbClr val="0070C0"/>
                              </a:solidFill>
                              <a:latin typeface="Cambria Math"/>
                            </a:rPr>
                            <m:t>𝑓</m:t>
                          </m:r>
                          <m:d>
                            <m:dPr>
                              <m:ctrlPr>
                                <a:rPr lang="en-US" sz="2300" i="1" smtClean="0">
                                  <a:solidFill>
                                    <a:srgbClr val="0070C0"/>
                                  </a:solidFill>
                                  <a:latin typeface="Cambria Math"/>
                                </a:rPr>
                              </m:ctrlPr>
                            </m:dPr>
                            <m:e>
                              <m:r>
                                <a:rPr lang="en-US" sz="2300" i="1" smtClean="0">
                                  <a:solidFill>
                                    <a:srgbClr val="0070C0"/>
                                  </a:solidFill>
                                  <a:latin typeface="Cambria Math"/>
                                </a:rPr>
                                <m:t>𝑧</m:t>
                              </m:r>
                            </m:e>
                          </m:d>
                          <m:r>
                            <a:rPr lang="en-US" sz="2300" i="1" smtClean="0">
                              <a:solidFill>
                                <a:srgbClr val="0070C0"/>
                              </a:solidFill>
                              <a:latin typeface="Cambria Math"/>
                            </a:rPr>
                            <m:t>𝑑𝑧</m:t>
                          </m:r>
                        </m:e>
                      </m:nary>
                      <m:r>
                        <a:rPr lang="en-US" sz="2300" i="1" smtClean="0">
                          <a:solidFill>
                            <a:srgbClr val="0070C0"/>
                          </a:solidFill>
                          <a:latin typeface="Cambria Math"/>
                        </a:rPr>
                        <m:t>=</m:t>
                      </m:r>
                      <m:nary>
                        <m:naryPr>
                          <m:chr m:val="∑"/>
                          <m:ctrlPr>
                            <a:rPr lang="en-US" sz="2300" i="1" smtClean="0">
                              <a:solidFill>
                                <a:srgbClr val="0070C0"/>
                              </a:solidFill>
                              <a:latin typeface="Cambria Math"/>
                            </a:rPr>
                          </m:ctrlPr>
                        </m:naryPr>
                        <m:sub>
                          <m:r>
                            <m:rPr>
                              <m:brk m:alnAt="23"/>
                            </m:rPr>
                            <a:rPr lang="en-US" sz="2300" i="1" smtClean="0">
                              <a:solidFill>
                                <a:srgbClr val="0070C0"/>
                              </a:solidFill>
                              <a:latin typeface="Cambria Math"/>
                            </a:rPr>
                            <m:t>𝑘</m:t>
                          </m:r>
                          <m:r>
                            <a:rPr lang="en-US" sz="2300" i="1" smtClean="0">
                              <a:solidFill>
                                <a:srgbClr val="0070C0"/>
                              </a:solidFill>
                              <a:latin typeface="Cambria Math"/>
                            </a:rPr>
                            <m:t>=1</m:t>
                          </m:r>
                        </m:sub>
                        <m:sup>
                          <m:r>
                            <a:rPr lang="en-US" sz="2300" i="1" smtClean="0">
                              <a:solidFill>
                                <a:srgbClr val="0070C0"/>
                              </a:solidFill>
                              <a:latin typeface="Cambria Math"/>
                            </a:rPr>
                            <m:t>𝑛</m:t>
                          </m:r>
                        </m:sup>
                        <m:e>
                          <m:nary>
                            <m:naryPr>
                              <m:chr m:val="∮"/>
                              <m:limLoc m:val="undOvr"/>
                              <m:ctrlPr>
                                <a:rPr lang="en-US" sz="2300" i="1" smtClean="0">
                                  <a:solidFill>
                                    <a:srgbClr val="0070C0"/>
                                  </a:solidFill>
                                  <a:latin typeface="Cambria Math"/>
                                </a:rPr>
                              </m:ctrlPr>
                            </m:naryPr>
                            <m:sub>
                              <m:sSub>
                                <m:sSubPr>
                                  <m:ctrlPr>
                                    <a:rPr lang="en-US" sz="2300" i="1" smtClean="0">
                                      <a:solidFill>
                                        <a:srgbClr val="0070C0"/>
                                      </a:solidFill>
                                      <a:latin typeface="Cambria Math"/>
                                    </a:rPr>
                                  </m:ctrlPr>
                                </m:sSubPr>
                                <m:e>
                                  <m:r>
                                    <a:rPr lang="en-US" sz="2300" i="1" smtClean="0">
                                      <a:solidFill>
                                        <a:srgbClr val="0070C0"/>
                                      </a:solidFill>
                                      <a:latin typeface="Cambria Math"/>
                                    </a:rPr>
                                    <m:t>𝑐</m:t>
                                  </m:r>
                                </m:e>
                                <m:sub>
                                  <m:r>
                                    <a:rPr lang="en-US" sz="2300" i="1" smtClean="0">
                                      <a:solidFill>
                                        <a:srgbClr val="0070C0"/>
                                      </a:solidFill>
                                      <a:latin typeface="Cambria Math"/>
                                    </a:rPr>
                                    <m:t>𝑘</m:t>
                                  </m:r>
                                </m:sub>
                              </m:sSub>
                            </m:sub>
                            <m:sup/>
                            <m:e>
                              <m:r>
                                <a:rPr lang="en-US" sz="2300" i="1" smtClean="0">
                                  <a:solidFill>
                                    <a:srgbClr val="0070C0"/>
                                  </a:solidFill>
                                  <a:latin typeface="Cambria Math"/>
                                </a:rPr>
                                <m:t>𝑓</m:t>
                              </m:r>
                              <m:d>
                                <m:dPr>
                                  <m:ctrlPr>
                                    <a:rPr lang="en-US" sz="2300" i="1" smtClean="0">
                                      <a:solidFill>
                                        <a:srgbClr val="0070C0"/>
                                      </a:solidFill>
                                      <a:latin typeface="Cambria Math"/>
                                    </a:rPr>
                                  </m:ctrlPr>
                                </m:dPr>
                                <m:e>
                                  <m:r>
                                    <a:rPr lang="en-US" sz="2300" i="1" smtClean="0">
                                      <a:solidFill>
                                        <a:srgbClr val="0070C0"/>
                                      </a:solidFill>
                                      <a:latin typeface="Cambria Math"/>
                                    </a:rPr>
                                    <m:t>𝑧</m:t>
                                  </m:r>
                                </m:e>
                              </m:d>
                              <m:r>
                                <a:rPr lang="en-US" sz="2300" i="1" smtClean="0">
                                  <a:solidFill>
                                    <a:srgbClr val="0070C0"/>
                                  </a:solidFill>
                                  <a:latin typeface="Cambria Math"/>
                                </a:rPr>
                                <m:t>𝑑𝑧</m:t>
                              </m:r>
                              <m:r>
                                <a:rPr lang="en-US" sz="2300" i="1" smtClean="0">
                                  <a:solidFill>
                                    <a:srgbClr val="0070C0"/>
                                  </a:solidFill>
                                  <a:latin typeface="Cambria Math"/>
                                </a:rPr>
                                <m:t>.</m:t>
                              </m:r>
                            </m:e>
                          </m:nary>
                        </m:e>
                      </m:nary>
                    </m:oMath>
                  </m:oMathPara>
                </a14:m>
                <a:endParaRPr lang="en-US" sz="23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99244" y="1030443"/>
                <a:ext cx="11642501" cy="2731453"/>
              </a:xfrm>
              <a:prstGeom prst="rect">
                <a:avLst/>
              </a:prstGeom>
              <a:blipFill rotWithShape="1">
                <a:blip r:embed="rId2"/>
                <a:stretch>
                  <a:fillRect l="-785" t="-1786" r="-366"/>
                </a:stretch>
              </a:blipFill>
            </p:spPr>
            <p:txBody>
              <a:bodyPr/>
              <a:lstStyle/>
              <a:p>
                <a:r>
                  <a:rPr lang="en-US">
                    <a:noFill/>
                  </a:rPr>
                  <a:t> </a:t>
                </a:r>
              </a:p>
            </p:txBody>
          </p:sp>
        </mc:Fallback>
      </mc:AlternateContent>
    </p:spTree>
    <p:extLst>
      <p:ext uri="{BB962C8B-B14F-4D97-AF65-F5344CB8AC3E}">
        <p14:creationId xmlns:p14="http://schemas.microsoft.com/office/powerpoint/2010/main" val="2211754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33587" y="668722"/>
                <a:ext cx="11569521" cy="630942"/>
              </a:xfrm>
              <a:prstGeom prst="rect">
                <a:avLst/>
              </a:prstGeom>
            </p:spPr>
            <p:txBody>
              <a:bodyPr wrap="square">
                <a:spAutoFit/>
              </a:bodyPr>
              <a:lstStyle/>
              <a:p>
                <a:r>
                  <a:rPr lang="en-US" sz="2300" dirty="0" smtClean="0">
                    <a:solidFill>
                      <a:prstClr val="black"/>
                    </a:solidFill>
                  </a:rPr>
                  <a:t>Evaluate </a:t>
                </a:r>
                <a14:m>
                  <m:oMath xmlns:m="http://schemas.openxmlformats.org/officeDocument/2006/math">
                    <m:nary>
                      <m:naryPr>
                        <m:limLoc m:val="undOvr"/>
                        <m:ctrlPr>
                          <a:rPr lang="en-US" sz="2300" i="1" smtClean="0">
                            <a:solidFill>
                              <a:prstClr val="black"/>
                            </a:solidFill>
                            <a:latin typeface="Cambria Math"/>
                          </a:rPr>
                        </m:ctrlPr>
                      </m:naryPr>
                      <m:sub>
                        <m:r>
                          <m:rPr>
                            <m:brk m:alnAt="24"/>
                          </m:rPr>
                          <a:rPr lang="en-US" sz="2300" i="1" smtClean="0">
                            <a:solidFill>
                              <a:prstClr val="black"/>
                            </a:solidFill>
                            <a:latin typeface="Cambria Math"/>
                          </a:rPr>
                          <m:t>𝑐</m:t>
                        </m:r>
                      </m:sub>
                      <m:sup/>
                      <m:e>
                        <m:f>
                          <m:fPr>
                            <m:ctrlPr>
                              <a:rPr lang="en-US" sz="2300" i="1" smtClean="0">
                                <a:solidFill>
                                  <a:prstClr val="black"/>
                                </a:solidFill>
                                <a:latin typeface="Cambria Math"/>
                              </a:rPr>
                            </m:ctrlPr>
                          </m:fPr>
                          <m:num>
                            <m:r>
                              <a:rPr lang="en-US" sz="2300" i="1">
                                <a:solidFill>
                                  <a:prstClr val="black"/>
                                </a:solidFill>
                                <a:latin typeface="Cambria Math"/>
                              </a:rPr>
                              <m:t>𝑑𝑧</m:t>
                            </m:r>
                          </m:num>
                          <m:den>
                            <m:r>
                              <a:rPr lang="en-US" sz="2300" i="1" smtClean="0">
                                <a:solidFill>
                                  <a:prstClr val="black"/>
                                </a:solidFill>
                                <a:latin typeface="Cambria Math"/>
                              </a:rPr>
                              <m:t>𝑧</m:t>
                            </m:r>
                            <m:r>
                              <a:rPr lang="en-US" sz="2300" i="1" smtClean="0">
                                <a:solidFill>
                                  <a:prstClr val="black"/>
                                </a:solidFill>
                                <a:latin typeface="Cambria Math"/>
                              </a:rPr>
                              <m:t>−</m:t>
                            </m:r>
                            <m:r>
                              <a:rPr lang="en-US" sz="2300" i="1" smtClean="0">
                                <a:solidFill>
                                  <a:prstClr val="black"/>
                                </a:solidFill>
                                <a:latin typeface="Cambria Math"/>
                              </a:rPr>
                              <m:t>𝑖</m:t>
                            </m:r>
                          </m:den>
                        </m:f>
                      </m:e>
                    </m:nary>
                    <m:r>
                      <a:rPr lang="en-US" sz="2300" i="1" smtClean="0">
                        <a:solidFill>
                          <a:prstClr val="black"/>
                        </a:solidFill>
                        <a:latin typeface="Cambria Math"/>
                      </a:rPr>
                      <m:t>,</m:t>
                    </m:r>
                  </m:oMath>
                </a14:m>
                <a:r>
                  <a:rPr lang="en-US" sz="2300" dirty="0" smtClean="0">
                    <a:solidFill>
                      <a:prstClr val="black"/>
                    </a:solidFill>
                  </a:rPr>
                  <a:t> where </a:t>
                </a:r>
                <a14:m>
                  <m:oMath xmlns:m="http://schemas.openxmlformats.org/officeDocument/2006/math">
                    <m:r>
                      <a:rPr lang="en-US" sz="2300" i="1" dirty="0" smtClean="0">
                        <a:solidFill>
                          <a:prstClr val="black"/>
                        </a:solidFill>
                        <a:latin typeface="Cambria Math"/>
                      </a:rPr>
                      <m:t>𝐶</m:t>
                    </m:r>
                  </m:oMath>
                </a14:m>
                <a:r>
                  <a:rPr lang="en-US" sz="2300" i="1" dirty="0">
                    <a:solidFill>
                      <a:prstClr val="black"/>
                    </a:solidFill>
                  </a:rPr>
                  <a:t> </a:t>
                </a:r>
                <a:r>
                  <a:rPr lang="en-US" sz="2300" dirty="0">
                    <a:solidFill>
                      <a:prstClr val="black"/>
                    </a:solidFill>
                  </a:rPr>
                  <a:t>is the contour shown in black in </a:t>
                </a:r>
                <a:r>
                  <a:rPr lang="en-US" sz="2300" dirty="0" smtClean="0">
                    <a:solidFill>
                      <a:prstClr val="black"/>
                    </a:solidFill>
                  </a:rPr>
                  <a:t>the figure.</a:t>
                </a:r>
                <a:endParaRPr lang="en-US" sz="23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33587" y="668722"/>
                <a:ext cx="11569521" cy="630942"/>
              </a:xfrm>
              <a:prstGeom prst="rect">
                <a:avLst/>
              </a:prstGeom>
              <a:blipFill rotWithShape="1">
                <a:blip r:embed="rId2"/>
                <a:stretch>
                  <a:fillRect l="-738" b="-9709"/>
                </a:stretch>
              </a:blipFill>
            </p:spPr>
            <p:txBody>
              <a:bodyPr/>
              <a:lstStyle/>
              <a:p>
                <a:r>
                  <a:rPr lang="en-US">
                    <a:noFill/>
                  </a:rPr>
                  <a:t> </a:t>
                </a:r>
              </a:p>
            </p:txBody>
          </p:sp>
        </mc:Fallback>
      </mc:AlternateContent>
      <p:sp>
        <p:nvSpPr>
          <p:cNvPr id="5" name="Rectangle 4"/>
          <p:cNvSpPr/>
          <p:nvPr/>
        </p:nvSpPr>
        <p:spPr>
          <a:xfrm>
            <a:off x="289745" y="142079"/>
            <a:ext cx="11534899" cy="646331"/>
          </a:xfrm>
          <a:prstGeom prst="rect">
            <a:avLst/>
          </a:prstGeom>
        </p:spPr>
        <p:txBody>
          <a:bodyPr wrap="square">
            <a:spAutoFit/>
          </a:bodyPr>
          <a:lstStyle/>
          <a:p>
            <a:r>
              <a:rPr lang="en-US" sz="3600" b="1" dirty="0" smtClean="0">
                <a:solidFill>
                  <a:srgbClr val="0070C0"/>
                </a:solidFill>
              </a:rPr>
              <a:t>Example:</a:t>
            </a:r>
            <a:endParaRPr lang="en-US" sz="3600" dirty="0">
              <a:solidFill>
                <a:srgbClr val="0070C0"/>
              </a:solidFill>
            </a:endParaRPr>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568575" y="1299664"/>
            <a:ext cx="3099683" cy="389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Rectangle 5"/>
              <p:cNvSpPr/>
              <p:nvPr/>
            </p:nvSpPr>
            <p:spPr>
              <a:xfrm>
                <a:off x="433584" y="1569275"/>
                <a:ext cx="7911926" cy="2921249"/>
              </a:xfrm>
              <a:prstGeom prst="rect">
                <a:avLst/>
              </a:prstGeom>
            </p:spPr>
            <p:txBody>
              <a:bodyPr wrap="square">
                <a:spAutoFit/>
              </a:bodyPr>
              <a:lstStyle/>
              <a:p>
                <a:r>
                  <a:rPr lang="en-US" sz="2300" b="1" dirty="0" smtClean="0">
                    <a:solidFill>
                      <a:srgbClr val="0070C0"/>
                    </a:solidFill>
                  </a:rPr>
                  <a:t>Solution:</a:t>
                </a:r>
                <a:r>
                  <a:rPr lang="en-US" sz="2300" b="1" dirty="0" smtClean="0">
                    <a:solidFill>
                      <a:prstClr val="black"/>
                    </a:solidFill>
                  </a:rPr>
                  <a:t> </a:t>
                </a:r>
                <a:r>
                  <a:rPr lang="en-US" sz="2300" dirty="0" smtClean="0">
                    <a:solidFill>
                      <a:prstClr val="black"/>
                    </a:solidFill>
                  </a:rPr>
                  <a:t>Note that the integrand </a:t>
                </a:r>
                <a:r>
                  <a:rPr lang="en-US" sz="2300" dirty="0">
                    <a:solidFill>
                      <a:prstClr val="black"/>
                    </a:solidFill>
                  </a:rPr>
                  <a:t>fails to be analytic at </a:t>
                </a:r>
                <a14:m>
                  <m:oMath xmlns:m="http://schemas.openxmlformats.org/officeDocument/2006/math">
                    <m:r>
                      <a:rPr lang="en-US" sz="2300" i="1" smtClean="0">
                        <a:solidFill>
                          <a:prstClr val="black"/>
                        </a:solidFill>
                        <a:latin typeface="Cambria Math"/>
                      </a:rPr>
                      <m:t>𝑧</m:t>
                    </m:r>
                    <m:r>
                      <a:rPr lang="en-US" sz="2300" i="1" smtClean="0">
                        <a:solidFill>
                          <a:prstClr val="black"/>
                        </a:solidFill>
                        <a:latin typeface="Cambria Math"/>
                      </a:rPr>
                      <m:t>=</m:t>
                    </m:r>
                    <m:r>
                      <a:rPr lang="en-US" sz="2300" i="1" smtClean="0">
                        <a:solidFill>
                          <a:prstClr val="black"/>
                        </a:solidFill>
                        <a:latin typeface="Cambria Math"/>
                      </a:rPr>
                      <m:t>𝑖</m:t>
                    </m:r>
                    <m:r>
                      <a:rPr lang="en-US" sz="2300" i="1" smtClean="0">
                        <a:solidFill>
                          <a:prstClr val="black"/>
                        </a:solidFill>
                        <a:latin typeface="Cambria Math"/>
                      </a:rPr>
                      <m:t>.</m:t>
                    </m:r>
                  </m:oMath>
                </a14:m>
                <a:r>
                  <a:rPr lang="en-US" sz="2300" dirty="0" smtClean="0">
                    <a:solidFill>
                      <a:prstClr val="black"/>
                    </a:solidFill>
                  </a:rPr>
                  <a:t> In </a:t>
                </a:r>
                <a:r>
                  <a:rPr lang="en-US" sz="2300" dirty="0">
                    <a:solidFill>
                      <a:prstClr val="black"/>
                    </a:solidFill>
                  </a:rPr>
                  <a:t>view of </a:t>
                </a:r>
                <a14:m>
                  <m:oMath xmlns:m="http://schemas.openxmlformats.org/officeDocument/2006/math">
                    <m:r>
                      <a:rPr lang="en-US" sz="2300" i="1" dirty="0" smtClean="0">
                        <a:solidFill>
                          <a:prstClr val="black"/>
                        </a:solidFill>
                        <a:latin typeface="Cambria Math"/>
                      </a:rPr>
                      <m:t>(∗)</m:t>
                    </m:r>
                  </m:oMath>
                </a14:m>
                <a:r>
                  <a:rPr lang="en-US" sz="2300" dirty="0" smtClean="0">
                    <a:solidFill>
                      <a:prstClr val="black"/>
                    </a:solidFill>
                  </a:rPr>
                  <a:t>, </a:t>
                </a:r>
                <a:r>
                  <a:rPr lang="en-US" sz="2300" dirty="0">
                    <a:solidFill>
                      <a:prstClr val="black"/>
                    </a:solidFill>
                  </a:rPr>
                  <a:t>we choose the </a:t>
                </a:r>
                <a:r>
                  <a:rPr lang="en-US" sz="2300" dirty="0" smtClean="0">
                    <a:solidFill>
                      <a:prstClr val="black"/>
                    </a:solidFill>
                  </a:rPr>
                  <a:t>circular </a:t>
                </a:r>
                <a:r>
                  <a:rPr lang="en-US" sz="2300" dirty="0">
                    <a:solidFill>
                      <a:prstClr val="black"/>
                    </a:solidFill>
                  </a:rPr>
                  <a:t>contour </a:t>
                </a:r>
                <a14:m>
                  <m:oMath xmlns:m="http://schemas.openxmlformats.org/officeDocument/2006/math">
                    <m:sSub>
                      <m:sSubPr>
                        <m:ctrlPr>
                          <a:rPr lang="en-US" sz="2300" i="1" dirty="0" smtClean="0">
                            <a:solidFill>
                              <a:prstClr val="black"/>
                            </a:solidFill>
                            <a:latin typeface="Cambria Math"/>
                          </a:rPr>
                        </m:ctrlPr>
                      </m:sSubPr>
                      <m:e>
                        <m:r>
                          <a:rPr lang="en-US" sz="2300" i="1" dirty="0" smtClean="0">
                            <a:solidFill>
                              <a:prstClr val="black"/>
                            </a:solidFill>
                            <a:latin typeface="Cambria Math"/>
                          </a:rPr>
                          <m:t>𝐶</m:t>
                        </m:r>
                      </m:e>
                      <m:sub>
                        <m:r>
                          <a:rPr lang="en-US" sz="2300" i="1" dirty="0" smtClean="0">
                            <a:solidFill>
                              <a:prstClr val="black"/>
                            </a:solidFill>
                            <a:latin typeface="Cambria Math"/>
                          </a:rPr>
                          <m:t>1</m:t>
                        </m:r>
                      </m:sub>
                    </m:sSub>
                    <m:r>
                      <a:rPr lang="en-US" sz="2300" i="1" dirty="0" smtClean="0">
                        <a:solidFill>
                          <a:prstClr val="black"/>
                        </a:solidFill>
                        <a:latin typeface="Cambria Math"/>
                      </a:rPr>
                      <m:t>:</m:t>
                    </m:r>
                  </m:oMath>
                </a14:m>
                <a:r>
                  <a:rPr lang="en-US" sz="2300" dirty="0" smtClean="0">
                    <a:solidFill>
                      <a:prstClr val="black"/>
                    </a:solidFill>
                  </a:rPr>
                  <a:t> </a:t>
                </a:r>
                <a14:m>
                  <m:oMath xmlns:m="http://schemas.openxmlformats.org/officeDocument/2006/math">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smtClean="0">
                        <a:solidFill>
                          <a:prstClr val="black"/>
                        </a:solidFill>
                        <a:latin typeface="Cambria Math"/>
                      </a:rPr>
                      <m:t>𝑖</m:t>
                    </m:r>
                    <m:r>
                      <a:rPr lang="en-US" sz="2400" i="1" dirty="0" smtClean="0">
                        <a:solidFill>
                          <a:prstClr val="black"/>
                        </a:solidFill>
                        <a:latin typeface="Cambria Math"/>
                      </a:rPr>
                      <m:t>|=1</m:t>
                    </m:r>
                  </m:oMath>
                </a14:m>
                <a:r>
                  <a:rPr lang="en-US" sz="2400" dirty="0" smtClean="0">
                    <a:solidFill>
                      <a:prstClr val="black"/>
                    </a:solidFill>
                  </a:rPr>
                  <a:t>, i.e., a circle of radius 1 with center at </a:t>
                </a:r>
                <a14:m>
                  <m:oMath xmlns:m="http://schemas.openxmlformats.org/officeDocument/2006/math">
                    <m:r>
                      <a:rPr lang="en-US" sz="2400" i="1" smtClean="0">
                        <a:solidFill>
                          <a:prstClr val="black"/>
                        </a:solidFill>
                        <a:latin typeface="Cambria Math"/>
                      </a:rPr>
                      <m:t>𝑖</m:t>
                    </m:r>
                    <m:r>
                      <a:rPr lang="en-US" sz="2400" i="1" smtClean="0">
                        <a:solidFill>
                          <a:prstClr val="black"/>
                        </a:solidFill>
                        <a:latin typeface="Cambria Math"/>
                      </a:rPr>
                      <m:t>,</m:t>
                    </m:r>
                  </m:oMath>
                </a14:m>
                <a:r>
                  <a:rPr lang="en-US" sz="2300" dirty="0" smtClean="0">
                    <a:solidFill>
                      <a:prstClr val="black"/>
                    </a:solidFill>
                  </a:rPr>
                  <a:t> that lies </a:t>
                </a:r>
                <a:r>
                  <a:rPr lang="en-US" sz="2300" dirty="0">
                    <a:solidFill>
                      <a:prstClr val="black"/>
                    </a:solidFill>
                  </a:rPr>
                  <a:t>within </a:t>
                </a:r>
                <a14:m>
                  <m:oMath xmlns:m="http://schemas.openxmlformats.org/officeDocument/2006/math">
                    <m:r>
                      <a:rPr lang="en-US" sz="2300" i="1" dirty="0" smtClean="0">
                        <a:solidFill>
                          <a:prstClr val="black"/>
                        </a:solidFill>
                        <a:latin typeface="Cambria Math"/>
                      </a:rPr>
                      <m:t>𝐶</m:t>
                    </m:r>
                  </m:oMath>
                </a14:m>
                <a:r>
                  <a:rPr lang="en-US" sz="2300" dirty="0">
                    <a:solidFill>
                      <a:prstClr val="black"/>
                    </a:solidFill>
                  </a:rPr>
                  <a:t>. </a:t>
                </a:r>
                <a14:m>
                  <m:oMath xmlns:m="http://schemas.openxmlformats.org/officeDocument/2006/math">
                    <m:sSub>
                      <m:sSubPr>
                        <m:ctrlPr>
                          <a:rPr lang="en-US" sz="2400" i="1" dirty="0">
                            <a:solidFill>
                              <a:prstClr val="black"/>
                            </a:solidFill>
                            <a:latin typeface="Cambria Math"/>
                          </a:rPr>
                        </m:ctrlPr>
                      </m:sSubPr>
                      <m:e>
                        <m:r>
                          <a:rPr lang="en-US" sz="2400" i="1" dirty="0">
                            <a:solidFill>
                              <a:prstClr val="black"/>
                            </a:solidFill>
                            <a:latin typeface="Cambria Math"/>
                          </a:rPr>
                          <m:t>𝐶</m:t>
                        </m:r>
                      </m:e>
                      <m:sub>
                        <m:r>
                          <a:rPr lang="en-US" sz="2400" i="1" dirty="0">
                            <a:solidFill>
                              <a:prstClr val="black"/>
                            </a:solidFill>
                            <a:latin typeface="Cambria Math"/>
                          </a:rPr>
                          <m:t>1</m:t>
                        </m:r>
                      </m:sub>
                    </m:sSub>
                  </m:oMath>
                </a14:m>
                <a:r>
                  <a:rPr lang="en-US" sz="2400" dirty="0" smtClean="0">
                    <a:solidFill>
                      <a:prstClr val="black"/>
                    </a:solidFill>
                  </a:rPr>
                  <a:t> </a:t>
                </a:r>
                <a:r>
                  <a:rPr lang="en-US" sz="2400" dirty="0">
                    <a:solidFill>
                      <a:prstClr val="black"/>
                    </a:solidFill>
                  </a:rPr>
                  <a:t>can be </a:t>
                </a:r>
                <a:r>
                  <a:rPr lang="en-US" sz="2400" dirty="0" err="1">
                    <a:solidFill>
                      <a:prstClr val="black"/>
                    </a:solidFill>
                  </a:rPr>
                  <a:t>parametrized</a:t>
                </a:r>
                <a:r>
                  <a:rPr lang="en-US" sz="2400" dirty="0">
                    <a:solidFill>
                      <a:prstClr val="black"/>
                    </a:solidFill>
                  </a:rPr>
                  <a:t> by </a:t>
                </a:r>
                <a14:m>
                  <m:oMath xmlns:m="http://schemas.openxmlformats.org/officeDocument/2006/math">
                    <m:r>
                      <a:rPr lang="en-US" sz="2400" i="1" dirty="0" smtClean="0">
                        <a:solidFill>
                          <a:prstClr val="black"/>
                        </a:solidFill>
                        <a:latin typeface="Cambria Math"/>
                      </a:rPr>
                      <m:t>𝑧</m:t>
                    </m:r>
                    <m:r>
                      <a:rPr lang="en-US" sz="2400" i="1" dirty="0" smtClean="0">
                        <a:solidFill>
                          <a:prstClr val="black"/>
                        </a:solidFill>
                        <a:latin typeface="Cambria Math"/>
                      </a:rPr>
                      <m:t>=</m:t>
                    </m:r>
                    <m:r>
                      <a:rPr lang="en-US" sz="2400" i="1" dirty="0" err="1" smtClean="0">
                        <a:solidFill>
                          <a:prstClr val="black"/>
                        </a:solidFill>
                        <a:latin typeface="Cambria Math"/>
                      </a:rPr>
                      <m:t>𝑖</m:t>
                    </m:r>
                    <m:r>
                      <a:rPr lang="en-US" sz="2400" i="1" dirty="0" err="1" smtClean="0">
                        <a:solidFill>
                          <a:prstClr val="black"/>
                        </a:solidFill>
                        <a:latin typeface="Cambria Math"/>
                      </a:rPr>
                      <m:t>+</m:t>
                    </m:r>
                    <m:sSup>
                      <m:sSupPr>
                        <m:ctrlPr>
                          <a:rPr lang="en-US" sz="2400" i="1" dirty="0" smtClean="0">
                            <a:solidFill>
                              <a:prstClr val="black"/>
                            </a:solidFill>
                            <a:latin typeface="Cambria Math"/>
                          </a:rPr>
                        </m:ctrlPr>
                      </m:sSupPr>
                      <m:e>
                        <m:r>
                          <a:rPr lang="en-US" sz="2400" i="1" dirty="0" smtClean="0">
                            <a:solidFill>
                              <a:prstClr val="black"/>
                            </a:solidFill>
                            <a:latin typeface="Cambria Math"/>
                          </a:rPr>
                          <m:t>𝑒</m:t>
                        </m:r>
                      </m:e>
                      <m:sup>
                        <m:r>
                          <a:rPr lang="en-US" sz="2400" i="1" dirty="0" smtClean="0">
                            <a:solidFill>
                              <a:prstClr val="black"/>
                            </a:solidFill>
                            <a:latin typeface="Cambria Math"/>
                          </a:rPr>
                          <m:t>𝑖𝑡</m:t>
                        </m:r>
                      </m:sup>
                    </m:sSup>
                    <m:r>
                      <a:rPr lang="en-US" sz="2400" i="1" dirty="0">
                        <a:solidFill>
                          <a:prstClr val="black"/>
                        </a:solidFill>
                        <a:latin typeface="Cambria Math"/>
                      </a:rPr>
                      <m:t>,</m:t>
                    </m:r>
                    <m:r>
                      <a:rPr lang="en-US" sz="2400" i="1" dirty="0" smtClean="0">
                        <a:solidFill>
                          <a:prstClr val="black"/>
                        </a:solidFill>
                        <a:latin typeface="Cambria Math"/>
                      </a:rPr>
                      <m:t>0≤</m:t>
                    </m:r>
                    <m:r>
                      <a:rPr lang="en-US" sz="2400" i="1" dirty="0" smtClean="0">
                        <a:solidFill>
                          <a:prstClr val="black"/>
                        </a:solidFill>
                        <a:latin typeface="Cambria Math"/>
                      </a:rPr>
                      <m:t>𝑡</m:t>
                    </m:r>
                    <m:r>
                      <a:rPr lang="en-US" sz="2400" i="1" dirty="0" smtClean="0">
                        <a:solidFill>
                          <a:prstClr val="black"/>
                        </a:solidFill>
                        <a:latin typeface="Cambria Math"/>
                      </a:rPr>
                      <m:t>≤2</m:t>
                    </m:r>
                    <m:r>
                      <a:rPr lang="en-US" sz="2400" i="1" dirty="0" smtClean="0">
                        <a:solidFill>
                          <a:prstClr val="black"/>
                        </a:solidFill>
                        <a:latin typeface="Cambria Math"/>
                      </a:rPr>
                      <m:t>𝜋</m:t>
                    </m:r>
                  </m:oMath>
                </a14:m>
                <a:r>
                  <a:rPr lang="en-US" sz="2400" dirty="0">
                    <a:solidFill>
                      <a:prstClr val="black"/>
                    </a:solidFill>
                  </a:rPr>
                  <a:t>. </a:t>
                </a:r>
                <a:r>
                  <a:rPr lang="en-US" sz="2400" dirty="0" smtClean="0">
                    <a:solidFill>
                      <a:prstClr val="black"/>
                    </a:solidFill>
                  </a:rPr>
                  <a:t>Thus, we have:</a:t>
                </a:r>
              </a:p>
              <a:p>
                <a:endParaRPr lang="en-US" sz="1050" i="1" dirty="0" smtClean="0">
                  <a:solidFill>
                    <a:prstClr val="black"/>
                  </a:solidFill>
                  <a:latin typeface="Cambria Math"/>
                </a:endParaRPr>
              </a:p>
              <a:p>
                <a:pPr/>
                <a14:m>
                  <m:oMathPara xmlns:m="http://schemas.openxmlformats.org/officeDocument/2006/math">
                    <m:oMathParaPr>
                      <m:jc m:val="centerGroup"/>
                    </m:oMathParaPr>
                    <m:oMath xmlns:m="http://schemas.openxmlformats.org/officeDocument/2006/math">
                      <m:nary>
                        <m:naryPr>
                          <m:chr m:val="∮"/>
                          <m:limLoc m:val="undOvr"/>
                          <m:ctrlPr>
                            <a:rPr lang="en-US" sz="2300" i="1" smtClean="0">
                              <a:solidFill>
                                <a:prstClr val="black"/>
                              </a:solidFill>
                              <a:latin typeface="Cambria Math"/>
                            </a:rPr>
                          </m:ctrlPr>
                        </m:naryPr>
                        <m:sub>
                          <m:r>
                            <m:rPr>
                              <m:brk m:alnAt="24"/>
                            </m:rPr>
                            <a:rPr lang="en-US" sz="2300" i="1" smtClean="0">
                              <a:solidFill>
                                <a:prstClr val="black"/>
                              </a:solidFill>
                              <a:latin typeface="Cambria Math"/>
                            </a:rPr>
                            <m:t>𝑐</m:t>
                          </m:r>
                        </m:sub>
                        <m:sup/>
                        <m:e>
                          <m:f>
                            <m:fPr>
                              <m:ctrlPr>
                                <a:rPr lang="en-US" sz="2300" i="1" smtClean="0">
                                  <a:solidFill>
                                    <a:prstClr val="black"/>
                                  </a:solidFill>
                                  <a:latin typeface="Cambria Math"/>
                                </a:rPr>
                              </m:ctrlPr>
                            </m:fPr>
                            <m:num>
                              <m:r>
                                <a:rPr lang="en-US" sz="2300" i="1" smtClean="0">
                                  <a:solidFill>
                                    <a:prstClr val="black"/>
                                  </a:solidFill>
                                  <a:latin typeface="Cambria Math"/>
                                </a:rPr>
                                <m:t>𝑑𝑧</m:t>
                              </m:r>
                            </m:num>
                            <m:den>
                              <m:r>
                                <a:rPr lang="en-US" sz="2300" i="1" smtClean="0">
                                  <a:solidFill>
                                    <a:prstClr val="black"/>
                                  </a:solidFill>
                                  <a:latin typeface="Cambria Math"/>
                                </a:rPr>
                                <m:t>𝑧</m:t>
                              </m:r>
                              <m:r>
                                <a:rPr lang="en-US" sz="2300" i="1" smtClean="0">
                                  <a:solidFill>
                                    <a:prstClr val="black"/>
                                  </a:solidFill>
                                  <a:latin typeface="Cambria Math"/>
                                </a:rPr>
                                <m:t>−</m:t>
                              </m:r>
                              <m:r>
                                <a:rPr lang="en-US" sz="2300" i="1" smtClean="0">
                                  <a:solidFill>
                                    <a:prstClr val="black"/>
                                  </a:solidFill>
                                  <a:latin typeface="Cambria Math"/>
                                </a:rPr>
                                <m:t>𝑖</m:t>
                              </m:r>
                            </m:den>
                          </m:f>
                          <m:r>
                            <a:rPr lang="en-US" sz="2300" i="1" smtClean="0">
                              <a:solidFill>
                                <a:prstClr val="black"/>
                              </a:solidFill>
                              <a:latin typeface="Cambria Math"/>
                            </a:rPr>
                            <m:t>=</m:t>
                          </m:r>
                        </m:e>
                      </m:nary>
                      <m:nary>
                        <m:naryPr>
                          <m:chr m:val="∮"/>
                          <m:limLoc m:val="undOvr"/>
                          <m:ctrlPr>
                            <a:rPr lang="en-US" sz="2300" i="1">
                              <a:solidFill>
                                <a:prstClr val="black"/>
                              </a:solidFill>
                              <a:latin typeface="Cambria Math"/>
                            </a:rPr>
                          </m:ctrlPr>
                        </m:naryPr>
                        <m:sub>
                          <m:sSub>
                            <m:sSubPr>
                              <m:ctrlPr>
                                <a:rPr lang="en-US" sz="2300" i="1" dirty="0">
                                  <a:solidFill>
                                    <a:prstClr val="black"/>
                                  </a:solidFill>
                                  <a:latin typeface="Cambria Math"/>
                                </a:rPr>
                              </m:ctrlPr>
                            </m:sSubPr>
                            <m:e>
                              <m:r>
                                <a:rPr lang="en-US" sz="2300" i="1" dirty="0" smtClean="0">
                                  <a:solidFill>
                                    <a:prstClr val="black"/>
                                  </a:solidFill>
                                  <a:latin typeface="Cambria Math"/>
                                </a:rPr>
                                <m:t>𝑐</m:t>
                              </m:r>
                            </m:e>
                            <m:sub>
                              <m:r>
                                <a:rPr lang="en-US" sz="2300" i="1" dirty="0">
                                  <a:solidFill>
                                    <a:prstClr val="black"/>
                                  </a:solidFill>
                                  <a:latin typeface="Cambria Math"/>
                                </a:rPr>
                                <m:t>1</m:t>
                              </m:r>
                            </m:sub>
                          </m:sSub>
                        </m:sub>
                        <m:sup/>
                        <m:e>
                          <m:f>
                            <m:fPr>
                              <m:ctrlPr>
                                <a:rPr lang="en-US" sz="2300" i="1">
                                  <a:solidFill>
                                    <a:prstClr val="black"/>
                                  </a:solidFill>
                                  <a:latin typeface="Cambria Math"/>
                                </a:rPr>
                              </m:ctrlPr>
                            </m:fPr>
                            <m:num>
                              <m:r>
                                <a:rPr lang="en-US" sz="2300" i="1">
                                  <a:solidFill>
                                    <a:prstClr val="black"/>
                                  </a:solidFill>
                                  <a:latin typeface="Cambria Math"/>
                                </a:rPr>
                                <m:t>𝑑𝑧</m:t>
                              </m:r>
                            </m:num>
                            <m:den>
                              <m:r>
                                <a:rPr lang="en-US" sz="2300" i="1">
                                  <a:solidFill>
                                    <a:prstClr val="black"/>
                                  </a:solidFill>
                                  <a:latin typeface="Cambria Math"/>
                                </a:rPr>
                                <m:t>𝑧</m:t>
                              </m:r>
                              <m:r>
                                <a:rPr lang="en-US" sz="2300" i="1">
                                  <a:solidFill>
                                    <a:prstClr val="black"/>
                                  </a:solidFill>
                                  <a:latin typeface="Cambria Math"/>
                                </a:rPr>
                                <m:t>−</m:t>
                              </m:r>
                              <m:r>
                                <a:rPr lang="en-US" sz="2300" i="1">
                                  <a:solidFill>
                                    <a:prstClr val="black"/>
                                  </a:solidFill>
                                  <a:latin typeface="Cambria Math"/>
                                </a:rPr>
                                <m:t>𝑖</m:t>
                              </m:r>
                            </m:den>
                          </m:f>
                          <m:r>
                            <a:rPr lang="en-US" sz="2300" i="1">
                              <a:solidFill>
                                <a:prstClr val="black"/>
                              </a:solidFill>
                              <a:latin typeface="Cambria Math"/>
                            </a:rPr>
                            <m:t>=</m:t>
                          </m:r>
                        </m:e>
                      </m:nary>
                      <m:nary>
                        <m:naryPr>
                          <m:limLoc m:val="undOvr"/>
                          <m:ctrlPr>
                            <a:rPr lang="en-US" sz="2300" i="1" smtClean="0">
                              <a:solidFill>
                                <a:prstClr val="black"/>
                              </a:solidFill>
                              <a:latin typeface="Cambria Math"/>
                            </a:rPr>
                          </m:ctrlPr>
                        </m:naryPr>
                        <m:sub>
                          <m:r>
                            <m:rPr>
                              <m:brk m:alnAt="24"/>
                            </m:rPr>
                            <a:rPr lang="en-US" sz="2300" i="1" smtClean="0">
                              <a:solidFill>
                                <a:prstClr val="black"/>
                              </a:solidFill>
                              <a:latin typeface="Cambria Math"/>
                            </a:rPr>
                            <m:t>0</m:t>
                          </m:r>
                        </m:sub>
                        <m:sup>
                          <m:r>
                            <a:rPr lang="en-US" sz="2300" i="1" smtClean="0">
                              <a:solidFill>
                                <a:prstClr val="black"/>
                              </a:solidFill>
                              <a:latin typeface="Cambria Math"/>
                            </a:rPr>
                            <m:t>2</m:t>
                          </m:r>
                          <m:r>
                            <a:rPr lang="en-US" sz="2300" i="1" smtClean="0">
                              <a:solidFill>
                                <a:prstClr val="black"/>
                              </a:solidFill>
                              <a:latin typeface="Cambria Math"/>
                              <a:ea typeface="Cambria Math"/>
                            </a:rPr>
                            <m:t>𝜋</m:t>
                          </m:r>
                        </m:sup>
                        <m:e>
                          <m:f>
                            <m:fPr>
                              <m:ctrlPr>
                                <a:rPr lang="en-US" sz="2300" i="1" smtClean="0">
                                  <a:solidFill>
                                    <a:prstClr val="black"/>
                                  </a:solidFill>
                                  <a:latin typeface="Cambria Math"/>
                                </a:rPr>
                              </m:ctrlPr>
                            </m:fPr>
                            <m:num>
                              <m:r>
                                <a:rPr lang="en-US" sz="2300" i="1" smtClean="0">
                                  <a:solidFill>
                                    <a:prstClr val="black"/>
                                  </a:solidFill>
                                  <a:latin typeface="Cambria Math"/>
                                </a:rPr>
                                <m:t>𝑖</m:t>
                              </m:r>
                              <m:sSup>
                                <m:sSupPr>
                                  <m:ctrlPr>
                                    <a:rPr lang="en-US" sz="2300" i="1" smtClean="0">
                                      <a:solidFill>
                                        <a:prstClr val="black"/>
                                      </a:solidFill>
                                      <a:latin typeface="Cambria Math"/>
                                    </a:rPr>
                                  </m:ctrlPr>
                                </m:sSupPr>
                                <m:e>
                                  <m:r>
                                    <a:rPr lang="en-US" sz="2300" i="1" smtClean="0">
                                      <a:solidFill>
                                        <a:prstClr val="black"/>
                                      </a:solidFill>
                                      <a:latin typeface="Cambria Math"/>
                                    </a:rPr>
                                    <m:t>𝑒</m:t>
                                  </m:r>
                                </m:e>
                                <m:sup>
                                  <m:r>
                                    <a:rPr lang="en-US" sz="2300" i="1" smtClean="0">
                                      <a:solidFill>
                                        <a:prstClr val="black"/>
                                      </a:solidFill>
                                      <a:latin typeface="Cambria Math"/>
                                    </a:rPr>
                                    <m:t>𝑖𝑡</m:t>
                                  </m:r>
                                </m:sup>
                              </m:sSup>
                            </m:num>
                            <m:den>
                              <m:sSup>
                                <m:sSupPr>
                                  <m:ctrlPr>
                                    <a:rPr lang="en-US" sz="2300" i="1">
                                      <a:solidFill>
                                        <a:prstClr val="black"/>
                                      </a:solidFill>
                                      <a:latin typeface="Cambria Math"/>
                                    </a:rPr>
                                  </m:ctrlPr>
                                </m:sSupPr>
                                <m:e>
                                  <m:r>
                                    <a:rPr lang="en-US" sz="2300" i="1">
                                      <a:solidFill>
                                        <a:prstClr val="black"/>
                                      </a:solidFill>
                                      <a:latin typeface="Cambria Math"/>
                                    </a:rPr>
                                    <m:t>𝑒</m:t>
                                  </m:r>
                                </m:e>
                                <m:sup>
                                  <m:r>
                                    <a:rPr lang="en-US" sz="2300" i="1">
                                      <a:solidFill>
                                        <a:prstClr val="black"/>
                                      </a:solidFill>
                                      <a:latin typeface="Cambria Math"/>
                                    </a:rPr>
                                    <m:t>𝑖𝑡</m:t>
                                  </m:r>
                                </m:sup>
                              </m:sSup>
                            </m:den>
                          </m:f>
                          <m:r>
                            <a:rPr lang="en-US" sz="2300" i="1" smtClean="0">
                              <a:solidFill>
                                <a:prstClr val="black"/>
                              </a:solidFill>
                              <a:latin typeface="Cambria Math"/>
                            </a:rPr>
                            <m:t>𝑑𝑡</m:t>
                          </m:r>
                        </m:e>
                      </m:nary>
                      <m:r>
                        <a:rPr lang="en-US" sz="2300" i="1" smtClean="0">
                          <a:solidFill>
                            <a:prstClr val="black"/>
                          </a:solidFill>
                          <a:latin typeface="Cambria Math"/>
                        </a:rPr>
                        <m:t>=</m:t>
                      </m:r>
                      <m:r>
                        <a:rPr lang="en-US" sz="2300" i="1" smtClean="0">
                          <a:solidFill>
                            <a:prstClr val="black"/>
                          </a:solidFill>
                          <a:latin typeface="Cambria Math"/>
                        </a:rPr>
                        <m:t>𝑖</m:t>
                      </m:r>
                      <m:nary>
                        <m:naryPr>
                          <m:limLoc m:val="undOvr"/>
                          <m:ctrlPr>
                            <a:rPr lang="en-US" sz="2300" i="1">
                              <a:solidFill>
                                <a:prstClr val="black"/>
                              </a:solidFill>
                              <a:latin typeface="Cambria Math"/>
                            </a:rPr>
                          </m:ctrlPr>
                        </m:naryPr>
                        <m:sub>
                          <m:r>
                            <m:rPr>
                              <m:brk m:alnAt="24"/>
                            </m:rPr>
                            <a:rPr lang="en-US" sz="2300" i="1">
                              <a:solidFill>
                                <a:prstClr val="black"/>
                              </a:solidFill>
                              <a:latin typeface="Cambria Math"/>
                            </a:rPr>
                            <m:t>0</m:t>
                          </m:r>
                        </m:sub>
                        <m:sup>
                          <m:r>
                            <a:rPr lang="en-US" sz="2300" i="1">
                              <a:solidFill>
                                <a:prstClr val="black"/>
                              </a:solidFill>
                              <a:latin typeface="Cambria Math"/>
                            </a:rPr>
                            <m:t>2</m:t>
                          </m:r>
                          <m:r>
                            <a:rPr lang="en-US" sz="2300" i="1">
                              <a:solidFill>
                                <a:prstClr val="black"/>
                              </a:solidFill>
                              <a:latin typeface="Cambria Math"/>
                              <a:ea typeface="Cambria Math"/>
                            </a:rPr>
                            <m:t>𝜋</m:t>
                          </m:r>
                        </m:sup>
                        <m:e>
                          <m:f>
                            <m:fPr>
                              <m:ctrlPr>
                                <a:rPr lang="en-US" sz="2300" i="1">
                                  <a:solidFill>
                                    <a:prstClr val="black"/>
                                  </a:solidFill>
                                  <a:latin typeface="Cambria Math"/>
                                </a:rPr>
                              </m:ctrlPr>
                            </m:fPr>
                            <m:num>
                              <m:r>
                                <a:rPr lang="en-US" sz="2300" i="1">
                                  <a:solidFill>
                                    <a:prstClr val="black"/>
                                  </a:solidFill>
                                  <a:latin typeface="Cambria Math"/>
                                </a:rPr>
                                <m:t>𝑖</m:t>
                              </m:r>
                              <m:sSup>
                                <m:sSupPr>
                                  <m:ctrlPr>
                                    <a:rPr lang="en-US" sz="2300" i="1">
                                      <a:solidFill>
                                        <a:prstClr val="black"/>
                                      </a:solidFill>
                                      <a:latin typeface="Cambria Math"/>
                                    </a:rPr>
                                  </m:ctrlPr>
                                </m:sSupPr>
                                <m:e>
                                  <m:r>
                                    <a:rPr lang="en-US" sz="2300" i="1">
                                      <a:solidFill>
                                        <a:prstClr val="black"/>
                                      </a:solidFill>
                                      <a:latin typeface="Cambria Math"/>
                                    </a:rPr>
                                    <m:t>𝑒</m:t>
                                  </m:r>
                                </m:e>
                                <m:sup>
                                  <m:r>
                                    <a:rPr lang="en-US" sz="2300" i="1">
                                      <a:solidFill>
                                        <a:prstClr val="black"/>
                                      </a:solidFill>
                                      <a:latin typeface="Cambria Math"/>
                                    </a:rPr>
                                    <m:t>𝑖𝑡</m:t>
                                  </m:r>
                                </m:sup>
                              </m:sSup>
                            </m:num>
                            <m:den>
                              <m:sSup>
                                <m:sSupPr>
                                  <m:ctrlPr>
                                    <a:rPr lang="en-US" sz="2300" i="1">
                                      <a:solidFill>
                                        <a:prstClr val="black"/>
                                      </a:solidFill>
                                      <a:latin typeface="Cambria Math"/>
                                    </a:rPr>
                                  </m:ctrlPr>
                                </m:sSupPr>
                                <m:e>
                                  <m:r>
                                    <a:rPr lang="en-US" sz="2300" i="1">
                                      <a:solidFill>
                                        <a:prstClr val="black"/>
                                      </a:solidFill>
                                      <a:latin typeface="Cambria Math"/>
                                    </a:rPr>
                                    <m:t>𝑒</m:t>
                                  </m:r>
                                </m:e>
                                <m:sup>
                                  <m:r>
                                    <a:rPr lang="en-US" sz="2300" i="1">
                                      <a:solidFill>
                                        <a:prstClr val="black"/>
                                      </a:solidFill>
                                      <a:latin typeface="Cambria Math"/>
                                    </a:rPr>
                                    <m:t>𝑖𝑡</m:t>
                                  </m:r>
                                </m:sup>
                              </m:sSup>
                            </m:den>
                          </m:f>
                          <m:r>
                            <a:rPr lang="en-US" sz="2300" i="1">
                              <a:solidFill>
                                <a:prstClr val="black"/>
                              </a:solidFill>
                              <a:latin typeface="Cambria Math"/>
                            </a:rPr>
                            <m:t>𝑑𝑡</m:t>
                          </m:r>
                        </m:e>
                      </m:nary>
                      <m:r>
                        <a:rPr lang="en-US" sz="2300" i="1" smtClean="0">
                          <a:solidFill>
                            <a:prstClr val="black"/>
                          </a:solidFill>
                          <a:latin typeface="Cambria Math"/>
                        </a:rPr>
                        <m:t>=2</m:t>
                      </m:r>
                      <m:r>
                        <a:rPr lang="en-US" sz="2300" i="1">
                          <a:solidFill>
                            <a:prstClr val="black"/>
                          </a:solidFill>
                          <a:latin typeface="Cambria Math"/>
                          <a:ea typeface="Cambria Math"/>
                        </a:rPr>
                        <m:t>𝜋</m:t>
                      </m:r>
                      <m:r>
                        <a:rPr lang="en-US" sz="2300" i="1" smtClean="0">
                          <a:solidFill>
                            <a:prstClr val="black"/>
                          </a:solidFill>
                          <a:latin typeface="Cambria Math"/>
                          <a:ea typeface="Cambria Math"/>
                        </a:rPr>
                        <m:t>𝑖</m:t>
                      </m:r>
                      <m:r>
                        <a:rPr lang="en-US" sz="2300" i="1" smtClean="0">
                          <a:solidFill>
                            <a:prstClr val="black"/>
                          </a:solidFill>
                          <a:latin typeface="Cambria Math"/>
                          <a:ea typeface="Cambria Math"/>
                        </a:rPr>
                        <m:t>.</m:t>
                      </m:r>
                    </m:oMath>
                  </m:oMathPara>
                </a14:m>
                <a:endParaRPr lang="en-US" sz="23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33584" y="1569275"/>
                <a:ext cx="7911926" cy="2921249"/>
              </a:xfrm>
              <a:prstGeom prst="rect">
                <a:avLst/>
              </a:prstGeom>
              <a:blipFill rotWithShape="1">
                <a:blip r:embed="rId5"/>
                <a:stretch>
                  <a:fillRect l="-1156" t="-1458" r="-138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457200" y="19080"/>
              <a:ext cx="11392200" cy="6515280"/>
            </p14:xfrm>
          </p:contentPart>
        </mc:Choice>
        <mc:Fallback xmlns="">
          <p:pic>
            <p:nvPicPr>
              <p:cNvPr id="2" name="Ink 1"/>
              <p:cNvPicPr/>
              <p:nvPr/>
            </p:nvPicPr>
            <p:blipFill>
              <a:blip r:embed="rId7"/>
              <a:stretch>
                <a:fillRect/>
              </a:stretch>
            </p:blipFill>
            <p:spPr>
              <a:xfrm>
                <a:off x="447840" y="9720"/>
                <a:ext cx="11410920" cy="6534000"/>
              </a:xfrm>
              <a:prstGeom prst="rect">
                <a:avLst/>
              </a:prstGeom>
            </p:spPr>
          </p:pic>
        </mc:Fallback>
      </mc:AlternateContent>
    </p:spTree>
    <p:extLst>
      <p:ext uri="{BB962C8B-B14F-4D97-AF65-F5344CB8AC3E}">
        <p14:creationId xmlns:p14="http://schemas.microsoft.com/office/powerpoint/2010/main" val="2235470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383096" y="941402"/>
                <a:ext cx="11568497" cy="2323713"/>
              </a:xfrm>
              <a:prstGeom prst="rect">
                <a:avLst/>
              </a:prstGeom>
            </p:spPr>
            <p:txBody>
              <a:bodyPr wrap="square">
                <a:spAutoFit/>
              </a:bodyPr>
              <a:lstStyle/>
              <a:p>
                <a:r>
                  <a:rPr lang="en-US" sz="2300" dirty="0" smtClean="0">
                    <a:solidFill>
                      <a:prstClr val="black"/>
                    </a:solidFill>
                  </a:rPr>
                  <a:t>We now state as a corollary an important result that is implied by the deformation of contour theorem.  This result occurs several times in the theory to be developed and is an important tool for computations.</a:t>
                </a:r>
              </a:p>
              <a:p>
                <a:endParaRPr lang="en-US" sz="500" dirty="0">
                  <a:solidFill>
                    <a:prstClr val="black"/>
                  </a:solidFill>
                </a:endParaRPr>
              </a:p>
              <a:p>
                <a:r>
                  <a:rPr lang="en-US" sz="2400" b="1" dirty="0">
                    <a:solidFill>
                      <a:srgbClr val="0070C0"/>
                    </a:solidFill>
                  </a:rPr>
                  <a:t>Corollary:  </a:t>
                </a:r>
                <a:r>
                  <a:rPr lang="en-US" sz="2400" dirty="0">
                    <a:solidFill>
                      <a:prstClr val="black"/>
                    </a:solidFill>
                  </a:rPr>
                  <a:t>if </a:t>
                </a:r>
                <a14:m>
                  <m:oMath xmlns:m="http://schemas.openxmlformats.org/officeDocument/2006/math">
                    <m:sSub>
                      <m:sSubPr>
                        <m:ctrlPr>
                          <a:rPr lang="en-US" sz="2400" i="1" dirty="0" smtClean="0">
                            <a:solidFill>
                              <a:prstClr val="black"/>
                            </a:solidFill>
                            <a:latin typeface="Cambria Math"/>
                          </a:rPr>
                        </m:ctrlPr>
                      </m:sSubPr>
                      <m:e>
                        <m:r>
                          <a:rPr lang="en-US" sz="2400" i="1" dirty="0" smtClean="0">
                            <a:solidFill>
                              <a:prstClr val="black"/>
                            </a:solidFill>
                            <a:latin typeface="Cambria Math"/>
                          </a:rPr>
                          <m:t>𝑧</m:t>
                        </m:r>
                      </m:e>
                      <m:sub>
                        <m:r>
                          <a:rPr lang="en-US" sz="2400" i="1" dirty="0" smtClean="0">
                            <a:solidFill>
                              <a:prstClr val="black"/>
                            </a:solidFill>
                            <a:latin typeface="Cambria Math"/>
                          </a:rPr>
                          <m:t>0</m:t>
                        </m:r>
                      </m:sub>
                    </m:sSub>
                  </m:oMath>
                </a14:m>
                <a:r>
                  <a:rPr lang="en-US" sz="2400" dirty="0">
                    <a:solidFill>
                      <a:prstClr val="black"/>
                    </a:solidFill>
                  </a:rPr>
                  <a:t> is any constant complex number interior to </a:t>
                </a:r>
                <a:r>
                  <a:rPr lang="en-US" sz="2400" i="1" dirty="0">
                    <a:solidFill>
                      <a:prstClr val="black"/>
                    </a:solidFill>
                  </a:rPr>
                  <a:t>any </a:t>
                </a:r>
                <a:r>
                  <a:rPr lang="en-US" sz="2400" dirty="0">
                    <a:solidFill>
                      <a:prstClr val="black"/>
                    </a:solidFill>
                  </a:rPr>
                  <a:t>simple </a:t>
                </a:r>
                <a:r>
                  <a:rPr lang="en-US" sz="2400" dirty="0" smtClean="0">
                    <a:solidFill>
                      <a:prstClr val="black"/>
                    </a:solidFill>
                  </a:rPr>
                  <a:t>closed contour </a:t>
                </a:r>
                <a14:m>
                  <m:oMath xmlns:m="http://schemas.openxmlformats.org/officeDocument/2006/math">
                    <m:r>
                      <a:rPr lang="en-US" sz="2400" i="1" dirty="0" smtClean="0">
                        <a:solidFill>
                          <a:prstClr val="black"/>
                        </a:solidFill>
                        <a:latin typeface="Cambria Math"/>
                      </a:rPr>
                      <m:t>𝐶</m:t>
                    </m:r>
                  </m:oMath>
                </a14:m>
                <a:r>
                  <a:rPr lang="en-US" sz="2400" dirty="0">
                    <a:solidFill>
                      <a:prstClr val="black"/>
                    </a:solidFill>
                  </a:rPr>
                  <a:t>, then for </a:t>
                </a:r>
                <a:r>
                  <a:rPr lang="en-US" sz="2400" dirty="0" smtClean="0">
                    <a:solidFill>
                      <a:prstClr val="black"/>
                    </a:solidFill>
                  </a:rPr>
                  <a:t>any integer </a:t>
                </a:r>
                <a14:m>
                  <m:oMath xmlns:m="http://schemas.openxmlformats.org/officeDocument/2006/math">
                    <m:r>
                      <a:rPr lang="en-US" sz="2400" i="1" dirty="0" smtClean="0">
                        <a:solidFill>
                          <a:prstClr val="black"/>
                        </a:solidFill>
                        <a:latin typeface="Cambria Math"/>
                      </a:rPr>
                      <m:t>𝑛</m:t>
                    </m:r>
                  </m:oMath>
                </a14:m>
                <a:r>
                  <a:rPr lang="en-US" sz="2400" i="1" dirty="0" smtClean="0">
                    <a:solidFill>
                      <a:prstClr val="black"/>
                    </a:solidFill>
                  </a:rPr>
                  <a:t> </a:t>
                </a:r>
                <a:r>
                  <a:rPr lang="en-US" sz="2400" dirty="0" smtClean="0">
                    <a:solidFill>
                      <a:prstClr val="black"/>
                    </a:solidFill>
                  </a:rPr>
                  <a:t>we </a:t>
                </a:r>
                <a:r>
                  <a:rPr lang="en-US" sz="2400" dirty="0">
                    <a:solidFill>
                      <a:prstClr val="black"/>
                    </a:solidFill>
                  </a:rPr>
                  <a:t>have</a:t>
                </a:r>
              </a:p>
              <a:p>
                <a:endParaRPr lang="en-US" sz="23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83096" y="941402"/>
                <a:ext cx="11568497" cy="2323713"/>
              </a:xfrm>
              <a:prstGeom prst="rect">
                <a:avLst/>
              </a:prstGeom>
              <a:blipFill rotWithShape="1">
                <a:blip r:embed="rId2"/>
                <a:stretch>
                  <a:fillRect l="-843" t="-1832"/>
                </a:stretch>
              </a:blipFill>
            </p:spPr>
            <p:txBody>
              <a:bodyPr/>
              <a:lstStyle/>
              <a:p>
                <a:r>
                  <a:rPr lang="en-US">
                    <a:noFill/>
                  </a:rPr>
                  <a:t> </a:t>
                </a:r>
              </a:p>
            </p:txBody>
          </p:sp>
        </mc:Fallback>
      </mc:AlternateContent>
      <p:sp>
        <p:nvSpPr>
          <p:cNvPr id="7" name="Rectangle 6"/>
          <p:cNvSpPr/>
          <p:nvPr/>
        </p:nvSpPr>
        <p:spPr>
          <a:xfrm>
            <a:off x="289745" y="142079"/>
            <a:ext cx="11534899" cy="646331"/>
          </a:xfrm>
          <a:prstGeom prst="rect">
            <a:avLst/>
          </a:prstGeom>
        </p:spPr>
        <p:txBody>
          <a:bodyPr wrap="square">
            <a:spAutoFit/>
          </a:bodyPr>
          <a:lstStyle/>
          <a:p>
            <a:r>
              <a:rPr lang="en-US" sz="3600" b="1" dirty="0" smtClean="0">
                <a:solidFill>
                  <a:srgbClr val="0070C0"/>
                </a:solidFill>
              </a:rPr>
              <a:t>Principle </a:t>
            </a:r>
            <a:r>
              <a:rPr lang="en-US" sz="3600" b="1" dirty="0">
                <a:solidFill>
                  <a:srgbClr val="0070C0"/>
                </a:solidFill>
              </a:rPr>
              <a:t>of </a:t>
            </a:r>
            <a:r>
              <a:rPr lang="en-US" sz="3600" b="1" dirty="0" smtClean="0">
                <a:solidFill>
                  <a:srgbClr val="0070C0"/>
                </a:solidFill>
              </a:rPr>
              <a:t>Deformation </a:t>
            </a:r>
            <a:r>
              <a:rPr lang="en-US" sz="3600" b="1" dirty="0">
                <a:solidFill>
                  <a:srgbClr val="0070C0"/>
                </a:solidFill>
              </a:rPr>
              <a:t>of </a:t>
            </a:r>
            <a:r>
              <a:rPr lang="en-US" sz="3600" b="1" dirty="0" smtClean="0">
                <a:solidFill>
                  <a:srgbClr val="0070C0"/>
                </a:solidFill>
              </a:rPr>
              <a:t>Contours</a:t>
            </a:r>
            <a:endParaRPr lang="en-US" sz="3600" dirty="0">
              <a:solidFill>
                <a:srgbClr val="0070C0"/>
              </a:solidFill>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09114" y="3018153"/>
            <a:ext cx="4003693" cy="118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Rectangle 7"/>
              <p:cNvSpPr/>
              <p:nvPr/>
            </p:nvSpPr>
            <p:spPr>
              <a:xfrm>
                <a:off x="506568" y="4510455"/>
                <a:ext cx="11318076" cy="639599"/>
              </a:xfrm>
              <a:prstGeom prst="rect">
                <a:avLst/>
              </a:prstGeom>
            </p:spPr>
            <p:txBody>
              <a:bodyPr wrap="square">
                <a:spAutoFit/>
              </a:bodyPr>
              <a:lstStyle/>
              <a:p>
                <a:r>
                  <a:rPr lang="en-US" sz="2300" dirty="0" smtClean="0">
                    <a:solidFill>
                      <a:prstClr val="black"/>
                    </a:solidFill>
                  </a:rPr>
                  <a:t>When </a:t>
                </a:r>
                <a14:m>
                  <m:oMath xmlns:m="http://schemas.openxmlformats.org/officeDocument/2006/math">
                    <m:r>
                      <a:rPr lang="en-US" sz="2300" i="1" dirty="0" smtClean="0">
                        <a:solidFill>
                          <a:prstClr val="black"/>
                        </a:solidFill>
                        <a:latin typeface="Cambria Math"/>
                      </a:rPr>
                      <m:t>𝑛</m:t>
                    </m:r>
                  </m:oMath>
                </a14:m>
                <a:r>
                  <a:rPr lang="en-US" sz="2300" i="1" dirty="0">
                    <a:solidFill>
                      <a:prstClr val="black"/>
                    </a:solidFill>
                  </a:rPr>
                  <a:t> </a:t>
                </a:r>
                <a:r>
                  <a:rPr lang="en-US" sz="2300" dirty="0">
                    <a:solidFill>
                      <a:prstClr val="black"/>
                    </a:solidFill>
                  </a:rPr>
                  <a:t>is zero or a negative integer</a:t>
                </a:r>
                <a:r>
                  <a:rPr lang="en-US" sz="2300" dirty="0" smtClean="0">
                    <a:solidFill>
                      <a:prstClr val="black"/>
                    </a:solidFill>
                  </a:rPr>
                  <a:t>, </a:t>
                </a:r>
                <a14:m>
                  <m:oMath xmlns:m="http://schemas.openxmlformats.org/officeDocument/2006/math">
                    <m:f>
                      <m:fPr>
                        <m:ctrlPr>
                          <a:rPr lang="en-US" sz="2300" i="1" smtClean="0">
                            <a:solidFill>
                              <a:prstClr val="black"/>
                            </a:solidFill>
                            <a:latin typeface="Cambria Math"/>
                          </a:rPr>
                        </m:ctrlPr>
                      </m:fPr>
                      <m:num>
                        <m:r>
                          <a:rPr lang="en-US" sz="2300" i="1" smtClean="0">
                            <a:solidFill>
                              <a:prstClr val="black"/>
                            </a:solidFill>
                            <a:latin typeface="Cambria Math"/>
                          </a:rPr>
                          <m:t>1</m:t>
                        </m:r>
                      </m:num>
                      <m:den>
                        <m:sSup>
                          <m:sSupPr>
                            <m:ctrlPr>
                              <a:rPr lang="en-US" sz="2300" i="1" smtClean="0">
                                <a:solidFill>
                                  <a:prstClr val="black"/>
                                </a:solidFill>
                                <a:latin typeface="Cambria Math"/>
                              </a:rPr>
                            </m:ctrlPr>
                          </m:sSupPr>
                          <m:e>
                            <m:r>
                              <a:rPr lang="en-US" sz="2300" i="1" smtClean="0">
                                <a:solidFill>
                                  <a:prstClr val="black"/>
                                </a:solidFill>
                                <a:latin typeface="Cambria Math"/>
                              </a:rPr>
                              <m:t>(</m:t>
                            </m:r>
                            <m:r>
                              <a:rPr lang="en-US" sz="2300" i="1" smtClean="0">
                                <a:solidFill>
                                  <a:prstClr val="black"/>
                                </a:solidFill>
                                <a:latin typeface="Cambria Math"/>
                              </a:rPr>
                              <m:t>𝑧</m:t>
                            </m:r>
                            <m:r>
                              <a:rPr lang="en-US" sz="2300" i="1" smtClean="0">
                                <a:solidFill>
                                  <a:prstClr val="black"/>
                                </a:solidFill>
                                <a:latin typeface="Cambria Math"/>
                              </a:rPr>
                              <m:t>−</m:t>
                            </m:r>
                            <m:sSub>
                              <m:sSubPr>
                                <m:ctrlPr>
                                  <a:rPr lang="en-US" sz="2300" i="1" smtClean="0">
                                    <a:solidFill>
                                      <a:prstClr val="black"/>
                                    </a:solidFill>
                                    <a:latin typeface="Cambria Math"/>
                                  </a:rPr>
                                </m:ctrlPr>
                              </m:sSubPr>
                              <m:e>
                                <m:r>
                                  <a:rPr lang="en-US" sz="2300" i="1" smtClean="0">
                                    <a:solidFill>
                                      <a:prstClr val="black"/>
                                    </a:solidFill>
                                    <a:latin typeface="Cambria Math"/>
                                  </a:rPr>
                                  <m:t>𝑧</m:t>
                                </m:r>
                              </m:e>
                              <m:sub>
                                <m:r>
                                  <a:rPr lang="en-US" sz="2300" i="1" smtClean="0">
                                    <a:solidFill>
                                      <a:prstClr val="black"/>
                                    </a:solidFill>
                                    <a:latin typeface="Cambria Math"/>
                                  </a:rPr>
                                  <m:t>0</m:t>
                                </m:r>
                              </m:sub>
                            </m:sSub>
                            <m:r>
                              <a:rPr lang="en-US" sz="2300" i="1" smtClean="0">
                                <a:solidFill>
                                  <a:prstClr val="black"/>
                                </a:solidFill>
                                <a:latin typeface="Cambria Math"/>
                              </a:rPr>
                              <m:t>)</m:t>
                            </m:r>
                          </m:e>
                          <m:sup>
                            <m:r>
                              <a:rPr lang="en-US" sz="2300" i="1" smtClean="0">
                                <a:solidFill>
                                  <a:prstClr val="black"/>
                                </a:solidFill>
                                <a:latin typeface="Cambria Math"/>
                              </a:rPr>
                              <m:t>𝑛</m:t>
                            </m:r>
                          </m:sup>
                        </m:sSup>
                      </m:den>
                    </m:f>
                  </m:oMath>
                </a14:m>
                <a:r>
                  <a:rPr lang="en-US" sz="2300" i="1" dirty="0">
                    <a:solidFill>
                      <a:prstClr val="black"/>
                    </a:solidFill>
                  </a:rPr>
                  <a:t> </a:t>
                </a:r>
                <a:r>
                  <a:rPr lang="en-US" sz="2300" dirty="0">
                    <a:solidFill>
                      <a:prstClr val="black"/>
                    </a:solidFill>
                  </a:rPr>
                  <a:t>is a </a:t>
                </a:r>
                <a:r>
                  <a:rPr lang="en-US" sz="2300" i="1" dirty="0">
                    <a:solidFill>
                      <a:prstClr val="black"/>
                    </a:solidFill>
                  </a:rPr>
                  <a:t>polynomial </a:t>
                </a:r>
                <a:r>
                  <a:rPr lang="en-US" sz="2300" dirty="0">
                    <a:solidFill>
                      <a:prstClr val="black"/>
                    </a:solidFill>
                  </a:rPr>
                  <a:t>and therefore entire.</a:t>
                </a:r>
              </a:p>
            </p:txBody>
          </p:sp>
        </mc:Choice>
        <mc:Fallback xmlns="">
          <p:sp>
            <p:nvSpPr>
              <p:cNvPr id="8" name="Rectangle 7"/>
              <p:cNvSpPr>
                <a:spLocks noRot="1" noChangeAspect="1" noMove="1" noResize="1" noEditPoints="1" noAdjustHandles="1" noChangeArrowheads="1" noChangeShapeType="1" noTextEdit="1"/>
              </p:cNvSpPr>
              <p:nvPr/>
            </p:nvSpPr>
            <p:spPr>
              <a:xfrm>
                <a:off x="506568" y="4510455"/>
                <a:ext cx="11318076" cy="639599"/>
              </a:xfrm>
              <a:prstGeom prst="rect">
                <a:avLst/>
              </a:prstGeom>
              <a:blipFill rotWithShape="1">
                <a:blip r:embed="rId5"/>
                <a:stretch>
                  <a:fillRect l="-754" b="-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233892" y="3428178"/>
                <a:ext cx="755335"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dirty="0" smtClean="0">
                          <a:solidFill>
                            <a:prstClr val="black"/>
                          </a:solidFill>
                          <a:latin typeface="Cambria Math"/>
                        </a:rPr>
                        <m:t>(∗∗)</m:t>
                      </m:r>
                    </m:oMath>
                  </m:oMathPara>
                </a14:m>
                <a:endParaRPr lang="en-US" sz="2200" dirty="0">
                  <a:solidFill>
                    <a:prstClr val="black"/>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233892" y="3428178"/>
                <a:ext cx="755335" cy="430887"/>
              </a:xfrm>
              <a:prstGeom prst="rect">
                <a:avLst/>
              </a:prstGeom>
              <a:blipFill rotWithShape="1">
                <a:blip r:embed="rId6"/>
                <a:stretch>
                  <a:fillRect l="-806" b="-1549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1200240" y="2533680"/>
              <a:ext cx="10811160" cy="4048200"/>
            </p14:xfrm>
          </p:contentPart>
        </mc:Choice>
        <mc:Fallback>
          <p:pic>
            <p:nvPicPr>
              <p:cNvPr id="2" name="Ink 1"/>
              <p:cNvPicPr/>
              <p:nvPr/>
            </p:nvPicPr>
            <p:blipFill>
              <a:blip r:embed="rId8"/>
              <a:stretch>
                <a:fillRect/>
              </a:stretch>
            </p:blipFill>
            <p:spPr>
              <a:xfrm>
                <a:off x="1190880" y="2524320"/>
                <a:ext cx="10829880" cy="406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p14:cNvContentPartPr/>
              <p14:nvPr/>
            </p14:nvContentPartPr>
            <p14:xfrm>
              <a:off x="4791240" y="5753160"/>
              <a:ext cx="47880" cy="105120"/>
            </p14:xfrm>
          </p:contentPart>
        </mc:Choice>
        <mc:Fallback>
          <p:pic>
            <p:nvPicPr>
              <p:cNvPr id="3" name="Ink 2"/>
              <p:cNvPicPr/>
              <p:nvPr/>
            </p:nvPicPr>
            <p:blipFill>
              <a:blip r:embed="rId10"/>
              <a:stretch>
                <a:fillRect/>
              </a:stretch>
            </p:blipFill>
            <p:spPr>
              <a:xfrm>
                <a:off x="4781880" y="5743800"/>
                <a:ext cx="666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 name="Ink 3"/>
              <p14:cNvContentPartPr/>
              <p14:nvPr/>
            </p14:nvContentPartPr>
            <p14:xfrm>
              <a:off x="1200240" y="2790720"/>
              <a:ext cx="1667160" cy="1533960"/>
            </p14:xfrm>
          </p:contentPart>
        </mc:Choice>
        <mc:Fallback>
          <p:pic>
            <p:nvPicPr>
              <p:cNvPr id="4" name="Ink 3"/>
              <p:cNvPicPr/>
              <p:nvPr/>
            </p:nvPicPr>
            <p:blipFill>
              <a:blip r:embed="rId12"/>
              <a:stretch>
                <a:fillRect/>
              </a:stretch>
            </p:blipFill>
            <p:spPr>
              <a:xfrm>
                <a:off x="1190880" y="2781360"/>
                <a:ext cx="1685880" cy="1552680"/>
              </a:xfrm>
              <a:prstGeom prst="rect">
                <a:avLst/>
              </a:prstGeom>
            </p:spPr>
          </p:pic>
        </mc:Fallback>
      </mc:AlternateContent>
    </p:spTree>
    <p:extLst>
      <p:ext uri="{BB962C8B-B14F-4D97-AF65-F5344CB8AC3E}">
        <p14:creationId xmlns:p14="http://schemas.microsoft.com/office/powerpoint/2010/main" val="974431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89745" y="565691"/>
                <a:ext cx="11713363" cy="747256"/>
              </a:xfrm>
              <a:prstGeom prst="rect">
                <a:avLst/>
              </a:prstGeom>
            </p:spPr>
            <p:txBody>
              <a:bodyPr wrap="square">
                <a:spAutoFit/>
              </a:bodyPr>
              <a:lstStyle/>
              <a:p>
                <a:r>
                  <a:rPr lang="en-US" sz="2300" dirty="0" smtClean="0">
                    <a:solidFill>
                      <a:prstClr val="black"/>
                    </a:solidFill>
                  </a:rPr>
                  <a:t>Evaluate </a:t>
                </a:r>
                <a14:m>
                  <m:oMath xmlns:m="http://schemas.openxmlformats.org/officeDocument/2006/math">
                    <m:nary>
                      <m:naryPr>
                        <m:chr m:val="∮"/>
                        <m:limLoc m:val="undOvr"/>
                        <m:ctrlPr>
                          <a:rPr lang="en-US" sz="2800" i="1">
                            <a:solidFill>
                              <a:prstClr val="black"/>
                            </a:solidFill>
                            <a:latin typeface="Cambria Math"/>
                          </a:rPr>
                        </m:ctrlPr>
                      </m:naryPr>
                      <m:sub>
                        <m:r>
                          <m:rPr>
                            <m:brk m:alnAt="24"/>
                          </m:rPr>
                          <a:rPr lang="en-US" sz="2800" i="1">
                            <a:solidFill>
                              <a:prstClr val="black"/>
                            </a:solidFill>
                            <a:latin typeface="Cambria Math"/>
                          </a:rPr>
                          <m:t>𝑐</m:t>
                        </m:r>
                      </m:sub>
                      <m:sup/>
                      <m:e>
                        <m:f>
                          <m:fPr>
                            <m:ctrlPr>
                              <a:rPr lang="en-US" sz="2400" i="1">
                                <a:solidFill>
                                  <a:prstClr val="black"/>
                                </a:solidFill>
                                <a:latin typeface="Cambria Math"/>
                              </a:rPr>
                            </m:ctrlPr>
                          </m:fPr>
                          <m:num>
                            <m:r>
                              <a:rPr lang="en-US" sz="2400" i="1">
                                <a:solidFill>
                                  <a:prstClr val="black"/>
                                </a:solidFill>
                                <a:latin typeface="Cambria Math"/>
                              </a:rPr>
                              <m:t>5</m:t>
                            </m:r>
                            <m:r>
                              <a:rPr lang="en-US" sz="2400" i="1">
                                <a:solidFill>
                                  <a:prstClr val="black"/>
                                </a:solidFill>
                                <a:latin typeface="Cambria Math"/>
                              </a:rPr>
                              <m:t>𝑧</m:t>
                            </m:r>
                            <m:r>
                              <a:rPr lang="en-US" sz="2400" i="1">
                                <a:solidFill>
                                  <a:prstClr val="black"/>
                                </a:solidFill>
                                <a:latin typeface="Cambria Math"/>
                              </a:rPr>
                              <m:t>+7</m:t>
                            </m:r>
                          </m:num>
                          <m:den>
                            <m:sSup>
                              <m:sSupPr>
                                <m:ctrlPr>
                                  <a:rPr lang="en-US" sz="2400" i="1">
                                    <a:solidFill>
                                      <a:prstClr val="black"/>
                                    </a:solidFill>
                                    <a:latin typeface="Cambria Math"/>
                                  </a:rPr>
                                </m:ctrlPr>
                              </m:sSupPr>
                              <m:e>
                                <m:r>
                                  <a:rPr lang="en-US" sz="2400" i="1">
                                    <a:solidFill>
                                      <a:prstClr val="black"/>
                                    </a:solidFill>
                                    <a:latin typeface="Cambria Math"/>
                                  </a:rPr>
                                  <m:t>𝑧</m:t>
                                </m:r>
                              </m:e>
                              <m:sup>
                                <m:r>
                                  <a:rPr lang="en-US" sz="2400" i="1">
                                    <a:solidFill>
                                      <a:prstClr val="black"/>
                                    </a:solidFill>
                                    <a:latin typeface="Cambria Math"/>
                                  </a:rPr>
                                  <m:t>2</m:t>
                                </m:r>
                              </m:sup>
                            </m:sSup>
                            <m:r>
                              <a:rPr lang="en-US" sz="2400" i="1">
                                <a:solidFill>
                                  <a:prstClr val="black"/>
                                </a:solidFill>
                                <a:latin typeface="Cambria Math"/>
                              </a:rPr>
                              <m:t>+2</m:t>
                            </m:r>
                            <m:r>
                              <a:rPr lang="en-US" sz="2400" i="1">
                                <a:solidFill>
                                  <a:prstClr val="black"/>
                                </a:solidFill>
                                <a:latin typeface="Cambria Math"/>
                              </a:rPr>
                              <m:t>𝑧</m:t>
                            </m:r>
                            <m:r>
                              <a:rPr lang="en-US" sz="2400" i="1">
                                <a:solidFill>
                                  <a:prstClr val="black"/>
                                </a:solidFill>
                                <a:latin typeface="Cambria Math"/>
                              </a:rPr>
                              <m:t>−3</m:t>
                            </m:r>
                          </m:den>
                        </m:f>
                        <m:r>
                          <a:rPr lang="en-US" sz="2400" i="1">
                            <a:solidFill>
                              <a:prstClr val="black"/>
                            </a:solidFill>
                            <a:latin typeface="Cambria Math"/>
                          </a:rPr>
                          <m:t>𝑑𝑧</m:t>
                        </m:r>
                      </m:e>
                    </m:nary>
                    <m:r>
                      <a:rPr lang="en-US" sz="2400" i="1" smtClean="0">
                        <a:solidFill>
                          <a:prstClr val="black"/>
                        </a:solidFill>
                        <a:latin typeface="Cambria Math"/>
                      </a:rPr>
                      <m:t>,</m:t>
                    </m:r>
                  </m:oMath>
                </a14:m>
                <a:r>
                  <a:rPr lang="en-US" sz="2300" dirty="0" smtClean="0">
                    <a:solidFill>
                      <a:prstClr val="black"/>
                    </a:solidFill>
                  </a:rPr>
                  <a:t> where </a:t>
                </a:r>
                <a14:m>
                  <m:oMath xmlns:m="http://schemas.openxmlformats.org/officeDocument/2006/math">
                    <m:r>
                      <a:rPr lang="en-US" sz="2400" i="1" dirty="0" smtClean="0">
                        <a:solidFill>
                          <a:prstClr val="black"/>
                        </a:solidFill>
                        <a:latin typeface="Cambria Math"/>
                      </a:rPr>
                      <m:t>𝐶</m:t>
                    </m:r>
                  </m:oMath>
                </a14:m>
                <a:r>
                  <a:rPr lang="en-US" sz="2400" i="1" dirty="0" smtClean="0">
                    <a:solidFill>
                      <a:prstClr val="black"/>
                    </a:solidFill>
                  </a:rPr>
                  <a:t> </a:t>
                </a:r>
                <a:r>
                  <a:rPr lang="en-US" sz="2400" dirty="0">
                    <a:solidFill>
                      <a:prstClr val="black"/>
                    </a:solidFill>
                  </a:rPr>
                  <a:t>is circle </a:t>
                </a:r>
                <a14:m>
                  <m:oMath xmlns:m="http://schemas.openxmlformats.org/officeDocument/2006/math">
                    <m:r>
                      <a:rPr lang="en-US" sz="2400" i="1" dirty="0" smtClean="0">
                        <a:solidFill>
                          <a:prstClr val="black"/>
                        </a:solidFill>
                        <a:latin typeface="Cambria Math"/>
                      </a:rPr>
                      <m:t>|</m:t>
                    </m:r>
                    <m:r>
                      <a:rPr lang="en-US" sz="2400" i="1" dirty="0" smtClean="0">
                        <a:solidFill>
                          <a:prstClr val="black"/>
                        </a:solidFill>
                        <a:latin typeface="Cambria Math"/>
                      </a:rPr>
                      <m:t>𝑧</m:t>
                    </m:r>
                    <m:r>
                      <a:rPr lang="en-US" sz="2400" i="1" dirty="0" smtClean="0">
                        <a:solidFill>
                          <a:prstClr val="black"/>
                        </a:solidFill>
                        <a:latin typeface="Cambria Math"/>
                      </a:rPr>
                      <m:t>−2|=2</m:t>
                    </m:r>
                  </m:oMath>
                </a14:m>
                <a:r>
                  <a:rPr lang="en-US" sz="2400" i="1" dirty="0" smtClean="0">
                    <a:solidFill>
                      <a:prstClr val="black"/>
                    </a:solidFill>
                  </a:rPr>
                  <a:t>. </a:t>
                </a:r>
                <a:endParaRPr lang="en-US" sz="230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89745" y="565691"/>
                <a:ext cx="11713363" cy="747256"/>
              </a:xfrm>
              <a:prstGeom prst="rect">
                <a:avLst/>
              </a:prstGeom>
              <a:blipFill rotWithShape="1">
                <a:blip r:embed="rId2"/>
                <a:stretch>
                  <a:fillRect l="-781" b="-4918"/>
                </a:stretch>
              </a:blipFill>
            </p:spPr>
            <p:txBody>
              <a:bodyPr/>
              <a:lstStyle/>
              <a:p>
                <a:r>
                  <a:rPr lang="en-US">
                    <a:noFill/>
                  </a:rPr>
                  <a:t> </a:t>
                </a:r>
              </a:p>
            </p:txBody>
          </p:sp>
        </mc:Fallback>
      </mc:AlternateContent>
      <p:sp>
        <p:nvSpPr>
          <p:cNvPr id="5" name="Rectangle 4"/>
          <p:cNvSpPr/>
          <p:nvPr/>
        </p:nvSpPr>
        <p:spPr>
          <a:xfrm>
            <a:off x="180305" y="142079"/>
            <a:ext cx="11644340" cy="646331"/>
          </a:xfrm>
          <a:prstGeom prst="rect">
            <a:avLst/>
          </a:prstGeom>
        </p:spPr>
        <p:txBody>
          <a:bodyPr wrap="square">
            <a:spAutoFit/>
          </a:bodyPr>
          <a:lstStyle/>
          <a:p>
            <a:r>
              <a:rPr lang="en-US" sz="3600" b="1" dirty="0" smtClean="0">
                <a:solidFill>
                  <a:srgbClr val="0070C0"/>
                </a:solidFill>
              </a:rPr>
              <a:t>Example:</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6" name="Rectangle 5"/>
              <p:cNvSpPr/>
              <p:nvPr/>
            </p:nvSpPr>
            <p:spPr>
              <a:xfrm>
                <a:off x="289745" y="1312947"/>
                <a:ext cx="11803517" cy="1107996"/>
              </a:xfrm>
              <a:prstGeom prst="rect">
                <a:avLst/>
              </a:prstGeom>
            </p:spPr>
            <p:txBody>
              <a:bodyPr wrap="square">
                <a:spAutoFit/>
              </a:bodyPr>
              <a:lstStyle/>
              <a:p>
                <a:r>
                  <a:rPr lang="en-US" sz="2200" b="1" dirty="0" smtClean="0">
                    <a:solidFill>
                      <a:prstClr val="black"/>
                    </a:solidFill>
                  </a:rPr>
                  <a:t>Solution </a:t>
                </a:r>
                <a:r>
                  <a:rPr lang="en-US" sz="2200" dirty="0">
                    <a:solidFill>
                      <a:prstClr val="black"/>
                    </a:solidFill>
                  </a:rPr>
                  <a:t>Since the denominator factors as </a:t>
                </a:r>
                <a14:m>
                  <m:oMath xmlns:m="http://schemas.openxmlformats.org/officeDocument/2006/math">
                    <m:r>
                      <a:rPr lang="en-US" sz="2200" i="1" dirty="0" smtClean="0">
                        <a:solidFill>
                          <a:prstClr val="black"/>
                        </a:solidFill>
                        <a:latin typeface="Cambria Math"/>
                      </a:rPr>
                      <m:t> </m:t>
                    </m:r>
                    <m:sSup>
                      <m:sSupPr>
                        <m:ctrlPr>
                          <a:rPr lang="en-US" sz="2200" i="1" dirty="0" smtClean="0">
                            <a:solidFill>
                              <a:prstClr val="black"/>
                            </a:solidFill>
                            <a:latin typeface="Cambria Math"/>
                          </a:rPr>
                        </m:ctrlPr>
                      </m:sSupPr>
                      <m:e>
                        <m:r>
                          <a:rPr lang="en-US" sz="2200" i="1" dirty="0" smtClean="0">
                            <a:solidFill>
                              <a:prstClr val="black"/>
                            </a:solidFill>
                            <a:latin typeface="Cambria Math"/>
                          </a:rPr>
                          <m:t>𝑧</m:t>
                        </m:r>
                      </m:e>
                      <m:sup>
                        <m:r>
                          <a:rPr lang="en-US" sz="2200" i="1" dirty="0" smtClean="0">
                            <a:solidFill>
                              <a:prstClr val="black"/>
                            </a:solidFill>
                            <a:latin typeface="Cambria Math"/>
                          </a:rPr>
                          <m:t>2</m:t>
                        </m:r>
                      </m:sup>
                    </m:sSup>
                    <m:r>
                      <a:rPr lang="en-US" sz="2200" i="1" dirty="0" smtClean="0">
                        <a:solidFill>
                          <a:prstClr val="black"/>
                        </a:solidFill>
                        <a:latin typeface="Cambria Math"/>
                      </a:rPr>
                      <m:t>+2</m:t>
                    </m:r>
                    <m:r>
                      <a:rPr lang="en-US" sz="2200" i="1" dirty="0" smtClean="0">
                        <a:solidFill>
                          <a:prstClr val="black"/>
                        </a:solidFill>
                        <a:latin typeface="Cambria Math"/>
                      </a:rPr>
                      <m:t>𝑧</m:t>
                    </m:r>
                    <m:r>
                      <a:rPr lang="en-US" sz="2200" i="1" dirty="0" smtClean="0">
                        <a:solidFill>
                          <a:prstClr val="black"/>
                        </a:solidFill>
                        <a:latin typeface="Cambria Math"/>
                      </a:rPr>
                      <m:t>−3=(</m:t>
                    </m:r>
                    <m:r>
                      <a:rPr lang="en-US" sz="2200" i="1" dirty="0" smtClean="0">
                        <a:solidFill>
                          <a:prstClr val="black"/>
                        </a:solidFill>
                        <a:latin typeface="Cambria Math"/>
                      </a:rPr>
                      <m:t>𝑧</m:t>
                    </m:r>
                    <m:r>
                      <a:rPr lang="en-US" sz="2200" i="1" dirty="0" smtClean="0">
                        <a:solidFill>
                          <a:prstClr val="black"/>
                        </a:solidFill>
                        <a:latin typeface="Cambria Math"/>
                      </a:rPr>
                      <m:t>−1)(</m:t>
                    </m:r>
                    <m:r>
                      <a:rPr lang="en-US" sz="2200" i="1" dirty="0" smtClean="0">
                        <a:solidFill>
                          <a:prstClr val="black"/>
                        </a:solidFill>
                        <a:latin typeface="Cambria Math"/>
                      </a:rPr>
                      <m:t>𝑧</m:t>
                    </m:r>
                    <m:r>
                      <a:rPr lang="en-US" sz="2200" i="1" dirty="0" smtClean="0">
                        <a:solidFill>
                          <a:prstClr val="black"/>
                        </a:solidFill>
                        <a:latin typeface="Cambria Math"/>
                      </a:rPr>
                      <m:t>+3) </m:t>
                    </m:r>
                  </m:oMath>
                </a14:m>
                <a:r>
                  <a:rPr lang="en-US" sz="2200" dirty="0" smtClean="0">
                    <a:solidFill>
                      <a:prstClr val="black"/>
                    </a:solidFill>
                  </a:rPr>
                  <a:t>the integrand </a:t>
                </a:r>
                <a:r>
                  <a:rPr lang="en-US" sz="2200" dirty="0">
                    <a:solidFill>
                      <a:prstClr val="black"/>
                    </a:solidFill>
                  </a:rPr>
                  <a:t>fails to be analytic at </a:t>
                </a:r>
                <a14:m>
                  <m:oMath xmlns:m="http://schemas.openxmlformats.org/officeDocument/2006/math">
                    <m:r>
                      <a:rPr lang="en-US" sz="2200" i="1" dirty="0" smtClean="0">
                        <a:solidFill>
                          <a:prstClr val="black"/>
                        </a:solidFill>
                        <a:latin typeface="Cambria Math"/>
                      </a:rPr>
                      <m:t>𝑧</m:t>
                    </m:r>
                    <m:r>
                      <a:rPr lang="en-US" sz="2200" i="1" dirty="0" smtClean="0">
                        <a:solidFill>
                          <a:prstClr val="black"/>
                        </a:solidFill>
                        <a:latin typeface="Cambria Math"/>
                      </a:rPr>
                      <m:t>=1</m:t>
                    </m:r>
                  </m:oMath>
                </a14:m>
                <a:r>
                  <a:rPr lang="en-US" sz="2200" dirty="0" smtClean="0">
                    <a:solidFill>
                      <a:prstClr val="black"/>
                    </a:solidFill>
                  </a:rPr>
                  <a:t> </a:t>
                </a:r>
                <a:r>
                  <a:rPr lang="en-US" sz="2200" dirty="0">
                    <a:solidFill>
                      <a:prstClr val="black"/>
                    </a:solidFill>
                  </a:rPr>
                  <a:t>and </a:t>
                </a:r>
                <a14:m>
                  <m:oMath xmlns:m="http://schemas.openxmlformats.org/officeDocument/2006/math">
                    <m:r>
                      <a:rPr lang="en-US" sz="2200" i="1" dirty="0" smtClean="0">
                        <a:solidFill>
                          <a:prstClr val="black"/>
                        </a:solidFill>
                        <a:latin typeface="Cambria Math"/>
                      </a:rPr>
                      <m:t>𝑧</m:t>
                    </m:r>
                    <m:r>
                      <a:rPr lang="en-US" sz="2200" i="1" dirty="0" smtClean="0">
                        <a:solidFill>
                          <a:prstClr val="black"/>
                        </a:solidFill>
                        <a:latin typeface="Cambria Math"/>
                      </a:rPr>
                      <m:t>=−3</m:t>
                    </m:r>
                  </m:oMath>
                </a14:m>
                <a:r>
                  <a:rPr lang="en-US" sz="2200" dirty="0">
                    <a:solidFill>
                      <a:prstClr val="black"/>
                    </a:solidFill>
                  </a:rPr>
                  <a:t>. Of these two points, </a:t>
                </a:r>
                <a:r>
                  <a:rPr lang="en-US" sz="2200" dirty="0" smtClean="0">
                    <a:solidFill>
                      <a:prstClr val="black"/>
                    </a:solidFill>
                  </a:rPr>
                  <a:t>only </a:t>
                </a:r>
                <a14:m>
                  <m:oMath xmlns:m="http://schemas.openxmlformats.org/officeDocument/2006/math">
                    <m:r>
                      <a:rPr lang="en-US" sz="2200" i="1" dirty="0" smtClean="0">
                        <a:solidFill>
                          <a:prstClr val="black"/>
                        </a:solidFill>
                        <a:latin typeface="Cambria Math"/>
                      </a:rPr>
                      <m:t>𝑧</m:t>
                    </m:r>
                    <m:r>
                      <a:rPr lang="en-US" sz="2200" i="1" dirty="0" smtClean="0">
                        <a:solidFill>
                          <a:prstClr val="black"/>
                        </a:solidFill>
                        <a:latin typeface="Cambria Math"/>
                      </a:rPr>
                      <m:t>=1</m:t>
                    </m:r>
                  </m:oMath>
                </a14:m>
                <a:r>
                  <a:rPr lang="en-US" sz="2200" dirty="0" smtClean="0">
                    <a:solidFill>
                      <a:prstClr val="black"/>
                    </a:solidFill>
                  </a:rPr>
                  <a:t> </a:t>
                </a:r>
                <a:r>
                  <a:rPr lang="en-US" sz="2200" dirty="0">
                    <a:solidFill>
                      <a:prstClr val="black"/>
                    </a:solidFill>
                  </a:rPr>
                  <a:t>lies within the contour </a:t>
                </a:r>
                <a14:m>
                  <m:oMath xmlns:m="http://schemas.openxmlformats.org/officeDocument/2006/math">
                    <m:r>
                      <a:rPr lang="en-US" sz="2200" i="1" dirty="0" smtClean="0">
                        <a:solidFill>
                          <a:prstClr val="black"/>
                        </a:solidFill>
                        <a:latin typeface="Cambria Math"/>
                      </a:rPr>
                      <m:t>𝐶</m:t>
                    </m:r>
                  </m:oMath>
                </a14:m>
                <a:r>
                  <a:rPr lang="en-US" sz="2200" dirty="0">
                    <a:solidFill>
                      <a:prstClr val="black"/>
                    </a:solidFill>
                  </a:rPr>
                  <a:t>, which is a circle centered at </a:t>
                </a:r>
                <a14:m>
                  <m:oMath xmlns:m="http://schemas.openxmlformats.org/officeDocument/2006/math">
                    <m:r>
                      <a:rPr lang="en-US" sz="2200" i="1" dirty="0" smtClean="0">
                        <a:solidFill>
                          <a:prstClr val="black"/>
                        </a:solidFill>
                        <a:latin typeface="Cambria Math"/>
                      </a:rPr>
                      <m:t>𝑧</m:t>
                    </m:r>
                    <m:r>
                      <a:rPr lang="en-US" sz="2200" i="1" dirty="0" smtClean="0">
                        <a:solidFill>
                          <a:prstClr val="black"/>
                        </a:solidFill>
                        <a:latin typeface="Cambria Math"/>
                      </a:rPr>
                      <m:t>=2</m:t>
                    </m:r>
                  </m:oMath>
                </a14:m>
                <a:r>
                  <a:rPr lang="en-US" sz="2200" dirty="0" smtClean="0">
                    <a:solidFill>
                      <a:prstClr val="black"/>
                    </a:solidFill>
                  </a:rPr>
                  <a:t> </a:t>
                </a:r>
                <a:r>
                  <a:rPr lang="en-US" sz="2200" dirty="0">
                    <a:solidFill>
                      <a:prstClr val="black"/>
                    </a:solidFill>
                  </a:rPr>
                  <a:t>of </a:t>
                </a:r>
                <a:r>
                  <a:rPr lang="en-US" sz="2200" dirty="0" smtClean="0">
                    <a:solidFill>
                      <a:prstClr val="black"/>
                    </a:solidFill>
                  </a:rPr>
                  <a:t>radius </a:t>
                </a:r>
                <a14:m>
                  <m:oMath xmlns:m="http://schemas.openxmlformats.org/officeDocument/2006/math">
                    <m:r>
                      <a:rPr lang="en-US" sz="2200" i="1" dirty="0" smtClean="0">
                        <a:solidFill>
                          <a:prstClr val="black"/>
                        </a:solidFill>
                        <a:latin typeface="Cambria Math"/>
                      </a:rPr>
                      <m:t>𝑟</m:t>
                    </m:r>
                    <m:r>
                      <a:rPr lang="en-US" sz="2200" i="1" dirty="0" smtClean="0">
                        <a:solidFill>
                          <a:prstClr val="black"/>
                        </a:solidFill>
                        <a:latin typeface="Cambria Math"/>
                      </a:rPr>
                      <m:t>=2</m:t>
                    </m:r>
                  </m:oMath>
                </a14:m>
                <a:r>
                  <a:rPr lang="en-US" sz="2200" dirty="0">
                    <a:solidFill>
                      <a:prstClr val="black"/>
                    </a:solidFill>
                  </a:rPr>
                  <a:t>. Now by partial </a:t>
                </a:r>
                <a:r>
                  <a:rPr lang="en-US" sz="2200" dirty="0" smtClean="0">
                    <a:solidFill>
                      <a:prstClr val="black"/>
                    </a:solidFill>
                  </a:rPr>
                  <a:t>fractions</a:t>
                </a:r>
                <a:endParaRPr lang="en-US" sz="22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89745" y="1312947"/>
                <a:ext cx="11803517" cy="1107996"/>
              </a:xfrm>
              <a:prstGeom prst="rect">
                <a:avLst/>
              </a:prstGeom>
              <a:blipFill rotWithShape="1">
                <a:blip r:embed="rId3"/>
                <a:stretch>
                  <a:fillRect l="-671" t="-3297" b="-9890"/>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66138" y="2467109"/>
            <a:ext cx="7742257" cy="172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289744" y="4197762"/>
                <a:ext cx="11534899" cy="769441"/>
              </a:xfrm>
              <a:prstGeom prst="rect">
                <a:avLst/>
              </a:prstGeom>
            </p:spPr>
            <p:txBody>
              <a:bodyPr wrap="square">
                <a:spAutoFit/>
              </a:bodyPr>
              <a:lstStyle/>
              <a:p>
                <a:r>
                  <a:rPr lang="en-US" sz="2200" dirty="0" smtClean="0">
                    <a:solidFill>
                      <a:prstClr val="black"/>
                    </a:solidFill>
                  </a:rPr>
                  <a:t>In view of the result given in </a:t>
                </a:r>
                <a14:m>
                  <m:oMath xmlns:m="http://schemas.openxmlformats.org/officeDocument/2006/math">
                    <m:r>
                      <a:rPr lang="en-US" sz="2200" i="1" dirty="0" smtClean="0">
                        <a:solidFill>
                          <a:prstClr val="black"/>
                        </a:solidFill>
                        <a:latin typeface="Cambria Math"/>
                      </a:rPr>
                      <m:t>(∗∗)</m:t>
                    </m:r>
                  </m:oMath>
                </a14:m>
                <a:r>
                  <a:rPr lang="en-US" sz="2200" dirty="0" smtClean="0">
                    <a:solidFill>
                      <a:prstClr val="black"/>
                    </a:solidFill>
                  </a:rPr>
                  <a:t>, </a:t>
                </a:r>
                <a:r>
                  <a:rPr lang="en-US" sz="2200" dirty="0">
                    <a:solidFill>
                      <a:prstClr val="black"/>
                    </a:solidFill>
                  </a:rPr>
                  <a:t>the first integral in </a:t>
                </a:r>
                <a14:m>
                  <m:oMath xmlns:m="http://schemas.openxmlformats.org/officeDocument/2006/math">
                    <m:r>
                      <a:rPr lang="en-US" sz="2200" i="1" dirty="0" smtClean="0">
                        <a:solidFill>
                          <a:prstClr val="black"/>
                        </a:solidFill>
                        <a:latin typeface="Cambria Math"/>
                      </a:rPr>
                      <m:t>(1) </m:t>
                    </m:r>
                  </m:oMath>
                </a14:m>
                <a:r>
                  <a:rPr lang="en-US" sz="2200" dirty="0">
                    <a:solidFill>
                      <a:prstClr val="black"/>
                    </a:solidFill>
                  </a:rPr>
                  <a:t>has the value </a:t>
                </a:r>
                <a14:m>
                  <m:oMath xmlns:m="http://schemas.openxmlformats.org/officeDocument/2006/math">
                    <m:r>
                      <a:rPr lang="en-US" sz="2200" i="1" dirty="0" smtClean="0">
                        <a:solidFill>
                          <a:prstClr val="black"/>
                        </a:solidFill>
                        <a:latin typeface="Cambria Math"/>
                      </a:rPr>
                      <m:t>2</m:t>
                    </m:r>
                    <m:r>
                      <a:rPr lang="en-US" sz="2200" i="1" dirty="0" smtClean="0">
                        <a:solidFill>
                          <a:prstClr val="black"/>
                        </a:solidFill>
                        <a:latin typeface="Cambria Math"/>
                      </a:rPr>
                      <m:t>𝜋</m:t>
                    </m:r>
                    <m:r>
                      <a:rPr lang="en-US" sz="2200" i="1" dirty="0" smtClean="0">
                        <a:solidFill>
                          <a:prstClr val="black"/>
                        </a:solidFill>
                        <a:latin typeface="Cambria Math"/>
                      </a:rPr>
                      <m:t>𝑖</m:t>
                    </m:r>
                  </m:oMath>
                </a14:m>
                <a:r>
                  <a:rPr lang="en-US" sz="2200" i="1" dirty="0" smtClean="0">
                    <a:solidFill>
                      <a:prstClr val="black"/>
                    </a:solidFill>
                  </a:rPr>
                  <a:t>, </a:t>
                </a:r>
                <a:r>
                  <a:rPr lang="en-US" sz="2200" dirty="0" smtClean="0">
                    <a:solidFill>
                      <a:prstClr val="black"/>
                    </a:solidFill>
                  </a:rPr>
                  <a:t>whereas </a:t>
                </a:r>
                <a:r>
                  <a:rPr lang="en-US" sz="2200" dirty="0">
                    <a:solidFill>
                      <a:prstClr val="black"/>
                    </a:solidFill>
                  </a:rPr>
                  <a:t>the value of the second integral is </a:t>
                </a:r>
                <a14:m>
                  <m:oMath xmlns:m="http://schemas.openxmlformats.org/officeDocument/2006/math">
                    <m:r>
                      <a:rPr lang="en-US" sz="2200" i="1" dirty="0" smtClean="0">
                        <a:solidFill>
                          <a:prstClr val="black"/>
                        </a:solidFill>
                        <a:latin typeface="Cambria Math"/>
                      </a:rPr>
                      <m:t>0</m:t>
                    </m:r>
                  </m:oMath>
                </a14:m>
                <a:r>
                  <a:rPr lang="en-US" sz="2200" dirty="0">
                    <a:solidFill>
                      <a:prstClr val="black"/>
                    </a:solidFill>
                  </a:rPr>
                  <a:t> by the Cauchy-</a:t>
                </a:r>
                <a:r>
                  <a:rPr lang="en-US" sz="2200" dirty="0" err="1">
                    <a:solidFill>
                      <a:prstClr val="black"/>
                    </a:solidFill>
                  </a:rPr>
                  <a:t>Goursat</a:t>
                </a:r>
                <a:r>
                  <a:rPr lang="en-US" sz="2200" dirty="0">
                    <a:solidFill>
                      <a:prstClr val="black"/>
                    </a:solidFill>
                  </a:rPr>
                  <a:t> theorem</a:t>
                </a:r>
                <a:r>
                  <a:rPr lang="en-US" sz="2200" dirty="0" smtClean="0">
                    <a:solidFill>
                      <a:prstClr val="black"/>
                    </a:solidFill>
                  </a:rPr>
                  <a:t>. </a:t>
                </a:r>
                <a:r>
                  <a:rPr lang="en-US" sz="2200" dirty="0">
                    <a:solidFill>
                      <a:prstClr val="black"/>
                    </a:solidFill>
                  </a:rPr>
                  <a:t>Hence, </a:t>
                </a:r>
                <a14:m>
                  <m:oMath xmlns:m="http://schemas.openxmlformats.org/officeDocument/2006/math">
                    <m:r>
                      <a:rPr lang="en-US" sz="2200" i="1" dirty="0" smtClean="0">
                        <a:solidFill>
                          <a:prstClr val="black"/>
                        </a:solidFill>
                        <a:latin typeface="Cambria Math"/>
                      </a:rPr>
                      <m:t>(1) </m:t>
                    </m:r>
                  </m:oMath>
                </a14:m>
                <a:r>
                  <a:rPr lang="en-US" sz="2200" dirty="0">
                    <a:solidFill>
                      <a:prstClr val="black"/>
                    </a:solidFill>
                  </a:rPr>
                  <a:t>becomes</a:t>
                </a:r>
              </a:p>
            </p:txBody>
          </p:sp>
        </mc:Choice>
        <mc:Fallback xmlns="">
          <p:sp>
            <p:nvSpPr>
              <p:cNvPr id="2" name="Rectangle 1"/>
              <p:cNvSpPr>
                <a:spLocks noRot="1" noChangeAspect="1" noMove="1" noResize="1" noEditPoints="1" noAdjustHandles="1" noChangeArrowheads="1" noChangeShapeType="1" noTextEdit="1"/>
              </p:cNvSpPr>
              <p:nvPr/>
            </p:nvSpPr>
            <p:spPr>
              <a:xfrm>
                <a:off x="289744" y="4197762"/>
                <a:ext cx="11534899" cy="769441"/>
              </a:xfrm>
              <a:prstGeom prst="rect">
                <a:avLst/>
              </a:prstGeom>
              <a:blipFill rotWithShape="1">
                <a:blip r:embed="rId6"/>
                <a:stretch>
                  <a:fillRect l="-687" t="-4762"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9474626" y="3522371"/>
                <a:ext cx="70083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dirty="0" smtClean="0">
                          <a:solidFill>
                            <a:prstClr val="black"/>
                          </a:solidFill>
                          <a:latin typeface="Cambria Math"/>
                        </a:rPr>
                        <m:t>(1</m:t>
                      </m:r>
                      <m:r>
                        <a:rPr lang="en-US" sz="2200" i="1" dirty="0">
                          <a:solidFill>
                            <a:prstClr val="black"/>
                          </a:solidFill>
                          <a:latin typeface="Cambria Math"/>
                        </a:rPr>
                        <m:t>) </m:t>
                      </m:r>
                    </m:oMath>
                  </m:oMathPara>
                </a14:m>
                <a:endParaRPr lang="en-US" sz="2200"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9474626" y="3522371"/>
                <a:ext cx="700833" cy="430887"/>
              </a:xfrm>
              <a:prstGeom prst="rect">
                <a:avLst/>
              </a:prstGeom>
              <a:blipFill rotWithShape="1">
                <a:blip r:embed="rId7"/>
                <a:stretch>
                  <a:fillRect b="-15493"/>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85033" y="5096696"/>
            <a:ext cx="5434884" cy="85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1190520" y="56880"/>
              <a:ext cx="10954080" cy="6629760"/>
            </p14:xfrm>
          </p:contentPart>
        </mc:Choice>
        <mc:Fallback>
          <p:pic>
            <p:nvPicPr>
              <p:cNvPr id="7" name="Ink 6"/>
              <p:cNvPicPr/>
              <p:nvPr/>
            </p:nvPicPr>
            <p:blipFill>
              <a:blip r:embed="rId11"/>
              <a:stretch>
                <a:fillRect/>
              </a:stretch>
            </p:blipFill>
            <p:spPr>
              <a:xfrm>
                <a:off x="1181160" y="47520"/>
                <a:ext cx="10972800" cy="6648480"/>
              </a:xfrm>
              <a:prstGeom prst="rect">
                <a:avLst/>
              </a:prstGeom>
            </p:spPr>
          </p:pic>
        </mc:Fallback>
      </mc:AlternateContent>
    </p:spTree>
    <p:extLst>
      <p:ext uri="{BB962C8B-B14F-4D97-AF65-F5344CB8AC3E}">
        <p14:creationId xmlns:p14="http://schemas.microsoft.com/office/powerpoint/2010/main" val="1790127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745" y="142079"/>
            <a:ext cx="11534899" cy="646331"/>
          </a:xfrm>
          <a:prstGeom prst="rect">
            <a:avLst/>
          </a:prstGeom>
        </p:spPr>
        <p:txBody>
          <a:bodyPr wrap="square">
            <a:spAutoFit/>
          </a:bodyPr>
          <a:lstStyle/>
          <a:p>
            <a:r>
              <a:rPr lang="en-US" sz="3600" b="1" dirty="0">
                <a:solidFill>
                  <a:srgbClr val="0070C0"/>
                </a:solidFill>
              </a:rPr>
              <a:t>Practice Problems:</a:t>
            </a:r>
            <a:endParaRPr lang="en-US" sz="3600" dirty="0">
              <a:solidFill>
                <a:srgbClr val="0070C0"/>
              </a:solidFill>
            </a:endParaRPr>
          </a:p>
        </p:txBody>
      </p:sp>
      <mc:AlternateContent xmlns:mc="http://schemas.openxmlformats.org/markup-compatibility/2006" xmlns:a14="http://schemas.microsoft.com/office/drawing/2010/main">
        <mc:Choice Requires="a14">
          <p:sp>
            <p:nvSpPr>
              <p:cNvPr id="3" name="Rectangle 2"/>
              <p:cNvSpPr/>
              <p:nvPr/>
            </p:nvSpPr>
            <p:spPr>
              <a:xfrm>
                <a:off x="445921" y="788410"/>
                <a:ext cx="11582947" cy="5588966"/>
              </a:xfrm>
              <a:prstGeom prst="rect">
                <a:avLst/>
              </a:prstGeom>
            </p:spPr>
            <p:txBody>
              <a:bodyPr wrap="square">
                <a:spAutoFit/>
              </a:bodyPr>
              <a:lstStyle/>
              <a:p>
                <a:pPr marL="342900" indent="-342900">
                  <a:buFont typeface="Arial" pitchFamily="34" charset="0"/>
                  <a:buChar char="•"/>
                </a:pPr>
                <a:r>
                  <a:rPr lang="en-US" sz="2200" dirty="0"/>
                  <a:t>Evaluate </a:t>
                </a:r>
                <a14:m>
                  <m:oMath xmlns:m="http://schemas.openxmlformats.org/officeDocument/2006/math">
                    <m:nary>
                      <m:naryPr>
                        <m:limLoc m:val="undOvr"/>
                        <m:ctrlPr>
                          <a:rPr lang="en-US" sz="2200" i="1" smtClean="0">
                            <a:latin typeface="Cambria Math"/>
                          </a:rPr>
                        </m:ctrlPr>
                      </m:naryPr>
                      <m:sub>
                        <m:r>
                          <m:rPr>
                            <m:brk m:alnAt="24"/>
                          </m:rPr>
                          <a:rPr lang="en-US" sz="2200" b="0" i="1" smtClean="0">
                            <a:latin typeface="Cambria Math"/>
                          </a:rPr>
                          <m:t>𝑐</m:t>
                        </m:r>
                      </m:sub>
                      <m:sup/>
                      <m:e>
                        <m:sSup>
                          <m:sSupPr>
                            <m:ctrlPr>
                              <a:rPr lang="en-US" sz="2200" i="1" smtClean="0">
                                <a:latin typeface="Cambria Math"/>
                              </a:rPr>
                            </m:ctrlPr>
                          </m:sSupPr>
                          <m:e>
                            <m:r>
                              <a:rPr lang="en-US" sz="2200" b="0" i="1" smtClean="0">
                                <a:latin typeface="Cambria Math"/>
                              </a:rPr>
                              <m:t>(</m:t>
                            </m:r>
                            <m:acc>
                              <m:accPr>
                                <m:chr m:val="̅"/>
                                <m:ctrlPr>
                                  <a:rPr lang="en-US" sz="2200" b="0" i="1" smtClean="0">
                                    <a:latin typeface="Cambria Math"/>
                                  </a:rPr>
                                </m:ctrlPr>
                              </m:accPr>
                              <m:e>
                                <m:r>
                                  <a:rPr lang="en-US" sz="2200" b="0" i="1" smtClean="0">
                                    <a:latin typeface="Cambria Math"/>
                                  </a:rPr>
                                  <m:t>𝑧</m:t>
                                </m:r>
                              </m:e>
                            </m:acc>
                            <m:r>
                              <a:rPr lang="en-US" sz="2200" b="0" i="1" smtClean="0">
                                <a:latin typeface="Cambria Math"/>
                              </a:rPr>
                              <m:t>)</m:t>
                            </m:r>
                          </m:e>
                          <m:sup>
                            <m:r>
                              <a:rPr lang="en-US" sz="2200" b="0" i="1" smtClean="0">
                                <a:latin typeface="Cambria Math"/>
                              </a:rPr>
                              <m:t>2</m:t>
                            </m:r>
                          </m:sup>
                        </m:sSup>
                      </m:e>
                    </m:nary>
                    <m:r>
                      <a:rPr lang="en-US" sz="2200" b="0" i="1" smtClean="0">
                        <a:latin typeface="Cambria Math"/>
                      </a:rPr>
                      <m:t>𝑑𝑧</m:t>
                    </m:r>
                  </m:oMath>
                </a14:m>
                <a:r>
                  <a:rPr lang="en-US" sz="2200" dirty="0"/>
                  <a:t> where </a:t>
                </a:r>
                <a14:m>
                  <m:oMath xmlns:m="http://schemas.openxmlformats.org/officeDocument/2006/math">
                    <m:r>
                      <a:rPr lang="en-US" sz="2200" i="1" dirty="0">
                        <a:latin typeface="Cambria Math"/>
                      </a:rPr>
                      <m:t>𝐶</m:t>
                    </m:r>
                  </m:oMath>
                </a14:m>
                <a:r>
                  <a:rPr lang="en-US" sz="2200" i="1" dirty="0"/>
                  <a:t> </a:t>
                </a:r>
                <a:r>
                  <a:rPr lang="en-US" sz="2200" dirty="0"/>
                  <a:t>is  (i) the line </a:t>
                </a:r>
                <a14:m>
                  <m:oMath xmlns:m="http://schemas.openxmlformats.org/officeDocument/2006/math">
                    <m:r>
                      <a:rPr lang="en-US" sz="2200" b="0" i="1" smtClean="0">
                        <a:latin typeface="Cambria Math"/>
                      </a:rPr>
                      <m:t>𝑦</m:t>
                    </m:r>
                    <m:r>
                      <a:rPr lang="en-US" sz="2200" b="0" i="1" smtClean="0">
                        <a:latin typeface="Cambria Math"/>
                      </a:rPr>
                      <m:t>=</m:t>
                    </m:r>
                    <m:r>
                      <a:rPr lang="en-US" sz="2200" b="0" i="1" smtClean="0">
                        <a:latin typeface="Cambria Math"/>
                      </a:rPr>
                      <m:t>𝑥</m:t>
                    </m:r>
                    <m:r>
                      <a:rPr lang="en-US" sz="2200" b="0" i="1" smtClean="0">
                        <a:latin typeface="Cambria Math"/>
                      </a:rPr>
                      <m:t>/2</m:t>
                    </m:r>
                  </m:oMath>
                </a14:m>
                <a:r>
                  <a:rPr lang="en-US" sz="2200" i="1" dirty="0"/>
                  <a:t> </a:t>
                </a:r>
                <a:r>
                  <a:rPr lang="en-US" sz="2200" dirty="0"/>
                  <a:t>from </a:t>
                </a:r>
                <a14:m>
                  <m:oMath xmlns:m="http://schemas.openxmlformats.org/officeDocument/2006/math">
                    <m:r>
                      <a:rPr lang="en-US" sz="2200" i="1" dirty="0" smtClean="0">
                        <a:latin typeface="Cambria Math"/>
                      </a:rPr>
                      <m:t>(0,0</m:t>
                    </m:r>
                    <m:r>
                      <a:rPr lang="en-US" sz="2200" i="1" dirty="0">
                        <a:latin typeface="Cambria Math"/>
                      </a:rPr>
                      <m:t>) </m:t>
                    </m:r>
                  </m:oMath>
                </a14:m>
                <a:r>
                  <a:rPr lang="en-US" sz="2200" dirty="0"/>
                  <a:t>to </a:t>
                </a:r>
                <a14:m>
                  <m:oMath xmlns:m="http://schemas.openxmlformats.org/officeDocument/2006/math">
                    <m:d>
                      <m:dPr>
                        <m:ctrlPr>
                          <a:rPr lang="en-US" sz="2200" i="1">
                            <a:latin typeface="Cambria Math"/>
                          </a:rPr>
                        </m:ctrlPr>
                      </m:dPr>
                      <m:e>
                        <m:r>
                          <a:rPr lang="en-US" sz="2200" i="1">
                            <a:latin typeface="Cambria Math"/>
                          </a:rPr>
                          <m:t>2,1</m:t>
                        </m:r>
                      </m:e>
                    </m:d>
                  </m:oMath>
                </a14:m>
                <a:r>
                  <a:rPr lang="en-US" sz="2200" i="1" dirty="0"/>
                  <a:t> </a:t>
                </a:r>
                <a:r>
                  <a:rPr lang="en-US" sz="2200" dirty="0"/>
                  <a:t>(ii) the path along </a:t>
                </a:r>
                <a14:m>
                  <m:oMath xmlns:m="http://schemas.openxmlformats.org/officeDocument/2006/math">
                    <m:r>
                      <a:rPr lang="en-US" sz="2200" i="1" dirty="0" smtClean="0">
                        <a:latin typeface="Cambria Math"/>
                      </a:rPr>
                      <m:t>𝑥</m:t>
                    </m:r>
                    <m:r>
                      <a:rPr lang="en-US" sz="2200" i="1" dirty="0" smtClean="0">
                        <a:latin typeface="Cambria Math"/>
                      </a:rPr>
                      <m:t>−</m:t>
                    </m:r>
                  </m:oMath>
                </a14:m>
                <a:r>
                  <a:rPr lang="en-US" sz="2200" dirty="0"/>
                  <a:t>axis</a:t>
                </a:r>
              </a:p>
              <a:p>
                <a:r>
                  <a:rPr lang="en-US" sz="2200" dirty="0"/>
                  <a:t>     from </a:t>
                </a:r>
                <a14:m>
                  <m:oMath xmlns:m="http://schemas.openxmlformats.org/officeDocument/2006/math">
                    <m:r>
                      <a:rPr lang="en-US" sz="2200" i="1" dirty="0" smtClean="0">
                        <a:latin typeface="Cambria Math"/>
                      </a:rPr>
                      <m:t>(0,0) </m:t>
                    </m:r>
                  </m:oMath>
                </a14:m>
                <a:r>
                  <a:rPr lang="en-US" sz="2200" dirty="0"/>
                  <a:t>to </a:t>
                </a:r>
                <a14:m>
                  <m:oMath xmlns:m="http://schemas.openxmlformats.org/officeDocument/2006/math">
                    <m:r>
                      <a:rPr lang="en-US" sz="2200" i="1" dirty="0" smtClean="0">
                        <a:latin typeface="Cambria Math"/>
                      </a:rPr>
                      <m:t>(2,0) </m:t>
                    </m:r>
                  </m:oMath>
                </a14:m>
                <a:r>
                  <a:rPr lang="en-US" sz="2200" dirty="0"/>
                  <a:t>and then along the line </a:t>
                </a:r>
                <a14:m>
                  <m:oMath xmlns:m="http://schemas.openxmlformats.org/officeDocument/2006/math">
                    <m:r>
                      <a:rPr lang="en-US" sz="2200" b="0" i="1" smtClean="0">
                        <a:latin typeface="Cambria Math"/>
                      </a:rPr>
                      <m:t>𝑥</m:t>
                    </m:r>
                    <m:r>
                      <a:rPr lang="en-US" sz="2200" b="0" i="1" smtClean="0">
                        <a:latin typeface="Cambria Math"/>
                      </a:rPr>
                      <m:t>=2</m:t>
                    </m:r>
                  </m:oMath>
                </a14:m>
                <a:r>
                  <a:rPr lang="en-US" sz="2200" dirty="0"/>
                  <a:t> from </a:t>
                </a:r>
                <a14:m>
                  <m:oMath xmlns:m="http://schemas.openxmlformats.org/officeDocument/2006/math">
                    <m:r>
                      <a:rPr lang="en-US" sz="2200" i="1" dirty="0" smtClean="0">
                        <a:latin typeface="Cambria Math"/>
                      </a:rPr>
                      <m:t>(2,0) </m:t>
                    </m:r>
                  </m:oMath>
                </a14:m>
                <a:r>
                  <a:rPr lang="en-US" sz="2200" dirty="0"/>
                  <a:t>to </a:t>
                </a:r>
                <a14:m>
                  <m:oMath xmlns:m="http://schemas.openxmlformats.org/officeDocument/2006/math">
                    <m:d>
                      <m:dPr>
                        <m:ctrlPr>
                          <a:rPr lang="en-US" sz="2200" b="0" i="1" smtClean="0">
                            <a:latin typeface="Cambria Math"/>
                          </a:rPr>
                        </m:ctrlPr>
                      </m:dPr>
                      <m:e>
                        <m:r>
                          <a:rPr lang="en-US" sz="2200" b="0" i="1" smtClean="0">
                            <a:latin typeface="Cambria Math"/>
                          </a:rPr>
                          <m:t>2,1</m:t>
                        </m:r>
                      </m:e>
                    </m:d>
                    <m:r>
                      <a:rPr lang="en-US" sz="2200" b="0" i="1" smtClean="0">
                        <a:latin typeface="Cambria Math"/>
                      </a:rPr>
                      <m:t>.</m:t>
                    </m:r>
                  </m:oMath>
                </a14:m>
                <a:endParaRPr lang="en-US" sz="2200" dirty="0"/>
              </a:p>
              <a:p>
                <a:pPr marL="342900" indent="-342900">
                  <a:buFont typeface="Arial" pitchFamily="34" charset="0"/>
                  <a:buChar char="•"/>
                </a:pPr>
                <a:endParaRPr lang="en-US" sz="2200" dirty="0"/>
              </a:p>
              <a:p>
                <a:pPr marL="342900" indent="-342900">
                  <a:buFont typeface="Arial" pitchFamily="34" charset="0"/>
                  <a:buChar char="•"/>
                </a:pPr>
                <a:r>
                  <a:rPr lang="en-US" sz="2200" dirty="0"/>
                  <a:t>Evaluate </a:t>
                </a:r>
                <a14:m>
                  <m:oMath xmlns:m="http://schemas.openxmlformats.org/officeDocument/2006/math">
                    <m:nary>
                      <m:naryPr>
                        <m:chr m:val="∮"/>
                        <m:limLoc m:val="undOvr"/>
                        <m:ctrlPr>
                          <a:rPr lang="en-US" sz="2200" i="1">
                            <a:latin typeface="Cambria Math"/>
                          </a:rPr>
                        </m:ctrlPr>
                      </m:naryPr>
                      <m:sub>
                        <m:r>
                          <m:rPr>
                            <m:brk m:alnAt="24"/>
                          </m:rPr>
                          <a:rPr lang="en-US" sz="2200" i="1">
                            <a:latin typeface="Cambria Math"/>
                          </a:rPr>
                          <m:t>𝑐</m:t>
                        </m:r>
                      </m:sub>
                      <m:sup/>
                      <m:e>
                        <m:f>
                          <m:fPr>
                            <m:ctrlPr>
                              <a:rPr lang="en-US" sz="2200" i="1">
                                <a:latin typeface="Cambria Math"/>
                              </a:rPr>
                            </m:ctrlPr>
                          </m:fPr>
                          <m:num>
                            <m:r>
                              <a:rPr lang="en-US" sz="2200" b="0" i="1" smtClean="0">
                                <a:latin typeface="Cambria Math"/>
                              </a:rPr>
                              <m:t>𝑑𝑧</m:t>
                            </m:r>
                          </m:num>
                          <m:den>
                            <m:sSup>
                              <m:sSupPr>
                                <m:ctrlPr>
                                  <a:rPr lang="en-US" sz="2200" i="1">
                                    <a:latin typeface="Cambria Math"/>
                                  </a:rPr>
                                </m:ctrlPr>
                              </m:sSupPr>
                              <m:e>
                                <m:r>
                                  <a:rPr lang="en-US" sz="2200" i="1">
                                    <a:latin typeface="Cambria Math"/>
                                  </a:rPr>
                                  <m:t>𝑧</m:t>
                                </m:r>
                              </m:e>
                              <m:sup>
                                <m:r>
                                  <a:rPr lang="en-US" sz="2200" i="1">
                                    <a:latin typeface="Cambria Math"/>
                                  </a:rPr>
                                  <m:t>2</m:t>
                                </m:r>
                              </m:sup>
                            </m:sSup>
                            <m:r>
                              <a:rPr lang="en-US" sz="2200" i="1">
                                <a:latin typeface="Cambria Math"/>
                              </a:rPr>
                              <m:t>+</m:t>
                            </m:r>
                            <m:r>
                              <a:rPr lang="en-US" sz="2200" b="0" i="1" smtClean="0">
                                <a:latin typeface="Cambria Math"/>
                              </a:rPr>
                              <m:t>1</m:t>
                            </m:r>
                          </m:den>
                        </m:f>
                        <m:r>
                          <a:rPr lang="en-US" sz="2200" i="1">
                            <a:latin typeface="Cambria Math"/>
                          </a:rPr>
                          <m:t>𝑑𝑧</m:t>
                        </m:r>
                      </m:e>
                    </m:nary>
                    <m:r>
                      <a:rPr lang="en-US" sz="2200" i="1">
                        <a:latin typeface="Cambria Math"/>
                      </a:rPr>
                      <m:t>,</m:t>
                    </m:r>
                  </m:oMath>
                </a14:m>
                <a:r>
                  <a:rPr lang="en-US" sz="2200" dirty="0"/>
                  <a:t> where </a:t>
                </a:r>
                <a14:m>
                  <m:oMath xmlns:m="http://schemas.openxmlformats.org/officeDocument/2006/math">
                    <m:r>
                      <a:rPr lang="en-US" sz="2200" i="1" dirty="0">
                        <a:latin typeface="Cambria Math"/>
                      </a:rPr>
                      <m:t>𝐶</m:t>
                    </m:r>
                  </m:oMath>
                </a14:m>
                <a:r>
                  <a:rPr lang="en-US" sz="2200" i="1" dirty="0"/>
                  <a:t> </a:t>
                </a:r>
                <a:r>
                  <a:rPr lang="en-US" sz="2200" dirty="0"/>
                  <a:t>is circle </a:t>
                </a:r>
                <a14:m>
                  <m:oMath xmlns:m="http://schemas.openxmlformats.org/officeDocument/2006/math">
                    <m:r>
                      <a:rPr lang="en-US" sz="2200" i="1" dirty="0">
                        <a:latin typeface="Cambria Math"/>
                      </a:rPr>
                      <m:t>|</m:t>
                    </m:r>
                    <m:r>
                      <a:rPr lang="en-US" sz="2200" i="1" dirty="0">
                        <a:latin typeface="Cambria Math"/>
                      </a:rPr>
                      <m:t>𝑧</m:t>
                    </m:r>
                    <m:r>
                      <a:rPr lang="en-US" sz="2200" i="1" dirty="0">
                        <a:latin typeface="Cambria Math"/>
                      </a:rPr>
                      <m:t>|=4</m:t>
                    </m:r>
                  </m:oMath>
                </a14:m>
                <a:r>
                  <a:rPr lang="en-US" sz="2200" i="1" dirty="0"/>
                  <a:t>.</a:t>
                </a:r>
              </a:p>
              <a:p>
                <a:pPr marL="342900" indent="-342900">
                  <a:buFont typeface="Arial" pitchFamily="34" charset="0"/>
                  <a:buChar char="•"/>
                </a:pPr>
                <a:endParaRPr lang="en-US" sz="2200" i="1" dirty="0"/>
              </a:p>
              <a:p>
                <a:pPr marL="342900" indent="-342900">
                  <a:buFont typeface="Arial" pitchFamily="34" charset="0"/>
                  <a:buChar char="•"/>
                </a:pPr>
                <a:r>
                  <a:rPr lang="en-US" sz="2200" i="1" dirty="0"/>
                  <a:t> </a:t>
                </a:r>
                <a:r>
                  <a:rPr lang="en-US" sz="2200" dirty="0"/>
                  <a:t>Evaluate </a:t>
                </a:r>
                <a14:m>
                  <m:oMath xmlns:m="http://schemas.openxmlformats.org/officeDocument/2006/math">
                    <m:nary>
                      <m:naryPr>
                        <m:chr m:val="∮"/>
                        <m:limLoc m:val="undOvr"/>
                        <m:ctrlPr>
                          <a:rPr lang="en-US" sz="2200" i="1">
                            <a:latin typeface="Cambria Math"/>
                          </a:rPr>
                        </m:ctrlPr>
                      </m:naryPr>
                      <m:sub>
                        <m:r>
                          <m:rPr>
                            <m:brk m:alnAt="24"/>
                          </m:rPr>
                          <a:rPr lang="en-US" sz="2200" i="1">
                            <a:latin typeface="Cambria Math"/>
                          </a:rPr>
                          <m:t>𝑐</m:t>
                        </m:r>
                      </m:sub>
                      <m:sup/>
                      <m:e>
                        <m:f>
                          <m:fPr>
                            <m:ctrlPr>
                              <a:rPr lang="en-US" sz="2200" i="1">
                                <a:latin typeface="Cambria Math"/>
                              </a:rPr>
                            </m:ctrlPr>
                          </m:fPr>
                          <m:num>
                            <m:r>
                              <a:rPr lang="en-US" sz="2200" i="1">
                                <a:latin typeface="Cambria Math"/>
                              </a:rPr>
                              <m:t>𝑑𝑧</m:t>
                            </m:r>
                          </m:num>
                          <m:den>
                            <m:sSup>
                              <m:sSupPr>
                                <m:ctrlPr>
                                  <a:rPr lang="en-US" sz="2200" i="1">
                                    <a:latin typeface="Cambria Math"/>
                                  </a:rPr>
                                </m:ctrlPr>
                              </m:sSupPr>
                              <m:e>
                                <m:r>
                                  <a:rPr lang="en-US" sz="2200" b="0" i="1" smtClean="0">
                                    <a:latin typeface="Cambria Math"/>
                                  </a:rPr>
                                  <m:t>𝑧</m:t>
                                </m:r>
                                <m:r>
                                  <a:rPr lang="en-US" sz="2200" b="0" i="1" smtClean="0">
                                    <a:latin typeface="Cambria Math"/>
                                  </a:rPr>
                                  <m:t>(</m:t>
                                </m:r>
                                <m:r>
                                  <a:rPr lang="en-US" sz="2200" i="1">
                                    <a:latin typeface="Cambria Math"/>
                                  </a:rPr>
                                  <m:t>𝑧</m:t>
                                </m:r>
                              </m:e>
                              <m:sup>
                                <m:r>
                                  <a:rPr lang="en-US" sz="2200" i="1">
                                    <a:latin typeface="Cambria Math"/>
                                  </a:rPr>
                                  <m:t>2</m:t>
                                </m:r>
                              </m:sup>
                            </m:sSup>
                            <m:r>
                              <a:rPr lang="en-US" sz="2200" i="1">
                                <a:latin typeface="Cambria Math"/>
                              </a:rPr>
                              <m:t>+1</m:t>
                            </m:r>
                            <m:r>
                              <a:rPr lang="en-US" sz="2200" b="0" i="1" smtClean="0">
                                <a:latin typeface="Cambria Math"/>
                              </a:rPr>
                              <m:t>)</m:t>
                            </m:r>
                          </m:den>
                        </m:f>
                      </m:e>
                    </m:nary>
                    <m:r>
                      <a:rPr lang="en-US" sz="2200" i="1">
                        <a:latin typeface="Cambria Math"/>
                      </a:rPr>
                      <m:t>,</m:t>
                    </m:r>
                  </m:oMath>
                </a14:m>
                <a:r>
                  <a:rPr lang="en-US" sz="2200" dirty="0"/>
                  <a:t> where </a:t>
                </a:r>
                <a14:m>
                  <m:oMath xmlns:m="http://schemas.openxmlformats.org/officeDocument/2006/math">
                    <m:r>
                      <a:rPr lang="en-US" sz="2200" i="1" dirty="0">
                        <a:latin typeface="Cambria Math"/>
                      </a:rPr>
                      <m:t>𝐶</m:t>
                    </m:r>
                  </m:oMath>
                </a14:m>
                <a:r>
                  <a:rPr lang="en-US" sz="2200" i="1" dirty="0"/>
                  <a:t> </a:t>
                </a:r>
                <a:r>
                  <a:rPr lang="en-US" sz="2200" dirty="0"/>
                  <a:t>is circle </a:t>
                </a:r>
                <a14:m>
                  <m:oMath xmlns:m="http://schemas.openxmlformats.org/officeDocument/2006/math">
                    <m:d>
                      <m:dPr>
                        <m:begChr m:val="|"/>
                        <m:endChr m:val="|"/>
                        <m:ctrlPr>
                          <a:rPr lang="en-US" sz="2200" i="1" dirty="0" smtClean="0">
                            <a:latin typeface="Cambria Math"/>
                          </a:rPr>
                        </m:ctrlPr>
                      </m:dPr>
                      <m:e>
                        <m:r>
                          <a:rPr lang="en-US" sz="2200" i="1" dirty="0">
                            <a:latin typeface="Cambria Math"/>
                          </a:rPr>
                          <m:t>𝑧</m:t>
                        </m:r>
                        <m:r>
                          <a:rPr lang="en-US" sz="2200" i="1" dirty="0">
                            <a:latin typeface="Cambria Math"/>
                          </a:rPr>
                          <m:t>+</m:t>
                        </m:r>
                        <m:f>
                          <m:fPr>
                            <m:ctrlPr>
                              <a:rPr lang="en-US" sz="2200" i="1" dirty="0">
                                <a:latin typeface="Cambria Math"/>
                              </a:rPr>
                            </m:ctrlPr>
                          </m:fPr>
                          <m:num>
                            <m:r>
                              <a:rPr lang="en-US" sz="2200" i="1" dirty="0">
                                <a:latin typeface="Cambria Math"/>
                              </a:rPr>
                              <m:t>𝑖</m:t>
                            </m:r>
                          </m:num>
                          <m:den>
                            <m:r>
                              <a:rPr lang="en-US" sz="2200" i="1" dirty="0">
                                <a:latin typeface="Cambria Math"/>
                              </a:rPr>
                              <m:t>2</m:t>
                            </m:r>
                          </m:den>
                        </m:f>
                      </m:e>
                    </m:d>
                    <m:r>
                      <a:rPr lang="en-US" sz="2200" i="1" dirty="0">
                        <a:latin typeface="Cambria Math"/>
                      </a:rPr>
                      <m:t>=4</m:t>
                    </m:r>
                  </m:oMath>
                </a14:m>
                <a:r>
                  <a:rPr lang="en-US" sz="2200" i="1" dirty="0"/>
                  <a:t>.</a:t>
                </a:r>
              </a:p>
              <a:p>
                <a:pPr marL="342900" indent="-342900">
                  <a:buFont typeface="Arial" pitchFamily="34" charset="0"/>
                  <a:buChar char="•"/>
                </a:pPr>
                <a:endParaRPr lang="en-US" sz="2200" i="1" dirty="0"/>
              </a:p>
              <a:p>
                <a:pPr marL="342900" indent="-342900">
                  <a:buFont typeface="Arial" pitchFamily="34" charset="0"/>
                  <a:buChar char="•"/>
                </a:pPr>
                <a:r>
                  <a:rPr lang="en-US" sz="2200" i="1" dirty="0"/>
                  <a:t> </a:t>
                </a:r>
                <a:r>
                  <a:rPr lang="en-US" sz="2200" dirty="0"/>
                  <a:t>Evaluate </a:t>
                </a:r>
                <a14:m>
                  <m:oMath xmlns:m="http://schemas.openxmlformats.org/officeDocument/2006/math">
                    <m:nary>
                      <m:naryPr>
                        <m:chr m:val="∮"/>
                        <m:limLoc m:val="undOvr"/>
                        <m:ctrlPr>
                          <a:rPr lang="en-US" sz="2200" i="1">
                            <a:latin typeface="Cambria Math"/>
                          </a:rPr>
                        </m:ctrlPr>
                      </m:naryPr>
                      <m:sub>
                        <m:r>
                          <m:rPr>
                            <m:brk m:alnAt="24"/>
                          </m:rPr>
                          <a:rPr lang="en-US" sz="2200" i="1">
                            <a:latin typeface="Cambria Math"/>
                          </a:rPr>
                          <m:t>𝑐</m:t>
                        </m:r>
                      </m:sub>
                      <m:sup/>
                      <m:e>
                        <m:f>
                          <m:fPr>
                            <m:ctrlPr>
                              <a:rPr lang="en-US" sz="2200" i="1">
                                <a:latin typeface="Cambria Math"/>
                              </a:rPr>
                            </m:ctrlPr>
                          </m:fPr>
                          <m:num>
                            <m:r>
                              <a:rPr lang="en-US" sz="2200" i="1">
                                <a:latin typeface="Cambria Math"/>
                              </a:rPr>
                              <m:t>𝑑𝑧</m:t>
                            </m:r>
                          </m:num>
                          <m:den>
                            <m:r>
                              <a:rPr lang="en-US" sz="2200" b="0" i="1" smtClean="0">
                                <a:latin typeface="Cambria Math"/>
                              </a:rPr>
                              <m:t>𝑧</m:t>
                            </m:r>
                          </m:den>
                        </m:f>
                      </m:e>
                    </m:nary>
                    <m:r>
                      <a:rPr lang="en-US" sz="2200" i="1">
                        <a:latin typeface="Cambria Math"/>
                      </a:rPr>
                      <m:t>,</m:t>
                    </m:r>
                  </m:oMath>
                </a14:m>
                <a:r>
                  <a:rPr lang="en-US" sz="2200" dirty="0"/>
                  <a:t> where </a:t>
                </a:r>
                <a14:m>
                  <m:oMath xmlns:m="http://schemas.openxmlformats.org/officeDocument/2006/math">
                    <m:r>
                      <a:rPr lang="en-US" sz="2200" i="1" dirty="0">
                        <a:latin typeface="Cambria Math"/>
                      </a:rPr>
                      <m:t>𝐶</m:t>
                    </m:r>
                  </m:oMath>
                </a14:m>
                <a:r>
                  <a:rPr lang="en-US" sz="2200" i="1" dirty="0"/>
                  <a:t> </a:t>
                </a:r>
                <a:r>
                  <a:rPr lang="en-US" sz="2200" dirty="0"/>
                  <a:t>is unit circle i.e., </a:t>
                </a:r>
                <a14:m>
                  <m:oMath xmlns:m="http://schemas.openxmlformats.org/officeDocument/2006/math">
                    <m:d>
                      <m:dPr>
                        <m:begChr m:val="|"/>
                        <m:endChr m:val="|"/>
                        <m:ctrlPr>
                          <a:rPr lang="en-US" sz="2200" i="1" dirty="0">
                            <a:latin typeface="Cambria Math"/>
                          </a:rPr>
                        </m:ctrlPr>
                      </m:dPr>
                      <m:e>
                        <m:r>
                          <a:rPr lang="en-US" sz="2200" i="1" dirty="0">
                            <a:latin typeface="Cambria Math"/>
                          </a:rPr>
                          <m:t>𝑧</m:t>
                        </m:r>
                      </m:e>
                    </m:d>
                    <m:r>
                      <a:rPr lang="en-US" sz="2200" i="1" dirty="0">
                        <a:latin typeface="Cambria Math"/>
                      </a:rPr>
                      <m:t>=</m:t>
                    </m:r>
                    <m:r>
                      <a:rPr lang="en-US" sz="2200" b="0" i="1" dirty="0" smtClean="0">
                        <a:latin typeface="Cambria Math"/>
                      </a:rPr>
                      <m:t>1</m:t>
                    </m:r>
                  </m:oMath>
                </a14:m>
                <a:r>
                  <a:rPr lang="en-US" sz="2200" i="1" dirty="0"/>
                  <a:t>.</a:t>
                </a:r>
              </a:p>
              <a:p>
                <a:pPr marL="342900" indent="-342900">
                  <a:buFont typeface="Arial" pitchFamily="34" charset="0"/>
                  <a:buChar char="•"/>
                </a:pPr>
                <a:endParaRPr lang="en-US" sz="2200" i="1" dirty="0"/>
              </a:p>
              <a:p>
                <a:pPr marL="342900" indent="-342900">
                  <a:buFont typeface="Arial" pitchFamily="34" charset="0"/>
                  <a:buChar char="•"/>
                </a:pPr>
                <a:r>
                  <a:rPr lang="en-US" sz="2200" dirty="0"/>
                  <a:t>Let </a:t>
                </a:r>
                <a14:m>
                  <m:oMath xmlns:m="http://schemas.openxmlformats.org/officeDocument/2006/math">
                    <m:r>
                      <a:rPr lang="en-US" sz="2200" b="0" i="1" smtClean="0">
                        <a:latin typeface="Cambria Math"/>
                      </a:rPr>
                      <m:t>𝑓</m:t>
                    </m:r>
                    <m:d>
                      <m:dPr>
                        <m:ctrlPr>
                          <a:rPr lang="en-US" sz="2200" b="0" i="1" smtClean="0">
                            <a:latin typeface="Cambria Math"/>
                          </a:rPr>
                        </m:ctrlPr>
                      </m:dPr>
                      <m:e>
                        <m:r>
                          <a:rPr lang="en-US" sz="2200" b="0" i="1" smtClean="0">
                            <a:latin typeface="Cambria Math"/>
                          </a:rPr>
                          <m:t>𝑧</m:t>
                        </m:r>
                      </m:e>
                    </m:d>
                    <m:r>
                      <a:rPr lang="en-US" sz="2200" b="0" i="1" smtClean="0">
                        <a:latin typeface="Cambria Math"/>
                      </a:rPr>
                      <m:t>=</m:t>
                    </m:r>
                    <m:sSup>
                      <m:sSupPr>
                        <m:ctrlPr>
                          <a:rPr lang="en-US" sz="2200" i="1">
                            <a:latin typeface="Cambria Math"/>
                          </a:rPr>
                        </m:ctrlPr>
                      </m:sSupPr>
                      <m:e>
                        <m:d>
                          <m:dPr>
                            <m:ctrlPr>
                              <a:rPr lang="en-US" sz="2200" i="1">
                                <a:latin typeface="Cambria Math"/>
                              </a:rPr>
                            </m:ctrlPr>
                          </m:dPr>
                          <m:e>
                            <m:r>
                              <a:rPr lang="en-US" sz="2200" i="1">
                                <a:latin typeface="Cambria Math"/>
                              </a:rPr>
                              <m:t>𝑧</m:t>
                            </m:r>
                            <m:r>
                              <a:rPr lang="en-US" sz="2200" i="1">
                                <a:latin typeface="Cambria Math"/>
                              </a:rPr>
                              <m:t>−</m:t>
                            </m:r>
                            <m:sSub>
                              <m:sSubPr>
                                <m:ctrlPr>
                                  <a:rPr lang="en-US" sz="2200" i="1">
                                    <a:latin typeface="Cambria Math"/>
                                  </a:rPr>
                                </m:ctrlPr>
                              </m:sSubPr>
                              <m:e>
                                <m:r>
                                  <a:rPr lang="en-US" sz="2200" i="1">
                                    <a:latin typeface="Cambria Math"/>
                                  </a:rPr>
                                  <m:t>𝑧</m:t>
                                </m:r>
                              </m:e>
                              <m:sub>
                                <m:r>
                                  <a:rPr lang="en-US" sz="2200" i="1">
                                    <a:latin typeface="Cambria Math"/>
                                  </a:rPr>
                                  <m:t>0</m:t>
                                </m:r>
                              </m:sub>
                            </m:sSub>
                          </m:e>
                        </m:d>
                      </m:e>
                      <m:sup>
                        <m:r>
                          <a:rPr lang="en-US" sz="2200" i="1">
                            <a:latin typeface="Cambria Math"/>
                          </a:rPr>
                          <m:t>𝑚</m:t>
                        </m:r>
                      </m:sup>
                    </m:sSup>
                    <m:r>
                      <a:rPr lang="en-US" sz="2200" b="0" i="0" smtClean="0">
                        <a:latin typeface="Cambria Math"/>
                      </a:rPr>
                      <m:t>,</m:t>
                    </m:r>
                  </m:oMath>
                </a14:m>
                <a:r>
                  <a:rPr lang="en-US" sz="2200" dirty="0"/>
                  <a:t> where </a:t>
                </a:r>
                <a14:m>
                  <m:oMath xmlns:m="http://schemas.openxmlformats.org/officeDocument/2006/math">
                    <m:r>
                      <a:rPr lang="en-US" sz="2200" i="1" dirty="0" smtClean="0">
                        <a:latin typeface="Cambria Math"/>
                      </a:rPr>
                      <m:t>𝑚</m:t>
                    </m:r>
                  </m:oMath>
                </a14:m>
                <a:r>
                  <a:rPr lang="en-US" sz="2200" i="1" dirty="0"/>
                  <a:t> </a:t>
                </a:r>
                <a:r>
                  <a:rPr lang="en-US" sz="2200" dirty="0"/>
                  <a:t>is an integer and </a:t>
                </a:r>
                <a14:m>
                  <m:oMath xmlns:m="http://schemas.openxmlformats.org/officeDocument/2006/math">
                    <m:sSub>
                      <m:sSubPr>
                        <m:ctrlPr>
                          <a:rPr lang="en-US" sz="2200" i="1" smtClean="0">
                            <a:latin typeface="Cambria Math"/>
                          </a:rPr>
                        </m:ctrlPr>
                      </m:sSubPr>
                      <m:e>
                        <m:r>
                          <a:rPr lang="en-US" sz="2200" b="0" i="1" smtClean="0">
                            <a:latin typeface="Cambria Math"/>
                          </a:rPr>
                          <m:t>𝑧</m:t>
                        </m:r>
                      </m:e>
                      <m:sub>
                        <m:r>
                          <a:rPr lang="en-US" sz="2200" b="0" i="1" smtClean="0">
                            <a:latin typeface="Cambria Math"/>
                          </a:rPr>
                          <m:t>0</m:t>
                        </m:r>
                      </m:sub>
                    </m:sSub>
                  </m:oMath>
                </a14:m>
                <a:r>
                  <a:rPr lang="en-US" sz="2200" dirty="0"/>
                  <a:t> is a constant. Show that around the circle </a:t>
                </a:r>
                <a14:m>
                  <m:oMath xmlns:m="http://schemas.openxmlformats.org/officeDocument/2006/math">
                    <m:r>
                      <a:rPr lang="en-US" sz="2200" i="1" dirty="0" smtClean="0">
                        <a:latin typeface="Cambria Math"/>
                      </a:rPr>
                      <m:t>𝐶</m:t>
                    </m:r>
                  </m:oMath>
                </a14:m>
                <a:r>
                  <a:rPr lang="en-US" sz="2200" i="1" dirty="0"/>
                  <a:t> </a:t>
                </a:r>
                <a:r>
                  <a:rPr lang="en-US" sz="2200" dirty="0"/>
                  <a:t>of radius </a:t>
                </a:r>
                <a14:m>
                  <m:oMath xmlns:m="http://schemas.openxmlformats.org/officeDocument/2006/math">
                    <m:r>
                      <a:rPr lang="en-US" sz="2200" i="1" dirty="0" smtClean="0">
                        <a:latin typeface="Cambria Math"/>
                      </a:rPr>
                      <m:t>𝑟</m:t>
                    </m:r>
                  </m:oMath>
                </a14:m>
                <a:r>
                  <a:rPr lang="en-US" sz="2200" dirty="0"/>
                  <a:t> with center at </a:t>
                </a:r>
                <a14:m>
                  <m:oMath xmlns:m="http://schemas.openxmlformats.org/officeDocument/2006/math">
                    <m:sSub>
                      <m:sSubPr>
                        <m:ctrlPr>
                          <a:rPr lang="en-US" sz="2200" i="1">
                            <a:latin typeface="Cambria Math"/>
                          </a:rPr>
                        </m:ctrlPr>
                      </m:sSubPr>
                      <m:e>
                        <m:r>
                          <a:rPr lang="en-US" sz="2200" i="1">
                            <a:latin typeface="Cambria Math"/>
                          </a:rPr>
                          <m:t>𝑧</m:t>
                        </m:r>
                      </m:e>
                      <m:sub>
                        <m:r>
                          <a:rPr lang="en-US" sz="2200" i="1">
                            <a:latin typeface="Cambria Math"/>
                          </a:rPr>
                          <m:t>0</m:t>
                        </m:r>
                      </m:sub>
                    </m:sSub>
                    <m:r>
                      <a:rPr lang="en-US" sz="2200" i="1">
                        <a:latin typeface="Cambria Math"/>
                      </a:rPr>
                      <m:t> </m:t>
                    </m:r>
                    <m:r>
                      <a:rPr lang="en-US" sz="2200" b="0" i="1" smtClean="0">
                        <a:latin typeface="Cambria Math"/>
                      </a:rPr>
                      <m:t>,</m:t>
                    </m:r>
                  </m:oMath>
                </a14:m>
                <a:endParaRPr lang="en-US" sz="2200" dirty="0"/>
              </a:p>
              <a:p>
                <a:pPr/>
                <a14:m>
                  <m:oMathPara xmlns:m="http://schemas.openxmlformats.org/officeDocument/2006/math">
                    <m:oMathParaPr>
                      <m:jc m:val="centerGroup"/>
                    </m:oMathParaPr>
                    <m:oMath xmlns:m="http://schemas.openxmlformats.org/officeDocument/2006/math">
                      <m:nary>
                        <m:naryPr>
                          <m:chr m:val="∮"/>
                          <m:limLoc m:val="undOvr"/>
                          <m:ctrlPr>
                            <a:rPr lang="en-US" sz="2200" i="1" smtClean="0">
                              <a:latin typeface="Cambria Math"/>
                            </a:rPr>
                          </m:ctrlPr>
                        </m:naryPr>
                        <m:sub>
                          <m:r>
                            <m:rPr>
                              <m:brk m:alnAt="24"/>
                            </m:rPr>
                            <a:rPr lang="en-US" sz="2200" b="0" i="1" smtClean="0">
                              <a:latin typeface="Cambria Math"/>
                            </a:rPr>
                            <m:t>𝑐</m:t>
                          </m:r>
                        </m:sub>
                        <m:sup/>
                        <m:e>
                          <m:sSup>
                            <m:sSupPr>
                              <m:ctrlPr>
                                <a:rPr lang="en-US" sz="2200" i="1" smtClean="0">
                                  <a:latin typeface="Cambria Math"/>
                                </a:rPr>
                              </m:ctrlPr>
                            </m:sSupPr>
                            <m:e>
                              <m:d>
                                <m:dPr>
                                  <m:ctrlPr>
                                    <a:rPr lang="en-US" sz="2200" i="1">
                                      <a:latin typeface="Cambria Math"/>
                                    </a:rPr>
                                  </m:ctrlPr>
                                </m:dPr>
                                <m:e>
                                  <m:r>
                                    <a:rPr lang="en-US" sz="2200" b="0" i="1" smtClean="0">
                                      <a:latin typeface="Cambria Math"/>
                                    </a:rPr>
                                    <m:t>𝑧</m:t>
                                  </m:r>
                                  <m:r>
                                    <a:rPr lang="en-US" sz="2200" b="0" i="1" smtClean="0">
                                      <a:latin typeface="Cambria Math"/>
                                    </a:rPr>
                                    <m:t>−</m:t>
                                  </m:r>
                                  <m:sSub>
                                    <m:sSubPr>
                                      <m:ctrlPr>
                                        <a:rPr lang="en-US" sz="2200" b="0" i="1" smtClean="0">
                                          <a:latin typeface="Cambria Math"/>
                                        </a:rPr>
                                      </m:ctrlPr>
                                    </m:sSubPr>
                                    <m:e>
                                      <m:r>
                                        <a:rPr lang="en-US" sz="2200" b="0" i="1" smtClean="0">
                                          <a:latin typeface="Cambria Math"/>
                                        </a:rPr>
                                        <m:t>𝑧</m:t>
                                      </m:r>
                                    </m:e>
                                    <m:sub>
                                      <m:r>
                                        <a:rPr lang="en-US" sz="2200" b="0" i="1" smtClean="0">
                                          <a:latin typeface="Cambria Math"/>
                                        </a:rPr>
                                        <m:t>0</m:t>
                                      </m:r>
                                    </m:sub>
                                  </m:sSub>
                                </m:e>
                              </m:d>
                            </m:e>
                            <m:sup>
                              <m:r>
                                <a:rPr lang="en-US" sz="2200" b="0" i="1" smtClean="0">
                                  <a:latin typeface="Cambria Math"/>
                                </a:rPr>
                                <m:t>𝑚</m:t>
                              </m:r>
                            </m:sup>
                          </m:sSup>
                          <m:r>
                            <a:rPr lang="en-US" sz="2200" b="0" i="1" smtClean="0">
                              <a:latin typeface="Cambria Math"/>
                            </a:rPr>
                            <m:t>𝑑𝑧</m:t>
                          </m:r>
                          <m:r>
                            <a:rPr lang="en-US" sz="2200" b="0" i="1" smtClean="0">
                              <a:latin typeface="Cambria Math"/>
                            </a:rPr>
                            <m:t>=</m:t>
                          </m:r>
                          <m:d>
                            <m:dPr>
                              <m:begChr m:val="{"/>
                              <m:endChr m:val=""/>
                              <m:ctrlPr>
                                <a:rPr lang="en-US" sz="2200" b="0" i="1" smtClean="0">
                                  <a:latin typeface="Cambria Math"/>
                                </a:rPr>
                              </m:ctrlPr>
                            </m:dPr>
                            <m:e>
                              <m:m>
                                <m:mPr>
                                  <m:mcs>
                                    <m:mc>
                                      <m:mcPr>
                                        <m:count m:val="1"/>
                                        <m:mcJc m:val="center"/>
                                      </m:mcPr>
                                    </m:mc>
                                  </m:mcs>
                                  <m:ctrlPr>
                                    <a:rPr lang="en-US" sz="2200" b="0" i="1" smtClean="0">
                                      <a:latin typeface="Cambria Math"/>
                                    </a:rPr>
                                  </m:ctrlPr>
                                </m:mPr>
                                <m:mr>
                                  <m:e>
                                    <m:r>
                                      <m:rPr>
                                        <m:brk m:alnAt="7"/>
                                      </m:rPr>
                                      <a:rPr lang="en-US" sz="2200" b="0" i="1" smtClean="0">
                                        <a:latin typeface="Cambria Math"/>
                                      </a:rPr>
                                      <m:t>2</m:t>
                                    </m:r>
                                    <m:r>
                                      <a:rPr lang="en-US" sz="2200" b="0" i="1" smtClean="0">
                                        <a:latin typeface="Cambria Math"/>
                                        <a:ea typeface="Cambria Math"/>
                                      </a:rPr>
                                      <m:t>𝜋</m:t>
                                    </m:r>
                                    <m:r>
                                      <a:rPr lang="en-US" sz="2200" b="0" i="1" smtClean="0">
                                        <a:latin typeface="Cambria Math"/>
                                        <a:ea typeface="Cambria Math"/>
                                      </a:rPr>
                                      <m:t>𝑖</m:t>
                                    </m:r>
                                    <m:r>
                                      <a:rPr lang="en-US" sz="2200" b="0" i="1" smtClean="0">
                                        <a:latin typeface="Cambria Math"/>
                                        <a:ea typeface="Cambria Math"/>
                                      </a:rPr>
                                      <m:t>,        (</m:t>
                                    </m:r>
                                    <m:r>
                                      <a:rPr lang="en-US" sz="2200" b="0" i="1" smtClean="0">
                                        <a:latin typeface="Cambria Math"/>
                                        <a:ea typeface="Cambria Math"/>
                                      </a:rPr>
                                      <m:t>𝑚</m:t>
                                    </m:r>
                                    <m:r>
                                      <a:rPr lang="en-US" sz="2200" b="0" i="1" smtClean="0">
                                        <a:latin typeface="Cambria Math"/>
                                        <a:ea typeface="Cambria Math"/>
                                      </a:rPr>
                                      <m:t>=−1)</m:t>
                                    </m:r>
                                  </m:e>
                                </m:mr>
                                <m:mr>
                                  <m:e>
                                    <m:r>
                                      <a:rPr lang="en-US" sz="2200" b="0" i="1" smtClean="0">
                                        <a:latin typeface="Cambria Math"/>
                                      </a:rPr>
                                      <m:t>0,            (</m:t>
                                    </m:r>
                                    <m:r>
                                      <a:rPr lang="en-US" sz="2200" b="0" i="1" smtClean="0">
                                        <a:latin typeface="Cambria Math"/>
                                      </a:rPr>
                                      <m:t>𝑚</m:t>
                                    </m:r>
                                    <m:r>
                                      <a:rPr lang="en-US" sz="2200" b="0" i="1" smtClean="0">
                                        <a:latin typeface="Cambria Math"/>
                                        <a:ea typeface="Cambria Math"/>
                                      </a:rPr>
                                      <m:t>≠−1</m:t>
                                    </m:r>
                                    <m:r>
                                      <a:rPr lang="en-US" sz="2200" b="0" i="1" smtClean="0">
                                        <a:latin typeface="Cambria Math"/>
                                      </a:rPr>
                                      <m:t>)</m:t>
                                    </m:r>
                                  </m:e>
                                </m:mr>
                              </m:m>
                            </m:e>
                          </m:d>
                        </m:e>
                      </m:nary>
                    </m:oMath>
                  </m:oMathPara>
                </a14:m>
                <a:endParaRPr lang="en-US" sz="2200" i="1" dirty="0"/>
              </a:p>
            </p:txBody>
          </p:sp>
        </mc:Choice>
        <mc:Fallback xmlns="">
          <p:sp>
            <p:nvSpPr>
              <p:cNvPr id="3" name="Rectangle 2"/>
              <p:cNvSpPr>
                <a:spLocks noRot="1" noChangeAspect="1" noMove="1" noResize="1" noEditPoints="1" noAdjustHandles="1" noChangeArrowheads="1" noChangeShapeType="1" noTextEdit="1"/>
              </p:cNvSpPr>
              <p:nvPr/>
            </p:nvSpPr>
            <p:spPr>
              <a:xfrm>
                <a:off x="445921" y="788410"/>
                <a:ext cx="11582947" cy="5588966"/>
              </a:xfrm>
              <a:prstGeom prst="rect">
                <a:avLst/>
              </a:prstGeom>
              <a:blipFill rotWithShape="1">
                <a:blip r:embed="rId2"/>
                <a:stretch>
                  <a:fillRect l="-579" r="-368"/>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633" y="1905000"/>
            <a:ext cx="2918405" cy="230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400480" y="1038240"/>
              <a:ext cx="114480" cy="19440"/>
            </p14:xfrm>
          </p:contentPart>
        </mc:Choice>
        <mc:Fallback>
          <p:pic>
            <p:nvPicPr>
              <p:cNvPr id="2" name="Ink 1"/>
              <p:cNvPicPr/>
              <p:nvPr/>
            </p:nvPicPr>
            <p:blipFill>
              <a:blip r:embed="rId5"/>
              <a:stretch>
                <a:fillRect/>
              </a:stretch>
            </p:blipFill>
            <p:spPr>
              <a:xfrm>
                <a:off x="2391120" y="1028880"/>
                <a:ext cx="133200" cy="38160"/>
              </a:xfrm>
              <a:prstGeom prst="rect">
                <a:avLst/>
              </a:prstGeom>
            </p:spPr>
          </p:pic>
        </mc:Fallback>
      </mc:AlternateContent>
    </p:spTree>
    <p:extLst>
      <p:ext uri="{BB962C8B-B14F-4D97-AF65-F5344CB8AC3E}">
        <p14:creationId xmlns:p14="http://schemas.microsoft.com/office/powerpoint/2010/main" val="1836846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60995" y="256436"/>
            <a:ext cx="5378588" cy="677108"/>
          </a:xfrm>
          <a:prstGeom prst="rect">
            <a:avLst/>
          </a:prstGeom>
        </p:spPr>
        <p:txBody>
          <a:bodyPr wrap="none">
            <a:spAutoFit/>
          </a:bodyPr>
          <a:lstStyle/>
          <a:p>
            <a:r>
              <a:rPr lang="en-US" sz="3800" b="1" dirty="0">
                <a:solidFill>
                  <a:srgbClr val="0070C0"/>
                </a:solidFill>
              </a:rPr>
              <a:t>Cauchy’s Integral Formula</a:t>
            </a:r>
          </a:p>
        </p:txBody>
      </p:sp>
      <mc:AlternateContent xmlns:mc="http://schemas.openxmlformats.org/markup-compatibility/2006" xmlns:a14="http://schemas.microsoft.com/office/drawing/2010/main">
        <mc:Choice Requires="a14">
          <p:sp>
            <p:nvSpPr>
              <p:cNvPr id="3" name="Rectangle 2"/>
              <p:cNvSpPr/>
              <p:nvPr/>
            </p:nvSpPr>
            <p:spPr>
              <a:xfrm>
                <a:off x="691166" y="941700"/>
                <a:ext cx="11311944" cy="4708981"/>
              </a:xfrm>
              <a:prstGeom prst="rect">
                <a:avLst/>
              </a:prstGeom>
            </p:spPr>
            <p:txBody>
              <a:bodyPr wrap="square">
                <a:spAutoFit/>
              </a:bodyPr>
              <a:lstStyle/>
              <a:p>
                <a:r>
                  <a:rPr lang="en-US" sz="2500" dirty="0">
                    <a:solidFill>
                      <a:prstClr val="black"/>
                    </a:solidFill>
                  </a:rPr>
                  <a:t>Cauchy’s integral theorem leads to </a:t>
                </a:r>
                <a:r>
                  <a:rPr lang="en-US" sz="2500" b="1" dirty="0">
                    <a:solidFill>
                      <a:prstClr val="black"/>
                    </a:solidFill>
                  </a:rPr>
                  <a:t>Cauchy’s integral formula</a:t>
                </a:r>
                <a:r>
                  <a:rPr lang="en-US" sz="2500" dirty="0">
                    <a:solidFill>
                      <a:prstClr val="black"/>
                    </a:solidFill>
                  </a:rPr>
                  <a:t>. This formula is useful for showing that:</a:t>
                </a:r>
              </a:p>
              <a:p>
                <a:pPr marL="800100" lvl="1" indent="-342900">
                  <a:buFont typeface="Arial" pitchFamily="34" charset="0"/>
                  <a:buChar char="•"/>
                </a:pPr>
                <a:endParaRPr lang="en-US" sz="2500" dirty="0">
                  <a:solidFill>
                    <a:prstClr val="black"/>
                  </a:solidFill>
                </a:endParaRPr>
              </a:p>
              <a:p>
                <a:pPr marL="800100" lvl="1" indent="-342900">
                  <a:buFont typeface="Arial" pitchFamily="34" charset="0"/>
                  <a:buChar char="•"/>
                </a:pPr>
                <a:r>
                  <a:rPr lang="en-US" sz="2500" dirty="0">
                    <a:solidFill>
                      <a:prstClr val="black"/>
                    </a:solidFill>
                  </a:rPr>
                  <a:t>The value of an analytic function </a:t>
                </a:r>
                <a14:m>
                  <m:oMath xmlns:m="http://schemas.openxmlformats.org/officeDocument/2006/math">
                    <m:r>
                      <a:rPr lang="en-US" sz="2500" i="1" dirty="0" smtClean="0">
                        <a:solidFill>
                          <a:prstClr val="black"/>
                        </a:solidFill>
                        <a:latin typeface="Cambria Math"/>
                      </a:rPr>
                      <m:t>𝑓</m:t>
                    </m:r>
                  </m:oMath>
                </a14:m>
                <a:r>
                  <a:rPr lang="en-US" sz="2500" dirty="0">
                    <a:solidFill>
                      <a:prstClr val="black"/>
                    </a:solidFill>
                  </a:rPr>
                  <a:t> at any point </a:t>
                </a:r>
                <a14:m>
                  <m:oMath xmlns:m="http://schemas.openxmlformats.org/officeDocument/2006/math">
                    <m:sSub>
                      <m:sSubPr>
                        <m:ctrlPr>
                          <a:rPr lang="en-US" sz="2500" i="1" dirty="0" smtClean="0">
                            <a:solidFill>
                              <a:prstClr val="black"/>
                            </a:solidFill>
                            <a:latin typeface="Cambria Math"/>
                          </a:rPr>
                        </m:ctrlPr>
                      </m:sSubPr>
                      <m:e>
                        <m:r>
                          <a:rPr lang="en-US" sz="2500" i="1" dirty="0" smtClean="0">
                            <a:solidFill>
                              <a:prstClr val="black"/>
                            </a:solidFill>
                            <a:latin typeface="Cambria Math"/>
                          </a:rPr>
                          <m:t>𝑧</m:t>
                        </m:r>
                      </m:e>
                      <m:sub>
                        <m:r>
                          <a:rPr lang="en-US" sz="2500" i="1" dirty="0" smtClean="0">
                            <a:solidFill>
                              <a:prstClr val="black"/>
                            </a:solidFill>
                            <a:latin typeface="Cambria Math"/>
                          </a:rPr>
                          <m:t>0</m:t>
                        </m:r>
                      </m:sub>
                    </m:sSub>
                  </m:oMath>
                </a14:m>
                <a:r>
                  <a:rPr lang="en-US" sz="2500" dirty="0">
                    <a:solidFill>
                      <a:prstClr val="black"/>
                    </a:solidFill>
                  </a:rPr>
                  <a:t> in a simply connected domain can be represented by a contour integral.</a:t>
                </a:r>
              </a:p>
              <a:p>
                <a:pPr marL="800100" lvl="1" indent="-342900">
                  <a:buFont typeface="Arial" pitchFamily="34" charset="0"/>
                  <a:buChar char="•"/>
                </a:pPr>
                <a:endParaRPr lang="en-US" sz="2500" dirty="0">
                  <a:solidFill>
                    <a:prstClr val="black"/>
                  </a:solidFill>
                </a:endParaRPr>
              </a:p>
              <a:p>
                <a:pPr marL="800100" lvl="1" indent="-342900">
                  <a:buFont typeface="Arial" pitchFamily="34" charset="0"/>
                  <a:buChar char="•"/>
                </a:pPr>
                <a:r>
                  <a:rPr lang="en-US" sz="2500" dirty="0">
                    <a:solidFill>
                      <a:prstClr val="black"/>
                    </a:solidFill>
                  </a:rPr>
                  <a:t>An analytic function </a:t>
                </a:r>
                <a14:m>
                  <m:oMath xmlns:m="http://schemas.openxmlformats.org/officeDocument/2006/math">
                    <m:r>
                      <a:rPr lang="en-US" sz="2500" i="1" dirty="0" smtClean="0">
                        <a:solidFill>
                          <a:prstClr val="black"/>
                        </a:solidFill>
                        <a:latin typeface="Cambria Math"/>
                      </a:rPr>
                      <m:t>𝑓</m:t>
                    </m:r>
                  </m:oMath>
                </a14:m>
                <a:r>
                  <a:rPr lang="en-US" sz="2500" dirty="0">
                    <a:solidFill>
                      <a:prstClr val="black"/>
                    </a:solidFill>
                  </a:rPr>
                  <a:t> in a simply connected domain possesses derivatives of all orders.</a:t>
                </a:r>
              </a:p>
              <a:p>
                <a:pPr marL="800100" lvl="1" indent="-342900">
                  <a:buFont typeface="Arial" pitchFamily="34" charset="0"/>
                  <a:buChar char="•"/>
                </a:pPr>
                <a:endParaRPr lang="en-US" sz="2500" dirty="0">
                  <a:solidFill>
                    <a:prstClr val="black"/>
                  </a:solidFill>
                </a:endParaRPr>
              </a:p>
              <a:p>
                <a:pPr marL="800100" lvl="1" indent="-342900">
                  <a:buFont typeface="Arial" pitchFamily="34" charset="0"/>
                  <a:buChar char="•"/>
                </a:pPr>
                <a:r>
                  <a:rPr lang="en-US" sz="2500" dirty="0">
                    <a:solidFill>
                      <a:prstClr val="black"/>
                    </a:solidFill>
                  </a:rPr>
                  <a:t>Derivative of an analytic function is analytic.</a:t>
                </a:r>
              </a:p>
              <a:p>
                <a:pPr marL="800100" lvl="1" indent="-342900">
                  <a:buFont typeface="Arial" pitchFamily="34" charset="0"/>
                  <a:buChar char="•"/>
                </a:pPr>
                <a:endParaRPr lang="en-US" sz="2500" dirty="0">
                  <a:solidFill>
                    <a:prstClr val="black"/>
                  </a:solidFill>
                </a:endParaRPr>
              </a:p>
              <a:p>
                <a:pPr marL="800100" lvl="1" indent="-342900">
                  <a:buFont typeface="Arial" pitchFamily="34" charset="0"/>
                  <a:buChar char="•"/>
                </a:pPr>
                <a:r>
                  <a:rPr lang="en-US" sz="2500" dirty="0">
                    <a:solidFill>
                      <a:prstClr val="black"/>
                    </a:solidFill>
                  </a:rPr>
                  <a:t>All analytic functions have a </a:t>
                </a:r>
                <a:r>
                  <a:rPr lang="en-US" sz="2500" b="1" dirty="0">
                    <a:solidFill>
                      <a:prstClr val="black"/>
                    </a:solidFill>
                  </a:rPr>
                  <a:t>Taylor series</a:t>
                </a:r>
                <a:r>
                  <a:rPr lang="en-US" sz="2500" dirty="0">
                    <a:solidFill>
                      <a:prstClr val="black"/>
                    </a:solidFill>
                  </a:rPr>
                  <a:t> representation.</a:t>
                </a:r>
              </a:p>
            </p:txBody>
          </p:sp>
        </mc:Choice>
        <mc:Fallback xmlns="">
          <p:sp>
            <p:nvSpPr>
              <p:cNvPr id="3" name="Rectangle 2"/>
              <p:cNvSpPr>
                <a:spLocks noRot="1" noChangeAspect="1" noMove="1" noResize="1" noEditPoints="1" noAdjustHandles="1" noChangeArrowheads="1" noChangeShapeType="1" noTextEdit="1"/>
              </p:cNvSpPr>
              <p:nvPr/>
            </p:nvSpPr>
            <p:spPr>
              <a:xfrm>
                <a:off x="691166" y="941700"/>
                <a:ext cx="11311944" cy="4708981"/>
              </a:xfrm>
              <a:prstGeom prst="rect">
                <a:avLst/>
              </a:prstGeom>
              <a:blipFill>
                <a:blip r:embed="rId2"/>
                <a:stretch>
                  <a:fillRect l="-862" t="-906" r="-970" b="-207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810400" y="3714480"/>
              <a:ext cx="5972400" cy="2981880"/>
            </p14:xfrm>
          </p:contentPart>
        </mc:Choice>
        <mc:Fallback>
          <p:pic>
            <p:nvPicPr>
              <p:cNvPr id="4" name="Ink 3"/>
              <p:cNvPicPr/>
              <p:nvPr/>
            </p:nvPicPr>
            <p:blipFill>
              <a:blip r:embed="rId4"/>
              <a:stretch>
                <a:fillRect/>
              </a:stretch>
            </p:blipFill>
            <p:spPr>
              <a:xfrm>
                <a:off x="5801040" y="3705120"/>
                <a:ext cx="5991120" cy="3000600"/>
              </a:xfrm>
              <a:prstGeom prst="rect">
                <a:avLst/>
              </a:prstGeom>
            </p:spPr>
          </p:pic>
        </mc:Fallback>
      </mc:AlternateContent>
    </p:spTree>
    <p:extLst>
      <p:ext uri="{BB962C8B-B14F-4D97-AF65-F5344CB8AC3E}">
        <p14:creationId xmlns:p14="http://schemas.microsoft.com/office/powerpoint/2010/main" val="2542625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9984" y="152400"/>
            <a:ext cx="5378588" cy="677108"/>
          </a:xfrm>
          <a:prstGeom prst="rect">
            <a:avLst/>
          </a:prstGeom>
        </p:spPr>
        <p:txBody>
          <a:bodyPr wrap="none">
            <a:spAutoFit/>
          </a:bodyPr>
          <a:lstStyle/>
          <a:p>
            <a:r>
              <a:rPr lang="en-US" sz="3800" b="1" dirty="0">
                <a:solidFill>
                  <a:srgbClr val="0070C0"/>
                </a:solidFill>
              </a:rPr>
              <a:t>Cauchy’s Integral Formula</a:t>
            </a:r>
          </a:p>
        </p:txBody>
      </p:sp>
      <p:pic>
        <p:nvPicPr>
          <p:cNvPr id="5" name="Picture 2">
            <a:extLst>
              <a:ext uri="{FF2B5EF4-FFF2-40B4-BE49-F238E27FC236}">
                <a16:creationId xmlns="" xmlns:a16="http://schemas.microsoft.com/office/drawing/2014/main" id="{8BC040E0-9482-4E69-A0CD-6584A2EAC15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28332" y="808083"/>
            <a:ext cx="10211068" cy="469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 xmlns:a16="http://schemas.microsoft.com/office/drawing/2014/main" id="{E1A33B2B-D703-4AF7-B54B-CB6D28A4DE5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421473" y="4953000"/>
            <a:ext cx="2557435" cy="177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4829040" y="1257120"/>
              <a:ext cx="5648760" cy="1391040"/>
            </p14:xfrm>
          </p:contentPart>
        </mc:Choice>
        <mc:Fallback>
          <p:pic>
            <p:nvPicPr>
              <p:cNvPr id="3" name="Ink 2"/>
              <p:cNvPicPr/>
              <p:nvPr/>
            </p:nvPicPr>
            <p:blipFill>
              <a:blip r:embed="rId7"/>
              <a:stretch>
                <a:fillRect/>
              </a:stretch>
            </p:blipFill>
            <p:spPr>
              <a:xfrm>
                <a:off x="4819680" y="1247760"/>
                <a:ext cx="566748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p14:cNvContentPartPr/>
              <p14:nvPr/>
            </p14:nvContentPartPr>
            <p14:xfrm>
              <a:off x="1257480" y="0"/>
              <a:ext cx="10687320" cy="6581880"/>
            </p14:xfrm>
          </p:contentPart>
        </mc:Choice>
        <mc:Fallback>
          <p:pic>
            <p:nvPicPr>
              <p:cNvPr id="4" name="Ink 3"/>
              <p:cNvPicPr/>
              <p:nvPr/>
            </p:nvPicPr>
            <p:blipFill>
              <a:blip r:embed="rId9"/>
              <a:stretch>
                <a:fillRect/>
              </a:stretch>
            </p:blipFill>
            <p:spPr>
              <a:xfrm>
                <a:off x="1248120" y="-9360"/>
                <a:ext cx="10706040" cy="6600600"/>
              </a:xfrm>
              <a:prstGeom prst="rect">
                <a:avLst/>
              </a:prstGeom>
            </p:spPr>
          </p:pic>
        </mc:Fallback>
      </mc:AlternateContent>
    </p:spTree>
    <p:extLst>
      <p:ext uri="{BB962C8B-B14F-4D97-AF65-F5344CB8AC3E}">
        <p14:creationId xmlns:p14="http://schemas.microsoft.com/office/powerpoint/2010/main" val="3476593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56595" y="609600"/>
            <a:ext cx="7077258" cy="92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53533" y="1463674"/>
            <a:ext cx="9705439" cy="214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654" y="798142"/>
            <a:ext cx="437940" cy="492443"/>
          </a:xfrm>
          <a:prstGeom prst="rect">
            <a:avLst/>
          </a:prstGeom>
        </p:spPr>
        <p:txBody>
          <a:bodyPr wrap="none">
            <a:spAutoFit/>
          </a:bodyPr>
          <a:lstStyle/>
          <a:p>
            <a:r>
              <a:rPr lang="en-US" sz="2600" dirty="0">
                <a:solidFill>
                  <a:prstClr val="black"/>
                </a:solidFill>
              </a:rPr>
              <a:t>1.</a:t>
            </a:r>
          </a:p>
        </p:txBody>
      </p:sp>
      <p:sp>
        <p:nvSpPr>
          <p:cNvPr id="9" name="Rectangle 8"/>
          <p:cNvSpPr/>
          <p:nvPr/>
        </p:nvSpPr>
        <p:spPr>
          <a:xfrm>
            <a:off x="304800" y="121034"/>
            <a:ext cx="2230482" cy="677108"/>
          </a:xfrm>
          <a:prstGeom prst="rect">
            <a:avLst/>
          </a:prstGeom>
        </p:spPr>
        <p:txBody>
          <a:bodyPr wrap="none">
            <a:spAutoFit/>
          </a:bodyPr>
          <a:lstStyle/>
          <a:p>
            <a:r>
              <a:rPr lang="en-US" sz="3800" b="1" dirty="0">
                <a:solidFill>
                  <a:srgbClr val="0070C0"/>
                </a:solidFill>
              </a:rPr>
              <a:t>Examples:</a:t>
            </a:r>
          </a:p>
        </p:txBody>
      </p:sp>
      <p:sp>
        <p:nvSpPr>
          <p:cNvPr id="10" name="Rectangle 9"/>
          <p:cNvSpPr/>
          <p:nvPr/>
        </p:nvSpPr>
        <p:spPr>
          <a:xfrm>
            <a:off x="525982" y="3703455"/>
            <a:ext cx="437940" cy="492443"/>
          </a:xfrm>
          <a:prstGeom prst="rect">
            <a:avLst/>
          </a:prstGeom>
        </p:spPr>
        <p:txBody>
          <a:bodyPr wrap="square">
            <a:spAutoFit/>
          </a:bodyPr>
          <a:lstStyle/>
          <a:p>
            <a:r>
              <a:rPr lang="en-US" sz="2600" dirty="0">
                <a:solidFill>
                  <a:prstClr val="black"/>
                </a:solidFill>
              </a:rPr>
              <a:t>2.</a:t>
            </a:r>
          </a:p>
        </p:txBody>
      </p:sp>
      <mc:AlternateContent xmlns:mc="http://schemas.openxmlformats.org/markup-compatibility/2006" xmlns:a14="http://schemas.microsoft.com/office/drawing/2010/main">
        <mc:Choice Requires="a14">
          <p:sp>
            <p:nvSpPr>
              <p:cNvPr id="4" name="Rectangle 3"/>
              <p:cNvSpPr/>
              <p:nvPr/>
            </p:nvSpPr>
            <p:spPr>
              <a:xfrm>
                <a:off x="949560" y="3607309"/>
                <a:ext cx="10858612" cy="681084"/>
              </a:xfrm>
              <a:prstGeom prst="rect">
                <a:avLst/>
              </a:prstGeom>
            </p:spPr>
            <p:txBody>
              <a:bodyPr wrap="square">
                <a:spAutoFit/>
              </a:bodyPr>
              <a:lstStyle/>
              <a:p>
                <a:r>
                  <a:rPr lang="en-US" sz="2300" dirty="0">
                    <a:solidFill>
                      <a:prstClr val="black"/>
                    </a:solidFill>
                    <a:latin typeface="Times New Roman" pitchFamily="18" charset="0"/>
                    <a:cs typeface="Times New Roman" pitchFamily="18" charset="0"/>
                  </a:rPr>
                  <a:t>Evaluate  </a:t>
                </a:r>
                <a14:m>
                  <m:oMath xmlns:m="http://schemas.openxmlformats.org/officeDocument/2006/math">
                    <m:nary>
                      <m:naryPr>
                        <m:chr m:val="∮"/>
                        <m:limLoc m:val="undOvr"/>
                        <m:ctrlPr>
                          <a:rPr lang="en-US" sz="2400" i="1" smtClean="0">
                            <a:solidFill>
                              <a:prstClr val="black"/>
                            </a:solidFill>
                            <a:latin typeface="Cambria Math"/>
                          </a:rPr>
                        </m:ctrlPr>
                      </m:naryPr>
                      <m:sub>
                        <m:r>
                          <a:rPr lang="en-US" sz="2400" i="1" smtClean="0">
                            <a:solidFill>
                              <a:prstClr val="black"/>
                            </a:solidFill>
                            <a:latin typeface="Cambria Math"/>
                          </a:rPr>
                          <m:t>𝐶</m:t>
                        </m:r>
                      </m:sub>
                      <m:sup/>
                      <m:e>
                        <m:f>
                          <m:fPr>
                            <m:ctrlPr>
                              <a:rPr lang="en-US" sz="2400" i="1" smtClean="0">
                                <a:solidFill>
                                  <a:prstClr val="black"/>
                                </a:solidFill>
                                <a:latin typeface="Cambria Math"/>
                              </a:rPr>
                            </m:ctrlPr>
                          </m:fPr>
                          <m:num>
                            <m:sSup>
                              <m:sSupPr>
                                <m:ctrlPr>
                                  <a:rPr lang="en-US" sz="2400" i="1" smtClean="0">
                                    <a:solidFill>
                                      <a:prstClr val="black"/>
                                    </a:solidFill>
                                    <a:latin typeface="Cambria Math"/>
                                  </a:rPr>
                                </m:ctrlPr>
                              </m:sSupPr>
                              <m:e>
                                <m:r>
                                  <a:rPr lang="en-US" sz="2400" i="1" smtClean="0">
                                    <a:solidFill>
                                      <a:prstClr val="black"/>
                                    </a:solidFill>
                                    <a:latin typeface="Cambria Math" panose="02040503050406030204" pitchFamily="18" charset="0"/>
                                  </a:rPr>
                                  <m:t>𝑧</m:t>
                                </m:r>
                              </m:e>
                              <m:sup>
                                <m:r>
                                  <a:rPr lang="en-US" sz="2400" i="1" smtClean="0">
                                    <a:solidFill>
                                      <a:prstClr val="black"/>
                                    </a:solidFill>
                                    <a:latin typeface="Cambria Math" panose="02040503050406030204" pitchFamily="18" charset="0"/>
                                  </a:rPr>
                                  <m:t>3</m:t>
                                </m:r>
                              </m:sup>
                            </m:sSup>
                            <m:r>
                              <a:rPr lang="en-US" sz="2400" i="1" smtClean="0">
                                <a:solidFill>
                                  <a:prstClr val="black"/>
                                </a:solidFill>
                                <a:latin typeface="Cambria Math" panose="02040503050406030204" pitchFamily="18" charset="0"/>
                              </a:rPr>
                              <m:t>−6</m:t>
                            </m:r>
                          </m:num>
                          <m:den>
                            <m:r>
                              <a:rPr lang="en-US" sz="2400" i="1" smtClean="0">
                                <a:solidFill>
                                  <a:prstClr val="black"/>
                                </a:solidFill>
                                <a:latin typeface="Cambria Math" panose="02040503050406030204" pitchFamily="18" charset="0"/>
                              </a:rPr>
                              <m:t>2</m:t>
                            </m:r>
                            <m:r>
                              <a:rPr lang="en-US" sz="2400" i="1" smtClean="0">
                                <a:solidFill>
                                  <a:prstClr val="black"/>
                                </a:solidFill>
                                <a:latin typeface="Cambria Math" panose="02040503050406030204" pitchFamily="18" charset="0"/>
                              </a:rPr>
                              <m:t>𝑧</m:t>
                            </m:r>
                            <m:r>
                              <a:rPr lang="en-US" sz="2400" i="1" smtClean="0">
                                <a:solidFill>
                                  <a:prstClr val="black"/>
                                </a:solidFill>
                                <a:latin typeface="Cambria Math" panose="02040503050406030204" pitchFamily="18" charset="0"/>
                              </a:rPr>
                              <m:t>−</m:t>
                            </m:r>
                            <m:r>
                              <a:rPr lang="en-US" sz="2400" i="1" smtClean="0">
                                <a:solidFill>
                                  <a:prstClr val="black"/>
                                </a:solidFill>
                                <a:latin typeface="Cambria Math" panose="02040503050406030204" pitchFamily="18" charset="0"/>
                              </a:rPr>
                              <m:t>𝑖</m:t>
                            </m:r>
                          </m:den>
                        </m:f>
                      </m:e>
                    </m:nary>
                    <m:r>
                      <a:rPr lang="en-US" sz="2400" i="1" smtClean="0">
                        <a:solidFill>
                          <a:prstClr val="black"/>
                        </a:solidFill>
                        <a:latin typeface="Cambria Math" panose="02040503050406030204" pitchFamily="18" charset="0"/>
                      </a:rPr>
                      <m:t>𝑑𝑧</m:t>
                    </m:r>
                    <m:r>
                      <a:rPr lang="en-US" sz="2400" i="1" smtClean="0">
                        <a:solidFill>
                          <a:prstClr val="black"/>
                        </a:solidFill>
                        <a:latin typeface="Cambria Math" panose="02040503050406030204" pitchFamily="18" charset="0"/>
                      </a:rPr>
                      <m:t>,</m:t>
                    </m:r>
                  </m:oMath>
                </a14:m>
                <a:r>
                  <a:rPr lang="en-US" sz="2300" dirty="0">
                    <a:solidFill>
                      <a:prstClr val="black"/>
                    </a:solidFill>
                    <a:latin typeface="Times New Roman" pitchFamily="18" charset="0"/>
                    <a:cs typeface="Times New Roman" pitchFamily="18" charset="0"/>
                  </a:rPr>
                  <a:t> where </a:t>
                </a:r>
                <a14:m>
                  <m:oMath xmlns:m="http://schemas.openxmlformats.org/officeDocument/2006/math">
                    <m:r>
                      <a:rPr lang="en-US" sz="2300" i="1" dirty="0" smtClean="0">
                        <a:solidFill>
                          <a:prstClr val="black"/>
                        </a:solidFill>
                        <a:latin typeface="Cambria Math"/>
                        <a:cs typeface="Arial" pitchFamily="34" charset="0"/>
                      </a:rPr>
                      <m:t>𝐶</m:t>
                    </m:r>
                  </m:oMath>
                </a14:m>
                <a:r>
                  <a:rPr lang="en-US" sz="2300" dirty="0">
                    <a:solidFill>
                      <a:prstClr val="black"/>
                    </a:solidFill>
                    <a:latin typeface="Times New Roman" pitchFamily="18" charset="0"/>
                    <a:cs typeface="Times New Roman" pitchFamily="18" charset="0"/>
                  </a:rPr>
                  <a:t> is any contour enclosing </a:t>
                </a:r>
                <a14:m>
                  <m:oMath xmlns:m="http://schemas.openxmlformats.org/officeDocument/2006/math">
                    <m:sSub>
                      <m:sSubPr>
                        <m:ctrlPr>
                          <a:rPr lang="en-US" sz="2300" i="1" smtClean="0">
                            <a:solidFill>
                              <a:prstClr val="black"/>
                            </a:solidFill>
                            <a:latin typeface="Cambria Math"/>
                          </a:rPr>
                        </m:ctrlPr>
                      </m:sSubPr>
                      <m:e>
                        <m:r>
                          <a:rPr lang="en-US" sz="2300" i="1" smtClean="0">
                            <a:solidFill>
                              <a:prstClr val="black"/>
                            </a:solidFill>
                            <a:latin typeface="Cambria Math" panose="02040503050406030204" pitchFamily="18" charset="0"/>
                          </a:rPr>
                          <m:t>𝑧</m:t>
                        </m:r>
                      </m:e>
                      <m:sub>
                        <m:r>
                          <a:rPr lang="en-US" sz="2300" i="1" smtClean="0">
                            <a:solidFill>
                              <a:prstClr val="black"/>
                            </a:solidFill>
                            <a:latin typeface="Cambria Math" panose="02040503050406030204" pitchFamily="18" charset="0"/>
                          </a:rPr>
                          <m:t>0</m:t>
                        </m:r>
                      </m:sub>
                    </m:sSub>
                    <m:r>
                      <a:rPr lang="en-US" sz="2300" i="1" smtClean="0">
                        <a:solidFill>
                          <a:prstClr val="black"/>
                        </a:solidFill>
                        <a:latin typeface="Cambria Math" panose="02040503050406030204" pitchFamily="18" charset="0"/>
                      </a:rPr>
                      <m:t>=</m:t>
                    </m:r>
                    <m:f>
                      <m:fPr>
                        <m:ctrlPr>
                          <a:rPr lang="en-US" sz="2300" i="1" smtClean="0">
                            <a:solidFill>
                              <a:prstClr val="black"/>
                            </a:solidFill>
                            <a:latin typeface="Cambria Math"/>
                          </a:rPr>
                        </m:ctrlPr>
                      </m:fPr>
                      <m:num>
                        <m:r>
                          <a:rPr lang="en-US" sz="2300" i="1" smtClean="0">
                            <a:solidFill>
                              <a:prstClr val="black"/>
                            </a:solidFill>
                            <a:latin typeface="Cambria Math" panose="02040503050406030204" pitchFamily="18" charset="0"/>
                          </a:rPr>
                          <m:t>𝑖</m:t>
                        </m:r>
                      </m:num>
                      <m:den>
                        <m:r>
                          <a:rPr lang="en-US" sz="2300" i="1" smtClean="0">
                            <a:solidFill>
                              <a:prstClr val="black"/>
                            </a:solidFill>
                            <a:latin typeface="Cambria Math" panose="02040503050406030204" pitchFamily="18" charset="0"/>
                          </a:rPr>
                          <m:t>2</m:t>
                        </m:r>
                      </m:den>
                    </m:f>
                    <m:r>
                      <a:rPr lang="en-US" sz="2300" smtClean="0">
                        <a:solidFill>
                          <a:prstClr val="black"/>
                        </a:solidFill>
                        <a:latin typeface="Cambria Math" panose="02040503050406030204" pitchFamily="18" charset="0"/>
                      </a:rPr>
                      <m:t>.</m:t>
                    </m:r>
                  </m:oMath>
                </a14:m>
                <a:endParaRPr lang="en-US" sz="2300" dirty="0">
                  <a:solidFill>
                    <a:prstClr val="black"/>
                  </a:solidFill>
                  <a:latin typeface="Times New Roman" pitchFamily="18" charset="0"/>
                  <a:cs typeface="Times New Roman"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949560" y="3607309"/>
                <a:ext cx="10858612" cy="681084"/>
              </a:xfrm>
              <a:prstGeom prst="rect">
                <a:avLst/>
              </a:prstGeom>
              <a:blipFill>
                <a:blip r:embed="rId6"/>
                <a:stretch>
                  <a:fillRect l="-842" b="-4505"/>
                </a:stretch>
              </a:blipFill>
            </p:spPr>
            <p:txBody>
              <a:bodyPr/>
              <a:lstStyle/>
              <a:p>
                <a:r>
                  <a:rPr lang="en-US">
                    <a:noFill/>
                  </a:rPr>
                  <a:t> </a:t>
                </a:r>
              </a:p>
            </p:txBody>
          </p:sp>
        </mc:Fallback>
      </mc:AlternateContent>
      <p:pic>
        <p:nvPicPr>
          <p:cNvPr id="2055"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505200" y="4306553"/>
            <a:ext cx="4159876" cy="254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9">
            <p14:nvContentPartPr>
              <p14:cNvPr id="2" name="Ink 1"/>
              <p14:cNvContentPartPr/>
              <p14:nvPr/>
            </p14:nvContentPartPr>
            <p14:xfrm>
              <a:off x="6753240" y="114120"/>
              <a:ext cx="4896360" cy="6363000"/>
            </p14:xfrm>
          </p:contentPart>
        </mc:Choice>
        <mc:Fallback>
          <p:pic>
            <p:nvPicPr>
              <p:cNvPr id="2" name="Ink 1"/>
              <p:cNvPicPr/>
              <p:nvPr/>
            </p:nvPicPr>
            <p:blipFill>
              <a:blip r:embed="rId10"/>
              <a:stretch>
                <a:fillRect/>
              </a:stretch>
            </p:blipFill>
            <p:spPr>
              <a:xfrm>
                <a:off x="6743880" y="104760"/>
                <a:ext cx="4915080" cy="6381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p14:cNvContentPartPr/>
              <p14:nvPr/>
            </p14:nvContentPartPr>
            <p14:xfrm>
              <a:off x="237960" y="28440"/>
              <a:ext cx="8706240" cy="5801040"/>
            </p14:xfrm>
          </p:contentPart>
        </mc:Choice>
        <mc:Fallback>
          <p:pic>
            <p:nvPicPr>
              <p:cNvPr id="5" name="Ink 4"/>
              <p:cNvPicPr/>
              <p:nvPr/>
            </p:nvPicPr>
            <p:blipFill>
              <a:blip r:embed="rId12"/>
              <a:stretch>
                <a:fillRect/>
              </a:stretch>
            </p:blipFill>
            <p:spPr>
              <a:xfrm>
                <a:off x="228600" y="19080"/>
                <a:ext cx="8724960" cy="5819760"/>
              </a:xfrm>
              <a:prstGeom prst="rect">
                <a:avLst/>
              </a:prstGeom>
            </p:spPr>
          </p:pic>
        </mc:Fallback>
      </mc:AlternateContent>
    </p:spTree>
    <p:extLst>
      <p:ext uri="{BB962C8B-B14F-4D97-AF65-F5344CB8AC3E}">
        <p14:creationId xmlns:p14="http://schemas.microsoft.com/office/powerpoint/2010/main" val="1128013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35090" y="825507"/>
            <a:ext cx="437940" cy="492443"/>
          </a:xfrm>
          <a:prstGeom prst="rect">
            <a:avLst/>
          </a:prstGeom>
        </p:spPr>
        <p:txBody>
          <a:bodyPr wrap="none">
            <a:spAutoFit/>
          </a:bodyPr>
          <a:lstStyle/>
          <a:p>
            <a:r>
              <a:rPr lang="en-US" sz="2600" dirty="0">
                <a:solidFill>
                  <a:prstClr val="black"/>
                </a:solidFill>
              </a:rPr>
              <a:t>3.</a:t>
            </a:r>
          </a:p>
        </p:txBody>
      </p:sp>
      <p:sp>
        <p:nvSpPr>
          <p:cNvPr id="9" name="Rectangle 8"/>
          <p:cNvSpPr/>
          <p:nvPr/>
        </p:nvSpPr>
        <p:spPr>
          <a:xfrm>
            <a:off x="518654" y="114769"/>
            <a:ext cx="2230482" cy="677108"/>
          </a:xfrm>
          <a:prstGeom prst="rect">
            <a:avLst/>
          </a:prstGeom>
        </p:spPr>
        <p:txBody>
          <a:bodyPr wrap="none">
            <a:spAutoFit/>
          </a:bodyPr>
          <a:lstStyle/>
          <a:p>
            <a:r>
              <a:rPr lang="en-US" sz="3800" b="1" dirty="0">
                <a:solidFill>
                  <a:srgbClr val="0070C0"/>
                </a:solidFill>
              </a:rPr>
              <a:t>Examples:</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93" y="731788"/>
            <a:ext cx="6461637" cy="7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27805" y="1674804"/>
            <a:ext cx="8647127" cy="3682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474932" y="1290585"/>
            <a:ext cx="2202919" cy="269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3333600" y="19080"/>
              <a:ext cx="8715960" cy="6486840"/>
            </p14:xfrm>
          </p:contentPart>
        </mc:Choice>
        <mc:Fallback>
          <p:pic>
            <p:nvPicPr>
              <p:cNvPr id="2" name="Ink 1"/>
              <p:cNvPicPr/>
              <p:nvPr/>
            </p:nvPicPr>
            <p:blipFill>
              <a:blip r:embed="rId8"/>
              <a:stretch>
                <a:fillRect/>
              </a:stretch>
            </p:blipFill>
            <p:spPr>
              <a:xfrm>
                <a:off x="3324240" y="9720"/>
                <a:ext cx="8734680" cy="6505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p14:cNvContentPartPr/>
              <p14:nvPr/>
            </p14:nvContentPartPr>
            <p14:xfrm>
              <a:off x="361800" y="523800"/>
              <a:ext cx="8915760" cy="5619960"/>
            </p14:xfrm>
          </p:contentPart>
        </mc:Choice>
        <mc:Fallback>
          <p:pic>
            <p:nvPicPr>
              <p:cNvPr id="4" name="Ink 3"/>
              <p:cNvPicPr/>
              <p:nvPr/>
            </p:nvPicPr>
            <p:blipFill>
              <a:blip r:embed="rId10"/>
              <a:stretch>
                <a:fillRect/>
              </a:stretch>
            </p:blipFill>
            <p:spPr>
              <a:xfrm>
                <a:off x="352440" y="514440"/>
                <a:ext cx="8934480" cy="5638680"/>
              </a:xfrm>
              <a:prstGeom prst="rect">
                <a:avLst/>
              </a:prstGeom>
            </p:spPr>
          </p:pic>
        </mc:Fallback>
      </mc:AlternateContent>
    </p:spTree>
    <p:extLst>
      <p:ext uri="{BB962C8B-B14F-4D97-AF65-F5344CB8AC3E}">
        <p14:creationId xmlns:p14="http://schemas.microsoft.com/office/powerpoint/2010/main" val="257018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385011" y="229601"/>
            <a:ext cx="10515600" cy="546466"/>
          </a:xfrm>
        </p:spPr>
        <p:txBody>
          <a:bodyPr>
            <a:normAutofit fontScale="90000"/>
          </a:bodyPr>
          <a:lstStyle/>
          <a:p>
            <a:r>
              <a:rPr lang="en-US" b="1" dirty="0">
                <a:solidFill>
                  <a:srgbClr val="0070C0"/>
                </a:solidFill>
                <a:latin typeface="+mn-lt"/>
              </a:rPr>
              <a:t>Complex Integral</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 xmlns:a16="http://schemas.microsoft.com/office/drawing/2014/main" id="{A76351EB-9639-4374-BB0D-1B602A822616}"/>
                  </a:ext>
                </a:extLst>
              </p:cNvPr>
              <p:cNvSpPr txBox="1">
                <a:spLocks/>
              </p:cNvSpPr>
              <p:nvPr/>
            </p:nvSpPr>
            <p:spPr>
              <a:xfrm>
                <a:off x="385011" y="776067"/>
                <a:ext cx="11574378" cy="4931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i="1" dirty="0"/>
                  <a:t>Complex </a:t>
                </a:r>
                <a:r>
                  <a:rPr lang="en-US" sz="2300" dirty="0"/>
                  <a:t>definite integrals are called (complex) </a:t>
                </a:r>
                <a:r>
                  <a:rPr lang="en-US" sz="2300" b="1" dirty="0"/>
                  <a:t>line integrals</a:t>
                </a:r>
                <a:r>
                  <a:rPr lang="en-US" sz="2300" dirty="0"/>
                  <a:t>. A complex line integral is given by</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sz="2300" i="1" smtClean="0">
                              <a:latin typeface="Cambria Math"/>
                            </a:rPr>
                          </m:ctrlPr>
                        </m:naryPr>
                        <m:sub>
                          <m:r>
                            <m:rPr>
                              <m:brk m:alnAt="24"/>
                            </m:rPr>
                            <a:rPr lang="en-US" sz="2300" b="0" i="1" smtClean="0">
                              <a:latin typeface="Cambria Math" panose="02040503050406030204" pitchFamily="18" charset="0"/>
                            </a:rPr>
                            <m:t>𝐶</m:t>
                          </m:r>
                        </m:sub>
                        <m:sup/>
                        <m:e>
                          <m:r>
                            <a:rPr lang="en-US" sz="2300" b="0" i="1" smtClean="0">
                              <a:latin typeface="Cambria Math" panose="02040503050406030204" pitchFamily="18" charset="0"/>
                            </a:rPr>
                            <m:t>𝑓</m:t>
                          </m:r>
                          <m:d>
                            <m:dPr>
                              <m:ctrlPr>
                                <a:rPr lang="en-US" sz="2300" b="0" i="1" smtClean="0">
                                  <a:latin typeface="Cambria Math"/>
                                </a:rPr>
                              </m:ctrlPr>
                            </m:dPr>
                            <m:e>
                              <m:r>
                                <a:rPr lang="en-US" sz="2300" b="0" i="1" smtClean="0">
                                  <a:latin typeface="Cambria Math" panose="02040503050406030204" pitchFamily="18" charset="0"/>
                                </a:rPr>
                                <m:t>𝑧</m:t>
                              </m:r>
                            </m:e>
                          </m:d>
                          <m:r>
                            <a:rPr lang="en-US" sz="2300" b="0" i="1" smtClean="0">
                              <a:latin typeface="Cambria Math" panose="02040503050406030204" pitchFamily="18" charset="0"/>
                            </a:rPr>
                            <m:t>𝑑𝑧</m:t>
                          </m:r>
                          <m:r>
                            <a:rPr lang="en-US" sz="2300" b="0" i="1" smtClean="0">
                              <a:latin typeface="Cambria Math" panose="02040503050406030204" pitchFamily="18" charset="0"/>
                            </a:rPr>
                            <m:t>,</m:t>
                          </m:r>
                        </m:e>
                      </m:nary>
                    </m:oMath>
                  </m:oMathPara>
                </a14:m>
                <a:endParaRPr lang="en-US" sz="2300" i="1" dirty="0"/>
              </a:p>
              <a:p>
                <a:pPr marL="0" indent="0">
                  <a:buNone/>
                </a:pPr>
                <a:r>
                  <a:rPr lang="en-US" sz="2300" dirty="0"/>
                  <a:t>where </a:t>
                </a:r>
                <a14:m>
                  <m:oMath xmlns:m="http://schemas.openxmlformats.org/officeDocument/2006/math">
                    <m:r>
                      <a:rPr lang="en-US" sz="2300" i="1" dirty="0" smtClean="0">
                        <a:latin typeface="Cambria Math" panose="02040503050406030204" pitchFamily="18" charset="0"/>
                      </a:rPr>
                      <m:t>𝐶</m:t>
                    </m:r>
                  </m:oMath>
                </a14:m>
                <a:r>
                  <a:rPr lang="en-US" sz="2300" dirty="0"/>
                  <a:t> is a parametrized positive oriented curve along which the integration is carried out. This curve </a:t>
                </a:r>
                <a14:m>
                  <m:oMath xmlns:m="http://schemas.openxmlformats.org/officeDocument/2006/math">
                    <m:r>
                      <a:rPr lang="en-US" sz="2300" i="1" dirty="0" smtClean="0">
                        <a:latin typeface="Cambria Math" panose="02040503050406030204" pitchFamily="18" charset="0"/>
                      </a:rPr>
                      <m:t>𝐶</m:t>
                    </m:r>
                  </m:oMath>
                </a14:m>
                <a:r>
                  <a:rPr lang="en-US" sz="2300" i="1" dirty="0"/>
                  <a:t> </a:t>
                </a:r>
                <a:r>
                  <a:rPr lang="en-US" sz="2300" dirty="0"/>
                  <a:t>in the complex plane is called the </a:t>
                </a:r>
                <a:r>
                  <a:rPr lang="en-US" sz="2300" b="1" dirty="0"/>
                  <a:t>path of integration</a:t>
                </a:r>
                <a:r>
                  <a:rPr lang="en-US" sz="2300" dirty="0"/>
                  <a:t>. We may represent </a:t>
                </a:r>
                <a:r>
                  <a:rPr lang="en-US" sz="2300" i="1" dirty="0"/>
                  <a:t>C </a:t>
                </a:r>
                <a:r>
                  <a:rPr lang="en-US" sz="2300" dirty="0"/>
                  <a:t>by a parametric representation:</a:t>
                </a:r>
              </a:p>
              <a:p>
                <a:pPr marL="0" indent="0">
                  <a:buNone/>
                </a:pPr>
                <a14:m>
                  <m:oMathPara xmlns:m="http://schemas.openxmlformats.org/officeDocument/2006/math">
                    <m:oMathParaPr>
                      <m:jc m:val="centerGroup"/>
                    </m:oMathParaPr>
                    <m:oMath xmlns:m="http://schemas.openxmlformats.org/officeDocument/2006/math">
                      <m:r>
                        <a:rPr lang="fr-FR" sz="2300" i="1" dirty="0" smtClean="0">
                          <a:latin typeface="Cambria Math" panose="02040503050406030204" pitchFamily="18" charset="0"/>
                        </a:rPr>
                        <m:t>𝑧</m:t>
                      </m:r>
                      <m:d>
                        <m:dPr>
                          <m:ctrlPr>
                            <a:rPr lang="fr-FR" sz="2300" i="1" dirty="0" smtClean="0">
                              <a:latin typeface="Cambria Math"/>
                            </a:rPr>
                          </m:ctrlPr>
                        </m:dPr>
                        <m:e>
                          <m:r>
                            <a:rPr lang="fr-FR" sz="2300" i="1" dirty="0" smtClean="0">
                              <a:latin typeface="Cambria Math" panose="02040503050406030204" pitchFamily="18" charset="0"/>
                            </a:rPr>
                            <m:t>𝑡</m:t>
                          </m:r>
                        </m:e>
                      </m:d>
                      <m:r>
                        <a:rPr lang="fr-FR" sz="2300" i="1" dirty="0" smtClean="0">
                          <a:latin typeface="Cambria Math" panose="02040503050406030204" pitchFamily="18" charset="0"/>
                        </a:rPr>
                        <m:t>=</m:t>
                      </m:r>
                      <m:r>
                        <a:rPr lang="fr-FR" sz="2300" i="1" dirty="0" smtClean="0">
                          <a:latin typeface="Cambria Math" panose="02040503050406030204" pitchFamily="18" charset="0"/>
                        </a:rPr>
                        <m:t>𝑥</m:t>
                      </m:r>
                      <m:d>
                        <m:dPr>
                          <m:ctrlPr>
                            <a:rPr lang="fr-FR" sz="2300" i="1" dirty="0" smtClean="0">
                              <a:latin typeface="Cambria Math"/>
                            </a:rPr>
                          </m:ctrlPr>
                        </m:dPr>
                        <m:e>
                          <m:r>
                            <a:rPr lang="fr-FR" sz="2300" i="1" dirty="0" smtClean="0">
                              <a:latin typeface="Cambria Math" panose="02040503050406030204" pitchFamily="18" charset="0"/>
                            </a:rPr>
                            <m:t>𝑡</m:t>
                          </m:r>
                        </m:e>
                      </m:d>
                      <m:r>
                        <a:rPr lang="fr-FR" sz="2300" i="1" dirty="0" smtClean="0">
                          <a:latin typeface="Cambria Math" panose="02040503050406030204" pitchFamily="18" charset="0"/>
                        </a:rPr>
                        <m:t>+</m:t>
                      </m:r>
                      <m:r>
                        <a:rPr lang="fr-FR" sz="2300" i="1" dirty="0" err="1">
                          <a:latin typeface="Cambria Math" panose="02040503050406030204" pitchFamily="18" charset="0"/>
                        </a:rPr>
                        <m:t>𝑖𝑦</m:t>
                      </m:r>
                      <m:d>
                        <m:dPr>
                          <m:ctrlPr>
                            <a:rPr lang="fr-FR" sz="2300" i="1" dirty="0">
                              <a:latin typeface="Cambria Math"/>
                            </a:rPr>
                          </m:ctrlPr>
                        </m:dPr>
                        <m:e>
                          <m:r>
                            <a:rPr lang="fr-FR" sz="2300" i="1" dirty="0">
                              <a:latin typeface="Cambria Math" panose="02040503050406030204" pitchFamily="18" charset="0"/>
                            </a:rPr>
                            <m:t>𝑡</m:t>
                          </m:r>
                        </m:e>
                      </m:d>
                      <m:r>
                        <a:rPr lang="fr-FR" sz="2300" i="1" dirty="0">
                          <a:latin typeface="Cambria Math" panose="02040503050406030204" pitchFamily="18" charset="0"/>
                        </a:rPr>
                        <m:t>, </m:t>
                      </m:r>
                      <m:r>
                        <a:rPr lang="en-US" sz="2300" b="0" i="1" dirty="0" smtClean="0">
                          <a:latin typeface="Cambria Math" panose="02040503050406030204" pitchFamily="18" charset="0"/>
                        </a:rPr>
                        <m:t> </m:t>
                      </m:r>
                      <m:r>
                        <a:rPr lang="fr-FR" sz="2300" i="1" dirty="0">
                          <a:latin typeface="Cambria Math" panose="02040503050406030204" pitchFamily="18" charset="0"/>
                        </a:rPr>
                        <m:t>𝑎</m:t>
                      </m:r>
                      <m:r>
                        <a:rPr lang="fr-FR" sz="2300" i="1" dirty="0">
                          <a:latin typeface="Cambria Math" panose="02040503050406030204" pitchFamily="18" charset="0"/>
                        </a:rPr>
                        <m:t> ≤ </m:t>
                      </m:r>
                      <m:r>
                        <a:rPr lang="fr-FR" sz="2300" i="1" dirty="0">
                          <a:latin typeface="Cambria Math" panose="02040503050406030204" pitchFamily="18" charset="0"/>
                        </a:rPr>
                        <m:t>𝑡</m:t>
                      </m:r>
                      <m:r>
                        <a:rPr lang="fr-FR" sz="2300" i="1" dirty="0">
                          <a:latin typeface="Cambria Math" panose="02040503050406030204" pitchFamily="18" charset="0"/>
                        </a:rPr>
                        <m:t> ≤</m:t>
                      </m:r>
                      <m:r>
                        <a:rPr lang="en-US" sz="2300" b="0" i="1" dirty="0" smtClean="0">
                          <a:latin typeface="Cambria Math" panose="02040503050406030204" pitchFamily="18" charset="0"/>
                        </a:rPr>
                        <m:t>𝑏</m:t>
                      </m:r>
                      <m:r>
                        <a:rPr lang="en-US" sz="2300" b="0" i="1" dirty="0" smtClean="0">
                          <a:latin typeface="Cambria Math" panose="02040503050406030204" pitchFamily="18" charset="0"/>
                        </a:rPr>
                        <m:t>,  (1)</m:t>
                      </m:r>
                    </m:oMath>
                  </m:oMathPara>
                </a14:m>
                <a:endParaRPr lang="en-US" sz="2300" i="1" dirty="0"/>
              </a:p>
              <a:p>
                <a:pPr marL="0" indent="0">
                  <a:buNone/>
                </a:pPr>
                <a:r>
                  <a:rPr lang="en-US" sz="2300" dirty="0"/>
                  <a:t>where </a:t>
                </a:r>
                <a14:m>
                  <m:oMath xmlns:m="http://schemas.openxmlformats.org/officeDocument/2006/math">
                    <m:r>
                      <a:rPr lang="en-US" sz="2300" b="0" i="1" smtClean="0">
                        <a:latin typeface="Cambria Math" panose="02040503050406030204" pitchFamily="18" charset="0"/>
                      </a:rPr>
                      <m:t>𝑡</m:t>
                    </m:r>
                  </m:oMath>
                </a14:m>
                <a:r>
                  <a:rPr lang="en-US" sz="2300" dirty="0"/>
                  <a:t> is a real variable. The sense of increasing </a:t>
                </a:r>
                <a:r>
                  <a:rPr lang="en-US" sz="2300" i="1" dirty="0"/>
                  <a:t>t </a:t>
                </a:r>
                <a:r>
                  <a:rPr lang="en-US" sz="2300" dirty="0"/>
                  <a:t>is called the </a:t>
                </a:r>
                <a:r>
                  <a:rPr lang="en-US" sz="2300" b="1" dirty="0"/>
                  <a:t>positive sense </a:t>
                </a:r>
                <a:r>
                  <a:rPr lang="en-US" sz="2300" dirty="0"/>
                  <a:t>on </a:t>
                </a:r>
                <a:r>
                  <a:rPr lang="en-US" sz="2300" i="1" dirty="0"/>
                  <a:t>C</a:t>
                </a:r>
                <a:r>
                  <a:rPr lang="en-US" sz="2300" dirty="0"/>
                  <a:t>, and we say that </a:t>
                </a:r>
                <a:r>
                  <a:rPr lang="en-US" sz="2300" i="1" dirty="0"/>
                  <a:t>C </a:t>
                </a:r>
                <a:r>
                  <a:rPr lang="en-US" sz="2300" dirty="0"/>
                  <a:t>is </a:t>
                </a:r>
                <a:r>
                  <a:rPr lang="en-US" sz="2300" b="1" dirty="0"/>
                  <a:t>oriented </a:t>
                </a:r>
                <a:r>
                  <a:rPr lang="en-US" sz="2300" dirty="0"/>
                  <a:t>by (1).</a:t>
                </a:r>
                <a:endParaRPr lang="en-US" sz="2300" i="1" dirty="0"/>
              </a:p>
            </p:txBody>
          </p:sp>
        </mc:Choice>
        <mc:Fallback xmlns="">
          <p:sp>
            <p:nvSpPr>
              <p:cNvPr id="8" name="Content Placeholder 2">
                <a:extLst>
                  <a:ext uri="{FF2B5EF4-FFF2-40B4-BE49-F238E27FC236}">
                    <a16:creationId xmlns:a16="http://schemas.microsoft.com/office/drawing/2014/main" id="{A76351EB-9639-4374-BB0D-1B602A822616}"/>
                  </a:ext>
                </a:extLst>
              </p:cNvPr>
              <p:cNvSpPr txBox="1">
                <a:spLocks noRot="1" noChangeAspect="1" noMove="1" noResize="1" noEditPoints="1" noAdjustHandles="1" noChangeArrowheads="1" noChangeShapeType="1" noTextEdit="1"/>
              </p:cNvSpPr>
              <p:nvPr/>
            </p:nvSpPr>
            <p:spPr>
              <a:xfrm>
                <a:off x="385011" y="776067"/>
                <a:ext cx="11574378" cy="4931259"/>
              </a:xfrm>
              <a:prstGeom prst="rect">
                <a:avLst/>
              </a:prstGeom>
              <a:blipFill>
                <a:blip r:embed="rId2"/>
                <a:stretch>
                  <a:fillRect l="-737" t="-1607" r="-421"/>
                </a:stretch>
              </a:blipFill>
            </p:spPr>
            <p:txBody>
              <a:bodyPr/>
              <a:lstStyle/>
              <a:p>
                <a:r>
                  <a:rPr lang="en-US">
                    <a:noFill/>
                  </a:rPr>
                  <a:t> </a:t>
                </a:r>
              </a:p>
            </p:txBody>
          </p:sp>
        </mc:Fallback>
      </mc:AlternateContent>
      <p:pic>
        <p:nvPicPr>
          <p:cNvPr id="3" name="Picture 2">
            <a:extLst>
              <a:ext uri="{FF2B5EF4-FFF2-40B4-BE49-F238E27FC236}">
                <a16:creationId xmlns="" xmlns:a16="http://schemas.microsoft.com/office/drawing/2014/main" id="{777C5CFC-7B36-41C4-A813-D231293C168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018547" y="3997744"/>
            <a:ext cx="6376737" cy="2526631"/>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2200320" y="47520"/>
              <a:ext cx="9706320" cy="4305600"/>
            </p14:xfrm>
          </p:contentPart>
        </mc:Choice>
        <mc:Fallback xmlns="">
          <p:pic>
            <p:nvPicPr>
              <p:cNvPr id="4" name="Ink 3"/>
              <p:cNvPicPr/>
              <p:nvPr/>
            </p:nvPicPr>
            <p:blipFill>
              <a:blip r:embed="rId6"/>
              <a:stretch>
                <a:fillRect/>
              </a:stretch>
            </p:blipFill>
            <p:spPr>
              <a:xfrm>
                <a:off x="2190960" y="38160"/>
                <a:ext cx="9725040" cy="4324320"/>
              </a:xfrm>
              <a:prstGeom prst="rect">
                <a:avLst/>
              </a:prstGeom>
            </p:spPr>
          </p:pic>
        </mc:Fallback>
      </mc:AlternateContent>
    </p:spTree>
    <p:extLst>
      <p:ext uri="{BB962C8B-B14F-4D97-AF65-F5344CB8AC3E}">
        <p14:creationId xmlns:p14="http://schemas.microsoft.com/office/powerpoint/2010/main" val="934843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60995" y="121033"/>
            <a:ext cx="11236053" cy="677108"/>
          </a:xfrm>
          <a:prstGeom prst="rect">
            <a:avLst/>
          </a:prstGeom>
        </p:spPr>
        <p:txBody>
          <a:bodyPr wrap="square">
            <a:spAutoFit/>
          </a:bodyPr>
          <a:lstStyle/>
          <a:p>
            <a:r>
              <a:rPr lang="en-US" sz="3800" b="1" dirty="0">
                <a:solidFill>
                  <a:srgbClr val="0070C0"/>
                </a:solidFill>
              </a:rPr>
              <a:t>Cauchy’s integral formula for derivatives.</a:t>
            </a: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01519" y="798141"/>
            <a:ext cx="8641723" cy="571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6657840" y="2124000"/>
              <a:ext cx="5029560" cy="2838600"/>
            </p14:xfrm>
          </p:contentPart>
        </mc:Choice>
        <mc:Fallback>
          <p:pic>
            <p:nvPicPr>
              <p:cNvPr id="3" name="Ink 2"/>
              <p:cNvPicPr/>
              <p:nvPr/>
            </p:nvPicPr>
            <p:blipFill>
              <a:blip r:embed="rId5"/>
              <a:stretch>
                <a:fillRect/>
              </a:stretch>
            </p:blipFill>
            <p:spPr>
              <a:xfrm>
                <a:off x="6648480" y="2114640"/>
                <a:ext cx="5048280" cy="2857320"/>
              </a:xfrm>
              <a:prstGeom prst="rect">
                <a:avLst/>
              </a:prstGeom>
            </p:spPr>
          </p:pic>
        </mc:Fallback>
      </mc:AlternateContent>
    </p:spTree>
    <p:extLst>
      <p:ext uri="{BB962C8B-B14F-4D97-AF65-F5344CB8AC3E}">
        <p14:creationId xmlns:p14="http://schemas.microsoft.com/office/powerpoint/2010/main" val="764988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518654" y="114769"/>
            <a:ext cx="2036520" cy="677108"/>
          </a:xfrm>
          <a:prstGeom prst="rect">
            <a:avLst/>
          </a:prstGeom>
        </p:spPr>
        <p:txBody>
          <a:bodyPr wrap="none">
            <a:spAutoFit/>
          </a:bodyPr>
          <a:lstStyle/>
          <a:p>
            <a:r>
              <a:rPr lang="en-US" sz="3800" b="1" dirty="0">
                <a:solidFill>
                  <a:srgbClr val="0070C0"/>
                </a:solidFill>
              </a:rPr>
              <a:t>Example:</a:t>
            </a: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22128" y="791877"/>
            <a:ext cx="6902165" cy="77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19097" y="1764473"/>
            <a:ext cx="9064644" cy="332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3743280" y="4695840"/>
              <a:ext cx="6020280" cy="1419480"/>
            </p14:xfrm>
          </p:contentPart>
        </mc:Choice>
        <mc:Fallback>
          <p:pic>
            <p:nvPicPr>
              <p:cNvPr id="2" name="Ink 1"/>
              <p:cNvPicPr/>
              <p:nvPr/>
            </p:nvPicPr>
            <p:blipFill>
              <a:blip r:embed="rId7"/>
              <a:stretch>
                <a:fillRect/>
              </a:stretch>
            </p:blipFill>
            <p:spPr>
              <a:xfrm>
                <a:off x="3733920" y="4686480"/>
                <a:ext cx="6039000" cy="143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p14:cNvContentPartPr/>
              <p14:nvPr/>
            </p14:nvContentPartPr>
            <p14:xfrm>
              <a:off x="5800680" y="19080"/>
              <a:ext cx="6315480" cy="4334040"/>
            </p14:xfrm>
          </p:contentPart>
        </mc:Choice>
        <mc:Fallback>
          <p:pic>
            <p:nvPicPr>
              <p:cNvPr id="3" name="Ink 2"/>
              <p:cNvPicPr/>
              <p:nvPr/>
            </p:nvPicPr>
            <p:blipFill>
              <a:blip r:embed="rId9"/>
              <a:stretch>
                <a:fillRect/>
              </a:stretch>
            </p:blipFill>
            <p:spPr>
              <a:xfrm>
                <a:off x="5791320" y="9720"/>
                <a:ext cx="6334200" cy="435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p14:cNvContentPartPr/>
              <p14:nvPr/>
            </p14:nvContentPartPr>
            <p14:xfrm>
              <a:off x="1019160" y="2390760"/>
              <a:ext cx="11182680" cy="4448520"/>
            </p14:xfrm>
          </p:contentPart>
        </mc:Choice>
        <mc:Fallback>
          <p:pic>
            <p:nvPicPr>
              <p:cNvPr id="4" name="Ink 3"/>
              <p:cNvPicPr/>
              <p:nvPr/>
            </p:nvPicPr>
            <p:blipFill>
              <a:blip r:embed="rId11"/>
              <a:stretch>
                <a:fillRect/>
              </a:stretch>
            </p:blipFill>
            <p:spPr>
              <a:xfrm>
                <a:off x="1009800" y="2381400"/>
                <a:ext cx="11201400" cy="4467240"/>
              </a:xfrm>
              <a:prstGeom prst="rect">
                <a:avLst/>
              </a:prstGeom>
            </p:spPr>
          </p:pic>
        </mc:Fallback>
      </mc:AlternateContent>
    </p:spTree>
    <p:extLst>
      <p:ext uri="{BB962C8B-B14F-4D97-AF65-F5344CB8AC3E}">
        <p14:creationId xmlns:p14="http://schemas.microsoft.com/office/powerpoint/2010/main" val="2309564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518654" y="114769"/>
            <a:ext cx="4068614" cy="677108"/>
          </a:xfrm>
          <a:prstGeom prst="rect">
            <a:avLst/>
          </a:prstGeom>
        </p:spPr>
        <p:txBody>
          <a:bodyPr wrap="none">
            <a:spAutoFit/>
          </a:bodyPr>
          <a:lstStyle/>
          <a:p>
            <a:r>
              <a:rPr lang="en-US" sz="3800" b="1" dirty="0">
                <a:solidFill>
                  <a:srgbClr val="0070C0"/>
                </a:solidFill>
              </a:rPr>
              <a:t>Practice Questions:</a:t>
            </a:r>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791709" y="200024"/>
            <a:ext cx="1665936" cy="241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Rectangle 6"/>
              <p:cNvSpPr/>
              <p:nvPr/>
            </p:nvSpPr>
            <p:spPr>
              <a:xfrm>
                <a:off x="608864" y="836728"/>
                <a:ext cx="11342730" cy="5179175"/>
              </a:xfrm>
              <a:prstGeom prst="rect">
                <a:avLst/>
              </a:prstGeom>
            </p:spPr>
            <p:txBody>
              <a:bodyPr wrap="square">
                <a:spAutoFit/>
              </a:bodyPr>
              <a:lstStyle/>
              <a:p>
                <a:pPr marL="342900" indent="-342900">
                  <a:buFont typeface="Arial" pitchFamily="34" charset="0"/>
                  <a:buChar char="•"/>
                </a:pPr>
                <a:r>
                  <a:rPr lang="en-US" sz="2300" dirty="0">
                    <a:solidFill>
                      <a:prstClr val="black"/>
                    </a:solidFill>
                    <a:latin typeface="Times New Roman" pitchFamily="18" charset="0"/>
                    <a:cs typeface="Times New Roman" pitchFamily="18" charset="0"/>
                  </a:rPr>
                  <a:t>Evaluate </a:t>
                </a:r>
                <a14:m>
                  <m:oMath xmlns:m="http://schemas.openxmlformats.org/officeDocument/2006/math">
                    <m:nary>
                      <m:naryPr>
                        <m:limLoc m:val="undOvr"/>
                        <m:ctrlPr>
                          <a:rPr lang="en-US" sz="2300" i="1" smtClean="0">
                            <a:solidFill>
                              <a:prstClr val="black"/>
                            </a:solidFill>
                            <a:latin typeface="Cambria Math"/>
                            <a:cs typeface="Times New Roman" pitchFamily="18" charset="0"/>
                          </a:rPr>
                        </m:ctrlPr>
                      </m:naryPr>
                      <m:sub>
                        <m:r>
                          <m:rPr>
                            <m:brk m:alnAt="24"/>
                          </m:rPr>
                          <a:rPr lang="en-US" sz="2300" i="1" smtClean="0">
                            <a:solidFill>
                              <a:prstClr val="black"/>
                            </a:solidFill>
                            <a:latin typeface="Cambria Math"/>
                            <a:cs typeface="Times New Roman" pitchFamily="18" charset="0"/>
                          </a:rPr>
                          <m:t>𝐶</m:t>
                        </m:r>
                      </m:sub>
                      <m:sup/>
                      <m:e>
                        <m:f>
                          <m:fPr>
                            <m:ctrlPr>
                              <a:rPr lang="en-US" sz="2300" i="1">
                                <a:solidFill>
                                  <a:prstClr val="black"/>
                                </a:solidFill>
                                <a:latin typeface="Cambria Math"/>
                              </a:rPr>
                            </m:ctrlPr>
                          </m:fPr>
                          <m:num>
                            <m:sSup>
                              <m:sSupPr>
                                <m:ctrlPr>
                                  <a:rPr lang="en-US" sz="2300" i="1">
                                    <a:solidFill>
                                      <a:prstClr val="black"/>
                                    </a:solidFill>
                                    <a:latin typeface="Cambria Math"/>
                                  </a:rPr>
                                </m:ctrlPr>
                              </m:sSupPr>
                              <m:e>
                                <m:r>
                                  <a:rPr lang="en-US" sz="2300" i="1">
                                    <a:solidFill>
                                      <a:prstClr val="black"/>
                                    </a:solidFill>
                                    <a:latin typeface="Cambria Math"/>
                                  </a:rPr>
                                  <m:t>𝑧</m:t>
                                </m:r>
                              </m:e>
                              <m:sup>
                                <m:r>
                                  <a:rPr lang="en-US" sz="2300" i="1">
                                    <a:solidFill>
                                      <a:prstClr val="black"/>
                                    </a:solidFill>
                                    <a:latin typeface="Cambria Math"/>
                                  </a:rPr>
                                  <m:t>3</m:t>
                                </m:r>
                              </m:sup>
                            </m:sSup>
                            <m:r>
                              <a:rPr lang="en-US" sz="2300" i="1">
                                <a:solidFill>
                                  <a:prstClr val="black"/>
                                </a:solidFill>
                                <a:latin typeface="Cambria Math"/>
                              </a:rPr>
                              <m:t>+3</m:t>
                            </m:r>
                          </m:num>
                          <m:den>
                            <m:r>
                              <a:rPr lang="en-US" sz="2300" i="1">
                                <a:solidFill>
                                  <a:prstClr val="black"/>
                                </a:solidFill>
                                <a:latin typeface="Cambria Math"/>
                              </a:rPr>
                              <m:t>𝑧</m:t>
                            </m:r>
                            <m:sSup>
                              <m:sSupPr>
                                <m:ctrlPr>
                                  <a:rPr lang="en-US" sz="2300" i="1">
                                    <a:solidFill>
                                      <a:prstClr val="black"/>
                                    </a:solidFill>
                                    <a:latin typeface="Cambria Math"/>
                                    <a:cs typeface="Times New Roman" pitchFamily="18" charset="0"/>
                                  </a:rPr>
                                </m:ctrlPr>
                              </m:sSupPr>
                              <m:e>
                                <m:r>
                                  <a:rPr lang="en-US" sz="2300" i="1">
                                    <a:solidFill>
                                      <a:prstClr val="black"/>
                                    </a:solidFill>
                                    <a:latin typeface="Cambria Math"/>
                                  </a:rPr>
                                  <m:t>(</m:t>
                                </m:r>
                                <m:r>
                                  <a:rPr lang="en-US" sz="2300" i="1">
                                    <a:solidFill>
                                      <a:prstClr val="black"/>
                                    </a:solidFill>
                                    <a:latin typeface="Cambria Math"/>
                                  </a:rPr>
                                  <m:t>𝑧</m:t>
                                </m:r>
                                <m:r>
                                  <a:rPr lang="en-US" sz="2300" i="1">
                                    <a:solidFill>
                                      <a:prstClr val="black"/>
                                    </a:solidFill>
                                    <a:latin typeface="Cambria Math"/>
                                  </a:rPr>
                                  <m:t>−</m:t>
                                </m:r>
                                <m:r>
                                  <a:rPr lang="en-US" sz="2300" i="1">
                                    <a:solidFill>
                                      <a:prstClr val="black"/>
                                    </a:solidFill>
                                    <a:latin typeface="Cambria Math"/>
                                  </a:rPr>
                                  <m:t>𝑖</m:t>
                                </m:r>
                                <m:r>
                                  <a:rPr lang="en-US" sz="2300" i="1">
                                    <a:solidFill>
                                      <a:prstClr val="black"/>
                                    </a:solidFill>
                                    <a:latin typeface="Cambria Math"/>
                                  </a:rPr>
                                  <m:t>)</m:t>
                                </m:r>
                              </m:e>
                              <m:sup>
                                <m:r>
                                  <a:rPr lang="en-US" sz="2300" i="1" smtClean="0">
                                    <a:solidFill>
                                      <a:prstClr val="black"/>
                                    </a:solidFill>
                                    <a:latin typeface="Cambria Math"/>
                                    <a:cs typeface="Times New Roman" pitchFamily="18" charset="0"/>
                                  </a:rPr>
                                  <m:t>2</m:t>
                                </m:r>
                              </m:sup>
                            </m:sSup>
                          </m:den>
                        </m:f>
                        <m:r>
                          <a:rPr lang="en-US" sz="2300" i="1" smtClean="0">
                            <a:solidFill>
                              <a:prstClr val="black"/>
                            </a:solidFill>
                            <a:latin typeface="Cambria Math"/>
                          </a:rPr>
                          <m:t>𝑑𝑧</m:t>
                        </m:r>
                        <m:r>
                          <a:rPr lang="en-US" sz="2300" i="1" smtClean="0">
                            <a:solidFill>
                              <a:prstClr val="black"/>
                            </a:solidFill>
                            <a:latin typeface="Cambria Math"/>
                          </a:rPr>
                          <m:t>,</m:t>
                        </m:r>
                      </m:e>
                    </m:nary>
                  </m:oMath>
                </a14:m>
                <a:r>
                  <a:rPr lang="en-US" sz="2300" dirty="0">
                    <a:solidFill>
                      <a:prstClr val="black"/>
                    </a:solidFill>
                  </a:rPr>
                  <a:t> </a:t>
                </a:r>
                <a:r>
                  <a:rPr lang="en-US" sz="2300" dirty="0">
                    <a:solidFill>
                      <a:prstClr val="black"/>
                    </a:solidFill>
                    <a:latin typeface="Times New Roman" pitchFamily="18" charset="0"/>
                    <a:cs typeface="Times New Roman" pitchFamily="18" charset="0"/>
                  </a:rPr>
                  <a:t>where </a:t>
                </a:r>
                <a14:m>
                  <m:oMath xmlns:m="http://schemas.openxmlformats.org/officeDocument/2006/math">
                    <m:r>
                      <a:rPr lang="en-US" sz="2300" i="1" dirty="0" smtClean="0">
                        <a:solidFill>
                          <a:prstClr val="black"/>
                        </a:solidFill>
                        <a:latin typeface="Cambria Math"/>
                      </a:rPr>
                      <m:t>𝐶</m:t>
                    </m:r>
                  </m:oMath>
                </a14:m>
                <a:r>
                  <a:rPr lang="en-US" sz="2300" i="1" dirty="0">
                    <a:solidFill>
                      <a:prstClr val="black"/>
                    </a:solidFill>
                    <a:latin typeface="Times New Roman" pitchFamily="18" charset="0"/>
                    <a:cs typeface="Times New Roman" pitchFamily="18" charset="0"/>
                  </a:rPr>
                  <a:t> </a:t>
                </a:r>
                <a:r>
                  <a:rPr lang="en-US" sz="2300" dirty="0">
                    <a:solidFill>
                      <a:prstClr val="black"/>
                    </a:solidFill>
                    <a:latin typeface="Times New Roman" pitchFamily="18" charset="0"/>
                    <a:cs typeface="Times New Roman" pitchFamily="18" charset="0"/>
                  </a:rPr>
                  <a:t>is the contour shown in figure.</a:t>
                </a: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pPr marL="342900" indent="-342900">
                  <a:buFont typeface="Arial" pitchFamily="34" charset="0"/>
                  <a:buChar char="•"/>
                </a:pPr>
                <a:r>
                  <a:rPr lang="en-US" sz="2300" dirty="0">
                    <a:solidFill>
                      <a:prstClr val="black"/>
                    </a:solidFill>
                    <a:latin typeface="Times New Roman" pitchFamily="18" charset="0"/>
                    <a:cs typeface="Times New Roman" pitchFamily="18" charset="0"/>
                  </a:rPr>
                  <a:t>Evaluate </a:t>
                </a:r>
                <a14:m>
                  <m:oMath xmlns:m="http://schemas.openxmlformats.org/officeDocument/2006/math">
                    <m:nary>
                      <m:naryPr>
                        <m:limLoc m:val="undOvr"/>
                        <m:ctrlPr>
                          <a:rPr lang="en-US" sz="2300" i="1">
                            <a:solidFill>
                              <a:prstClr val="black"/>
                            </a:solidFill>
                            <a:latin typeface="Cambria Math"/>
                            <a:cs typeface="Times New Roman" pitchFamily="18" charset="0"/>
                          </a:rPr>
                        </m:ctrlPr>
                      </m:naryPr>
                      <m:sub>
                        <m:r>
                          <m:rPr>
                            <m:brk m:alnAt="24"/>
                          </m:rPr>
                          <a:rPr lang="en-US" sz="2300" i="1">
                            <a:solidFill>
                              <a:prstClr val="black"/>
                            </a:solidFill>
                            <a:latin typeface="Cambria Math"/>
                            <a:cs typeface="Times New Roman" pitchFamily="18" charset="0"/>
                          </a:rPr>
                          <m:t>𝐶</m:t>
                        </m:r>
                      </m:sub>
                      <m:sup/>
                      <m:e>
                        <m:f>
                          <m:fPr>
                            <m:ctrlPr>
                              <a:rPr lang="en-US" sz="2300" i="1">
                                <a:solidFill>
                                  <a:prstClr val="black"/>
                                </a:solidFill>
                                <a:latin typeface="Cambria Math"/>
                              </a:rPr>
                            </m:ctrlPr>
                          </m:fPr>
                          <m:num>
                            <m:sSup>
                              <m:sSupPr>
                                <m:ctrlPr>
                                  <a:rPr lang="en-US" sz="2300" i="1">
                                    <a:solidFill>
                                      <a:prstClr val="black"/>
                                    </a:solidFill>
                                    <a:latin typeface="Cambria Math"/>
                                  </a:rPr>
                                </m:ctrlPr>
                              </m:sSupPr>
                              <m:e>
                                <m:r>
                                  <a:rPr lang="en-US" sz="2300" i="1" smtClean="0">
                                    <a:solidFill>
                                      <a:prstClr val="black"/>
                                    </a:solidFill>
                                    <a:latin typeface="Cambria Math"/>
                                  </a:rPr>
                                  <m:t>𝑒</m:t>
                                </m:r>
                              </m:e>
                              <m:sup>
                                <m:r>
                                  <a:rPr lang="en-US" sz="2300" i="1" smtClean="0">
                                    <a:solidFill>
                                      <a:prstClr val="black"/>
                                    </a:solidFill>
                                    <a:latin typeface="Cambria Math"/>
                                  </a:rPr>
                                  <m:t>𝑧</m:t>
                                </m:r>
                              </m:sup>
                            </m:sSup>
                          </m:num>
                          <m:den>
                            <m:sSup>
                              <m:sSupPr>
                                <m:ctrlPr>
                                  <a:rPr lang="en-US" sz="2300" i="1">
                                    <a:solidFill>
                                      <a:prstClr val="black"/>
                                    </a:solidFill>
                                    <a:latin typeface="Cambria Math"/>
                                    <a:cs typeface="Times New Roman" pitchFamily="18" charset="0"/>
                                  </a:rPr>
                                </m:ctrlPr>
                              </m:sSupPr>
                              <m:e>
                                <m:r>
                                  <a:rPr lang="en-US" sz="2300" i="1">
                                    <a:solidFill>
                                      <a:prstClr val="black"/>
                                    </a:solidFill>
                                    <a:latin typeface="Cambria Math"/>
                                  </a:rPr>
                                  <m:t>(</m:t>
                                </m:r>
                                <m:r>
                                  <a:rPr lang="en-US" sz="2300" i="1">
                                    <a:solidFill>
                                      <a:prstClr val="black"/>
                                    </a:solidFill>
                                    <a:latin typeface="Cambria Math"/>
                                  </a:rPr>
                                  <m:t>𝑧</m:t>
                                </m:r>
                                <m:r>
                                  <a:rPr lang="en-US" sz="2300" i="1">
                                    <a:solidFill>
                                      <a:prstClr val="black"/>
                                    </a:solidFill>
                                    <a:latin typeface="Cambria Math"/>
                                  </a:rPr>
                                  <m:t>−1)</m:t>
                                </m:r>
                              </m:e>
                              <m:sup>
                                <m:r>
                                  <a:rPr lang="en-US" sz="2300" i="1">
                                    <a:solidFill>
                                      <a:prstClr val="black"/>
                                    </a:solidFill>
                                    <a:latin typeface="Cambria Math"/>
                                    <a:cs typeface="Times New Roman" pitchFamily="18" charset="0"/>
                                  </a:rPr>
                                  <m:t>2</m:t>
                                </m:r>
                              </m:sup>
                            </m:sSup>
                            <m:r>
                              <a:rPr lang="en-US" sz="2300" i="1" smtClean="0">
                                <a:solidFill>
                                  <a:prstClr val="black"/>
                                </a:solidFill>
                                <a:latin typeface="Cambria Math"/>
                                <a:cs typeface="Times New Roman" pitchFamily="18" charset="0"/>
                              </a:rPr>
                              <m:t>(</m:t>
                            </m:r>
                            <m:sSup>
                              <m:sSupPr>
                                <m:ctrlPr>
                                  <a:rPr lang="en-US" sz="2300" i="1">
                                    <a:solidFill>
                                      <a:prstClr val="black"/>
                                    </a:solidFill>
                                    <a:latin typeface="Cambria Math"/>
                                  </a:rPr>
                                </m:ctrlPr>
                              </m:sSupPr>
                              <m:e>
                                <m:r>
                                  <a:rPr lang="en-US" sz="2300" i="1">
                                    <a:solidFill>
                                      <a:prstClr val="black"/>
                                    </a:solidFill>
                                    <a:latin typeface="Cambria Math"/>
                                  </a:rPr>
                                  <m:t>𝑧</m:t>
                                </m:r>
                              </m:e>
                              <m:sup>
                                <m:r>
                                  <a:rPr lang="en-US" sz="2300" i="1">
                                    <a:solidFill>
                                      <a:prstClr val="black"/>
                                    </a:solidFill>
                                    <a:latin typeface="Cambria Math"/>
                                  </a:rPr>
                                  <m:t>3</m:t>
                                </m:r>
                              </m:sup>
                            </m:sSup>
                            <m:r>
                              <a:rPr lang="en-US" sz="2300" i="1">
                                <a:solidFill>
                                  <a:prstClr val="black"/>
                                </a:solidFill>
                                <a:latin typeface="Cambria Math"/>
                              </a:rPr>
                              <m:t>+</m:t>
                            </m:r>
                            <m:r>
                              <a:rPr lang="en-US" sz="2300" i="1" smtClean="0">
                                <a:solidFill>
                                  <a:prstClr val="black"/>
                                </a:solidFill>
                                <a:latin typeface="Cambria Math"/>
                              </a:rPr>
                              <m:t>4)</m:t>
                            </m:r>
                          </m:den>
                        </m:f>
                        <m:r>
                          <a:rPr lang="en-US" sz="2300" i="1">
                            <a:solidFill>
                              <a:prstClr val="black"/>
                            </a:solidFill>
                            <a:latin typeface="Cambria Math"/>
                          </a:rPr>
                          <m:t>𝑑𝑧</m:t>
                        </m:r>
                        <m:r>
                          <a:rPr lang="en-US" sz="2300" i="1">
                            <a:solidFill>
                              <a:prstClr val="black"/>
                            </a:solidFill>
                            <a:latin typeface="Cambria Math"/>
                          </a:rPr>
                          <m:t>,</m:t>
                        </m:r>
                      </m:e>
                    </m:nary>
                  </m:oMath>
                </a14:m>
                <a:r>
                  <a:rPr lang="en-US" sz="2300" dirty="0">
                    <a:solidFill>
                      <a:prstClr val="black"/>
                    </a:solidFill>
                    <a:latin typeface="Times New Roman" pitchFamily="18" charset="0"/>
                    <a:cs typeface="Times New Roman" pitchFamily="18" charset="0"/>
                  </a:rPr>
                  <a:t> for any positive oriented contour </a:t>
                </a:r>
                <a14:m>
                  <m:oMath xmlns:m="http://schemas.openxmlformats.org/officeDocument/2006/math">
                    <m:r>
                      <a:rPr lang="en-US" sz="2300" i="1" smtClean="0">
                        <a:solidFill>
                          <a:prstClr val="black"/>
                        </a:solidFill>
                        <a:latin typeface="Cambria Math"/>
                        <a:cs typeface="Times New Roman" pitchFamily="18" charset="0"/>
                      </a:rPr>
                      <m:t>𝐶</m:t>
                    </m:r>
                  </m:oMath>
                </a14:m>
                <a:r>
                  <a:rPr lang="en-US" sz="2300" dirty="0">
                    <a:solidFill>
                      <a:prstClr val="black"/>
                    </a:solidFill>
                    <a:latin typeface="Times New Roman" pitchFamily="18" charset="0"/>
                    <a:cs typeface="Times New Roman" pitchFamily="18" charset="0"/>
                  </a:rPr>
                  <a:t> for which 1 is interior to </a:t>
                </a:r>
                <a14:m>
                  <m:oMath xmlns:m="http://schemas.openxmlformats.org/officeDocument/2006/math">
                    <m:r>
                      <a:rPr lang="en-US" sz="2300" i="1" dirty="0" smtClean="0">
                        <a:solidFill>
                          <a:prstClr val="black"/>
                        </a:solidFill>
                        <a:latin typeface="Cambria Math"/>
                        <a:cs typeface="Times New Roman" pitchFamily="18" charset="0"/>
                      </a:rPr>
                      <m:t>𝐶</m:t>
                    </m:r>
                  </m:oMath>
                </a14:m>
                <a:r>
                  <a:rPr lang="en-US" sz="2300" dirty="0">
                    <a:solidFill>
                      <a:prstClr val="black"/>
                    </a:solidFill>
                    <a:latin typeface="Times New Roman" pitchFamily="18" charset="0"/>
                    <a:cs typeface="Times New Roman" pitchFamily="18" charset="0"/>
                  </a:rPr>
                  <a:t> while </a:t>
                </a:r>
                <a14:m>
                  <m:oMath xmlns:m="http://schemas.openxmlformats.org/officeDocument/2006/math">
                    <m:r>
                      <a:rPr lang="en-US" sz="2300" i="1" smtClean="0">
                        <a:solidFill>
                          <a:prstClr val="black"/>
                        </a:solidFill>
                        <a:latin typeface="Cambria Math"/>
                        <a:ea typeface="Cambria Math"/>
                        <a:cs typeface="Times New Roman" pitchFamily="18" charset="0"/>
                      </a:rPr>
                      <m:t>±2</m:t>
                    </m:r>
                    <m:r>
                      <a:rPr lang="en-US" sz="2300" i="1" smtClean="0">
                        <a:solidFill>
                          <a:prstClr val="black"/>
                        </a:solidFill>
                        <a:latin typeface="Cambria Math"/>
                        <a:ea typeface="Cambria Math"/>
                        <a:cs typeface="Times New Roman" pitchFamily="18" charset="0"/>
                      </a:rPr>
                      <m:t>𝑖</m:t>
                    </m:r>
                  </m:oMath>
                </a14:m>
                <a:r>
                  <a:rPr lang="en-US" sz="2300" dirty="0">
                    <a:solidFill>
                      <a:prstClr val="black"/>
                    </a:solidFill>
                    <a:latin typeface="Times New Roman" pitchFamily="18" charset="0"/>
                    <a:cs typeface="Times New Roman" pitchFamily="18" charset="0"/>
                  </a:rPr>
                  <a:t> lie outside the contour.</a:t>
                </a: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pPr marL="342900" indent="-342900">
                  <a:buFont typeface="Arial" pitchFamily="34" charset="0"/>
                  <a:buChar char="•"/>
                </a:pPr>
                <a:r>
                  <a:rPr lang="en-US" sz="2300" dirty="0">
                    <a:solidFill>
                      <a:prstClr val="black"/>
                    </a:solidFill>
                    <a:latin typeface="Times New Roman" pitchFamily="18" charset="0"/>
                    <a:cs typeface="Times New Roman" pitchFamily="18" charset="0"/>
                  </a:rPr>
                  <a:t>Evaluate </a:t>
                </a:r>
                <a14:m>
                  <m:oMath xmlns:m="http://schemas.openxmlformats.org/officeDocument/2006/math">
                    <m:nary>
                      <m:naryPr>
                        <m:limLoc m:val="undOvr"/>
                        <m:ctrlPr>
                          <a:rPr lang="en-US" sz="2300" i="1">
                            <a:solidFill>
                              <a:prstClr val="black"/>
                            </a:solidFill>
                            <a:latin typeface="Cambria Math"/>
                            <a:cs typeface="Times New Roman" pitchFamily="18" charset="0"/>
                          </a:rPr>
                        </m:ctrlPr>
                      </m:naryPr>
                      <m:sub>
                        <m:r>
                          <m:rPr>
                            <m:brk m:alnAt="24"/>
                          </m:rPr>
                          <a:rPr lang="en-US" sz="2300" i="1">
                            <a:solidFill>
                              <a:prstClr val="black"/>
                            </a:solidFill>
                            <a:latin typeface="Cambria Math"/>
                            <a:cs typeface="Times New Roman" pitchFamily="18" charset="0"/>
                          </a:rPr>
                          <m:t>𝐶</m:t>
                        </m:r>
                      </m:sub>
                      <m:sup/>
                      <m:e>
                        <m:f>
                          <m:fPr>
                            <m:ctrlPr>
                              <a:rPr lang="en-US" sz="2300" i="1">
                                <a:solidFill>
                                  <a:prstClr val="black"/>
                                </a:solidFill>
                                <a:latin typeface="Cambria Math"/>
                              </a:rPr>
                            </m:ctrlPr>
                          </m:fPr>
                          <m:num>
                            <m:sSup>
                              <m:sSupPr>
                                <m:ctrlPr>
                                  <a:rPr lang="en-US" sz="2300" i="1">
                                    <a:solidFill>
                                      <a:prstClr val="black"/>
                                    </a:solidFill>
                                    <a:latin typeface="Cambria Math"/>
                                  </a:rPr>
                                </m:ctrlPr>
                              </m:sSupPr>
                              <m:e>
                                <m:r>
                                  <a:rPr lang="en-US" sz="2300" i="1">
                                    <a:solidFill>
                                      <a:prstClr val="black"/>
                                    </a:solidFill>
                                    <a:latin typeface="Cambria Math"/>
                                  </a:rPr>
                                  <m:t>𝑧</m:t>
                                </m:r>
                              </m:e>
                              <m:sup>
                                <m:r>
                                  <a:rPr lang="en-US" sz="2300" i="1">
                                    <a:solidFill>
                                      <a:prstClr val="black"/>
                                    </a:solidFill>
                                    <a:latin typeface="Cambria Math"/>
                                  </a:rPr>
                                  <m:t>2</m:t>
                                </m:r>
                              </m:sup>
                            </m:sSup>
                            <m:r>
                              <a:rPr lang="en-US" sz="2300" i="1" smtClean="0">
                                <a:solidFill>
                                  <a:prstClr val="black"/>
                                </a:solidFill>
                                <a:latin typeface="Cambria Math"/>
                              </a:rPr>
                              <m:t>+1</m:t>
                            </m:r>
                          </m:num>
                          <m:den>
                            <m:r>
                              <a:rPr lang="en-US" sz="2300" i="1" smtClean="0">
                                <a:solidFill>
                                  <a:prstClr val="black"/>
                                </a:solidFill>
                                <a:latin typeface="Cambria Math"/>
                                <a:cs typeface="Times New Roman" pitchFamily="18" charset="0"/>
                              </a:rPr>
                              <m:t> </m:t>
                            </m:r>
                            <m:sSup>
                              <m:sSupPr>
                                <m:ctrlPr>
                                  <a:rPr lang="en-US" sz="2300" i="1">
                                    <a:solidFill>
                                      <a:prstClr val="black"/>
                                    </a:solidFill>
                                    <a:latin typeface="Cambria Math"/>
                                  </a:rPr>
                                </m:ctrlPr>
                              </m:sSupPr>
                              <m:e>
                                <m:r>
                                  <a:rPr lang="en-US" sz="2300" i="1">
                                    <a:solidFill>
                                      <a:prstClr val="black"/>
                                    </a:solidFill>
                                    <a:latin typeface="Cambria Math"/>
                                  </a:rPr>
                                  <m:t>𝑧</m:t>
                                </m:r>
                              </m:e>
                              <m:sup>
                                <m:r>
                                  <a:rPr lang="en-US" sz="2300" i="1" smtClean="0">
                                    <a:solidFill>
                                      <a:prstClr val="black"/>
                                    </a:solidFill>
                                    <a:latin typeface="Cambria Math"/>
                                  </a:rPr>
                                  <m:t>2</m:t>
                                </m:r>
                              </m:sup>
                            </m:sSup>
                            <m:r>
                              <a:rPr lang="en-US" sz="2300" i="1" smtClean="0">
                                <a:solidFill>
                                  <a:prstClr val="black"/>
                                </a:solidFill>
                                <a:latin typeface="Cambria Math"/>
                              </a:rPr>
                              <m:t>−1</m:t>
                            </m:r>
                          </m:den>
                        </m:f>
                        <m:r>
                          <a:rPr lang="en-US" sz="2300" i="1">
                            <a:solidFill>
                              <a:prstClr val="black"/>
                            </a:solidFill>
                            <a:latin typeface="Cambria Math"/>
                          </a:rPr>
                          <m:t>𝑑𝑧</m:t>
                        </m:r>
                        <m:r>
                          <a:rPr lang="en-US" sz="2300" i="1">
                            <a:solidFill>
                              <a:prstClr val="black"/>
                            </a:solidFill>
                            <a:latin typeface="Cambria Math"/>
                          </a:rPr>
                          <m:t>,</m:t>
                        </m:r>
                      </m:e>
                    </m:nary>
                  </m:oMath>
                </a14:m>
                <a:r>
                  <a:rPr lang="en-US" sz="2300" dirty="0">
                    <a:solidFill>
                      <a:prstClr val="black"/>
                    </a:solidFill>
                    <a:latin typeface="Times New Roman" pitchFamily="18" charset="0"/>
                    <a:cs typeface="Times New Roman" pitchFamily="18" charset="0"/>
                  </a:rPr>
                  <a:t> where the contour </a:t>
                </a:r>
                <a14:m>
                  <m:oMath xmlns:m="http://schemas.openxmlformats.org/officeDocument/2006/math">
                    <m:r>
                      <a:rPr lang="en-US" sz="2300" i="1">
                        <a:solidFill>
                          <a:prstClr val="black"/>
                        </a:solidFill>
                        <a:latin typeface="Cambria Math"/>
                        <a:cs typeface="Times New Roman" pitchFamily="18" charset="0"/>
                      </a:rPr>
                      <m:t>𝐶</m:t>
                    </m:r>
                  </m:oMath>
                </a14:m>
                <a:r>
                  <a:rPr lang="en-US" sz="2300" dirty="0">
                    <a:solidFill>
                      <a:prstClr val="black"/>
                    </a:solidFill>
                    <a:latin typeface="Times New Roman" pitchFamily="18" charset="0"/>
                    <a:cs typeface="Times New Roman" pitchFamily="18" charset="0"/>
                  </a:rPr>
                  <a:t> is:  (i)  </a:t>
                </a:r>
                <a14:m>
                  <m:oMath xmlns:m="http://schemas.openxmlformats.org/officeDocument/2006/math">
                    <m:d>
                      <m:dPr>
                        <m:begChr m:val="|"/>
                        <m:endChr m:val="|"/>
                        <m:ctrlPr>
                          <a:rPr lang="en-US" sz="2300" i="1">
                            <a:solidFill>
                              <a:prstClr val="black"/>
                            </a:solidFill>
                            <a:latin typeface="Cambria Math"/>
                            <a:cs typeface="Times New Roman" pitchFamily="18" charset="0"/>
                          </a:rPr>
                        </m:ctrlPr>
                      </m:dPr>
                      <m:e>
                        <m:r>
                          <a:rPr lang="en-US" sz="2300" i="1">
                            <a:solidFill>
                              <a:prstClr val="black"/>
                            </a:solidFill>
                            <a:latin typeface="Cambria Math"/>
                            <a:cs typeface="Times New Roman" pitchFamily="18" charset="0"/>
                          </a:rPr>
                          <m:t>𝑧</m:t>
                        </m:r>
                        <m:r>
                          <a:rPr lang="en-US" sz="2300" i="1" smtClean="0">
                            <a:solidFill>
                              <a:prstClr val="black"/>
                            </a:solidFill>
                            <a:latin typeface="Cambria Math"/>
                            <a:cs typeface="Times New Roman" pitchFamily="18" charset="0"/>
                          </a:rPr>
                          <m:t>−1</m:t>
                        </m:r>
                      </m:e>
                    </m:d>
                    <m:r>
                      <a:rPr lang="en-US" sz="2300" i="1">
                        <a:solidFill>
                          <a:prstClr val="black"/>
                        </a:solidFill>
                        <a:latin typeface="Cambria Math"/>
                        <a:cs typeface="Times New Roman" pitchFamily="18" charset="0"/>
                      </a:rPr>
                      <m:t>=</m:t>
                    </m:r>
                    <m:r>
                      <a:rPr lang="en-US" sz="2300" i="1" smtClean="0">
                        <a:solidFill>
                          <a:prstClr val="black"/>
                        </a:solidFill>
                        <a:latin typeface="Cambria Math"/>
                        <a:cs typeface="Times New Roman" pitchFamily="18" charset="0"/>
                      </a:rPr>
                      <m:t>1,</m:t>
                    </m:r>
                  </m:oMath>
                </a14:m>
                <a:r>
                  <a:rPr lang="en-US" sz="2300" dirty="0">
                    <a:solidFill>
                      <a:prstClr val="black"/>
                    </a:solidFill>
                    <a:latin typeface="Times New Roman" pitchFamily="18" charset="0"/>
                    <a:cs typeface="Times New Roman" pitchFamily="18" charset="0"/>
                  </a:rPr>
                  <a:t> (ii)  </a:t>
                </a:r>
                <a14:m>
                  <m:oMath xmlns:m="http://schemas.openxmlformats.org/officeDocument/2006/math">
                    <m:d>
                      <m:dPr>
                        <m:begChr m:val="|"/>
                        <m:endChr m:val="|"/>
                        <m:ctrlPr>
                          <a:rPr lang="en-US" sz="2300" i="1">
                            <a:solidFill>
                              <a:prstClr val="black"/>
                            </a:solidFill>
                            <a:latin typeface="Cambria Math"/>
                            <a:cs typeface="Times New Roman" pitchFamily="18" charset="0"/>
                          </a:rPr>
                        </m:ctrlPr>
                      </m:dPr>
                      <m:e>
                        <m:r>
                          <a:rPr lang="en-US" sz="2300" i="1">
                            <a:solidFill>
                              <a:prstClr val="black"/>
                            </a:solidFill>
                            <a:latin typeface="Cambria Math"/>
                            <a:cs typeface="Times New Roman" pitchFamily="18" charset="0"/>
                          </a:rPr>
                          <m:t>𝑧</m:t>
                        </m:r>
                        <m:r>
                          <a:rPr lang="en-US" sz="2300" i="1" smtClean="0">
                            <a:solidFill>
                              <a:prstClr val="black"/>
                            </a:solidFill>
                            <a:latin typeface="Cambria Math"/>
                            <a:cs typeface="Times New Roman" pitchFamily="18" charset="0"/>
                          </a:rPr>
                          <m:t>+1</m:t>
                        </m:r>
                      </m:e>
                    </m:d>
                    <m:r>
                      <a:rPr lang="en-US" sz="2300" i="1">
                        <a:solidFill>
                          <a:prstClr val="black"/>
                        </a:solidFill>
                        <a:latin typeface="Cambria Math"/>
                        <a:cs typeface="Times New Roman" pitchFamily="18" charset="0"/>
                      </a:rPr>
                      <m:t>=</m:t>
                    </m:r>
                    <m:r>
                      <a:rPr lang="en-US" sz="2300" i="1" smtClean="0">
                        <a:solidFill>
                          <a:prstClr val="black"/>
                        </a:solidFill>
                        <a:latin typeface="Cambria Math"/>
                        <a:cs typeface="Times New Roman" pitchFamily="18" charset="0"/>
                      </a:rPr>
                      <m:t>1.</m:t>
                    </m:r>
                  </m:oMath>
                </a14:m>
                <a:r>
                  <a:rPr lang="en-US" sz="2300" dirty="0">
                    <a:solidFill>
                      <a:prstClr val="black"/>
                    </a:solidFill>
                    <a:latin typeface="Times New Roman" pitchFamily="18" charset="0"/>
                    <a:cs typeface="Times New Roman" pitchFamily="18" charset="0"/>
                  </a:rPr>
                  <a:t> </a:t>
                </a: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pPr marL="342900" indent="-342900">
                  <a:buFont typeface="Arial" pitchFamily="34" charset="0"/>
                  <a:buChar char="•"/>
                </a:pPr>
                <a:r>
                  <a:rPr lang="en-US" sz="2300" dirty="0">
                    <a:solidFill>
                      <a:prstClr val="black"/>
                    </a:solidFill>
                    <a:latin typeface="Times New Roman" pitchFamily="18" charset="0"/>
                    <a:cs typeface="Times New Roman" pitchFamily="18" charset="0"/>
                  </a:rPr>
                  <a:t>Evaluate </a:t>
                </a:r>
                <a14:m>
                  <m:oMath xmlns:m="http://schemas.openxmlformats.org/officeDocument/2006/math">
                    <m:nary>
                      <m:naryPr>
                        <m:limLoc m:val="undOvr"/>
                        <m:ctrlPr>
                          <a:rPr lang="en-US" sz="2300" i="1">
                            <a:solidFill>
                              <a:prstClr val="black"/>
                            </a:solidFill>
                            <a:latin typeface="Cambria Math"/>
                            <a:cs typeface="Times New Roman" pitchFamily="18" charset="0"/>
                          </a:rPr>
                        </m:ctrlPr>
                      </m:naryPr>
                      <m:sub>
                        <m:r>
                          <m:rPr>
                            <m:brk m:alnAt="24"/>
                          </m:rPr>
                          <a:rPr lang="en-US" sz="2300" i="1">
                            <a:solidFill>
                              <a:prstClr val="black"/>
                            </a:solidFill>
                            <a:latin typeface="Cambria Math"/>
                            <a:cs typeface="Times New Roman" pitchFamily="18" charset="0"/>
                          </a:rPr>
                          <m:t>𝐶</m:t>
                        </m:r>
                      </m:sub>
                      <m:sup/>
                      <m:e>
                        <m:f>
                          <m:fPr>
                            <m:ctrlPr>
                              <a:rPr lang="en-US" sz="2300" i="1">
                                <a:solidFill>
                                  <a:prstClr val="black"/>
                                </a:solidFill>
                                <a:latin typeface="Cambria Math"/>
                              </a:rPr>
                            </m:ctrlPr>
                          </m:fPr>
                          <m:num>
                            <m:r>
                              <a:rPr lang="en-US" sz="2300" i="1">
                                <a:solidFill>
                                  <a:prstClr val="black"/>
                                </a:solidFill>
                                <a:latin typeface="Cambria Math"/>
                              </a:rPr>
                              <m:t>1</m:t>
                            </m:r>
                          </m:num>
                          <m:den>
                            <m:r>
                              <a:rPr lang="en-US" sz="2300" i="1">
                                <a:solidFill>
                                  <a:prstClr val="black"/>
                                </a:solidFill>
                                <a:latin typeface="Cambria Math"/>
                                <a:cs typeface="Times New Roman" pitchFamily="18" charset="0"/>
                              </a:rPr>
                              <m:t> </m:t>
                            </m:r>
                            <m:sSup>
                              <m:sSupPr>
                                <m:ctrlPr>
                                  <a:rPr lang="en-US" sz="2300" i="1">
                                    <a:solidFill>
                                      <a:prstClr val="black"/>
                                    </a:solidFill>
                                    <a:latin typeface="Cambria Math"/>
                                  </a:rPr>
                                </m:ctrlPr>
                              </m:sSupPr>
                              <m:e>
                                <m:r>
                                  <a:rPr lang="en-US" sz="2300" i="1">
                                    <a:solidFill>
                                      <a:prstClr val="black"/>
                                    </a:solidFill>
                                    <a:latin typeface="Cambria Math"/>
                                  </a:rPr>
                                  <m:t>𝑧</m:t>
                                </m:r>
                              </m:e>
                              <m:sup>
                                <m:r>
                                  <a:rPr lang="en-US" sz="2300" i="1">
                                    <a:solidFill>
                                      <a:prstClr val="black"/>
                                    </a:solidFill>
                                    <a:latin typeface="Cambria Math"/>
                                  </a:rPr>
                                  <m:t>2</m:t>
                                </m:r>
                              </m:sup>
                            </m:sSup>
                            <m:r>
                              <a:rPr lang="en-US" sz="2300" i="1">
                                <a:solidFill>
                                  <a:prstClr val="black"/>
                                </a:solidFill>
                                <a:latin typeface="Cambria Math"/>
                              </a:rPr>
                              <m:t>−4</m:t>
                            </m:r>
                          </m:den>
                        </m:f>
                        <m:r>
                          <a:rPr lang="en-US" sz="2300" i="1">
                            <a:solidFill>
                              <a:prstClr val="black"/>
                            </a:solidFill>
                            <a:latin typeface="Cambria Math"/>
                          </a:rPr>
                          <m:t>𝑑𝑧</m:t>
                        </m:r>
                        <m:r>
                          <a:rPr lang="en-US" sz="2300" i="1">
                            <a:solidFill>
                              <a:prstClr val="black"/>
                            </a:solidFill>
                            <a:latin typeface="Cambria Math"/>
                          </a:rPr>
                          <m:t>,</m:t>
                        </m:r>
                      </m:e>
                    </m:nary>
                  </m:oMath>
                </a14:m>
                <a:r>
                  <a:rPr lang="en-US" sz="2300" dirty="0">
                    <a:solidFill>
                      <a:prstClr val="black"/>
                    </a:solidFill>
                    <a:latin typeface="Times New Roman" pitchFamily="18" charset="0"/>
                    <a:cs typeface="Times New Roman" pitchFamily="18" charset="0"/>
                  </a:rPr>
                  <a:t> where the contour </a:t>
                </a:r>
                <a14:m>
                  <m:oMath xmlns:m="http://schemas.openxmlformats.org/officeDocument/2006/math">
                    <m:r>
                      <a:rPr lang="en-US" sz="2300" i="1">
                        <a:solidFill>
                          <a:prstClr val="black"/>
                        </a:solidFill>
                        <a:latin typeface="Cambria Math"/>
                        <a:cs typeface="Times New Roman" pitchFamily="18" charset="0"/>
                      </a:rPr>
                      <m:t>𝐶</m:t>
                    </m:r>
                  </m:oMath>
                </a14:m>
                <a:r>
                  <a:rPr lang="en-US" sz="2300" dirty="0">
                    <a:solidFill>
                      <a:prstClr val="black"/>
                    </a:solidFill>
                    <a:latin typeface="Times New Roman" pitchFamily="18" charset="0"/>
                    <a:cs typeface="Times New Roman" pitchFamily="18" charset="0"/>
                  </a:rPr>
                  <a:t> is:  (i)  </a:t>
                </a:r>
                <a14:m>
                  <m:oMath xmlns:m="http://schemas.openxmlformats.org/officeDocument/2006/math">
                    <m:d>
                      <m:dPr>
                        <m:begChr m:val="|"/>
                        <m:endChr m:val="|"/>
                        <m:ctrlPr>
                          <a:rPr lang="en-US" sz="2300" i="1">
                            <a:solidFill>
                              <a:prstClr val="black"/>
                            </a:solidFill>
                            <a:latin typeface="Cambria Math"/>
                            <a:cs typeface="Times New Roman" pitchFamily="18" charset="0"/>
                          </a:rPr>
                        </m:ctrlPr>
                      </m:dPr>
                      <m:e>
                        <m:r>
                          <a:rPr lang="en-US" sz="2300" i="1">
                            <a:solidFill>
                              <a:prstClr val="black"/>
                            </a:solidFill>
                            <a:latin typeface="Cambria Math"/>
                            <a:cs typeface="Times New Roman" pitchFamily="18" charset="0"/>
                          </a:rPr>
                          <m:t>𝑧</m:t>
                        </m:r>
                      </m:e>
                    </m:d>
                    <m:r>
                      <a:rPr lang="en-US" sz="2300" i="1">
                        <a:solidFill>
                          <a:prstClr val="black"/>
                        </a:solidFill>
                        <a:latin typeface="Cambria Math"/>
                        <a:cs typeface="Times New Roman" pitchFamily="18" charset="0"/>
                      </a:rPr>
                      <m:t>=1,</m:t>
                    </m:r>
                  </m:oMath>
                </a14:m>
                <a:r>
                  <a:rPr lang="en-US" sz="2300" dirty="0">
                    <a:solidFill>
                      <a:prstClr val="black"/>
                    </a:solidFill>
                    <a:latin typeface="Times New Roman" pitchFamily="18" charset="0"/>
                    <a:cs typeface="Times New Roman" pitchFamily="18" charset="0"/>
                  </a:rPr>
                  <a:t> (ii)  </a:t>
                </a:r>
                <a14:m>
                  <m:oMath xmlns:m="http://schemas.openxmlformats.org/officeDocument/2006/math">
                    <m:d>
                      <m:dPr>
                        <m:begChr m:val="|"/>
                        <m:endChr m:val="|"/>
                        <m:ctrlPr>
                          <a:rPr lang="en-US" sz="2300" i="1">
                            <a:solidFill>
                              <a:prstClr val="black"/>
                            </a:solidFill>
                            <a:latin typeface="Cambria Math"/>
                            <a:cs typeface="Times New Roman" pitchFamily="18" charset="0"/>
                          </a:rPr>
                        </m:ctrlPr>
                      </m:dPr>
                      <m:e>
                        <m:r>
                          <a:rPr lang="en-US" sz="2300" i="1">
                            <a:solidFill>
                              <a:prstClr val="black"/>
                            </a:solidFill>
                            <a:latin typeface="Cambria Math"/>
                            <a:cs typeface="Times New Roman" pitchFamily="18" charset="0"/>
                          </a:rPr>
                          <m:t>𝑧</m:t>
                        </m:r>
                        <m:r>
                          <a:rPr lang="en-US" sz="2300" i="1">
                            <a:solidFill>
                              <a:prstClr val="black"/>
                            </a:solidFill>
                            <a:latin typeface="Cambria Math"/>
                            <a:cs typeface="Times New Roman" pitchFamily="18" charset="0"/>
                          </a:rPr>
                          <m:t>−1</m:t>
                        </m:r>
                      </m:e>
                    </m:d>
                    <m:r>
                      <a:rPr lang="en-US" sz="2300" i="1">
                        <a:solidFill>
                          <a:prstClr val="black"/>
                        </a:solidFill>
                        <a:latin typeface="Cambria Math"/>
                        <a:cs typeface="Times New Roman" pitchFamily="18" charset="0"/>
                      </a:rPr>
                      <m:t>=2,</m:t>
                    </m:r>
                  </m:oMath>
                </a14:m>
                <a:r>
                  <a:rPr lang="en-US" sz="2300" dirty="0">
                    <a:solidFill>
                      <a:prstClr val="black"/>
                    </a:solidFill>
                    <a:latin typeface="Times New Roman" pitchFamily="18" charset="0"/>
                    <a:cs typeface="Times New Roman" pitchFamily="18" charset="0"/>
                  </a:rPr>
                  <a:t> (i)  </a:t>
                </a:r>
                <a14:m>
                  <m:oMath xmlns:m="http://schemas.openxmlformats.org/officeDocument/2006/math">
                    <m:d>
                      <m:dPr>
                        <m:begChr m:val="|"/>
                        <m:endChr m:val="|"/>
                        <m:ctrlPr>
                          <a:rPr lang="en-US" sz="2300" i="1">
                            <a:solidFill>
                              <a:prstClr val="black"/>
                            </a:solidFill>
                            <a:latin typeface="Cambria Math"/>
                            <a:cs typeface="Times New Roman" pitchFamily="18" charset="0"/>
                          </a:rPr>
                        </m:ctrlPr>
                      </m:dPr>
                      <m:e>
                        <m:r>
                          <a:rPr lang="en-US" sz="2300" i="1">
                            <a:solidFill>
                              <a:prstClr val="black"/>
                            </a:solidFill>
                            <a:latin typeface="Cambria Math"/>
                            <a:cs typeface="Times New Roman" pitchFamily="18" charset="0"/>
                          </a:rPr>
                          <m:t>𝑧</m:t>
                        </m:r>
                        <m:r>
                          <a:rPr lang="en-US" sz="2300" i="1">
                            <a:solidFill>
                              <a:prstClr val="black"/>
                            </a:solidFill>
                            <a:latin typeface="Cambria Math"/>
                            <a:cs typeface="Times New Roman" pitchFamily="18" charset="0"/>
                          </a:rPr>
                          <m:t>+1</m:t>
                        </m:r>
                      </m:e>
                    </m:d>
                    <m:r>
                      <a:rPr lang="en-US" sz="2300" i="1">
                        <a:solidFill>
                          <a:prstClr val="black"/>
                        </a:solidFill>
                        <a:latin typeface="Cambria Math"/>
                        <a:cs typeface="Times New Roman" pitchFamily="18" charset="0"/>
                      </a:rPr>
                      <m:t>=2</m:t>
                    </m:r>
                    <m:r>
                      <a:rPr lang="en-US" sz="2300" i="1" smtClean="0">
                        <a:solidFill>
                          <a:prstClr val="black"/>
                        </a:solidFill>
                        <a:latin typeface="Cambria Math" panose="02040503050406030204" pitchFamily="18" charset="0"/>
                        <a:cs typeface="Times New Roman" pitchFamily="18" charset="0"/>
                      </a:rPr>
                      <m:t>.</m:t>
                    </m:r>
                  </m:oMath>
                </a14:m>
                <a:r>
                  <a:rPr lang="en-US" sz="2300" dirty="0">
                    <a:solidFill>
                      <a:prstClr val="black"/>
                    </a:solidFill>
                    <a:latin typeface="Times New Roman" pitchFamily="18" charset="0"/>
                    <a:cs typeface="Times New Roman" pitchFamily="18" charset="0"/>
                  </a:rPr>
                  <a:t> </a:t>
                </a:r>
              </a:p>
              <a:p>
                <a:pPr marL="342900" indent="-342900">
                  <a:buFont typeface="Arial" pitchFamily="34" charset="0"/>
                  <a:buChar char="•"/>
                </a:pPr>
                <a:endParaRPr lang="en-US" sz="2300" dirty="0">
                  <a:solidFill>
                    <a:prstClr val="black"/>
                  </a:solidFill>
                  <a:latin typeface="Times New Roman" pitchFamily="18" charset="0"/>
                  <a:cs typeface="Times New Roman" pitchFamily="18" charset="0"/>
                </a:endParaRPr>
              </a:p>
              <a:p>
                <a:endParaRPr lang="en-US" sz="2300" dirty="0">
                  <a:solidFill>
                    <a:prstClr val="black"/>
                  </a:solidFill>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08864" y="836728"/>
                <a:ext cx="11342730" cy="5179175"/>
              </a:xfrm>
              <a:prstGeom prst="rect">
                <a:avLst/>
              </a:prstGeom>
              <a:blipFill>
                <a:blip r:embed="rId4"/>
                <a:stretch>
                  <a:fillRect l="-645"/>
                </a:stretch>
              </a:blipFill>
            </p:spPr>
            <p:txBody>
              <a:bodyPr/>
              <a:lstStyle/>
              <a:p>
                <a:r>
                  <a:rPr lang="en-US">
                    <a:noFill/>
                  </a:rPr>
                  <a:t> </a:t>
                </a:r>
              </a:p>
            </p:txBody>
          </p:sp>
        </mc:Fallback>
      </mc:AlternateContent>
    </p:spTree>
    <p:extLst>
      <p:ext uri="{BB962C8B-B14F-4D97-AF65-F5344CB8AC3E}">
        <p14:creationId xmlns:p14="http://schemas.microsoft.com/office/powerpoint/2010/main" val="423415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71680" y="47520"/>
              <a:ext cx="11496960" cy="4982040"/>
            </p14:xfrm>
          </p:contentPart>
        </mc:Choice>
        <mc:Fallback>
          <p:pic>
            <p:nvPicPr>
              <p:cNvPr id="4" name="Ink 3"/>
              <p:cNvPicPr/>
              <p:nvPr/>
            </p:nvPicPr>
            <p:blipFill>
              <a:blip r:embed="rId3"/>
              <a:stretch>
                <a:fillRect/>
              </a:stretch>
            </p:blipFill>
            <p:spPr>
              <a:xfrm>
                <a:off x="562320" y="38160"/>
                <a:ext cx="11515680" cy="5000760"/>
              </a:xfrm>
              <a:prstGeom prst="rect">
                <a:avLst/>
              </a:prstGeom>
            </p:spPr>
          </p:pic>
        </mc:Fallback>
      </mc:AlternateContent>
    </p:spTree>
    <p:extLst>
      <p:ext uri="{BB962C8B-B14F-4D97-AF65-F5344CB8AC3E}">
        <p14:creationId xmlns:p14="http://schemas.microsoft.com/office/powerpoint/2010/main" val="3541079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76280" y="47520"/>
              <a:ext cx="11544480" cy="5229720"/>
            </p14:xfrm>
          </p:contentPart>
        </mc:Choice>
        <mc:Fallback>
          <p:pic>
            <p:nvPicPr>
              <p:cNvPr id="4" name="Ink 3"/>
              <p:cNvPicPr/>
              <p:nvPr/>
            </p:nvPicPr>
            <p:blipFill>
              <a:blip r:embed="rId3"/>
              <a:stretch>
                <a:fillRect/>
              </a:stretch>
            </p:blipFill>
            <p:spPr>
              <a:xfrm>
                <a:off x="466920" y="38160"/>
                <a:ext cx="11563200" cy="5248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600200" y="1676160"/>
              <a:ext cx="8696520" cy="4772520"/>
            </p14:xfrm>
          </p:contentPart>
        </mc:Choice>
        <mc:Fallback>
          <p:pic>
            <p:nvPicPr>
              <p:cNvPr id="5" name="Ink 4"/>
              <p:cNvPicPr/>
              <p:nvPr/>
            </p:nvPicPr>
            <p:blipFill>
              <a:blip r:embed="rId5"/>
              <a:stretch>
                <a:fillRect/>
              </a:stretch>
            </p:blipFill>
            <p:spPr>
              <a:xfrm>
                <a:off x="1590840" y="1666800"/>
                <a:ext cx="8715240" cy="4791240"/>
              </a:xfrm>
              <a:prstGeom prst="rect">
                <a:avLst/>
              </a:prstGeom>
            </p:spPr>
          </p:pic>
        </mc:Fallback>
      </mc:AlternateContent>
    </p:spTree>
    <p:extLst>
      <p:ext uri="{BB962C8B-B14F-4D97-AF65-F5344CB8AC3E}">
        <p14:creationId xmlns:p14="http://schemas.microsoft.com/office/powerpoint/2010/main" val="4102745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3800" y="47520"/>
              <a:ext cx="11525760" cy="6286680"/>
            </p14:xfrm>
          </p:contentPart>
        </mc:Choice>
        <mc:Fallback>
          <p:pic>
            <p:nvPicPr>
              <p:cNvPr id="4" name="Ink 3"/>
              <p:cNvPicPr/>
              <p:nvPr/>
            </p:nvPicPr>
            <p:blipFill>
              <a:blip r:embed="rId3"/>
              <a:stretch>
                <a:fillRect/>
              </a:stretch>
            </p:blipFill>
            <p:spPr>
              <a:xfrm>
                <a:off x="514440" y="38160"/>
                <a:ext cx="11544480" cy="6305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04880" y="4295520"/>
              <a:ext cx="10954080" cy="2381760"/>
            </p14:xfrm>
          </p:contentPart>
        </mc:Choice>
        <mc:Fallback>
          <p:pic>
            <p:nvPicPr>
              <p:cNvPr id="5" name="Ink 4"/>
              <p:cNvPicPr/>
              <p:nvPr/>
            </p:nvPicPr>
            <p:blipFill>
              <a:blip r:embed="rId5"/>
              <a:stretch>
                <a:fillRect/>
              </a:stretch>
            </p:blipFill>
            <p:spPr>
              <a:xfrm>
                <a:off x="695520" y="4286160"/>
                <a:ext cx="10972800" cy="2400480"/>
              </a:xfrm>
              <a:prstGeom prst="rect">
                <a:avLst/>
              </a:prstGeom>
            </p:spPr>
          </p:pic>
        </mc:Fallback>
      </mc:AlternateContent>
    </p:spTree>
    <p:extLst>
      <p:ext uri="{BB962C8B-B14F-4D97-AF65-F5344CB8AC3E}">
        <p14:creationId xmlns:p14="http://schemas.microsoft.com/office/powerpoint/2010/main" val="1914849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52600" y="152280"/>
              <a:ext cx="11315880" cy="6163200"/>
            </p14:xfrm>
          </p:contentPart>
        </mc:Choice>
        <mc:Fallback>
          <p:pic>
            <p:nvPicPr>
              <p:cNvPr id="4" name="Ink 3"/>
              <p:cNvPicPr/>
              <p:nvPr/>
            </p:nvPicPr>
            <p:blipFill>
              <a:blip r:embed="rId3"/>
              <a:stretch>
                <a:fillRect/>
              </a:stretch>
            </p:blipFill>
            <p:spPr>
              <a:xfrm>
                <a:off x="543240" y="142920"/>
                <a:ext cx="11334600" cy="6181920"/>
              </a:xfrm>
              <a:prstGeom prst="rect">
                <a:avLst/>
              </a:prstGeom>
            </p:spPr>
          </p:pic>
        </mc:Fallback>
      </mc:AlternateContent>
    </p:spTree>
    <p:extLst>
      <p:ext uri="{BB962C8B-B14F-4D97-AF65-F5344CB8AC3E}">
        <p14:creationId xmlns:p14="http://schemas.microsoft.com/office/powerpoint/2010/main" val="297456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04880" y="56880"/>
              <a:ext cx="11315880" cy="5286960"/>
            </p14:xfrm>
          </p:contentPart>
        </mc:Choice>
        <mc:Fallback>
          <p:pic>
            <p:nvPicPr>
              <p:cNvPr id="4" name="Ink 3"/>
              <p:cNvPicPr/>
              <p:nvPr/>
            </p:nvPicPr>
            <p:blipFill>
              <a:blip r:embed="rId3"/>
              <a:stretch>
                <a:fillRect/>
              </a:stretch>
            </p:blipFill>
            <p:spPr>
              <a:xfrm>
                <a:off x="695520" y="47520"/>
                <a:ext cx="11334600" cy="530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85680" y="19080"/>
              <a:ext cx="10496880" cy="6686640"/>
            </p14:xfrm>
          </p:contentPart>
        </mc:Choice>
        <mc:Fallback>
          <p:pic>
            <p:nvPicPr>
              <p:cNvPr id="5" name="Ink 4"/>
              <p:cNvPicPr/>
              <p:nvPr/>
            </p:nvPicPr>
            <p:blipFill>
              <a:blip r:embed="rId5"/>
              <a:stretch>
                <a:fillRect/>
              </a:stretch>
            </p:blipFill>
            <p:spPr>
              <a:xfrm>
                <a:off x="76320" y="9720"/>
                <a:ext cx="10515600" cy="6705360"/>
              </a:xfrm>
              <a:prstGeom prst="rect">
                <a:avLst/>
              </a:prstGeom>
            </p:spPr>
          </p:pic>
        </mc:Fallback>
      </mc:AlternateContent>
    </p:spTree>
    <p:extLst>
      <p:ext uri="{BB962C8B-B14F-4D97-AF65-F5344CB8AC3E}">
        <p14:creationId xmlns:p14="http://schemas.microsoft.com/office/powerpoint/2010/main" val="320578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515674" y="180213"/>
            <a:ext cx="10515600" cy="546466"/>
          </a:xfrm>
        </p:spPr>
        <p:txBody>
          <a:bodyPr>
            <a:noAutofit/>
          </a:bodyPr>
          <a:lstStyle/>
          <a:p>
            <a:r>
              <a:rPr lang="en-US" sz="3600" b="1" dirty="0">
                <a:solidFill>
                  <a:srgbClr val="0070C0"/>
                </a:solidFill>
                <a:latin typeface="+mn-lt"/>
              </a:rPr>
              <a:t>Common Parametric Curves in the Complex Plane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2A8B097F-2945-4F7D-8DB6-8B287F0ABA81}"/>
                  </a:ext>
                </a:extLst>
              </p:cNvPr>
              <p:cNvSpPr/>
              <p:nvPr/>
            </p:nvSpPr>
            <p:spPr>
              <a:xfrm>
                <a:off x="629652" y="726679"/>
                <a:ext cx="11317706" cy="5412957"/>
              </a:xfrm>
              <a:prstGeom prst="rect">
                <a:avLst/>
              </a:prstGeom>
            </p:spPr>
            <p:txBody>
              <a:bodyPr wrap="square">
                <a:spAutoFit/>
              </a:bodyPr>
              <a:lstStyle/>
              <a:p>
                <a:r>
                  <a:rPr lang="en-US" sz="2300" b="1" dirty="0"/>
                  <a:t>Line</a:t>
                </a:r>
              </a:p>
              <a:p>
                <a:r>
                  <a:rPr lang="en-US" sz="2300" dirty="0"/>
                  <a:t>A parametrization of the line containing the points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oMath>
                </a14:m>
                <a:r>
                  <a:rPr lang="en-US" sz="2300" dirty="0"/>
                  <a:t> and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oMath>
                </a14:m>
                <a:r>
                  <a:rPr lang="en-US" sz="2300" dirty="0"/>
                  <a:t> is:</a:t>
                </a:r>
              </a:p>
              <a:p>
                <a:pP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smtClean="0">
                              <a:latin typeface="Cambria Math"/>
                            </a:rPr>
                          </m:ctrlPr>
                        </m:sSubPr>
                        <m:e>
                          <m:r>
                            <a:rPr lang="en-US" sz="2300" b="0" i="1" dirty="0" smtClean="0">
                              <a:latin typeface="Cambria Math" panose="02040503050406030204" pitchFamily="18" charset="0"/>
                            </a:rPr>
                            <m:t>𝑧</m:t>
                          </m:r>
                        </m:e>
                        <m:sub>
                          <m:r>
                            <a:rPr lang="en-US" sz="2300" b="0" i="1" dirty="0" smtClean="0">
                              <a:latin typeface="Cambria Math" panose="02040503050406030204" pitchFamily="18" charset="0"/>
                            </a:rPr>
                            <m:t>0</m:t>
                          </m:r>
                        </m:sub>
                      </m:sSub>
                      <m:r>
                        <a:rPr lang="en-US" sz="2300" i="1" dirty="0" smtClean="0">
                          <a:latin typeface="Cambria Math" panose="02040503050406030204" pitchFamily="18" charset="0"/>
                        </a:rPr>
                        <m:t>(1−</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r>
                        <a:rPr lang="en-US" sz="2300" i="1" dirty="0" smtClean="0">
                          <a:latin typeface="Cambria Math" panose="02040503050406030204" pitchFamily="18" charset="0"/>
                        </a:rPr>
                        <m:t>𝑡</m:t>
                      </m:r>
                      <m:r>
                        <a:rPr lang="en-US" sz="2300" i="1" dirty="0" smtClean="0">
                          <a:latin typeface="Cambria Math" panose="02040503050406030204" pitchFamily="18" charset="0"/>
                        </a:rPr>
                        <m:t>,  −∞ &lt; </m:t>
                      </m:r>
                      <m:r>
                        <a:rPr lang="en-US" sz="2300" i="1" dirty="0" smtClean="0">
                          <a:latin typeface="Cambria Math" panose="02040503050406030204" pitchFamily="18" charset="0"/>
                        </a:rPr>
                        <m:t>𝑡</m:t>
                      </m:r>
                      <m:r>
                        <a:rPr lang="en-US" sz="2300" i="1" dirty="0" smtClean="0">
                          <a:latin typeface="Cambria Math" panose="02040503050406030204" pitchFamily="18" charset="0"/>
                        </a:rPr>
                        <m:t> &lt; ∞.</m:t>
                      </m:r>
                    </m:oMath>
                  </m:oMathPara>
                </a14:m>
                <a:endParaRPr lang="en-US" sz="2300" dirty="0"/>
              </a:p>
              <a:p>
                <a:r>
                  <a:rPr lang="en-US" sz="2300" b="1" dirty="0"/>
                  <a:t>Line Segment</a:t>
                </a:r>
              </a:p>
              <a:p>
                <a:r>
                  <a:rPr lang="en-US" sz="2300" dirty="0"/>
                  <a:t>A parametrization of the line segment from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oMath>
                </a14:m>
                <a:r>
                  <a:rPr lang="en-US" sz="2300" dirty="0"/>
                  <a:t> to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oMath>
                </a14:m>
                <a:r>
                  <a:rPr lang="en-US" sz="2300" dirty="0"/>
                  <a:t> is:</a:t>
                </a:r>
              </a:p>
              <a:p>
                <a:pP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r>
                        <a:rPr lang="en-US" sz="2300" i="1" dirty="0" smtClean="0">
                          <a:latin typeface="Cambria Math" panose="02040503050406030204" pitchFamily="18" charset="0"/>
                        </a:rPr>
                        <m:t>(1−</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r>
                        <a:rPr lang="en-US" sz="2300" i="1" dirty="0" smtClean="0">
                          <a:latin typeface="Cambria Math" panose="02040503050406030204" pitchFamily="18" charset="0"/>
                        </a:rPr>
                        <m:t>𝑡</m:t>
                      </m:r>
                      <m:r>
                        <a:rPr lang="en-US" sz="2300" i="1" dirty="0" smtClean="0">
                          <a:latin typeface="Cambria Math" panose="02040503050406030204" pitchFamily="18" charset="0"/>
                        </a:rPr>
                        <m:t>,  0 ≤ </m:t>
                      </m:r>
                      <m:r>
                        <a:rPr lang="en-US" sz="2300" i="1" dirty="0" smtClean="0">
                          <a:latin typeface="Cambria Math" panose="02040503050406030204" pitchFamily="18" charset="0"/>
                        </a:rPr>
                        <m:t>𝑡</m:t>
                      </m:r>
                      <m:r>
                        <a:rPr lang="en-US" sz="2300" i="1" dirty="0" smtClean="0">
                          <a:latin typeface="Cambria Math" panose="02040503050406030204" pitchFamily="18" charset="0"/>
                        </a:rPr>
                        <m:t> ≤ 1.</m:t>
                      </m:r>
                    </m:oMath>
                  </m:oMathPara>
                </a14:m>
                <a:endParaRPr lang="en-US" sz="2300" dirty="0"/>
              </a:p>
              <a:p>
                <a:r>
                  <a:rPr lang="en-US" sz="2300" b="1" dirty="0"/>
                  <a:t>Ray</a:t>
                </a:r>
              </a:p>
              <a:p>
                <a:r>
                  <a:rPr lang="en-US" sz="2300" dirty="0"/>
                  <a:t>A parametrization of the ray emanating from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oMath>
                </a14:m>
                <a:r>
                  <a:rPr lang="en-US" sz="2300" dirty="0"/>
                  <a:t> and containing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oMath>
                </a14:m>
                <a:r>
                  <a:rPr lang="en-US" sz="2300" dirty="0"/>
                  <a:t> is:</a:t>
                </a:r>
              </a:p>
              <a:p>
                <a:pP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r>
                        <a:rPr lang="en-US" sz="2300" i="1" dirty="0" smtClean="0">
                          <a:latin typeface="Cambria Math" panose="02040503050406030204" pitchFamily="18" charset="0"/>
                        </a:rPr>
                        <m:t>(1−</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b="0" i="1" dirty="0" smtClean="0">
                              <a:latin typeface="Cambria Math" panose="02040503050406030204" pitchFamily="18" charset="0"/>
                            </a:rPr>
                            <m:t>1</m:t>
                          </m:r>
                        </m:sub>
                      </m:sSub>
                      <m:r>
                        <a:rPr lang="en-US" sz="2300" i="1" dirty="0" smtClean="0">
                          <a:latin typeface="Cambria Math" panose="02040503050406030204" pitchFamily="18" charset="0"/>
                        </a:rPr>
                        <m:t>𝑡</m:t>
                      </m:r>
                      <m:r>
                        <a:rPr lang="en-US" sz="2300" i="1" dirty="0" smtClean="0">
                          <a:latin typeface="Cambria Math" panose="02040503050406030204" pitchFamily="18" charset="0"/>
                        </a:rPr>
                        <m:t>,  0 ≤ </m:t>
                      </m:r>
                      <m:r>
                        <a:rPr lang="en-US" sz="2300" i="1" dirty="0" smtClean="0">
                          <a:latin typeface="Cambria Math" panose="02040503050406030204" pitchFamily="18" charset="0"/>
                        </a:rPr>
                        <m:t>𝑡</m:t>
                      </m:r>
                      <m:r>
                        <a:rPr lang="en-US" sz="2300" i="1" dirty="0" smtClean="0">
                          <a:latin typeface="Cambria Math" panose="02040503050406030204" pitchFamily="18" charset="0"/>
                        </a:rPr>
                        <m:t> &lt; ∞.</m:t>
                      </m:r>
                    </m:oMath>
                  </m:oMathPara>
                </a14:m>
                <a:endParaRPr lang="en-US" sz="2300" dirty="0"/>
              </a:p>
              <a:p>
                <a:r>
                  <a:rPr lang="en-US" sz="2300" b="1" dirty="0"/>
                  <a:t>Circle</a:t>
                </a:r>
              </a:p>
              <a:p>
                <a:r>
                  <a:rPr lang="en-US" sz="2300" dirty="0"/>
                  <a:t>A parametrization of the circle centered at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oMath>
                </a14:m>
                <a:r>
                  <a:rPr lang="en-US" sz="2300" dirty="0"/>
                  <a:t> with radius </a:t>
                </a:r>
                <a14:m>
                  <m:oMath xmlns:m="http://schemas.openxmlformats.org/officeDocument/2006/math">
                    <m:r>
                      <a:rPr lang="en-US" sz="2300" i="1" dirty="0" smtClean="0">
                        <a:latin typeface="Cambria Math" panose="02040503050406030204" pitchFamily="18" charset="0"/>
                      </a:rPr>
                      <m:t>𝑟</m:t>
                    </m:r>
                  </m:oMath>
                </a14:m>
                <a:r>
                  <a:rPr lang="en-US" sz="2300" dirty="0"/>
                  <a:t> is:</a:t>
                </a:r>
              </a:p>
              <a:p>
                <a:pP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r>
                        <a:rPr lang="en-US" sz="2300" i="1" dirty="0" smtClean="0">
                          <a:latin typeface="Cambria Math" panose="02040503050406030204" pitchFamily="18" charset="0"/>
                        </a:rPr>
                        <m:t>+</m:t>
                      </m:r>
                      <m:r>
                        <a:rPr lang="en-US" sz="2300" i="1" dirty="0" smtClean="0">
                          <a:latin typeface="Cambria Math" panose="02040503050406030204" pitchFamily="18" charset="0"/>
                        </a:rPr>
                        <m:t>𝑟</m:t>
                      </m:r>
                      <m:r>
                        <a:rPr lang="en-US" sz="2300" i="1" dirty="0" smtClean="0">
                          <a:latin typeface="Cambria Math" panose="02040503050406030204" pitchFamily="18" charset="0"/>
                        </a:rPr>
                        <m:t> (</m:t>
                      </m:r>
                      <m:r>
                        <m:rPr>
                          <m:sty m:val="p"/>
                        </m:rPr>
                        <a:rPr lang="en-US" sz="2300" i="1" dirty="0" smtClean="0">
                          <a:latin typeface="Cambria Math" panose="02040503050406030204" pitchFamily="18" charset="0"/>
                        </a:rPr>
                        <m:t>cos</m:t>
                      </m:r>
                      <m:r>
                        <a:rPr lang="en-US" sz="2300" i="1" dirty="0" smtClean="0">
                          <a:latin typeface="Cambria Math" panose="02040503050406030204" pitchFamily="18" charset="0"/>
                        </a:rPr>
                        <m:t>⁡</m:t>
                      </m:r>
                      <m:r>
                        <a:rPr lang="en-US" sz="2300" i="1" dirty="0" smtClean="0">
                          <a:latin typeface="Cambria Math" panose="02040503050406030204" pitchFamily="18" charset="0"/>
                        </a:rPr>
                        <m:t>𝑡</m:t>
                      </m:r>
                      <m:r>
                        <a:rPr lang="en-US" sz="2300" i="1" dirty="0" smtClean="0">
                          <a:latin typeface="Cambria Math" panose="02040503050406030204" pitchFamily="18" charset="0"/>
                        </a:rPr>
                        <m:t>+</m:t>
                      </m:r>
                      <m:r>
                        <a:rPr lang="en-US" sz="2300" i="1" dirty="0" err="1">
                          <a:latin typeface="Cambria Math" panose="02040503050406030204" pitchFamily="18" charset="0"/>
                        </a:rPr>
                        <m:t>𝑖</m:t>
                      </m:r>
                      <m:r>
                        <m:rPr>
                          <m:sty m:val="p"/>
                        </m:rPr>
                        <a:rPr lang="en-US" sz="2300" i="1" dirty="0">
                          <a:latin typeface="Cambria Math" panose="02040503050406030204" pitchFamily="18" charset="0"/>
                        </a:rPr>
                        <m:t>sin</m:t>
                      </m:r>
                      <m:r>
                        <a:rPr lang="en-US" sz="2300" i="1" dirty="0">
                          <a:latin typeface="Cambria Math" panose="02040503050406030204" pitchFamily="18" charset="0"/>
                        </a:rPr>
                        <m:t>⁡</m:t>
                      </m:r>
                      <m:r>
                        <a:rPr lang="en-US" sz="2300" i="1" dirty="0">
                          <a:latin typeface="Cambria Math" panose="02040503050406030204" pitchFamily="18" charset="0"/>
                        </a:rPr>
                        <m:t>𝑡</m:t>
                      </m:r>
                      <m:r>
                        <a:rPr lang="en-US" sz="2300" i="1" dirty="0">
                          <a:latin typeface="Cambria Math" panose="02040503050406030204" pitchFamily="18" charset="0"/>
                        </a:rPr>
                        <m:t>) ,  0 ≤ </m:t>
                      </m:r>
                      <m:r>
                        <a:rPr lang="en-US" sz="2300" i="1" dirty="0">
                          <a:latin typeface="Cambria Math" panose="02040503050406030204" pitchFamily="18" charset="0"/>
                        </a:rPr>
                        <m:t>𝑡</m:t>
                      </m:r>
                      <m:r>
                        <a:rPr lang="en-US" sz="2300" i="1" dirty="0">
                          <a:latin typeface="Cambria Math" panose="02040503050406030204" pitchFamily="18" charset="0"/>
                        </a:rPr>
                        <m:t> ≤ 2</m:t>
                      </m:r>
                      <m:r>
                        <a:rPr lang="el-GR" sz="2300" i="1" dirty="0">
                          <a:latin typeface="Cambria Math" panose="02040503050406030204" pitchFamily="18" charset="0"/>
                        </a:rPr>
                        <m:t>𝜋</m:t>
                      </m:r>
                      <m:r>
                        <a:rPr lang="el-GR" sz="2300" i="1" dirty="0" smtClean="0">
                          <a:latin typeface="Cambria Math" panose="02040503050406030204" pitchFamily="18" charset="0"/>
                        </a:rPr>
                        <m:t>.</m:t>
                      </m:r>
                    </m:oMath>
                  </m:oMathPara>
                </a14:m>
                <a:endParaRPr lang="el-GR" sz="2300" dirty="0"/>
              </a:p>
              <a:p>
                <a:endParaRPr lang="en-US" sz="1050" dirty="0"/>
              </a:p>
              <a:p>
                <a:r>
                  <a:rPr lang="en-US" sz="2300" dirty="0"/>
                  <a:t>In exponential notation, this parametrization is:</a:t>
                </a:r>
              </a:p>
              <a:p>
                <a:pPr/>
                <a14:m>
                  <m:oMathPara xmlns:m="http://schemas.openxmlformats.org/officeDocument/2006/math">
                    <m:oMathParaPr>
                      <m:jc m:val="centerGroup"/>
                    </m:oMathParaPr>
                    <m:oMath xmlns:m="http://schemas.openxmlformats.org/officeDocument/2006/math">
                      <m:r>
                        <a:rPr lang="de-DE" sz="2300" i="1" dirty="0" smtClean="0">
                          <a:latin typeface="Cambria Math" panose="02040503050406030204" pitchFamily="18" charset="0"/>
                        </a:rPr>
                        <m:t>𝑧</m:t>
                      </m:r>
                      <m:r>
                        <a:rPr lang="de-DE" sz="2300" i="1" dirty="0" smtClean="0">
                          <a:latin typeface="Cambria Math" panose="02040503050406030204" pitchFamily="18" charset="0"/>
                        </a:rPr>
                        <m:t>(</m:t>
                      </m:r>
                      <m:r>
                        <a:rPr lang="de-DE" sz="2300" i="1" dirty="0" smtClean="0">
                          <a:latin typeface="Cambria Math" panose="02040503050406030204" pitchFamily="18" charset="0"/>
                        </a:rPr>
                        <m:t>𝑡</m:t>
                      </m:r>
                      <m:r>
                        <a:rPr lang="de-DE"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𝑧</m:t>
                          </m:r>
                        </m:e>
                        <m:sub>
                          <m:r>
                            <a:rPr lang="en-US" sz="2300" i="1" dirty="0">
                              <a:latin typeface="Cambria Math" panose="02040503050406030204" pitchFamily="18" charset="0"/>
                            </a:rPr>
                            <m:t>0</m:t>
                          </m:r>
                        </m:sub>
                      </m:sSub>
                      <m:r>
                        <a:rPr lang="de-DE" sz="2300" i="1" dirty="0" smtClean="0">
                          <a:latin typeface="Cambria Math" panose="02040503050406030204" pitchFamily="18" charset="0"/>
                        </a:rPr>
                        <m:t>+</m:t>
                      </m:r>
                      <m:r>
                        <a:rPr lang="de-DE" sz="2300" i="1" dirty="0" smtClean="0">
                          <a:latin typeface="Cambria Math" panose="02040503050406030204" pitchFamily="18" charset="0"/>
                        </a:rPr>
                        <m:t>𝑟</m:t>
                      </m:r>
                      <m:sSup>
                        <m:sSupPr>
                          <m:ctrlPr>
                            <a:rPr lang="de-DE" sz="2300" i="1" dirty="0" smtClean="0">
                              <a:latin typeface="Cambria Math"/>
                            </a:rPr>
                          </m:ctrlPr>
                        </m:sSupPr>
                        <m:e>
                          <m:r>
                            <a:rPr lang="en-US" sz="2300" b="0" i="1" dirty="0" smtClean="0">
                              <a:latin typeface="Cambria Math" panose="02040503050406030204" pitchFamily="18" charset="0"/>
                            </a:rPr>
                            <m:t>𝑒</m:t>
                          </m:r>
                        </m:e>
                        <m:sup>
                          <m:r>
                            <a:rPr lang="en-US" sz="2300" b="0" i="1" dirty="0" smtClean="0">
                              <a:latin typeface="Cambria Math" panose="02040503050406030204" pitchFamily="18" charset="0"/>
                            </a:rPr>
                            <m:t>𝑖𝑡</m:t>
                          </m:r>
                        </m:sup>
                      </m:sSup>
                      <m:r>
                        <a:rPr lang="de-DE" sz="2300" i="1" dirty="0" smtClean="0">
                          <a:latin typeface="Cambria Math" panose="02040503050406030204" pitchFamily="18" charset="0"/>
                        </a:rPr>
                        <m:t>, </m:t>
                      </m:r>
                      <m:r>
                        <a:rPr lang="en-US" sz="2300" b="0" i="1" dirty="0" smtClean="0">
                          <a:latin typeface="Cambria Math" panose="02040503050406030204" pitchFamily="18" charset="0"/>
                        </a:rPr>
                        <m:t> </m:t>
                      </m:r>
                      <m:r>
                        <a:rPr lang="de-DE" sz="2300" i="1" dirty="0" smtClean="0">
                          <a:latin typeface="Cambria Math" panose="02040503050406030204" pitchFamily="18" charset="0"/>
                        </a:rPr>
                        <m:t>0 ≤ </m:t>
                      </m:r>
                      <m:r>
                        <a:rPr lang="de-DE" sz="2300" i="1" dirty="0" smtClean="0">
                          <a:latin typeface="Cambria Math" panose="02040503050406030204" pitchFamily="18" charset="0"/>
                        </a:rPr>
                        <m:t>𝑡</m:t>
                      </m:r>
                      <m:r>
                        <a:rPr lang="de-DE" sz="2300" i="1" dirty="0" smtClean="0">
                          <a:latin typeface="Cambria Math" panose="02040503050406030204" pitchFamily="18" charset="0"/>
                        </a:rPr>
                        <m:t> ≤ 2</m:t>
                      </m:r>
                      <m:r>
                        <a:rPr lang="de-DE" sz="2300" i="1" dirty="0" smtClean="0">
                          <a:latin typeface="Cambria Math" panose="02040503050406030204" pitchFamily="18" charset="0"/>
                        </a:rPr>
                        <m:t>𝜋</m:t>
                      </m:r>
                      <m:r>
                        <a:rPr lang="de-DE" sz="2300" i="1" dirty="0" smtClean="0">
                          <a:latin typeface="Cambria Math" panose="02040503050406030204" pitchFamily="18" charset="0"/>
                        </a:rPr>
                        <m:t>.</m:t>
                      </m:r>
                    </m:oMath>
                  </m:oMathPara>
                </a14:m>
                <a:endParaRPr lang="en-US" sz="2300" dirty="0"/>
              </a:p>
            </p:txBody>
          </p:sp>
        </mc:Choice>
        <mc:Fallback xmlns="">
          <p:sp>
            <p:nvSpPr>
              <p:cNvPr id="7" name="Rectangle 6">
                <a:extLst>
                  <a:ext uri="{FF2B5EF4-FFF2-40B4-BE49-F238E27FC236}">
                    <a16:creationId xmlns:a16="http://schemas.microsoft.com/office/drawing/2014/main" xmlns="" xmlns:a14="http://schemas.microsoft.com/office/drawing/2010/main" id="{2A8B097F-2945-4F7D-8DB6-8B287F0ABA81}"/>
                  </a:ext>
                </a:extLst>
              </p:cNvPr>
              <p:cNvSpPr>
                <a:spLocks noRot="1" noChangeAspect="1" noMove="1" noResize="1" noEditPoints="1" noAdjustHandles="1" noChangeArrowheads="1" noChangeShapeType="1" noTextEdit="1"/>
              </p:cNvSpPr>
              <p:nvPr/>
            </p:nvSpPr>
            <p:spPr>
              <a:xfrm>
                <a:off x="629652" y="726679"/>
                <a:ext cx="11317706" cy="5412957"/>
              </a:xfrm>
              <a:prstGeom prst="rect">
                <a:avLst/>
              </a:prstGeom>
              <a:blipFill rotWithShape="1">
                <a:blip r:embed="rId2"/>
                <a:stretch>
                  <a:fillRect l="-754" t="-78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420120" y="714240"/>
              <a:ext cx="2676960" cy="5791680"/>
            </p14:xfrm>
          </p:contentPart>
        </mc:Choice>
        <mc:Fallback xmlns="">
          <p:pic>
            <p:nvPicPr>
              <p:cNvPr id="3" name="Ink 2"/>
              <p:cNvPicPr/>
              <p:nvPr/>
            </p:nvPicPr>
            <p:blipFill>
              <a:blip r:embed="rId4"/>
              <a:stretch>
                <a:fillRect/>
              </a:stretch>
            </p:blipFill>
            <p:spPr>
              <a:xfrm>
                <a:off x="9410760" y="704880"/>
                <a:ext cx="2695680" cy="5810400"/>
              </a:xfrm>
              <a:prstGeom prst="rect">
                <a:avLst/>
              </a:prstGeom>
            </p:spPr>
          </p:pic>
        </mc:Fallback>
      </mc:AlternateContent>
    </p:spTree>
    <p:extLst>
      <p:ext uri="{BB962C8B-B14F-4D97-AF65-F5344CB8AC3E}">
        <p14:creationId xmlns:p14="http://schemas.microsoft.com/office/powerpoint/2010/main" val="3615262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407390" y="108284"/>
            <a:ext cx="10515600" cy="546466"/>
          </a:xfrm>
        </p:spPr>
        <p:txBody>
          <a:bodyPr>
            <a:noAutofit/>
          </a:bodyPr>
          <a:lstStyle/>
          <a:p>
            <a:r>
              <a:rPr lang="en-US" sz="3800" b="1" dirty="0">
                <a:solidFill>
                  <a:srgbClr val="0070C0"/>
                </a:solidFill>
                <a:latin typeface="+mn-lt"/>
              </a:rPr>
              <a:t>Contours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76351EB-9639-4374-BB0D-1B602A822616}"/>
                  </a:ext>
                </a:extLst>
              </p:cNvPr>
              <p:cNvSpPr>
                <a:spLocks noGrp="1"/>
              </p:cNvSpPr>
              <p:nvPr>
                <p:ph idx="1"/>
              </p:nvPr>
            </p:nvSpPr>
            <p:spPr>
              <a:xfrm>
                <a:off x="407390" y="654750"/>
                <a:ext cx="11556010" cy="4931259"/>
              </a:xfrm>
            </p:spPr>
            <p:txBody>
              <a:bodyPr>
                <a:noAutofit/>
              </a:bodyPr>
              <a:lstStyle/>
              <a:p>
                <a:pPr marL="0" indent="0" algn="just">
                  <a:buNone/>
                </a:pPr>
                <a:r>
                  <a:rPr lang="en-US" sz="2300" dirty="0"/>
                  <a:t>The notions of curves in the complex plane that are smooth, piecewise smooth, simple, closed, and simple closed are easily formulated in terms of the vector function </a:t>
                </a:r>
                <a14:m>
                  <m:oMath xmlns:m="http://schemas.openxmlformats.org/officeDocument/2006/math">
                    <m:r>
                      <a:rPr lang="en-US" sz="2300" i="1" dirty="0" smtClean="0">
                        <a:latin typeface="Cambria Math"/>
                      </a:rPr>
                      <m:t>(1)</m:t>
                    </m:r>
                  </m:oMath>
                </a14:m>
                <a:r>
                  <a:rPr lang="en-US" sz="2300" dirty="0"/>
                  <a:t>.</a:t>
                </a:r>
              </a:p>
              <a:p>
                <a:pPr algn="just"/>
                <a:endParaRPr lang="en-US" sz="300" b="1" dirty="0">
                  <a:solidFill>
                    <a:srgbClr val="0070C0"/>
                  </a:solidFill>
                </a:endParaRPr>
              </a:p>
              <a:p>
                <a:pPr algn="just"/>
                <a:r>
                  <a:rPr lang="en-US" sz="2300" b="1" dirty="0">
                    <a:solidFill>
                      <a:srgbClr val="0070C0"/>
                    </a:solidFill>
                  </a:rPr>
                  <a:t>Smooth curve: </a:t>
                </a:r>
                <a:r>
                  <a:rPr lang="en-US" sz="2300" dirty="0"/>
                  <a:t>A curve </a:t>
                </a:r>
                <a14:m>
                  <m:oMath xmlns:m="http://schemas.openxmlformats.org/officeDocument/2006/math">
                    <m:r>
                      <a:rPr lang="en-US" sz="2300" i="1" dirty="0" smtClean="0">
                        <a:latin typeface="Cambria Math"/>
                      </a:rPr>
                      <m:t>𝐶</m:t>
                    </m:r>
                  </m:oMath>
                </a14:m>
                <a:r>
                  <a:rPr lang="en-US" sz="2300" dirty="0"/>
                  <a:t> is called smooth if </a:t>
                </a:r>
                <a14:m>
                  <m:oMath xmlns:m="http://schemas.openxmlformats.org/officeDocument/2006/math">
                    <m:r>
                      <a:rPr lang="en-US" sz="2300" i="1" dirty="0" smtClean="0">
                        <a:latin typeface="Cambria Math"/>
                      </a:rPr>
                      <m:t>𝑧</m:t>
                    </m:r>
                    <m:r>
                      <a:rPr lang="en-US" sz="2300" i="1" dirty="0" smtClean="0">
                        <a:latin typeface="Cambria Math"/>
                      </a:rPr>
                      <m:t>(</m:t>
                    </m:r>
                    <m:r>
                      <a:rPr lang="en-US" sz="2300" i="1" dirty="0" smtClean="0">
                        <a:latin typeface="Cambria Math"/>
                      </a:rPr>
                      <m:t>𝑡</m:t>
                    </m:r>
                    <m:r>
                      <a:rPr lang="en-US" sz="2300" i="1" dirty="0" smtClean="0">
                        <a:latin typeface="Cambria Math"/>
                      </a:rPr>
                      <m:t>)</m:t>
                    </m:r>
                  </m:oMath>
                </a14:m>
                <a:r>
                  <a:rPr lang="en-US" sz="2300" dirty="0"/>
                  <a:t> is continuous and never zero in the interval </a:t>
                </a:r>
                <a14:m>
                  <m:oMath xmlns:m="http://schemas.openxmlformats.org/officeDocument/2006/math">
                    <m:r>
                      <a:rPr lang="en-US" sz="2300" i="1" dirty="0" smtClean="0">
                        <a:latin typeface="Cambria Math"/>
                      </a:rPr>
                      <m:t>𝑎</m:t>
                    </m:r>
                    <m:r>
                      <a:rPr lang="en-US" sz="2300" i="1" dirty="0" smtClean="0">
                        <a:latin typeface="Cambria Math"/>
                      </a:rPr>
                      <m:t>≤</m:t>
                    </m:r>
                    <m:r>
                      <a:rPr lang="en-US" sz="2300" i="1" dirty="0" smtClean="0">
                        <a:latin typeface="Cambria Math"/>
                      </a:rPr>
                      <m:t>𝑡</m:t>
                    </m:r>
                    <m:r>
                      <a:rPr lang="en-US" sz="2300" i="1" dirty="0" smtClean="0">
                        <a:latin typeface="Cambria Math"/>
                      </a:rPr>
                      <m:t>≤</m:t>
                    </m:r>
                    <m:r>
                      <a:rPr lang="en-US" sz="2300" i="1" dirty="0" smtClean="0">
                        <a:latin typeface="Cambria Math"/>
                      </a:rPr>
                      <m:t>𝑏</m:t>
                    </m:r>
                    <m:r>
                      <a:rPr lang="en-US" sz="2300" i="1" dirty="0" smtClean="0">
                        <a:latin typeface="Cambria Math"/>
                      </a:rPr>
                      <m:t>,</m:t>
                    </m:r>
                  </m:oMath>
                </a14:m>
                <a:r>
                  <a:rPr lang="en-US" sz="2300" i="1" dirty="0"/>
                  <a:t> </a:t>
                </a:r>
                <a:r>
                  <a:rPr lang="en-US" sz="2300" dirty="0"/>
                  <a:t>i.e.,</a:t>
                </a:r>
                <a:r>
                  <a:rPr lang="en-US" sz="2300" i="1" dirty="0"/>
                  <a:t> </a:t>
                </a:r>
                <a:r>
                  <a:rPr lang="en-US" sz="2300" dirty="0"/>
                  <a:t>if it has a continuously turning Tangent at all points. A smooth curve can have no sharp corners or cusps.</a:t>
                </a:r>
              </a:p>
              <a:p>
                <a:pPr algn="just"/>
                <a:endParaRPr lang="en-US" sz="400" b="1" dirty="0">
                  <a:solidFill>
                    <a:srgbClr val="0070C0"/>
                  </a:solidFill>
                </a:endParaRPr>
              </a:p>
              <a:p>
                <a:pPr algn="just"/>
                <a:r>
                  <a:rPr lang="en-US" sz="2300" b="1" dirty="0">
                    <a:solidFill>
                      <a:srgbClr val="0070C0"/>
                    </a:solidFill>
                  </a:rPr>
                  <a:t>Piecewise smooth curve: </a:t>
                </a:r>
                <a:r>
                  <a:rPr lang="en-US" sz="2300" i="1" dirty="0"/>
                  <a:t>C </a:t>
                </a:r>
                <a:r>
                  <a:rPr lang="en-US" sz="2300" dirty="0"/>
                  <a:t>is a </a:t>
                </a:r>
                <a:r>
                  <a:rPr lang="en-US" sz="2300" b="1" dirty="0"/>
                  <a:t>piecewise smooth curve </a:t>
                </a:r>
                <a:r>
                  <a:rPr lang="en-US" sz="2300" dirty="0"/>
                  <a:t>if it consists of a finite number of smooth curves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𝐶</m:t>
                        </m:r>
                      </m:e>
                      <m:sub>
                        <m:r>
                          <a:rPr lang="en-US" sz="2300" i="1" dirty="0">
                            <a:latin typeface="Cambria Math" panose="02040503050406030204" pitchFamily="18" charset="0"/>
                          </a:rPr>
                          <m:t>1</m:t>
                        </m:r>
                      </m:sub>
                    </m:sSub>
                    <m:r>
                      <a:rPr lang="en-US" sz="2300" i="1" dirty="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𝐶</m:t>
                        </m:r>
                      </m:e>
                      <m:sub>
                        <m:r>
                          <a:rPr lang="en-US" sz="2300" i="1" dirty="0">
                            <a:latin typeface="Cambria Math" panose="02040503050406030204" pitchFamily="18" charset="0"/>
                          </a:rPr>
                          <m:t>2</m:t>
                        </m:r>
                      </m:sub>
                    </m:sSub>
                    <m:r>
                      <a:rPr lang="en-US" sz="2300" i="1" dirty="0">
                        <a:latin typeface="Cambria Math" panose="02040503050406030204" pitchFamily="18" charset="0"/>
                      </a:rPr>
                      <m:t>, . . . ,</m:t>
                    </m:r>
                    <m:sSub>
                      <m:sSubPr>
                        <m:ctrlPr>
                          <a:rPr lang="en-US" sz="2300" i="1" dirty="0">
                            <a:latin typeface="Cambria Math"/>
                          </a:rPr>
                        </m:ctrlPr>
                      </m:sSubPr>
                      <m:e>
                        <m:r>
                          <a:rPr lang="en-US" sz="2300" i="1" dirty="0">
                            <a:latin typeface="Cambria Math" panose="02040503050406030204" pitchFamily="18" charset="0"/>
                          </a:rPr>
                          <m:t>𝐶</m:t>
                        </m:r>
                      </m:e>
                      <m:sub>
                        <m:r>
                          <a:rPr lang="en-US" sz="2300" i="1" dirty="0">
                            <a:latin typeface="Cambria Math" panose="02040503050406030204" pitchFamily="18" charset="0"/>
                          </a:rPr>
                          <m:t>𝑛</m:t>
                        </m:r>
                      </m:sub>
                    </m:sSub>
                    <m:r>
                      <a:rPr lang="en-US" sz="2300" i="1" dirty="0">
                        <a:latin typeface="Cambria Math" panose="02040503050406030204" pitchFamily="18" charset="0"/>
                      </a:rPr>
                      <m:t> </m:t>
                    </m:r>
                  </m:oMath>
                </a14:m>
                <a:r>
                  <a:rPr lang="en-US" sz="2300" dirty="0"/>
                  <a:t>joined end to end, that is, the terminal point of one curve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𝐶</m:t>
                        </m:r>
                      </m:e>
                      <m:sub>
                        <m:r>
                          <a:rPr lang="en-US" sz="2300" b="0" i="1" dirty="0" smtClean="0">
                            <a:latin typeface="Cambria Math" panose="02040503050406030204" pitchFamily="18" charset="0"/>
                          </a:rPr>
                          <m:t>𝑘</m:t>
                        </m:r>
                      </m:sub>
                    </m:sSub>
                    <m:r>
                      <a:rPr lang="en-US" sz="2300" i="1" dirty="0">
                        <a:latin typeface="Cambria Math" panose="02040503050406030204" pitchFamily="18" charset="0"/>
                      </a:rPr>
                      <m:t> </m:t>
                    </m:r>
                  </m:oMath>
                </a14:m>
                <a:r>
                  <a:rPr lang="en-US" sz="2300" dirty="0"/>
                  <a:t>coinciding with the initial point of the next curve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𝐶</m:t>
                        </m:r>
                      </m:e>
                      <m:sub>
                        <m:r>
                          <a:rPr lang="en-US" sz="2300" b="0" i="1" dirty="0" smtClean="0">
                            <a:latin typeface="Cambria Math" panose="02040503050406030204" pitchFamily="18" charset="0"/>
                          </a:rPr>
                          <m:t>𝑘</m:t>
                        </m:r>
                        <m:r>
                          <a:rPr lang="en-US" sz="2300" b="0" i="1" dirty="0" smtClean="0">
                            <a:latin typeface="Cambria Math" panose="02040503050406030204" pitchFamily="18" charset="0"/>
                          </a:rPr>
                          <m:t>+1</m:t>
                        </m:r>
                      </m:sub>
                    </m:sSub>
                  </m:oMath>
                </a14:m>
                <a:r>
                  <a:rPr lang="en-US" sz="2300" dirty="0"/>
                  <a:t>.</a:t>
                </a:r>
                <a:r>
                  <a:rPr lang="en-US" dirty="0"/>
                  <a:t> </a:t>
                </a:r>
                <a:r>
                  <a:rPr lang="en-US" sz="2300" dirty="0"/>
                  <a:t>In other words, a curve </a:t>
                </a:r>
                <a14:m>
                  <m:oMath xmlns:m="http://schemas.openxmlformats.org/officeDocument/2006/math">
                    <m:r>
                      <a:rPr lang="en-US" sz="2300" i="1" dirty="0" smtClean="0">
                        <a:latin typeface="Cambria Math" panose="02040503050406030204" pitchFamily="18" charset="0"/>
                      </a:rPr>
                      <m:t>𝐶</m:t>
                    </m:r>
                  </m:oMath>
                </a14:m>
                <a:r>
                  <a:rPr lang="en-US" sz="2300" i="1" dirty="0"/>
                  <a:t> </a:t>
                </a:r>
                <a:r>
                  <a:rPr lang="en-US" sz="2300" dirty="0"/>
                  <a:t>that</a:t>
                </a:r>
                <a:r>
                  <a:rPr lang="en-US" sz="2300" i="1" dirty="0"/>
                  <a:t> </a:t>
                </a:r>
                <a:r>
                  <a:rPr lang="en-US" sz="2300" dirty="0"/>
                  <a:t>has a continuously turning tangent, except possibly at the points where the component smooth curves </a:t>
                </a:r>
                <a14:m>
                  <m:oMath xmlns:m="http://schemas.openxmlformats.org/officeDocument/2006/math">
                    <m:sSub>
                      <m:sSubPr>
                        <m:ctrlPr>
                          <a:rPr lang="en-US" sz="2300" i="1" dirty="0" smtClean="0">
                            <a:latin typeface="Cambria Math"/>
                          </a:rPr>
                        </m:ctrlPr>
                      </m:sSubPr>
                      <m:e>
                        <m:r>
                          <a:rPr lang="en-US" sz="2300" b="0" i="1" dirty="0" smtClean="0">
                            <a:latin typeface="Cambria Math" panose="02040503050406030204" pitchFamily="18" charset="0"/>
                          </a:rPr>
                          <m:t>𝐶</m:t>
                        </m:r>
                      </m:e>
                      <m:sub>
                        <m:r>
                          <a:rPr lang="en-US" sz="2300" b="0" i="1" dirty="0" smtClean="0">
                            <a:latin typeface="Cambria Math" panose="02040503050406030204" pitchFamily="18" charset="0"/>
                          </a:rPr>
                          <m:t>1</m:t>
                        </m:r>
                      </m:sub>
                    </m:sSub>
                    <m:r>
                      <a:rPr lang="en-US" sz="2300" i="1" dirty="0" smtClean="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𝐶</m:t>
                        </m:r>
                      </m:e>
                      <m:sub>
                        <m:r>
                          <a:rPr lang="en-US" sz="2300" b="0" i="1" dirty="0" smtClean="0">
                            <a:latin typeface="Cambria Math" panose="02040503050406030204" pitchFamily="18" charset="0"/>
                          </a:rPr>
                          <m:t>2</m:t>
                        </m:r>
                      </m:sub>
                    </m:sSub>
                    <m:r>
                      <a:rPr lang="en-US" sz="2300" i="1" dirty="0" smtClean="0">
                        <a:latin typeface="Cambria Math" panose="02040503050406030204" pitchFamily="18" charset="0"/>
                      </a:rPr>
                      <m:t>, . . . ,</m:t>
                    </m:r>
                    <m:sSub>
                      <m:sSubPr>
                        <m:ctrlPr>
                          <a:rPr lang="en-US" sz="2300" i="1" dirty="0">
                            <a:latin typeface="Cambria Math"/>
                          </a:rPr>
                        </m:ctrlPr>
                      </m:sSubPr>
                      <m:e>
                        <m:r>
                          <a:rPr lang="en-US" sz="2300" i="1" dirty="0">
                            <a:latin typeface="Cambria Math" panose="02040503050406030204" pitchFamily="18" charset="0"/>
                          </a:rPr>
                          <m:t>𝐶</m:t>
                        </m:r>
                      </m:e>
                      <m:sub>
                        <m:r>
                          <a:rPr lang="en-US" sz="2300" b="0" i="1" dirty="0" smtClean="0">
                            <a:latin typeface="Cambria Math" panose="02040503050406030204" pitchFamily="18" charset="0"/>
                          </a:rPr>
                          <m:t>𝑛</m:t>
                        </m:r>
                      </m:sub>
                    </m:sSub>
                  </m:oMath>
                </a14:m>
                <a:r>
                  <a:rPr lang="en-US" sz="2300" dirty="0"/>
                  <a:t>are joined together. </a:t>
                </a:r>
              </a:p>
              <a:p>
                <a:pPr algn="just"/>
                <a:endParaRPr lang="en-US" sz="400" b="1" dirty="0">
                  <a:solidFill>
                    <a:srgbClr val="0070C0"/>
                  </a:solidFill>
                </a:endParaRPr>
              </a:p>
              <a:p>
                <a:pPr algn="just"/>
                <a:r>
                  <a:rPr lang="en-US" sz="2300" b="1" dirty="0">
                    <a:solidFill>
                      <a:srgbClr val="0070C0"/>
                    </a:solidFill>
                  </a:rPr>
                  <a:t>Simple curve: </a:t>
                </a:r>
                <a:r>
                  <a:rPr lang="en-US" sz="2300" dirty="0"/>
                  <a:t>A curve </a:t>
                </a:r>
                <a14:m>
                  <m:oMath xmlns:m="http://schemas.openxmlformats.org/officeDocument/2006/math">
                    <m:r>
                      <a:rPr lang="en-US" sz="2300" i="1" dirty="0" smtClean="0">
                        <a:latin typeface="Cambria Math" panose="02040503050406030204" pitchFamily="18" charset="0"/>
                      </a:rPr>
                      <m:t>𝐶</m:t>
                    </m:r>
                  </m:oMath>
                </a14:m>
                <a:r>
                  <a:rPr lang="en-US" sz="2300" i="1" dirty="0"/>
                  <a:t> </a:t>
                </a:r>
                <a:r>
                  <a:rPr lang="en-US" sz="2300" dirty="0"/>
                  <a:t>in the complex plane is said to be a </a:t>
                </a:r>
                <a:r>
                  <a:rPr lang="en-US" sz="2300" b="1" dirty="0"/>
                  <a:t>simple </a:t>
                </a:r>
                <a:r>
                  <a:rPr lang="en-US" sz="2300" dirty="0"/>
                  <a:t>if it never crosses itself except possibly at </a:t>
                </a:r>
                <a14:m>
                  <m:oMath xmlns:m="http://schemas.openxmlformats.org/officeDocument/2006/math">
                    <m:r>
                      <a:rPr lang="en-US" sz="2300" i="1" dirty="0">
                        <a:latin typeface="Cambria Math" panose="02040503050406030204" pitchFamily="18" charset="0"/>
                      </a:rPr>
                      <m:t>𝑡</m:t>
                    </m:r>
                    <m:r>
                      <a:rPr lang="en-US" sz="2300" i="1" dirty="0">
                        <a:latin typeface="Cambria Math" panose="02040503050406030204" pitchFamily="18" charset="0"/>
                      </a:rPr>
                      <m:t>=</m:t>
                    </m:r>
                    <m:r>
                      <a:rPr lang="en-US" sz="2300" i="1" dirty="0">
                        <a:latin typeface="Cambria Math" panose="02040503050406030204" pitchFamily="18" charset="0"/>
                      </a:rPr>
                      <m:t>𝑎</m:t>
                    </m:r>
                  </m:oMath>
                </a14:m>
                <a:r>
                  <a:rPr lang="en-US" sz="2300" i="1" dirty="0"/>
                  <a:t> </a:t>
                </a:r>
                <a:r>
                  <a:rPr lang="en-US" sz="2300" dirty="0"/>
                  <a:t>and </a:t>
                </a:r>
                <a14:m>
                  <m:oMath xmlns:m="http://schemas.openxmlformats.org/officeDocument/2006/math">
                    <m:r>
                      <a:rPr lang="en-US" sz="2300" i="1" dirty="0">
                        <a:latin typeface="Cambria Math" panose="02040503050406030204" pitchFamily="18" charset="0"/>
                      </a:rPr>
                      <m:t>𝑡</m:t>
                    </m:r>
                    <m:r>
                      <a:rPr lang="en-US" sz="2300" i="1" dirty="0">
                        <a:latin typeface="Cambria Math" panose="02040503050406030204" pitchFamily="18" charset="0"/>
                      </a:rPr>
                      <m:t>=</m:t>
                    </m:r>
                    <m:r>
                      <a:rPr lang="en-US" sz="2300" i="1" dirty="0">
                        <a:latin typeface="Cambria Math" panose="02040503050406030204" pitchFamily="18" charset="0"/>
                      </a:rPr>
                      <m:t>𝑏</m:t>
                    </m:r>
                  </m:oMath>
                </a14:m>
                <a:r>
                  <a:rPr lang="en-US" sz="2300" dirty="0"/>
                  <a:t> i.e., </a:t>
                </a:r>
                <a14:m>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sSub>
                      <m:sSubPr>
                        <m:ctrlPr>
                          <a:rPr lang="en-US" sz="2300" i="1" dirty="0" smtClean="0">
                            <a:latin typeface="Cambria Math"/>
                          </a:rPr>
                        </m:ctrlPr>
                      </m:sSubPr>
                      <m:e>
                        <m:r>
                          <a:rPr lang="en-US" sz="2300" b="0" i="1" dirty="0" smtClean="0">
                            <a:latin typeface="Cambria Math" panose="02040503050406030204" pitchFamily="18" charset="0"/>
                          </a:rPr>
                          <m:t>𝑡</m:t>
                        </m:r>
                      </m:e>
                      <m:sub>
                        <m:r>
                          <a:rPr lang="en-US" sz="2300" b="0" i="1" dirty="0" smtClean="0">
                            <a:latin typeface="Cambria Math" panose="02040503050406030204" pitchFamily="18" charset="0"/>
                          </a:rPr>
                          <m:t>1</m:t>
                        </m:r>
                      </m:sub>
                    </m:sSub>
                    <m:r>
                      <a:rPr lang="en-US" sz="2300" i="1" dirty="0" smtClean="0">
                        <a:latin typeface="Cambria Math" panose="02040503050406030204" pitchFamily="18" charset="0"/>
                      </a:rPr>
                      <m:t>)</m:t>
                    </m:r>
                    <m:r>
                      <a:rPr lang="en-US" sz="2300" i="1" dirty="0" smtClean="0">
                        <a:latin typeface="Cambria Math" panose="02040503050406030204" pitchFamily="18" charset="0"/>
                        <a:ea typeface="Cambria Math" panose="02040503050406030204" pitchFamily="18" charset="0"/>
                      </a:rPr>
                      <m:t>≠</m:t>
                    </m:r>
                    <m:r>
                      <a:rPr lang="en-US" sz="2300" i="1" dirty="0" smtClean="0">
                        <a:latin typeface="Cambria Math" panose="02040503050406030204" pitchFamily="18" charset="0"/>
                      </a:rPr>
                      <m:t>𝑧</m:t>
                    </m:r>
                    <m:r>
                      <a:rPr lang="en-US" sz="2300" i="1" dirty="0">
                        <a:latin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𝑡</m:t>
                        </m:r>
                      </m:e>
                      <m:sub>
                        <m:r>
                          <a:rPr lang="en-US" sz="2300" b="0" i="1" dirty="0" smtClean="0">
                            <a:latin typeface="Cambria Math" panose="02040503050406030204" pitchFamily="18" charset="0"/>
                          </a:rPr>
                          <m:t>2</m:t>
                        </m:r>
                      </m:sub>
                    </m:sSub>
                    <m:r>
                      <a:rPr lang="en-US" sz="2300" i="1" dirty="0">
                        <a:latin typeface="Cambria Math" panose="02040503050406030204" pitchFamily="18" charset="0"/>
                      </a:rPr>
                      <m:t>)</m:t>
                    </m:r>
                  </m:oMath>
                </a14:m>
                <a:r>
                  <a:rPr lang="en-US" sz="2300" dirty="0"/>
                  <a:t> for </a:t>
                </a:r>
                <a14:m>
                  <m:oMath xmlns:m="http://schemas.openxmlformats.org/officeDocument/2006/math">
                    <m:sSub>
                      <m:sSubPr>
                        <m:ctrlPr>
                          <a:rPr lang="en-US" sz="2300" i="1" dirty="0">
                            <a:latin typeface="Cambria Math"/>
                          </a:rPr>
                        </m:ctrlPr>
                      </m:sSubPr>
                      <m:e>
                        <m:r>
                          <a:rPr lang="en-US" sz="2300" i="1" dirty="0">
                            <a:latin typeface="Cambria Math" panose="02040503050406030204" pitchFamily="18" charset="0"/>
                          </a:rPr>
                          <m:t>𝑡</m:t>
                        </m:r>
                      </m:e>
                      <m:sub>
                        <m:r>
                          <a:rPr lang="en-US" sz="2300" i="1" dirty="0">
                            <a:latin typeface="Cambria Math" panose="02040503050406030204" pitchFamily="18" charset="0"/>
                          </a:rPr>
                          <m:t>1</m:t>
                        </m:r>
                      </m:sub>
                    </m:sSub>
                    <m:r>
                      <a:rPr lang="en-US" sz="2300" i="1" dirty="0">
                        <a:latin typeface="Cambria Math" panose="02040503050406030204" pitchFamily="18" charset="0"/>
                        <a:ea typeface="Cambria Math" panose="02040503050406030204" pitchFamily="18" charset="0"/>
                      </a:rPr>
                      <m:t>≠</m:t>
                    </m:r>
                    <m:sSub>
                      <m:sSubPr>
                        <m:ctrlPr>
                          <a:rPr lang="en-US" sz="2300" i="1" dirty="0">
                            <a:latin typeface="Cambria Math"/>
                          </a:rPr>
                        </m:ctrlPr>
                      </m:sSubPr>
                      <m:e>
                        <m:r>
                          <a:rPr lang="en-US" sz="2300" i="1" dirty="0">
                            <a:latin typeface="Cambria Math" panose="02040503050406030204" pitchFamily="18" charset="0"/>
                          </a:rPr>
                          <m:t>𝑡</m:t>
                        </m:r>
                      </m:e>
                      <m:sub>
                        <m:r>
                          <a:rPr lang="en-US" sz="2300" b="0" i="1" dirty="0" smtClean="0">
                            <a:latin typeface="Cambria Math" panose="02040503050406030204" pitchFamily="18" charset="0"/>
                          </a:rPr>
                          <m:t>2</m:t>
                        </m:r>
                      </m:sub>
                    </m:sSub>
                    <m:r>
                      <a:rPr lang="en-US" sz="2300" b="0" i="1" dirty="0" smtClean="0">
                        <a:latin typeface="Cambria Math" panose="02040503050406030204" pitchFamily="18" charset="0"/>
                      </a:rPr>
                      <m:t>,</m:t>
                    </m:r>
                  </m:oMath>
                </a14:m>
                <a:r>
                  <a:rPr lang="en-US" sz="2300" dirty="0"/>
                  <a:t> except possibly for </a:t>
                </a:r>
                <a14:m>
                  <m:oMath xmlns:m="http://schemas.openxmlformats.org/officeDocument/2006/math">
                    <m:r>
                      <a:rPr lang="en-US" sz="2300" i="1" dirty="0" smtClean="0">
                        <a:latin typeface="Cambria Math" panose="02040503050406030204" pitchFamily="18" charset="0"/>
                      </a:rPr>
                      <m:t>𝑡</m:t>
                    </m:r>
                    <m:r>
                      <a:rPr lang="en-US" sz="2300" i="1" dirty="0" smtClean="0">
                        <a:latin typeface="Cambria Math" panose="02040503050406030204" pitchFamily="18" charset="0"/>
                      </a:rPr>
                      <m:t>=</m:t>
                    </m:r>
                    <m:r>
                      <a:rPr lang="en-US" sz="2300" i="1" dirty="0" smtClean="0">
                        <a:latin typeface="Cambria Math" panose="02040503050406030204" pitchFamily="18" charset="0"/>
                      </a:rPr>
                      <m:t>𝑎</m:t>
                    </m:r>
                  </m:oMath>
                </a14:m>
                <a:r>
                  <a:rPr lang="en-US" sz="2300" i="1" dirty="0"/>
                  <a:t> </a:t>
                </a:r>
                <a:r>
                  <a:rPr lang="en-US" sz="2300" dirty="0"/>
                  <a:t>and </a:t>
                </a:r>
                <a14:m>
                  <m:oMath xmlns:m="http://schemas.openxmlformats.org/officeDocument/2006/math">
                    <m:r>
                      <a:rPr lang="en-US" sz="2300" i="1" dirty="0" smtClean="0">
                        <a:latin typeface="Cambria Math" panose="02040503050406030204" pitchFamily="18" charset="0"/>
                      </a:rPr>
                      <m:t>𝑡</m:t>
                    </m:r>
                    <m:r>
                      <a:rPr lang="en-US" sz="2300" i="1" dirty="0" smtClean="0">
                        <a:latin typeface="Cambria Math" panose="02040503050406030204" pitchFamily="18" charset="0"/>
                      </a:rPr>
                      <m:t>=</m:t>
                    </m:r>
                    <m:r>
                      <a:rPr lang="en-US" sz="2300" i="1" dirty="0" smtClean="0">
                        <a:latin typeface="Cambria Math" panose="02040503050406030204" pitchFamily="18" charset="0"/>
                      </a:rPr>
                      <m:t>𝑏</m:t>
                    </m:r>
                    <m:r>
                      <a:rPr lang="en-US" sz="2300" b="0" i="0" dirty="0" smtClean="0">
                        <a:latin typeface="Cambria Math" panose="02040503050406030204" pitchFamily="18" charset="0"/>
                      </a:rPr>
                      <m:t>,</m:t>
                    </m:r>
                  </m:oMath>
                </a14:m>
                <a:r>
                  <a:rPr lang="en-US" sz="2300" dirty="0"/>
                  <a:t> where </a:t>
                </a:r>
                <a14:m>
                  <m:oMath xmlns:m="http://schemas.openxmlformats.org/officeDocument/2006/math">
                    <m:r>
                      <a:rPr lang="en-US" sz="2300" i="1" dirty="0" smtClean="0">
                        <a:latin typeface="Cambria Math" panose="02040503050406030204" pitchFamily="18" charset="0"/>
                      </a:rPr>
                      <m:t>𝑎</m:t>
                    </m:r>
                  </m:oMath>
                </a14:m>
                <a:r>
                  <a:rPr lang="en-US" sz="2300" dirty="0"/>
                  <a:t> and </a:t>
                </a:r>
                <a14:m>
                  <m:oMath xmlns:m="http://schemas.openxmlformats.org/officeDocument/2006/math">
                    <m:r>
                      <a:rPr lang="en-US" sz="2300" i="1" dirty="0" smtClean="0">
                        <a:latin typeface="Cambria Math" panose="02040503050406030204" pitchFamily="18" charset="0"/>
                      </a:rPr>
                      <m:t>𝑏</m:t>
                    </m:r>
                  </m:oMath>
                </a14:m>
                <a:r>
                  <a:rPr lang="en-US" sz="2300" dirty="0"/>
                  <a:t> are the initial and terminal points respectively.</a:t>
                </a:r>
              </a:p>
              <a:p>
                <a:pPr algn="just"/>
                <a:endParaRPr lang="en-US" sz="600" b="1" dirty="0">
                  <a:solidFill>
                    <a:srgbClr val="0070C0"/>
                  </a:solidFill>
                </a:endParaRPr>
              </a:p>
              <a:p>
                <a:pPr algn="just"/>
                <a:r>
                  <a:rPr lang="en-US" sz="2300" b="1" dirty="0">
                    <a:solidFill>
                      <a:srgbClr val="0070C0"/>
                    </a:solidFill>
                  </a:rPr>
                  <a:t>Closed Curve:</a:t>
                </a:r>
                <a:r>
                  <a:rPr lang="en-US" sz="2300" i="1" dirty="0">
                    <a:solidFill>
                      <a:srgbClr val="0070C0"/>
                    </a:solidFill>
                  </a:rPr>
                  <a:t> </a:t>
                </a:r>
                <a:r>
                  <a:rPr lang="en-US" sz="2300" dirty="0"/>
                  <a:t>A curve </a:t>
                </a:r>
                <a14:m>
                  <m:oMath xmlns:m="http://schemas.openxmlformats.org/officeDocument/2006/math">
                    <m:r>
                      <a:rPr lang="en-US" sz="2300" i="1" dirty="0" smtClean="0">
                        <a:latin typeface="Cambria Math" panose="02040503050406030204" pitchFamily="18" charset="0"/>
                      </a:rPr>
                      <m:t>𝐶</m:t>
                    </m:r>
                  </m:oMath>
                </a14:m>
                <a:r>
                  <a:rPr lang="en-US" sz="2300" i="1" dirty="0"/>
                  <a:t> </a:t>
                </a:r>
                <a:r>
                  <a:rPr lang="en-US" sz="2300" dirty="0"/>
                  <a:t>is a </a:t>
                </a:r>
                <a:r>
                  <a:rPr lang="en-US" sz="2300" b="1" dirty="0"/>
                  <a:t>closed curve </a:t>
                </a:r>
                <a:r>
                  <a:rPr lang="en-US" sz="2300" dirty="0"/>
                  <a:t>if </a:t>
                </a:r>
                <a14:m>
                  <m:oMath xmlns:m="http://schemas.openxmlformats.org/officeDocument/2006/math">
                    <m:r>
                      <a:rPr lang="en-US" sz="2300" i="1" dirty="0" smtClean="0">
                        <a:latin typeface="Cambria Math" panose="02040503050406030204" pitchFamily="18" charset="0"/>
                      </a:rPr>
                      <m:t>𝑧</m:t>
                    </m:r>
                    <m:r>
                      <a:rPr lang="en-US" sz="2300" i="1" dirty="0" smtClean="0">
                        <a:latin typeface="Cambria Math" panose="02040503050406030204" pitchFamily="18" charset="0"/>
                      </a:rPr>
                      <m:t>(</m:t>
                    </m:r>
                    <m:r>
                      <a:rPr lang="en-US" sz="2300" i="1" dirty="0" smtClean="0">
                        <a:latin typeface="Cambria Math" panose="02040503050406030204" pitchFamily="18" charset="0"/>
                      </a:rPr>
                      <m:t>𝑎</m:t>
                    </m:r>
                    <m:r>
                      <a:rPr lang="en-US" sz="2300" i="1" dirty="0" smtClean="0">
                        <a:latin typeface="Cambria Math" panose="02040503050406030204" pitchFamily="18" charset="0"/>
                      </a:rPr>
                      <m:t>)=</m:t>
                    </m:r>
                    <m:r>
                      <a:rPr lang="en-US" sz="2300" i="1" dirty="0" smtClean="0">
                        <a:latin typeface="Cambria Math" panose="02040503050406030204" pitchFamily="18" charset="0"/>
                      </a:rPr>
                      <m:t>𝑧</m:t>
                    </m:r>
                    <m:r>
                      <a:rPr lang="en-US" sz="2300" i="1" dirty="0">
                        <a:latin typeface="Cambria Math" panose="02040503050406030204" pitchFamily="18" charset="0"/>
                      </a:rPr>
                      <m:t>(</m:t>
                    </m:r>
                    <m:r>
                      <a:rPr lang="en-US" sz="2300" i="1" dirty="0">
                        <a:latin typeface="Cambria Math" panose="02040503050406030204" pitchFamily="18" charset="0"/>
                      </a:rPr>
                      <m:t>𝑏</m:t>
                    </m:r>
                    <m:r>
                      <a:rPr lang="en-US" sz="2300" i="1" dirty="0">
                        <a:latin typeface="Cambria Math" panose="02040503050406030204" pitchFamily="18" charset="0"/>
                      </a:rPr>
                      <m:t>)</m:t>
                    </m:r>
                  </m:oMath>
                </a14:m>
                <a:r>
                  <a:rPr lang="en-US" sz="2300" dirty="0"/>
                  <a:t>. </a:t>
                </a:r>
              </a:p>
              <a:p>
                <a:pPr algn="just"/>
                <a:endParaRPr lang="en-US" sz="500" b="1" dirty="0">
                  <a:solidFill>
                    <a:srgbClr val="0070C0"/>
                  </a:solidFill>
                </a:endParaRPr>
              </a:p>
              <a:p>
                <a:pPr algn="just"/>
                <a:r>
                  <a:rPr lang="en-US" sz="2300" b="1" dirty="0">
                    <a:solidFill>
                      <a:srgbClr val="0070C0"/>
                    </a:solidFill>
                  </a:rPr>
                  <a:t>Simple closed curve: </a:t>
                </a:r>
                <a:r>
                  <a:rPr lang="en-US" sz="2300" dirty="0"/>
                  <a:t>A curve that is simple and closed is called a </a:t>
                </a:r>
                <a:r>
                  <a:rPr lang="en-US" sz="2300" b="1" dirty="0"/>
                  <a:t>simple closed curve.</a:t>
                </a:r>
                <a:endParaRPr lang="en-US" sz="2300" dirty="0"/>
              </a:p>
              <a:p>
                <a:pPr marL="0" indent="0" algn="just">
                  <a:buNone/>
                </a:pPr>
                <a:endParaRPr lang="en-US" sz="500" dirty="0"/>
              </a:p>
              <a:p>
                <a:pPr marL="0" indent="0" algn="just">
                  <a:buNone/>
                </a:pPr>
                <a:r>
                  <a:rPr lang="en-US" sz="2300" dirty="0"/>
                  <a:t>In complex analysis, a piecewise smooth curve </a:t>
                </a:r>
                <a:r>
                  <a:rPr lang="en-US" sz="2300" i="1" dirty="0"/>
                  <a:t>C </a:t>
                </a:r>
                <a:r>
                  <a:rPr lang="en-US" sz="2300" dirty="0"/>
                  <a:t>is called a </a:t>
                </a:r>
                <a:r>
                  <a:rPr lang="en-US" sz="2300" b="1" dirty="0">
                    <a:solidFill>
                      <a:srgbClr val="0070C0"/>
                    </a:solidFill>
                  </a:rPr>
                  <a:t>contour </a:t>
                </a:r>
                <a:r>
                  <a:rPr lang="en-US" sz="2300" dirty="0">
                    <a:solidFill>
                      <a:srgbClr val="0070C0"/>
                    </a:solidFill>
                  </a:rPr>
                  <a:t>or </a:t>
                </a:r>
                <a:r>
                  <a:rPr lang="en-US" sz="2300" b="1" dirty="0">
                    <a:solidFill>
                      <a:srgbClr val="0070C0"/>
                    </a:solidFill>
                  </a:rPr>
                  <a:t>path</a:t>
                </a:r>
                <a:r>
                  <a:rPr lang="en-US" sz="2300" dirty="0">
                    <a:solidFill>
                      <a:srgbClr val="0070C0"/>
                    </a:solidFill>
                  </a:rPr>
                  <a:t>.</a:t>
                </a:r>
              </a:p>
            </p:txBody>
          </p:sp>
        </mc:Choice>
        <mc:Fallback xmlns="">
          <p:sp>
            <p:nvSpPr>
              <p:cNvPr id="3" name="Content Placeholder 2">
                <a:extLst>
                  <a:ext uri="{FF2B5EF4-FFF2-40B4-BE49-F238E27FC236}">
                    <a16:creationId xmlns:a16="http://schemas.microsoft.com/office/drawing/2014/main" id="{A76351EB-9639-4374-BB0D-1B602A822616}"/>
                  </a:ext>
                </a:extLst>
              </p:cNvPr>
              <p:cNvSpPr>
                <a:spLocks noGrp="1" noRot="1" noChangeAspect="1" noMove="1" noResize="1" noEditPoints="1" noAdjustHandles="1" noChangeArrowheads="1" noChangeShapeType="1" noTextEdit="1"/>
              </p:cNvSpPr>
              <p:nvPr>
                <p:ph idx="1"/>
              </p:nvPr>
            </p:nvSpPr>
            <p:spPr>
              <a:xfrm>
                <a:off x="407390" y="654750"/>
                <a:ext cx="11556010" cy="4931259"/>
              </a:xfrm>
              <a:blipFill>
                <a:blip r:embed="rId2"/>
                <a:stretch>
                  <a:fillRect l="-1582" t="-1854" r="-1530" b="-2645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14440" y="28440"/>
              <a:ext cx="10506240" cy="6287040"/>
            </p14:xfrm>
          </p:contentPart>
        </mc:Choice>
        <mc:Fallback xmlns="">
          <p:pic>
            <p:nvPicPr>
              <p:cNvPr id="4" name="Ink 3"/>
              <p:cNvPicPr/>
              <p:nvPr/>
            </p:nvPicPr>
            <p:blipFill>
              <a:blip r:embed="rId4"/>
              <a:stretch>
                <a:fillRect/>
              </a:stretch>
            </p:blipFill>
            <p:spPr>
              <a:xfrm>
                <a:off x="505080" y="19080"/>
                <a:ext cx="10524960" cy="6305760"/>
              </a:xfrm>
              <a:prstGeom prst="rect">
                <a:avLst/>
              </a:prstGeom>
            </p:spPr>
          </p:pic>
        </mc:Fallback>
      </mc:AlternateContent>
    </p:spTree>
    <p:extLst>
      <p:ext uri="{BB962C8B-B14F-4D97-AF65-F5344CB8AC3E}">
        <p14:creationId xmlns:p14="http://schemas.microsoft.com/office/powerpoint/2010/main" val="3535276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0BD628D-583B-4059-A7FE-3E5F8F6B5BA0}"/>
              </a:ext>
            </a:extLst>
          </p:cNvPr>
          <p:cNvPicPr>
            <a:picLocks noChangeAspect="1"/>
          </p:cNvPicPr>
          <p:nvPr/>
        </p:nvPicPr>
        <p:blipFill>
          <a:blip r:embed="rId2"/>
          <a:stretch>
            <a:fillRect/>
          </a:stretch>
        </p:blipFill>
        <p:spPr>
          <a:xfrm>
            <a:off x="772732" y="1056068"/>
            <a:ext cx="5377269" cy="5357611"/>
          </a:xfrm>
          <a:prstGeom prst="rect">
            <a:avLst/>
          </a:prstGeom>
        </p:spPr>
      </p:pic>
      <p:pic>
        <p:nvPicPr>
          <p:cNvPr id="5" name="Picture 4">
            <a:extLst>
              <a:ext uri="{FF2B5EF4-FFF2-40B4-BE49-F238E27FC236}">
                <a16:creationId xmlns="" xmlns:a16="http://schemas.microsoft.com/office/drawing/2014/main" id="{BB8913AE-AB68-4668-8729-B2460E73A58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709893" y="1210613"/>
            <a:ext cx="5112059" cy="5345563"/>
          </a:xfrm>
          <a:prstGeom prst="rect">
            <a:avLst/>
          </a:prstGeom>
        </p:spPr>
      </p:pic>
      <p:sp>
        <p:nvSpPr>
          <p:cNvPr id="2" name="Rectangle 1"/>
          <p:cNvSpPr/>
          <p:nvPr/>
        </p:nvSpPr>
        <p:spPr>
          <a:xfrm>
            <a:off x="271699" y="104328"/>
            <a:ext cx="11667016" cy="769441"/>
          </a:xfrm>
          <a:prstGeom prst="rect">
            <a:avLst/>
          </a:prstGeom>
        </p:spPr>
        <p:txBody>
          <a:bodyPr wrap="square">
            <a:spAutoFit/>
          </a:bodyPr>
          <a:lstStyle/>
          <a:p>
            <a:r>
              <a:rPr lang="en-US" sz="2200" b="1" dirty="0"/>
              <a:t>General Assumption. </a:t>
            </a:r>
            <a:r>
              <a:rPr lang="en-US" sz="2200" dirty="0"/>
              <a:t>All paths of integration for complex line integrals are assumed to be </a:t>
            </a:r>
            <a:r>
              <a:rPr lang="en-US" sz="2200" b="1" dirty="0"/>
              <a:t>piecewise smooth</a:t>
            </a:r>
            <a:r>
              <a:rPr lang="en-US" sz="2200" dirty="0"/>
              <a:t>, that is, they consist of finitely many smooth curves joined end to end.</a:t>
            </a: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305400" y="3571920"/>
              <a:ext cx="1533960" cy="571680"/>
            </p14:xfrm>
          </p:contentPart>
        </mc:Choice>
        <mc:Fallback xmlns="">
          <p:pic>
            <p:nvPicPr>
              <p:cNvPr id="3" name="Ink 2"/>
              <p:cNvPicPr/>
              <p:nvPr/>
            </p:nvPicPr>
            <p:blipFill>
              <a:blip r:embed="rId6"/>
              <a:stretch>
                <a:fillRect/>
              </a:stretch>
            </p:blipFill>
            <p:spPr>
              <a:xfrm>
                <a:off x="6296040" y="3562560"/>
                <a:ext cx="1552680" cy="590400"/>
              </a:xfrm>
              <a:prstGeom prst="rect">
                <a:avLst/>
              </a:prstGeom>
            </p:spPr>
          </p:pic>
        </mc:Fallback>
      </mc:AlternateContent>
    </p:spTree>
    <p:extLst>
      <p:ext uri="{BB962C8B-B14F-4D97-AF65-F5344CB8AC3E}">
        <p14:creationId xmlns:p14="http://schemas.microsoft.com/office/powerpoint/2010/main" val="3894293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307684" y="109168"/>
            <a:ext cx="10515600" cy="546466"/>
          </a:xfrm>
        </p:spPr>
        <p:txBody>
          <a:bodyPr>
            <a:noAutofit/>
          </a:bodyPr>
          <a:lstStyle/>
          <a:p>
            <a:r>
              <a:rPr lang="en-US" sz="3800" b="1" dirty="0">
                <a:solidFill>
                  <a:srgbClr val="0070C0"/>
                </a:solidFill>
                <a:latin typeface="+mn-lt"/>
              </a:rPr>
              <a:t>Simply and Multiply Connected Domains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A41DE6C0-F84E-488F-9C06-F63FB3CFE9A3}"/>
                  </a:ext>
                </a:extLst>
              </p:cNvPr>
              <p:cNvSpPr/>
              <p:nvPr/>
            </p:nvSpPr>
            <p:spPr>
              <a:xfrm>
                <a:off x="287755" y="655634"/>
                <a:ext cx="11731792" cy="3139321"/>
              </a:xfrm>
              <a:prstGeom prst="rect">
                <a:avLst/>
              </a:prstGeom>
            </p:spPr>
            <p:txBody>
              <a:bodyPr wrap="square">
                <a:spAutoFit/>
              </a:bodyPr>
              <a:lstStyle/>
              <a:p>
                <a:pPr algn="just"/>
                <a:r>
                  <a:rPr lang="en-US" sz="2300" b="1" dirty="0">
                    <a:solidFill>
                      <a:srgbClr val="0070C0"/>
                    </a:solidFill>
                  </a:rPr>
                  <a:t>Simply connected: </a:t>
                </a:r>
                <a:r>
                  <a:rPr lang="en-US" sz="2300" dirty="0"/>
                  <a:t>A domain </a:t>
                </a:r>
                <a14:m>
                  <m:oMath xmlns:m="http://schemas.openxmlformats.org/officeDocument/2006/math">
                    <m:r>
                      <a:rPr lang="en-US" sz="2300" i="1" dirty="0" smtClean="0">
                        <a:latin typeface="Cambria Math" panose="02040503050406030204" pitchFamily="18" charset="0"/>
                      </a:rPr>
                      <m:t>𝐷</m:t>
                    </m:r>
                  </m:oMath>
                </a14:m>
                <a:r>
                  <a:rPr lang="en-US" sz="2300" i="1" dirty="0"/>
                  <a:t> </a:t>
                </a:r>
                <a:r>
                  <a:rPr lang="en-US" sz="2300" dirty="0"/>
                  <a:t>is </a:t>
                </a:r>
                <a:r>
                  <a:rPr lang="en-US" sz="2300" b="1" dirty="0"/>
                  <a:t>simply connected </a:t>
                </a:r>
                <a:r>
                  <a:rPr lang="en-US" sz="2300" dirty="0"/>
                  <a:t>if every simple closed contour </a:t>
                </a:r>
                <a14:m>
                  <m:oMath xmlns:m="http://schemas.openxmlformats.org/officeDocument/2006/math">
                    <m:r>
                      <a:rPr lang="en-US" sz="2300" i="1" dirty="0" smtClean="0">
                        <a:latin typeface="Cambria Math" panose="02040503050406030204" pitchFamily="18" charset="0"/>
                      </a:rPr>
                      <m:t>𝐶</m:t>
                    </m:r>
                  </m:oMath>
                </a14:m>
                <a:r>
                  <a:rPr lang="en-US" sz="2300" i="1" dirty="0"/>
                  <a:t> </a:t>
                </a:r>
                <a:r>
                  <a:rPr lang="en-US" sz="2300" dirty="0"/>
                  <a:t>lying entirely in </a:t>
                </a:r>
                <a14:m>
                  <m:oMath xmlns:m="http://schemas.openxmlformats.org/officeDocument/2006/math">
                    <m:r>
                      <a:rPr lang="en-US" sz="2300" i="1" dirty="0" smtClean="0">
                        <a:latin typeface="Cambria Math"/>
                      </a:rPr>
                      <m:t>𝐷</m:t>
                    </m:r>
                  </m:oMath>
                </a14:m>
                <a:r>
                  <a:rPr lang="en-US" sz="2300" i="1" dirty="0"/>
                  <a:t> </a:t>
                </a:r>
                <a:r>
                  <a:rPr lang="en-US" sz="2300" dirty="0"/>
                  <a:t>can be shrunk to a point without leaving </a:t>
                </a:r>
                <a14:m>
                  <m:oMath xmlns:m="http://schemas.openxmlformats.org/officeDocument/2006/math">
                    <m:r>
                      <a:rPr lang="en-US" sz="2300" i="1" dirty="0" smtClean="0">
                        <a:latin typeface="Cambria Math"/>
                      </a:rPr>
                      <m:t>𝐷</m:t>
                    </m:r>
                  </m:oMath>
                </a14:m>
                <a:r>
                  <a:rPr lang="en-US" sz="2300" dirty="0"/>
                  <a:t>. A simply connected domain has no “holes” in it. In simple words, a </a:t>
                </a:r>
                <a:r>
                  <a:rPr lang="en-US" sz="2300" b="1" dirty="0"/>
                  <a:t>simply connected domain </a:t>
                </a:r>
                <a14:m>
                  <m:oMath xmlns:m="http://schemas.openxmlformats.org/officeDocument/2006/math">
                    <m:r>
                      <a:rPr lang="en-US" sz="2300" i="1" dirty="0" smtClean="0">
                        <a:latin typeface="Cambria Math" panose="02040503050406030204" pitchFamily="18" charset="0"/>
                      </a:rPr>
                      <m:t>𝐷</m:t>
                    </m:r>
                  </m:oMath>
                </a14:m>
                <a:r>
                  <a:rPr lang="en-US" sz="2300" i="1" dirty="0"/>
                  <a:t> </a:t>
                </a:r>
                <a:r>
                  <a:rPr lang="en-US" sz="2300" dirty="0"/>
                  <a:t>in the complex plane is a domain such that every simple closed path in </a:t>
                </a:r>
                <a14:m>
                  <m:oMath xmlns:m="http://schemas.openxmlformats.org/officeDocument/2006/math">
                    <m:r>
                      <a:rPr lang="en-US" sz="2300" i="1" dirty="0" smtClean="0">
                        <a:latin typeface="Cambria Math" panose="02040503050406030204" pitchFamily="18" charset="0"/>
                      </a:rPr>
                      <m:t>𝐷</m:t>
                    </m:r>
                  </m:oMath>
                </a14:m>
                <a:r>
                  <a:rPr lang="en-US" sz="2300" i="1" dirty="0"/>
                  <a:t> </a:t>
                </a:r>
                <a:r>
                  <a:rPr lang="en-US" sz="2300" dirty="0"/>
                  <a:t>encloses only points of </a:t>
                </a:r>
                <a14:m>
                  <m:oMath xmlns:m="http://schemas.openxmlformats.org/officeDocument/2006/math">
                    <m:r>
                      <a:rPr lang="en-US" sz="2300" i="1" dirty="0" smtClean="0">
                        <a:latin typeface="Cambria Math" panose="02040503050406030204" pitchFamily="18" charset="0"/>
                      </a:rPr>
                      <m:t>𝐷</m:t>
                    </m:r>
                  </m:oMath>
                </a14:m>
                <a:r>
                  <a:rPr lang="en-US" sz="2300" dirty="0"/>
                  <a:t>. </a:t>
                </a:r>
              </a:p>
              <a:p>
                <a:pPr algn="just"/>
                <a:r>
                  <a:rPr lang="en-US" sz="2300" b="1" i="1" dirty="0"/>
                  <a:t>Examples:</a:t>
                </a:r>
                <a:r>
                  <a:rPr lang="en-US" sz="2300" i="1" dirty="0"/>
                  <a:t> </a:t>
                </a:r>
                <a:r>
                  <a:rPr lang="en-US" sz="2300" dirty="0"/>
                  <a:t>The interior of a circle (“open disk”), ellipse, or any simple closed curve. </a:t>
                </a:r>
              </a:p>
              <a:p>
                <a:pPr algn="just"/>
                <a:endParaRPr lang="en-US" sz="1400" dirty="0"/>
              </a:p>
              <a:p>
                <a:pPr algn="just"/>
                <a:r>
                  <a:rPr lang="en-US" sz="2300" b="1" dirty="0">
                    <a:solidFill>
                      <a:srgbClr val="0070C0"/>
                    </a:solidFill>
                  </a:rPr>
                  <a:t>Multiply connected: </a:t>
                </a:r>
                <a:r>
                  <a:rPr lang="en-US" sz="2300" dirty="0"/>
                  <a:t>A domain that is not simply connected is called </a:t>
                </a:r>
                <a:r>
                  <a:rPr lang="en-US" sz="2300" b="1" dirty="0"/>
                  <a:t>multiply connected, </a:t>
                </a:r>
                <a:r>
                  <a:rPr lang="en-US" sz="2300" dirty="0"/>
                  <a:t>that is, a multiply connected domain has “holes” in it.</a:t>
                </a:r>
                <a:endParaRPr lang="en-US" sz="2300" b="1" dirty="0"/>
              </a:p>
              <a:p>
                <a:pPr algn="just"/>
                <a:r>
                  <a:rPr lang="en-US" sz="2300" b="1" i="1" dirty="0"/>
                  <a:t>Examples: </a:t>
                </a:r>
                <a:r>
                  <a:rPr lang="en-US" sz="2300" dirty="0"/>
                  <a:t>An annulus, a disk without the center, for example, </a:t>
                </a:r>
                <a14:m>
                  <m:oMath xmlns:m="http://schemas.openxmlformats.org/officeDocument/2006/math">
                    <m:r>
                      <a:rPr lang="en-US" sz="2300" b="0" i="1" smtClean="0">
                        <a:latin typeface="Cambria Math" panose="02040503050406030204" pitchFamily="18" charset="0"/>
                      </a:rPr>
                      <m:t>0&lt;</m:t>
                    </m:r>
                    <m:d>
                      <m:dPr>
                        <m:begChr m:val="|"/>
                        <m:endChr m:val="|"/>
                        <m:ctrlPr>
                          <a:rPr lang="en-US" sz="2300" b="0" i="1" smtClean="0">
                            <a:latin typeface="Cambria Math"/>
                          </a:rPr>
                        </m:ctrlPr>
                      </m:dPr>
                      <m:e>
                        <m:r>
                          <a:rPr lang="en-US" sz="2300" b="0" i="1" smtClean="0">
                            <a:latin typeface="Cambria Math" panose="02040503050406030204" pitchFamily="18" charset="0"/>
                          </a:rPr>
                          <m:t>𝑧</m:t>
                        </m:r>
                      </m:e>
                    </m:d>
                    <m:r>
                      <a:rPr lang="en-US" sz="2300" b="0" i="1" smtClean="0">
                        <a:latin typeface="Cambria Math" panose="02040503050406030204" pitchFamily="18" charset="0"/>
                      </a:rPr>
                      <m:t>&lt;1</m:t>
                    </m:r>
                  </m:oMath>
                </a14:m>
                <a:r>
                  <a:rPr lang="en-US" sz="2300" dirty="0"/>
                  <a:t>.</a:t>
                </a:r>
              </a:p>
            </p:txBody>
          </p:sp>
        </mc:Choice>
        <mc:Fallback xmlns="">
          <p:sp>
            <p:nvSpPr>
              <p:cNvPr id="10" name="Rectangle 9">
                <a:extLst>
                  <a:ext uri="{FF2B5EF4-FFF2-40B4-BE49-F238E27FC236}">
                    <a16:creationId xmlns:a16="http://schemas.microsoft.com/office/drawing/2014/main" id="{A41DE6C0-F84E-488F-9C06-F63FB3CFE9A3}"/>
                  </a:ext>
                </a:extLst>
              </p:cNvPr>
              <p:cNvSpPr>
                <a:spLocks noRot="1" noChangeAspect="1" noMove="1" noResize="1" noEditPoints="1" noAdjustHandles="1" noChangeArrowheads="1" noChangeShapeType="1" noTextEdit="1"/>
              </p:cNvSpPr>
              <p:nvPr/>
            </p:nvSpPr>
            <p:spPr>
              <a:xfrm>
                <a:off x="287755" y="655634"/>
                <a:ext cx="11731792" cy="3139321"/>
              </a:xfrm>
              <a:prstGeom prst="rect">
                <a:avLst/>
              </a:prstGeom>
              <a:blipFill>
                <a:blip r:embed="rId2"/>
                <a:stretch>
                  <a:fillRect l="-727" t="-1553" r="-727" b="-3495"/>
                </a:stretch>
              </a:blipFill>
            </p:spPr>
            <p:txBody>
              <a:bodyPr/>
              <a:lstStyle/>
              <a:p>
                <a:r>
                  <a:rPr lang="en-US">
                    <a:noFill/>
                  </a:rPr>
                  <a:t> </a:t>
                </a:r>
              </a:p>
            </p:txBody>
          </p:sp>
        </mc:Fallback>
      </mc:AlternateContent>
      <p:pic>
        <p:nvPicPr>
          <p:cNvPr id="11" name="Picture 10">
            <a:extLst>
              <a:ext uri="{FF2B5EF4-FFF2-40B4-BE49-F238E27FC236}">
                <a16:creationId xmlns="" xmlns:a16="http://schemas.microsoft.com/office/drawing/2014/main" id="{484E945B-0062-4009-8514-412F2399E3C3}"/>
              </a:ext>
            </a:extLst>
          </p:cNvPr>
          <p:cNvPicPr>
            <a:picLocks noChangeAspect="1"/>
          </p:cNvPicPr>
          <p:nvPr/>
        </p:nvPicPr>
        <p:blipFill>
          <a:blip r:embed="rId3"/>
          <a:stretch>
            <a:fillRect/>
          </a:stretch>
        </p:blipFill>
        <p:spPr>
          <a:xfrm>
            <a:off x="385009" y="4159415"/>
            <a:ext cx="7486337" cy="2511091"/>
          </a:xfrm>
          <a:prstGeom prst="rect">
            <a:avLst/>
          </a:prstGeom>
        </p:spPr>
      </p:pic>
      <p:pic>
        <p:nvPicPr>
          <p:cNvPr id="12" name="Picture 11">
            <a:extLst>
              <a:ext uri="{FF2B5EF4-FFF2-40B4-BE49-F238E27FC236}">
                <a16:creationId xmlns="" xmlns:a16="http://schemas.microsoft.com/office/drawing/2014/main" id="{4F7A5F21-C943-49AA-AD5B-27551DA2CAB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000247" y="3445105"/>
            <a:ext cx="2019300" cy="1905000"/>
          </a:xfrm>
          <a:prstGeom prst="rect">
            <a:avLst/>
          </a:prstGeom>
        </p:spPr>
      </p:pic>
      <p:pic>
        <p:nvPicPr>
          <p:cNvPr id="13" name="Picture 12">
            <a:extLst>
              <a:ext uri="{FF2B5EF4-FFF2-40B4-BE49-F238E27FC236}">
                <a16:creationId xmlns="" xmlns:a16="http://schemas.microsoft.com/office/drawing/2014/main" id="{769C7C1A-F699-4C09-A67D-1666B22F0AA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8047621" y="4698831"/>
            <a:ext cx="1952625" cy="1971675"/>
          </a:xfrm>
          <a:prstGeom prst="rect">
            <a:avLst/>
          </a:prstGeom>
        </p:spPr>
      </p:pic>
    </p:spTree>
    <p:extLst>
      <p:ext uri="{BB962C8B-B14F-4D97-AF65-F5344CB8AC3E}">
        <p14:creationId xmlns:p14="http://schemas.microsoft.com/office/powerpoint/2010/main" val="2845301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321972" y="121060"/>
            <a:ext cx="11514030" cy="546466"/>
          </a:xfrm>
        </p:spPr>
        <p:txBody>
          <a:bodyPr>
            <a:noAutofit/>
          </a:bodyPr>
          <a:lstStyle/>
          <a:p>
            <a:r>
              <a:rPr lang="en-US" sz="3800" b="1" dirty="0">
                <a:solidFill>
                  <a:srgbClr val="0070C0"/>
                </a:solidFill>
                <a:latin typeface="+mn-lt"/>
              </a:rPr>
              <a:t>Evaluation of a Contour Integral</a:t>
            </a:r>
          </a:p>
        </p:txBody>
      </p:sp>
      <mc:AlternateContent xmlns:mc="http://schemas.openxmlformats.org/markup-compatibility/2006" xmlns:a14="http://schemas.microsoft.com/office/drawing/2010/main">
        <mc:Choice Requires="a14">
          <p:sp>
            <p:nvSpPr>
              <p:cNvPr id="5" name="Rectangle 4"/>
              <p:cNvSpPr/>
              <p:nvPr/>
            </p:nvSpPr>
            <p:spPr>
              <a:xfrm>
                <a:off x="381789" y="838200"/>
                <a:ext cx="11706896" cy="3409138"/>
              </a:xfrm>
              <a:prstGeom prst="rect">
                <a:avLst/>
              </a:prstGeom>
            </p:spPr>
            <p:txBody>
              <a:bodyPr wrap="square">
                <a:spAutoFit/>
              </a:bodyPr>
              <a:lstStyle/>
              <a:p>
                <a:r>
                  <a:rPr lang="en-US" sz="2500" dirty="0"/>
                  <a:t>If </a:t>
                </a:r>
                <a14:m>
                  <m:oMath xmlns:m="http://schemas.openxmlformats.org/officeDocument/2006/math">
                    <m:r>
                      <a:rPr lang="en-US" sz="2500" i="1" dirty="0" smtClean="0">
                        <a:latin typeface="Cambria Math"/>
                      </a:rPr>
                      <m:t>𝑓</m:t>
                    </m:r>
                  </m:oMath>
                </a14:m>
                <a:r>
                  <a:rPr lang="en-US" sz="2500" i="1" dirty="0"/>
                  <a:t> </a:t>
                </a:r>
                <a:r>
                  <a:rPr lang="en-US" sz="2500" dirty="0"/>
                  <a:t>is continuous on a smooth curve </a:t>
                </a:r>
                <a14:m>
                  <m:oMath xmlns:m="http://schemas.openxmlformats.org/officeDocument/2006/math">
                    <m:r>
                      <a:rPr lang="en-US" sz="2500" i="1" dirty="0" smtClean="0">
                        <a:latin typeface="Cambria Math"/>
                      </a:rPr>
                      <m:t>𝐶</m:t>
                    </m:r>
                  </m:oMath>
                </a14:m>
                <a:r>
                  <a:rPr lang="en-US" sz="2500" i="1" dirty="0"/>
                  <a:t> </a:t>
                </a:r>
                <a:r>
                  <a:rPr lang="en-US" sz="2500" dirty="0"/>
                  <a:t>given by the </a:t>
                </a:r>
                <a:r>
                  <a:rPr lang="en-US" sz="2500" dirty="0" err="1"/>
                  <a:t>parametrization</a:t>
                </a:r>
                <a:r>
                  <a:rPr lang="en-US" sz="2500" dirty="0"/>
                  <a:t>:</a:t>
                </a:r>
              </a:p>
              <a:p>
                <a:pPr algn="ctr"/>
                <a:endParaRPr lang="fr-FR" sz="1100" i="1" dirty="0">
                  <a:latin typeface="Cambria Math"/>
                </a:endParaRPr>
              </a:p>
              <a:p>
                <a:pPr algn="ctr"/>
                <a14:m>
                  <m:oMathPara xmlns:m="http://schemas.openxmlformats.org/officeDocument/2006/math">
                    <m:oMathParaPr>
                      <m:jc m:val="centerGroup"/>
                    </m:oMathParaPr>
                    <m:oMath xmlns:m="http://schemas.openxmlformats.org/officeDocument/2006/math">
                      <m:r>
                        <a:rPr lang="fr-FR" sz="2500" i="1" dirty="0" smtClean="0">
                          <a:latin typeface="Cambria Math"/>
                        </a:rPr>
                        <m:t>𝑧</m:t>
                      </m:r>
                      <m:r>
                        <a:rPr lang="fr-FR" sz="2500" i="1" dirty="0" smtClean="0">
                          <a:latin typeface="Cambria Math"/>
                        </a:rPr>
                        <m:t>(</m:t>
                      </m:r>
                      <m:r>
                        <a:rPr lang="fr-FR" sz="2500" i="1" dirty="0" smtClean="0">
                          <a:latin typeface="Cambria Math"/>
                        </a:rPr>
                        <m:t>𝑡</m:t>
                      </m:r>
                      <m:r>
                        <a:rPr lang="fr-FR" sz="2500" i="1" dirty="0" smtClean="0">
                          <a:latin typeface="Cambria Math"/>
                        </a:rPr>
                        <m:t>)=</m:t>
                      </m:r>
                      <m:r>
                        <a:rPr lang="fr-FR" sz="2500" i="1" dirty="0" smtClean="0">
                          <a:latin typeface="Cambria Math"/>
                        </a:rPr>
                        <m:t>𝑥</m:t>
                      </m:r>
                      <m:r>
                        <a:rPr lang="fr-FR" sz="2500" i="1" dirty="0" smtClean="0">
                          <a:latin typeface="Cambria Math"/>
                        </a:rPr>
                        <m:t>(</m:t>
                      </m:r>
                      <m:r>
                        <a:rPr lang="fr-FR" sz="2500" i="1" dirty="0" smtClean="0">
                          <a:latin typeface="Cambria Math"/>
                        </a:rPr>
                        <m:t>𝑡</m:t>
                      </m:r>
                      <m:r>
                        <a:rPr lang="fr-FR" sz="2500" i="1" dirty="0" smtClean="0">
                          <a:latin typeface="Cambria Math"/>
                        </a:rPr>
                        <m:t>)+</m:t>
                      </m:r>
                      <m:r>
                        <a:rPr lang="en-US" sz="2500" b="0" i="1" dirty="0" smtClean="0">
                          <a:latin typeface="Cambria Math"/>
                        </a:rPr>
                        <m:t>𝑖</m:t>
                      </m:r>
                      <m:r>
                        <a:rPr lang="fr-FR" sz="2500" i="1" dirty="0" err="1" smtClean="0">
                          <a:latin typeface="Cambria Math"/>
                        </a:rPr>
                        <m:t>𝑦</m:t>
                      </m:r>
                      <m:r>
                        <a:rPr lang="fr-FR" sz="2500" i="1" dirty="0" smtClean="0">
                          <a:latin typeface="Cambria Math"/>
                        </a:rPr>
                        <m:t>(</m:t>
                      </m:r>
                      <m:r>
                        <a:rPr lang="fr-FR" sz="2500" i="1" dirty="0" smtClean="0">
                          <a:latin typeface="Cambria Math"/>
                        </a:rPr>
                        <m:t>𝑡</m:t>
                      </m:r>
                      <m:r>
                        <a:rPr lang="fr-FR" sz="2500" i="1" dirty="0">
                          <a:latin typeface="Cambria Math"/>
                        </a:rPr>
                        <m:t>), </m:t>
                      </m:r>
                      <m:r>
                        <a:rPr lang="en-US" sz="2500" b="0" i="1" dirty="0" smtClean="0">
                          <a:latin typeface="Cambria Math"/>
                        </a:rPr>
                        <m:t> </m:t>
                      </m:r>
                      <m:r>
                        <a:rPr lang="fr-FR" sz="2500" i="1" dirty="0">
                          <a:latin typeface="Cambria Math"/>
                        </a:rPr>
                        <m:t>𝑎</m:t>
                      </m:r>
                      <m:r>
                        <a:rPr lang="fr-FR" sz="2500" i="1" dirty="0">
                          <a:latin typeface="Cambria Math"/>
                        </a:rPr>
                        <m:t>≤</m:t>
                      </m:r>
                      <m:r>
                        <a:rPr lang="fr-FR" sz="2500" i="1" dirty="0">
                          <a:latin typeface="Cambria Math"/>
                        </a:rPr>
                        <m:t>𝑡</m:t>
                      </m:r>
                      <m:r>
                        <a:rPr lang="fr-FR" sz="2500" i="1" dirty="0">
                          <a:latin typeface="Cambria Math"/>
                        </a:rPr>
                        <m:t>≤</m:t>
                      </m:r>
                      <m:r>
                        <a:rPr lang="fr-FR" sz="2500" i="1" dirty="0">
                          <a:latin typeface="Cambria Math"/>
                        </a:rPr>
                        <m:t>𝑏</m:t>
                      </m:r>
                      <m:r>
                        <a:rPr lang="fr-FR" sz="2500" i="1" dirty="0">
                          <a:latin typeface="Cambria Math"/>
                        </a:rPr>
                        <m:t>, </m:t>
                      </m:r>
                    </m:oMath>
                  </m:oMathPara>
                </a14:m>
                <a:endParaRPr lang="fr-FR" sz="2500" dirty="0"/>
              </a:p>
              <a:p>
                <a:r>
                  <a:rPr lang="fr-FR" sz="2500" dirty="0"/>
                  <a:t>then:</a:t>
                </a:r>
              </a:p>
              <a:p>
                <a:pPr/>
                <a14:m>
                  <m:oMathPara xmlns:m="http://schemas.openxmlformats.org/officeDocument/2006/math">
                    <m:oMathParaPr>
                      <m:jc m:val="centerGroup"/>
                    </m:oMathParaPr>
                    <m:oMath xmlns:m="http://schemas.openxmlformats.org/officeDocument/2006/math">
                      <m:nary>
                        <m:naryPr>
                          <m:limLoc m:val="undOvr"/>
                          <m:ctrlPr>
                            <a:rPr lang="en-US" sz="2500" i="1" smtClean="0">
                              <a:solidFill>
                                <a:srgbClr val="0070C0"/>
                              </a:solidFill>
                              <a:latin typeface="Cambria Math"/>
                            </a:rPr>
                          </m:ctrlPr>
                        </m:naryPr>
                        <m:sub>
                          <m:r>
                            <m:rPr>
                              <m:brk m:alnAt="24"/>
                            </m:rPr>
                            <a:rPr lang="en-US" sz="2500" b="0" i="1" smtClean="0">
                              <a:solidFill>
                                <a:srgbClr val="0070C0"/>
                              </a:solidFill>
                              <a:latin typeface="Cambria Math"/>
                            </a:rPr>
                            <m:t>𝑐</m:t>
                          </m:r>
                        </m:sub>
                        <m:sup/>
                        <m:e>
                          <m:r>
                            <a:rPr lang="en-US" sz="2500" b="0" i="1" smtClean="0">
                              <a:solidFill>
                                <a:srgbClr val="0070C0"/>
                              </a:solidFill>
                              <a:latin typeface="Cambria Math"/>
                            </a:rPr>
                            <m:t>𝑓</m:t>
                          </m:r>
                          <m:d>
                            <m:dPr>
                              <m:ctrlPr>
                                <a:rPr lang="en-US" sz="2500" b="0" i="1" smtClean="0">
                                  <a:solidFill>
                                    <a:srgbClr val="0070C0"/>
                                  </a:solidFill>
                                  <a:latin typeface="Cambria Math"/>
                                </a:rPr>
                              </m:ctrlPr>
                            </m:dPr>
                            <m:e>
                              <m:r>
                                <a:rPr lang="en-US" sz="2500" b="0" i="1" smtClean="0">
                                  <a:solidFill>
                                    <a:srgbClr val="0070C0"/>
                                  </a:solidFill>
                                  <a:latin typeface="Cambria Math"/>
                                </a:rPr>
                                <m:t>𝑧</m:t>
                              </m:r>
                            </m:e>
                          </m:d>
                          <m:r>
                            <a:rPr lang="en-US" sz="2500" b="0" i="1" smtClean="0">
                              <a:solidFill>
                                <a:srgbClr val="0070C0"/>
                              </a:solidFill>
                              <a:latin typeface="Cambria Math"/>
                            </a:rPr>
                            <m:t>𝑑𝑧</m:t>
                          </m:r>
                        </m:e>
                      </m:nary>
                      <m:r>
                        <a:rPr lang="en-US" sz="2500" b="0" i="1" smtClean="0">
                          <a:solidFill>
                            <a:srgbClr val="0070C0"/>
                          </a:solidFill>
                          <a:latin typeface="Cambria Math"/>
                        </a:rPr>
                        <m:t>=</m:t>
                      </m:r>
                      <m:nary>
                        <m:naryPr>
                          <m:limLoc m:val="undOvr"/>
                          <m:ctrlPr>
                            <a:rPr lang="en-US" sz="2500" b="0" i="1" smtClean="0">
                              <a:solidFill>
                                <a:srgbClr val="0070C0"/>
                              </a:solidFill>
                              <a:latin typeface="Cambria Math"/>
                            </a:rPr>
                          </m:ctrlPr>
                        </m:naryPr>
                        <m:sub>
                          <m:r>
                            <m:rPr>
                              <m:brk m:alnAt="24"/>
                            </m:rPr>
                            <a:rPr lang="en-US" sz="2500" b="0" i="1" smtClean="0">
                              <a:solidFill>
                                <a:srgbClr val="0070C0"/>
                              </a:solidFill>
                              <a:latin typeface="Cambria Math"/>
                            </a:rPr>
                            <m:t>𝑎</m:t>
                          </m:r>
                        </m:sub>
                        <m:sup>
                          <m:r>
                            <a:rPr lang="en-US" sz="2500" b="0" i="1" smtClean="0">
                              <a:solidFill>
                                <a:srgbClr val="0070C0"/>
                              </a:solidFill>
                              <a:latin typeface="Cambria Math"/>
                            </a:rPr>
                            <m:t>𝑏</m:t>
                          </m:r>
                        </m:sup>
                        <m:e>
                          <m:r>
                            <a:rPr lang="en-US" sz="2500" b="0" i="1" smtClean="0">
                              <a:solidFill>
                                <a:srgbClr val="0070C0"/>
                              </a:solidFill>
                              <a:latin typeface="Cambria Math"/>
                            </a:rPr>
                            <m:t>𝑓</m:t>
                          </m:r>
                          <m:d>
                            <m:dPr>
                              <m:ctrlPr>
                                <a:rPr lang="en-US" sz="2500" b="0" i="1" smtClean="0">
                                  <a:solidFill>
                                    <a:srgbClr val="0070C0"/>
                                  </a:solidFill>
                                  <a:latin typeface="Cambria Math"/>
                                </a:rPr>
                              </m:ctrlPr>
                            </m:dPr>
                            <m:e>
                              <m:r>
                                <a:rPr lang="en-US" sz="2500" b="0" i="1" smtClean="0">
                                  <a:solidFill>
                                    <a:srgbClr val="0070C0"/>
                                  </a:solidFill>
                                  <a:latin typeface="Cambria Math"/>
                                </a:rPr>
                                <m:t>𝑧</m:t>
                              </m:r>
                              <m:d>
                                <m:dPr>
                                  <m:ctrlPr>
                                    <a:rPr lang="en-US" sz="2500" b="0" i="1" smtClean="0">
                                      <a:solidFill>
                                        <a:srgbClr val="0070C0"/>
                                      </a:solidFill>
                                      <a:latin typeface="Cambria Math"/>
                                    </a:rPr>
                                  </m:ctrlPr>
                                </m:dPr>
                                <m:e>
                                  <m:r>
                                    <a:rPr lang="en-US" sz="2500" b="0" i="1" smtClean="0">
                                      <a:solidFill>
                                        <a:srgbClr val="0070C0"/>
                                      </a:solidFill>
                                      <a:latin typeface="Cambria Math"/>
                                    </a:rPr>
                                    <m:t>𝑡</m:t>
                                  </m:r>
                                </m:e>
                              </m:d>
                            </m:e>
                          </m:d>
                          <m:sSup>
                            <m:sSupPr>
                              <m:ctrlPr>
                                <a:rPr lang="en-US" sz="2500" b="0" i="1" smtClean="0">
                                  <a:solidFill>
                                    <a:srgbClr val="0070C0"/>
                                  </a:solidFill>
                                  <a:latin typeface="Cambria Math"/>
                                </a:rPr>
                              </m:ctrlPr>
                            </m:sSupPr>
                            <m:e>
                              <m:r>
                                <a:rPr lang="en-US" sz="2500" b="0" i="1" smtClean="0">
                                  <a:solidFill>
                                    <a:srgbClr val="0070C0"/>
                                  </a:solidFill>
                                  <a:latin typeface="Cambria Math"/>
                                </a:rPr>
                                <m:t>𝑧</m:t>
                              </m:r>
                            </m:e>
                            <m:sup>
                              <m:r>
                                <a:rPr lang="en-US" sz="2500" b="0" i="1" smtClean="0">
                                  <a:solidFill>
                                    <a:srgbClr val="0070C0"/>
                                  </a:solidFill>
                                  <a:latin typeface="Cambria Math"/>
                                </a:rPr>
                                <m:t>′</m:t>
                              </m:r>
                            </m:sup>
                          </m:sSup>
                          <m:d>
                            <m:dPr>
                              <m:ctrlPr>
                                <a:rPr lang="en-US" sz="2500" b="0" i="1" smtClean="0">
                                  <a:solidFill>
                                    <a:srgbClr val="0070C0"/>
                                  </a:solidFill>
                                  <a:latin typeface="Cambria Math"/>
                                </a:rPr>
                              </m:ctrlPr>
                            </m:dPr>
                            <m:e>
                              <m:r>
                                <a:rPr lang="en-US" sz="2500" b="0" i="1" smtClean="0">
                                  <a:solidFill>
                                    <a:srgbClr val="0070C0"/>
                                  </a:solidFill>
                                  <a:latin typeface="Cambria Math"/>
                                </a:rPr>
                                <m:t>𝑡</m:t>
                              </m:r>
                            </m:e>
                          </m:d>
                          <m:r>
                            <a:rPr lang="en-US" sz="2500" b="0" i="1" smtClean="0">
                              <a:solidFill>
                                <a:srgbClr val="0070C0"/>
                              </a:solidFill>
                              <a:latin typeface="Cambria Math"/>
                            </a:rPr>
                            <m:t>𝑑𝑡</m:t>
                          </m:r>
                        </m:e>
                      </m:nary>
                      <m:r>
                        <a:rPr lang="en-US" sz="2500" b="0" i="1" smtClean="0">
                          <a:solidFill>
                            <a:srgbClr val="0070C0"/>
                          </a:solidFill>
                          <a:latin typeface="Cambria Math"/>
                        </a:rPr>
                        <m:t>,           </m:t>
                      </m:r>
                      <m:d>
                        <m:dPr>
                          <m:ctrlPr>
                            <a:rPr lang="en-US" sz="2500" b="0" i="1" smtClean="0">
                              <a:solidFill>
                                <a:srgbClr val="0070C0"/>
                              </a:solidFill>
                              <a:latin typeface="Cambria Math"/>
                            </a:rPr>
                          </m:ctrlPr>
                        </m:dPr>
                        <m:e>
                          <m:r>
                            <a:rPr lang="en-US" sz="2500" b="0" i="1" smtClean="0">
                              <a:solidFill>
                                <a:srgbClr val="0070C0"/>
                              </a:solidFill>
                              <a:latin typeface="Cambria Math"/>
                            </a:rPr>
                            <m:t>2</m:t>
                          </m:r>
                        </m:e>
                      </m:d>
                    </m:oMath>
                  </m:oMathPara>
                </a14:m>
                <a:endParaRPr lang="en-US" sz="2500" b="0" dirty="0">
                  <a:solidFill>
                    <a:srgbClr val="0070C0"/>
                  </a:solidFill>
                </a:endParaRPr>
              </a:p>
              <a:p>
                <a:endParaRPr lang="en-US" sz="1200" dirty="0"/>
              </a:p>
              <a:p>
                <a:r>
                  <a:rPr lang="en-US" sz="2500" dirty="0"/>
                  <a:t>where</a:t>
                </a:r>
                <a:r>
                  <a:rPr lang="en-US" sz="2500" i="1" dirty="0"/>
                  <a:t> </a:t>
                </a:r>
                <a14:m>
                  <m:oMath xmlns:m="http://schemas.openxmlformats.org/officeDocument/2006/math">
                    <m:sSup>
                      <m:sSupPr>
                        <m:ctrlPr>
                          <a:rPr lang="en-US" sz="2500" i="1" dirty="0" smtClean="0">
                            <a:latin typeface="Cambria Math"/>
                          </a:rPr>
                        </m:ctrlPr>
                      </m:sSupPr>
                      <m:e>
                        <m:r>
                          <a:rPr lang="en-US" sz="2500" b="0" i="1" dirty="0" smtClean="0">
                            <a:latin typeface="Cambria Math"/>
                          </a:rPr>
                          <m:t>𝑧</m:t>
                        </m:r>
                      </m:e>
                      <m:sup>
                        <m:r>
                          <a:rPr lang="en-US" sz="2500" b="0" i="1" dirty="0" smtClean="0">
                            <a:latin typeface="Cambria Math"/>
                          </a:rPr>
                          <m:t>′</m:t>
                        </m:r>
                      </m:sup>
                    </m:sSup>
                    <m:r>
                      <a:rPr lang="en-US" sz="2500" i="1" dirty="0" smtClean="0">
                        <a:latin typeface="Cambria Math"/>
                      </a:rPr>
                      <m:t> (</m:t>
                    </m:r>
                    <m:r>
                      <a:rPr lang="en-US" sz="2500" i="1" dirty="0" smtClean="0">
                        <a:latin typeface="Cambria Math"/>
                      </a:rPr>
                      <m:t>𝑡</m:t>
                    </m:r>
                    <m:r>
                      <a:rPr lang="en-US" sz="2500" i="1" dirty="0" smtClean="0">
                        <a:latin typeface="Cambria Math"/>
                      </a:rPr>
                      <m:t>)=</m:t>
                    </m:r>
                    <m:sSup>
                      <m:sSupPr>
                        <m:ctrlPr>
                          <a:rPr lang="en-US" sz="2500" i="1" dirty="0">
                            <a:latin typeface="Cambria Math"/>
                          </a:rPr>
                        </m:ctrlPr>
                      </m:sSupPr>
                      <m:e>
                        <m:r>
                          <a:rPr lang="en-US" sz="2500" b="0" i="1" dirty="0" smtClean="0">
                            <a:latin typeface="Cambria Math"/>
                          </a:rPr>
                          <m:t>𝑥</m:t>
                        </m:r>
                      </m:e>
                      <m:sup>
                        <m:r>
                          <a:rPr lang="en-US" sz="2500" i="1" dirty="0">
                            <a:latin typeface="Cambria Math"/>
                          </a:rPr>
                          <m:t>′</m:t>
                        </m:r>
                      </m:sup>
                    </m:sSup>
                    <m:r>
                      <a:rPr lang="en-US" sz="2500" i="1" dirty="0" smtClean="0">
                        <a:latin typeface="Cambria Math"/>
                      </a:rPr>
                      <m:t>(</m:t>
                    </m:r>
                    <m:r>
                      <a:rPr lang="en-US" sz="2500" i="1" dirty="0" smtClean="0">
                        <a:latin typeface="Cambria Math"/>
                      </a:rPr>
                      <m:t>𝑡</m:t>
                    </m:r>
                    <m:r>
                      <a:rPr lang="en-US" sz="2500" i="1" dirty="0" smtClean="0">
                        <a:latin typeface="Cambria Math"/>
                      </a:rPr>
                      <m:t>)+</m:t>
                    </m:r>
                    <m:r>
                      <a:rPr lang="en-US" sz="2500" i="1" dirty="0" err="1" smtClean="0">
                        <a:latin typeface="Cambria Math"/>
                      </a:rPr>
                      <m:t>𝑖</m:t>
                    </m:r>
                    <m:sSup>
                      <m:sSupPr>
                        <m:ctrlPr>
                          <a:rPr lang="en-US" sz="2500" i="1" dirty="0">
                            <a:latin typeface="Cambria Math"/>
                          </a:rPr>
                        </m:ctrlPr>
                      </m:sSupPr>
                      <m:e>
                        <m:r>
                          <a:rPr lang="en-US" sz="2500" b="0" i="1" dirty="0" smtClean="0">
                            <a:latin typeface="Cambria Math"/>
                          </a:rPr>
                          <m:t>𝑦</m:t>
                        </m:r>
                      </m:e>
                      <m:sup>
                        <m:r>
                          <a:rPr lang="en-US" sz="2500" i="1" dirty="0">
                            <a:latin typeface="Cambria Math"/>
                          </a:rPr>
                          <m:t>′</m:t>
                        </m:r>
                      </m:sup>
                    </m:sSup>
                    <m:r>
                      <a:rPr lang="en-US" sz="2500" i="1" dirty="0" smtClean="0">
                        <a:latin typeface="Cambria Math"/>
                      </a:rPr>
                      <m:t>(</m:t>
                    </m:r>
                    <m:r>
                      <a:rPr lang="en-US" sz="2500" i="1" dirty="0" smtClean="0">
                        <a:latin typeface="Cambria Math"/>
                      </a:rPr>
                      <m:t>𝑡</m:t>
                    </m:r>
                    <m:r>
                      <a:rPr lang="en-US" sz="2500" i="1" dirty="0">
                        <a:latin typeface="Cambria Math"/>
                      </a:rPr>
                      <m:t>)</m:t>
                    </m:r>
                  </m:oMath>
                </a14:m>
                <a:r>
                  <a:rPr lang="en-US" sz="2500" dirty="0"/>
                  <a:t> and </a:t>
                </a:r>
                <a14:m>
                  <m:oMath xmlns:m="http://schemas.openxmlformats.org/officeDocument/2006/math">
                    <m:sSup>
                      <m:sSupPr>
                        <m:ctrlPr>
                          <a:rPr lang="en-US" sz="2500" i="1" dirty="0">
                            <a:latin typeface="Cambria Math"/>
                          </a:rPr>
                        </m:ctrlPr>
                      </m:sSupPr>
                      <m:e>
                        <m:r>
                          <a:rPr lang="en-US" sz="2500" b="0" i="1" dirty="0" smtClean="0">
                            <a:latin typeface="Cambria Math"/>
                          </a:rPr>
                          <m:t>𝑥</m:t>
                        </m:r>
                      </m:e>
                      <m:sup>
                        <m:r>
                          <a:rPr lang="en-US" sz="2500" i="1" dirty="0">
                            <a:latin typeface="Cambria Math"/>
                          </a:rPr>
                          <m:t>′</m:t>
                        </m:r>
                      </m:sup>
                    </m:sSup>
                    <m:r>
                      <a:rPr lang="en-US" sz="2500" i="1" dirty="0">
                        <a:latin typeface="Cambria Math"/>
                      </a:rPr>
                      <m:t> </m:t>
                    </m:r>
                    <m:d>
                      <m:dPr>
                        <m:ctrlPr>
                          <a:rPr lang="en-US" sz="2500" i="1" dirty="0">
                            <a:latin typeface="Cambria Math"/>
                          </a:rPr>
                        </m:ctrlPr>
                      </m:dPr>
                      <m:e>
                        <m:r>
                          <a:rPr lang="en-US" sz="2500" i="1" dirty="0">
                            <a:latin typeface="Cambria Math"/>
                          </a:rPr>
                          <m:t>𝑡</m:t>
                        </m:r>
                      </m:e>
                    </m:d>
                    <m:r>
                      <a:rPr lang="en-US" sz="2500" i="1" dirty="0">
                        <a:latin typeface="Cambria Math"/>
                      </a:rPr>
                      <m:t>=</m:t>
                    </m:r>
                    <m:f>
                      <m:fPr>
                        <m:ctrlPr>
                          <a:rPr lang="en-US" sz="2500" i="1" smtClean="0">
                            <a:latin typeface="Cambria Math"/>
                          </a:rPr>
                        </m:ctrlPr>
                      </m:fPr>
                      <m:num>
                        <m:r>
                          <a:rPr lang="en-US" sz="2500" b="0" i="1" smtClean="0">
                            <a:latin typeface="Cambria Math"/>
                          </a:rPr>
                          <m:t>𝑑𝑥</m:t>
                        </m:r>
                      </m:num>
                      <m:den>
                        <m:r>
                          <a:rPr lang="en-US" sz="2500" b="0" i="1" smtClean="0">
                            <a:latin typeface="Cambria Math"/>
                          </a:rPr>
                          <m:t>𝑑𝑡</m:t>
                        </m:r>
                      </m:den>
                    </m:f>
                    <m:r>
                      <a:rPr lang="en-US" sz="2500" b="0" i="0" smtClean="0">
                        <a:latin typeface="Cambria Math"/>
                      </a:rPr>
                      <m:t>,</m:t>
                    </m:r>
                    <m:sSup>
                      <m:sSupPr>
                        <m:ctrlPr>
                          <a:rPr lang="en-US" sz="2500" i="1" dirty="0">
                            <a:latin typeface="Cambria Math"/>
                          </a:rPr>
                        </m:ctrlPr>
                      </m:sSupPr>
                      <m:e>
                        <m:r>
                          <a:rPr lang="en-US" sz="2500" b="0" i="1" dirty="0" smtClean="0">
                            <a:latin typeface="Cambria Math"/>
                          </a:rPr>
                          <m:t>𝑦</m:t>
                        </m:r>
                      </m:e>
                      <m:sup>
                        <m:r>
                          <a:rPr lang="en-US" sz="2500" i="1" dirty="0">
                            <a:latin typeface="Cambria Math"/>
                          </a:rPr>
                          <m:t>′</m:t>
                        </m:r>
                      </m:sup>
                    </m:sSup>
                    <m:r>
                      <a:rPr lang="en-US" sz="2500" i="1" dirty="0">
                        <a:latin typeface="Cambria Math"/>
                      </a:rPr>
                      <m:t> </m:t>
                    </m:r>
                    <m:d>
                      <m:dPr>
                        <m:ctrlPr>
                          <a:rPr lang="en-US" sz="2500" i="1" dirty="0">
                            <a:latin typeface="Cambria Math"/>
                          </a:rPr>
                        </m:ctrlPr>
                      </m:dPr>
                      <m:e>
                        <m:r>
                          <a:rPr lang="en-US" sz="2500" i="1" dirty="0">
                            <a:latin typeface="Cambria Math"/>
                          </a:rPr>
                          <m:t>𝑡</m:t>
                        </m:r>
                      </m:e>
                    </m:d>
                    <m:r>
                      <a:rPr lang="en-US" sz="2500" i="1" dirty="0">
                        <a:latin typeface="Cambria Math"/>
                      </a:rPr>
                      <m:t>=</m:t>
                    </m:r>
                    <m:f>
                      <m:fPr>
                        <m:ctrlPr>
                          <a:rPr lang="en-US" sz="2500" i="1">
                            <a:latin typeface="Cambria Math"/>
                          </a:rPr>
                        </m:ctrlPr>
                      </m:fPr>
                      <m:num>
                        <m:r>
                          <a:rPr lang="en-US" sz="2500" i="1">
                            <a:latin typeface="Cambria Math"/>
                          </a:rPr>
                          <m:t>𝑑</m:t>
                        </m:r>
                        <m:r>
                          <a:rPr lang="en-US" sz="2500" b="0" i="1" smtClean="0">
                            <a:latin typeface="Cambria Math"/>
                          </a:rPr>
                          <m:t>𝑦</m:t>
                        </m:r>
                      </m:num>
                      <m:den>
                        <m:r>
                          <a:rPr lang="en-US" sz="2500" i="1">
                            <a:latin typeface="Cambria Math"/>
                          </a:rPr>
                          <m:t>𝑑𝑡</m:t>
                        </m:r>
                      </m:den>
                    </m:f>
                    <m:r>
                      <a:rPr lang="en-US" sz="2500" b="0" i="1" smtClean="0">
                        <a:latin typeface="Cambria Math"/>
                      </a:rPr>
                      <m:t>.</m:t>
                    </m:r>
                  </m:oMath>
                </a14:m>
                <a:endParaRPr lang="en-US" sz="2500" dirty="0"/>
              </a:p>
            </p:txBody>
          </p:sp>
        </mc:Choice>
        <mc:Fallback xmlns="">
          <p:sp>
            <p:nvSpPr>
              <p:cNvPr id="5" name="Rectangle 4"/>
              <p:cNvSpPr>
                <a:spLocks noRot="1" noChangeAspect="1" noMove="1" noResize="1" noEditPoints="1" noAdjustHandles="1" noChangeArrowheads="1" noChangeShapeType="1" noTextEdit="1"/>
              </p:cNvSpPr>
              <p:nvPr/>
            </p:nvSpPr>
            <p:spPr>
              <a:xfrm>
                <a:off x="381789" y="838200"/>
                <a:ext cx="11706896" cy="3409138"/>
              </a:xfrm>
              <a:prstGeom prst="rect">
                <a:avLst/>
              </a:prstGeom>
              <a:blipFill>
                <a:blip r:embed="rId2"/>
                <a:stretch>
                  <a:fillRect l="-885" t="-143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076400" y="1866960"/>
              <a:ext cx="8649000" cy="4677120"/>
            </p14:xfrm>
          </p:contentPart>
        </mc:Choice>
        <mc:Fallback xmlns="">
          <p:pic>
            <p:nvPicPr>
              <p:cNvPr id="3" name="Ink 2"/>
              <p:cNvPicPr/>
              <p:nvPr/>
            </p:nvPicPr>
            <p:blipFill>
              <a:blip r:embed="rId4"/>
              <a:stretch>
                <a:fillRect/>
              </a:stretch>
            </p:blipFill>
            <p:spPr>
              <a:xfrm>
                <a:off x="1067040" y="1857600"/>
                <a:ext cx="8667720" cy="4695840"/>
              </a:xfrm>
              <a:prstGeom prst="rect">
                <a:avLst/>
              </a:prstGeom>
            </p:spPr>
          </p:pic>
        </mc:Fallback>
      </mc:AlternateContent>
    </p:spTree>
    <p:extLst>
      <p:ext uri="{BB962C8B-B14F-4D97-AF65-F5344CB8AC3E}">
        <p14:creationId xmlns:p14="http://schemas.microsoft.com/office/powerpoint/2010/main" val="3517029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CBB2DD-094D-419E-9B63-E481E650CE0C}"/>
              </a:ext>
            </a:extLst>
          </p:cNvPr>
          <p:cNvSpPr>
            <a:spLocks noGrp="1"/>
          </p:cNvSpPr>
          <p:nvPr>
            <p:ph type="title"/>
          </p:nvPr>
        </p:nvSpPr>
        <p:spPr>
          <a:xfrm>
            <a:off x="321972" y="121060"/>
            <a:ext cx="11514030" cy="546466"/>
          </a:xfrm>
        </p:spPr>
        <p:txBody>
          <a:bodyPr>
            <a:noAutofit/>
          </a:bodyPr>
          <a:lstStyle/>
          <a:p>
            <a:r>
              <a:rPr lang="en-US" sz="3800" b="1" dirty="0">
                <a:solidFill>
                  <a:srgbClr val="0070C0"/>
                </a:solidFill>
                <a:latin typeface="+mn-lt"/>
              </a:rPr>
              <a:t>Evaluation of a Contour Integral</a:t>
            </a:r>
          </a:p>
        </p:txBody>
      </p:sp>
      <mc:AlternateContent xmlns:mc="http://schemas.openxmlformats.org/markup-compatibility/2006" xmlns:a14="http://schemas.microsoft.com/office/drawing/2010/main">
        <mc:Choice Requires="a14">
          <p:sp>
            <p:nvSpPr>
              <p:cNvPr id="3" name="Rectangle 2"/>
              <p:cNvSpPr/>
              <p:nvPr/>
            </p:nvSpPr>
            <p:spPr>
              <a:xfrm>
                <a:off x="321972" y="667526"/>
                <a:ext cx="11706896" cy="1576201"/>
              </a:xfrm>
              <a:prstGeom prst="rect">
                <a:avLst/>
              </a:prstGeom>
            </p:spPr>
            <p:txBody>
              <a:bodyPr wrap="square">
                <a:spAutoFit/>
              </a:bodyPr>
              <a:lstStyle/>
              <a:p>
                <a:r>
                  <a:rPr lang="en-US" sz="2400" b="1" dirty="0">
                    <a:solidFill>
                      <a:srgbClr val="0070C0"/>
                    </a:solidFill>
                  </a:rPr>
                  <a:t>Example: </a:t>
                </a:r>
                <a:r>
                  <a:rPr lang="en-US" sz="2400" dirty="0"/>
                  <a:t>Evaluate </a:t>
                </a:r>
                <a14:m>
                  <m:oMath xmlns:m="http://schemas.openxmlformats.org/officeDocument/2006/math">
                    <m:nary>
                      <m:naryPr>
                        <m:limLoc m:val="undOvr"/>
                        <m:ctrlPr>
                          <a:rPr lang="en-US" sz="2400" i="1" smtClean="0">
                            <a:latin typeface="Cambria Math"/>
                          </a:rPr>
                        </m:ctrlPr>
                      </m:naryPr>
                      <m:sub>
                        <m:r>
                          <m:rPr>
                            <m:brk m:alnAt="24"/>
                          </m:rPr>
                          <a:rPr lang="en-US" sz="2400" b="0" i="1" smtClean="0">
                            <a:latin typeface="Cambria Math"/>
                          </a:rPr>
                          <m:t>𝑐</m:t>
                        </m:r>
                      </m:sub>
                      <m:sup/>
                      <m:e>
                        <m:acc>
                          <m:accPr>
                            <m:chr m:val="̅"/>
                            <m:ctrlPr>
                              <a:rPr lang="en-US" sz="2400" i="1" smtClean="0">
                                <a:latin typeface="Cambria Math"/>
                              </a:rPr>
                            </m:ctrlPr>
                          </m:accPr>
                          <m:e>
                            <m:r>
                              <a:rPr lang="en-US" sz="2400" b="0" i="1" smtClean="0">
                                <a:latin typeface="Cambria Math"/>
                              </a:rPr>
                              <m:t>𝑧</m:t>
                            </m:r>
                          </m:e>
                        </m:acc>
                      </m:e>
                    </m:nary>
                    <m:r>
                      <a:rPr lang="en-US" sz="2400" b="0" i="1" smtClean="0">
                        <a:latin typeface="Cambria Math"/>
                      </a:rPr>
                      <m:t>𝑑𝑧</m:t>
                    </m:r>
                    <m:r>
                      <a:rPr lang="en-US" sz="2400" b="0" i="1" smtClean="0">
                        <a:latin typeface="Cambria Math"/>
                      </a:rPr>
                      <m:t>,</m:t>
                    </m:r>
                  </m:oMath>
                </a14:m>
                <a:r>
                  <a:rPr lang="en-US" sz="2400" dirty="0"/>
                  <a:t> where </a:t>
                </a:r>
                <a14:m>
                  <m:oMath xmlns:m="http://schemas.openxmlformats.org/officeDocument/2006/math">
                    <m:r>
                      <a:rPr lang="en-US" sz="2400" i="1" dirty="0" smtClean="0">
                        <a:latin typeface="Cambria Math"/>
                      </a:rPr>
                      <m:t>𝐶</m:t>
                    </m:r>
                  </m:oMath>
                </a14:m>
                <a:r>
                  <a:rPr lang="en-US" sz="2400" i="1" dirty="0"/>
                  <a:t> </a:t>
                </a:r>
                <a:r>
                  <a:rPr lang="en-US" sz="2400" dirty="0"/>
                  <a:t>is given by </a:t>
                </a:r>
                <a14:m>
                  <m:oMath xmlns:m="http://schemas.openxmlformats.org/officeDocument/2006/math">
                    <m:r>
                      <a:rPr lang="en-US" sz="2400" i="1" dirty="0" smtClean="0">
                        <a:latin typeface="Cambria Math"/>
                      </a:rPr>
                      <m:t>𝑥</m:t>
                    </m:r>
                    <m:r>
                      <a:rPr lang="en-US" sz="2400" i="1" dirty="0" smtClean="0">
                        <a:latin typeface="Cambria Math"/>
                      </a:rPr>
                      <m:t>=3</m:t>
                    </m:r>
                    <m:r>
                      <a:rPr lang="en-US" sz="2400" i="1" dirty="0" smtClean="0">
                        <a:latin typeface="Cambria Math"/>
                      </a:rPr>
                      <m:t>𝑡</m:t>
                    </m:r>
                    <m:r>
                      <a:rPr lang="en-US" sz="2400" i="1" dirty="0">
                        <a:latin typeface="Cambria Math"/>
                      </a:rPr>
                      <m:t>, </m:t>
                    </m:r>
                    <m:r>
                      <a:rPr lang="en-US" sz="2400" i="1" dirty="0" smtClean="0">
                        <a:latin typeface="Cambria Math"/>
                      </a:rPr>
                      <m:t>𝑦</m:t>
                    </m:r>
                    <m:r>
                      <a:rPr lang="en-US" sz="2400" i="1" dirty="0" smtClean="0">
                        <a:latin typeface="Cambria Math"/>
                      </a:rPr>
                      <m:t>=</m:t>
                    </m:r>
                    <m:sSup>
                      <m:sSupPr>
                        <m:ctrlPr>
                          <a:rPr lang="en-US" sz="2400" i="1" dirty="0">
                            <a:latin typeface="Cambria Math"/>
                          </a:rPr>
                        </m:ctrlPr>
                      </m:sSupPr>
                      <m:e>
                        <m:r>
                          <a:rPr lang="en-US" sz="2400" b="0" i="1" dirty="0" smtClean="0">
                            <a:latin typeface="Cambria Math"/>
                          </a:rPr>
                          <m:t>𝑡</m:t>
                        </m:r>
                      </m:e>
                      <m:sup>
                        <m:r>
                          <a:rPr lang="en-US" sz="2400" b="0" i="1" dirty="0" smtClean="0">
                            <a:latin typeface="Cambria Math"/>
                          </a:rPr>
                          <m:t>2</m:t>
                        </m:r>
                      </m:sup>
                    </m:sSup>
                    <m:r>
                      <a:rPr lang="en-US" sz="2400" i="1" dirty="0">
                        <a:latin typeface="Cambria Math"/>
                      </a:rPr>
                      <m:t>, −</m:t>
                    </m:r>
                    <m:r>
                      <a:rPr lang="en-US" sz="2400" i="1" dirty="0" smtClean="0">
                        <a:latin typeface="Cambria Math"/>
                      </a:rPr>
                      <m:t>1≤</m:t>
                    </m:r>
                    <m:r>
                      <a:rPr lang="en-US" sz="2400" i="1" dirty="0" smtClean="0">
                        <a:latin typeface="Cambria Math"/>
                      </a:rPr>
                      <m:t>𝑡</m:t>
                    </m:r>
                    <m:r>
                      <a:rPr lang="en-US" sz="2400" i="1" dirty="0" smtClean="0">
                        <a:latin typeface="Cambria Math"/>
                      </a:rPr>
                      <m:t>≤4.</m:t>
                    </m:r>
                  </m:oMath>
                </a14:m>
                <a:endParaRPr lang="en-US" sz="2400" dirty="0"/>
              </a:p>
              <a:p>
                <a:endParaRPr lang="en-US" sz="400" b="1" dirty="0">
                  <a:solidFill>
                    <a:srgbClr val="0070C0"/>
                  </a:solidFill>
                </a:endParaRPr>
              </a:p>
              <a:p>
                <a:r>
                  <a:rPr lang="en-US" sz="2400" b="1" dirty="0">
                    <a:solidFill>
                      <a:srgbClr val="0070C0"/>
                    </a:solidFill>
                  </a:rPr>
                  <a:t>Solution: </a:t>
                </a:r>
                <a:r>
                  <a:rPr lang="en-US" sz="2400" dirty="0"/>
                  <a:t>From(1) a parametrization of the contour </a:t>
                </a:r>
                <a14:m>
                  <m:oMath xmlns:m="http://schemas.openxmlformats.org/officeDocument/2006/math">
                    <m:r>
                      <a:rPr lang="en-US" sz="2400" i="1" dirty="0" smtClean="0">
                        <a:latin typeface="Cambria Math"/>
                      </a:rPr>
                      <m:t>𝐶</m:t>
                    </m:r>
                  </m:oMath>
                </a14:m>
                <a:r>
                  <a:rPr lang="en-US" sz="2400" i="1" dirty="0"/>
                  <a:t> </a:t>
                </a:r>
                <a:r>
                  <a:rPr lang="en-US" sz="2400" dirty="0"/>
                  <a:t>is </a:t>
                </a:r>
                <a14:m>
                  <m:oMath xmlns:m="http://schemas.openxmlformats.org/officeDocument/2006/math">
                    <m:r>
                      <a:rPr lang="en-US" sz="2400" i="1" dirty="0" smtClean="0">
                        <a:latin typeface="Cambria Math"/>
                      </a:rPr>
                      <m:t>𝑧</m:t>
                    </m:r>
                    <m:r>
                      <a:rPr lang="en-US" sz="2400" i="1" dirty="0" smtClean="0">
                        <a:latin typeface="Cambria Math"/>
                      </a:rPr>
                      <m:t>(</m:t>
                    </m:r>
                    <m:r>
                      <a:rPr lang="en-US" sz="2400" i="1" dirty="0" smtClean="0">
                        <a:latin typeface="Cambria Math"/>
                      </a:rPr>
                      <m:t>𝑡</m:t>
                    </m:r>
                    <m:r>
                      <a:rPr lang="en-US" sz="2400" i="1" dirty="0" smtClean="0">
                        <a:latin typeface="Cambria Math"/>
                      </a:rPr>
                      <m:t>)=3</m:t>
                    </m:r>
                    <m:r>
                      <a:rPr lang="en-US" sz="2400" i="1" dirty="0" smtClean="0">
                        <a:latin typeface="Cambria Math"/>
                      </a:rPr>
                      <m:t>𝑡</m:t>
                    </m:r>
                    <m:r>
                      <a:rPr lang="en-US" sz="2400" i="1" dirty="0" smtClean="0">
                        <a:latin typeface="Cambria Math"/>
                      </a:rPr>
                      <m:t>+</m:t>
                    </m:r>
                    <m:r>
                      <a:rPr lang="en-US" sz="2400" i="1" dirty="0" smtClean="0">
                        <a:latin typeface="Cambria Math"/>
                      </a:rPr>
                      <m:t>𝑖</m:t>
                    </m:r>
                    <m:sSup>
                      <m:sSupPr>
                        <m:ctrlPr>
                          <a:rPr lang="en-US" sz="2400" i="1" dirty="0">
                            <a:latin typeface="Cambria Math"/>
                          </a:rPr>
                        </m:ctrlPr>
                      </m:sSupPr>
                      <m:e>
                        <m:r>
                          <a:rPr lang="en-US" sz="2400" i="1" dirty="0">
                            <a:latin typeface="Cambria Math"/>
                          </a:rPr>
                          <m:t>𝑡</m:t>
                        </m:r>
                      </m:e>
                      <m:sup>
                        <m:r>
                          <a:rPr lang="en-US" sz="2400" i="1" dirty="0">
                            <a:latin typeface="Cambria Math"/>
                          </a:rPr>
                          <m:t>2</m:t>
                        </m:r>
                      </m:sup>
                    </m:sSup>
                    <m:r>
                      <a:rPr lang="en-US" sz="2400" i="1" dirty="0">
                        <a:latin typeface="Cambria Math"/>
                      </a:rPr>
                      <m:t>.</m:t>
                    </m:r>
                  </m:oMath>
                </a14:m>
                <a:r>
                  <a:rPr lang="en-US" sz="2400" dirty="0"/>
                  <a:t> Therefore, we have </a:t>
                </a:r>
              </a:p>
              <a:p>
                <a:endParaRPr lang="en-US" sz="400" i="1" dirty="0">
                  <a:latin typeface="Cambria Math"/>
                </a:endParaRPr>
              </a:p>
              <a:p>
                <a14:m>
                  <m:oMath xmlns:m="http://schemas.openxmlformats.org/officeDocument/2006/math">
                    <m:r>
                      <a:rPr lang="en-US" sz="2400" i="1" dirty="0" smtClean="0">
                        <a:latin typeface="Cambria Math"/>
                      </a:rPr>
                      <m:t>𝑓</m:t>
                    </m:r>
                    <m:d>
                      <m:dPr>
                        <m:ctrlPr>
                          <a:rPr lang="en-US" sz="2400" i="1" dirty="0" smtClean="0">
                            <a:latin typeface="Cambria Math"/>
                          </a:rPr>
                        </m:ctrlPr>
                      </m:dPr>
                      <m:e>
                        <m:r>
                          <a:rPr lang="en-US" sz="2400" i="1" dirty="0" smtClean="0">
                            <a:latin typeface="Cambria Math"/>
                          </a:rPr>
                          <m:t>𝑧</m:t>
                        </m:r>
                        <m:d>
                          <m:dPr>
                            <m:ctrlPr>
                              <a:rPr lang="en-US" sz="2400" i="1" dirty="0" smtClean="0">
                                <a:latin typeface="Cambria Math"/>
                              </a:rPr>
                            </m:ctrlPr>
                          </m:dPr>
                          <m:e>
                            <m:r>
                              <a:rPr lang="en-US" sz="2400" i="1" dirty="0" smtClean="0">
                                <a:latin typeface="Cambria Math"/>
                              </a:rPr>
                              <m:t>𝑡</m:t>
                            </m:r>
                          </m:e>
                        </m:d>
                      </m:e>
                    </m:d>
                    <m:r>
                      <a:rPr lang="en-US" sz="2400" i="1" dirty="0" smtClean="0">
                        <a:latin typeface="Cambria Math"/>
                      </a:rPr>
                      <m:t>=</m:t>
                    </m:r>
                    <m:acc>
                      <m:accPr>
                        <m:chr m:val="̅"/>
                        <m:ctrlPr>
                          <a:rPr lang="en-US" sz="2400" i="1" dirty="0" smtClean="0">
                            <a:latin typeface="Cambria Math"/>
                          </a:rPr>
                        </m:ctrlPr>
                      </m:accPr>
                      <m:e>
                        <m:r>
                          <a:rPr lang="en-US" sz="2400" i="1" dirty="0">
                            <a:latin typeface="Cambria Math"/>
                          </a:rPr>
                          <m:t>3</m:t>
                        </m:r>
                        <m:r>
                          <a:rPr lang="en-US" sz="2400" i="1" dirty="0">
                            <a:latin typeface="Cambria Math"/>
                          </a:rPr>
                          <m:t>𝑡</m:t>
                        </m:r>
                        <m:r>
                          <a:rPr lang="en-US" sz="2400" i="1" dirty="0">
                            <a:latin typeface="Cambria Math"/>
                          </a:rPr>
                          <m:t>+</m:t>
                        </m:r>
                        <m:r>
                          <a:rPr lang="en-US" sz="2400" i="1" dirty="0">
                            <a:latin typeface="Cambria Math"/>
                          </a:rPr>
                          <m:t>𝑖</m:t>
                        </m:r>
                        <m:sSup>
                          <m:sSupPr>
                            <m:ctrlPr>
                              <a:rPr lang="en-US" sz="2400" i="1" dirty="0">
                                <a:latin typeface="Cambria Math"/>
                              </a:rPr>
                            </m:ctrlPr>
                          </m:sSupPr>
                          <m:e>
                            <m:r>
                              <a:rPr lang="en-US" sz="2400" i="1" dirty="0">
                                <a:latin typeface="Cambria Math"/>
                              </a:rPr>
                              <m:t>𝑡</m:t>
                            </m:r>
                          </m:e>
                          <m:sup>
                            <m:r>
                              <a:rPr lang="en-US" sz="2400" i="1" dirty="0">
                                <a:latin typeface="Cambria Math"/>
                              </a:rPr>
                              <m:t>2</m:t>
                            </m:r>
                          </m:sup>
                        </m:sSup>
                      </m:e>
                    </m:acc>
                    <m:r>
                      <a:rPr lang="en-US" sz="2400" b="0" i="1" dirty="0" smtClean="0">
                        <a:latin typeface="Cambria Math"/>
                      </a:rPr>
                      <m:t>=</m:t>
                    </m:r>
                    <m:r>
                      <a:rPr lang="en-US" sz="2400" i="1" dirty="0">
                        <a:latin typeface="Cambria Math"/>
                      </a:rPr>
                      <m:t>3</m:t>
                    </m:r>
                    <m:r>
                      <a:rPr lang="en-US" sz="2400" i="1" dirty="0">
                        <a:latin typeface="Cambria Math"/>
                      </a:rPr>
                      <m:t>𝑡</m:t>
                    </m:r>
                    <m:r>
                      <a:rPr lang="en-US" sz="2400" b="0" i="1" dirty="0" smtClean="0">
                        <a:latin typeface="Cambria Math"/>
                      </a:rPr>
                      <m:t>−</m:t>
                    </m:r>
                    <m:r>
                      <a:rPr lang="en-US" sz="2400" i="1" dirty="0">
                        <a:latin typeface="Cambria Math"/>
                      </a:rPr>
                      <m:t>𝑖</m:t>
                    </m:r>
                    <m:sSup>
                      <m:sSupPr>
                        <m:ctrlPr>
                          <a:rPr lang="en-US" sz="2400" i="1" dirty="0">
                            <a:latin typeface="Cambria Math"/>
                          </a:rPr>
                        </m:ctrlPr>
                      </m:sSupPr>
                      <m:e>
                        <m:r>
                          <a:rPr lang="en-US" sz="2400" i="1" dirty="0">
                            <a:latin typeface="Cambria Math"/>
                          </a:rPr>
                          <m:t>𝑡</m:t>
                        </m:r>
                      </m:e>
                      <m:sup>
                        <m:r>
                          <a:rPr lang="en-US" sz="2400" i="1" dirty="0">
                            <a:latin typeface="Cambria Math"/>
                          </a:rPr>
                          <m:t>2</m:t>
                        </m:r>
                      </m:sup>
                    </m:sSup>
                    <m:r>
                      <a:rPr lang="en-US" sz="2400" b="0" i="1" dirty="0" smtClean="0">
                        <a:latin typeface="Cambria Math"/>
                      </a:rPr>
                      <m:t>.</m:t>
                    </m:r>
                  </m:oMath>
                </a14:m>
                <a:r>
                  <a:rPr lang="en-US" sz="2400" dirty="0"/>
                  <a:t> Also, </a:t>
                </a:r>
                <a14:m>
                  <m:oMath xmlns:m="http://schemas.openxmlformats.org/officeDocument/2006/math">
                    <m:sSup>
                      <m:sSupPr>
                        <m:ctrlPr>
                          <a:rPr lang="en-US" sz="2400" i="1" dirty="0">
                            <a:latin typeface="Cambria Math"/>
                          </a:rPr>
                        </m:ctrlPr>
                      </m:sSupPr>
                      <m:e>
                        <m:r>
                          <a:rPr lang="en-US" sz="2400" i="1" dirty="0">
                            <a:latin typeface="Cambria Math"/>
                          </a:rPr>
                          <m:t>𝑧</m:t>
                        </m:r>
                      </m:e>
                      <m:sup>
                        <m:r>
                          <a:rPr lang="en-US" sz="2400" i="1" dirty="0">
                            <a:latin typeface="Cambria Math"/>
                          </a:rPr>
                          <m:t>′</m:t>
                        </m:r>
                      </m:sup>
                    </m:sSup>
                    <m:r>
                      <a:rPr lang="en-US" sz="2400" i="1" dirty="0">
                        <a:latin typeface="Cambria Math"/>
                      </a:rPr>
                      <m:t> (</m:t>
                    </m:r>
                    <m:r>
                      <a:rPr lang="en-US" sz="2400" i="1" dirty="0">
                        <a:latin typeface="Cambria Math"/>
                      </a:rPr>
                      <m:t>𝑡</m:t>
                    </m:r>
                    <m:r>
                      <a:rPr lang="en-US" sz="2400" i="1" dirty="0">
                        <a:latin typeface="Cambria Math"/>
                      </a:rPr>
                      <m:t>)=3+2</m:t>
                    </m:r>
                    <m:r>
                      <a:rPr lang="en-US" sz="2400" i="1" dirty="0">
                        <a:latin typeface="Cambria Math"/>
                      </a:rPr>
                      <m:t>𝑖𝑡</m:t>
                    </m:r>
                  </m:oMath>
                </a14:m>
                <a:r>
                  <a:rPr lang="en-US" sz="2400" dirty="0"/>
                  <a:t>, and so by </a:t>
                </a:r>
                <a14:m>
                  <m:oMath xmlns:m="http://schemas.openxmlformats.org/officeDocument/2006/math">
                    <m:r>
                      <a:rPr lang="en-US" sz="2400" i="1" dirty="0" smtClean="0">
                        <a:latin typeface="Cambria Math"/>
                      </a:rPr>
                      <m:t>(2)</m:t>
                    </m:r>
                  </m:oMath>
                </a14:m>
                <a:r>
                  <a:rPr lang="en-US" sz="2400" dirty="0"/>
                  <a:t> the integral is</a:t>
                </a:r>
              </a:p>
            </p:txBody>
          </p:sp>
        </mc:Choice>
        <mc:Fallback xmlns="">
          <p:sp>
            <p:nvSpPr>
              <p:cNvPr id="3" name="Rectangle 2"/>
              <p:cNvSpPr>
                <a:spLocks noRot="1" noChangeAspect="1" noMove="1" noResize="1" noEditPoints="1" noAdjustHandles="1" noChangeArrowheads="1" noChangeShapeType="1" noTextEdit="1"/>
              </p:cNvSpPr>
              <p:nvPr/>
            </p:nvSpPr>
            <p:spPr>
              <a:xfrm>
                <a:off x="321972" y="667526"/>
                <a:ext cx="11706896" cy="1576201"/>
              </a:xfrm>
              <a:prstGeom prst="rect">
                <a:avLst/>
              </a:prstGeom>
              <a:blipFill>
                <a:blip r:embed="rId2"/>
                <a:stretch>
                  <a:fillRect l="-833" r="-52" b="-5039"/>
                </a:stretch>
              </a:blipFill>
            </p:spPr>
            <p:txBody>
              <a:bodyPr/>
              <a:lstStyle/>
              <a:p>
                <a:r>
                  <a:rPr lang="en-US">
                    <a:noFill/>
                  </a:rPr>
                  <a:t> </a:t>
                </a:r>
              </a:p>
            </p:txBody>
          </p:sp>
        </mc:Fallback>
      </mc:AlternateContent>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6902" y="2188455"/>
            <a:ext cx="11634225" cy="187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CAF057A7-65C8-4E96-AE9E-4EDF0C27F00A}"/>
                  </a:ext>
                </a:extLst>
              </p:cNvPr>
              <p:cNvSpPr/>
              <p:nvPr/>
            </p:nvSpPr>
            <p:spPr>
              <a:xfrm>
                <a:off x="321972" y="4012668"/>
                <a:ext cx="11706896" cy="1545423"/>
              </a:xfrm>
              <a:prstGeom prst="rect">
                <a:avLst/>
              </a:prstGeom>
            </p:spPr>
            <p:txBody>
              <a:bodyPr wrap="square">
                <a:spAutoFit/>
              </a:bodyPr>
              <a:lstStyle/>
              <a:p>
                <a:r>
                  <a:rPr lang="en-US" sz="2400" b="1" dirty="0">
                    <a:solidFill>
                      <a:srgbClr val="0070C0"/>
                    </a:solidFill>
                  </a:rPr>
                  <a:t>Example: </a:t>
                </a:r>
                <a:r>
                  <a:rPr lang="en-US" sz="2400" dirty="0"/>
                  <a:t>Evaluate </a:t>
                </a:r>
                <a14:m>
                  <m:oMath xmlns:m="http://schemas.openxmlformats.org/officeDocument/2006/math">
                    <m:nary>
                      <m:naryPr>
                        <m:limLoc m:val="undOvr"/>
                        <m:ctrlPr>
                          <a:rPr lang="en-US" sz="2400" i="1" smtClean="0">
                            <a:latin typeface="Cambria Math"/>
                          </a:rPr>
                        </m:ctrlPr>
                      </m:naryPr>
                      <m:sub>
                        <m:r>
                          <m:rPr>
                            <m:brk m:alnAt="24"/>
                          </m:rPr>
                          <a:rPr lang="en-US" sz="2400" b="0" i="1" smtClean="0">
                            <a:latin typeface="Cambria Math"/>
                          </a:rPr>
                          <m:t>𝑐</m:t>
                        </m:r>
                      </m:sub>
                      <m:sup/>
                      <m:e>
                        <m:r>
                          <a:rPr lang="en-US" sz="2400" b="0" i="1" smtClean="0">
                            <a:latin typeface="Cambria Math" panose="02040503050406030204" pitchFamily="18" charset="0"/>
                          </a:rPr>
                          <m:t>1/</m:t>
                        </m:r>
                        <m:r>
                          <a:rPr lang="en-US" sz="2400" b="0" i="1" smtClean="0">
                            <a:latin typeface="Cambria Math" panose="02040503050406030204" pitchFamily="18" charset="0"/>
                          </a:rPr>
                          <m:t>𝑧</m:t>
                        </m:r>
                      </m:e>
                    </m:nary>
                    <m:r>
                      <a:rPr lang="en-US" sz="2400" b="0" i="1" smtClean="0">
                        <a:latin typeface="Cambria Math"/>
                      </a:rPr>
                      <m:t>𝑑𝑧</m:t>
                    </m:r>
                    <m:r>
                      <a:rPr lang="en-US" sz="2400" b="0" i="1" smtClean="0">
                        <a:latin typeface="Cambria Math"/>
                      </a:rPr>
                      <m:t>,</m:t>
                    </m:r>
                  </m:oMath>
                </a14:m>
                <a:r>
                  <a:rPr lang="en-US" sz="2400" dirty="0"/>
                  <a:t> where </a:t>
                </a:r>
                <a14:m>
                  <m:oMath xmlns:m="http://schemas.openxmlformats.org/officeDocument/2006/math">
                    <m:r>
                      <a:rPr lang="en-US" sz="2400" i="1" dirty="0" smtClean="0">
                        <a:latin typeface="Cambria Math"/>
                      </a:rPr>
                      <m:t>𝐶</m:t>
                    </m:r>
                  </m:oMath>
                </a14:m>
                <a:r>
                  <a:rPr lang="en-US" sz="2400" i="1" dirty="0"/>
                  <a:t> </a:t>
                </a:r>
                <a:r>
                  <a:rPr lang="en-US" sz="2400" dirty="0"/>
                  <a:t>is the circle: </a:t>
                </a:r>
                <a14:m>
                  <m:oMath xmlns:m="http://schemas.openxmlformats.org/officeDocument/2006/math">
                    <m:r>
                      <a:rPr lang="en-US" sz="2400" i="1" dirty="0" smtClean="0">
                        <a:latin typeface="Cambria Math"/>
                      </a:rPr>
                      <m:t>𝑥</m:t>
                    </m:r>
                    <m:r>
                      <a:rPr lang="en-US" sz="2400" i="1" dirty="0" smtClean="0">
                        <a:latin typeface="Cambria Math"/>
                      </a:rPr>
                      <m:t>=</m:t>
                    </m:r>
                    <m:func>
                      <m:funcPr>
                        <m:ctrlPr>
                          <a:rPr lang="en-US" sz="2400" b="0" i="1" dirty="0" smtClean="0">
                            <a:latin typeface="Cambria Math"/>
                          </a:rPr>
                        </m:ctrlPr>
                      </m:funcPr>
                      <m:fName>
                        <m:r>
                          <m:rPr>
                            <m:sty m:val="p"/>
                          </m:rPr>
                          <a:rPr lang="en-US" sz="2400" b="0" i="0" dirty="0" smtClean="0">
                            <a:latin typeface="Cambria Math" panose="02040503050406030204" pitchFamily="18" charset="0"/>
                          </a:rPr>
                          <m:t>cos</m:t>
                        </m:r>
                      </m:fName>
                      <m:e>
                        <m:r>
                          <a:rPr lang="en-US" sz="2400" b="0" i="1" dirty="0" smtClean="0">
                            <a:latin typeface="Cambria Math" panose="02040503050406030204" pitchFamily="18" charset="0"/>
                          </a:rPr>
                          <m:t>𝑡</m:t>
                        </m:r>
                      </m:e>
                    </m:func>
                    <m:r>
                      <a:rPr lang="en-US" sz="2400" i="1" dirty="0">
                        <a:latin typeface="Cambria Math"/>
                      </a:rPr>
                      <m:t>, </m:t>
                    </m:r>
                    <m:r>
                      <a:rPr lang="en-US" sz="2400" i="1" dirty="0" smtClean="0">
                        <a:latin typeface="Cambria Math"/>
                      </a:rPr>
                      <m:t>𝑦</m:t>
                    </m:r>
                    <m:r>
                      <a:rPr lang="en-US" sz="2400" i="1" dirty="0" smtClean="0">
                        <a:latin typeface="Cambria Math"/>
                      </a:rPr>
                      <m:t>=</m:t>
                    </m:r>
                    <m:func>
                      <m:funcPr>
                        <m:ctrlPr>
                          <a:rPr lang="en-US" sz="2400" b="0" i="1" dirty="0" smtClean="0">
                            <a:latin typeface="Cambria Math"/>
                          </a:rPr>
                        </m:ctrlPr>
                      </m:funcPr>
                      <m:fName>
                        <m:r>
                          <m:rPr>
                            <m:sty m:val="p"/>
                          </m:rPr>
                          <a:rPr lang="en-US" sz="2400" i="0" dirty="0" smtClean="0">
                            <a:latin typeface="Cambria Math" panose="02040503050406030204" pitchFamily="18" charset="0"/>
                          </a:rPr>
                          <m:t>sin</m:t>
                        </m:r>
                      </m:fName>
                      <m:e>
                        <m:r>
                          <a:rPr lang="en-US" sz="2400" b="0" i="1" dirty="0" smtClean="0">
                            <a:latin typeface="Cambria Math" panose="02040503050406030204" pitchFamily="18" charset="0"/>
                          </a:rPr>
                          <m:t>𝑡</m:t>
                        </m:r>
                      </m:e>
                    </m:func>
                    <m:r>
                      <a:rPr lang="en-US" sz="2400" i="1" dirty="0">
                        <a:latin typeface="Cambria Math"/>
                      </a:rPr>
                      <m:t>, </m:t>
                    </m:r>
                    <m:r>
                      <a:rPr lang="en-US" sz="2400" b="0" i="1" dirty="0" smtClean="0">
                        <a:latin typeface="Cambria Math" panose="02040503050406030204" pitchFamily="18" charset="0"/>
                      </a:rPr>
                      <m:t>0</m:t>
                    </m:r>
                    <m:r>
                      <a:rPr lang="en-US" sz="2400" i="1" dirty="0" smtClean="0">
                        <a:latin typeface="Cambria Math"/>
                      </a:rPr>
                      <m:t>≤</m:t>
                    </m:r>
                    <m:r>
                      <a:rPr lang="en-US" sz="2400" i="1" dirty="0" smtClean="0">
                        <a:latin typeface="Cambria Math"/>
                      </a:rPr>
                      <m:t>𝑡</m:t>
                    </m:r>
                    <m:r>
                      <a:rPr lang="en-US" sz="2400" i="1" dirty="0" smtClean="0">
                        <a:latin typeface="Cambria Math"/>
                      </a:rPr>
                      <m:t>≤2</m:t>
                    </m:r>
                    <m:r>
                      <a:rPr lang="en-US" sz="2400" b="0" i="1" dirty="0" smtClean="0">
                        <a:latin typeface="Cambria Math" panose="02040503050406030204" pitchFamily="18" charset="0"/>
                        <a:ea typeface="Cambria Math" panose="02040503050406030204" pitchFamily="18" charset="0"/>
                      </a:rPr>
                      <m:t>𝜋</m:t>
                    </m:r>
                    <m:r>
                      <a:rPr lang="en-US" sz="2400" i="1" dirty="0" smtClean="0">
                        <a:latin typeface="Cambria Math"/>
                      </a:rPr>
                      <m:t>.</m:t>
                    </m:r>
                  </m:oMath>
                </a14:m>
                <a:endParaRPr lang="en-US" sz="2400" dirty="0"/>
              </a:p>
              <a:p>
                <a:endParaRPr lang="en-US" sz="400" b="1" dirty="0">
                  <a:solidFill>
                    <a:srgbClr val="0070C0"/>
                  </a:solidFill>
                </a:endParaRPr>
              </a:p>
              <a:p>
                <a:r>
                  <a:rPr lang="en-US" sz="2400" b="1" dirty="0">
                    <a:solidFill>
                      <a:srgbClr val="0070C0"/>
                    </a:solidFill>
                  </a:rPr>
                  <a:t>Solution: </a:t>
                </a:r>
                <a:r>
                  <a:rPr lang="en-US" sz="2400" dirty="0"/>
                  <a:t>For the present case </a:t>
                </a:r>
                <a14:m>
                  <m:oMath xmlns:m="http://schemas.openxmlformats.org/officeDocument/2006/math">
                    <m:r>
                      <a:rPr lang="en-US" sz="2400" i="1" dirty="0" smtClean="0">
                        <a:latin typeface="Cambria Math"/>
                      </a:rPr>
                      <m:t>𝑧</m:t>
                    </m:r>
                    <m:d>
                      <m:dPr>
                        <m:ctrlPr>
                          <a:rPr lang="en-US" sz="2400" i="1" dirty="0" smtClean="0">
                            <a:latin typeface="Cambria Math"/>
                          </a:rPr>
                        </m:ctrlPr>
                      </m:dPr>
                      <m:e>
                        <m:r>
                          <a:rPr lang="en-US" sz="2400" i="1" dirty="0" smtClean="0">
                            <a:latin typeface="Cambria Math"/>
                          </a:rPr>
                          <m:t>𝑡</m:t>
                        </m:r>
                      </m:e>
                    </m:d>
                    <m:r>
                      <a:rPr lang="en-US" sz="2400" i="1" dirty="0" smtClean="0">
                        <a:latin typeface="Cambria Math"/>
                      </a:rPr>
                      <m:t>=</m:t>
                    </m:r>
                    <m:func>
                      <m:funcPr>
                        <m:ctrlPr>
                          <a:rPr lang="en-US" sz="2400" b="0" i="1" dirty="0" smtClean="0">
                            <a:latin typeface="Cambria Math"/>
                          </a:rPr>
                        </m:ctrlPr>
                      </m:funcPr>
                      <m:fName>
                        <m:r>
                          <m:rPr>
                            <m:sty m:val="p"/>
                          </m:rPr>
                          <a:rPr lang="en-US" sz="2400" b="0" i="0" dirty="0" smtClean="0">
                            <a:latin typeface="Cambria Math" panose="02040503050406030204" pitchFamily="18" charset="0"/>
                          </a:rPr>
                          <m:t>cos</m:t>
                        </m:r>
                      </m:fName>
                      <m:e>
                        <m:r>
                          <a:rPr lang="en-US" sz="2400" b="0" i="1" dirty="0" smtClean="0">
                            <a:latin typeface="Cambria Math" panose="02040503050406030204" pitchFamily="18" charset="0"/>
                          </a:rPr>
                          <m:t>𝑡</m:t>
                        </m:r>
                      </m:e>
                    </m:func>
                    <m:r>
                      <a:rPr lang="en-US" sz="2400" i="1" dirty="0" smtClean="0">
                        <a:latin typeface="Cambria Math"/>
                      </a:rPr>
                      <m:t>+</m:t>
                    </m:r>
                    <m:r>
                      <a:rPr lang="en-US" sz="2400" i="1" dirty="0" smtClean="0">
                        <a:latin typeface="Cambria Math"/>
                      </a:rPr>
                      <m:t>𝑖</m:t>
                    </m:r>
                    <m:func>
                      <m:funcPr>
                        <m:ctrlPr>
                          <a:rPr lang="en-US" sz="2400" b="0" i="1" dirty="0" smtClean="0">
                            <a:latin typeface="Cambria Math"/>
                          </a:rPr>
                        </m:ctrlPr>
                      </m:funcPr>
                      <m:fName>
                        <m:r>
                          <m:rPr>
                            <m:sty m:val="p"/>
                          </m:rPr>
                          <a:rPr lang="en-US" sz="2400" b="0" i="0" dirty="0" smtClean="0">
                            <a:latin typeface="Cambria Math" panose="02040503050406030204" pitchFamily="18" charset="0"/>
                          </a:rPr>
                          <m:t>sin</m:t>
                        </m:r>
                      </m:fName>
                      <m:e>
                        <m:r>
                          <a:rPr lang="en-US" sz="2400" b="0" i="1" dirty="0" smtClean="0">
                            <a:latin typeface="Cambria Math" panose="02040503050406030204" pitchFamily="18" charset="0"/>
                          </a:rPr>
                          <m:t>𝑡</m:t>
                        </m:r>
                      </m:e>
                    </m:func>
                    <m:r>
                      <a:rPr lang="en-US" sz="2400" b="0" i="1" dirty="0" smtClean="0">
                        <a:latin typeface="Cambria Math" panose="02040503050406030204" pitchFamily="18" charset="0"/>
                      </a:rPr>
                      <m:t>=</m:t>
                    </m:r>
                    <m:sSup>
                      <m:sSupPr>
                        <m:ctrlPr>
                          <a:rPr lang="en-US" sz="2400" i="1" dirty="0">
                            <a:latin typeface="Cambria Math"/>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𝑖𝑡</m:t>
                        </m:r>
                      </m:sup>
                    </m:sSup>
                    <m:r>
                      <a:rPr lang="en-US" sz="2400" i="1" dirty="0">
                        <a:latin typeface="Cambria Math"/>
                      </a:rPr>
                      <m:t>.</m:t>
                    </m:r>
                  </m:oMath>
                </a14:m>
                <a:r>
                  <a:rPr lang="en-US" sz="2400" dirty="0"/>
                  <a:t> Therefore, we have  </a:t>
                </a:r>
              </a:p>
              <a:p>
                <a:endParaRPr lang="en-US" sz="400" i="1" dirty="0">
                  <a:latin typeface="Cambria Math"/>
                </a:endParaRPr>
              </a:p>
              <a:p>
                <a14:m>
                  <m:oMath xmlns:m="http://schemas.openxmlformats.org/officeDocument/2006/math">
                    <m:r>
                      <a:rPr lang="en-US" sz="2400" i="1" dirty="0" smtClean="0">
                        <a:latin typeface="Cambria Math"/>
                      </a:rPr>
                      <m:t>𝑓</m:t>
                    </m:r>
                    <m:d>
                      <m:dPr>
                        <m:ctrlPr>
                          <a:rPr lang="en-US" sz="2400" i="1" dirty="0" smtClean="0">
                            <a:latin typeface="Cambria Math"/>
                          </a:rPr>
                        </m:ctrlPr>
                      </m:dPr>
                      <m:e>
                        <m:r>
                          <a:rPr lang="en-US" sz="2400" i="1" dirty="0" smtClean="0">
                            <a:latin typeface="Cambria Math"/>
                          </a:rPr>
                          <m:t>𝑧</m:t>
                        </m:r>
                        <m:d>
                          <m:dPr>
                            <m:ctrlPr>
                              <a:rPr lang="en-US" sz="2400" i="1" dirty="0" smtClean="0">
                                <a:latin typeface="Cambria Math"/>
                              </a:rPr>
                            </m:ctrlPr>
                          </m:dPr>
                          <m:e>
                            <m:r>
                              <a:rPr lang="en-US" sz="2400" i="1" dirty="0" smtClean="0">
                                <a:latin typeface="Cambria Math"/>
                              </a:rPr>
                              <m:t>𝑡</m:t>
                            </m:r>
                          </m:e>
                        </m:d>
                      </m:e>
                    </m:d>
                    <m:r>
                      <a:rPr lang="en-US" sz="2400" i="1" dirty="0" smtClean="0">
                        <a:latin typeface="Cambria Math"/>
                      </a:rPr>
                      <m:t>=</m:t>
                    </m:r>
                    <m:r>
                      <a:rPr lang="en-US" sz="2400" b="0" i="1" dirty="0" smtClean="0">
                        <a:latin typeface="Cambria Math" panose="02040503050406030204" pitchFamily="18" charset="0"/>
                      </a:rPr>
                      <m:t>1/</m:t>
                    </m:r>
                    <m:r>
                      <a:rPr lang="en-US" sz="2400" b="0" i="1" dirty="0" smtClean="0">
                        <a:latin typeface="Cambria Math" panose="02040503050406030204" pitchFamily="18" charset="0"/>
                      </a:rPr>
                      <m:t>𝑧</m:t>
                    </m:r>
                    <m:r>
                      <a:rPr lang="en-US" sz="2400" b="0" i="1" dirty="0" smtClean="0">
                        <a:latin typeface="Cambria Math" panose="02040503050406030204" pitchFamily="18" charset="0"/>
                      </a:rPr>
                      <m:t>(</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sSup>
                      <m:sSupPr>
                        <m:ctrlPr>
                          <a:rPr lang="en-US" sz="2400" i="1" dirty="0">
                            <a:latin typeface="Cambria Math"/>
                          </a:rPr>
                        </m:ctrlPr>
                      </m:sSupPr>
                      <m:e>
                        <m:r>
                          <a:rPr lang="en-US" sz="2400" b="0" i="1" dirty="0" smtClean="0">
                            <a:latin typeface="Cambria Math" panose="02040503050406030204" pitchFamily="18" charset="0"/>
                          </a:rPr>
                          <m:t>𝑒</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𝑖𝑡</m:t>
                        </m:r>
                      </m:sup>
                    </m:sSup>
                    <m:r>
                      <a:rPr lang="en-US" sz="2400" b="0" i="1" dirty="0" smtClean="0">
                        <a:latin typeface="Cambria Math"/>
                      </a:rPr>
                      <m:t>.</m:t>
                    </m:r>
                  </m:oMath>
                </a14:m>
                <a:r>
                  <a:rPr lang="en-US" sz="2400" dirty="0"/>
                  <a:t>  Also, </a:t>
                </a:r>
                <a14:m>
                  <m:oMath xmlns:m="http://schemas.openxmlformats.org/officeDocument/2006/math">
                    <m:sSup>
                      <m:sSupPr>
                        <m:ctrlPr>
                          <a:rPr lang="en-US" sz="2400" i="1" dirty="0">
                            <a:latin typeface="Cambria Math"/>
                          </a:rPr>
                        </m:ctrlPr>
                      </m:sSupPr>
                      <m:e>
                        <m:r>
                          <a:rPr lang="en-US" sz="2400" i="1" dirty="0">
                            <a:latin typeface="Cambria Math"/>
                          </a:rPr>
                          <m:t>𝑧</m:t>
                        </m:r>
                      </m:e>
                      <m:sup>
                        <m:r>
                          <a:rPr lang="en-US" sz="2400" i="1" dirty="0">
                            <a:latin typeface="Cambria Math"/>
                          </a:rPr>
                          <m:t>′</m:t>
                        </m:r>
                      </m:sup>
                    </m:sSup>
                    <m:r>
                      <a:rPr lang="en-US" sz="2400" i="1" dirty="0">
                        <a:latin typeface="Cambria Math"/>
                      </a:rPr>
                      <m:t> (</m:t>
                    </m:r>
                    <m:r>
                      <a:rPr lang="en-US" sz="2400" i="1" dirty="0">
                        <a:latin typeface="Cambria Math"/>
                      </a:rPr>
                      <m:t>𝑡</m:t>
                    </m:r>
                    <m:r>
                      <a:rPr lang="en-US" sz="2400" i="1" dirty="0">
                        <a:latin typeface="Cambria Math"/>
                      </a:rPr>
                      <m:t>)=</m:t>
                    </m:r>
                    <m:sSup>
                      <m:sSupPr>
                        <m:ctrlPr>
                          <a:rPr lang="en-US" sz="2400" i="1" dirty="0">
                            <a:latin typeface="Cambria Math"/>
                          </a:rPr>
                        </m:ctrlPr>
                      </m:sSupPr>
                      <m:e>
                        <m:r>
                          <a:rPr lang="en-US" sz="2400" b="0" i="1" dirty="0" smtClean="0">
                            <a:latin typeface="Cambria Math" panose="02040503050406030204" pitchFamily="18" charset="0"/>
                          </a:rPr>
                          <m:t>𝑖</m:t>
                        </m:r>
                        <m:r>
                          <a:rPr lang="en-US" sz="2400" i="1" dirty="0">
                            <a:latin typeface="Cambria Math" panose="02040503050406030204" pitchFamily="18" charset="0"/>
                          </a:rPr>
                          <m:t>𝑒</m:t>
                        </m:r>
                      </m:e>
                      <m:sup>
                        <m:r>
                          <a:rPr lang="en-US" sz="2400" i="1" dirty="0">
                            <a:latin typeface="Cambria Math" panose="02040503050406030204" pitchFamily="18" charset="0"/>
                          </a:rPr>
                          <m:t>𝑖𝑡</m:t>
                        </m:r>
                      </m:sup>
                    </m:sSup>
                  </m:oMath>
                </a14:m>
                <a:r>
                  <a:rPr lang="en-US" sz="2400" dirty="0"/>
                  <a:t>, and so by </a:t>
                </a:r>
                <a14:m>
                  <m:oMath xmlns:m="http://schemas.openxmlformats.org/officeDocument/2006/math">
                    <m:r>
                      <a:rPr lang="en-US" sz="2400" i="1" dirty="0" smtClean="0">
                        <a:latin typeface="Cambria Math"/>
                      </a:rPr>
                      <m:t>(2)</m:t>
                    </m:r>
                  </m:oMath>
                </a14:m>
                <a:r>
                  <a:rPr lang="en-US" sz="2400" dirty="0"/>
                  <a:t> the integral is:</a:t>
                </a:r>
              </a:p>
            </p:txBody>
          </p:sp>
        </mc:Choice>
        <mc:Fallback xmlns="">
          <p:sp>
            <p:nvSpPr>
              <p:cNvPr id="7" name="Rectangle 6">
                <a:extLst>
                  <a:ext uri="{FF2B5EF4-FFF2-40B4-BE49-F238E27FC236}">
                    <a16:creationId xmlns:a16="http://schemas.microsoft.com/office/drawing/2014/main" id="{CAF057A7-65C8-4E96-AE9E-4EDF0C27F00A}"/>
                  </a:ext>
                </a:extLst>
              </p:cNvPr>
              <p:cNvSpPr>
                <a:spLocks noRot="1" noChangeAspect="1" noMove="1" noResize="1" noEditPoints="1" noAdjustHandles="1" noChangeArrowheads="1" noChangeShapeType="1" noTextEdit="1"/>
              </p:cNvSpPr>
              <p:nvPr/>
            </p:nvSpPr>
            <p:spPr>
              <a:xfrm>
                <a:off x="321972" y="4012668"/>
                <a:ext cx="11706896" cy="1545423"/>
              </a:xfrm>
              <a:prstGeom prst="rect">
                <a:avLst/>
              </a:prstGeom>
              <a:blipFill>
                <a:blip r:embed="rId5"/>
                <a:stretch>
                  <a:fillRect l="-833" b="-6693"/>
                </a:stretch>
              </a:blipFill>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48748842-8753-413B-B85B-E08FBF959764}"/>
              </a:ext>
            </a:extLst>
          </p:cNvPr>
          <p:cNvPicPr>
            <a:picLocks noChangeAspect="1"/>
          </p:cNvPicPr>
          <p:nvPr/>
        </p:nvPicPr>
        <p:blipFill>
          <a:blip r:embed="rId6"/>
          <a:stretch>
            <a:fillRect/>
          </a:stretch>
        </p:blipFill>
        <p:spPr>
          <a:xfrm>
            <a:off x="2590800" y="5597075"/>
            <a:ext cx="5915640" cy="879925"/>
          </a:xfrm>
          <a:prstGeom prst="rect">
            <a:avLst/>
          </a:prstGeom>
        </p:spPr>
      </p:pic>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7372440" y="38160"/>
              <a:ext cx="4724640" cy="6496200"/>
            </p14:xfrm>
          </p:contentPart>
        </mc:Choice>
        <mc:Fallback xmlns="">
          <p:pic>
            <p:nvPicPr>
              <p:cNvPr id="5" name="Ink 4"/>
              <p:cNvPicPr/>
              <p:nvPr/>
            </p:nvPicPr>
            <p:blipFill>
              <a:blip r:embed="rId8"/>
              <a:stretch>
                <a:fillRect/>
              </a:stretch>
            </p:blipFill>
            <p:spPr>
              <a:xfrm>
                <a:off x="7363080" y="28800"/>
                <a:ext cx="4743360" cy="6514920"/>
              </a:xfrm>
              <a:prstGeom prst="rect">
                <a:avLst/>
              </a:prstGeom>
            </p:spPr>
          </p:pic>
        </mc:Fallback>
      </mc:AlternateContent>
    </p:spTree>
    <p:extLst>
      <p:ext uri="{BB962C8B-B14F-4D97-AF65-F5344CB8AC3E}">
        <p14:creationId xmlns:p14="http://schemas.microsoft.com/office/powerpoint/2010/main" val="392446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2440</TotalTime>
  <Words>3111</Words>
  <Application>Microsoft Office PowerPoint</Application>
  <PresentationFormat>Custom</PresentationFormat>
  <Paragraphs>190</Paragraphs>
  <Slides>37</Slides>
  <Notes>0</Notes>
  <HiddenSlides>0</HiddenSlides>
  <MMClips>0</MMClips>
  <ScaleCrop>false</ScaleCrop>
  <HeadingPairs>
    <vt:vector size="4" baseType="variant">
      <vt:variant>
        <vt:lpstr>Theme</vt:lpstr>
      </vt:variant>
      <vt:variant>
        <vt:i4>13</vt:i4>
      </vt:variant>
      <vt:variant>
        <vt:lpstr>Slide Titles</vt:lpstr>
      </vt:variant>
      <vt:variant>
        <vt:i4>37</vt:i4>
      </vt:variant>
    </vt:vector>
  </HeadingPairs>
  <TitlesOfParts>
    <vt:vector size="50"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PowerPoint Presentation</vt:lpstr>
      <vt:lpstr>PowerPoint Presentation</vt:lpstr>
      <vt:lpstr>Complex Integral</vt:lpstr>
      <vt:lpstr>Common Parametric Curves in the Complex Plane</vt:lpstr>
      <vt:lpstr>Contours</vt:lpstr>
      <vt:lpstr>PowerPoint Presentation</vt:lpstr>
      <vt:lpstr>Simply and Multiply Connected Domains</vt:lpstr>
      <vt:lpstr>Evaluation of a Contour Integral</vt:lpstr>
      <vt:lpstr>Evaluation of a Contour 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 Amir</dc:creator>
  <cp:lastModifiedBy>Saeed Afzal</cp:lastModifiedBy>
  <cp:revision>398</cp:revision>
  <dcterms:created xsi:type="dcterms:W3CDTF">2019-09-30T04:12:57Z</dcterms:created>
  <dcterms:modified xsi:type="dcterms:W3CDTF">2021-04-14T10:55:05Z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2019-09-29T00:00:00Z</vt:filetime>
  </property>
  <property fmtid="{D5CDD505-2E9C-101B-9397-08002B2CF9AE}" pid="3" name="Creator">
    <vt:lpwstr>Microsoft® PowerPoint® 2016</vt:lpwstr>
  </property>
  <property fmtid="{D5CDD505-2E9C-101B-9397-08002B2CF9AE}" pid="4" name="LastSaved">
    <vt:filetime>2019-09-30T00:00:00Z</vt:filetime>
  </property>
</Properties>
</file>