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5"/>
  </p:notesMasterIdLst>
  <p:sldIdLst>
    <p:sldId id="403" r:id="rId4"/>
    <p:sldId id="404" r:id="rId5"/>
    <p:sldId id="445" r:id="rId6"/>
    <p:sldId id="446" r:id="rId7"/>
    <p:sldId id="447" r:id="rId8"/>
    <p:sldId id="448" r:id="rId9"/>
    <p:sldId id="454" r:id="rId10"/>
    <p:sldId id="455" r:id="rId11"/>
    <p:sldId id="450" r:id="rId12"/>
    <p:sldId id="460" r:id="rId13"/>
    <p:sldId id="456" r:id="rId14"/>
    <p:sldId id="467" r:id="rId15"/>
    <p:sldId id="464" r:id="rId16"/>
    <p:sldId id="461" r:id="rId17"/>
    <p:sldId id="462" r:id="rId18"/>
    <p:sldId id="457" r:id="rId19"/>
    <p:sldId id="459" r:id="rId20"/>
    <p:sldId id="458" r:id="rId21"/>
    <p:sldId id="437" r:id="rId22"/>
    <p:sldId id="453" r:id="rId23"/>
    <p:sldId id="45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CC0066"/>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54" autoAdjust="0"/>
  </p:normalViewPr>
  <p:slideViewPr>
    <p:cSldViewPr snapToGrid="0">
      <p:cViewPr varScale="1">
        <p:scale>
          <a:sx n="81" d="100"/>
          <a:sy n="81" d="100"/>
        </p:scale>
        <p:origin x="-78" y="-5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5-19T05:12:46.309"/>
    </inkml:context>
    <inkml:brush xml:id="br0">
      <inkml:brushProperty name="width" value="0.05292" units="cm"/>
      <inkml:brushProperty name="height" value="0.05292" units="cm"/>
      <inkml:brushProperty name="color" value="#FF0000"/>
    </inkml:brush>
  </inkml:definitions>
  <inkml:trace contextRef="#ctx0" brushRef="#br0">26194 6958,'53'-26,"-53"-27,-27 106,27 26,0-52,0-1,0 27,0 26,0-52</inkml:trace>
  <inkml:trace contextRef="#ctx0" brushRef="#br0" timeOffset="674.7975">25956 7382,'0'26,"26"-26,1 0,25 0,28 0,-1 0,1-26,-1 26,0 0,-26 0,0 0,-26 0,26 0,-27 0,27 0</inkml:trace>
  <inkml:trace contextRef="#ctx0" brushRef="#br0" timeOffset="1687.4936">25823 7646,'0'-26,"-26"26,26 53,0 0,0-1,-53 1,53-26,0 26,0-27,0 1,0-54,53 1,-53-27,53 26,0 27,0 0,-53 27,53-1,-53 27,0-26,0-1,-53 53,-27-52,27-27,0 0,53 0,-52 0,52-27,0-25,26 52</inkml:trace>
  <inkml:trace contextRef="#ctx0" brushRef="#br0" timeOffset="2323.3028">26273 8043,'0'0,"53"0,-26 0,-1 0,27 0,0 0</inkml:trace>
  <inkml:trace contextRef="#ctx0" brushRef="#br0" timeOffset="2983.1047">26829 7911,'0'-27,"-27"27,1 0,-1 0,-26 0,27 27,26 26,0 0,0-53,53 0,-27 0,-26-27,27 27,-27-26,0 26,53 53,-27-27</inkml:trace>
  <inkml:trace contextRef="#ctx0" brushRef="#br0" timeOffset="4626.6116">27781 7196,'0'-79,"0"53,0 26,-79 26,79 53,-27-26,27 27,0 25,0 1,53 27,-53-54,53 80,0-53,-53-54,53 28,-53-27,0-27,-26-26,-27 0,0 0</inkml:trace>
  <inkml:trace contextRef="#ctx0" brushRef="#br0" timeOffset="5539.3376">27834 8466,'0'-26,"0"-27,-26 53,-27 0,26 26,-26 1,27 26,26-27,-53-26,53 53,0 0,27-53,-1 0,27 0,0 0,-27-26,27-1,-53-26,0 80,53-1,0-26,-27 53</inkml:trace>
  <inkml:trace contextRef="#ctx0" brushRef="#br0" timeOffset="7236.8283">27808 6482,'0'0,"0"53,0 0,0 0,0 26,0-26,0-27,0 27,0-26,0-1,0 27,0-79,0-1,53 27,-53-53,26 53,-26-53,27 53,25 27,-52 26,0-27,0 27,-26 0,-27-53,53 27,-53-27,27 0,26 0,-53 0,53-27,0-26,26 53</inkml:trace>
  <inkml:trace contextRef="#ctx0" brushRef="#br0" timeOffset="8216.5343">28469 7223,'0'0,"53"0,-53-53,0 0,0 0,-26 0,-1 53,1 0,-27 0,53 53,-27-26,27 25,0 1,0 27,0 52,0-26,0-27,-53 1,53-27,0-1,0 1,0-26,0 26</inkml:trace>
  <inkml:trace contextRef="#ctx0" brushRef="#br0" timeOffset="8471.4577">28125 7593,'27'0,"-27"-53,26 53,1 0,52 0,-26 0,-53 27,53-27,26 0,-52 0,26 0</inkml:trace>
  <inkml:trace contextRef="#ctx0" brushRef="#br0" timeOffset="8861.3408">28893 7276,'0'-53,"-27"53,-26 53,53-27,-53 27,53 26,-53 27,53-26,0-27,0-27,0 27,0 0,27-53,26 0,0 0,0 0</inkml:trace>
  <inkml:trace contextRef="#ctx0" brushRef="#br0" timeOffset="9152.2535">29369 7408,'0'-53,"0"80,-53 25,53 1,-27-26,27-1,-26 27,26-26,-53-27,53 26</inkml:trace>
  <inkml:trace contextRef="#ctx0" brushRef="#br0" timeOffset="9401.1788">29104 7487,'0'0,"53"27,0-27,-27 26,27-26,-26 0,-1 0,-26 53,53-53,0 0</inkml:trace>
  <inkml:trace contextRef="#ctx0" brushRef="#br0" timeOffset="9678.0957">29580 7249,'53'27,"-53"-1,27 27,-27-26,53-1,-53 53,0-52,0-1,0 1,0 52,-53-52,0 26</inkml:trace>
  <inkml:trace contextRef="#ctx0" brushRef="#br0" timeOffset="10441.8664">30401 7487,'0'-53,"0"27,0-27,0 53,-53 0,0 0,0 0,-26 53,-1 0,54 0,26-27,0 27,0-53,53 0,26 0,-26 0,0 0,0 0,0-53,-53 0,53 0,-53 1,0-1,0-27,0 27,0 0,0 1,0-1,0 26,0 1,0 79,0 0,0-1,0 28,0-27,0 0,0 0,0-1,0 28,0-54,0 27</inkml:trace>
  <inkml:trace contextRef="#ctx0" brushRef="#br0" timeOffset="10749.7741">31036 7276,'0'-27,"-27"27,27 0,-53 27,0 52,27-26,26 0,-53 0,53-27,-53 1,53 52</inkml:trace>
  <inkml:trace contextRef="#ctx0" brushRef="#br0" timeOffset="10967.7087">30771 7408,'0'-26,"0"26,0 26,53-26,-53 53,79-53,-79 53,53-53,-53 53,80-53,-54 53</inkml:trace>
  <inkml:trace contextRef="#ctx0" brushRef="#br0" timeOffset="12655.2023">24897 7382,'53'0,"0"0,-53-27,53 27,-26 0</inkml:trace>
  <inkml:trace contextRef="#ctx0" brushRef="#br0" timeOffset="12849.1441">24844 7646,'27'0,"-1"0,27 0,-26 0</inkml:trace>
  <inkml:trace contextRef="#ctx0" brushRef="#br0" timeOffset="14709.5858">17357 7091,'0'-27,"0"54,0 25,-27 1,27 27,-26-27,26 0,0-1,-53 1,53-26,0-54,0 1,0-27,0 0,26 0,-26 0,27-26,-27 52,53-25,-53-1,26 53,1 0,26 26,-27 27,-26-27,0 27,53-26,-53-1,0 27,0-26,0-1,0 27,0-27,0 1</inkml:trace>
  <inkml:trace contextRef="#ctx0" brushRef="#br0" timeOffset="14941.5162">17304 7382,'0'-27,"0"27,53 0,-53-26,53 26,0 0,-27 0,27 0,-27-53,1 53</inkml:trace>
  <inkml:trace contextRef="#ctx0" brushRef="#br0" timeOffset="15279.4148">17754 7170,'0'0,"0"53,0 0,0 0,26-27,-26 1,0 25,26-52,-26 27,53-27,-26 0,-27 0,0-53,0 27,0-27,0 26,0-26,0 27,0 26,0 0</inkml:trace>
  <inkml:trace contextRef="#ctx0" brushRef="#br0" timeOffset="15466.3587">18150 7514</inkml:trace>
  <inkml:trace contextRef="#ctx0" brushRef="#br0" timeOffset="16524.0413">18468 7117,'0'53,"-27"26,27-26,0 0,0 0,27 26,-27-52,26-27,-26 26,27-26,26 0,-27 0,27-26,-53-1,0-26,0 1,0-1,0 0,0 0,0-27,0 54,0 0,-26 26,26-53,0 79,0 27,0-27</inkml:trace>
  <inkml:trace contextRef="#ctx0" brushRef="#br0" timeOffset="17868.6378">19024 7302,'0'-26,"-27"26,-26 0,0 26,53 27,0-26,0-27,27 0,26 0,-53-27,53 27,-53-53,26 80,27-27,26 0,-52 0,-1-27,27 27,-53-53,27 0,-27 27,0-1,0-25,0 25,0 1,0-1,0-26,0 27,0 26,0-53,0 106,0-27,0 1,0 26,-53 0,53-1,-27 28,27-54,0 27,0 0,0 0,0-27,0 1,0-27,53 0,-26 0,-1 0,1 0,52-27,-79-25,0-1,26 53,-26 26,27-26,26 27,0-27,0 0,-1-53,-52 53,27 79,26-79,-27 26,1-26,26 0,-27 0,27-52,-26 25,-27-26,52 27,-52-1,0-26,-26 53,-27 0,27 0,26 27,-53-27,53 53,0-27,0 27,0 0,0-27,0 1,26-27,1 0,-27 53,79-53,-26 0,26 0</inkml:trace>
  <inkml:trace contextRef="#ctx0" brushRef="#br0" timeOffset="19079.2745">20532 7143,'-27'0,"-26"27,53 26,0 0,0-53,27 0,-1 0,-26 0,80-53,-80 26,0 1,-27-53,1 79,-27 0,0 0,53 26,26 27,27-53,27 0,-1 0,53 0,27-27,-27-25,-52 52,-27-53,-53 0,0 26,-27 27,1-26,-27 26,0 0,53 0,0 26,0 27,0 0,0 0,0 26,53 54,-53-1,53-53,-53 1,0-27,0 26,0-53,0 27,0-53</inkml:trace>
  <inkml:trace contextRef="#ctx0" brushRef="#br0" timeOffset="19276.2154">21008 7567,'53'0,"0"-53,-27 53,1 0,52-27,-26 27,0 0,0-53</inkml:trace>
  <inkml:trace contextRef="#ctx0" brushRef="#br0" timeOffset="20158.9505">21987 6958,'0'0,"26"0,27-26,-26-1,-27 1,0 26,-27 0,-26 0,0 0,1 0,-1 0,53 53,-27 0,27-27,0 27,0 0,27 26,-1-26,27 0,-53 27,53-28,-53 1,0-26,0 26,0-27,0 1</inkml:trace>
  <inkml:trace contextRef="#ctx0" brushRef="#br0" timeOffset="20391.8806">21802 7249,'0'-26,"26"26,27 0,-53-53,53 53,0 0,-27 0,1 0,26 0,-27 0</inkml:trace>
  <inkml:trace contextRef="#ctx0" brushRef="#br0" timeOffset="20752.7723">22543 6958,'0'-26,"-27"26,-26 0,27 0,-27 0,26 79,27-26,0 0,0 0,0 0,0 0,53-27,0-26,0 80,0-80,26 0,-26 0</inkml:trace>
  <inkml:trace contextRef="#ctx0" brushRef="#br0" timeOffset="20992.7003">22939 7038,'0'0,"0"26,-53 27,53-27,-79 54,79-54,-26 1,26 26</inkml:trace>
  <inkml:trace contextRef="#ctx0" brushRef="#br0" timeOffset="21232.6283">22728 7117,'26'0,"1"0,26 0,-27 53,0-53,80 26,-79-26,-1 0</inkml:trace>
  <inkml:trace contextRef="#ctx0" brushRef="#br0" timeOffset="21442.5653">23230 6985,'0'0,"0"53,0-53,0 53,0-27,0 0,0 27,0-26,-26-1,0 27,-27-26,-27 26</inkml:trace>
  <inkml:trace contextRef="#ctx0" brushRef="#br0" timeOffset="22993.1">16431 8096,'-53'0,"53"0,-27 53,27-27,0 1,0 26,0-27,0-26,53 53,-26-53,26 0,-1 0,-25 0,-1-26,-26-27,0 0,0-27,-53 54,1 26,25 0,27 0,0 53,0-27</inkml:trace>
  <inkml:trace contextRef="#ctx0" brushRef="#br0" timeOffset="23457.9605">16695 8175,'27'0,"-27"27,0-1,53 1,-53 26,0-27,26 27,-26-27,53-26,-27 0,-26-26,0-27,0 27,0-1,0-26,-26 0,26 0,26 53,-26 0,53 0</inkml:trace>
  <inkml:trace contextRef="#ctx0" brushRef="#br0" timeOffset="24912.524">16933 8308,'0'26,"27"-26,26 0,-27 0,1 0,26 0,-27 0,0 0,-26-26,53 26,-53-53,27 53,-27-27,0 1,0-27,0 53,-53 0,0 0,53 26,-26-26,26 27,0-1,0 27,0-26,0-1,0 27,0-27,0-26,52 0,1 0,-26 0,-1 0,27 0,0 0,0-26,0 26,-53-26,26 26,-26 0,27 52,-27-25,53-27,-53-27,0-25,26 52,-26-53,53 53,-26 0,26-27,-27 27,0 0,54 0</inkml:trace>
  <inkml:trace contextRef="#ctx0" brushRef="#br0" timeOffset="26254.1214">18865 7937,'0'-26,"-27"26,-26-53,1 0,-1 53,26 0,1 0,26 26,-53-26,53 27,0 26,0 0,0-27,0 1,0 25,0 1,0 0,0 0,0 0,0 0,26 0,-26-27,0 27,0 0,27-53,26 0,0 0,-1 0,1 0,0 0,27-26,-54 26</inkml:trace>
  <inkml:trace contextRef="#ctx0" brushRef="#br0" timeOffset="26906.9255">19394 8175,'0'-26,"0"-27,-26 53,-27 0,26 0,1 53,-27-27,26 27,27-26,-53-1,53 27,0-53,53 0,-26 0,26 0,0 0,-27-26,1 26,-27-53,52 53,-52-27,0 27,27 0,-27 27,26-27,-26 53</inkml:trace>
  <inkml:trace contextRef="#ctx0" brushRef="#br0" timeOffset="27107.8652">19817 8334,'0'53,"0"0,-26-53,26 53</inkml:trace>
  <inkml:trace contextRef="#ctx0" brushRef="#br0" timeOffset="28196.5385">20055 7964,'27'0,"-27"26,26 1,-26 25,53-25,-53-1,0 27,0-26,0-1,0 27,0-79,27-27,26 26,-27 27,1 0,-27 0,0 53,0 0,-27 0,1-53,-27 0,0 0,53-26,0-27,0 26,53 27,-53-26</inkml:trace>
  <inkml:trace contextRef="#ctx0" brushRef="#br0" timeOffset="29456.1605">20505 7858,'0'-27,"27"27,26 0,-27 0,27 0,-27 0,1 0,-1 0,-26 0,0 53,0 0,0-26,0 26,0-27,0 27,0-27,0 27,0-26,0-1,0 27,0-26,53-1,-53 53,0-52,0-1,0 27,0-53,0 53,-53-53,27 0,-1 0,27-26,-52 26,25 0,1 0,-27 0,53-27,-27 27,27 0,53 0</inkml:trace>
  <inkml:trace contextRef="#ctx0" brushRef="#br0" timeOffset="30504.8458">19817 8361,'0'-27,"-53"27,53-26,27 26,-1 0,-26 0,0 26,0 27,0 26,-26-52,-1-27,27 26</inkml:trace>
  <inkml:trace contextRef="#ctx0" brushRef="#br0" timeOffset="31276.6141">19447 8122,'0'27,"0"-1,0 1</inkml:trace>
  <inkml:trace contextRef="#ctx0" brushRef="#br0" timeOffset="34095.7682">27040 7964,'0'-27,"0"-26,0 27,0-1,-52 27,25 0,27-53,-26 53,-27 0,26 0,1 0,26 27,-53-27,53 26,-80-26,80 27,-26-27,26 26,-26 27,26-26,0 26,26-53,-26 26,53-26,0 0,0 0,0 0,0 0,0 0,-1 0,1 0,-26 0,-27 0,26 0,-26-53,53 27,-26-27,-27 26,0 27,-27 0,27 0,-53 80,53-27,0-1,0 1,0 0,0 0,53-53,-26 0</inkml:trace>
  <inkml:trace contextRef="#ctx0" brushRef="#br0" timeOffset="35205.4352">32041 7514,'0'0,"0"0</inkml:trace>
  <inkml:trace contextRef="#ctx0" brushRef="#br0" timeOffset="39719.0807">14288 11853,'0'-26,"0"26,0 0,0 52,-53 28,53-27,-27-27,27 27,0-26,0 26,27-53,26 0,-1 0,1 0,0 0,0 0,0 0,0 0,0 0,0 0,26 0,-26 0,-26 0,-1 0,27 0,-27 0,27 0,0 0,27 26,-54-26,1 0,25 0,-25 0,-1 0,27 0,-26 0,-1 0,1 0,26 0,26 0,-53 0,1 0,26 0,-27 0,1 0,26 0,-27 0,1 0,25 0,-25 0,-1 0,27 0,0 0,0 0,0 0,-26 0,25 0,-25 0,-1 0,54 0,-54 0,1 0,26 0,-27 0,-26-53,26 53,-26-26,53-1,-53-26,0 27,0-1,0-26,0 27,0-1,0-25,0 78</inkml:trace>
  <inkml:trace contextRef="#ctx0" brushRef="#br0" timeOffset="46167.1456">2540 10848,'-26'0,"26"-27,0 27,26 0,27 0,-27 0,1 0,26 0,0 53,-53 0,0 0,0-27,0 27,0-26,0 26,0-27,-80 27,54-27,26-26,0-26,53-27,0 27,-53-1,53-26,-53 27,79-27,-79 0,0 27,0-27,0 26,0 27,0 53,0-26,0-1,0 27,0 0,0-27,0 27,0 27,26-80,-26 26,27-26,-27 26,26-26</inkml:trace>
  <inkml:trace contextRef="#ctx0" brushRef="#br0" timeOffset="46595.0173">3307 11086,'-26'0,"26"26,-80 1,80-1,0 27,-26-53,26 26,26-26,27 0,0 0,-26-52,26-1,-53 26,26 1,-26-54,0 54,-26 26,-27 0,53 0,0 53</inkml:trace>
  <inkml:trace contextRef="#ctx0" brushRef="#br0" timeOffset="47404.7743">4260 10689,'0'26,"-27"54,27-27,-53 0,1-1,25-25,-26 26,27-53,26 26,-27-26,27 27,0-27,0 26,53-26,-26 0,26 53,-1-53,1 0,-26 0,52 0,-26 0,0 0,-27 0,27 0,-53 53</inkml:trace>
  <inkml:trace contextRef="#ctx0" brushRef="#br0" timeOffset="48027.5873">5001 10636,'0'-27,"0"80,0 0,0 0,0 27,0-1,53 0,-53-26,0 0,0-26,26-27,-26 79,26-79,54 0,-27-26</inkml:trace>
  <inkml:trace contextRef="#ctx0" brushRef="#br0" timeOffset="48275.513">4921 10980,'27'0,"52"0,-52 0,-1 0,27 0,-27 0,1 0,26 0</inkml:trace>
  <inkml:trace contextRef="#ctx0" brushRef="#br0" timeOffset="48665.396">5953 10742,'0'26,"0"1,0 26,-26-27,26 1,-80 25,54-52,26 53,-80-53,80 27,27-27,-1 0,27 53,27-53,-27 0,0 0,-1 0,1 0,0 0,27 0,-27 0,-27 0</inkml:trace>
  <inkml:trace contextRef="#ctx0" brushRef="#br0" timeOffset="49878.032">6800 10530,'53'0,"-27"79,-26-52,53-1,-53 27,0-26,0-1,0 54,0-54,0-26,53-79,26-1,-79 27,53 27,-53-27,27 27,-27-1,0-26,0 80,53-1,-53 1,0 25,0 1,0 0,0-26,53 26,-27-53</inkml:trace>
  <inkml:trace contextRef="#ctx0" brushRef="#br0" timeOffset="50387.8791">7197 11006,'-27'53,"27"-26,0-1,-53 27,53-26,27-27,-1 0,1 0,52 0,-52 0,25-80,-52 1,0 52,0-26,-52 27,-1 26,26 26,27 27</inkml:trace>
  <inkml:trace contextRef="#ctx0" brushRef="#br0" timeOffset="50867.735">7620 10795,'26'0,"27"0,0 0,0-27,0 27,27 0,-54 0,0 0</inkml:trace>
  <inkml:trace contextRef="#ctx0" brushRef="#br0" timeOffset="51146.6513">7805 10689,'0'0,"0"53,0-27,0 1,0 26,0 26,0 0,0-26,0-26</inkml:trace>
  <inkml:trace contextRef="#ctx0" brushRef="#br0" timeOffset="51564.526">8493 10609,'0'-52,"0"104,0-25,0-1,0 27,0-26,0-1,0 27,0-26,0 26</inkml:trace>
  <inkml:trace contextRef="#ctx0" brushRef="#br0" timeOffset="51836.4444">8308 10557,'0'-27,"26"27,54 0,-27 0,26 0,0 0,27-53,-26 53,-27 0,-1 0</inkml:trace>
  <inkml:trace contextRef="#ctx0" brushRef="#br0" timeOffset="52563.2262">7779 10636,'0'0,"0"79,0-52</inkml:trace>
  <inkml:trace contextRef="#ctx0" brushRef="#br0" timeOffset="53269.0145">5794 11324,'27'0,"26"0,0 0,0 0,0 0,26 0,0 0,1 0,-54 0</inkml:trace>
  <inkml:trace contextRef="#ctx0" brushRef="#br0" timeOffset="54023.788">3995 11430,'27'-27,"26"27,0 0,26 0,0 0,-26 0,-26 0</inkml:trace>
  <inkml:trace contextRef="#ctx0" brushRef="#br0" timeOffset="64646.6002">25638 10345,'0'-27,"0"-25,0 25,0 1,0-27,-53 53,27 0,-1 0,-26 0,27 0,-1 0,-25 0,25 26,1-26,26 53,-53-53,53 53,0-27,26-26,1 0,26 0,-1 0,1 0,27 0,-27 0,-27-26,27 26,-53-53,27 0,-27 27,0-27,52 0,-52-27,0 54,0 0,0-27,0 53,0 53,0-27,0 53,0-26,-26 0,26-26,0 26,0-27,0 1,26 52,1-53,26 27</inkml:trace>
  <inkml:trace contextRef="#ctx0" brushRef="#br0" timeOffset="65020.488">26061 10160,'0'53,"0"-27,0 1,0 25,0-25,0-1,0 1,0 52,0-52</inkml:trace>
  <inkml:trace contextRef="#ctx0" brushRef="#br0" timeOffset="65360.386">26247 10266,'-27'26,"1"-26,26 79,-53-79,53 27,-27-27,27 26,0 1,0-27,80 0,-54 0,27 0,27 0,-54 0,0 0,27 0</inkml:trace>
  <inkml:trace contextRef="#ctx0" brushRef="#br0" timeOffset="66011.1907">26035 9551,'0'0,"79"27,-52-27,-1 0,27 0,-26 0,26 0,0 0,-1 26,-25-26</inkml:trace>
  <inkml:trace contextRef="#ctx0" brushRef="#br0" timeOffset="67258.8162">27226 10027,'0'53,"0"0,26-53,-26 27,53-27,0 0,-27 0,1 0,26 0,0-53,-53 26,0 1,0 26,-27 0,27 26,0 27,0-26,0 26,80 26,-80-26,0 0,0 0,-27-53,1 0,-1 0,-26 26,0-26,53 0</inkml:trace>
  <inkml:trace contextRef="#ctx0" brushRef="#br0" timeOffset="67488.7472">27384 9948,'0'-53,"0"80</inkml:trace>
  <inkml:trace contextRef="#ctx0" brushRef="#br0" timeOffset="68716.3789">26141 10530,'0'-26,"0"52,-53-26,53 53,0-27</inkml:trace>
  <inkml:trace contextRef="#ctx0" brushRef="#br0" timeOffset="69183.2387">26247 10345</inkml:trace>
  <inkml:trace contextRef="#ctx0" brushRef="#br0" timeOffset="69436.1629">26273 10345,'0'-27,"0"1,0 26,0 53,0 0</inkml:trace>
  <inkml:trace contextRef="#ctx0" brushRef="#br0" timeOffset="70624.8061">27464 9922,'-53'0,"53"-27,0 27,26 0,-26-26</inkml:trace>
  <inkml:trace contextRef="#ctx0" brushRef="#br0" timeOffset="72367.2833">28469 9895,'0'-26,"0"-27,0 0,0 26,0 27,-53 0,27 0,-1 27,-26 26,27-27,-27 54,27-28,-27 1,53-26,-27 26,27-27,0 54,27-80,52 0,0 26,1-26,26 0,-27 0,-26 0,0 0,0 0</inkml:trace>
  <inkml:trace contextRef="#ctx0" brushRef="#br0" timeOffset="73170.0423">28893 10001,'0'-53,"0"53,-27 0,-26 0,27 26,26 1,-27-27,27 26,0 27,53-53,0 0,-53 0,53 0,-53-53,0 80,0 79,0-53,26-53,1 0,-27-27,53 27,-53-79,26 79,-26-27,27 54,26-1,-27-26,27 0,26 0,-52 0,-1 0</inkml:trace>
  <inkml:trace contextRef="#ctx0" brushRef="#br0" timeOffset="73439.9614">29528 9842,'-27'27,"27"-1,0 53,0-26,0 0,0 0,0 0,0 27,0-54,0 0,0 27,0 0,-53-53,0 0,0-53</inkml:trace>
  <inkml:trace contextRef="#ctx0" brushRef="#br0" timeOffset="73628.9047">29607 9631,'0'-80,"0"54,0 26,0 79,0-26</inkml:trace>
  <inkml:trace contextRef="#ctx0" brushRef="#br0" timeOffset="74175.7405">29713 10054,'-27'53,"27"-27,0 1,0 26,0-27,0 1,0-27,0 52,27-52,26 0,0 0,-27-52,-26-1,0 0,53 53,-27 0,27 53,27-53,-27 26,-27-26</inkml:trace>
  <inkml:trace contextRef="#ctx0" brushRef="#br0" timeOffset="74853.5371">30268 10160,'0'-53,"0"0,0 26,0-52,0 79,-26 0,-27 0,53 26,-53 1,53-1,0 27,0 0,0 0,0 0,0 26,0 1,27 26,-27-27,26 0,-26-26,0 0,0-53,-26 0,-27 0,26-26,1-1,26-52,-80 26,80 0,0 27,0-27,27 26,-1 27,54-53,25 53,54 0,-53 0,-27 0,1 0,-1 0,1-26,-54 26,-26-53,26 53,-26-53,0 27,0 26,-26 0,-53-53,26 53,26 0,1 0,26 26,0 1,0-1,0-26,26 53,27-53,0 0,-53 26,27-26,-27 53,26-53,-26 53,53-53,-53 27,79-27,-52 0,26-27</inkml:trace>
  <inkml:trace contextRef="#ctx0" brushRef="#br0" timeOffset="75254.4168">31274 9657,'0'26,"0"27,0 0,0 0,0 0,0 26,0-26,0 0,0 0,0-26,53 26,0-53,0 26,-1-26,1 0,-26 0,26-26,-53-1,26-26,-26-26,0 52,-26 27,-1 0,-26 0,27 0,26 0,0 53,0-26,0-1,26 27,54-26,-27-27,26 79,0-79,-52 26</inkml:trace>
  <inkml:trace contextRef="#ctx0" brushRef="#br0" timeOffset="75503.3421">30956 9816,'27'0,"-1"0,27 0,0 0,0 0,0 0,0 0,0 0,0 0</inkml:trace>
  <inkml:trace contextRef="#ctx0" brushRef="#br0" timeOffset="76857.9357">24977 11218,'-53'0,"53"53,0 26,26-26,1-53,-1 0,27 0,-26 0,25-26,-52-1,0 1,0-27,-52 53,25-53,1 53,-27 0,26 0,1 0,26 0,26 53,54-53,25 0,1 0,27 0,-28-27,-25 27,-1-52,-52 52,-27-53,0-27,0 80,-53-53,26 53,-26 0,27 0,-1 0,-26 27,53-1,-26 27,26 27,0-1,0 0,0 27,0 26,0-52,0-1,0-26,0-26,0 25,0-25</inkml:trace>
  <inkml:trace contextRef="#ctx0" brushRef="#br0" timeOffset="77068.8724">25215 11641,'0'0,"79"0,-26 0,26-53,1 53,-1 0,1 0,-27 0</inkml:trace>
  <inkml:trace contextRef="#ctx0" brushRef="#br0" timeOffset="78088.5664">26988 11694,'0'-53,"0"0,0 1,0 52,-53 0,26 0,-26 0,27 0,-1 0,-26 26,27 27,26-27,-53-26,53 53,0-26,53-27,26 0,-26 0,0 0,0 0,0 0,0-27,-27-26,-26 27,53-53,-53 26,0 0,0 0,0 0,0 0,0-26,-26 52,26 1,-27 26,27 53,0-1,0 1,0 0,0 0,0 27,0 25,0-25,0-27,27 0,-27-27,26 27,27-27,0-26</inkml:trace>
  <inkml:trace contextRef="#ctx0" brushRef="#br0" timeOffset="78455.4562">27517 11403,'0'-26,"0"-27,0 79,0 1,-27-1,27 54,0-27,0-1,0 1,0-26,0 26,0 0,27-53,-1 0</inkml:trace>
  <inkml:trace contextRef="#ctx0" brushRef="#br0" timeOffset="78905.3213">27755 11483,'0'-27,"0"27,-27 0,-26 0,27 53,26-26,-53-27,53 52,-26-25,26-1,53-26,-27 0,27 0,0 0,-27 53</inkml:trace>
  <inkml:trace contextRef="#ctx0" brushRef="#br0" timeOffset="79393.1749">28416 11668,'0'26</inkml:trace>
</inkml:ink>
</file>

<file path=ppt/ink/ink10.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5-19T05:31:24.62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3704 661,'0'-26,"0"-27,0 53,0-27,-26 27,26-26,-53 26,53-27,-27 27,-26 0,27 0,-27 53,0 27,0-27,27 0,-27 26,0 0,26-26,27 0,-52 0,52-27,0 1,26-27,0 0,54 0,52 0,0 0,-26 0,-26 0,-27 0,-1-53,-25 53</inkml:trace>
  <inkml:trace contextRef="#ctx0" brushRef="#br0" timeOffset="360">4022 926,'0'0,"0"26,0 27,0 0,0-27,0 1,53-27,-27 53,27-53,26-27,-26 1,-53-1,53-52,-53 26,0 0,0 27,-26-27,-27 53,26 0,-26 0,1 26,52 54,-53-27,53-27,0 1</inkml:trace>
  <inkml:trace contextRef="#ctx0" brushRef="#br0" timeOffset="1284">4921 952,'27'-26,"-1"26,27-53,-26 53,25 0,-52 26</inkml:trace>
  <inkml:trace contextRef="#ctx0" brushRef="#br0" timeOffset="1440">4868 1270,'80'0,"-1"-80,-52 80</inkml:trace>
  <inkml:trace contextRef="#ctx0" brushRef="#br0" timeOffset="2393">6138 238,'0'-53,"27"53,-27-53,0 79,0 107,-53-27,53 52,-79 28,79-81,-53 1,53-79</inkml:trace>
  <inkml:trace contextRef="#ctx0" brushRef="#br0" timeOffset="2663">5636 1084,'26'0,"80"-52,-53 52,53-53,79 53,0-106,0 106,-26-27,-80 27,-26 0,-53 0,27 27,-27 26</inkml:trace>
  <inkml:trace contextRef="#ctx0" brushRef="#br0" timeOffset="3104">6350 1217,'26'-27,"-26"27,0 53,0-26,0-1,0 27,0-26,0 25,80 28,-54-54,-26 1,0-27,-53 0,-26 53,0-53,-1 0,54 0</inkml:trace>
  <inkml:trace contextRef="#ctx0" brushRef="#br0" timeOffset="3307">6324 1190,'0'-53,"79"53,-53 0,1-26,26 26,0 0,0 0,0 0,26-53,-26 53</inkml:trace>
  <inkml:trace contextRef="#ctx0" brushRef="#br0" timeOffset="3698">7646 555,'0'0,"-105"53,78 0,-26 27,0-1,27 0,26 1,-53 25,53-25,0-1,0-26,0 0,26 0,-26-27,80-26,-27 27,0-27,0 0,26 0</inkml:trace>
  <inkml:trace contextRef="#ctx0" brushRef="#br0" timeOffset="4026">8308 555,'-79'53,"52"53,-26-27,53 1,0-27,0 0,27 26,26-53,26-26,0 0,-26 0,0 0,-53 0,53 0,-53-79,0 53,-53 26,-26-80,26 80,-27 0,28 0,-1 53</inkml:trace>
  <inkml:trace contextRef="#ctx0" brushRef="#br0" timeOffset="4320">9102 926,'-27'0,"27"0,0 26,0 27,0-26,0-1,53-26,0 53,0-53,26 0,-52 0,-27-27,26 27,-26-52,0 25,-79-26,26 53,0-26,-26 26,26 0,-27 0</inkml:trace>
  <inkml:trace contextRef="#ctx0" brushRef="#br0" timeOffset="4899">9790 529,'0'0,"53"26,-1 27,28 0,-54 0,27 0,-26 0,-27 26,0 1,0-1,0-26,-80 0,1 26,-27-26,27-26,26-27,0 53</inkml:trace>
  <inkml:trace contextRef="#ctx0" brushRef="#br0" timeOffset="6263">10583 529,'0'-27,"-53"80,1 27,52 26,-27-1,27 1,0 0,0 0,27 0,52-53,-26 0,0-53,0 0,26 0,-26 0,0 0,0-53</inkml:trace>
  <inkml:trace contextRef="#ctx0" brushRef="#br0" timeOffset="6947">11298 529,'0'-53,"-53"53,26 0,27 26,0 27,0-26,0-1,80 27,26 0,-54-26,1 25,0-25,-53 26,0 0,-53-27,0-26,1 53,-28-53,27 0,0 27</inkml:trace>
  <inkml:trace contextRef="#ctx0" brushRef="#br0" timeOffset="7194">11271 582,'0'-27,"0"27,53 0,0 0,0 0,-27 0,27 0,-26 0,26 0,-27 0,27 0,-26 0</inkml:trace>
  <inkml:trace contextRef="#ctx0" brushRef="#br0" timeOffset="7518">12144 397,'0'52,"0"1,0 0,-79 53,26-26,27-1,26 0,-80 27,54-27,26-26,-80 27,80-54,0 27,27-53,52 0</inkml:trace>
  <inkml:trace contextRef="#ctx0" brushRef="#br0" timeOffset="7907">12303 714,'27'27,"-27"25,0 1,0 0,0 0,0 0,53-26,-53-1,26-26,0 0,-26-26,53 26,-53-80,27 54,-27-27,53 0,-53 79,0 27,0-26,0-1,0 27,0 26,-27-26,27 0,0 0,0 0</inkml:trace>
  <inkml:trace contextRef="#ctx0" brushRef="#br0" timeOffset="8642">12912 476,'26'0,"1"-53,26 53,-1 79,1 1,0 52,-26-26,-27 26,53-26,-53 0,0-27,0 1,-53-1,0-26,-27 0,1 0,0-53,26 26,0-26,26 0,27 0,53 0,0 0</inkml:trace>
  <inkml:trace contextRef="#ctx0" brushRef="#br0" timeOffset="10068">13626 1323,'0'-27,"27"27,-1 0,53 0,-26 0,-26 0,-1 0,-26 0,-26 27</inkml:trace>
  <inkml:trace contextRef="#ctx0" brushRef="#br0" timeOffset="10217">13705 1481,'80'-26,"-27"26,-27 0,54 0,-80 26</inkml:trace>
  <inkml:trace contextRef="#ctx0" brushRef="#br0" timeOffset="10937">14843 608,'0'-53,"27"53,-27 27,0 79,0-1,0 1,0 27,-27-28,27 28,-53-54,53-26,0-27,-26-26,26 53</inkml:trace>
  <inkml:trace contextRef="#ctx0" brushRef="#br0" timeOffset="11402">15796 793,'0'27,"0"26,0 0,0-27,53 27,-53-26,79 52,-26-26,-53-27,53 27,-53 0,0-26,-27-27,-52 0,0 0,-1 0,1 0</inkml:trace>
  <inkml:trace contextRef="#ctx0" brushRef="#br0" timeOffset="11628">15901 688,'0'-53,"80"53,-54 0,27 0,0 0,27 0,-28 0,28 0,-1 0,-26 0,0 0,-53 53,-26-53</inkml:trace>
  <inkml:trace contextRef="#ctx0" brushRef="#br0" timeOffset="20761">1773 2116,'53'0,"-53"-26,-27 26,1 0,-1 0,-26 0,0 0,27 0,-27 0,27 0,-27 0,26 0,27-27,0 80,0-26,0 26,0 26,0 0,53 27,-53 0,0-26,0-1,27 0,-27-26,0 0,0-26,53-27</inkml:trace>
  <inkml:trace contextRef="#ctx0" brushRef="#br0" timeOffset="21001">1402 2646,'0'-27,"0"-26,0 53,53 0,0 0,27 0,-1-53,0 53,27 0,-53-53,0 53,-27 0</inkml:trace>
  <inkml:trace contextRef="#ctx0" brushRef="#br0" timeOffset="21252">2143 2249,'27'-27,"26"-26,-53 53,0 53,0 0,0 0,0 0,0 26,0 1,0-1,0-26,0-27,26-26,-26 27,26-27</inkml:trace>
  <inkml:trace contextRef="#ctx0" brushRef="#br0" timeOffset="21421">2355 2143,'0'-27</inkml:trace>
  <inkml:trace contextRef="#ctx0" brushRef="#br0" timeOffset="21759">2487 2407,'79'106,"-52"-53,26 0,-53 0,53 0,-53 0,0 0,53 26,-53-52,0-1,0-79,0 0,0 0,0-26,26-27,-26 27,0 26,0 26,53 27,-53-26,27 26,-1 0,27 0</inkml:trace>
  <inkml:trace contextRef="#ctx0" brushRef="#br0" timeOffset="22111">3281 2328,'0'-53,"0"0,-27 27,1 26,26 26,-27-26,27 53,0 0,0 0,0-27,27-26,-1 53,27 0,-53 27,0-54,0 27,-26 0,-27-27,26-26,27 80,-52-80</inkml:trace>
  <inkml:trace contextRef="#ctx0" brushRef="#br0" timeOffset="22359">3572 2063,'0'-26,"0"79,53 0,-53 0,26 53,-26-27,0 27,53 0,-53-27,0 0,0-26,0-26,0 26,53-53</inkml:trace>
  <inkml:trace contextRef="#ctx0" brushRef="#br0" timeOffset="22531">3572 2513,'0'-26,"26"26,1 0,-1 0,27 0,-26 0,-1 0,1 0</inkml:trace>
  <inkml:trace contextRef="#ctx0" brushRef="#br0" timeOffset="23447">5027 2116,'0'-53,"0"1,-26 25,-27 27,26 0,-26 0,0 53,53 0,0 0,0 53,0-27,0 0,0 27,27-26,-27-1,26-26,-26 26,0-52,0-1,0 27,-26-53,-1 0</inkml:trace>
  <inkml:trace contextRef="#ctx0" brushRef="#br0" timeOffset="23635">4604 2751,'53'-53,"0"27,26-53,-26 52,0 27,0-79,26 79,-26 0,0 0,-27 0</inkml:trace>
  <inkml:trace contextRef="#ctx0" brushRef="#br0" timeOffset="23905">5424 2169,'-26'80,"26"-54,-53 27,53 26,-80-26,80 0,0-26,0 26,27-27,-1-26,27 0,0 0,26 0,-52-26,26-27</inkml:trace>
  <inkml:trace contextRef="#ctx0" brushRef="#br0" timeOffset="24077">5503 2037,'0'-53,"0"0,0 53,53 27,-53 52,0 0</inkml:trace>
  <inkml:trace contextRef="#ctx0" brushRef="#br0" timeOffset="24590">5768 2566,'0'27,"53"26,0 26,-53-53,53 27,0-26,0-27,-1 0,-52-53,27 0,-27-53,0 27,0 52,53 27,-53 27,26-1,-26 27,53-26,0-27,-26 52,-1-52,53-26,-79 0,0-54,27-52,-27 26,0 27,0 26,0 26,0 27,-27 0,27 27,0-1,0 1,0 26,0-1,0 1,53 0,-53-26,27-27,-27 53,53-53,0 53,-27-53,1 0</inkml:trace>
  <inkml:trace contextRef="#ctx0" brushRef="#br0" timeOffset="25757">6482 2381,'27'0,"-1"0,-26 0,27 0,52-53,-26 0,-53 0,0-26,0 26,-26 53,-27 0,26 0,-26 79,27 1,26-1,-80 27,80-27,0-26,0 0,0-26,27-27,52 52,1-52,52 0,27 0,-54 0,-25 0,-1 0,-26 0,-26 0</inkml:trace>
  <inkml:trace contextRef="#ctx0" brushRef="#br0" timeOffset="26447">7779 2275,'26'0,"54"27,-27 25,-27 1,27 0,-53 27,26-27,-26-27,0 1,0-80,0 0,53-27,-53 1,0 0,27 26,-27 0,53 53,-53-27,26 27,1 0,25 0,-25 27,-1-27,27 79,-53-26,53-27,-53 27,0-26,0 52,0-26,0 0</inkml:trace>
  <inkml:trace contextRef="#ctx0" brushRef="#br0" timeOffset="27024">8678 2407,'-26'0,"-53"80,26-54,0 54,26-54,27 1,0 25,0-25,0-27,53 0,-26 0,26-27,-27-25,-26-1,53 26,-53-52,53 52,-27 27,-26 53,0-26,53-1,-53 27,0-26,0-1,0 27,27-53,-27-53,26 0,-26 0,79 0,-79 0,27 27,26-27,-27 53,-26 53,0-27,53 1,-53 52,0-52,0-1,0 1,0 25,0-25</inkml:trace>
  <inkml:trace contextRef="#ctx0" brushRef="#br0" timeOffset="27222">9446 2672,'53'-53,"-27"0,0 53,27 0,-26-26,26 26,26 0,-26 0,-26 0</inkml:trace>
  <inkml:trace contextRef="#ctx0" brushRef="#br0" timeOffset="29070">9922 1984,'0'0,"0"-26,53 26,0 0,-27 0,27 53,-53-1,0-25,0-1,0 54,0-80,0 26,0 1,0 26,27-1,25 1,54 0,-26 27,26-1,-27 27,-53-27,-26 1,0-1,0 0,-79-52,-27 26,27-53,-1 53,27-53,-26 0,79-27,-26 1,26-27,26-53,80 0,53-53,79 54,-27-1,28-27,-54 54,-53 26,-105 27,-27-27,0-27,-53 80,-27 0,-52 0,53 53,26 0,0 53,53-27,0 1,0-1,0-26,53 27,0-54,0-26,26 53,-53-53,27 0,0 0,-26-53,-27 0,53 27,-1-27,1 53,-26 0,52 26,-79 1,53 26,-53-27,53 27,-53-27,0 27,0-26,0-27,0-27,-26 1,26-27,0-26,53 26,-1 0,1 0,27 0,-27 53,0 0,-1 0,1 0,0 0,0 53,-26-53,-27 53,53-53,-53 53,0-27,0 27,26-53,-26 26,53-26,-27 0,27 0,-26 0,-27-26,-80-27,54 53,-27-26,27 26,-27 0</inkml:trace>
  <inkml:trace contextRef="#ctx0" brushRef="#br0" timeOffset="31223">13229 1905,'0'-27,"0"27,0 53,0 27,0-1,0 27,0 26,0-53,0 1,53-1,53 27,26-53,-26-53,0 0,0-53,-27-26,-26 26,0-27,-53 1,0 0,0 52,0 27,-79 0,26 0,-27 27,54 52,26-53,0 1,0 26,0-27,53 27,0-26,52-27,28 53,-54-53,-26 0,0 0</inkml:trace>
  <inkml:trace contextRef="#ctx0" brushRef="#br0" timeOffset="31621">13282 2196,'0'-27,"-53"27,27 0,26 0,0 53,0-26,26-27,27 0,26 0,1 0,26 0,-53 0,0 0,-27 0,27 0</inkml:trace>
  <inkml:trace contextRef="#ctx0" brushRef="#br0" timeOffset="31965">14314 2249,'26'53,"27"-1,-53-25,53 26,-53-27,27 27,-27 0,0 0,0-26,0-27,0-53,0 26,0 1,0-27,0 53,0-53,79 53,-52 0,-1-27,27 27,0 0</inkml:trace>
  <inkml:trace contextRef="#ctx0" brushRef="#br0" timeOffset="32384">14790 2381,'0'26,"53"27,-53-26,27 26,-27-27,53-26,-53 53,26-53,27 0,-53-53,26-53,-26 53,53 27,-53 79,27-27,-27 27,53-26,-27-27,1-27,-27-26,52 53,-52-53,27 53,-1 0,-26 0,53 53,-53-26,27 26</inkml:trace>
  <inkml:trace contextRef="#ctx0" brushRef="#br0" timeOffset="32737">15796 2222,'0'0,"-27"0,-26 0,27 0,26 53,0 0,0-27,0 27,0-26,53-27,-53 53,0-27,0 27,-27-53,1 0,-1 27,-26-27,27 53,-27-53</inkml:trace>
  <inkml:trace contextRef="#ctx0" brushRef="#br0" timeOffset="33104">16166 2249,'0'0,"0"26,0 27</inkml:trace>
  <inkml:trace contextRef="#ctx0" brushRef="#br0" timeOffset="33238">16113 2698,'27'0,"-54"0</inkml:trace>
  <inkml:trace contextRef="#ctx0" brushRef="#br0" timeOffset="34408">2064 3439,'26'0,"-26"-53,80 53,-27 0,-27 0,0 0,27 0,-26 0,26 0,0 0,0 0,52 0</inkml:trace>
  <inkml:trace contextRef="#ctx0" brushRef="#br0" timeOffset="34770">4498 3386,'106'0,"-27"-53,27 53,26 0,1 0,25-52,1 52,-27 0,27-53,-53 53,0 0,26 0,0 0,-26 0,26 0,-26 0,27-27,-1 27,27 0,-1-53,-52 53,0 0,0 0,0-53,-27 53,0 0,1 0,-1 0,1 0</inkml:trace>
  <inkml:trace contextRef="#ctx0" brushRef="#br0" timeOffset="35076">9737 3095,'106'0,"52"0,-25 0,25 0,-52 0,0 0,0 0,0 0,-27 0,27 0,0 0,-27 0,0 0,-26 0,27 0,-1 0,0 0,1 0,26 0</inkml:trace>
  <inkml:trace contextRef="#ctx0" brushRef="#br0" timeOffset="35513">13229 3148,'53'0,"26"0,1 53,-27-53,0 0,0 0,0 0,52 0,-25 0,26 0,-27 0,27 0,-27 0,27 0,0 0,0 0,26 0,-53 0,1 0,-27 0,0 0,-1 0,28 0,-54 0,1 0,-1 0,27 0,-26 0,-1 0,27 0,-27 0,1 0,-27 0</inkml:trace>
  <inkml:trace contextRef="#ctx0" brushRef="#br0" timeOffset="38222">17965 2011,'0'-53,"0"26,-26 1,-27 26,26 0,1 0,-27 0,27 26,-27 27,53 26,-53 1,53-1,-53 1,53-28,0 28,0-54,53 27,26-26,0-27,27 53,0-53,26 0,-52-27</inkml:trace>
  <inkml:trace contextRef="#ctx0" brushRef="#br0" timeOffset="38451">18415 2460,'0'27,"0"-1,0-26,26 0,27 0,-26 0,-1-26,-26-1,0-26,-26 27,-1 26,27-53,-53 53,1 53,52-27</inkml:trace>
  <inkml:trace contextRef="#ctx0" brushRef="#br0" timeOffset="38792">18971 2354,'0'-26,"26"26,53 0,1 0,26 0,-27 0,-26 0,-53 26,53 1</inkml:trace>
  <inkml:trace contextRef="#ctx0" brushRef="#br0" timeOffset="38926">19235 2619,'106'0,"0"-26,-27 26,1 0,-27 0</inkml:trace>
  <inkml:trace contextRef="#ctx0" brushRef="#br0" timeOffset="39242">20267 1852,'0'26,"0"1,0 26,0 26,-53 27,53-27,0 1,-26-1,26-26,0 0</inkml:trace>
  <inkml:trace contextRef="#ctx0" brushRef="#br0" timeOffset="39634">20638 2063,'0'27,"0"-1,0 27,0-26,0-1,0 1,52 26,1-53,0 52,0-52,0 27,-26-27,-27 26,0 27,-53-53,-27 27,-26-27,27 53,26-53</inkml:trace>
  <inkml:trace contextRef="#ctx0" brushRef="#br0" timeOffset="39842">20743 1931,'0'-26,"27"26,52 0,-52 0,-1 0,27 0,0 0,-27 0</inkml:trace>
  <inkml:trace contextRef="#ctx0" brushRef="#br0" timeOffset="40034">21590 2381,'26'0,"1"0,-27 53,0-27,0 54,-53-27,0-27</inkml:trace>
  <inkml:trace contextRef="#ctx0" brushRef="#br0" timeOffset="41423">22834 2196,'0'0,"0"-53,0 26,0 27,-53-53,0 80,53-1,-80 27,27-26,27 26,26-27,-53 27,53-27,0 1,0 26,27-27,-1-26,27 53,26-53,-26 0,0 0,0 0,0 0,0 0,-27 0,-26 53,27-53</inkml:trace>
  <inkml:trace contextRef="#ctx0" brushRef="#br0" timeOffset="41723">23310 2302,'0'26,"0"0,0 1,0 52,0-26,0 0,0 0,0-26,0 25,0 1</inkml:trace>
  <inkml:trace contextRef="#ctx0" brushRef="#br0" timeOffset="42039">23865 2381,'80'0,"-54"-27,1 27,26 0,-27 0,27 27,-53-1</inkml:trace>
  <inkml:trace contextRef="#ctx0" brushRef="#br0" timeOffset="42173">24077 2751,'79'0,"1"-26,-54 26</inkml:trace>
  <inkml:trace contextRef="#ctx0" brushRef="#br0" timeOffset="43585.924">25030 1190,'0'0,"26"-26,27 26,26 0,-26 0,-26 26,26 27,-53 0,0 0,0 0,0 26,-53-52,0 26,26-53,27 26,-26-26,26 27,26-27,27 0,-26 53,-1-53,27 0,-53 26,-26 27,-27-53,26 26,-26-26,27 0,26 0</inkml:trace>
  <inkml:trace contextRef="#ctx0" brushRef="#br0" timeOffset="43855.897">25903 1534,'-27'0,"-26"0,0 27,27-27,26 53,0-27,0 27,0-27,0-26,53 53,0-53,26 0,-52-53,26 27,-53-27,0-26,0 52,0 1,-53-27,26 53,1-27,-27 27,26 0,-26 0</inkml:trace>
  <inkml:trace contextRef="#ctx0" brushRef="#br0" timeOffset="44314.8511">24950 2116,'27'0,"26"-53,0 53,26 0,106 0,53 0,-26 0,79 0,-53 0,-106 0,-26 0,-26 0,-133 27</inkml:trace>
  <inkml:trace contextRef="#ctx0" brushRef="#br0" timeOffset="45475.7349">25374 2566,'0'27,"0"-1,0 1,0 25,0 1,0-26,52 26,-52-27,0 1,0 26,0-27,0 0,0 1,0 26,0-27,0 27,-26-53,26 53,-53-53,27 0,-27 0,53-26,-27-1,27-26,-53-26,53 0</inkml:trace>
  <inkml:trace contextRef="#ctx0" brushRef="#br0" timeOffset="45655.7169">25294 2302,'27'0,"-27"-80,26 80,-26 53,0-26</inkml:trace>
  <inkml:trace contextRef="#ctx0" brushRef="#br0" timeOffset="46802.6023">25718 2646,'0'26,"0"0,0 1,26 26,-26-27,0 1,0 52,0-52,0-1,0 27</inkml:trace>
  <inkml:trace contextRef="#ctx0" brushRef="#br0" timeOffset="47026.5798">25982 2698,'53'0,"-53"80,0-27,0-27,0 1,0 26</inkml:trace>
  <inkml:trace contextRef="#ctx0" brushRef="#br0" timeOffset="47351.5473">26167 2434,'53'0,"-53"0,-26 0,-27 26,26-26,1 0,-27 0,27 0,-27 0,26 0,27-26,-26 26,-1 0,-26 0,53 0,-53 53,53-27,-52-26</inkml:trace>
  <inkml:trace contextRef="#ctx0" brushRef="#br0" timeOffset="48214.461">27146 1746,'-53'79,"0"-26,1 0,52 0,-53 53,53-53,0 26,-53 1,53-1,26 0,1-26,26-26,52 26,-25-53</inkml:trace>
  <inkml:trace contextRef="#ctx0" brushRef="#br0" timeOffset="49714.3111">27570 1772,'0'0,"26"80,-26-54,0 1,0 26,0 0,0-27,0 0,0 27,0-26,0-1,0 54,27-80</inkml:trace>
  <inkml:trace contextRef="#ctx0" brushRef="#br0" timeOffset="50012.2812">27861 2090,'53'0,"-53"0,52 0,-25 0,-1 0,54 0,-27 0,-27 0,1 0,26 0</inkml:trace>
  <inkml:trace contextRef="#ctx0" brushRef="#br0" timeOffset="50266.2558">27993 1905,'26'-80,"-26"54,27 26,-27 26,0 27,0 27,0-27,0-1,0-25,0 26,0-27,26-26,-26 53</inkml:trace>
  <inkml:trace contextRef="#ctx0" brushRef="#br0" timeOffset="51106.1718">28601 1905,'27'26,"-27"1,0 26,0-27,53 0,-53 27,0-26,0-1,0 27,0-26,0-1,0 27,0-27,0 1,-27-27,-26 0,27 0,-27 0,0 0</inkml:trace>
  <inkml:trace contextRef="#ctx0" brushRef="#br0" timeOffset="51302.1523">28654 1508,'0'0,"0"26</inkml:trace>
  <inkml:trace contextRef="#ctx0" brushRef="#br0" timeOffset="51700.1125">29025 1455,'53'26,"-53"1,26 52,-26 27,80 0,-80 0,52 26,-52-26,0-27,0 1,0-28,-52 28,-1-27,0 0,-53-27,27-26,52 53,1-53,26 27</inkml:trace>
  <inkml:trace contextRef="#ctx0" brushRef="#br0" timeOffset="52979.9845">29501 1958,'27'0,"25"0,-25 0,-1 0,-26 53</inkml:trace>
  <inkml:trace contextRef="#ctx0" brushRef="#br0" timeOffset="53158.9666">29580 2249,'27'0,"-1"0,27 0,-53 26</inkml:trace>
  <inkml:trace contextRef="#ctx0" brushRef="#br0" timeOffset="54680.8144">30030 1296,'0'-53,"0"53,0-26,53 26,27 0,-54 0,-26 0,53 0,-53 53,0 0,-27-53,27 53,-52-53,52 26,-27-26,27 53,0-53,53 53,-27-53,27 26,0-26,-26 53,-27-26,0 26,-53-53,26 0,-26 0,27 0</inkml:trace>
  <inkml:trace contextRef="#ctx0" brushRef="#br0" timeOffset="54950.7873">30612 1534,'-26'0,"26"27,0-1,0 27,26-26,1-27,26 26,-27-26,27 0,-53-26,0-54,0 27,0 27,-79-54,52 80,1 27</inkml:trace>
  <inkml:trace contextRef="#ctx0" brushRef="#br0" timeOffset="55418.7406">29951 1905,'0'0,"26"0,27 0,53 0,0 0,53-27,52 27,1 0,-27 0,-79 27,-27-1,-52 27,-27-26,0-1,-27-26</inkml:trace>
  <inkml:trace contextRef="#ctx0" brushRef="#br0" timeOffset="55730.7093">30348 2302,'0'79,"0"-53,0 1,0 26,0 0,0-27,0 1</inkml:trace>
  <inkml:trace contextRef="#ctx0" brushRef="#br0" timeOffset="55956.6868">30692 2381,'0'-53,"26"53,-26 53,0 0,0-27,0 1,0 26,0 0</inkml:trace>
  <inkml:trace contextRef="#ctx0" brushRef="#br0" timeOffset="56341.6483">30877 2196,'0'-53,"-27"106,1-53,-27 26,27-26,-27 0,26 0,1 0,-1 0,-26 0,0-53,-26 27,53-27,-1 53,-26-27,27 27,-27 0,0 27,53-1,0 27,0-26,0-1,0 1,26-27,1 0</inkml:trace>
  <inkml:trace contextRef="#ctx0" brushRef="#br0" timeOffset="57058.5766">31485 1667,'0'-27,"0"54,0 25,0 1,0 27,-26-27,26 0,0 0,0 26,0 0,0-26,79-26,-52 26,26-53,0 26,0-26,-27 0</inkml:trace>
  <inkml:trace contextRef="#ctx0" brushRef="#br0" timeOffset="57290.5534">31909 1667,'0'-53,"0"132,0-26,-27 0,27 0,0 0,-26 26,26-26,0 0,0 0,0 0</inkml:trace>
  <inkml:trace contextRef="#ctx0" brushRef="#br0" timeOffset="57478.5346">32094 2116,'79'0,"-52"0,-1 0,27 0,-26 0</inkml:trace>
  <inkml:trace contextRef="#ctx0" brushRef="#br0" timeOffset="57791.5033">32544 1772,'0'0,"0"80,-27-54,27 27,0 0,0 26,0 1,0-1,0 1,0-28,0-25,0 26,-26-53,-27 0,-26 0,-1-27,54-26</inkml:trace>
  <inkml:trace contextRef="#ctx0" brushRef="#br0" timeOffset="57974.485">32385 1587,'0'-53,"26"27,-26-27,0 79,0 1,0 26</inkml:trace>
  <inkml:trace contextRef="#ctx0" brushRef="#br0" timeOffset="58393.4431">32888 1481,'26'0,"27"27,-53 52,0 27,0 0,0 0,-53 26,0 27,0-27,0-26,53-27,-26-26,26-26,-53-27,53-27</inkml:trace>
  <inkml:trace contextRef="#ctx0" brushRef="#br0" timeOffset="58611.4213">33338 2302,'0'0,"0"79,0-53,-27 27,1-26,-27 26,26-53,1 0</inkml:trace>
  <inkml:trace contextRef="#ctx0" brushRef="#br0" timeOffset="61548.1275">2910 4709,'0'-26,"0"-27,-52 26,25-25,-26 52,53 26,-53-26,27 79,26-52,-80 26,80-27,-26 27,26-26,0 25,26 1,27-53,27 0,26 0,-27 0,0 0,-26 0,0 0,0 0,-53 27</inkml:trace>
  <inkml:trace contextRef="#ctx0" brushRef="#br0" timeOffset="61923.09">3360 4709,'53'0,"-26"0,-1 0,-26 0,27 0,-27 53,52 0,-52 26,0-26,0-26,0-1,27-26,-1 0,1 0,52 0,-52 0</inkml:trace>
  <inkml:trace contextRef="#ctx0" brushRef="#br0" timeOffset="62598.0226">4207 4762,'0'-26,"53"26,0-53,-27 53,1 0,52 0,-53 0,-26 0,0 53</inkml:trace>
  <inkml:trace contextRef="#ctx0" brushRef="#br0" timeOffset="62748.0076">4366 5027,'53'0,"-27"0,0 0</inkml:trace>
  <inkml:trace contextRef="#ctx0" brushRef="#br0" timeOffset="64694.8129">5794 3704,'53'-80,"-26"80,26 0,-53 27,0-1,0 27,0 0,0 0,26-26,1-27,52 53,-26-53,0 26,-27-26,-26 53,53-53,-53 26,-53 27,27-53,-27 53,26-53,-25 0,25 0</inkml:trace>
  <inkml:trace contextRef="#ctx0" brushRef="#br0" timeOffset="64963.786">6694 3889,'0'-53,"0"106,0 0,0-53,26 26,27-26,0 0,-26 0,26 0,-53-26,0-27,0 27,0-1,-27 27,-26-53,27 53,-27 0,26 27</inkml:trace>
  <inkml:trace contextRef="#ctx0" brushRef="#br0" timeOffset="65459.7364">5636 4498,'0'-53,"79"53,-26-53,53 53,53 0,52-53,54 53,26-53,-53 53,27-53,-54 53,-79 0,-79-53,-26 53,-27 27,-53-1,0-26</inkml:trace>
  <inkml:trace contextRef="#ctx0" brushRef="#br0" timeOffset="66008.6815">6376 4630,'0'-27,"0"54,0-1,0 27,53 0,-53 0,0 26,27 1,-27-1,0-26,0 0,0-26,0 25,-27-52,1 0,-1 0,-25 0,25-26,27-27</inkml:trace>
  <inkml:trace contextRef="#ctx0" brushRef="#br0" timeOffset="66171.6652">6429 4498,'0'-53,"0"53,0 53,0 0</inkml:trace>
  <inkml:trace contextRef="#ctx0" brushRef="#br0" timeOffset="66485.6338">7038 4921,'0'0,"53"0,-53 26,0 1,0 26,0 0,0-27,26 1,-26 26,27-53</inkml:trace>
  <inkml:trace contextRef="#ctx0" brushRef="#br0" timeOffset="66703.6119">7303 4789,'0'0,"26"0,-26 53,53-53,-53 52,26-52,-26 53,0-26,0 26,0-27</inkml:trace>
  <inkml:trace contextRef="#ctx0" brushRef="#br0" timeOffset="67033.579">7514 4524,'0'0,"0"79,-53-79,0 0,0 27,-26-27,26 0,-26 0,52 0,-26-53,27 53,-1 0,-25 26,52 1,0-1,-27 27,27-26</inkml:trace>
  <inkml:trace contextRef="#ctx0" brushRef="#br0" timeOffset="69373.345">8361 4286,'0'-27,"0"1,53 26,-27 0,27 0,-26 0,-27 0</inkml:trace>
  <inkml:trace contextRef="#ctx0" brushRef="#br0" timeOffset="69530.3293">8493 4471,'53'0,"26"0,-26 0,-26 0</inkml:trace>
  <inkml:trace contextRef="#ctx0" brushRef="#br0" timeOffset="70970.1853">9631 4074,'26'-26,"1"26,26 0,0 0,52 0,-78 0,-1 0,1 0</inkml:trace>
  <inkml:trace contextRef="#ctx0" brushRef="#br0" timeOffset="71502.1321">10530 3651,'27'0,"-27"-27,53 27,26-52,-52 52,26 0,-27 0,-26 26,26-26,-26 53,0 0,0 0,0-53,0 26,27-26,26 53,26-53,-52 0,-1 27,-26 26,-53-27,0-26,0 0,0 53,27-53</inkml:trace>
  <inkml:trace contextRef="#ctx0" brushRef="#br0" timeOffset="71784.1039">11404 3783,'26'0,"-26"0,0 53,0-26,0-1,79-26,-26 53,27-53,-54 0,27-53,-53 27,0-1,0-26,0 0,0 27,-53 26,-53 0,80 0,-1 26,27 1</inkml:trace>
  <inkml:trace contextRef="#ctx0" brushRef="#br0" timeOffset="72291.0532">10372 4312,'53'0,"-27"0,53 0,54 0,25 0,54 0,53-79,-54 79,-25 0,-81-53,1 53,-53 0,-26 27,-27-1</inkml:trace>
  <inkml:trace contextRef="#ctx0" brushRef="#br0" timeOffset="72591.0232">11033 4603,'27'0,"-27"27,0 26,0 0,0 0,0 0,0-1,0-25</inkml:trace>
  <inkml:trace contextRef="#ctx0" brushRef="#br0" timeOffset="72814.0009">11324 4736,'27'0,"-1"0,-26 0,53 0,-53 79,0-26,0-27,0 1</inkml:trace>
  <inkml:trace contextRef="#ctx0" brushRef="#br0" timeOffset="73168.9654">11589 4498,'0'26,"0"-26,-27 27,-26-27,27 0,-1 0,-25 0,-28 0,27 0,27-53,-27 53,26-53,-25 53,25 0,1 0,-27 26,53 27,0-26,0-1,0-26</inkml:trace>
  <inkml:trace contextRef="#ctx0" brushRef="#br0" timeOffset="74120.8702">12409 3995,'26'0,"-26"26,0 27,53-26,-53 26,0 26,53 0,-53 1,27-27,-27 0,0 26,0-53,0 1,0-1,0 27,-27-53,1 0,-54 27,80-27</inkml:trace>
  <inkml:trace contextRef="#ctx0" brushRef="#br0" timeOffset="74322.85">12515 3598,'0'-26,"0"-27,0 79,-27 1</inkml:trace>
  <inkml:trace contextRef="#ctx0" brushRef="#br0" timeOffset="74584.8238">13705 4445,'27'0,"-27"26,-27 54,1-80,0 0</inkml:trace>
  <inkml:trace contextRef="#ctx0" brushRef="#br0" timeOffset="77210.5612">15663 4074,'0'-53,"-26"0,-1 53,-25 0,-54 27,106-1,-53 27,53-26,0 26,-27 26,27-53,0 1,0 26,27-53,-1 0,1 0,52 0,0 0,1 0,-1 0,-26-27</inkml:trace>
  <inkml:trace contextRef="#ctx0" brushRef="#br0" timeOffset="77585.5237">15928 4074,'26'0,"27"0,0 0,0 0,-26 0,26 27,-53 26,0-27,0 1,-27-27,27 52,-26-52,52 0,27 27,0-27,0 0,-27 26,-26 27,0 0,0-26,-79-27,0 79,-1-79,-26 53,53-53</inkml:trace>
  <inkml:trace contextRef="#ctx0" brushRef="#br0" timeOffset="77899.4922">17039 4101,'27'0,"-27"-27,53 27,-27 0,53 0,-79 0,0 53</inkml:trace>
  <inkml:trace contextRef="#ctx0" brushRef="#br0" timeOffset="78033.4789">17145 4365,'53'0,"-27"-53,1 53</inkml:trace>
  <inkml:trace contextRef="#ctx0" brushRef="#br0" timeOffset="78877.3945">18203 3201,'0'-26,"0"-27,0 53,0 53,0 0,0 0,0 26,-26-26,26 0,0-27,0 54</inkml:trace>
  <inkml:trace contextRef="#ctx0" brushRef="#br0" timeOffset="79177.3645">18468 3519,'53'26,"0"-26,-27 27,1-27,26 0,-27 0,-26-27,0 1,-26-27,-54 0,54 53,-27-53,26 53</inkml:trace>
  <inkml:trace contextRef="#ctx0" brushRef="#br0" timeOffset="79597.3225">17859 3863,'27'0,"52"0,-26 0,27 0,78 0,107-80,52 80,54 0,-54 0,1 0,-80-53,-132 53,-80 0,-26 27,-79 26,-1-53</inkml:trace>
  <inkml:trace contextRef="#ctx0" brushRef="#br0" timeOffset="80279.2543">18362 4127,'0'0,"27"53,-27 0,0 0,0 0,0 26,0 27,52-27,-52-26,0 0,0-26,0 26,-79-53,26-27,0 27,-26-79</inkml:trace>
  <inkml:trace contextRef="#ctx0" brushRef="#br0" timeOffset="80451.2371">18468 3968,'0'-26,"0"79,0-27</inkml:trace>
  <inkml:trace contextRef="#ctx0" brushRef="#br0" timeOffset="81231.1591">18838 4286,'0'26,"0"27,0-26,53-1,-53 27,0-26,0-1,27-26,-27 79,0-52</inkml:trace>
  <inkml:trace contextRef="#ctx0" brushRef="#br0" timeOffset="81479.1343">19156 4312,'53'0,"-53"0,26 80,-26-54,0 1,0 26,0 0,0-27</inkml:trace>
  <inkml:trace contextRef="#ctx0" brushRef="#br0" timeOffset="81794.1027">19473 4074,'-26'0,"-1"0,-25 53,-1-53,-27 0,27 0,0 0,0 0,27 0,-27 0,0 0,27 0,-27 27,53-1,0 1,-27-27</inkml:trace>
  <inkml:trace contextRef="#ctx0" brushRef="#br0" timeOffset="82739.0083">20770 3730,'0'0,"0"-53,0 80,0 26,-80 26,80 1,-26-1,26 53,-79-52,79-1,0-26,0 0,0-27,26-26,27 53,26-53,1 0</inkml:trace>
  <inkml:trace contextRef="#ctx0" brushRef="#br0" timeOffset="82970.9851">21325 3783,'0'27,"-52"52,52-26,-53 0,53 26,0 1,-53-27,53-1</inkml:trace>
  <inkml:trace contextRef="#ctx0" brushRef="#br0" timeOffset="83172.9648">21643 4127,'26'0,"27"-26,27 26,-54 0,1 0,-1 0</inkml:trace>
  <inkml:trace contextRef="#ctx0" brushRef="#br0" timeOffset="83458.9362">22384 3810,'0'26,"0"1,0-1,0 53,0-26,0 0,0 0,0 0,0 26,0-26,0-26,0-1,-80 27,54-53,-27 27,-26-27,26 0,26 0</inkml:trace>
  <inkml:trace contextRef="#ctx0" brushRef="#br0" timeOffset="83668.9152">22331 3598,'0'-53,"0"0</inkml:trace>
  <inkml:trace contextRef="#ctx0" brushRef="#br0" timeOffset="83908.8913">22913 3624,'79'80,"-79"-27,0 0,53 53,-53-1,0 1,0 0,0 26,-53-52,0-27,27 0,-27-27,-26-26</inkml:trace>
  <inkml:trace contextRef="#ctx0" brushRef="#br0" timeOffset="85470.7351">23945 4074,'0'0,"53"0,0 0,-27 0,1 0,-27 27</inkml:trace>
  <inkml:trace contextRef="#ctx0" brushRef="#br0" timeOffset="85634.7187">24024 4312,'53'0,"-26"0,52 0</inkml:trace>
  <inkml:trace contextRef="#ctx0" brushRef="#br0" timeOffset="86710.6111">25321 3413,'0'-27,"0"1,0 79,0 0,-27 0,27 26,0-26,0 0,0-27,0 27,0-26,27-27</inkml:trace>
  <inkml:trace contextRef="#ctx0" brushRef="#br0" timeOffset="87002.5819">25638 3730,'53'0,"26"0,-26 27,-26-27,-1 0,27 53,-53-80,-26-52,-1 79,27-53,-53 53,0-27,27 27,26 0</inkml:trace>
  <inkml:trace contextRef="#ctx0" brushRef="#br0" timeOffset="87798.5022">25003 4048,'27'0,"26"0,-1 0,28 0,26 0,52 0,28 0,-1 0,0 0,-79 0,-27 0,-26 0,-26 0,26 0,-27 0,-26 0,0 79,-53-79</inkml:trace>
  <inkml:trace contextRef="#ctx0" brushRef="#br0" timeOffset="88569.4252">25479 4498,'27'0,"-27"53,0-27,0 0,0 27,0-26,0-1,0 27,0 0</inkml:trace>
  <inkml:trace contextRef="#ctx0" brushRef="#br0" timeOffset="88809.4011">25718 4392,'26'0,"-26"26,0 27,0 27,0-1,0-26,0 0,0-27,0 54</inkml:trace>
  <inkml:trace contextRef="#ctx0" brushRef="#br0" timeOffset="89559.3262">26009 4286,'-27'0,"1"0,-27 0,26 0,-26 0,0 0,27 0,0 0,-1 0,-52 0,52 0,1 0,-27 26,53 27,0-26</inkml:trace>
  <inkml:trace contextRef="#ctx0" brushRef="#br0" timeOffset="90726.2095">27040 3545,'-26'27,"-27"25,27 1,-27 53,26-26,27 25,-53 28,53-1,0 0,27-52,79 26,-1-27,-25-79</inkml:trace>
  <inkml:trace contextRef="#ctx0" brushRef="#br0" timeOffset="90988.1833">27623 4154,'52'-27,"-25"27,26 0,26 0,-26 0,-26 0</inkml:trace>
  <inkml:trace contextRef="#ctx0" brushRef="#br0" timeOffset="91228.1593">28205 3704,'26'0,"-26"53,0 0,0 26,0-26,0 0,0 0,0 0,-53 26,53-52</inkml:trace>
  <inkml:trace contextRef="#ctx0" brushRef="#br0" timeOffset="91445.1376">28654 4127,'53'0,"-26"-26,-1 26,54 0,-54 0,1 0</inkml:trace>
  <inkml:trace contextRef="#ctx0" brushRef="#br0" timeOffset="91738.1083">29342 3783,'0'27,"0"-1,0 1,0 26,0 26,0-26,0 26,0 1,0-1,0 0,0-52,-26 26,-1-53,-26 0,27 0,0 0,26-53</inkml:trace>
  <inkml:trace contextRef="#ctx0" brushRef="#br0" timeOffset="91917.0904">29475 3492,'0'-53,"53"53,-80 0</inkml:trace>
  <inkml:trace contextRef="#ctx0" brushRef="#br0" timeOffset="92412.0408">30110 3439,'0'53,"0"-26,0-1,0 27,0 0,79 26,-26 54,-53-54,53 27,-53 0,0 26,0-26,-80 0,-25-27,-28 27,1-27,26-26,53-53,53 0,27 0,52-53,-26 27</inkml:trace>
  <inkml:trace contextRef="#ctx0" brushRef="#br0" timeOffset="94406.8414">3889 5979,'0'-26,"0"26,-53-53,1 53,25 0,27 0,-53 53,53-27,-53 27,53-26,-79 26,26-27,53 0,-26-26,26 80,0-54,0 1,26-27,0 0,54 53,-27-53,0 0,0 0,-1 0,-25 0,-1 0,-26 0</inkml:trace>
  <inkml:trace contextRef="#ctx0" brushRef="#br0" timeOffset="94864.7956">4286 5979,'0'27,"0"-1,0 1,27 26,-27-27,53-26,-53 53,26-53,1 0,25 0,-52-27,27 1,-27-27,0 27,26 26,-26 26,0 27,0-27,0 1,0 26,0-27,0 1,0 26,0-27,-26-26</inkml:trace>
  <inkml:trace contextRef="#ctx0" brushRef="#br0" timeOffset="95277.7543">5106 6059,'27'0,"-27"-53,53 53,-27 0,1 0,26 0,0 26,-53 1</inkml:trace>
  <inkml:trace contextRef="#ctx0" brushRef="#br0" timeOffset="95434.7386">5080 6403,'26'0,"-26"-53,53 53,-26 0,26 0</inkml:trace>
  <inkml:trace contextRef="#ctx0" brushRef="#br0" timeOffset="95876.6944">6112 6059,'0'26,"0"27,0-27,0 27,0 0,0 27,0-27,0-27,0-26,53 0,-53-26,53-27,-53-27,0 27,0 0,0 27,0-27,-27 53,1 0,-27 0</inkml:trace>
  <inkml:trace contextRef="#ctx0" brushRef="#br0" timeOffset="96092.6728">6932 6429,'53'0,"-53"27,0-1,-53-26</inkml:trace>
  <inkml:trace contextRef="#ctx0" brushRef="#br0" timeOffset="97322.5497">6932 6403,'0'-53,"27"79,-27 27,26 0,-26-27,0 27,0 27,0-54,0 1,-53 52,27-79,-27 0</inkml:trace>
  <inkml:trace contextRef="#ctx0" brushRef="#br0" timeOffset="100158.2661">18494 3413,'0'-27,"-26"27,26 53,0-26,0-1,0 27,-27-53</inkml:trace>
  <inkml:trace contextRef="#ctx0" brushRef="#br0" timeOffset="104354.8464">25797 3624,'0'-52,"-53"52,53 26,-26-26,26 26,0 1,-53-27,53 53</inkml:trace>
  <inkml:trace contextRef="#ctx0" brushRef="#br0" timeOffset="108492.4327">13018 2196,'0'0,"52"0,-25 0,26 0,-27 0,54 0,-54 0,1 0,25 0,1 0,-26 0,-1 0</inkml:trace>
  <inkml:trace contextRef="#ctx0" brushRef="#br0" timeOffset="109704.3115">8599 5873,'0'-26,"0"26,-53-53,0 53,27 53,26-27,-53 1,53 26,0-27,0 1,0 26,0-27,26 27,1-53,-1 53,27-53,-26 0,-1 26,27-26,-27 0</inkml:trace>
  <inkml:trace contextRef="#ctx0" brushRef="#br0" timeOffset="110185.2634">9049 5953,'0'0,"0"26,0 27,0 0,26-53,27 27,-26-27,-1 52,27-25,-53-1,-53 54,27-80,-1 26,-26-26,27 0,-1 0</inkml:trace>
  <inkml:trace contextRef="#ctx0" brushRef="#br0" timeOffset="110394.2424">9075 5979,'-26'0,"26"-26,53 26,-27 0,27 0,-26 0,52 0,-26-27,0 27,-27 0</inkml:trace>
  <inkml:trace contextRef="#ctx0" brushRef="#br0" timeOffset="114213.8605">10266 5953,'53'-53,"-53"26,26 27,1 0,26 0,-27 0,-26 53</inkml:trace>
  <inkml:trace contextRef="#ctx0" brushRef="#br0" timeOffset="114377.8441">10372 6138,'0'0,"26"0,27 0,-26 0</inkml:trace>
  <inkml:trace contextRef="#ctx0" brushRef="#br0" timeOffset="116327.6491">12462 5133,'26'-53,"-26"26,0 27,-26 53,26 53,-53-27,53 1,-53-1,53 0,0-26,0 0,27-53,25 27,1-27,0 0,27-53,-54 26,-26-26,53 27,-53 0,0-27,-53 26,27 27,-1 0,-52 0,52 53,-26-26,27 25,26-25</inkml:trace>
  <inkml:trace contextRef="#ctx0" brushRef="#br0" timeOffset="116747.6071">11959 5926,'27'0,"52"-53,0 53,1-79,26 79,52-53,28 53,-1 0,-26 0,-80 0,-26 53,0-26,-53 25</inkml:trace>
  <inkml:trace contextRef="#ctx0" brushRef="#br0" timeOffset="117181.5637">12171 6244,'0'26,"0"1,53 26,-53-27,26 27,-26 26,0-26,0 27,0-1,0-26,0-27,-79 27,26-53,26 0,-25 0,25 0,-26-79</inkml:trace>
  <inkml:trace contextRef="#ctx0" brushRef="#br0" timeOffset="117379.5439">12224 6059,'0'26,"0"1</inkml:trace>
  <inkml:trace contextRef="#ctx0" brushRef="#br0" timeOffset="117624.5194">12568 6429,'0'27,"53"-27,-53 26,26 27,-26 0,0-27</inkml:trace>
  <inkml:trace contextRef="#ctx0" brushRef="#br0" timeOffset="117826.4992">12806 6429,'53'0,"-53"27,26-27,-26 79,0 0,0-52</inkml:trace>
  <inkml:trace contextRef="#ctx0" brushRef="#br0" timeOffset="118148.467">13070 6164,'0'53,"0"-26,0-1,-52-26,25 0,-26 0,27 0,-27-53,26 53,27-26,-53 26,0 0,53 0,-79 53,79-27,0 27,-26-26</inkml:trace>
  <inkml:trace contextRef="#ctx0" brushRef="#br0" timeOffset="119019.3799">13891 5609,'-27'0,"-26"0,27 0,-27 0,0 26,53 1,0 26,0 0,0 26,0 27,26-27,-26 1,27-28,26 28,-27-27,27-27,0-26,-26 0</inkml:trace>
  <inkml:trace contextRef="#ctx0" brushRef="#br0" timeOffset="119251.3567">14340 5609,'53'0,"-53"-27,0 27,0 53,0 0,0 0,0 0,0 26,-26 27,26-26,-27-27</inkml:trace>
  <inkml:trace contextRef="#ctx0" brushRef="#br0" timeOffset="119537.3281">14764 5979,'53'0,"-53"-26,53 26,0 0,-1 0,1 0,27 0,-54 0</inkml:trace>
  <inkml:trace contextRef="#ctx0" brushRef="#br0" timeOffset="119785.3033">14975 5794,'27'0,"-27"-53,26 53,-26 0,0 53,0 0,-26 26,26-26,0 0,0-26,0 26,0-27</inkml:trace>
  <inkml:trace contextRef="#ctx0" brushRef="#br0" timeOffset="120467.2351">15690 5741,'26'0,"-26"27,0-1,53 53,-53 1,0-27,27 26,-27 0,0 27,0 0,0-79,0-1,-27-26,1 0,-80-26,79-27,27-27,-52 1</inkml:trace>
  <inkml:trace contextRef="#ctx0" brushRef="#br0" timeOffset="120638.218">15849 5582,'0'-53,"26"53,-26-26,0 52,-26 27</inkml:trace>
  <inkml:trace contextRef="#ctx0" brushRef="#br0" timeOffset="121128.169">16457 5662,'53'0,"-53"0,26 53,-26 0,0 26,0 27,0-27,0 1,0 52,0 27,-26-54,26-52,-53-26,27-27,26 0</inkml:trace>
  <inkml:trace contextRef="#ctx0" brushRef="#br0" timeOffset="121966.0852">17198 5926,'26'-53,"54"53,-27 0,26-52,-26 52,0 0,-53 52,0-25</inkml:trace>
  <inkml:trace contextRef="#ctx0" brushRef="#br0" timeOffset="122127.0691">17463 6217,'79'0,"0"0,1 0,-27 0,-27 0</inkml:trace>
  <inkml:trace contextRef="#ctx0" brushRef="#br0" timeOffset="123495.9321">19368 5080,'0'0,"0"53,-80 79,1-26,26 26,53-26,-27 0,27-53,0-27,0 27,53-53,27 0,-1 0,-26-26,-27-1,27-52,-53 26,27 26,-27-26,0 27,-27 26,-52 0,26 0,0 26,0 27,27-26,-1 26</inkml:trace>
  <inkml:trace contextRef="#ctx0" brushRef="#br0" timeOffset="124129.8688">18733 6138,'-27'0,"1"0,52 0,27 0,26 0,54 0,52 0,79 0,-25 0,-28 0,-52 0,-27 26,-105-26,-27 27,0 26,0-53</inkml:trace>
  <inkml:trace contextRef="#ctx0" brushRef="#br0" timeOffset="124447.837">19076 6456,'0'26,"0"0,0 27,27-26,-27 26,0 0,0 26,0-53,0 1</inkml:trace>
  <inkml:trace contextRef="#ctx0" brushRef="#br0" timeOffset="124673.8144">19394 6535,'53'26,"-53"54,0-54,0 1,0 26,0-1</inkml:trace>
  <inkml:trace contextRef="#ctx0" brushRef="#br0" timeOffset="125009.7808">19526 6323,'0'0,"-53"0,0 0,-52 0,25 0,1 0,-1 0,28-26,25 26,27-27,-53 27,27 0,26 53,0-26,0-1,0 1,-27-27</inkml:trace>
  <inkml:trace contextRef="#ctx0" brushRef="#br0" timeOffset="125992.6825">20796 5609,'0'-27,"-26"80,-27 27,0 26,0-1,27 54,26 0,0-80,0-26,0-26,0 26,53-53,26 0,0 0,-26 0</inkml:trace>
  <inkml:trace contextRef="#ctx0" brushRef="#br0" timeOffset="126232.6585">21273 5794,'0'0,"0"79,-27-26,27 0,0 0,-26 27,26-54,0 0,0 1,-27-27</inkml:trace>
  <inkml:trace contextRef="#ctx0" brushRef="#br0" timeOffset="126434.6383">21749 5979,'53'0,"0"0,-27-53,1 53,25 0,-25 0,26 27,0-27,-27 0</inkml:trace>
  <inkml:trace contextRef="#ctx0" brushRef="#br0" timeOffset="126858.5959">22543 5741,'0'27,"52"-27,-52 53,0-27,0 27,0 26,0 27,0 0,0-27,0 1,0-27,-26 26,26-53,-53-26,0 27,0-27,0 0,0-27,0 1,53-53</inkml:trace>
  <inkml:trace contextRef="#ctx0" brushRef="#br0" timeOffset="127033.5784">22728 5503,'53'-53,"-53"27,53 26,-53-27,-27 54</inkml:trace>
  <inkml:trace contextRef="#ctx0" brushRef="#br0" timeOffset="128512.4304">23178 5768,'-53'0,"0"26,0-26,26 0,27 0,106 0,-79 0</inkml:trace>
  <inkml:trace contextRef="#ctx0" brushRef="#br0" timeOffset="130670.2147">23072 5635,'0'-26,"53"26,-53 0,53 0,-27 79,53-52,-26 26,0 26,27-26,-54 53,-26-27,53 27,-53-27,0 1,-27-27,-25 26,-1-53,0-26,0 53,-27-53,54 0,0 0,26 27,0-27,0 0,52 0,28-53</inkml:trace>
  <inkml:trace contextRef="#ctx0" brushRef="#br0" timeOffset="131173.1643">25135 6191,'27'0,"-27"26,0 1,-27-27</inkml:trace>
  <inkml:trace contextRef="#ctx0" brushRef="#br1" timeOffset="150118.2697">1032 7620,'0'-27,"0"-26,0 27,0-1,0 27,0 53,0 27,0 26,0 26,0-26,0-27,0 0,0-26,0 0,0 0,0-79,26-1,-26-26,53 27,-53-27,27 53,26 0,-27 0,1 0,-27 0,0 26,0 27,-80-53,27 27,53 52,-53-52</inkml:trace>
  <inkml:trace contextRef="#ctx0" brushRef="#br1" timeOffset="150412.2403">1614 7752,'0'53,"0"-27,0 54,0-27,0 0,0-1,0 1,0 27,-26 26,-27-53,-27 26,-26-26,-26 0</inkml:trace>
  <inkml:trace contextRef="#ctx0" brushRef="#br1" timeOffset="150816.1999">529 7778,'0'-52,"0"25,0 80,-26 26,26 27,-53 26,53-26,0 0,0-26,0 25,0-52,106 0,-80 0,27-53,53 53,-53-53</inkml:trace>
  <inkml:trace contextRef="#ctx0" brushRef="#br1" timeOffset="151827.0988">1931 8361,'27'0,"-27"0,26 0</inkml:trace>
  <inkml:trace contextRef="#ctx0" brushRef="#br1" timeOffset="152699.0116">4366 7646,'0'-53,"-53"53,26 0,1 0,-27 27,0-1,0 27,0 0,27 0,26 26,-80-26,80-26,0 26,0-1,27-52,-1 53,54-53,25 53,-25-53,-1 0</inkml:trace>
  <inkml:trace contextRef="#ctx0" brushRef="#br1" timeOffset="152960.9853">4498 8122,'0'0,"53"0,26 53,-26-53,0 0,0 27,-27-27,-26-27,0 1,-26-27,-27 26,0 27,0-52,-26 52,26 0,26 0,1 0,26 26</inkml:trace>
  <inkml:trace contextRef="#ctx0" brushRef="#br1" timeOffset="154197.8616">3704 7593,'0'-53,"0"53,0 53,0 27,0-1,0 27,53 26,-53-26,0-27,0-26,0 0,0-26,0-1,0 27,0-27,27 27,-1-53,27 0</inkml:trace>
  <inkml:trace contextRef="#ctx0" brushRef="#br1" timeOffset="154851.7963">5106 7620,'53'26,"-53"54,0-28,27 28,-27-1,0-26,0 26,0-26,0 0,0 0,0-26,0 26,53-53,-53 26,0 1</inkml:trace>
  <inkml:trace contextRef="#ctx0" brushRef="#br1" timeOffset="157098.5716">5768 7884,'0'-26,"26"26,1 0,26-53,0 53,-27 0,-26 53,27-27,-27 1</inkml:trace>
  <inkml:trace contextRef="#ctx0" brushRef="#br1" timeOffset="157252.5562">5847 8175,'80'0,"-27"-26,0 26,-27 0,-26 53</inkml:trace>
  <inkml:trace contextRef="#ctx0" brushRef="#br1" timeOffset="157852.4962">6456 7699,'0'-26,"0"52,26 27,-26 0,0 0,0 0,27 0,-27 26,0-26,0-27,0 1,0 26</inkml:trace>
  <inkml:trace contextRef="#ctx0" brushRef="#br1" timeOffset="158182.4632">6932 7778,'0'27,"0"-1,0 27,53-53,-53 80,53-80,-27 79,27-79,-26 53,26 0,-53-27,-27-26,-52 0,-27 0,27 0,26 0</inkml:trace>
  <inkml:trace contextRef="#ctx0" brushRef="#br1" timeOffset="158362.4452">6932 7699,'0'-26,"53"26,0 0,-27 0,27 0,27 0,-27 0,0 0</inkml:trace>
  <inkml:trace contextRef="#ctx0" brushRef="#br1" timeOffset="158525.4289">7938 8175,'26'0,"-26"53,0 27,0-27,-79 26,-27-79</inkml:trace>
  <inkml:trace contextRef="#ctx0" brushRef="#br1" timeOffset="161462.1352">9525 7778,'0'-26,"-53"26,27 0,-1 0,-26 26,0-26,-26 80,53-54,26 27,-53-26,53 26,0 26,53-79,52 26,-25-26,-1 0,-26 53,-27-53,27 0</inkml:trace>
  <inkml:trace contextRef="#ctx0" brushRef="#br1" timeOffset="161701.1113">9816 7990,'0'0,"0"79,0-26,0-26,0-1,0 54,0-54</inkml:trace>
  <inkml:trace contextRef="#ctx0" brushRef="#br1" timeOffset="162556.0258">8731 7884,'0'-53,"0"27,53 26,-26 0,-27 53,0 26,0-26,0 26,0-26,0 0,53 27,-53-27,0 0,52-27,-25-26,26 0</inkml:trace>
  <inkml:trace contextRef="#ctx0" brushRef="#br1" timeOffset="163005.9808">10319 7726,'26'26,"-26"0,0 27,53 27,-53-27,0 0,0-1,27 28,-27-27,0-27,53 27,-53-26,0 26</inkml:trace>
  <inkml:trace contextRef="#ctx0" brushRef="#br1" timeOffset="163372.9441">11007 7964,'0'-27,"53"27,0 0,-53 0,52 0,-52 53</inkml:trace>
  <inkml:trace contextRef="#ctx0" brushRef="#br1" timeOffset="163514.9299">11192 8202,'26'0,"27"0,0 0</inkml:trace>
  <inkml:trace contextRef="#ctx0" brushRef="#br1" timeOffset="167262.5551">12779 7302,'27'0,"-27"0,0-26,53 26,-27 0,1 0,26 0,0 0,-27 0,-26 79,0-52,0-1,-26 27,26-27,-27-26,27 53,0-26,0 26,27-53,52 26,-53-26,1 53,-27-26,0 25,-27-25,-26-27,27 0,-27 0</inkml:trace>
  <inkml:trace contextRef="#ctx0" brushRef="#br1" timeOffset="167537.5276">13573 7514,'0'0,"-26"53,26-27,0 1,26 26,54-27,-54-26,27 0,-27 0,-26-26,0-27,0 0,0 26,-79 27,26-79,27 79,-27 0,26 0,27 53</inkml:trace>
  <inkml:trace contextRef="#ctx0" brushRef="#br1" timeOffset="168110.4703">12859 8096,'0'0,"79"0,27-53,79 53,27 0,52-53,-25 53,-1 0,-132 0,-54 0,-104 53,-28-53</inkml:trace>
  <inkml:trace contextRef="#ctx0" brushRef="#br1" timeOffset="168454.4359">13520 8255,'0'53,"0"-27,0 27,0-27,53 1,-53 26,0-27,27-26,26 0</inkml:trace>
  <inkml:trace contextRef="#ctx0" brushRef="#br1" timeOffset="168674.4139">13785 8361,'0'0,"0"79,53-53,-53 27,0-26</inkml:trace>
  <inkml:trace contextRef="#ctx0" brushRef="#br1" timeOffset="168996.3816">13891 8281,'0'0,"0"27,-27-27,-26 0,27-27,-27 27,-26-53,52 53,-26-53,0 53,27 0,-1 0,27 53,0-26,0 26,27-53</inkml:trace>
  <inkml:trace contextRef="#ctx0" brushRef="#br1" timeOffset="169348.3464">14473 7726,'26'0,"1"0,-27 52,105 1,-78 0,26 0,-53 27,53-1,-53-26,0 0,0 0,-27 26,-52-26,-53 26,-80-26,53-53</inkml:trace>
  <inkml:trace contextRef="#ctx0" brushRef="#br1" timeOffset="169940.2873">12726 7805,'0'0,"0"53,0 0,-52 26,52 0,0 1,0-1,0 1,26-1,0-26,80 26,0-52,53-27,53 0</inkml:trace>
  <inkml:trace contextRef="#ctx0" brushRef="#br1" timeOffset="170855.1958">14843 7487,'0'-53,"53"53,-26 0,-1 0,0 0,-26 27,80-27,-80 53,0-27,0 1,0 26,0-27,-53 27,26-26,27-1,53 27,0-53,0 0,-26 53,26-53</inkml:trace>
  <inkml:trace contextRef="#ctx0" brushRef="#br1" timeOffset="171373.144">15558 8387,'26'0,"27"0,-27 0,1 0,26 0,-27 0,27-26,0 26,26 0,-52 0,-1 0,-26 0</inkml:trace>
  <inkml:trace contextRef="#ctx0" brushRef="#br1" timeOffset="171604.1209">15769 8149,'0'53,"0"-27,0 1,0 26,53-27,-53 1,0 25,0-25,0-1</inkml:trace>
  <inkml:trace contextRef="#ctx0" brushRef="#br1" timeOffset="172869.9943">15849 8387,'0'0,"0"26,0 27,26-53,-26 53</inkml:trace>
  <inkml:trace contextRef="#ctx0" brushRef="#br1" timeOffset="178382.443">16828 7329,'52'0,"-25"0,52 0,-79 79,0-53,0 1,0 26,-26-27,-1 27,27 0,27-53,26 27,0-27,0 53,-27-53,27 26,-53 0,0 27,-106-53,53 27,0-27,27 0,-27 0,53 26</inkml:trace>
  <inkml:trace contextRef="#ctx0" brushRef="#br1" timeOffset="178650.4162">17542 7620,'-27'0,"27"26,-26 1,26 26,0-53,53 52,0-52,0 0,-27 0,-26-26,53-27,-53 27,0-1,-53-26,27 53,-27-26,0 26,-26 0,52 0,1 26</inkml:trace>
  <inkml:trace contextRef="#ctx0" brushRef="#br1" timeOffset="179078.3733">16589 8122,'0'-26,"27"26,52 0,27-53,53 53,26 0,53 0,27 0,-54 0,1 0,-53 0,-80 0,-26 0,-26 0</inkml:trace>
  <inkml:trace contextRef="#ctx0" brushRef="#br1" timeOffset="179340.3472">17595 8308,'0'26,"26"-26,-26 27,0 25,27-25,-27-1,0 27</inkml:trace>
  <inkml:trace contextRef="#ctx0" brushRef="#br1" timeOffset="179558.3253">17833 8387,'26'0,"-26"-26,53 52,-53 27,0-27,0 1,0 26,27-27,-27 1</inkml:trace>
  <inkml:trace contextRef="#ctx0" brushRef="#br1" timeOffset="179872.294">17992 8281,'0'0,"0"27,0 26,-53-53,53-27,-53 1,53-27,-53 26,0-26,27 53,-1-26,-26 26,27 0,-1 0,-26 26,53 27,0-26,0-1,0 27,27 0</inkml:trace>
  <inkml:trace contextRef="#ctx0" brushRef="#br1" timeOffset="180135.2677">18600 7726,'27'0,"-27"26,53 53,-53 1,0-1,0 0,0 27,0-26,0-1,-27 0,1-26,-27-26,-27 26,1-53,0 0</inkml:trace>
  <inkml:trace contextRef="#ctx0" brushRef="#br1" timeOffset="180675.2137">16510 7805,'0'53,"-53"0,0 26,27-26,26 26,-80 1,80-1,0-26,27 26,26-52,53 26,52-53,107 53,-1-53</inkml:trace>
  <inkml:trace contextRef="#ctx0" brushRef="#br1" timeOffset="181299.1513">18997 7408,'53'0,"-27"26,1-26,-27 27,79-27,-79 53,0 26,0-52,-26-1,26 27,-53-53,53 53,0-27,53 27,26-53,27 0,26 0,-52 0</inkml:trace>
  <inkml:trace contextRef="#ctx0" brushRef="#br1" timeOffset="182654.0158">12277 7329,'0'-27,"0"-26,0 106,0-26,53 26,-53-1,0 28,26 52,-26-26,53 26,-53-26,53 0,-53-27,53 27,-53-26,0-28,0-25,0 26,-53-53,0 0,-26 0,26-53,0 53,0-27,26 27,27-52,0 25,0 1,0-1,0-26,-53 27,53-27,-52 53</inkml:trace>
  <inkml:trace contextRef="#ctx0" brushRef="#br1" timeOffset="184229.8581">12303 7223,'0'-27,"0"27,27 0,-27-26,53 26,-1 0,-25 0,26 0,0 0,0 0,0 0,26 0,27 0,53 0,-27 0,27-53,-1 53,-25 0,-1-53,-26 53,-27 0,0 0,1 0,26 0,-53 0,-27 0,1 0,52 0,-26 0,26 0,1 0,-1 0,-26 0,0-53,26 53,27 0,-27 0,1 0,-1 0,0 0,-26 0,0 0,0 0,27 0,-27 0,-1 0,1 0,0 0,27 0,-1 0,27 0,0 0,-27 0,0 0,-26 0,27 0,-27 0,0 0,-1 0,28 0,-27 0,0 0,0 0,0 0,26 0,-26 0,26 0,-26 0,0 0,0 0,26 0,-26 0,0 0,0 0,-26 0,25 0,-25 0,-1 0,54 0,-27 0,-27 0,1 0,25 0,-52 27,53-27,0 0,-26 0,26 0,-27 0,1 0,26 0,-27 0,0 0,27 0,-26 0,-1 0,1 0,26 0,-27 0,1 0,52 0,-26 0,0 0,0 0,0 0,0 0,-27 0,0 0,27-27,-26 27,26 0,0 0,-27 27,27-27,0 26,-27-26,27 0,-26 0,52 0,-52 0,-1 0,27 0,-27 0,27 0</inkml:trace>
  <inkml:trace contextRef="#ctx0" brushRef="#br1" timeOffset="191818.0993">20638 8069,'26'0,"27"0,-27 0,-26 27,0 26,0 0,0 0,-53-53,27 0</inkml:trace>
  <inkml:trace contextRef="#ctx0" brushRef="#br1" timeOffset="192215.0595">21564 7646,'0'-26,"0"-27,-27 53,-26 0,27 26,-27 1,26 26,27 0,0-1,-53 1,53 0,27 0,-1-26,1-27,26 53,0-53,0 0,-1 0,28 0,-27 0</inkml:trace>
  <inkml:trace contextRef="#ctx0" brushRef="#br1" timeOffset="192507.0304">22093 7858,'53'0,"0"0,-27-27,0 27,-26 53,0 0,0 0,-26 26,-27-26,27 0,-27 0,53-26,79-27,-26 0,26 0,1-53,26 53,-1-53,-78 53</inkml:trace>
  <inkml:trace contextRef="#ctx0" brushRef="#br1" timeOffset="193124.9686">21034 7646,'0'-26,"53"52,-53 27,80 26,-54 27,27 27,-53-28,79-25,-79-27,0 26,27-26,-27 0,0-27</inkml:trace>
  <inkml:trace contextRef="#ctx0" brushRef="#br1" timeOffset="193458.9352">23654 7196,'26'27,"-26"26,27 0,-27 52,0-25,0-1,53-26,-53 0,0 0,-27 26,27-26,-26-26</inkml:trace>
  <inkml:trace contextRef="#ctx0" brushRef="#br1" timeOffset="193647.9163">24209 7831,'27'0,"-27"27,0-1,0 27,-53-26,0-27,0 53</inkml:trace>
  <inkml:trace contextRef="#ctx0" brushRef="#br1" timeOffset="193998.8811">25797 7143,'0'-26,"-53"52,53 54,-106 26,106-27,0 0,0-26,0 27,27-54,-1-26</inkml:trace>
  <inkml:trace contextRef="#ctx0" brushRef="#br1" timeOffset="194358.8452">26061 7487,'27'0,"26"0,0 0,-53 0,0 53,0-53,0 27,-80-27,80 26,80 27,-27-53,0 0,0 0,26 27,-79 52,-27-79,-78 53,-54 0,-53-53,53 0</inkml:trace>
  <inkml:trace contextRef="#ctx0" brushRef="#br1" timeOffset="194674.8136">25003 7117,'0'0,"27"79,-27-26,53 27,-53-1,0 27,0-27,0 54,0-54,26-53</inkml:trace>
  <inkml:trace contextRef="#ctx0" brushRef="#br1" timeOffset="195034.7776">26988 6932,'0'53,"0"26,0 27,0 53,0-54,0-25,0-27,52 0,-52-27,27 27</inkml:trace>
  <inkml:trace contextRef="#ctx0" brushRef="#br1" timeOffset="195917.6893">27649 7567,'53'0,"-27"26,27-26,-53 53,27-53,-27 53,0 0,-53-53,26 26,-26-26</inkml:trace>
  <inkml:trace contextRef="#ctx0" brushRef="#br1" timeOffset="196496.6313">29210 7143,'0'-52,"0"25,0 27,-79 27,52-1,27 27,-53 26,53-26,0 0,0 0,27 0,26-27,0-26,26 53,-26-53,0 0,-27 0</inkml:trace>
  <inkml:trace contextRef="#ctx0" brushRef="#br1" timeOffset="196841.5969">29580 7355,'53'-53,"-26"53,-27 27,0 26,0 26,0-26,0-27,0 1,26-27,-26 53,80-53,-80 26,26-26,-26 27,-26-27,-27 53,26-53,1 0,-27 0</inkml:trace>
  <inkml:trace contextRef="#ctx0" brushRef="#br1" timeOffset="197027.5783">29713 7302,'0'-53,"0"27,53 26,26 0,-53 0,1 0,26 0</inkml:trace>
  <inkml:trace contextRef="#ctx0" brushRef="#br1" timeOffset="197404.5406">28522 7091,'53'0,"-53"0,0 79,0-26,0 26,0 1,0-1,0 0,26 27,-26-53,80-26,-27-27,0 0</inkml:trace>
  <inkml:trace contextRef="#ctx0" brushRef="#br1" timeOffset="197726.5084">30427 6720,'0'-26,"0"79,0-1,0 28,0 26,0 26,0-26,0-27,53-52,-53 26,26-1,27-25</inkml:trace>
  <inkml:trace contextRef="#ctx0" brushRef="#br1" timeOffset="197898.4912">31300 7408,'-53'0</inkml:trace>
  <inkml:trace contextRef="#ctx0" brushRef="#br1" timeOffset="200752.2058">900 9551,'0'53,"0"-26,0 25,0 28,0-27,0 26,0-26,0 0,0 26,0-52,0 26,53-80,-53-26</inkml:trace>
  <inkml:trace contextRef="#ctx0" brushRef="#br1" timeOffset="201060.175">900 9525,'0'-53,"79"53,-53 0,1 0,-1 0,27 26,-26-26,-27 53,0 27,0-28,-53 1,0-26,0-27,0 79,0-26,53-26</inkml:trace>
  <inkml:trace contextRef="#ctx0" brushRef="#br1" timeOffset="201382.1428">1244 9842,'0'27,"26"-27,-26 53,53-53,0 26,-27-26,1 0,-27 0,0-79,0 26,-27 26,-26-26,27 53,-27 0,53 27,26-27</inkml:trace>
  <inkml:trace contextRef="#ctx0" brushRef="#br1" timeOffset="201839.0971">1614 9789,'53'0,"0"80,-53-54,0 1,0 25,26-52,-26 27,53-54,-53 1,27 0,-27-27,53 26,-53-26,52 53,-52 27,27-1,-27 27,26-53,-26 27,0-80,0 0,0-27,0 27,0 27,0 0,0 26,0-53,0 79</inkml:trace>
  <inkml:trace contextRef="#ctx0" brushRef="#br1" timeOffset="203188.9621">2143 9842,'0'0,"53"0,0 0,-27 0,1 0,26 0,-27 0,-26-53,53 53,-53-26,27 26,-27-27,0 1,53 26,-53-53,0 27,-27 26,1 0,-1 0,1 0,26 0,0 52,-53-52,53 27,0-1,0 1,0 26,53-27,26-26,-52 0,-1 0,53 0,-26-53,27 53,-1-26,-26 26,-27 0,1 0,-27 26,0 54,0-27,0-1,0-25,-53-27,53 53,0-80,0-26,0 1,0-1,26 0,-26 26,27 27,-27-26,53 26,0 0,0 0</inkml:trace>
  <inkml:trace contextRef="#ctx0" brushRef="#br1" timeOffset="203414.9394">3757 9472,'0'26,"0"27,-79-53</inkml:trace>
  <inkml:trace contextRef="#ctx0" brushRef="#br1" timeOffset="203556.9253">3731 10001,'-53'0</inkml:trace>
  <inkml:trace contextRef="#ctx0" brushRef="#br1" timeOffset="204110.8699">1005 11006,'80'0,"26"-53,-1 53,107-79,53 79,26-79,0-1,79 27,-52 0,-1-52,-79 52,-26 0,-106 53,-53 0,-53-27,0 54,-27 26</inkml:trace>
  <inkml:trace contextRef="#ctx0" brushRef="#br1" timeOffset="207408.5401">6165 9631,'53'26,"-53"53,0-26,0 0,0 0,26 26,-26-26,0 0,0 0,0 27,0-54,0 1,0-1,0-26,0-26,0-54,-26 1,26-80,0-26,0 0,0-1,79 1,-26 26,-27 80,27 26,-26 53,-1-26,27 26,-26 0,-1 0,-26 53,80 0,-80 26,0 27,0 26,-27-53,-26 1,0-1,-53 1,27 25,0 1,-1-26,54-28</inkml:trace>
  <inkml:trace contextRef="#ctx0" brushRef="#br1" timeOffset="207851.4958">6959 10107,'0'26,"0"1,0 26,26-53,-26 26,53-26,0 0,-27 0,-26-53,0 27,0-1,0-52,0 79,-26 0,-27 0,26 0,1 0,-27 26</inkml:trace>
  <inkml:trace contextRef="#ctx0" brushRef="#br1" timeOffset="208772.4037">7805 9895,'53'0,"-26"0,-1 0,27 0,0 0,-27 0,1 0,26 0</inkml:trace>
  <inkml:trace contextRef="#ctx0" brushRef="#br1" timeOffset="208921.3887">7990 10186,'53'0,"-26"0,26 0</inkml:trace>
  <inkml:trace contextRef="#ctx0" brushRef="#br1" timeOffset="211585.1224">9684 9472,'0'-27,"0"27,0 80,0-54,53 54,-53-28,0 1,0 0,0 0,0-26,0 26</inkml:trace>
  <inkml:trace contextRef="#ctx0" brushRef="#br1" timeOffset="211954.0854">10292 9392,'0'-26,"0"26,0 53,0-27,0 27,0 0,0-26,27-1,52 53,-52-79,-1 0,-26 27,53-27,-106 53,27-53,-27 0,0 0,-27 26,54-26,-1 0</inkml:trace>
  <inkml:trace contextRef="#ctx0" brushRef="#br1" timeOffset="212155.0654">10266 9339,'53'0,"0"0,-27 0,1 0,26 0,-27 0,0 0</inkml:trace>
  <inkml:trace contextRef="#ctx0" brushRef="#br1" timeOffset="212478.0331">10742 9154,'53'-53,"26"53,1 53,-80-26,26-1,-26 54,0-28,0 1,-26-26,-54 52,133-79,0 0,0 0,27 0,-28 0,1 0</inkml:trace>
  <inkml:trace contextRef="#ctx0" brushRef="#br1" timeOffset="213399.9409">9710 10186,'27'0,"52"0,53 0,54-53,78 53,27-106,0 53,27 1,-80 52,-79-53,-80 53,-79 0,-79 53,26-53</inkml:trace>
  <inkml:trace contextRef="#ctx0" brushRef="#br1" timeOffset="213767.904">10345 10398,'53'26,"-53"1,0-1,0 27,0 0,0-27,27 27,-27-26,0 26,26-53</inkml:trace>
  <inkml:trace contextRef="#ctx0" brushRef="#br1" timeOffset="214083.8725">10848 10398,'26'0,"-26"0,27 0,-27 79,53-52,-53 26,53-27,0 53,-53-52,53-1,-53 27,-27-53,-26 0,-26 0,26 0</inkml:trace>
  <inkml:trace contextRef="#ctx0" brushRef="#br1" timeOffset="214263.8544">10901 10371,'53'0,"-27"0,1 0,52 0,-26 0,0 0</inkml:trace>
  <inkml:trace contextRef="#ctx0" brushRef="#br1" timeOffset="215536.7272">12330 10080,'26'0,"-26"-53,53 53,0 0,-27 0,27 0,-26 0,52 53,-79-26</inkml:trace>
  <inkml:trace contextRef="#ctx0" brushRef="#br1" timeOffset="215679.7129">12647 10371,'27'0,"25"0,1 0,0 0,-53-53</inkml:trace>
  <inkml:trace contextRef="#ctx0" brushRef="#br1" timeOffset="216122.6686">13361 9657,'0'26,"0"1,27 26,-27-27,0 1,26 26,-26 26,0-26,0 0,0 0,0 0,0 0</inkml:trace>
  <inkml:trace contextRef="#ctx0" brushRef="#br1" timeOffset="216459.6349">13811 9789,'0'0,"27"0,-27 27,79 26,0-27,-52-26,26 53,-27-53,-26 53,27-27,-27 54,0-54,-27-26,-26 0,-26 0,0 0,26 0</inkml:trace>
  <inkml:trace contextRef="#ctx0" brushRef="#br1" timeOffset="216668.614">13891 9763,'53'0,"-27"0,27 0,-27 0,1 0</inkml:trace>
  <inkml:trace contextRef="#ctx0" brushRef="#br1" timeOffset="217166.5642">14684 9710,'0'79,"0"-52,53-1,-53 27,0-26,27-27,-27 52,53-52,-27 0,-26 0,53-52,-53-1,0 26,27-26,-27 106,52-26,-52-1,53 27,0-53,0 26,0-26,-26-26,-27-27,0 0,0-26,0 52,0-26,0 53,0 0,0 0</inkml:trace>
  <inkml:trace contextRef="#ctx0" brushRef="#br1" timeOffset="218768.404">15743 9948,'26'0,"-26"26,0 27,0 0,0 0,-53-53</inkml:trace>
  <inkml:trace contextRef="#ctx0" brushRef="#br1" timeOffset="221700.1108">16828 9578,'26'0,"-26"79,0-53,0 27,0 0,0 0,0 27,0-28,0 1,53 0,-53 0,0-26,0-27,0-53,0 0,0 0,0-26,0-1,0-26,0-26,0 26,53 0,-53 27,26 0,-26 52,53 27,-53-26,27 26,-1 0,-26 26,79 27,-79 0,27 26,-27 1,0-1,0 1,-53-28,0 28,-26-54,26 27,0-53,0 53,27-53</inkml:trace>
  <inkml:trace contextRef="#ctx0" brushRef="#br1" timeOffset="222788.002">17410 9816,'0'0,"0"26,0 27,26 0,-26 0,0 0,0 26,0-52,27-1,-27 54,0-54</inkml:trace>
  <inkml:trace contextRef="#ctx0" brushRef="#br1" timeOffset="223071.9736">18203 9736,'53'0,"-53"-26,27 26,52 0,-52 0,52 0,-53 0,-26 26</inkml:trace>
  <inkml:trace contextRef="#ctx0" brushRef="#br1" timeOffset="223213.9593">18468 10001,'79'0,"-26"-53,-26 53,-1 0</inkml:trace>
  <inkml:trace contextRef="#ctx0" brushRef="#br1" timeOffset="224279.8528">19632 8731,'0'26,"0"1,53-1,-53 27,0 0,0 0,0 0,0 0,0 26,0-26,0-26</inkml:trace>
  <inkml:trace contextRef="#ctx0" brushRef="#br1" timeOffset="224534.8273">19262 9604,'79'0,"-52"0,25 0,28 0,-1-53,53 53,1 0,26-53,-54 53,-25 0,-1 0,0 0,-26 0</inkml:trace>
  <inkml:trace contextRef="#ctx0" brushRef="#br1" timeOffset="224886.7921">19368 9948,'0'0,"26"0,27 0,-53 26,26 1,-26 26,0 0,0 0,0-27,0 27,0-26</inkml:trace>
  <inkml:trace contextRef="#ctx0" brushRef="#br1" timeOffset="225269.7538">19870 10001,'0'26,"0"54,0-54,80-26,-54 53,53-53,-26 53,27-53,-54 0,-26 27,27-27,-27 52,-53 28,-27-80,1 79,-53-79,52 0,1 0</inkml:trace>
  <inkml:trace contextRef="#ctx0" brushRef="#br1" timeOffset="225458.7349">19791 10054,'79'0,"-52"0,26 0,26-27,-26 27,0 0,-27-53</inkml:trace>
  <inkml:trace contextRef="#ctx0" brushRef="#br1" timeOffset="226357.645">21087 9075,'0'-53,"0"0,-26 53,26-26,-53 26,0 0,-26 0,79 0,-27 0,27 53,0-27,-26 27,26-27,0 1,0 26,0 0,0 26,53 0,-53 1,53 26,-53-27,0 0,0 1,0-1,0-26,0 0,0 0,0-27,0 1,79-27,-53 0,27 0,0 0,0 0,0 0</inkml:trace>
  <inkml:trace contextRef="#ctx0" brushRef="#br1" timeOffset="226812.5995">21511 9154,'26'0,"27"0,0 27,-27 26,27-27,-53 27,27 0,-27-27,0 1,0 26,-53-27,106-26,0 0,0 0,0 0,-1 53</inkml:trace>
  <inkml:trace contextRef="#ctx0" brushRef="#br1" timeOffset="227293.5513">22939 9101,'0'-26,"0"26,-26 0,26 26,-53 27,53 0,0 0,0 0,0 0,0 0,26-53,27 53,0-53,0 0,0 0,0 0</inkml:trace>
  <inkml:trace contextRef="#ctx0" brushRef="#br1" timeOffset="227497.531">23230 9313,'27'-26,"-27"52,0 0,0 27,0 0,0 0,0 0,0 0</inkml:trace>
  <inkml:trace contextRef="#ctx0" brushRef="#br1" timeOffset="227901.4906">22490 9101,'26'0,"-26"0,0 27,0 52,53 1,-53-1,53 0,-53 1,26-1,-26-26,53-27,-53 27,80-53</inkml:trace>
  <inkml:trace contextRef="#ctx0" brushRef="#br1" timeOffset="228238.4569">23521 9128,'0'53,"0"-27,0 27,0 0,0 0,0 0,53 26,-53-26,0-26,0-1,0 27</inkml:trace>
  <inkml:trace contextRef="#ctx0" brushRef="#br1" timeOffset="228756.4051">23601 8943,'53'0,"0"0,-27 0,1 0,26 0,-27 26,-26 27,0 0,0-53,0 26,26 27,1-53,26 0,0 27</inkml:trace>
  <inkml:trace contextRef="#ctx0" brushRef="#br1" timeOffset="229883.2924">24024 8837,'0'-53,"27"53,-27-27,26 27,1 0,25 0,-52 27,80-1,-80 27,53 0,-53 0,26 0,-26 0,53 0,-53 0,53 53,-53-27,53 0,-53 1,79-1,-79 0,27-26,-27-26,0 26,0 0,-27-53,-52 0,53 0,-27 0,26-53</inkml:trace>
  <inkml:trace contextRef="#ctx0" brushRef="#br1" timeOffset="231037.177">24791 9234,'0'0,"53"0,27 0,-54 0,-26 26</inkml:trace>
  <inkml:trace contextRef="#ctx0" brushRef="#br1" timeOffset="231194.1613">24844 9525,'80'0,"-54"0,1 0</inkml:trace>
  <inkml:trace contextRef="#ctx0" brushRef="#br1" timeOffset="235447.7359">25585 8599,'0'-27,"0"1,0 26,27 0,26 0,26 0,0 0,-26 0,0 106,-53-80,0 27,0-27,0 54,-26-27,26-27,-53 27,53-26,0 25,53-52,26 0,0 0,1 0,-1 0,-26-26,-26 26,-27 0,0 0</inkml:trace>
  <inkml:trace contextRef="#ctx0" brushRef="#br1" timeOffset="235785.7021">25770 9260,'27'0,"26"-53,-27 53,1 0,26 0,26 0,-26 0,0 0,0 0,0 0,26 0,0 0,1 0,-27 0,0 0,-27 0</inkml:trace>
  <inkml:trace contextRef="#ctx0" brushRef="#br1" timeOffset="236129.6677">25400 9763,'0'26,"0"-26,0 80,53-27,-53-1,0 28,0-27,0 0,0-27</inkml:trace>
  <inkml:trace contextRef="#ctx0" brushRef="#br1" timeOffset="236573.6233">26009 9498,'52'0,"-25"53,52 27,-52-54,-1-26,54 79,-54-79,-26 53,53-53,-53 53,0 0,-26 0,-27-53,-27 79,1-79,26 27,26-27</inkml:trace>
  <inkml:trace contextRef="#ctx0" brushRef="#br1" timeOffset="236767.6039">26167 9551,'0'-26,"53"26,-26 0,-1 0,27 0,0 0,-27 0,27 0,-26 0</inkml:trace>
  <inkml:trace contextRef="#ctx0" brushRef="#br1" timeOffset="238093.4713">27120 8863,'-27'0,"-26"53,53 0,0 0,-26 0,26 26,0 1,0-1,0 0,0-26,26 0,27 0,-26-26,26-27,-27 53,1-53,26 0,-27 0,0 0,27 0,0 0</inkml:trace>
  <inkml:trace contextRef="#ctx0" brushRef="#br1" timeOffset="238627.4179">27464 8890,'-27'0,"27"53,0 0,53 26,-53-26,27 0,-27 0,0 0,0-27,0 0,0 1</inkml:trace>
  <inkml:trace contextRef="#ctx0" brushRef="#br1" timeOffset="239174.3632">27834 8704,'27'0,"26"0,-1 27,-52-1,0 1,0 26,0-27,-26 27,-27 0,53-26,27 25,-1-52,27 0,0 27,0-27,-53 26,26-26,-26 80,0-54,-53-26,-26 53,26-53,0 53,0-53,27 0</inkml:trace>
  <inkml:trace contextRef="#ctx0" brushRef="#br1" timeOffset="239407.3399">28258 9260,'0'-53,"52"53,1 0</inkml:trace>
  <inkml:trace contextRef="#ctx0" brushRef="#br1" timeOffset="239857.2949">28575 8810,'0'0,"0"53,0 0,53-26,-53 26,26-27,-26 0,27 27,-27-26,0 26,53-53,-53 53,-27-53,-26 0,0 0</inkml:trace>
  <inkml:trace contextRef="#ctx0" brushRef="#br1" timeOffset="240059.2747">28628 8810,'26'0,"1"0,-1 0,27 0,-26 27,26-27,-27 26,1-26,-27 80,52-80</inkml:trace>
  <inkml:trace contextRef="#ctx0" brushRef="#br1" timeOffset="240282.2524">28998 9075,'0'53,"0"0,27-53,-27 53,26-53,27 26,-26-26,26 0,-1 0,-52-26,0-1,0 1,0-54,-26 80,-27 0,27 0,-27 0,53 27</inkml:trace>
  <inkml:trace contextRef="#ctx0" brushRef="#br1" timeOffset="240538.2268">29369 8810,'79'53,"-52"-53,26 53,-53-26,52 26,-52-27,27 27,-27 26,0-26,0 0,-27 0,-25 26,-1-52,0 26,26-53</inkml:trace>
  <inkml:trace contextRef="#ctx0" brushRef="#br1" timeOffset="241640.1166">29475 8413,'0'-52,"26"52,27 26,-27 27,-26-27,0 27,0-26,0-1,80-26,-27 0,26 0,-26 0,0 0,-27 0</inkml:trace>
  <inkml:trace contextRef="#ctx0" brushRef="#br1" timeOffset="242825.998">29792 9101,'53'-53,"-27"53,27 0,0 0,-26 0,-1 0,27 0</inkml:trace>
  <inkml:trace contextRef="#ctx0" brushRef="#br1" timeOffset="242991.9813">29871 9313,'27'0,"-1"0,27 0,-26 0,26 0,-27 0</inkml:trace>
  <inkml:trace contextRef="#ctx0" brushRef="#br1" timeOffset="243742.9063">30612 8678,'0'-53,"0"53,27 0,26 0,-27 27,27 25,-53 1,0 0,0-26,0-1,0 27,0-53,0 80,-26-54,26 0,0-26,53 0,-1 0,28 0,-27 0,-53-26,26-27</inkml:trace>
  <inkml:trace contextRef="#ctx0" brushRef="#br1" timeOffset="244123.8682">31062 8519,'0'27,"0"52,0-26,0 26,0 1,79-27,-79 0,0-27,27-26,-27 27,26-27,-26 0,53-27,-53-52,27-1,-27 1,0 52,53 27,-53 27,0 52,0-26,0 0,0 0,0-26,0-1,0 27,0-27,0 1</inkml:trace>
  <inkml:trace contextRef="#ctx0" brushRef="#br1" timeOffset="244299.8505">31565 9022,'0'-26,"26"26,-26 0</inkml:trace>
  <inkml:trace contextRef="#ctx0" brushRef="#br1" timeOffset="244761.8043">31750 8546,'0'-27,"26"27,27 0,0 80,-53-27,0-1,0-25,0 26,0-53,0 26,0 1,0-1,0-26,27 53,26-53,-27 27,1-27,-27 53,0-27,-53-26,-27 53,1-53,0 26,26-26</inkml:trace>
  <inkml:trace contextRef="#ctx0" brushRef="#br1" timeOffset="245263.7542">32253 8652,'0'79,"0"-53,53 27,-53-26,0-1,0 1,26 26,-26-27,53-26,0 0,-53 0,26-53,-26 0,53 27,-53-27,0 53,27 0,-27 53,26 0,27-53,-26 0,-27-53,0-27,0 27,0 1,0-1,0 0,0 26</inkml:trace>
  <inkml:trace contextRef="#ctx0" brushRef="#br1" timeOffset="245436.7369">32941 8863,'53'0,"-27"27,-26 26,0 0,0 26,0-26,-53 0,0 0</inkml:trace>
  <inkml:trace contextRef="#ctx0" brushRef="#br1" timeOffset="252950.9853">3916 11562,'0'26,"0"27,0 0,0 0,53-53,-53 53,0 0,0 0,0-27,0 27,0 0,0 0,0-79,0-54,0 27,0 0,0 1,0-28,0 1,0 26,0-26,0 52,0 1,26 26,-26-53,27 53,26 0,0 0,-27 0,27 26,-53 27,26-26,-26 25,0-25,0-1,0-26,-53 80,27-80,-27 79,27-79,-1 27,-26-27,53 52,0-25,-26-27,26 53</inkml:trace>
  <inkml:trace contextRef="#ctx0" brushRef="#br1" timeOffset="253452.9352">4577 11906,'80'0,"-27"0,-27 0,1 0,-1 0,-26 53,53-27,-53 1,0 26,0-27,0-26,0 53,-53-53,106 0,-27 0,1 0,26 0,-27 0,1 0</inkml:trace>
  <inkml:trace contextRef="#ctx0" brushRef="#br1" timeOffset="253851.8953">5371 11906,'0'-27,"53"27,26 0,-26 0,0 0,0 0,-26 0,-27 27,0-27</inkml:trace>
  <inkml:trace contextRef="#ctx0" brushRef="#br1" timeOffset="254000.8803">5583 12171,'53'0,"-27"-27,27 27,-27 0</inkml:trace>
  <inkml:trace contextRef="#ctx0" brushRef="#br1" timeOffset="254938.7866">6535 10980,'0'-27,"-26"27,52 53,-26 0,27 53,-27-27,53 1,-53-1,0 1,0-1,0-26</inkml:trace>
  <inkml:trace contextRef="#ctx0" brushRef="#br1" timeOffset="255208.7596">6191 11774,'53'0,"0"0,0 0,26-27,54 27,25-106,1 53,-27 53,-52 0,-27 0,-53 53,0 0</inkml:trace>
  <inkml:trace contextRef="#ctx0" brushRef="#br1" timeOffset="255581.7223">6482 11985,'27'0,"26"27,-53-1,0 1,0 26,0-27,0 1,0 25,0-25,0-1</inkml:trace>
  <inkml:trace contextRef="#ctx0" brushRef="#br1" timeOffset="255960.6843">6773 11959,'0'26,"0"1,0 26,0 0,27-27,26-26,0 0,0 53,-27-53,27 26,-53 54,0-54,-27 54,-25-80,-1 53,-27-53,27 0,0 0</inkml:trace>
  <inkml:trace contextRef="#ctx0" brushRef="#br1" timeOffset="256130.6674">6747 12118,'0'-27,"0"-26,53 53,0 0,0-26,26 26,-26 0,-27 0</inkml:trace>
  <inkml:trace contextRef="#ctx0" brushRef="#br1" timeOffset="257104.57">7726 11112,'26'-53,"-26"27,0 26,-53 0,0 0,27 0,0 0,-54 0,80 53,-26-27,26 27,0 0,0 26,0-26,0 27,0-1,26 0,-26 1,0-1,27 27,-27-27,0 1,0-1,0-26,0 0,0 0,0 0,0-27,0 27,53-53,-53 27,52-27,28 0,-54 0,1 0,-27-27</inkml:trace>
  <inkml:trace contextRef="#ctx0" brushRef="#br1" timeOffset="258064.474">8176 11827,'0'-27,"0"-26,0 53,53 0,-27 0,27 0,0 53,-27-53,-26 79,27-52,-27-1,0 27,0-26,0 26,-53-53,53 26,0 1,53-27,0 0,0 0,0 0,-27 0,0 0</inkml:trace>
  <inkml:trace contextRef="#ctx0" brushRef="#br1" timeOffset="258980.3823">9737 11562,'0'-26,"0"-27,-27 53,-26 0,0 26,53 1,-26 25,26-25,0 26,0-27,0 1,0 26,0-27,0 27,26-53,1 53,26-53,0 0,0 0,0 0</inkml:trace>
  <inkml:trace contextRef="#ctx0" brushRef="#br1" timeOffset="259234.357">10054 11747,'0'0,"0"53,0 0,0 0,0 0,0 0,-26 0,26-27,-27 1,54-54,26 27,26-26,-26 26,0 0</inkml:trace>
  <inkml:trace contextRef="#ctx0" brushRef="#br1" timeOffset="259713.3091">9128 11536,'-26'0,"-27"0,53 52,26 28,1-27,26 0,-27 26,27-26,-53 26,53 1,-53-27,0 26,0-26,0 0</inkml:trace>
  <inkml:trace contextRef="#ctx0" brushRef="#br1" timeOffset="260092.2712">10372 11483,'0'-27,"53"27,-27 53,-26 26,53 1,-53-1,0 1,0-1,0 0,0 1,0-27,0-27,0 1,0 25</inkml:trace>
  <inkml:trace contextRef="#ctx0" brushRef="#br1" timeOffset="260531.2273">10795 11456,'26'-53,"1"53,26 0,-27 27,-26 52,0-52,0 25,0 1,0 0,0-26,0-27,27 0,26 0,0 0,-27 0,1 0</inkml:trace>
  <inkml:trace contextRef="#ctx0" brushRef="#br1" timeOffset="261064.174">11324 11165,'27'-26,"-1"26,27 0,-53 0,53 53,-27-1,27 28,-53-54,0 27,53-26,-53-1,0 54,0-28,0 28,27-27,-27 26,0 0,53 1,-53-54,0 1,0 26,0-27,-53-26,26 0,1 0,-27 27,26-27</inkml:trace>
  <inkml:trace contextRef="#ctx0" brushRef="#br1" timeOffset="263070.9733">12277 11668,'53'0,"-27"0,1 0,25 0,-25 0,26 0,-53 79</inkml:trace>
  <inkml:trace contextRef="#ctx0" brushRef="#br1" timeOffset="263236.9567">12383 12012,'26'0,"27"0,26 0,-52 0</inkml:trace>
  <inkml:trace contextRef="#ctx0" brushRef="#br1" timeOffset="264818.7985">13520 10874,'0'0,"27"-53,52 53,-52 0,-1 27,27-1,-27 1,-26 25,53-25,-53 26,0-27,0 1,-26 26,-1 0,27-27,80 27,-27-53,26 0,0 53,-52-53,-1 0</inkml:trace>
  <inkml:trace contextRef="#ctx0" brushRef="#br1" timeOffset="265134.7669">13309 11536,'26'0,"0"0,54 0,52 0,27 0,79 0,-26 0,-80 0,0 0,-26 0,-27 0,-26 0</inkml:trace>
  <inkml:trace contextRef="#ctx0" brushRef="#br1" timeOffset="265456.7347">13838 11800,'0'53,"0"-53,0 26,0 1,0 52,0-26,0-26,0-1,0 27</inkml:trace>
  <inkml:trace contextRef="#ctx0" brushRef="#br1" timeOffset="265817.6986">14261 11853,'27'0,"-27"53,26-53,-26 79,53-79,-53 53,26-26,-26 26,0 0,-53-53,27 0,-27 0,27-27,26 1</inkml:trace>
  <inkml:trace contextRef="#ctx0" brushRef="#br1" timeOffset="266005.6798">14208 11932,'0'-26,"53"26,-26 0,25-27,-25 27,26 0,0 0,26 0,-52 0</inkml:trace>
  <inkml:trace contextRef="#ctx0" brushRef="#br1" timeOffset="267308.5495">15346 11112,'-27'0,"-26"53,53-26,0 25,-26 1,26 53,0 0,0-27,0 1,26-27,27 0,-26 26,26-53,-27 27,27 0,27-26,-28-27</inkml:trace>
  <inkml:trace contextRef="#ctx0" brushRef="#br1" timeOffset="268336.4466">15981 11377,'0'-27,"0"-26,0 27,26 26,-26-53,0 0,0 0,0 53,-53 0,27 0,-1 0,-25 0,52 27,-80-1,80 27,-26-27,26 1,0 52,53-79,0 0,-27 0,0 0,54-26,-54 26,-26 53,27 0,-27 0,0-27,0 1,53 25,-53-25,0 26,0-27,-27 1,1 26</inkml:trace>
  <inkml:trace contextRef="#ctx0" brushRef="#br1" timeOffset="268546.4257">16193 11588,'26'0,"-26"-26,26 26,-26 0</inkml:trace>
  <inkml:trace contextRef="#ctx0" brushRef="#br1" timeOffset="268942.3861">16695 11244,'0'0,"0"0,-26 0,26 53,0 0,0-26,0-27,0 79,79-79,-26 80,-26-80,-1 52,27 28,-53-27,-27 0,-25-53,-1 0,-27 53,27-53,0 0</inkml:trace>
  <inkml:trace contextRef="#ctx0" brushRef="#br1" timeOffset="269168.3635">16722 11403,'0'-53,"79"53,-52 0,-1 0,27-26,-27 26,1 0,52 0,-52 0,-1 0</inkml:trace>
  <inkml:trace contextRef="#ctx0" brushRef="#br1" timeOffset="269528.3275">17304 11297,'0'27,"0"26,0 26,0-26,53-26,-27 25,1-52,26 53,-53-26,52-27,-52 53,27 0,-54-53,1 26,0-26,-54 0,27 53,27-53</inkml:trace>
  <inkml:trace contextRef="#ctx0" brushRef="#br1" timeOffset="269753.305">17436 11297,'27'0,"52"27,-53-27,1 0,26 0,-27 0,1 0,26 0</inkml:trace>
  <inkml:trace contextRef="#ctx0" brushRef="#br1" timeOffset="269979.2824">17939 11377,'53'0,"26"53,-26-53,-53 79,53-52,-53 25,0 28,0-1,0 1,-53 25,27-52,-27 0,26-26,-26 26</inkml:trace>
  <inkml:trace contextRef="#ctx0" brushRef="#br1" timeOffset="270608.2195">18309 10821,'27'0,"52"0,-53 0,-26 27,53-27,-53 53,27-53,-27 52,0 1,-27 0,1 0,26-26,26-27,27 0,27 26,-1-26,0 0,1 53</inkml:trace>
  <inkml:trace contextRef="#ctx0" brushRef="#br1" timeOffset="272315.0487">19024 11588,'0'0,"79"0,-53 0,1 0,-1 0,54 0,-80 27</inkml:trace>
  <inkml:trace contextRef="#ctx0" brushRef="#br1" timeOffset="272476.0327">19050 11959,'53'0,"-27"-27,27 27,-26 0,-1 0,27 0</inkml:trace>
  <inkml:trace contextRef="#ctx0" brushRef="#br1" timeOffset="273477.9325">20241 11271,'0'-27,"26"27,53-52,-52 52,26 0,26 0,-52 26,26 27,-53-27,26 1,-26 26,0-27,-26 27,-27 0,26-26,-26 25,53-25,53-27,0 53,0-53,0 0,0 0,0 0,-27 0,1 0</inkml:trace>
  <inkml:trace contextRef="#ctx0" brushRef="#br1" timeOffset="273755.9047">21008 11218,'0'26,"0"27,0 0,0-26,0-1,0 27,0-26,0-1,0 27,0-27,0 1</inkml:trace>
  <inkml:trace contextRef="#ctx0" brushRef="#br1" timeOffset="274414.8387">21564 11562,'26'0,"27"0,-27 26,1-26</inkml:trace>
  <inkml:trace contextRef="#ctx0" brushRef="#br1" timeOffset="276328.6473">22172 10980,'0'26,"-53"54,53-27,0 0,-26-1,26 1,0 0,0-26,0 26,0 0,0-53</inkml:trace>
  <inkml:trace contextRef="#ctx0" brushRef="#br1" timeOffset="276763.6039">22569 11033,'0'53,"0"0,0 26,-26 0,26 1,0-1,0-26,0 26,0-52,52-1,-25-26,-1 0,-26 0,80-26,-80-27,0 27,0-27,-27 53,1 0,-1 0,-26 0,27 0,-27 0,53 0</inkml:trace>
  <inkml:trace contextRef="#ctx0" brushRef="#br1" timeOffset="277251.5551">23045 11271,'0'26,"0"1,0 26,0 0,0 0,0-27,27 27,26 0,0-53,26 0,-79-53,53 0,-53 27,0-1,0 27,26 0,-26 80,80-80,-54 52,1-52,52 0,-53 0,-26-26,0-27,0-53,0 27,0 26,0 0,0 27,0-27,0 79,0 1</inkml:trace>
  <inkml:trace contextRef="#ctx0" brushRef="#br1" timeOffset="277432.537">24130 11615,'53'26,"-53"54,0-54,-27 54,27-54,-105 27,52-53</inkml:trace>
  <inkml:trace contextRef="#ctx0" brushRef="#br1" timeOffset="281673.1128">24765 11218,'0'-26,"0"52,0 27,0 0,0 0,0 0,0 0,0 26,0-26,0 0,0 0,0 0,0-80,0 1,0-27,0 0,0-26,0-1,0 1,0-1,0 1,0 0,79-1,-79 1,53 52,-53 1,27 26,-27-53,26 53,27 53,-53-27,0 27,0 0,0 0,0 27,0-28,-26-25,26 26,-53-53,53 53,0-27,-27-26</inkml:trace>
  <inkml:trace contextRef="#ctx0" brushRef="#br1" timeOffset="282166.0636">25241 11271,'80'0,"-1"0,-53 0,-26 26,27 1,-27 26,0-27,0 1,0 26,-53-53,53 26,-53-26,80-26,-1 26,27-27,26 27,-26 0,-26 0,-1 0,-26 27,-53 26,0-27,0 27,0-27,1-26,25 53</inkml:trace>
  <inkml:trace contextRef="#ctx0" brushRef="#br1" timeOffset="282534.0268">26009 11033,'0'-27,"52"27,54 0,-79 0,-1 0,-26 53,53-53,-53 27</inkml:trace>
  <inkml:trace contextRef="#ctx0" brushRef="#br1" timeOffset="282670.0132">26247 11324,'26'0,"1"0</inkml:trace>
  <inkml:trace contextRef="#ctx0" brushRef="#br1" timeOffset="284655.8146">27199 10451,'0'-27,"0"80,0 0,0 0,27 26,-27 1,0-27,0 0,0 0,0-1</inkml:trace>
  <inkml:trace contextRef="#ctx0" brushRef="#br1" timeOffset="284917.7884">26961 11139,'27'0,"-1"0,80 0,-27 0,27 0,26-53,54 53,-1-80,-79 80,-1-26,-78 26,-27 0</inkml:trace>
  <inkml:trace contextRef="#ctx0" brushRef="#br1" timeOffset="285263.7538">27120 11509,'0'0,"53"53,-53 26,0-52,0 26,0 0,0-27,0 1,0 25</inkml:trace>
  <inkml:trace contextRef="#ctx0" brushRef="#br1" timeOffset="285601.72">27570 11430,'0'26,"26"27,27 0,-27-27,54 27,-54-26,-26 26,0 0,0-27,-26 27,-54-53,54 0,0 0</inkml:trace>
  <inkml:trace contextRef="#ctx0" brushRef="#br1" timeOffset="285795.7006">27675 11350,'0'0,"53"-53,0 53,0 0,0 0,0-26,26 26,-52-53</inkml:trace>
  <inkml:trace contextRef="#ctx0" brushRef="#br1" timeOffset="286433.6368">28443 10318,'-27'0,"-26"27,53-1,-26 54,26-27,-53 0,53 26,0 27,0 0,0 26,0-26,0 0,26-27,-26 0,0-26,0-26,0-1,0 27,0-26,0 25,0 1,0-26,0-1,0 27,27-53,52 0,-52 0,-27-79</inkml:trace>
  <inkml:trace contextRef="#ctx0" brushRef="#br1" timeOffset="286875.5926">28707 10795,'80'0,"-54"0,27 26,-53 27,53-26,-53-1,0 27,0-27,0 1,0 26,0 0,0-27,53-26,-27 0,27 0,27 0,-27 0,-1 0,-25 0,-27-26</inkml:trace>
  <inkml:trace contextRef="#ctx0" brushRef="#br1" timeOffset="287783.5017">30110 10715,'0'-53,"0"0,0 53,-27 0,-52 0,79 27,-27-1,27 1,0 26,-53-27,53 27,0 0,0-26,27-1,-1 27,54-53,-54 0,1 26,26-26,-1 0</inkml:trace>
  <inkml:trace contextRef="#ctx0" brushRef="#br1" timeOffset="288982.3819">30401 10768,'0'-26,"26"26,27 0,-27 0,-26-53,27 53,26 0,-27 0,1 0,-27 26,0 1,0-1,0-26,0 53,-27-53,27 27,0-27,53 26,-26-26,26 53,-27-53,-26 26,53-26,-53 53,0-26,-53-27,0 26,27-26,-27 0,26 0,1 0,-1 0</inkml:trace>
  <inkml:trace contextRef="#ctx0" brushRef="#br1" timeOffset="289530.3271">29739 10557,'0'-53,"0"26,-26 27,-1 0,27 27,0 52,0-26,0 0,53 26,-26 27,26-27,-1 1,-52-1,53-26,-53 0,0-27,27 27</inkml:trace>
  <inkml:trace contextRef="#ctx0" brushRef="#br1" timeOffset="289921.288">31538 10345,'0'53,"0"0,0 0,0 26,0 0,0 1,0-1,0-26,0 26,0-52,0-1,0 1,-26-27</inkml:trace>
  <inkml:trace contextRef="#ctx0" brushRef="#br1" timeOffset="290490.2311">31776 10266,'27'0,"-1"0,54 0,-27 0,-53 52,26 1,-26-26,0-1,0 27,0-26,-53-27,53 53,-26-1,26-25,26-27,1 0,26 0,-27 0,1 0,25 0</inkml:trace>
  <inkml:trace contextRef="#ctx0" brushRef="#br1" timeOffset="291023.1777">32411 9974,'0'-26,"27"26,-27-53,53 53,-27 0,27 27,-26 52,-27-26,53-27,-53 1,26 26,-26-27,0 27,53 53,-53-27,0-26,0 0,0 0,0 26,0 1,0-1,0 27,0-53,0 0,0 0,0-27,0 27,-26-53,-27 0,0 27,0-27,0 0,-27 0</inkml:trace>
  <inkml:trace contextRef="#ctx0" brushRef="#br1" timeOffset="293358.9442">2858 13282,'26'0,"-26"0,0 53,0 0,0 0,0-1,0 1,0 0,0-26,0-1,0 54,0-133,0 26,0-26,0-26,0 0,0-27,0-27,0 28,0 25,53 27,-53 27,26 26,-26-53,27 53,26 0,-53 26,26 1,-26 26,0 0,0 26,0-26,-26-27,-27 27,26-26,-26 26,27-27,0 27,26-26,-80-1</inkml:trace>
  <inkml:trace contextRef="#ctx0" brushRef="#br1" timeOffset="294459.8341">3228 13414,'0'-26,"26"-27,27 53,0 0,-26 0,-1 0,27 0,-26 26,-27 27,0-26,0 52,0-79,0 26,52-26,-25 0,26 0,26 0,-52 27,-27 26,0 0,0-53,-53 26,26-26,1 0,26 53,-80-53,80 26</inkml:trace>
  <inkml:trace contextRef="#ctx0" brushRef="#br1" timeOffset="295128.7672">4313 13441,'26'0,"1"0,-27-53,53 53,-27 0,0 0,1 0,26 0,-53 26</inkml:trace>
  <inkml:trace contextRef="#ctx0" brushRef="#br1" timeOffset="295427.7373">4471 13652,'53'0,"-26"0,-1 0,27-26,-26 26,-1 0</inkml:trace>
  <inkml:trace contextRef="#ctx0" brushRef="#br1" timeOffset="297403.5397">5556 12832,'53'-26,"-26"26,-1 0,27 0,-27 0,27 0,-53 26,0 0,0 27,0 0,0-26,0 26,-53-27,53 1,27-27,52 0,27 0,0 0,0 0,-53 0,0 0,-53 52</inkml:trace>
  <inkml:trace contextRef="#ctx0" brushRef="#br1" timeOffset="297943.4857">5583 13467,'-27'0,"27"0,0 0,0-53,80 53,-54 0,27 0,0 0,-27 0,27 0,27 0,-27 0,26 0,27 0,0 0,26-79,27 26,-53 53,-27-53,-53 53,-26-27,0 27,-53 0,53 0,0 27</inkml:trace>
  <inkml:trace contextRef="#ctx0" brushRef="#br1" timeOffset="298333.4466">5900 13705,'53'-53,"-26"106,-27-26,0 25,0 1,0 0,0 0,0-26,0-1,0 54</inkml:trace>
  <inkml:trace contextRef="#ctx0" brushRef="#br1" timeOffset="298701.4099">6429 13732,'0'26,"0"27,80 26,-54-26,1-53,26 53,-27-53,27 80,-27-54,-26 0,-26 27,-27-53,-26 27,52-27,1 0</inkml:trace>
  <inkml:trace contextRef="#ctx0" brushRef="#br1" timeOffset="298889.3911">6535 13837,'0'-26,"106"26,-79 0,-1-53,53 53,-26-26</inkml:trace>
  <inkml:trace contextRef="#ctx0" brushRef="#br1" timeOffset="299655.3145">7514 13070,'0'27,"0"52,0 0,0 1,0 26,0 26,27 27,-27-27,0-79,0 0,53-27,-27 27,27-53,0 0</inkml:trace>
  <inkml:trace contextRef="#ctx0" brushRef="#br1" timeOffset="300089.2711">8017 13044,'26'0,"27"0,-53 26,0 27,27 53,-27-27,0 1,0-27,0-1,0-25,53-27,-53-53,79 0,-79 0,0-26,26-1,-26 54,0 26,0 53,0 0,0 0,53 0,-53-27,0 1,27 25,-27 1,0 0,0 0</inkml:trace>
  <inkml:trace contextRef="#ctx0" brushRef="#br1" timeOffset="300269.2531">8678 13388,'27'0,"-27"-27</inkml:trace>
  <inkml:trace contextRef="#ctx0" brushRef="#br1" timeOffset="300614.2186">9049 13123,'0'26,"0"27,0-26,53 26,0 0,0-53,-27 26,27 54,-53-28,0 1,0-53,-53 53,-26-53,-1 0,1 27,52-27</inkml:trace>
  <inkml:trace contextRef="#ctx0" brushRef="#br1" timeOffset="300839.1961">9049 13123,'0'-53,"53"27,-27 26,27 0,-26 0,-1 0,27 0,0 0,-53 0</inkml:trace>
  <inkml:trace contextRef="#ctx0" brushRef="#br1" timeOffset="301109.1691">9710 13546,'0'27,"0"26,0 0,53-53,0 0,-26 0,-27-53,52-27,-52 27,0 1,0 25,-26 27,0 0,-1 0,-26 0,27 0,-1 0,-26 27</inkml:trace>
  <inkml:trace contextRef="#ctx0" brushRef="#br1" timeOffset="301372.1427">10239 13017,'27'53,"-1"0,54 0,-54 26,27-26,-26 27,-27-1,52-26,-52 26,0-52,-26-1,-53-26,-27 53,26-53,54 0</inkml:trace>
  <inkml:trace contextRef="#ctx0" brushRef="#br1" timeOffset="302355.0445">10716 12832,'0'-26,"26"26,27 0,-27 0,27 26,0 0,-53 27,0 0,0 0,-26-53,26 27,-53-27,53 53,26-53,1 26,26-26,26 0,-26 0,0 0,-27 0</inkml:trace>
  <inkml:trace contextRef="#ctx0" brushRef="#br1" timeOffset="302653.0147">11589 13282,'0'-53,"79"53,-26 0,-26 0,-1 0,53 0,-52 26,-27 1</inkml:trace>
  <inkml:trace contextRef="#ctx0" brushRef="#br1" timeOffset="302799.0001">11827 13573,'79'-27,"-26"27,-26 0</inkml:trace>
  <inkml:trace contextRef="#ctx0" brushRef="#br1" timeOffset="304079.8719">12700 13044,'0'0,"0"-27,26 27,1 0,26 0,-27 0,27 53,-26 0,-27-27,53 27,-53-26,0-1,0 1,0 26,-27-53,27 53,-26-53,26 26,0 27,26-53,27 0,-26 0,-1 26,27-26,-27 0,1 27,26-27</inkml:trace>
  <inkml:trace contextRef="#ctx0" brushRef="#br1" timeOffset="304257.8542">13467 13388,'27'0</inkml:trace>
  <inkml:trace contextRef="#ctx0" brushRef="#br1" timeOffset="304783.8016">13653 12938,'26'0,"-26"-27,53 27,0 0,-27 0,27 0,-26 0,26 53,-27-53,0 0,1 0,52 0,-52 0,-27 27,0 26,0-27,0 1,0 25,0 28,0-27,0 0,26 0,-26 0,53-1,-53-25,0 26,-53-53</inkml:trace>
  <inkml:trace contextRef="#ctx0" brushRef="#br1" timeOffset="305121.7677">13758 13229,'0'0,"27"0,26 0,26 0,27-27,-27 27,1 0,-27 0,-27 0,27 0,-27 0</inkml:trace>
  <inkml:trace contextRef="#ctx0" brushRef="#br1" timeOffset="305466.7333">14658 13202,'0'53,"0"0,0-26,0-1,0 27,26 0,54-53,-54 0,-26 0,0-79,0 52,0 27,0-26,-79 26,26-53,26 53,27-27</inkml:trace>
  <inkml:trace contextRef="#ctx0" brushRef="#br1" timeOffset="305991.6807">15214 13123,'0'26,"-27"27,27-26,-26 26,26-27,0 27,0-26,0 26,0-53,0 52,26-52,53 0,-26-26,-53-27,27 27,-27-1,0-26,79 80,-52-1,26 27,-27-53,1 27,25-27,-25 0,-1 0,-26 0,80-53,-80 0,26 0,-26 0,0-27,0 54,0-27,-53 53,53 53</inkml:trace>
  <inkml:trace contextRef="#ctx0" brushRef="#br1" timeOffset="310221.2577">16378 13282,'0'0,"-53"0,53 0,0-27,0-26,26 53,1 0,-1 53,27-53,-26 53,-27-26,52-27,-52 26,0 54,-52-54,25 27,-26-27,27 27</inkml:trace>
  <inkml:trace contextRef="#ctx0" brushRef="#br1" timeOffset="311969.083">17410 12964,'0'27,"0"-1,0 27,0-26,0-1,0 27,0-27,0 27,-53 0,53 27,0-54,0 1,0-1,0 53,-27-79,27 27,0-27,0-53,0 0,0-26,0-1,0-26,0-52,53-1,0-26,0 105</inkml:trace>
  <inkml:trace contextRef="#ctx0" brushRef="#br1" timeOffset="312187.0612">17489 12620,'-26'53,"26"0,-53 0,26 0,-26 26,0-26,-26 0,52 0,-25-26,25-27,27 52,-26-52,26 0</inkml:trace>
  <inkml:trace contextRef="#ctx0" brushRef="#br1" timeOffset="312795.0004">17330 12673</inkml:trace>
  <inkml:trace contextRef="#ctx0" brushRef="#br1" timeOffset="313130.9668">17330 12673,'0'27,"0"52,-79 53,-27-52,-26-1,52-26,27-53,-26 26,53-26,-1 0,27 53,-53-53,53 27</inkml:trace>
  <inkml:trace contextRef="#ctx0" brushRef="#br1" timeOffset="315663.7135">17410 12726,'0'0,"0"-53,0 0,0 27,26 26,1-27,25 27,28 0,-1 0,27 0,-27 0,-26 0,-26 0,26 0,-53 80,0-54,0 54,-53-27,0-1,-27 28,1-27,26 0,0-27,0 27,27-53,-27 0,27 0,-1 0,1 0,-27 0,26 0,27 0,53 0,0 0,0 0,0 0,0 0</inkml:trace>
  <inkml:trace contextRef="#ctx0" brushRef="#br1" timeOffset="316082.6716">18203 13097,'0'52,"0"1,0-26,0-1,27 27,-27-26,53-27,-53 53,26-53,1 0,26 0,-53-53,26 0,-26 0,0-27,53 54,-53 79,0 0,0 0,0 0,0-27,0 1,26-27,-26 79,27-26,-27-27,0 1</inkml:trace>
  <inkml:trace contextRef="#ctx0" brushRef="#br1" timeOffset="316413.6385">18865 13176,'0'0,"0"-27,79 27,-26 0,26 0,-52 0,-1 0,-26 0,0 27</inkml:trace>
  <inkml:trace contextRef="#ctx0" brushRef="#br1" timeOffset="316588.621">18944 13414,'0'-26,"53"26,26-53,-52 53,-1 0,27 0,0 0,-26 26</inkml:trace>
  <inkml:trace contextRef="#ctx0" brushRef="#br1" timeOffset="316854.5944">19897 13070,'-27'27,"27"25,0-25,0-1,0 27,27-53,-27 27,106-27,-80 0,27 0,0-27,-53-26,0 0,0 1,0-1,-53 53,-26-53,26 53,0 0,26 0,-26 26,53 27</inkml:trace>
  <inkml:trace contextRef="#ctx0" brushRef="#br1" timeOffset="317050.5748">20638 13176,'0'53,"0"0,0-27,0 27,0 0,-53 0,0 0</inkml:trace>
  <inkml:trace contextRef="#ctx0" brushRef="#br1" timeOffset="318490.4308">21669 12991,'0'0,"0"-53,0 79,0 1,0-1,0 1,0 52,0-26,0 0,0 0,0 0,0 26,0-26,0-27,0 1,0 26,-53-53,53-27,0 1,0-27,0-26,0-27,0-53,0 27,53-27,0 0,0 53,-26 53,-27 27,79 26,-79-53,27 53,-1 27,-26-1,0 27,0 26,0 1,0-27,-26 0,-27-1,0 28,0-54,-27 27,-25 27,25-80</inkml:trace>
  <inkml:trace contextRef="#ctx0" brushRef="#br1" timeOffset="319756.3042">22040 13282,'0'53,"0"-27,0 27,79 0,-79-27,80 27,-54-26,-26-1,53 27,-53-26,0 26,0-53,-79 0,52 0,1 0,-27 0,26-53</inkml:trace>
  <inkml:trace contextRef="#ctx0" brushRef="#br1" timeOffset="319959.2839">22119 13335,'0'-53,"53"0,-26 53,25 0,-25 0,26 0,-53 26</inkml:trace>
  <inkml:trace contextRef="#ctx0" brushRef="#br1" timeOffset="320266.2532">22675 13229,'26'0,"-26"-27,80 27,-27 0,-1 0,-52 0,0 53</inkml:trace>
  <inkml:trace contextRef="#ctx0" brushRef="#br1" timeOffset="320438.236">22807 13414,'79'0,"-52"0,-27 27</inkml:trace>
  <inkml:trace contextRef="#ctx0" brushRef="#br1" timeOffset="321549.1249">23416 12276,'0'-26,"26"26,1 0,25 0,1 0,27 0,-27 26,-27 1,-26-1,53 27,-53-26,0 26,-26-27,26 0,-53 27,53 0,0-26,0 26,79-53,0 0,1 0,-1 0,-26 0,-26 0,-27 26</inkml:trace>
  <inkml:trace contextRef="#ctx0" brushRef="#br1" timeOffset="321871.0927">23283 12938,'80'0,"-27"0,52 0,-25 0,26-53,0 53,-27 0,-26 0,0 0,-27 26,27 27,-53 0</inkml:trace>
  <inkml:trace contextRef="#ctx0" brushRef="#br1" timeOffset="322164.0634">23204 13282,'0'53,"0"0,0 0,0-1,-26 28,26-27,0-27,0 1,0 26</inkml:trace>
  <inkml:trace contextRef="#ctx0" brushRef="#br1" timeOffset="322562.0236">23680 13202,'0'27,"0"52,0-52,0-1,0 27,80-26,-54 25,1-52,-27 53,79-53,-79 27,0 26,-27 0,1-53,-27 0,-26 0,26 26,0-26</inkml:trace>
  <inkml:trace contextRef="#ctx0" brushRef="#br1" timeOffset="322743.0055">23680 13255,'27'-53,"26"53,26 0,-53 0,1 0,26 0</inkml:trace>
  <inkml:trace contextRef="#ctx0" brushRef="#br1" timeOffset="323663.9134">24500 12409,'0'-53,"0"26,0 1,-52-54,25 80,-26 53,53 0,-53 0,53 27,0 25,0 54,0-27,0 27,0-53,0 0,0 26,0-52,0-1,0-26,27 0,-27 0,0-27,0 1,26-27,-26 26,53-26,53 53,-80-53,1 0,26 0</inkml:trace>
  <inkml:trace contextRef="#ctx0" brushRef="#br1" timeOffset="324240.8556">25135 12806,'0'-53,"0"26,0 27,-52 0,52 0,-53 53,53-26,-53 25,53 1,0-26,0-1,0 27,26 0,1-53,-1 53,27-53,-27 53,1-53</inkml:trace>
  <inkml:trace contextRef="#ctx0" brushRef="#br1" timeOffset="324554.8243">25400 12964,'0'0,"0"53,0 0,0-26,0 25,79 28,-52-80,-27 53,26-53,-26 26,0 1,-26-27,-27 0,0 0,0 0</inkml:trace>
  <inkml:trace contextRef="#ctx0" brushRef="#br1" timeOffset="324750.8047">25426 13070,'0'-26,"27"26,52 0,-26 0,-26 0,26 0,0 0</inkml:trace>
  <inkml:trace contextRef="#ctx0" brushRef="#br1" timeOffset="325360.7437">24791 12620,'0'-53,"0"106,0-26,0 26,0 0,0 26,80 0,-80 1,26-27,-26 26,0-26,0 0,0 0,0 0,53-53</inkml:trace>
  <inkml:trace contextRef="#ctx0" brushRef="#br1" timeOffset="325965.6832">25876 12753,'0'0,"0"79,0-26,0 26,27 27,-27-53,53 53,-53-53,26 0,-26 0,0 0,0-27,0 0,0-26</inkml:trace>
  <inkml:trace contextRef="#ctx0" brushRef="#br1" timeOffset="326595.6202">25850 12329,'26'0,"27"0,0 53,-53-26,27-1,-27 27,26-53,-26 26,53-26,0 53,-27-53,27 0,-26 0</inkml:trace>
  <inkml:trace contextRef="#ctx0" brushRef="#br1" timeOffset="327793.5004">26485 12409,'0'-27,"-27"27,27-26,-53-27,53 26,27 27,-1 53,27-26,-26 26,26 0,-27-1,-26 28,53 52,-53-26,0 53,53 52,-53-52,0-27,-27 27,27-53,0-27,-26-26,26-79,0-1,0 1,0-27</inkml:trace>
  <inkml:trace contextRef="#ctx0" brushRef="#br1" timeOffset="328318.4478">26882 12832,'0'0,"53"0,-53 53,26-53,-26 26</inkml:trace>
  <inkml:trace contextRef="#ctx0" brushRef="#br1" timeOffset="328499.4298">26961 13044,'0'0,"53"0,0 0,-53 53</inkml:trace>
  <inkml:trace contextRef="#ctx0" brushRef="#br1" timeOffset="329532.3265">27384 12276,'0'-26,"0"26,27 0,26 0,26 0,-26 26,-26 1,-27-1,52 27,-52 27,-26-28,-27 28,27-54,26 1,26 26,1-53,-1 0,53 0,-52 26,-1-26</inkml:trace>
  <inkml:trace contextRef="#ctx0" brushRef="#br1" timeOffset="329832.2965">27331 12832,'0'0,"0"-26,53 26,-26 0,26 0,0 0,26 0,27 0,26 0,-79 0,-26 0,-1 0,-26 26</inkml:trace>
  <inkml:trace contextRef="#ctx0" brushRef="#br1" timeOffset="330433.2364">27384 13044,'0'0,"0"0,0 0,0 79,0-53,0 27,0-26,27-27,-27 53,0-27,0 1,0 26,0-27,0-52</inkml:trace>
  <inkml:trace contextRef="#ctx0" brushRef="#br1" timeOffset="331032.1765">27675 13070,'-26'0,"26"27,0 25,0 1,53 0,0 27,-53-54,0 1,0 26,-27-53,1 0</inkml:trace>
  <inkml:trace contextRef="#ctx0" brushRef="#br1" timeOffset="331220.1576">27728 13017,'27'-53,"-1"53,1 0,26 0,-27 0,1 0,25 0</inkml:trace>
  <inkml:trace contextRef="#ctx0" brushRef="#br1" timeOffset="331874.0923">28178 12276,'0'0,"0"53,0 27,-53 52,53-26,0 26,-53 27,53 0,0-54,27-25,-27-1,26 1,-26-54,53-26,-53 53,106-53,-80 0</inkml:trace>
  <inkml:trace contextRef="#ctx0" brushRef="#br1" timeOffset="332510.0286">28310 12620,'0'-26,"0"26,27 0,52 0,-52 106,-27-80,0 1,0 26,0-1,-27 1,-26-26,53 26,0-27,53 27,-26-53,26 0,0 27,-27-27,0 0</inkml:trace>
  <inkml:trace contextRef="#ctx0" brushRef="#br1" timeOffset="332682.0115">28681 12938,'0'-53</inkml:trace>
  <inkml:trace contextRef="#ctx0" brushRef="#br1" timeOffset="333161.9635">28840 12514,'-27'0,"27"0,27 0,52 0,-26 53,0-53,0 27,26-27,-79 26,0 27,0 0,0 0,-26 0,26-27,0 1,0 26,0-27,0 1,0-1,0 27,0-26,-27 25</inkml:trace>
  <inkml:trace contextRef="#ctx0" brushRef="#br1" timeOffset="333438.9358">28919 12832,'0'-26,"79"26,-52 0,-1 0,27 0,-26 0,-1 0,27 0,-53 26,26-26</inkml:trace>
  <inkml:trace contextRef="#ctx0" brushRef="#br1" timeOffset="333919.8876">29475 12832,'-27'26,"1"54,26-27,0 0,0-27,26-26,27 0,-53-26,27-1,-27-26,0 27,0-1,0 27,0-26,-53 26,26 0,-26 0,53 0,27 0,26 0,-53 0</inkml:trace>
  <inkml:trace contextRef="#ctx0" brushRef="#br1" timeOffset="334392.8404">29739 12620,'0'0,"0"53,53 0,-53 53,0-27,0 1,0-1,0-26,0 0,-53 0,53-27,-53-26,53 27,-53-27,0 0</inkml:trace>
  <inkml:trace contextRef="#ctx0" brushRef="#br1" timeOffset="335051.7745">29739 12038,'27'0,"-1"0,1 0,25 80,-52-54,0 1,-26 52,-27-53,80 27,-1-53,0 0,27 0,-26 27,-1-1</inkml:trace>
  <inkml:trace contextRef="#ctx0" brushRef="#br1" timeOffset="336975.5821">30030 12858,'0'-26,"53"26,-26-53,26 53,-27 0,0 0,27 0,-26 0,-27 27,0 52,0-26</inkml:trace>
  <inkml:trace contextRef="#ctx0" brushRef="#br1" timeOffset="337162.5634">30163 13176,'26'0,"27"-27,0 27,0 0,-27 0</inkml:trace>
  <inkml:trace contextRef="#ctx0" brushRef="#br1" timeOffset="337754.5042">30903 12647,'-26'0,"-27"0,53 26,-53 1,53 26,0-27,0 1,0 25,53-25,-27-27,1 0,26 0,-27 0,-26 0,27-53,-27 0,0 0,0 0,0 0,0 27,-53 26,53-27,-53 27,26 0,27 0,0 53,0 0</inkml:trace>
  <inkml:trace contextRef="#ctx0" brushRef="#br1" timeOffset="337948.4848">31194 12911,'53'0</inkml:trace>
  <inkml:trace contextRef="#ctx0" brushRef="#br1" timeOffset="338647.4149">31565 12409,'0'-53,"0"0,0 0,0 0,-53 53,0 0,27 26,-27 1,26 26,27-27,-26 27,26-26,0-1,0-26,0 27,79-27,-52 0,25 0,-25 0,-1 0,-26-27,53 54,-53-1,0 27,27-27,-27 1,0 26,0-27,0 1,0 26,0 0,-27-1,27 1,-26-53</inkml:trace>
  <inkml:trace contextRef="#ctx0" brushRef="#br1" timeOffset="339224.3571">31829 12250,'27'-53,"-1"53,54 0,-1 0,-26 0,0 26,-27-26,27 0,-53 27,27-27,-27 53,0-27,0 1,0-1,0 27,0-26,-27 25,27 28,0-1,0 1,0-27,0-1,-26 1</inkml:trace>
  <inkml:trace contextRef="#ctx0" brushRef="#br1" timeOffset="339502.3294">31962 12700,'0'-53,"0"26,26 27,27-53,0 53,0 0,0 0,53 27,-80-27,1 0,25 0</inkml:trace>
  <inkml:trace contextRef="#ctx0" brushRef="#br1" timeOffset="340270.2526">32676 12303,'0'0,"-26"26,26 27,0-26,0 26,0-27,0 27,0-27,0 1,0 26,26-53,-26 26,27-26,25 0,1 0,-53-53,80 27,-80-27,26 26,-26 1,0 26,0 26,0 1,0 26,53-27,0 27,-27-53,27-26,-53-27,0 0,0-26,0-1,0 27,0 0,0 27,0-1,27 27,-1 0,-26 27,0-27</inkml:trace>
  <inkml:trace contextRef="#ctx0" brushRef="#br1" timeOffset="348590.0016">22939 14076,'0'-27,"0"-26,0 106,0-26,0 25,0 28,-26-1,26 53,0-26,0 0,0 0,0 0,0 53,0 26,26-26,-26-54,0 1,0 0,0 26,0-26,0-26,0-1,0 0,0 1,0-27,0 26,0-26,0 0,27 0,-27 0,0 26,0-26,53 0,-53-27,0 27,0-26,0-1,0 27,0-27,0 27,0 0,0 27,0-27,0 0,0-1,-27 1,27 27,0-54,0 1,0-1,0 27,0-27,0 1,0 26,0-80</inkml:trace>
  <inkml:trace contextRef="#ctx0" brushRef="#br1" timeOffset="350018.0016">19473 16324,'53'0,"-26"0,52 0,-52 0,25 0,-25 0,26 0,26 0,1 0,-1 0,27 0,53 0,-1-52,-25 52,25 0,-25 0,25 0,1 0,-27 0,54 0,-28 0,-25 0,52 0,0 0,0 0,1 0,25-53,1 53,-27 0,27 0,26 0,-53-53,27 53,-1 0,-25 0,-1 0,0 0,-53 0,27 0,26 0,0 0,1-53,-1 53,0 0,-26-53,-27 53,27 0,0-53,-27 53,-26 0,26 0,-26 0,26 0,27 0,-53 0,26-53,-26 53,0 0,-27 0,27 0,0 0,-27 0,27 0,0 0,-27 0,1 0,-1 0,27 0,0 0,26 27,-26-27,0 0,26 0,-26 0,0 0,-1 0,-25 0,-1 0,27 0,-27 0,1 0,-1 0,-26 0,26 0,1 0,-27 0,0 0,-27-27,0 27,54 0,-1-26,-26 26,-26 0</inkml:trace>
  <inkml:trace contextRef="#ctx0" brushRef="#br1" timeOffset="350286.0016">30745 15769,'53'26,"-53"27,26-26,-26-1,53 27,0 0,-53-27,-80 27,1-53,-27 53,53-53,27 0</inkml:trace>
  <inkml:trace contextRef="#ctx0" brushRef="#br1" timeOffset="350804.0016">31353 16192,'0'27,"0"-1,0 27,0-27,0 27,53 0,-26-26,25-27,-25 0,-27-53,53 0,-53 0,53 27,-53 52,0 0,0 54,0-54,79 27,0-26,-26-27,0 0,0-80,-26-52,26-53,0 26,-53 27,52-1,-52 81,0 25,0-26,0 53,-26 0,-27 53,27-26</inkml:trace>
  <inkml:trace contextRef="#ctx0" brushRef="#br1" timeOffset="352514.0016">30850 16351,'53'0,"-53"26,0 1,0 26,0 0,0 0,0-27,0 1,53-54,-53 1,80-54,-54 54,-26-1,27 27,-27-53,52 106,-52 0,27-26,-27 26,0-27,0 1,53-27,-53 52</inkml:trace>
  <inkml:trace contextRef="#ctx0" brushRef="#br1" timeOffset="353803.0016">22886 14049,'0'0,"0"0,-26 0,26 53,-53-53,53 53,-26-53,26 26,-27-26</inkml:trace>
  <inkml:trace contextRef="#ctx0" brushRef="#br1" timeOffset="354019.0016">22939 14049,'0'-26,"27"26,-1 0,-26 26,53-26,0 27,-26-27,26 0,-27 52,0-52,27 0</inkml:trace>
  <inkml:trace contextRef="#ctx0" brushRef="#br1" timeOffset="354884.0016">21908 13996,'0'0,"-53"0,0 27,0 52,53-26,0 0,0-27,0 27,26-53,27 0,-26 0,-1 27,27-27,-27 0</inkml:trace>
  <inkml:trace contextRef="#ctx0" brushRef="#br1" timeOffset="356465.0016">22013 14128,'0'27,"27"26,-27-27,26 27,-26-26,0 26,0-80,53 27,-53-53,27 53,-27-53,26 53,-26-53,53 53,-27 0,-26 27,27-27,-27 26,0 1,0-1,0 27</inkml:trace>
  <inkml:trace contextRef="#ctx0" brushRef="#br1" timeOffset="356735.0016">22463 13996,'27'0,"-27"53,0 0,26-27,-26 1,0 26,0 0,0-27,0 1,0-27</inkml:trace>
  <inkml:trace contextRef="#ctx0" brushRef="#br1" timeOffset="357087.0016">22675 13917,'0'0,"0"53,0-27,0 1,0-1,53 27,-27-53,27 0,26 0,-26 0,-26 0</inkml:trace>
  <inkml:trace contextRef="#ctx0" brushRef="#br1" timeOffset="357726.0016">21405 13890,'0'0,"0"27,0 26,0-27,0 27,0 26,0-26,0 0,0 0,0-26</inkml:trace>
  <inkml:trace contextRef="#ctx0" brushRef="#br1" timeOffset="361009.0016">22966 14525,'0'-26,"-27"-27,27 79,-26 1,26-1,0 27,-27-53,27 27,-52-1,52-26</inkml:trace>
  <inkml:trace contextRef="#ctx0" brushRef="#br1" timeOffset="361211.0016">22834 14578,'0'-53,"0"53,0-53,0 53,52 0,-25 27,-1-27,27 0,-26 26,26-26,0 53,0-26</inkml:trace>
  <inkml:trace contextRef="#ctx0" brushRef="#br1" timeOffset="369895.0016">23786 15160,'0'-26,"27"26,-27 0,0 53,0 0,0 0,0 0,0-1,0 1,26 27,-26-54,0 1,0 26,0-27,0 0,0 27,0-26,0-1,0 27,53-53,-53 27,0-1,0 1,26-27,-26 53,0-27,0 0,0 27,27-53,-27 27,0-1,0 54,0-54,0 1,0-27,0-27,0 27,0-79</inkml:trace>
  <inkml:trace contextRef="#ctx0" brushRef="#br1" timeOffset="370562.0016">23865 15081,'0'53,"-26"-27,0 27,-54 27,27-27</inkml:trace>
  <inkml:trace contextRef="#ctx0" brushRef="#br1" timeOffset="370841.0016">23654 15160,'0'27,"0"26,0 0,0-27,53-26,0 0,0 0,-27 0,0 0,-26 0,53 0,-79 0</inkml:trace>
  <inkml:trace contextRef="#ctx0" brushRef="#br1" timeOffset="374306.0016">24739 15504,'0'-53,"0"80,0 26,0-27,26 1,-26 26,0-27,0 27,0 0,0 26,26-52,-26-1,0 27,0-26,53-27,-53 26,0 27,27-53,-27 26,0 1,0 26,0-80,0 1,0-1,0-26,0 27</inkml:trace>
  <inkml:trace contextRef="#ctx0" brushRef="#br1" timeOffset="374950.0016">24844 15319,'-26'0,"26"27,0 52,-27-79,27 53,0-27,-26-26,26 27,-26-27,-54 0</inkml:trace>
  <inkml:trace contextRef="#ctx0" brushRef="#br1" timeOffset="375139.0016">24633 15451,'0'0,"79"0,-26 0,0 27,-53 26,53-27</inkml:trace>
  <inkml:trace contextRef="#ctx0" brushRef="#br1" timeOffset="379742.0016">25559 15531,'26'-27,"-26"1,0-27,0 106,0-27,0 1,0-1,0 27,0 0,0-27,0 27,53-26,-53-1,27 54,-27-54,0 1,0 26,0-27,0 0,26-26,-26 27,0 26,0-80,0 1</inkml:trace>
  <inkml:trace contextRef="#ctx0" brushRef="#br1" timeOffset="380222.0016">25744 15610,'0'-26,"0"-27,0-27,-26 80,-27 53,26-26,-26 26,0 0,0-53,27 0,26 0,0-53,0 53,106 0,-80 0,1 26,52 27,-26 26,-27-79,27 27</inkml:trace>
  <inkml:trace contextRef="#ctx0" brushRef="#br1" timeOffset="381316.0016">26564 15901,'0'0,"0"27,-53-27,53 53,-53-53,53 26,0-26,0-53,0 106,-53-27,53 1,27 26,26-53,-27 0,1 0,52 0,0 0,-79 0,53 0</inkml:trace>
  <inkml:trace contextRef="#ctx0" brushRef="#br1" timeOffset="383394.0016">27173 15689,'0'0,"0"-52,0 78,0 27,0 0,0-27,0 27,0-26,0-1,0 1,0 52,0-53,26 1,-26-27,0-79</inkml:trace>
  <inkml:trace contextRef="#ctx0" brushRef="#br1" timeOffset="383902.0016">27279 15425,'0'53,"0"0,-53 0,53 0,-27-53,-52 52,52-52,-26 0,53-26</inkml:trace>
  <inkml:trace contextRef="#ctx0" brushRef="#br1" timeOffset="384106.0016">27040 15584,'0'0,"53"26,-26 1,-27-1,0 27,26-53</inkml:trace>
  <inkml:trace contextRef="#ctx0" brushRef="#br1" timeOffset="384301.0016">27146 15478,'-26'53,"26"-27,0 27,53 0,-27-53,1 26,52-26,-26 0,0 0,-27 0,-26-26</inkml:trace>
  <inkml:trace contextRef="#ctx0" brushRef="#br1" timeOffset="385684.0016">22516 16457,'0'0,"0"53,-53-27,53 1,0 52,27-53,-1-26,1 0,25 0,-25 0,-27-79,0 26,0 0,-27 0,27 0,-26 53,0 0,-27 53,-27 0,80-26,-26-27,26-27</inkml:trace>
  <inkml:trace contextRef="#ctx0" brushRef="#br1" timeOffset="388714.0016">22569 13890,'0'-53,"0"27,53 26,-53 0,0 53,0-27,0 1,26-27,-26 26,27-26,-27 53</inkml:trace>
</inkml:ink>
</file>

<file path=ppt/ink/ink1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5-19T06:46:21.49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23019 11218,'0'53,"-27"-53,27 53,0-27,-53 1,53 52,0-26,0 0,0-27,0 27,0-26,0-1,0 27,27 0,-1-53,27 27,27-27,-27 0</inkml:trace>
  <inkml:trace contextRef="#ctx0" brushRef="#br0" timeOffset="1056">23257 11244,'26'53,"-26"0,27 0,-27 0,0 27,53-54,-53 0,0 27,26-53,-26 27,27-27,-27-53,0 26,0-25,53 52,-1 26,-52 0,53 27,-53-26,0-1,27-26,-27 53,26-79,-26-27,0 0,0 0,53 0,-53 27,53 26,-53 0,27 53,26-1,-27 1,-26 0,53-53</inkml:trace>
  <inkml:trace contextRef="#ctx0" brushRef="#br0" timeOffset="1572">24262 11377,'-26'-27,"-27"27,26 0,-25 0,52 0,0 27,0 26,26 26,0-79,-26 53,53-53,-53 53,0 26,-26-26,-53-26,26-27,0 53,26-53</inkml:trace>
  <inkml:trace contextRef="#ctx0" brushRef="#br0" timeOffset="1970">24527 11244,'0'0,"53"27,-53 52,53 1,-53-1,0 0,0 1,0-1,0 1,-27-1,-26-26,27-27,-27 27,27-53,26 27,26-27</inkml:trace>
  <inkml:trace contextRef="#ctx0" brushRef="#br0" timeOffset="15674">1349 7964,'0'-53,"0"79,0 27,0 0,0 26,0-26,0 27,0-27,0-27,0 1,0 25,0-25</inkml:trace>
  <inkml:trace contextRef="#ctx0" brushRef="#br0" timeOffset="16011">1138 7911,'0'-27,"0"27,26 0,27 0,0 0,26 0,27 0,-26 0,-1 0,0 0,-26 0,-26 0</inkml:trace>
  <inkml:trace contextRef="#ctx0" brushRef="#br0" timeOffset="16304">1958 8096,'53'0,"-27"0,27 0,-26 0,-1 0,27 0,-53 26</inkml:trace>
  <inkml:trace contextRef="#ctx0" brushRef="#br0" timeOffset="16453">2037 8466,'80'0,"-1"0,-26-53,-27 53,27 0</inkml:trace>
  <inkml:trace contextRef="#ctx0" brushRef="#br0" timeOffset="17632">2990 7911,'-27'0,"-26"0,80 0,-1 0,1 0,26 0,-53 0,53 0,-53 26,26-26,-26 53,0 0,0 0,0-53,0 53,-53-53,53 53,-26-53,26 53,-27-53,27 53,0-27,27-26,-1 0,54 0,-28 0,1 0,0 0</inkml:trace>
  <inkml:trace contextRef="#ctx0" brushRef="#br0" timeOffset="18149">3572 8149,'26'0,"1"0,-1 0,27 26,-26 27,52-26,-79-1,53 27,-53-26,26-27,-26 52,0-78,0 0,0-27,53 53,-26 0,-1 0,1 0,26 26,-27-26,-26 53,53-53,-53 26,0-52,26 0,-26-1,0-26,0 27,27 26,52 0,-52 0,26 0,26 53,-53-27,-26 27</inkml:trace>
  <inkml:trace contextRef="#ctx0" brushRef="#br0" timeOffset="19228">5371 7884,'-26'0,"-27"0,26 0,1 53,-27-26,53-1,-27 27,27 0,0-27,27 27,26-53,0 27,0-27,-53 53,53-53,-53 53,0-27,0 27,-27-27,-52 27,26-53,0 53,0-53,53 27,-79-27,52 0,27-27,0 27,0-26,53 26</inkml:trace>
  <inkml:trace contextRef="#ctx0" brushRef="#br0" timeOffset="24461">1296 9181,'-26'-27,"26"-26,-26 53,26-26,-80 26,54 0,-1 0,-26 0,53 26,-53 27,53 0,-26 0,26 26,0 1,0-1,0 27,0-27,26-26,-26 0,53 0,-53 0,0-26,27 25,-27-25</inkml:trace>
  <inkml:trace contextRef="#ctx0" brushRef="#br0" timeOffset="24767">900 9631,'0'0,"53"-53,-1 53,1 0,27-53,-27 53,0 0,-1 0</inkml:trace>
  <inkml:trace contextRef="#ctx0" brushRef="#br0" timeOffset="25576">1614 9472,'0'0,"26"0,1 0,-1 0,1 0,52 0</inkml:trace>
  <inkml:trace contextRef="#ctx0" brushRef="#br0" timeOffset="25726">1799 9657,'53'-26,"-26"26,25 0,1-27</inkml:trace>
  <inkml:trace contextRef="#ctx0" brushRef="#br0" timeOffset="26046">2355 8837,'0'-27,"0"27,0 53,0 27,53 25,-53-25,0-1,0 1,0-54</inkml:trace>
  <inkml:trace contextRef="#ctx0" brushRef="#br0" timeOffset="26305">2196 9525,'79'0,"1"-27,-27 27,0 0,0-53,26 53,0 0,-26 0,0 0,-26 0,26 0</inkml:trace>
  <inkml:trace contextRef="#ctx0" brushRef="#br0" timeOffset="26566">2487 9895,'27'27,"-27"25,0-25,0-1,26 27,-26-26,0-1,0 27,0-26</inkml:trace>
  <inkml:trace contextRef="#ctx0" brushRef="#br0" timeOffset="26807">2302 9763,'79'0,"-26"0,-26 0,-1 0,27 0,0 0,0 0,0 0,0 0,26-53</inkml:trace>
  <inkml:trace contextRef="#ctx0" brushRef="#br0" timeOffset="27406">3281 9472,'53'-27,"-27"27,1 0,52 0,-79 0,0 53</inkml:trace>
  <inkml:trace contextRef="#ctx0" brushRef="#br0" timeOffset="27556">3413 9763,'53'0,"0"-27,-27 27,27 0</inkml:trace>
  <inkml:trace contextRef="#ctx0" brushRef="#br0" timeOffset="29180">4419 8731,'0'-27,"0"-25,0 25,0 80,-53 26,53 1,0 26,0-27,0 27,0-27,0-26</inkml:trace>
  <inkml:trace contextRef="#ctx0" brushRef="#br0" timeOffset="29500">3916 9445,'53'0,"-27"0,54-53,-1 53,27-26,79 26,80-79,-27 79,-27 0,28-53,-107 53,0 0,-53 0,-26 0,-53 26</inkml:trace>
  <inkml:trace contextRef="#ctx0" brushRef="#br0" timeOffset="30139">4101 9736,'53'-26,"-27"26,27 0,0 0,0 0,-26 0,-27 0,26 53,-26 0,0 26,-26 0,26 1,-53-54,53 1,-53-27,53 53,53-27,0-26,0 0,-1 0,1 0,27 0,-54 0</inkml:trace>
  <inkml:trace contextRef="#ctx0" brushRef="#br0" timeOffset="30348">4763 9948,'0'0,"0"53,0 26,0-26,-80 0,80 0,-53 0</inkml:trace>
  <inkml:trace contextRef="#ctx0" brushRef="#br0" timeOffset="30575">4524 10027,'0'27,"106"26,-79 0,52-53,-52 53,25-53,1 0,0 0</inkml:trace>
  <inkml:trace contextRef="#ctx0" brushRef="#br0" timeOffset="30845">5133 9816,'0'26,"0"1,0 52,0-26,0 26,0-26,0 0,26 0,27-53</inkml:trace>
  <inkml:trace contextRef="#ctx0" brushRef="#br0" timeOffset="31106">5424 10213,'0'26,"53"1,-53 25,53-25,-27 26,27-53,-26 26,-1-26,27 0,-53-53,0 27,0-27,-53 27,53-1,-53 27,53-53,-53 53,27 0</inkml:trace>
  <inkml:trace contextRef="#ctx0" brushRef="#br0" timeOffset="31483">5371 9789,'27'0,"25"0,1-53,0 53</inkml:trace>
  <inkml:trace contextRef="#ctx0" brushRef="#br0" timeOffset="31819">5715 9578,'53'-53,"0"53,0 0,-27 26,-26 27,0-26,-26 25,26 28,0-54,53-26,-27 0,27 0,-26 0,25 27,-78 26,-27-27,0 27,-26 0,-1-53</inkml:trace>
  <inkml:trace contextRef="#ctx0" brushRef="#br0" timeOffset="32920">6562 9260,'53'0,"-27"-26,27 26,-27 0,1 26,-27 53</inkml:trace>
  <inkml:trace contextRef="#ctx0" brushRef="#br0" timeOffset="33064">6588 9657,'106'0,"-27"-53,-26 53,0 0</inkml:trace>
  <inkml:trace contextRef="#ctx0" brushRef="#br0" timeOffset="34271">7461 8863,'-53'0,"53"0,27 0,-27 53,53 0,-53-26,79 25,-52-52,25 53,-25-26,26 26,-53-27,26 27,-26 0,-26-27,-1-26,-52 53,0-53,-1 0,27 0</inkml:trace>
  <inkml:trace contextRef="#ctx0" brushRef="#br0" timeOffset="34481">7355 8863,'27'-53,"-1"53,27-26,-26 26,26 0,0 0,26 0,-26 0,0 0,0 0,26 0,-52 0</inkml:trace>
  <inkml:trace contextRef="#ctx0" brushRef="#br0" timeOffset="35152">8229 8996,'-27'0,"27"79,-53-79,53 53,0 0,27-53,26 53,-27-53,27 0,-53 0,0-27,0-26,0 0,0 27,0-27,0 27,26 26,1 0,52 26,-26-26,27 53,-1-53,27 79,-80-79,1 27,-27-27,0-27,0-26,0 27,0-1,0-25,0-1,0 53,-27-27,-26 27,0 0,27 0,-27 0,53 0,0 27,53 26</inkml:trace>
  <inkml:trace contextRef="#ctx0" brushRef="#br0" timeOffset="35449">9102 8678,'0'-26,"0"26,0 79,0 0,0 1,0 26,0-1,0-25,0-1,0-26,0 26,0-52,26-27</inkml:trace>
  <inkml:trace contextRef="#ctx0" brushRef="#br0" timeOffset="35688">9287 8916,'-27'-53,"27"53,27 0,-27 80,0-54,26 1,-26 52,0-26,0 0,0 26,0 0,0-26,0 0</inkml:trace>
  <inkml:trace contextRef="#ctx0" brushRef="#br0" timeOffset="35928">9128 9075,'27'0,"26"0,-27 0,27 0,-27 0,1 0,26 0</inkml:trace>
  <inkml:trace contextRef="#ctx0" brushRef="#br0" timeOffset="36424">9737 8757,'0'-53,"0"53,79 0,-52 0,25 0,-25 0,-27 27,26-27,-26 53,0-27,0 1,0 26,-53-27,27 27,26-26,-53 25,53-25,0-1,0 27,27-53,-1 27,27-27,26 0,1 0,-27 0,-27 0</inkml:trace>
  <inkml:trace contextRef="#ctx0" brushRef="#br0" timeOffset="36656">9684 8943,'26'0,"1"0,52 0,0 0,1 0,-27 0,-27 0</inkml:trace>
  <inkml:trace contextRef="#ctx0" brushRef="#br0" timeOffset="40059">582 11694,'0'0,"0"27,0 26,0 26,53 0,-53 1,0-1,53 27,-53-53,79-27,-26-26,-26 0,-1 0,27-26,-53-27,79-53,-79 27,0 26,0 53,27 53,-27-27,26 27,54 0,-54-53,1 0,-27 0,53-53,-53-26,0-1,0-25,0-1,-27 0,27 53,-26 27,-27 26,53 52,0-25</inkml:trace>
  <inkml:trace contextRef="#ctx0" brushRef="#br0" timeOffset="40338">1614 11800,'53'0,"0"-26,-27 26,27 0,0 0,0 0,-27 0,-26 79,0-53,0 27</inkml:trace>
  <inkml:trace contextRef="#ctx0" brushRef="#br0" timeOffset="40479">1773 12250,'79'-27,"-26"27,26-52,-52 52,-1 0</inkml:trace>
  <inkml:trace contextRef="#ctx0" brushRef="#br0" timeOffset="41005">2434 11721,'53'0,"-26"0,25 26,-52 27,0 0,0-27,0 1,-52 26,25-27,-26 54,53-54,80 27,-54-53,27 0,0 0,0 0,0 0,-27 0</inkml:trace>
  <inkml:trace contextRef="#ctx0" brushRef="#br0" timeOffset="41238">2778 11853,'0'0,"0"53,27-27,-27 1,53 26,-53-27,26 27,-26-26,0 26,53-53</inkml:trace>
  <inkml:trace contextRef="#ctx0" brushRef="#br0" timeOffset="41440">2963 11879,'27'0,"-27"27,79-1,-79 1,27 26,-27-27,0 1,53 26,-53-27</inkml:trace>
  <inkml:trace contextRef="#ctx0" brushRef="#br0" timeOffset="41809">3254 11377,'0'53,"0"0,0 0,-53-1,53 1,-52-53,-1 27,26-27,1 0,-27-27,26-26,-26 27,27-27,-27 27,27 26,26-27,-27 27,-26 0,27 27,26-1,-53 27,53 0,-53 0,53 0</inkml:trace>
  <inkml:trace contextRef="#ctx0" brushRef="#br0" timeOffset="43599">3995 11271,'0'26,"-53"54,53 52,-53-26,53-27,0 1,0-1,0-26,0-27,27 27,26-26,-27-27,27 53,-26-53,-1 26</inkml:trace>
  <inkml:trace contextRef="#ctx0" brushRef="#br0" timeOffset="44080">4392 11430,'0'0,"0"26,0 27,0 0,0 0,0-27,53 27,0-26,0 26,0-27,26-26,-52 79,26-52,-133 26,1-53,-1 0,-25 0,52 0,26 0</inkml:trace>
  <inkml:trace contextRef="#ctx0" brushRef="#br0" timeOffset="44306">4366 11509,'0'-53,"26"53,-26-53,53 53,26 0,-52 0,-1 0,1 0,26 0,0 0,0 27,-1-27,-25 0,-1 0,27 26</inkml:trace>
  <inkml:trace contextRef="#ctx0" brushRef="#br0" timeOffset="44959">5186 11694,'-27'0,"1"27,26 26,-53-53,53 53,0-1,0-25,26 26,1-53,26 53,-27-53,27 0,-53-27,0-26,0 27,0-27,-26 0,26-26,0 52,53 27,26 53,0-53,1 53,-27-53,0 53,0-53,-27 53,-26-80,0 1,-26-27,26 0,0 27,0-1,0 1,-27-27,-26 0,0 53,27 0,-27 0,0 0,-26 0,26 26,26 27,27-26,0-1</inkml:trace>
  <inkml:trace contextRef="#ctx0" brushRef="#br0" timeOffset="45236">5821 11403,'79'0,"1"0,-1 80,-53-54,27 27,-53 26,27 27,-27-53,0 0,-27 0,1 0,-27-27,27 27,-54 0</inkml:trace>
  <inkml:trace contextRef="#ctx0" brushRef="#br0" timeOffset="46465">6509 11297,'26'27,"1"-27,-27 53,53 0,-53-27,53 1,-53 26,0-27,0 27,0-53,0-27,-53-25,53 25,0 1,26-54,-26 1,27 79,-27-27,26 27,53 0,-52 0,-1 0,1 0</inkml:trace>
  <inkml:trace contextRef="#ctx0" brushRef="#br0" timeOffset="46892">7170 11403,'0'-26,"0"-1,0-26,0 27,-26 26,26-27,-27 27,-26 0,0 0,27 53,26-26,0-1,0 1,0 26,26-53,1 26,26-26,-27 0,27 0,-26 0,-1-79,27-1,-26 80,-27 53,0 0,52 27,-52-54</inkml:trace>
  <inkml:trace contextRef="#ctx0" brushRef="#br0" timeOffset="47455">7620 11350,'0'0,"0"-53,0 53,-53 0,-26 0,52 0,-26 53,27 0,26 0,-53 0,53 26,0-52,53-27,-27 26,1-26,52 0,-26-79,0 26,0-26,-53-1,79-26,-79 1,0 25,0 1,0 26,0 0,0 27,0 26,0 79,0-26,0 0,0 26,0 1,0-1,0 0,0 1,0 26,0-27,-26 0,26-26</inkml:trace>
  <inkml:trace contextRef="#ctx0" brushRef="#br0" timeOffset="47731">7964 10874,'0'27,"0"25,0 1,0 27,0 26,0-1,-53 1,53 53,0 0,0-53,0-27,-53-26,53-27,0 54</inkml:trace>
  <inkml:trace contextRef="#ctx0" brushRef="#br0" timeOffset="48206">8334 11456,'0'-26,"-53"26,27 0,0 26,26 27,0 0,0 0,79 0,-79 26,53 1,-53-28,0-25,0 26,-27-27,-26-26,27 0,-27 0,0 0,27 0,52 0</inkml:trace>
  <inkml:trace contextRef="#ctx0" brushRef="#br0" timeOffset="48641">8731 11827,'27'0,"-27"0,79 0,-79-27,27 27,-27-53,26 53,-26-26,0-1,0-26,0 27,-26 26,-27 0,-27 26,27 27,0 0,1 27,52-54,-27 0,27 27,27 0,-1-53,80 53,-27-53,1 0,-28 0</inkml:trace>
  <inkml:trace contextRef="#ctx0" brushRef="#br0" timeOffset="48910">9340 11774,'0'-27,"-27"27,-52 53,53-26,-27 25,26-25,27 26,0-27,0 1,27 52,-1-79,53 53,1-53,-27 0</inkml:trace>
  <inkml:trace contextRef="#ctx0" brushRef="#br0" timeOffset="50791">12621 16351,'0'-27,"26"27,27-52,0 52,26 0,27 0,53 0,-27 0,27 0,26 0,0 0,1 52,-54-52,0 0,0 0,-26 0,-26 0,-1 0,-53 0,1 0</inkml:trace>
  <inkml:trace contextRef="#ctx0" brushRef="#br0" timeOffset="51370">15690 16166,'106'0,"-27"0,27-53,0 53,0 0,52 0,1-53,-27 53,27 0,-53 0,-27 0,1 0,-27 0,-1 0,-25 0,26 0,0 0,-53 0,0 53,-53-53</inkml:trace>
  <inkml:trace contextRef="#ctx0" brushRef="#br0" timeOffset="96188">22093 7805,'0'-27,"-27"27,27-79,0 26,-53 53,53-26,-26 26,-1 0,-52 0,53 53,26-27,-53 27,53 0,-53 0,53 0,0 26,0-26,0 26,26-26,-26 0,53 0,-53-26,27 26</inkml:trace>
  <inkml:trace contextRef="#ctx0" brushRef="#br0" timeOffset="96404">21590 8017,'0'-27,"26"27,1 0,52 0,-26-26,0 26,27 0,-28 0,1-53,0 53</inkml:trace>
  <inkml:trace contextRef="#ctx0" brushRef="#br0" timeOffset="96622">22199 7884,'0'53,"0"0,0 0,0 26,0-26,0 0,0-26,0-1</inkml:trace>
  <inkml:trace contextRef="#ctx0" brushRef="#br0" timeOffset="96789">22278 7752,'0'-26,"0"-1,0 27</inkml:trace>
  <inkml:trace contextRef="#ctx0" brushRef="#br0" timeOffset="97088">22569 8043,'79'0,"-26"0,-53 53,27-53,-27 53,26 0,-26 26,0-26,0 0,0-27,0-26,0 53,-26-53,26-53,0 1,0-1,0 0,0 0,0-27,0 54,53 26,-53-53,26 53,1 0,25 26</inkml:trace>
  <inkml:trace contextRef="#ctx0" brushRef="#br0" timeOffset="97418">23045 7805,'0'-27,"-53"27,0 0,0 53,27-26,26-1,-53 27,53-26,0 26,27-27,-1 27,53 26,-26-52,0 26,0-53,-53 53,0 0,-53-1,0-52,0 80,27-80,26 26,-53-26</inkml:trace>
  <inkml:trace contextRef="#ctx0" brushRef="#br0" timeOffset="97664">23310 7858,'53'53,"-53"0,0 26,0 0,0 1,0-1,0 1,0-28,0-25,0-1,0 27</inkml:trace>
  <inkml:trace contextRef="#ctx0" brushRef="#br0" timeOffset="97831">23178 8281,'0'-26,"0"26,52-53,1 53,27 0,-1 0,-26 0,-27 0</inkml:trace>
  <inkml:trace contextRef="#ctx0" brushRef="#br0" timeOffset="99082">24051 7567,'0'-53,"0"106,0 53,0 52,0-25,0 52,0 0,0-79,0-27,0-52,53-27,-53 0,26-53,-26-27,53-52,-53 26,0 27,53 52,0-25,26 52,-52 26,26 53,-27-26,27 0,0 27,-53-54,53 27,-27 0,27-53</inkml:trace>
  <inkml:trace contextRef="#ctx0" brushRef="#br0" timeOffset="100154">24977 8096,'0'-53,"0"27,0 26,-27-53,-26 53,0 0,27 0,-1 0,-25 0,25 26,-52 27,52 26,27-52,0-1,0 27,0-26,0-1,0-26,0 27,53-27,27 0,-54 0,0 0,-26-27,53 1,-53-27,27 26,-27 1,0-27,26 53,-26 26,0 27,53-53,-53 53,27-53,-27 53,53-53,-53 53,53-53,26 0,-79-26,26 26,-26-27,0 1,27 26,26 0,-27 53,-26 26,53-79,-53 26,-26-52,26 0,-27 26,27-53,0 0,0 0,0 53,53-80,-26 80,-1-53</inkml:trace>
  <inkml:trace contextRef="#ctx0" brushRef="#br0" timeOffset="100577">25506 8175,'0'27,"0"26,53 0,-27 0,-26-27,53-26,-26 0,26-53,-53 0,26 106,-26-26,53-27,-27 0,-26-27,0-26,27 27,-27-27,53 53,-53 53,79-27,-79 27,27-26,-27-1</inkml:trace>
  <inkml:trace contextRef="#ctx0" brushRef="#br0" timeOffset="101354">26485 8149,'-27'-53,"1"53,-27-27,27 27,-27 0,-27 27,54-27,-1 79,27-52,-53 26,53-27,27 1,26-27,-27 0,27-27,-26 27,-27-53,26 53,1 0,25 27,1 52,27-52,-54-27,1 0,-27-27,53 27,-53-79,0 52,26 27,-26 0,26 27,27 52,-53-52,27-1</inkml:trace>
  <inkml:trace contextRef="#ctx0" brushRef="#br0" timeOffset="101564">26855 8228,'53'-26,"-53"52,0 27,0 27,-26-28,26 1,0-26</inkml:trace>
  <inkml:trace contextRef="#ctx0" brushRef="#br0" timeOffset="101761">26935 8096,'26'0,"-26"-53,0 53,0 53</inkml:trace>
  <inkml:trace contextRef="#ctx0" brushRef="#br0" timeOffset="102001">27384 8281,'0'-53,"-53"53,1 53,-1 0,53-26,-27 25,27 1,27-26,26-27,26 0,27 0,0 0,-1 0</inkml:trace>
  <inkml:trace contextRef="#ctx0" brushRef="#br0" timeOffset="102961">28072 8308,'0'0,"53"0,0 0,27 0,-1 0,27 0,52-53,54 53,26-53,-26 53,-27 0,-79-53,0 53,-80 0,-26 26,-26-26</inkml:trace>
  <inkml:trace contextRef="#ctx0" brushRef="#br0" timeOffset="103154">29660 8017,'26'26,"1"27,26-53,-27 53,27-53,-53 53,26-53,-26 53,-52 26,-1-26,0 26</inkml:trace>
  <inkml:trace contextRef="#ctx0" brushRef="#br0" timeOffset="104023">30427 7964,'0'26,"27"27,-1-27,27 27,-27-26,27 26,0-27,-26 27,-27-26,53-27,-53 53,-27-1,1-52,-27 0,26 0,1 27,-27-27</inkml:trace>
  <inkml:trace contextRef="#ctx0" brushRef="#br0" timeOffset="104228">30586 7964,'0'-27,"26"27,27 0,-26 0,52 0,-26 0,0 0,0 0,26 0,-52 0</inkml:trace>
  <inkml:trace contextRef="#ctx0" brushRef="#br0" timeOffset="104783">31406 8043,'-53'0,"0"79,27-52,26-1,-80 27,80-26,0-1,27-26,26 0,-27 0,27 0,-53-53,53 0,-53 27,27-27,25 79,28 27,-54-53,27 53,-26-53,-1 0,53 0,-79-26,0-27,-26-27,0 80,-27-26,26 26,1 0,-27-53,26 53,27-26,0 26</inkml:trace>
  <inkml:trace contextRef="#ctx0" brushRef="#br0" timeOffset="105022">31776 7831,'53'0,"-53"53,0 0,0 27,0-28,0 1,0-26,0 26,27-27,26 27,-27-53,1 0</inkml:trace>
  <inkml:trace contextRef="#ctx0" brushRef="#br0" timeOffset="105242">32120 7858,'0'-27,"0"27,0 27,53 52,-53-26,0 0,0 0,0 0,0 26,0-26,0-26</inkml:trace>
  <inkml:trace contextRef="#ctx0" brushRef="#br0" timeOffset="105427">31882 8096,'106'-53,"-53"53,-26 0,25-26,-25 26,26 0</inkml:trace>
  <inkml:trace contextRef="#ctx0" brushRef="#br0" timeOffset="105794">32755 7778,'0'-52,"53"52,0 0,-26 0,26 0,0 52,-53 1,0-26,0 26,0 0,-27 0,-26-1,0 28,53-27,-26-27,26 27,26 0,54-53,-1 0,27 0,-27 0,-52 0</inkml:trace>
  <inkml:trace contextRef="#ctx0" brushRef="#br0" timeOffset="105990">32755 7990,'0'0,"0"-26,80 26,-1 26,-52-26,52 27,-26-27,0 0</inkml:trace>
  <inkml:trace contextRef="#ctx0" brushRef="#br0" timeOffset="108036">21934 8810,'-26'0,"26"-53,0 27,26 26,0 0,1 0,26 0,-53 0,0 53,0 0,0 26,0-52,-53 26,26 26,27-26,-79-27,79 27,0 0,53-53,0 0,0 0,0 0,0 0,0 0,-1 0,-25 0,26 27,-53 25,0-25,0-1,0 27,0-26,0-1,0-26,0-26,26-54,-26 27,53 27,-53-27,27 53,-1 0,-26 53,27-53,-27 53,53-27,-27-26,-26 53,0-26,53-27</inkml:trace>
  <inkml:trace contextRef="#ctx0" brushRef="#br0" timeOffset="108562">23178 9339,'52'0,"-104"-52,25 52,1 0,-27 0,-27 0,1 0,0 0,52 0,-26 52,53-25,0 26,0-27,27 1,26-27,26 0,0 0,1 0,-1-53,-52 26,-27-52,79 26,-79-26,0-1,0-25,0-1,0 26,0 54,0-1,0 27,0 27,0 52,0 1,26-1,-26 0,0 1,0-1,53 0,-53 54,0-27,0-53</inkml:trace>
  <inkml:trace contextRef="#ctx0" brushRef="#br0" timeOffset="109312">25030 8969,'0'0,"-27"79,27-26,-53 0,53 0,0 27</inkml:trace>
  <inkml:trace contextRef="#ctx0" brushRef="#br0" timeOffset="109492">25215 9022,'0'26,"0"1,0 26,0 0,-27 53,27-54,0-25</inkml:trace>
  <inkml:trace contextRef="#ctx0" brushRef="#br0" timeOffset="110130">26247 9181,'0'-27,"53"27,52 0,-25 0,26 0,26 0,53 0,0 0,-26 0,-53 0,-53 0,-27 0,-79 0</inkml:trace>
  <inkml:trace contextRef="#ctx0" brushRef="#br0" timeOffset="110326">27358 9048,'0'-26,"0"52,0 1,0 26,53 26,-53-26,0 0,0 0,0 26,-53-26,0-53</inkml:trace>
  <inkml:trace contextRef="#ctx0" brushRef="#br0" timeOffset="112040">28549 8810,'0'-26,"52"26,-52-53,0 26,27 54,-27-1,53 54,-53-27,0 0,26 26,-26 0,53 27,-53-79,27-1,-27 53,79-79,-52 0</inkml:trace>
  <inkml:trace contextRef="#ctx0" brushRef="#br0" timeOffset="112587">29263 8757,'0'-53,"0"80,0 26,0 26,0-26,0-26,0-1,0 27,0-27,0 1,79 26,-52-27,26-26</inkml:trace>
  <inkml:trace contextRef="#ctx0" brushRef="#br0" timeOffset="112961">29660 8678,'0'79,"-27"-26,-52 0,26 0,27-26,-27 26,26-53,27 0,53 0,0 0,-26 0,-27 26,52-26,1 0,0 53,0-53,0 0,0 0,-27 0</inkml:trace>
  <inkml:trace contextRef="#ctx0" brushRef="#br0" timeOffset="113342">30215 8678,'0'26,"0"54,27-27,-27 0,0 0,0 0,0 26,0-26,0 0,26-53</inkml:trace>
  <inkml:trace contextRef="#ctx0" brushRef="#br0" timeOffset="113599">30506 8731,'27'0,"-27"0,26 0,-26 79,0-26,0-26,0-1,0 27,0 26,0-26,0 0,-53-26</inkml:trace>
  <inkml:trace contextRef="#ctx0" brushRef="#br0" timeOffset="113839">30242 8943,'26'0,"27"-53,0 53,-26 0,52 0,0 26,-26-26</inkml:trace>
  <inkml:trace contextRef="#ctx0" brushRef="#br0" timeOffset="114559">30956 8731,'27'0,"26"0,0 0,-27 0,27 0,-53 0,26 53,-26-27,0 1,-26 52,-1-52,1-1,26 27,-79-53,79 53,0 0,53-53,-27 0,27 0,0 0,0 0,-27 0</inkml:trace>
  <inkml:trace contextRef="#ctx0" brushRef="#br0" timeOffset="114772">30983 8810,'26'0,"1"53,52-53,-26 27,0-27,-27 0</inkml:trace>
  <inkml:trace contextRef="#ctx0" brushRef="#br0" timeOffset="117139">23521 9974,'0'-26,"0"-27,27 27,-1 26,27-53,0 53,-26 0,52 53,-79-27,0 1,0 25,0-25,-26-1,-1 27,27-26,0-27,27 53,26-53,-1 26,-25-26,26 0,-53 27,0 26,0-27,0 0,-80 27,28-53,25 27</inkml:trace>
  <inkml:trace contextRef="#ctx0" brushRef="#br0" timeOffset="117430">24421 10213,'53'0,"-53"26,0 1,0 25,0 1,0-79,0-1,0-25,0-1,53 53,-53-27,26 27,27 0,0 0,-26 0</inkml:trace>
  <inkml:trace contextRef="#ctx0" brushRef="#br0" timeOffset="118009">25188 10266,'0'-27,"-26"-26,-27 53,53-26,-53 26,27 0,-27 0,0 53,0 0,26 26,-26-26,53-27,-26 27,26 0,26-53,27 0,27 0,26-53,-27 27,0-54,-26 1,0-53,0-1,-53 54,0 0,0 26,0 0,0 0,0 79,0 27,0 0,0 27,0-1,0 27,0 26,0-26,0-27,-26 1,26-27</inkml:trace>
  <inkml:trace contextRef="#ctx0" brushRef="#br0" timeOffset="118253">25903 10292,'0'0,"0"26,0 27,0-26,-27-27</inkml:trace>
  <inkml:trace contextRef="#ctx0" brushRef="#br0" timeOffset="118420">26088 10266,'0'52,"0"1,0 0,0 0</inkml:trace>
  <inkml:trace contextRef="#ctx0" brushRef="#br0" timeOffset="119196">26908 10345,'0'-53,"0"53,27 0,26-26,-1 26,28 0,26 0,52-80,28 80,-1-53,-26 53,-27 0,0-53,-52 53,-54 0,-26 0,0 0</inkml:trace>
  <inkml:trace contextRef="#ctx0" brushRef="#br0" timeOffset="119382">28205 9922,'0'0,"26"0,27 26,-27-26,-26 53,27-27,-27 27,0 0,-27 0,1 0,-53 26,52-79</inkml:trace>
  <inkml:trace contextRef="#ctx0" brushRef="#br0" timeOffset="120250">29078 9683,'26'-52,"-26"78,53 27,-53 26,0 1,-26-1,26 0,0 1,0-1,0-52</inkml:trace>
  <inkml:trace contextRef="#ctx0" brushRef="#br0" timeOffset="120439">29501 10001,'53'0,"-53"-27,26 27</inkml:trace>
  <inkml:trace contextRef="#ctx0" brushRef="#br0" timeOffset="120776">29766 9895,'0'-26,"-27"52,27 1,0 52,0-53,53 1,0 26,0-27,26-26,-52 80,-1-80,-26 26,0 1,0-27,-53 52,-26-52,26 0,-26 0</inkml:trace>
  <inkml:trace contextRef="#ctx0" brushRef="#br0" timeOffset="120986">29792 9869,'53'0,"-27"0,27 0,0 0,0 0,0 0,-26 0</inkml:trace>
  <inkml:trace contextRef="#ctx0" brushRef="#br0" timeOffset="121552">30745 9525,'0'-53,"0"53,0 53,0 26,0 0,0 1,0-1,0-26,53 0,-53 0,0 0,26-27,0-26</inkml:trace>
  <inkml:trace contextRef="#ctx0" brushRef="#br0" timeOffset="121870">31036 9631,'-27'26,"-26"0,0 27,-26-26,53-27,26 79,0-52,0-1,0-26,52 0,-25 0,-1 0,27 0,-26 0,-1 0,27 0,26 0</inkml:trace>
  <inkml:trace contextRef="#ctx0" brushRef="#br0" timeOffset="122156">31406 9551,'0'-26,"0"26,0 53,-26 0,26-1,0 1,0 27,0 26,0-27,0 0,26-26</inkml:trace>
  <inkml:trace contextRef="#ctx0" brushRef="#br0" timeOffset="122388">31618 9578,'0'53,"0"-1,0 1,0 0,0 27,0-1,0 0,0 1,0-1,0-52</inkml:trace>
  <inkml:trace contextRef="#ctx0" brushRef="#br0" timeOffset="122601">31380 9974,'26'0,"27"0,26 0,-26 0,0 0,0 0,0 0</inkml:trace>
  <inkml:trace contextRef="#ctx0" brushRef="#br0" timeOffset="123100">32094 9631,'0'0,"0"-27,79 27,-52 0,26 0,0 0,-27 0,-26 53,53 0,-53-27,0 1,0 26,-53-27,27 27,-27-26,53 25,-27-52,27 53,0-26,27 26,26-53,26 0,27 26,-27-26,-52 0</inkml:trace>
  <inkml:trace contextRef="#ctx0" brushRef="#br0" timeOffset="125317">25321 11059,'-53'0,"53"53,0 27,0-1,0 0,0 1,26-1,-26 0,53-26,-53-26,27-27,-1 0,53-27,-79 1,27-53,-27 26,0 0,53 0,-53 26,0 54,26 26,-26-27,0 27,0 0,0 26,0-26,0 0,0 0,0 0,0 0,0-27,27-26</inkml:trace>
  <inkml:trace contextRef="#ctx0" brushRef="#br0" timeOffset="125586">25903 11139,'0'26,"0"1,0-1,0 27,0-27,0 27,0 0,0 27,0-1,0-26,0 0,0-27</inkml:trace>
  <inkml:trace contextRef="#ctx0" brushRef="#br0" timeOffset="125939">26167 11086,'0'0,"0"79,0-26,0 26,27 1,-27-1,0 1,0-28,0 1,53-53,-53 27,26-27,27-27,-53-26,27 1,-27 25,26 27,53 0,-79 27,27 25,-27 28,0-27,53 0,-53 0,-27 26,1-79</inkml:trace>
  <inkml:trace contextRef="#ctx0" brushRef="#br0" timeOffset="126230">25903 11562,'0'-26,"53"26,0 0,-1 0,-25 0,26 0,-53 0,53 0,53 52</inkml:trace>
  <inkml:trace contextRef="#ctx0" brushRef="#br0" timeOffset="126517">26935 11430,'0'0,"0"53,0 0,0-1,0-25</inkml:trace>
  <inkml:trace contextRef="#ctx0" brushRef="#br0" timeOffset="126705">27252 11271,'53'0,"-53"26,0 1,0 26,0 26,-26-26,26-26</inkml:trace>
  <inkml:trace contextRef="#ctx0" brushRef="#br0" timeOffset="127536">28072 11377,'0'-53,"27"53,52 0,-26 0,26 0,1 0,-1 0,1 0,25 0,28-53,-54 53,0 0,-52 0,26 0,-80 0</inkml:trace>
  <inkml:trace contextRef="#ctx0" brushRef="#br0" timeOffset="127731">28919 11165,'-26'0,"52"0,27 53,-27-27,-26 27,80-26,-80 26,0-27,-27 1,1 26,-27-53</inkml:trace>
  <inkml:trace contextRef="#ctx0" brushRef="#br0" timeOffset="128633">29633 10953,'0'-52,"27"52,26 0,-27 0,1 0,26 0,-27 52,-26-25,0-1,0 27,0-26,0-1,-26 27,-27-53,26 27,27 25,0-25,106-27,0 0,0 0,-27 0,0 0,-26 0,0 0</inkml:trace>
  <inkml:trace contextRef="#ctx0" brushRef="#br0" timeOffset="128865">30348 10689,'26'53,"-26"0,0 26,0 0,0 1,0-27,0 0,0 0,0-1,53-52</inkml:trace>
  <inkml:trace contextRef="#ctx0" brushRef="#br0" timeOffset="129216">30850 10768,'-52'53,"-81"27,27-28,27 28,0-54,52 27,1-53,26 27,0-27,26 0,27 0,0 0,0 0,0 0,0 0,26 0,-26 0,-26 0,-27 26</inkml:trace>
  <inkml:trace contextRef="#ctx0" brushRef="#br0" timeOffset="129554">31115 10662,'0'-53,"0"106,53 27,-53-1,0 1,0 25,0-52,0 0,0-26,0-1,0 27</inkml:trace>
  <inkml:trace contextRef="#ctx0" brushRef="#br0" timeOffset="129801">31433 10821,'0'-53,"52"53,-52 53,0 27,0-28,0 1,0 0,0 0,0 27,-26-28,26 1,0-26,-26-27</inkml:trace>
  <inkml:trace contextRef="#ctx0" brushRef="#br0" timeOffset="130048">31221 11086,'53'-27,"-27"27,1 0,26 0,52 0</inkml:trace>
  <inkml:trace contextRef="#ctx0" brushRef="#br0" timeOffset="130670">31750 10742,'0'-27,"26"27,54 0,-54 0,1 0,26 0,-53 0,53 0,-53 53,0 0,0 0,0-26,0-1,0 27,0-27,0 1,0 26,0-27,0 1,26-27,1 53,25-53,28 0,-54 0,1 0,-27 0</inkml:trace>
  <inkml:trace contextRef="#ctx0" brushRef="#br0" timeOffset="130896">31776 10874,'0'0,"0"27,53-27,-26 52,52-52,-26 0,27 0,-1 0,-53 0</inkml:trace>
  <inkml:trace contextRef="#ctx0" brushRef="#br0" timeOffset="132867">25030 12488,'0'0,"0"0,0 53,0-27,0-26,0 27,53 26,-53 26,26-52,-26-1,0 53,-26-26,-27-53,26 27,1-27</inkml:trace>
  <inkml:trace contextRef="#ctx0" brushRef="#br0" timeOffset="133067">25109 12435,'26'0,"1"-26,26 26,-27 0,1 0,26 0,-27 0,1 0,25 0,-25 0,-1 0</inkml:trace>
  <inkml:trace contextRef="#ctx0" brushRef="#br0" timeOffset="133309">25638 12171,'0'-27,"0"54,0 25,0 28,0-27,0 26,0 0,0-26,0 53,0-53,0-26</inkml:trace>
  <inkml:trace contextRef="#ctx0" brushRef="#br0" timeOffset="133668">25903 12223,'53'80,"-53"-27,0 26,53 0,-53 1,0-27,0 26,0-52,0-1,26-26,0-26,27-1,-26-26,26 27,-27 26,27 0,-53 26,27 27,-27-26,0 26,0 26,0-53,0-26</inkml:trace>
  <inkml:trace contextRef="#ctx0" brushRef="#br0" timeOffset="133901">25612 12488,'0'-53,"26"53,1-26,26 26,-1 0,28 0,-1 0,1 0,-28 0,1 0,0 0</inkml:trace>
  <inkml:trace contextRef="#ctx0" brushRef="#br0" timeOffset="134577">27331 12409,'0'0,"-52"0,25 26,27 1,0 25,0 28,-53-27,53-27</inkml:trace>
  <inkml:trace contextRef="#ctx0" brushRef="#br0" timeOffset="134764">27437 12435,'0'0,"27"0,-27 53,0 26,0-26,0-26,-53-27</inkml:trace>
  <inkml:trace contextRef="#ctx0" brushRef="#br0" timeOffset="135312">28046 12409,'26'0,"27"0,-26 0,52 0,27 0,0 0,52 0,28-53,-28 53,-52-53,-26 53,-1 0,-53 0,-26-27,-26 27</inkml:trace>
  <inkml:trace contextRef="#ctx0" brushRef="#br0" timeOffset="135513">29104 12171,'0'0,"53"-53,26 53,-52 0,-27 26,26-26,-26 79,0-52,0-1,0 27,-53-26,27 52,-27-79</inkml:trace>
  <inkml:trace contextRef="#ctx0" brushRef="#br0" timeOffset="136383">29951 12038,'0'-26,"26"26,27 0,-26 0,-1 0,27 0,-26 0,-27 53,52-27,-52 1,0 52,-52-26,25 0,-26 0,53-27,-26-26,26 27,0 26,53-53,0 0,-1 0,1 0,0 0</inkml:trace>
  <inkml:trace contextRef="#ctx0" brushRef="#br0" timeOffset="136572">30559 12356,'0'0</inkml:trace>
  <inkml:trace contextRef="#ctx0" brushRef="#br0" timeOffset="136971">31062 11985,'0'0,"0"27,0 26,0 26,27-26,-1-27,27-26,-27 80,-26-54,27-26,-27 27,0 26,0-53,-53 26,0-26,0 0,0 0</inkml:trace>
  <inkml:trace contextRef="#ctx0" brushRef="#br0" timeOffset="137181">31141 11985,'53'0,"-53"-26,27 26,-1 0,54 0,-54 0,1 0,26-27</inkml:trace>
  <inkml:trace contextRef="#ctx0" brushRef="#br0" timeOffset="137659">31856 11853,'0'-26,"0"26,0 26,0 0,0 1,0 52,0-26,26-26,-26-1,0 27,0 0</inkml:trace>
  <inkml:trace contextRef="#ctx0" brushRef="#br0" timeOffset="137997">32173 11853,'-26'0,"26"26,-106 27,106-26,-53-27,53 53,-26-53,26 26,0-26,79 53,-26-53,-27 0,27 0,0 0,0 27,-26-27</inkml:trace>
  <inkml:trace contextRef="#ctx0" brushRef="#br0" timeOffset="138431">32517 11747,'0'-53,"0"80,0-1,0 1,0 26,0 26,0-26,0 0,0 0,0-27</inkml:trace>
  <inkml:trace contextRef="#ctx0" brushRef="#br0" timeOffset="138685">32782 11694,'53'-26,"-53"52,0 27,0 0,0 0,-27 53,27-27,0 1,0-27,-26-1,26 1</inkml:trace>
  <inkml:trace contextRef="#ctx0" brushRef="#br0" timeOffset="138933">32570 11985,'27'0,"-27"-26,26 26,1 0,52 0,-26 0,0 0,-27 0,1 0</inkml:trace>
  <inkml:trace contextRef="#ctx0" brushRef="#br0" timeOffset="139421">33232 11721,'0'-53,"26"53,27 26,-26-26,-27 27,52-27,-52 53,0 26,0-53,0 1,-26 26,-27-27,53 27,-53-26,53-1,0 54,0-54,53-26,0 0,0 0,-27 0,27 26</inkml:trace>
  <inkml:trace contextRef="#ctx0" brushRef="#br0" timeOffset="139646">33099 12012,'27'0,"-1"0,54 0,-27 0,0 53,26-53,0 0,1 0</inkml:trace>
  <inkml:trace contextRef="#ctx0" brushRef="#br0" timeOffset="140644">32597 11668,'0'0,"0"79,0-52,0-1,0 27,0 26,0-26,0 0,0-26,0 26,0-27,0 27,0-27,-53-26</inkml:trace>
  <inkml:trace contextRef="#ctx0" brushRef="#br0" timeOffset="142182">24950 13335,'0'26,"0"27,0 0,0 26,0 1,0-1,0 0,0 1,53-54,0-26,26 53,1-53,-27 0,-27-53,-26 27,53-1,-53-26,-26 27,-27 26,0-53,0 53,-26 0,26 0,26 27,27-1</inkml:trace>
  <inkml:trace contextRef="#ctx0" brushRef="#br0" timeOffset="142481">25585 13441,'0'26,"0"0,0 1,0 26,0 0,0 0,0 0,0-1,0 28</inkml:trace>
  <inkml:trace contextRef="#ctx0" brushRef="#br0" timeOffset="142803">25876 13388,'0'53,"27"26,-27 53,0-26,0 0,53-27,-53 1,0-54,26-26,27 0,-53-26,53-54,-53 27,26 53,-26-53,53 53,-53 53,27 0,-27 0,0 0,0 0</inkml:trace>
  <inkml:trace contextRef="#ctx0" brushRef="#br0" timeOffset="143082">25453 13546,'79'27,"-26"-27,0 0,27 0,25 0,1 0,0 0,-53 0</inkml:trace>
  <inkml:trace contextRef="#ctx0" brushRef="#br0" timeOffset="143913">27384 13414,'0'27,"0"-1,0 27,0-27,0 27,0 0</inkml:trace>
  <inkml:trace contextRef="#ctx0" brushRef="#br0" timeOffset="144109">27649 13467,'0'0,"0"53,0-27,0 27,0 0,0 0</inkml:trace>
  <inkml:trace contextRef="#ctx0" brushRef="#br0" timeOffset="144672">28363 13414,'0'-26,"27"26,-1 0,1 0,26 0,52 0,54 0,0 0,-27 0,27 0,-27 0,27 0,-80-53,1 53,-27 0,26 0,-52 0,-27 53,-53-53</inkml:trace>
  <inkml:trace contextRef="#ctx0" brushRef="#br0" timeOffset="144866">29554 13149,'53'0,"-27"0,27 27,-53 26,0-27,0 1,0-1,0 27,0-26,-26-27,-1 53</inkml:trace>
  <inkml:trace contextRef="#ctx0" brushRef="#br0" timeOffset="146233">30215 12938,'0'-27,"0"1,53-53,0 79,0 0,-53 26,0 27,0 0,0-27,0 54,53-54,0-26,0 53,0-53,0 79,-53-52,0 26,-27-53,-26 79,-26-79,0 27,26-27,0 0</inkml:trace>
  <inkml:trace contextRef="#ctx0" brushRef="#br0" timeOffset="146750">30850 13361,'27'0,"-1"0,-26 27</inkml:trace>
  <inkml:trace contextRef="#ctx0" brushRef="#br0" timeOffset="147087">31194 13176,'0'0,"0"26,80 54,-54-80,27 53,-26-53,-1 0,27 0,-27 0,-26 0,0-53,-26 26,-27-26,27 27,-27 26,26 0,1 0</inkml:trace>
  <inkml:trace contextRef="#ctx0" brushRef="#br0" timeOffset="147516">31697 12911,'0'-26,"0"-1,0 27,27 53,-27-26,26 26,-26 0,0 26,0-26,53 0,-53 0,0 0,0 0,26-53</inkml:trace>
  <inkml:trace contextRef="#ctx0" brushRef="#br0" timeOffset="147868">32041 12991,'0'53,"-26"0,26-27,-53 27,26-27,27 27,0-26,0-27,53 26,-26-26,-1 0,1 0,25 53,-25-53</inkml:trace>
  <inkml:trace contextRef="#ctx0" brushRef="#br0" timeOffset="148198">32438 12911,'0'-53,"-27"1,27 78,0 0,0 54,-26-27,26 0,0 0,0-1,0 1,0 27,0-27,0 0,26-27</inkml:trace>
  <inkml:trace contextRef="#ctx0" brushRef="#br0" timeOffset="148430">32676 12779,'0'53,"53"26,-53-26,0 0,0 27,0-28,0 1,0 27,0-27,0-27,-26-26</inkml:trace>
  <inkml:trace contextRef="#ctx0" brushRef="#br0" timeOffset="148663">32438 13229,'0'-27,"79"27,-52 0,-1 0,27-53,0 53,0 0,0 0,0 0</inkml:trace>
  <inkml:trace contextRef="#ctx0" brushRef="#br0" timeOffset="149112">33099 12858,'27'-52,"-1"52,1 0,-1 0,54 0,-54 26,27 0,-53 27,26-26,-26-1,0 54,0-27,0-27,0 27,-79-27,53 27,26 27,0-54,53 27,-1-53,-25 0,26 27,-27-27</inkml:trace>
  <inkml:trace contextRef="#ctx0" brushRef="#br0" timeOffset="149316">33073 13097,'0'-27,"0"27,26 0,27 0,53 0,-26 0,-1 53,-26-53,0 26</inkml:trace>
  <inkml:trace contextRef="#ctx0" brushRef="#br1" timeOffset="164228">5159 16404,'-53'26,"27"1,26-1,-53-26,53 53,-26-26,26 26,0-27,0-26,53 26,-27-26,0 0,27 0,-53-26,27-27,-27 0,0 27,0-1,53-26,-27 53,27 27,-53-1,0 1,27 26,-27-27,0 27,26-53,-26 53,53-53,-53-27,26-25,-26 25,0-26,27 53,-27-53,53 27,0 26,0 0,0 79,-53-26,26 0,-26 0,0 0,0-27</inkml:trace>
  <inkml:trace contextRef="#ctx0" brushRef="#br1" timeOffset="165886">5874 16668,'26'0,"-26"-26,53 26,-53-53,80 27,-80-27,52 26,-52-26,27 27,-27-1,0-26,0-26,0 53,0-1,0-26,0-26,0 79,0-53,0 27,-27-27,-25 53,25 0,27 26,-26-26,-27 27,53 25,0 1,0-26,0 26,0 0,0 26,0-26,0 0,0 0,0-27,0 27,0-26,0-1,0 53,0-52,26-27,54 0,-54 0,27 0,0 0,26 0,-52 0,-1 0,-26 0,27 0,-27-79,0 26,52 53,-25 26,26 1,-27 25,1-52,26 0,0-79,-53 26,79 0,-53-26,-26 26,53 53,-53-27,0 27,27 53,-27 0,26-26,-26 26,0 0,53 26,-53 0,0 1,0 26,0 52,0-25,0 25,0-78,-53-27,0-53,0 79,1-79,-1 0,0 0,26-26,27-27,-53 26,53-26,0 0,27 27,-1-27,27 27,0 26,-26-53,25 53,1 0,-53-53,0-27</inkml:trace>
  <inkml:trace contextRef="#ctx0" brushRef="#br1" timeOffset="168288">7646 16457,'0'0,"0"53,0-27,0 1,0 26,0-27,0 0,27 27,-1-53,27 53,-26-53,26 53,0 0,-53-26,-27-27,1 52,-27-52,26 0,-26 27,27-27,-1 0</inkml:trace>
  <inkml:trace contextRef="#ctx0" brushRef="#br1" timeOffset="168527">7699 16351,'0'-27,"53"27,-26 0,26 0,0 0,0 0,-1 0,1 0,27 0,-54 0,1-26</inkml:trace>
  <inkml:trace contextRef="#ctx0" brushRef="#br1" timeOffset="168789">8599 16245,'0'53,"0"26,0 27,0-53,0 27,0-28,0 1,0 0,0 0,0-26,0 26,0-27</inkml:trace>
  <inkml:trace contextRef="#ctx0" brushRef="#br1" timeOffset="169128">8943 16245,'53'79,"-53"1,0-1,26 1,-26-1,0 0,53-26,-53-26,27-27,-27 0,53-53,-53 0,26 26,27 54,-53-1,0 27,26-26,-26 26,0-27,0 1</inkml:trace>
  <inkml:trace contextRef="#ctx0" brushRef="#br1" timeOffset="169368">8414 16457,'0'0,"79"0,-52 0,26 0,26 0,27 0,26 0,-26 0,-27 0,-26 0</inkml:trace>
  <inkml:trace contextRef="#ctx0" brushRef="#br1" timeOffset="170507">10292 16086,'0'0,"0"53,0 0,53 0,-53 53,0-53,27 0,-27 0,0 0,53 0,-53-27,0-26,26-53,-26 0,0 0,53 27,-27-54,27 80,-26 0,26 0,0 0,26 0,-53 0,1 53,26-26,-53-1,26 27,-26 0,0 0,0-27,0 27</inkml:trace>
  <inkml:trace contextRef="#ctx0" brushRef="#br1" timeOffset="171100">11456 16404,'0'-27,"0"1,-26-27,0 53,26-26,-53 26,26 0,-26 0,27 0,-27 79,26-53,27 1,-52 26,52 0,0-27,0 27,52-53,-25 0,-1 27,27-27,-26 0,-1 0,54-106,-80 79,26-26,-26 80,0-1,0 1,53 26,-53-27,53 27,-53-27,26-26</inkml:trace>
  <inkml:trace contextRef="#ctx0" brushRef="#br1" timeOffset="171363">11695 16668,'53'0,"-1"0,-52 27,27-1,26 54,-53-27,0-106,0 0,0-27,0 28,0 25,0 1,26 26,-26-53,27 53</inkml:trace>
  <inkml:trace contextRef="#ctx0" brushRef="#br1" timeOffset="171836">12303 16801,'0'26,"53"1,-53 26,27-53,-1 0,27-53,-53 0,53 0,-53 0,26 26,1 27,26 27,-53-1,26 27,-26-26,53-27,-27 0,-26-53,53 26,-53 1,27 26,-27-53,0 79,26 1,-26-1,0 27,80-26,-80 26,53-53</inkml:trace>
  <inkml:trace contextRef="#ctx0" brushRef="#br1" timeOffset="173002">13441 16589,'0'-26,"-27"26,-26 0,1 0,52 53,-27-27,27 0,0 27,0 0,0-53,27 0,52-26,-53-27,-26 26,53 27,-53-52,53 52,0 52,-26 1,26 0,-27-53,27-26,-53-1,53-26,-53 27,26 26,-26-26,80 26,-54 79,-26-53,53 1,-27 52</inkml:trace>
  <inkml:trace contextRef="#ctx0" brushRef="#br1" timeOffset="173219">14314 16695,'26'0,"-26"53,0-27,0 1,0 52,0-26,0 0,0-27</inkml:trace>
  <inkml:trace contextRef="#ctx0" brushRef="#br1" timeOffset="173416">14446 16430,'53'0,"-53"0,0 0,0 27,-53-27</inkml:trace>
  <inkml:trace contextRef="#ctx0" brushRef="#br1" timeOffset="173662">15081 16642,'0'-53,"-53"53,0 0,1 53,-1-27,53 27,0-26,0 26,79-53,0 53,27-53,79 0,1 0,-81 0,-52-53</inkml:trace>
  <inkml:trace contextRef="#ctx0" brushRef="#br1" timeOffset="174869">16298 16457,'0'0,"27"26,-27 27,53 0,-53 0,26 0,-26-27,80-26,-54 27,0-27,27 0,0 0,-53-53,27 26,-27 1,0-27,0 80,0-1,0 0,53 27,-27-26,27-27,-26 0,-1 0,27-27,-53 1,26-53,-26-1,0 1,0-1,0 27,0 27,-53 26,53 53,0 0,-52 0</inkml:trace>
  <inkml:trace contextRef="#ctx0" brushRef="#br1" timeOffset="175117">17595 16351,'0'26,"53"27,-53-26,0-1,0 27,0-26,0-1,53-26,-27 0,27 0,-27 0,1 0,-27-53</inkml:trace>
  <inkml:trace contextRef="#ctx0" brushRef="#br1" timeOffset="175282">17727 16060,'0'-53,"0"53,0 79,0 1,0-1</inkml:trace>
  <inkml:trace contextRef="#ctx0" brushRef="#br1" timeOffset="175868">17859 16774,'80'0,"-54"27,1-27,26 0,0 0,-1-53,28 0,-27-53,26-26,-26 26,-53-26,53 52,-53 54,-27 26,-78 53,25 53,54-27,26 53,-53-52,53-1,0-26,0 0,53-27,-27-26,27 0,27 0,-28 0,1 0,0-53,0-26,0 26,-53-26,0 26,0-27,0 27,0-26,0 53,0-1,-26 80,26 0,-53 26,53 1,-27-1,27-26,0 0,0 0,0-27,0 1,27-27,-1 53,54-53,78 0,1 0</inkml:trace>
  <inkml:trace contextRef="#ctx0" brushRef="#br1" timeOffset="177295">19791 16060,'0'-53,"53"132,-53-52,53 26,0 26,-53 0,53 27,-53-53,52 0,-52 0,0-26,27-27,-27 0,53-53,-53 26,53-26,0 27,0 26,-1 0,-25 79,-27-52,0-1,0 53,-27-26,-25-53,-28 0,27 0,0 0,27 0,-1 0,27 0,0 0,27 0,26 0,79 0,-26 0,0 0,0 0,-27 0,0 0,1 0,26-79,-54 53,-52-27,53 26,-53-26,0 27,-79 26,53 0,-27 0,0 0,0 26,53 27,-27 0,27 0,0 0,0-27,27-26,-1 53,54-53,-1 0,0 53,80-53,-27 0,-26-79</inkml:trace>
  <inkml:trace contextRef="#ctx0" brushRef="#br1" timeOffset="178271">22172 15875,'0'-27,"0"-26,0 0,0 80,0 52,0 1,53 52,-53-26,53-27,-53 0,53 27,-53-53,53 0,-53-26,0 26,26-1,-26 1,0 0,0-53</inkml:trace>
  <inkml:trace contextRef="#ctx0" brushRef="#br1" timeOffset="178667">22410 16033,'0'-26,"0"26,0 26,53 27,-26-26,52 26,-26-27,-27-26,-26 80,53-54,-53 0,0 27,-26-26,-27 26,0-27,-26 27,26-26,0 26,26-53,27 52</inkml:trace>
  <inkml:trace contextRef="#ctx0" brushRef="#br1" timeOffset="179141">23098 16272,'0'-53,"-26"53,-54 79,27-26,-26 0,26 0,53-27,-26 27,26 0,0-53,26 0,53 0,-26-53,0 0,27 0,-54 27,27-1,-53 54,0-1,27 27,-27-26,0-1,52 27</inkml:trace>
  <inkml:trace contextRef="#ctx0" brushRef="#br1" timeOffset="179502">23760 16192,'-27'0,"-26"0,27 0,-1 0,-26 80,53-54,0 0,27-26,26 53,-27-53,1 27,26 26,-53 0,0-27,-27 27,-26-26,0-27,27 26,-27-26,26 0,1 0,26-26</inkml:trace>
  <inkml:trace contextRef="#ctx0" brushRef="#br1" timeOffset="179874">24236 16219,'0'26,"-53"-26,0 79,27-52,-27 26,26-27,-26 54,53-54,53 1,27-27,-28 53,1-53,-26 0,-27 26,0 27,0-27,-53-26,0 27,0-27,0 0,0 0,27 53</inkml:trace>
  <inkml:trace contextRef="#ctx0" brushRef="#br1" timeOffset="180235">24527 16668,'0'0,"53"0,0 0,0 0,26 0,0 0,-26 0,0-52,0-28,-53 54,0-27,0 26,0 27,-26-26,-54 26,27 0,0 0,1 26,-1 27,53 27,-27-1,27-26,0-27,53 27,0-26,26-27,27 79,-53-79,0 0,-26 0</inkml:trace>
  <inkml:trace contextRef="#ctx0" brushRef="#br1" timeOffset="180834">25585 16430,'-26'0,"-1"0,1 0,-27 0,-26 0,26 53,0 0,53 0,-27 26,27-26,0-26,27-27,26 26,0-26,-1 0,1 0,0-26,-26-1,26-26,-53-26,0 0,26-1,-26 27,0-26,0 0,0-1,0 54,0-27,0 53,0 26,0 27,0 0,0 0,0 0,0 26,0-26,0 0,0 0,0-26,0 26,0-27,0 0,0 27</inkml:trace>
  <inkml:trace contextRef="#ctx0" brushRef="#br1" timeOffset="181272">25956 16563,'26'0,"-26"-27,27 27,-27 0,52 53,-52-26,0-1,0 27,0 0,-52-27,25-26</inkml:trace>
  <inkml:trace contextRef="#ctx0" brushRef="#br1" timeOffset="182379">26935 16404,'0'-80,"0"54,26 26,27 26,0 1,-27 26,27-27,-53 1,27-27,-27 79,0-26,0-26,0-27,0 26,0 27,26-53,27 0,26 0,54-27,-54 27,-26-52,-26 52</inkml:trace>
  <inkml:trace contextRef="#ctx0" brushRef="#br1" timeOffset="182548">27570 16272,'0'-27,"26"27,-26 53</inkml:trace>
  <inkml:trace contextRef="#ctx0" brushRef="#br1" timeOffset="182903">28363 16510,'53'0,"-53"53,53-53,-26 0,-1 0,53-27,-52 1,-27-27,53 0,-53 26,0-52,-27 79,1 0,-1 0,-25 0,25 79,27-52,-53-1,53 27,0-26,27-1,26 27,-27-53,27 27,-27-27,1 0,26 0</inkml:trace>
  <inkml:trace contextRef="#ctx0" brushRef="#br1" timeOffset="183067">29236 16616,'0'105,"-26"-52,0 0,-27 0,26-53</inkml:trace>
  <inkml:trace contextRef="#ctx0" brushRef="#br1" timeOffset="186910">2090 17515,'-26'0,"26"27,0 52,0 0,0-26,26 0,27 0,0-53,26 53,1-53,-1 0,1-53,-28 27,-52-54,53 27,-53 0,-26 0,-1-26,-25 53,25 26,-26-53,0 53,0 0,27 0,-27 53,53-27,-26 27,26-27,0 1,26-27</inkml:trace>
  <inkml:trace contextRef="#ctx0" brushRef="#br1" timeOffset="187208">2646 17515,'26'-26,"1"26,26 26,-53 27,26 26,-26 1,0-27,53 0,-53-27,27-26,-27 53,52-53,1-26,-26-1,26-52,-53 26,26 0,-26 26,0 54,53-1,-26 54,25-54,1-26</inkml:trace>
  <inkml:trace contextRef="#ctx0" brushRef="#br1" timeOffset="187448">3334 17303,'0'53,"26"0,-26 0,0 0,0 26,0 1,27 26,-27-27,53-26,-53 0,53 0,-27-53</inkml:trace>
  <inkml:trace contextRef="#ctx0" brushRef="#br1" timeOffset="187650">3228 17594,'0'-26,"53"26,-27-53,1 53,26 0,-27 0,1 0,-27 27,53-27</inkml:trace>
  <inkml:trace contextRef="#ctx0" brushRef="#br1" timeOffset="188634">3625 17039,'0'-27,"0"27,79 0,-52 80,26 79,-1-1,-52 1,80 26,-80-52,53 25,-53-78,53-1,-53-53,0-26,0-52,0 25,0-26,-27 0,27-26,0 26,0 27,0-1,27-26,52 53,-52 0,25 0,-25 27,26 78,-53-78,0-1,0 27,0-26,-27-1,27 27,-26-26</inkml:trace>
  <inkml:trace contextRef="#ctx0" brushRef="#br1" timeOffset="188956">4445 18071,'26'0,"-26"53,27-53,-27 53,53-53,-53 26,79-26,-52 0,-27 0,0-26,53-54,-53 1,0-27,0 0,53 53,-27 53,-26 0,53 27,-53 26,26-27,-26 1,53 25,-53-25</inkml:trace>
  <inkml:trace contextRef="#ctx0" brushRef="#br1" timeOffset="189196">5292 17065,'0'106,"-27"26,27-26,0 0,0 26,0-26,0-26,27-27,-27-1,53 28,-53-54,0 1</inkml:trace>
  <inkml:trace contextRef="#ctx0" brushRef="#br1" timeOffset="189416">5027 17727,'0'0,"53"0,-27 0,54 26,-27-26,0 0,0 0,0 0</inkml:trace>
  <inkml:trace contextRef="#ctx0" brushRef="#br1" timeOffset="190276">3969 17965,'0'26,"0"1,0 26,0-27,0 1,0 26,0-27,53 0,-53 27,26-53,-26 53,0-26,53-27,-53 0</inkml:trace>
  <inkml:trace contextRef="#ctx0" brushRef="#br1" timeOffset="191558">7064 17489,'0'-27,"-26"27,-53 53,52 0,-26 0,0 26,53-52,-26-27,26 26,26-26,54 53,-27-53,-1 0,1 0,0 0,-53 27,80-27,-80 53,0-1,0-25,-27-1,1 27,-27-53,53 53,-53-53</inkml:trace>
  <inkml:trace contextRef="#ctx0" brushRef="#br1" timeOffset="191776">7382 17833,'0'0,"0"53,53-1,-53 28,0-27,26-27,-26 1,0 26</inkml:trace>
  <inkml:trace contextRef="#ctx0" brushRef="#br1" timeOffset="191966">7435 17515,'0'-26,"0"-1,0 27,0 53,0 0,0 26,0 1</inkml:trace>
  <inkml:trace contextRef="#ctx0" brushRef="#br1" timeOffset="192745">7805 17806,'0'-26,"0"-27,-53 53,27 0,-1 0,27 26,27-26,-1 0,1 0,26 0,-27 0,27 0,0 27,-53-1,0 54,0-1,0 0,0 1,0-1,0-26,0-27,-26-26,26 53,-53-53,53-26,-53 26,53-53,-27 53,27-27,27 27,-1 0,27 0,-26-52,25 52,-25 0,26 0,0 0,-53 26,26-26,-26 26,53 27,-53-106,53 1,-53-1,106-53,-80 53,27 26,-26-25,-1 52,-26 26,0 27,53-27,-53 1,0 26,0-27,0 1,0 26,27-53,52 0</inkml:trace>
  <inkml:trace contextRef="#ctx0" brushRef="#br1" timeOffset="193167">9287 17938,'0'-26,"-27"26,54 0,-1 53,27-53,0 26,0-26,0-53,-27-26,27-53,0-53,0-1,-53 28,80-1,-80 106,-53 53,0 26,-27 80,54-26,-27 25,0-25,53-1,0-26,0 26,0-26,27 27,-1-1,-26 1,79-1,-26 27,-26 0,-27 26,53-79</inkml:trace>
  <inkml:trace contextRef="#ctx0" brushRef="#br1" timeOffset="193345">10504 18018,'26'0,"-26"26,53 27,-53 27,0-28,0 1,-79 27,53-80</inkml:trace>
  <inkml:trace contextRef="#ctx0" brushRef="#br1" timeOffset="196671">13388 17621,'0'-53,"0"27,0 26,0-27,0-26,-53 53,53-26,-26 26,-54 0,54 0,-27 26,26 27,27 0,-79 0,79 0,-26-27,26 1,0 52,26-79,0 0,27 0,0 0,0-26,0 26,-26-80,52 1,-79 52,0 27,26 80,-26-54,0 1,53 26,-53-27,27 27,-27-26,0 25,0 1</inkml:trace>
  <inkml:trace contextRef="#ctx0" brushRef="#br1" timeOffset="197159">13705 17700,'0'0,"0"27,53 26,0 26,53 0,-53 1,-53-54,53 27,-53-26,0-1,0-26,0 79,-106-79,80 27,-27-27,26 0</inkml:trace>
  <inkml:trace contextRef="#ctx0" brushRef="#br1" timeOffset="197339">13811 17806,'53'-53,"53"53,-27 0,-26 0</inkml:trace>
  <inkml:trace contextRef="#ctx0" brushRef="#br1" timeOffset="199017">15319 17594,'0'-52,"0"25,0 1,0-27,0 53,-26 0,-53 0,26 0,53 26,-53-26,53 53,-53-53,53 27,-27-27,27 26,0 27,-53-27,53 1,0 26,0-27,0 1,27 26,-27-27,26 27,-26-27,53 1,27 26,-27-53,26 0,-53 0,27 0,-26 0,-1 0,1 0,26 0,-27 0,-26 0</inkml:trace>
  <inkml:trace contextRef="#ctx0" brushRef="#br1" timeOffset="199588">15637 17833,'0'0,"0"53,0-1,26-52,-26 27,27-27,52 0,-52-27,-27 1,0-27,0 27,0-1,0 27,-53 0,53 0,0 53,0-26,53 25,0-52,-1 0,28-52,-1-1,-26 0,0-27,-53 27,0 27,0-1,-26 27,-1 0,1 0,-27 0,53 27,0 52,0-26,0 0,79 27,-26-28,26 1,-26-26,-26-27,-27 26,-80-26,28 0,-1 0,0 53,26-53</inkml:trace>
  <inkml:trace contextRef="#ctx0" brushRef="#br1" timeOffset="200063">16775 17330,'-27'0,"27"26,-26 54,26-1,-53 27,53 0,0 26,0-26,0 26,53 0,0-26,-27-26,53-27,-26 0,0-53</inkml:trace>
  <inkml:trace contextRef="#ctx0" brushRef="#br1" timeOffset="202445">17251 17647,'0'27,"0"26,53 26,0-26,-27-53,27 53,-26-53,-27 26,52-26,-52 53,0 0,0 0,-52-26,25-27,-26 53,27-53,-1 52,-52-52</inkml:trace>
  <inkml:trace contextRef="#ctx0" brushRef="#br1" timeOffset="202688">17357 17780,'26'-27,"27"27,-53-53,53 53,-27 0,54 0,-27 0,0 0</inkml:trace>
  <inkml:trace contextRef="#ctx0" brushRef="#br1" timeOffset="205332">18150 17594,'-52'0,"52"27,0-1,-27 27,27 0,0 27,0 25,-53-25,53-1,0 1,0-28,0 1,0-26,80-27,-54 26,0-26,27 0</inkml:trace>
  <inkml:trace contextRef="#ctx0" brushRef="#br1" timeOffset="205895">18230 17674,'26'0,"27"-27,-26 27,26 0,-1 0,1 0,0 0,-53 27,53 26,-53 0,0 0,0 0,-26 26,-27-53,26 27,1-53,26 27,-53-27,79 0,27 53,0-53,-26 0,26 0,-27 0,27 0,0 0,0 0</inkml:trace>
  <inkml:trace contextRef="#ctx0" brushRef="#br1" timeOffset="206262">18944 17753,'27'0,"-27"53,0 0,0 0,0 0,0-27,53 27,-53-26,26 26,0-53,27 0,-53-27</inkml:trace>
  <inkml:trace contextRef="#ctx0" brushRef="#br1" timeOffset="206495">19209 17859,'0'-53,"26"53,-26 27,27-1,-27 1,0 25,0-25,53-1,-53 54,0-27</inkml:trace>
  <inkml:trace contextRef="#ctx0" brushRef="#br1" timeOffset="206825">19368 17647,'-27'0,"-26"0,27 0,-54 0,27-53,0 53,1 0,-28 0,54 0,26 53,0-26,0-1,0 27,0-26,0-1,0 27,0-53</inkml:trace>
  <inkml:trace contextRef="#ctx0" brushRef="#br1" timeOffset="207139">19632 17383,'27'26,"-27"27,79 27,-79-28,53 1,-53 0,0 27,0-27,0 0,0-1,-53 1,0-26,-26 26,26-53,26 53</inkml:trace>
  <inkml:trace contextRef="#ctx0" brushRef="#br1" timeOffset="207679">20399 17409,'0'-26,"0"-27,0 26,0 27,-79 0,53 0,26 27,-53 52,53-26,-53 27,53-1,0 0,0-26,0 0,0 27,26-28,-26 1,0 0,0 27,0-54,0 27,0 0,0 0</inkml:trace>
  <inkml:trace contextRef="#ctx0" brushRef="#br1" timeOffset="207890">20161 17859,'0'0,"27"0,26 0,-27 0,27 0,0 0,53-26,-53 26,-27 0</inkml:trace>
  <inkml:trace contextRef="#ctx0" brushRef="#br1" timeOffset="208175">20770 17303,'53'-26,"-53"26,0 53,0 26,0 1,0 25,-27 28,27-27,0-27,0 0,0-26,0 0,0-26,0 26,0-53</inkml:trace>
  <inkml:trace contextRef="#ctx0" brushRef="#br1" timeOffset="208378">20638 17806,'0'-26,"26"26,0 0,27 0,27 0,-1 0,0 0,-26 0,-26 0</inkml:trace>
  <inkml:trace contextRef="#ctx0" brushRef="#br1" timeOffset="208625">21273 17303,'0'53,"0"0,52 27,-52-1,0 0,0 1,0-1,0 27,-26 0,26-53,-79 0,26 26,-53-26,53 0</inkml:trace>
  <inkml:trace contextRef="#ctx0" brushRef="#br1" timeOffset="209307">20055 17859,'27'0,"26"0,0 0,0 0,-27 0,1 0</inkml:trace>
  <inkml:trace contextRef="#ctx0" brushRef="#br1" timeOffset="210725">21643 17965,'0'-53,"0"53,79-26,1 26,-27 0,0 0,26 0,-26 0,0 0</inkml:trace>
  <inkml:trace contextRef="#ctx0" brushRef="#br1" timeOffset="210972">21881 17780,'27'26,"-1"27,-26 0,53-27,-53 1,0 26,0-27,0 1,0 26,0-27,0 1</inkml:trace>
  <inkml:trace contextRef="#ctx0" brushRef="#br1" timeOffset="211536">22516 17251,'0'-27,"0"27,0 53,53 0,-53 26,53 1,-53-1,26 0,-26 27,0-53,0-26,0-1,80-52,-80-1,53-26,-27 53,27-53,-27 53,27 0,-53 27,53 26,-53-27,0 1,0 26,0-1,0-25,-26-27,-54 53,28-53,-1 0,0 0,26 0,27-53,-53 53,53-53,27 53</inkml:trace>
  <inkml:trace contextRef="#ctx0" brushRef="#br1" timeOffset="211954">23098 18097,'27'0,"26"-26,-27 26,0 0,27 0,-53 26,53 27,-53-26,0-1,0 27,0 0,0-53,0 26,53-26,0 0,0 0,-27 0,-26 27</inkml:trace>
  <inkml:trace contextRef="#ctx0" brushRef="#br1" timeOffset="212841">23627 18018,'0'-27,"0"27,-26 0,-27 0,26 0,1 0,-27 0,0 0,53 0,0 53,0-26,0 52,0-52,0 25,0-25,0-1,-26 27,26-26,0-1,53-26,-27 0,53 0,-26-53,27 53,-27-53,0 53,0 0,-27 0,-26 0,0 80,0-54,-53 27,27-53,-27 53,26-53,1 27,-27-27,26 79,27-53,-53-26</inkml:trace>
  <inkml:trace contextRef="#ctx0" brushRef="#br1" timeOffset="214156">24342 17568,'0'0,"-27"0,-52 26,26 27,0-26,0 26,53-27,-26-26,26 53,0 0,53-53,52 53,-25-53,-1 26,-26-26,26 53,-52-26,-27 26,-53-53,0 79,0-79,27 27,-27-27,26 52</inkml:trace>
  <inkml:trace contextRef="#ctx0" brushRef="#br1" timeOffset="214457">24712 17833,'0'26,"0"27,0 0,0-27,0 1,0-1,0 27</inkml:trace>
  <inkml:trace contextRef="#ctx0" brushRef="#br1" timeOffset="214638">24818 17647,'26'0,"-26"80,0-27</inkml:trace>
  <inkml:trace contextRef="#ctx0" brushRef="#br1" timeOffset="214928">24977 18203,'0'-26,"53"26,-53-27,26 27,1 0,25 0,-52-26,80 26,-80-27,53 27,-27 0,1 0,-27 0,0 53,0-26,0 25,0-25</inkml:trace>
  <inkml:trace contextRef="#ctx0" brushRef="#br1" timeOffset="215987">25823 17436,'0'26,"0"54,0-1,0 0,0 1,0 26,-53 26,53-26,0-27,0 0,0-26,0 0,80 0,-54-53,1 0</inkml:trace>
  <inkml:trace contextRef="#ctx0" brushRef="#br1" timeOffset="216443">26194 17594,'53'0,"-53"27,0 26,0-27,0 1,26 52,-26-52,80 26,-54-27,0 0,27-26,-26 80,26-54,-53 27,-27-53,-26 27,0-27,-26 53,0-53,52 0</inkml:trace>
  <inkml:trace contextRef="#ctx0" brushRef="#br1" timeOffset="216638">26432 17436,'0'-27,"53"27,-27 0,27 0,-26 0,-1 0,-26 53,79-53,-79 27,27-27</inkml:trace>
  <inkml:trace contextRef="#ctx0" brushRef="#br1" timeOffset="217044">27173 17383,'0'0,"0"53,-53 26,53 0,0 27,0 0,0 26,0-26,0-26,26-27,1-1,26 1,-27-53,1 27,25-27,-25 0</inkml:trace>
  <inkml:trace contextRef="#ctx0" brushRef="#br1" timeOffset="217479">27596 17594,'27'0,"-1"0,0 0,54 27,-54-27,-26 53,27-53,-27 53,0-27,0 1,0 26,0-27,0 1,-80 25,80 1,0-26,27-27,-1 0,27 0,0 0,-26 0,-1 0,-26 0,53 0,-53-27</inkml:trace>
  <inkml:trace contextRef="#ctx0" brushRef="#br1" timeOffset="217703">28019 17647,'27'0,"-27"27,53 26,-53 0,0 0,0-27,0 1,0-1,26-26,-26 53,27-80</inkml:trace>
  <inkml:trace contextRef="#ctx0" brushRef="#br1" timeOffset="217914">28284 17674,'0'0,"26"0,-26 26,53 54,-53-54,0 1,0-1,0 27,0-27</inkml:trace>
  <inkml:trace contextRef="#ctx0" brushRef="#br1" timeOffset="218244">28601 17118,'0'27,"0"-1,0 1,0 26,-52-53,-1 52,0-52,0 0,0 0,-26-26,52-27,1 53,-27-26,26 26,-26 0,53 0,-26 53,26-1,0 28,0-27,0 0</inkml:trace>
  <inkml:trace contextRef="#ctx0" brushRef="#br1" timeOffset="218708">29184 17568,'52'-53,"-52"27,0-1,0 1,0 26,-52 0,-1 0,0 0,-27 53,27 0,27-1,26 1,-79 53,79-53,0 0,0 0,0-27,0 27,0-26,26 26,-26-27,0 1,0 26,0-27,0 0</inkml:trace>
  <inkml:trace contextRef="#ctx0" brushRef="#br1" timeOffset="218932">28575 17780,'0'-27,"53"27,-27 0,27 0,-26 0,26 0,0 0,0 0,-1 0,28 0,-54 0</inkml:trace>
  <inkml:trace contextRef="#ctx0" brushRef="#br1" timeOffset="219218">29342 17515,'53'27,"-53"-1,80 53,-80-26,53 0,-53 27,52-27,-52-1,0 1,0 27,-52-27,-54 26,-53 0,27 1,79-80</inkml:trace>
  <inkml:trace contextRef="#ctx0" brushRef="#br1" timeOffset="220156">29951 17489,'0'0,"0"53,0-27,0 27,0 0,0 26,0 27,0-27,0 1,0-27,0 0,0 0,0-1</inkml:trace>
  <inkml:trace contextRef="#ctx0" brushRef="#br1" timeOffset="220358">29871 17833,'0'0,"53"0,0 0,-26 0,-1 0,27 0,-26 0,-1 0</inkml:trace>
  <inkml:trace contextRef="#ctx0" brushRef="#br1" timeOffset="220576">30242 17489,'26'0,"54"0,-54 0,1 0,-27 79,79 27,-79 0,0 26,0 27,-53-1,-26-25,-1-27,-25-1,52-25,53-27,-27-27</inkml:trace>
  <inkml:trace contextRef="#ctx0" brushRef="#br1" timeOffset="222210">30771 16192,'0'-26,"0"-1,-53 27,27 0,-27 53,53 0,-27-26,27 25,0-25,0-1,0 27,0 27,0-54,0 1,0-1,0 27,0-27,-53 27</inkml:trace>
  <inkml:trace contextRef="#ctx0" brushRef="#br1" timeOffset="222450">30374 16483,'27'-26,"-1"26,53-53,-26 53,-26 0,-1 0,1 0,26 0</inkml:trace>
  <inkml:trace contextRef="#ctx0" brushRef="#br1" timeOffset="222695">30850 16377,'53'0,"0"0,-26 0,26 0,0 0,-27 0,-26 27,-26-1,-27-26</inkml:trace>
  <inkml:trace contextRef="#ctx0" brushRef="#br1" timeOffset="222832">30824 16721,'79'0,"-26"-26,-26 26,-1 0</inkml:trace>
  <inkml:trace contextRef="#ctx0" brushRef="#br1" timeOffset="223209">31485 16324,'0'27,"0"-1,27 27,-27 0,26-26,-26 26,53-27,-53 1,0 25,0 1,0-26,-79-27,-27 53,27-53,26 0</inkml:trace>
  <inkml:trace contextRef="#ctx0" brushRef="#br1" timeOffset="223426">31327 16351,'53'-53,"0"53,-27 0,27 0,26 0,-26 0,-53 26,53-26</inkml:trace>
  <inkml:trace contextRef="#ctx0" brushRef="#br1" timeOffset="224049">32094 16351,'0'26,"0"-26,0 27,-79-27,79 53,-53-53,53 53,0 0,0 0,0-53,79 0,-26 0,-53-27,0-52,0 52,26 27,1 0,52 27,-26-27,0 79,0-79,-27 27,1-27,-27 0,0-27,-53 27,53-53,-53 0,53 27,0-1,0 1,0-27,0 26,-79 27,52 27,1-27,-27 53,26 26</inkml:trace>
  <inkml:trace contextRef="#ctx0" brushRef="#br1" timeOffset="224340">32623 16245,'27'-53,"-27"27,53 26,-53-27,0 27,0 53,0 27,0-1,-27 27,27-27,-26-26,26 0,0 0,0-27,0 1</inkml:trace>
  <inkml:trace contextRef="#ctx0" brushRef="#br1" timeOffset="224588">32861 16377,'0'-53,"53"53,-53 53,0-26,0 26,0 0,0 26,0 0,-26 1,26-1,-53-26,53-26,-27-27</inkml:trace>
  <inkml:trace contextRef="#ctx0" brushRef="#br1" timeOffset="224807">32650 16616,'26'0,"-26"-27,27 27,-1 0,27 0,26 0,1 0,-54 0,1 0</inkml:trace>
  <inkml:trace contextRef="#ctx0" brushRef="#br1" timeOffset="225202">33258 16377,'0'27,"53"-27,-53 53,27-53,-27 53,26-53,-26 53,0 0,0-27,0 0,-26 27,-27-26,26 26,1-27,-27 27,53 0,0-53,53 0,-53 26</inkml:trace>
  <inkml:trace contextRef="#ctx0" brushRef="#br1" timeOffset="225422">33046 16748,'0'0,"80"0,-27 0,0 0,0 0,0 0,-1 0,-25 53</inkml:trace>
  <inkml:trace contextRef="#ctx0" brushRef="#br1" timeOffset="225600">33629 16907,'0'-27,"0"54,0 25,0-52</inkml:trace>
  <inkml:trace contextRef="#ctx0" brushRef="#br1" timeOffset="226020">33205 17012,'27'0,"-1"0,27 0,0 0,0 0</inkml:trace>
  <inkml:trace contextRef="#ctx0" brushRef="#br1" timeOffset="226426">32385 17409,'26'-53,"27"53,27 27,-27-27,26 0,53 53,27-53,0 0,0 0,-54 0,-25 0,-54 26,-52-26,-27 0</inkml:trace>
  <inkml:trace contextRef="#ctx0" brushRef="#br0" timeOffset="236606">27861 18282,'0'0,"0"53,0 0,0 0,0 0,0-26,0-1,53-26,-27 0,0 0,27 0,0 0,-26 53,26-53,-27 0,1 0,26 0,-27 0,0 0,27 0,0 0,0 0,-26 0,26 0,-27 0,0 0,1 0,26 0,-27 0,1 0,26 0,-27 0,1 0,52 0,-26 0,-27 0,27-27,0 27,-26 0,-27-26,26 0,-26-27,53 53,-53-27,-26 27,-54 0</inkml:trace>
  <inkml:trace contextRef="#ctx0" brushRef="#br0" timeOffset="238073">28469 18759,'0'-53,"0"79,0 1,0-1,0 27,0 0,0-27,27-26,-1 0,27-26,0-1,-27 27,-26 0,53 0,-26 0,26 0,-27 0,-26-26,0 0,0-1,0-26,0 27,0 26,-53 0</inkml:trace>
  <inkml:trace contextRef="#ctx0" brushRef="#br0" timeOffset="238795">28654 18732,'0'27,"0"-1,0 1,-26-27</inkml:trace>
  <inkml:trace contextRef="#ctx0" brushRef="#br0" timeOffset="242125">18494 18388,'0'-26,"0"52,27 1,-27 26,0 26,0-53,53-26,-27 0,1 0,-1 0,27 0,-26 0,-27 0,26 0,27 0,-27 0,1 0,26 0,-53 0,79 0,-26 0,-27 0,1 0,26 0,-27 0,1 0,52-26,-26 26,0 0,0 0,0 0,-27 0,27-26,0 26,26 0,-52 0,-1 0,27 0,-26 0,-1 0,-26-27,27 27,26 0,0 0,-1 0,1 0,0 0,-26-53,-1 53,-26-26,0-27,53 53,-53-27,0 1,0-1,-26 27,26 27,-27-1</inkml:trace>
  <inkml:trace contextRef="#ctx0" brushRef="#br0" timeOffset="243377">19341 18679,'0'-53,"0"80,0-1,0 27,0 0,0 26,0-26,0-26,53-27,-27 0,27 0,-53-27,53 27,-53-26,53 26,-53-53,27 53,-27 26,26 1,27-27,0 53,-27-53,27 0,-53-27,0 1,0-1,0-25,0 25,0 1,0 26</inkml:trace>
  <inkml:trace contextRef="#ctx0" brushRef="#br0" timeOffset="244059">19632 18759,'-26'0,"26"0,0 53,0-27,0 0</inkml:trace>
  <inkml:trace contextRef="#ctx0" brushRef="#br0" timeOffset="244629">19897 18732,'0'-53,"-27"53,27 27,-26 52,26-52,0 25</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5-19T05:38:10.716"/>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7030A0"/>
    </inkml:brush>
  </inkml:definitions>
  <inkml:trace contextRef="#ctx0" brushRef="#br0">1720 608,'0'27,"0"26,0 26,0 0,0 1,0-1,0-26,0 26,0-26,0 0,0-26,0 26,0 0,0-27</inkml:trace>
  <inkml:trace contextRef="#ctx0" brushRef="#br0" timeOffset="316">1508 714,'0'-53,"0"27,53 26,26 0,1 0,26 0,-1 0,28-80,-54 80,-26 0,-26 0,-27 0,0 80,0-27</inkml:trace>
  <inkml:trace contextRef="#ctx0" brushRef="#br0" timeOffset="916">2434 1243,'0'0,"-26"80,-54-1,54 27,-27-27,53-26,0 0,0-27,26-26,27 0,27 0,-27 0,0-79,-1 0,1-1,-53 1,0-27,0 27,-53-1,27 54,0 26,-27 0,26 0,1 0,26 0,-53 0,53 26,26-26,1 0,26 0,79-53,27-26,-1-27,-25 27,-54 0,-52 79,-27-27,-27 54,27-1,0 0,0 27,0 27,0-1,27 0,-1 1,27 26,0-53,-27 0,-26-1,80-25,-80-1,0 27,-53-53,0 53,0-53,53 27,-53-27</inkml:trace>
  <inkml:trace contextRef="#ctx0" brushRef="#br0" timeOffset="1156">3175 1455,'0'-27,"-53"27,27 0,52-26,27 26,-27-53,1 53,52 27,-79-1</inkml:trace>
  <inkml:trace contextRef="#ctx0" brushRef="#br0" timeOffset="2182">3863 1296,'0'0,"-27"-79,1 52,0 27,-54 0,80 27,-26-1,26 27,0-26,0-1,0-26,53 0,26 0,-53 0,-26 0,53 53,0-53,0 0,-26 0,26 0,26-53,-26 0,0 0,0-53,0 27,-53 0,0-27,26 0,-26 53,0 0,-26 53,-27 0,53 27,0-1,-27 27,27-27,0 27,0 27,27-27,-27 0,79 26,-79 0,27 27,-27-26,0-28,0 1,0-26</inkml:trace>
  <inkml:trace contextRef="#ctx0" brushRef="#br0" timeOffset="2752">3175 1323,'26'0,"1"0,26 0,0-27,-27 27,1 0,26 0,-27 0,-26 0,27 0</inkml:trace>
  <inkml:trace contextRef="#ctx0" brushRef="#br0" timeOffset="4912">5292 529,'0'-53,"0"79,0 80,0 0,0 26,0 106,53-26,-53-27,0-26,53-27,-53-26,0-26,0-27,0-27,0-52,0-27,0-27,0-52,0 0,0-27,-53 0,53-26,0 79,0 53,0 27,0 26,0-53,26 53,53 0,-26 0,-26 53,-27-27,53 27,-53 26,0-26,0 0,-27 0,27 0,-79 0,52 0,27 0,-52-53</inkml:trace>
  <inkml:trace contextRef="#ctx0" brushRef="#br0" timeOffset="5278">5768 1111,'0'79,"-27"27,27-26,-52-28,52 28,0-27,0-27,52 27,-25-53,-1 0,1 0,26 0,-53-53,53-26,-53-1,0-25,0-1,0 0,0 53,-53 53,26 0,-26 26,53 54,-53-27,53-27,0 27,0-53,53 27,-26-27,26 0</inkml:trace>
  <inkml:trace contextRef="#ctx0" brushRef="#br0" timeOffset="5753">6138 1323,'53'0,"0"-27,-26 27,26 0,-53 27,52 26,-52-1,0 1,27 0,-27 0,0 0,53-26,-53-27,53-53,-53-27,53 1,-53 0,53 26,-53 0,26 79,-26 1,53 26,-53-27,26-26,-26 26,53-26,-53-52,0-28,0-26,0-26,0-27,0 80,-26 52,-1 54,27 52,0-52</inkml:trace>
  <inkml:trace contextRef="#ctx0" brushRef="#br0" timeOffset="6914">6773 1243,'27'0,"-27"53,53-53,-53 27,26-27,27 0,0 0,-27 0,27 0,-26-27,26 27,-27-26,27 26,-26 0,-1-53,27 26,-53 1,-26 26,-27 0,53 0,-27 0,27 26,-53 54,53-27,0 0,0-27,27-26,52 0,-52 0,25-26,28 26,-27-53,0 53,0 0,-27 0,-26 53,0-1,-26-25,26 26,-27-27,27-52,0-1,0-52,0 53,53-1,-27-26,54 53,-80 0,53 0</inkml:trace>
  <inkml:trace contextRef="#ctx0" brushRef="#br0" timeOffset="7748">8281 714,'27'-53,"-27"53,-27 0,-52 80,26-28,0 54,53 0,-53 53,53 26,0-53,53 1,27-54,-1 0,27-26,0 0,-27-53,0 0</inkml:trace>
  <inkml:trace contextRef="#ctx0" brushRef="#br0" timeOffset="8182">9102 979,'0'0,"-53"0,-27 79,1-26,-27 26,53-26,0 27,53-54,0 1,0 25,53-52,0 0,79 0,-52 0,-1 0,-52 0,-27 53,0 27,-27-54,-79 27,53-53,1 53,-1-53,0 53,53-80,53-25</inkml:trace>
  <inkml:trace contextRef="#ctx0" brushRef="#br0" timeOffset="9051">9366 1217,'0'-27,"0"27,0 27,0 26,-26-53,26 53,0 0,0-1,0-25,0-27,0 26,26-26,-26 53,53-53,27 0,-28 0,-25-26,-27-27,79 0,-79-26,0 52,27 27,-27-26,0 26,0 26,-80 27,80-26,0-1,-26 27,26-27,0 1,26-27,1 0,26 0,-53-27,53-26,-27 27,27 26,-26 0,-27 26,52-26,-52 53,27-53,26 0,-27 0,-26-26,53-1,-53-25,27 52,26 0,-27 0,27 0,-27 0,1-27,-27 1,53 26,-27 0,27 53,-53-1,27-25</inkml:trace>
  <inkml:trace contextRef="#ctx0" brushRef="#br0" timeOffset="9390">10795 846,'0'27,"0"-1,53 54,-53-54,53 27,-53 0,0 26,0-26,0 0,0 27,-27-1,-52 27,26-27,-53 0,53-26</inkml:trace>
  <inkml:trace contextRef="#ctx0" brushRef="#br0" timeOffset="12074">11483 820,'0'-53,"-53"106,53 53,0 0,-53 52,53-25,0-54,0-26,0-27,27-26,-27-53,52 1,-52-1,80-27,-27 54,0 26,0 0,-53 0,79 53,-79 0,0 0,0-1,-26 1,-1-26,-26-27,27 53,-1-53,-26 0,27-27,26 1,26-54,54 28</inkml:trace>
  <inkml:trace contextRef="#ctx0" brushRef="#br0" timeOffset="12452">12039 1270,'26'0,"-26"53,26-53,-26 53,80-53,-80 26,26-26,1 0,-27 0,53-53,-53 0,0 0,0 0,0 27,0-27,0 79,0 1,26 26,-26 0,0 26,0-26,0 0,0 0,0 0,-26 26,-54-26,27 0,0-27,1-26,-1 53,26-53</inkml:trace>
  <inkml:trace contextRef="#ctx0" brushRef="#br0" timeOffset="13410">13361 952,'0'0,"0"-26,27 26,-27-53,26 0,-26 26,53-25,-53 25,0-26,-26 53,-1-53,1 53,-53 0,52 0,1 53,-27-26,53 26,-27 26,27 0,0 27,0 26,0 27,53 0,-26-27,26-26,-53-27,52 27,-52-53,0-26,-26-27,-53 53,26-53</inkml:trace>
  <inkml:trace contextRef="#ctx0" brushRef="#br0" timeOffset="13612">13018 1640,'0'-53,"26"53,27-53,26 53,54-79,-1 79,27-79,-54 79,28-53,-54 53,-26-27,0 27</inkml:trace>
  <inkml:trace contextRef="#ctx0" brushRef="#br0" timeOffset="13824">13970 1190,'0'-53,"0"0,0 106,0 27,0 26,0-1,0-25,0-1,0 27,0-27,53-26,-27-26</inkml:trace>
  <inkml:trace contextRef="#ctx0" brushRef="#br0" timeOffset="14025">14155 873,'0'-27,"0"27,0 0,53 53,-53 27,0-1,53 27</inkml:trace>
  <inkml:trace contextRef="#ctx0" brushRef="#br0" timeOffset="14275">14340 1296,'53'80,"-26"-54,-27 0,53 54,-53-54,0 1,0 26,-27 0,27-27,-53 27,53-27,0-79,27-26,-27 0,53-27,0 27,-53-1,0 54,26-27,-26 53,53 53,-53-27,79-26</inkml:trace>
  <inkml:trace contextRef="#ctx0" brushRef="#br0" timeOffset="14594">15531 846,'0'0,"0"-53,-53 53,0 53,27 0,-54 0,54 27,-27-28,27 1,26 0,0 0,0-26,26 26,0-53,27 26,-26-26,-27 27,53-27,-53 79,0-53,0 1,-53 26,-53-27,27 27,26-53,0 0</inkml:trace>
  <inkml:trace contextRef="#ctx0" brushRef="#br0" timeOffset="14841">15610 952,'27'-53,"26"53,-27 53,-26 27,0 25,0 28,0 25,0-52,0 0,0-27,0 1,0-27,0-27</inkml:trace>
  <inkml:trace contextRef="#ctx0" brushRef="#br0" timeOffset="15043">15505 1455,'0'-27,"79"27,-26 0,26 0,-26 0,0 0,0 0,26 53,-52-53</inkml:trace>
  <inkml:trace contextRef="#ctx0" brushRef="#br0" timeOffset="15973">17066 926,'0'-53,"0"26,0 1,0-27,0 27,0-1,0-26,-53 53,0 0,0 0,26 53,-52 53,26 0,53 26,-26-26,26 0,0 26,0 0,0-52,0-1,0-26,0-27</inkml:trace>
  <inkml:trace contextRef="#ctx0" brushRef="#br0" timeOffset="16153">16536 1349,'0'-26,"27"26,52 0,1-53,-1 53,27 0,26 0,27 0,-53 0</inkml:trace>
  <inkml:trace contextRef="#ctx0" brushRef="#br0" timeOffset="16401">17515 1111,'0'-27,"0"27,0 27,0 26,-26-27,26 1,0 26,0 0,0 0,0 26,0-26,0 0,26-53,1 0</inkml:trace>
  <inkml:trace contextRef="#ctx0" brushRef="#br0" timeOffset="16552">17701 952,'0'0,"0"-53,0 27,0 26</inkml:trace>
  <inkml:trace contextRef="#ctx0" brushRef="#br0" timeOffset="17137">17727 1614,'27'0,"-1"0,53 53,-52-27,-1-26,27 0,-26-53,-27-26,53-1,-53 27,0 1,26 52,-26 26,53 0,-53 1,53 26,-53-27,53-26,0 80,-27-80,27-27,-53 1,79-54,-79-25,27-1,-27 53,0 26,0 54,0 26,0 0,0 0,0-1,0-25,0 26,26-53,27 26,0-26,-53 53,53-53,0 80</inkml:trace>
  <inkml:trace contextRef="#ctx0" brushRef="#br0" timeOffset="18090">18521 1428,'0'-26,"26"26,1 0,26-53,26 53,-52-26,-1-27,27 26,-53 1,0-27,0 26,0 27,-53-53,0 53,0 0,0 0,0 27,27-27,26 53,-53 0,53 0,26-27,1 27,26-26,0 25,0-52</inkml:trace>
  <inkml:trace contextRef="#ctx0" brushRef="#br0" timeOffset="18771">19526 1084,'0'-26,"0"0,0-27,0 79,0 53,0 1,-53 26,53 52,0-52,0-26,0-1,0-26,0-27,0-52,0-53,53-1,-53 1,53-53,0 52,0 1,-27-1,-26 54,53 26,-53 0,27 79,-27-26,53 27,-53-27,26 26,-26-26,0-27,0 1,53-27,-53 53,0-27</inkml:trace>
  <inkml:trace contextRef="#ctx0" brushRef="#br0" timeOffset="19461">20267 1296,'0'-26,"0"-1,0-26,0 53,-26 0,-27 0,26 53,-26-53,53 53,-53-53,53 53,27-53,-1 0,1 0,26-26,-27 26,27-27,0 27,-27 0,-26 0,0 53,0 0,0 0,-26-27,26 27,-26-26,52-27,27-53,-27 26,27-26,-26 27,-1 26,-26-53,53 53,-53 53,27-27,-27 1,0 26,0-27,0 1,0 26</inkml:trace>
  <inkml:trace contextRef="#ctx0" brushRef="#br0" timeOffset="19745">20796 1481,'53'-53,"-53"53,27 0,26 53,-27-53,0 0,27 0</inkml:trace>
  <inkml:trace contextRef="#ctx0" brushRef="#br0" timeOffset="22028">21299 952,'0'-53,"0"27,0 26,53 0,26 0,27 26,-27 1,27 26,-53 0,-53 26,0-26,0 26,-26-26,-80 27,27-28,-27-52,0 27,53-27,27 0,52 53,27-27,53 27,52 27,1-1,-53 0,26 1,-52-27,-80-27,0 27,-53-27,-27-26,1 0,0 0,26-52,0 25,26-52,27 52,0 27,53-53,80 53,52 0,53-53,-53 53,-26-53,-27 1,-26-1,-27-53,-52 0,-27-26,0 79,0 26,0 27,-53-79,-26 79,-1 0,-26 26,27 54,26-1,53 1,-26 25,26-25,0-27,26 0,1-1,52-52,27 27,0-27,-1 0,-25-27,-54-25,-26 25,27 27,-27-26,106 26,-80 0,0 0,54 53,-54-53,-26 26,0 0,-26-26,-27 0,53 0,0-79,26 53,107-54,78 1,-52 26,0 53,79-53,-53 53,-105 0,-80 0,0 53,-27 0,-52 0,-27 26,79-52,27 26,-26-27,26 0,53-26,53 0,52-52,1-28,0 1,-53-1,-53 1,-53 53,0-1,-53 27,0-53,-27 53,1 0,0 53,-27-26,53 52,0-53</inkml:trace>
  <inkml:trace contextRef="#ctx0" brushRef="#br0" timeOffset="23408">25770 529,'53'0,"-53"-53,-26 53,-1 106,-25 0,52 79,-80 0,80-26,0 0,0-54,0 1,27 0,52-80,0-26,1 0,-1 0,27 0,0-79,-53 26,-53 0,53-26,-53 0,0 52,-27 27,-52 0,52 0,-26 27,27 25,26 1,0 0,0-26,0 26,79-53,1 53,26-53,52 0,1-106,-80 79,-52 27,-27-53,0 106,0-26,-53 26,53 0,0-1,-53-25,53 26,0-53,53 0,-27-80,27 28,0-28,-26 27,26 0,-53 27,26 26,-26-27,27 27,25 0,28 53,-27-53</inkml:trace>
  <inkml:trace contextRef="#ctx0" brushRef="#br0" timeOffset="23845">26061 873,'0'0,"53"-27,-26 27,26 0,0 0,-27 0,1 0,-27 0,53 0,26 53,-53-53,27 27,0-27,27 79</inkml:trace>
  <inkml:trace contextRef="#ctx0" brushRef="#br0" timeOffset="24604">27596 1587,'27'-53,"-1"53,27 0,-53 27,0 26,0 26,0-26,0-27,-27 27,54-132,-27 52,53-25,-53 25,79 1,-26-27,-53 79,0 27,0-26,27-27,-27 26,26-26,27 0,-27 0,27-53,0 27,0-27,0 53,-53-27,27 27,-27 27,0-1,0 27,0-26,26-1,-26 27,53-53</inkml:trace>
  <inkml:trace contextRef="#ctx0" brushRef="#br0" timeOffset="24920">28998 1243,'0'-26,"-26"26,-1 0,-52 79,79-26,0-26,0-1,0 27,0-27,53 1,-53 26,53-53,-53 53,0-27,-106 27,0-53,-105 53,-28-53,107 0</inkml:trace>
  <inkml:trace contextRef="#ctx0" brushRef="#br0" timeOffset="27234">3836 3492,'0'0,"0"0,53 0,0 0,-26 0,-1 0,-26 0</inkml:trace>
  <inkml:trace contextRef="#ctx0" brushRef="#br0" timeOffset="27420">3863 3757,'26'0,"27"-53,-26 53,-27-27,53 27,0 0</inkml:trace>
  <inkml:trace contextRef="#ctx0" brushRef="#br0" timeOffset="29606">5503 3069,'53'-53,"-53"79,0 54,0-1,-26 27,26-27,0 1,-53-1,53 0,0-52,0-54,26-78,-26-1,0-26,0-27,0-26,53 26,-53 53,53-26,-53 79,27 26,26 27,-1 0,-25 27,26 52,0 27,-53-27,26 1,-26-27,0 0,-53 26,0-26,-52 26,25-26,27-26,0-27</inkml:trace>
  <inkml:trace contextRef="#ctx0" brushRef="#br0" timeOffset="29964">6218 3281,'0'26,"0"0,0 27,0-26,0 26,0-27,0 1,0-27,26 0,27 0,0 0,-27-53,-26 0,53 0,-53-26,-26 26,-1 26,1 27,-27-53,-26 80,52-1,27 54</inkml:trace>
  <inkml:trace contextRef="#ctx0" brushRef="#br0" timeOffset="31157">7064 3439,'0'-26,"27"26,52 0,-26 0,0 0,26-27,1 27,-1 0,-52 0,-1 0,-52 0</inkml:trace>
  <inkml:trace contextRef="#ctx0" brushRef="#br0" timeOffset="31388">7303 3201,'0'-53,"0"80,0 26,0 26,0-26,0 0,26 26,-26-52,26-1</inkml:trace>
  <inkml:trace contextRef="#ctx0" brushRef="#br0" timeOffset="32086">8387 3122,'53'0,"-53"26,0 1,0 26,0 0,0 26,0 0,0 1,0-27,0-27,-26-26,26-79,0 26,0-27,0-25,0-28,0-52,0 0,53 26,0 27,-53 52,53 27,-1 1,-25 52,-27 26,79 80,-79-27,0-26,0 0,0 0,0 26,-26 1,-54-1,28 0,-54-26,53 27,26-54</inkml:trace>
  <inkml:trace contextRef="#ctx0" brushRef="#br0" timeOffset="32274">8890 3148,'0'27,"0"-1,0 27,0 0,0 26,0-52,0-1,-53 27</inkml:trace>
  <inkml:trace contextRef="#ctx0" brushRef="#br0" timeOffset="32670">9419 3386,'0'0,"0"0,53 0,53 0,53 0,-1-26,-25 26,-54 0,-26 0</inkml:trace>
  <inkml:trace contextRef="#ctx0" brushRef="#br0" timeOffset="32880">9763 3201,'0'53,"0"0,0 0,0 0,0 0,0 26,0-26,0-27</inkml:trace>
  <inkml:trace contextRef="#ctx0" brushRef="#br0" timeOffset="33699">10583 3016,'0'-27,"27"27,-1 27,-26 26,0 0,0 26,0-26,0 26,0-26,0 0,0 0,0-26,0 26,0-80,0-26,0-26,0-1,0-25,0-54,0-26,53-27,-53 27,80 0,-80 26,0 79,26 54,-26-27,79 80,-79 25,80 28,-80 52,79-26,-79 26,0-26,0 0,0-27,-26 27,-54-53,1 26,-27-52,53-27</inkml:trace>
  <inkml:trace contextRef="#ctx0" brushRef="#br0" timeOffset="34051">11060 3042,'26'0,"-26"53,27-53,25 27,-25-27,-27 26,26-26,-26 53,0-26,0-1,80-26,-27 0,26 0,0 0,1 0,-1-53</inkml:trace>
  <inkml:trace contextRef="#ctx0" brushRef="#br0" timeOffset="34607">11959 3095,'27'0,"26"-26,-27 26,0 0,54 0,-27 0,26 0,-26 0,-26 0,-27 26,52-26</inkml:trace>
  <inkml:trace contextRef="#ctx0" brushRef="#br0" timeOffset="34824">12171 2857,'0'-26,"26"26,-26 0,0 26,27 54,-27-28,0 28,0-1,0 1,-27 25,27-52,0-26</inkml:trace>
  <inkml:trace contextRef="#ctx0" brushRef="#br0" timeOffset="35326">12965 2698,'53'0,"-53"53,0-26,0 26,0-27,0 1,0 52,0 0,0 27,-53-53,53 0,-53 0,0-27,53-78,0-1,0-27,0-52,26-106,54 53,-1-1,0-25,1 105,-27 0,0 80,-27 26,0 0,-26 0,53 53,-53-1,0 28,0 26,0-27,0 0,-26 1,-27-1,-53 27,-26 0,-27 0,0-27,54-79</inkml:trace>
  <inkml:trace contextRef="#ctx0" brushRef="#br0" timeOffset="35766">13229 2804,'27'0,"26"0,-27 0,27 80,-53-27,0-1,0-25,-53-27,53 53,53-53,0 0,0 0,0 26,0 27,-53 27,-80-54,1 27,-53 0,-1 0,27-53</inkml:trace>
  <inkml:trace contextRef="#ctx0" brushRef="#br0" timeOffset="37126">14129 3307,'0'0,"53"0,26 0,-26 0,0 0,0 0,0 0,0 0,-27 0,27 26,-53 27,-26-53</inkml:trace>
  <inkml:trace contextRef="#ctx0" brushRef="#br0" timeOffset="37371">14314 3122,'26'0,"-26"0,53 26,-53 27,53-26,-53-1,0 27,0-27,0 1,0 26,0-27,0 1,-26 26,26-27</inkml:trace>
  <inkml:trace contextRef="#ctx0" brushRef="#br0" timeOffset="38318">15505 2989,'0'-52,"0"104,0 1,-27 27,27-1,-26 53,26-52,0-1,-53-26,53 0,0-27,0 27,0-79,0-27,0-26,0-27,0-26,0-54,53-25,-53 25,79 81,-79 25,53 27,0 53,26 0,-52 27,26 52,-27-26,-26 0,0 0,0 26,0 1,-26-27,-27-1,-27-25,-25 26,25 0,27-53,0 0</inkml:trace>
  <inkml:trace contextRef="#ctx0" brushRef="#br0" timeOffset="38738">16140 3254,'0'27,"0"25,0-25,0 26,0-27,0 1,26 26,-26-27,79-26,-79 53,27-53,-27 53,0-53,-106 26,-26-26,-1 0,54 0</inkml:trace>
  <inkml:trace contextRef="#ctx0" brushRef="#br0" timeOffset="38918">16140 3175,'79'-53,"-53"53,27 0,-53 26,106-26,-79 0</inkml:trace>
  <inkml:trace contextRef="#ctx0" brushRef="#br0" timeOffset="39736">17859 3201,'53'0,"-26"0,52 53,-26-53,-53 79,27-79</inkml:trace>
  <inkml:trace contextRef="#ctx0" brushRef="#br0" timeOffset="39891">17754 3677,'52'0,"54"-26,0 26,0 0,-53 0,-27 0</inkml:trace>
  <inkml:trace contextRef="#ctx0" brushRef="#br0" timeOffset="41108">20320 2725,'53'0,"-53"26,26 1,-26-1,0 54,0-27,0-1,0 1,0 27,0-27,53-27,-26 27,-1-26,27 25,-53-52,-79 0,-54 0,28 0,25 0,27 0,0-26</inkml:trace>
  <inkml:trace contextRef="#ctx0" brushRef="#br0" timeOffset="41325">20399 2884,'27'0,"-27"-53,53 26,0 27,-27 0,27 0,-26 0,25 53,28-53,-54 53,1-53,-27 27</inkml:trace>
  <inkml:trace contextRef="#ctx0" brushRef="#br0" timeOffset="41746">21220 2884,'0'26,"-53"53,53-52,0 26,0-27,0 27,26 0,1 0,26-26,-27 25,-26-25,0 26,-79-53,-27 0,0 0,27 0,26 0</inkml:trace>
  <inkml:trace contextRef="#ctx0" brushRef="#br0" timeOffset="41955">21220 2857,'53'0,"-53"-53,26 53,27 0,26 0,-52 0,26 0,-27 0,27 53,-27-53,27 27</inkml:trace>
  <inkml:trace contextRef="#ctx0" brushRef="#br0" timeOffset="42201">21960 3307,'27'0,"26"0,0 0</inkml:trace>
  <inkml:trace contextRef="#ctx0" brushRef="#br0" timeOffset="42569">22886 2857,'27'0,"-27"-26,53 26,-53-53,0 79,0 27,0 27,0-1,0 0,-80 1,80 26,-26-54,26 1,0-26,-53 26,53 0</inkml:trace>
  <inkml:trace contextRef="#ctx0" brushRef="#br0" timeOffset="42998">23469 2989,'52'-79,"-25"79,-1 0,27 0,-26 53,-27 0,0-27,0 27,-53-26,53-1,0 27,26 0,27-53,0 53,27-53,-54 79,-26-52,-79 26,-107-53,-78 79,52-79</inkml:trace>
  <inkml:trace contextRef="#ctx0" brushRef="#br0" timeOffset="44318">24844 2804,'0'-53,"53"53,-53 53,-26 0,26 0,-53 26,53 1,0-1,0 1,0-27,0-27,26 27,1-53,52 26,-26-26,27 0,-1-53,27 1,-53-1,0-27,-53 54,52 26,-52 0,0 53,0 26,0-26,0-27,0 1,27-27,-1 0,27 0,-26 0,-1-27,27-52,0-53,0-27,0 0,0 80,-53 26,26 0,-52 53,-54 79,28-52,-1 52,0-26,53-26,-27-27</inkml:trace>
  <inkml:trace contextRef="#ctx0" brushRef="#br0" timeOffset="50005">1852 4974,'0'-53,"27"26,-27-25,0 25,0 27,0-26,-80 26,27 0,-26 53,26-27,0 53,27-26,26 0,0 0,0 27,0-28,79 1,27 0,0-53,26 53,-53-53,-26 0</inkml:trace>
  <inkml:trace contextRef="#ctx0" brushRef="#br0" timeOffset="50211">2302 4921,'79'0,"-52"0,26 0,-53 53,26 53,-26-27,0 27,0 0,-26 26,-54 0,-26-52,-26-1,26-26,27-53</inkml:trace>
  <inkml:trace contextRef="#ctx0" brushRef="#br0" timeOffset="50583">1376 4974,'-27'79,"-26"27,53 0,-79 26,79 0,0 27,27 0,78-53,54 26,53-53,-27-26,-53-53</inkml:trace>
  <inkml:trace contextRef="#ctx0" brushRef="#br1" timeOffset="60254">3995 5397,'0'0,"0"80,0-54,0 27,0-27,-26 1,26 26,0-27,-27 27,27 0,-53-53,53 27,0-27,0-53,27 0,-27 0,26-27,-26 1,80-27,-80 27,53 26,-53 0,53 53,-53-26,52 78,-52 1,80 27,-80-27,26 26,-26-26,53 0,-53-27,0 27,27-26,-27-1,0 54,-27-54</inkml:trace>
  <inkml:trace contextRef="#ctx0" brushRef="#br1" timeOffset="60482">3969 5529,'0'0,"53"27,-27-27,27 0,-26 0,52 0,0 0,-26 0,0 0</inkml:trace>
  <inkml:trace contextRef="#ctx0" brushRef="#br1" timeOffset="60879">5054 5529,'0'-52,"0"-1,0 0,0 53,0-27,-53 27,-27 0,54 27,-27 26,26-27,27 1,-52 25,52-25,0 52,0-52,0 26,79-27,-26 27,26-53,1 0,-1 0,-26 0</inkml:trace>
  <inkml:trace contextRef="#ctx0" brushRef="#br1" timeOffset="61456">5503 5000,'0'0,"0"27,0 26,0 0,0 0,0-1,0 28,0-1,0 1,53-1,-53-26,27 0,-27 0,53-53,-53 26,26-26,27 0,0-53,-27 0,27 27,-53-27,0 79,0 27,27 0,-27 27,0-27,53-1,-27-25,27-27,0-53,-53 0,79-53,-79 27,0 52,0 54,53 26,-26-27,26-26,-53 53,53-53,-53 0</inkml:trace>
  <inkml:trace contextRef="#ctx0" brushRef="#br1" timeOffset="61754">5239 5212,'0'53,"26"-53,27 0,-26 0,-1 0,27 0,-27 0,1 0,26 0,26 26,1-26,-28 0</inkml:trace>
  <inkml:trace contextRef="#ctx0" brushRef="#br1" timeOffset="62804">6800 5582,'0'-53,"0"27,0-27,0 27,-27 26,1 0,-53 0,-1 26,27 53,-26-26,79-26,-27-27,27 53,27-53,26 0,26 0,-52 0,-1-27,53-26,-79 53,53 0,-53 53,80-53,-27 53,26-53,0 0,1 0,26-53,-53 27,-1-54,-25 1,-27-27,53-52,-53 78,0 54,0-27,0 53,-27 0,27 26,0 27,0 0,0 26,0-26,0 0,0 27,0-27,0-1,53 28,-53-1</inkml:trace>
  <inkml:trace contextRef="#ctx0" brushRef="#br1" timeOffset="64080">8255 4789,'53'26,"-53"27,0 26,26 27,-26 53,0-27,0 27,0-27,0 1,53-54,-53-53</inkml:trace>
  <inkml:trace contextRef="#ctx0" brushRef="#br1" timeOffset="64838">8123 5477,'53'-27,"0"-26,26 53,0-53,54 53,-28 0,-25 0,-27 0,0 0,26 53,-79-26,53 52,-53-26,0 0,0 26,0-26,0 0,0-26,26-27,27 0,0 0,-26-27,26-52,-53 26,0 0,0 26,0-52,-27 79,-52 0,26 0,26 0,1 0,52-79,80-27,0 26,0-25,26-1,-26 26,-80 80,-26-26,0 26,53 53,-53 26,27-52,-27 26,0 0,0 52,0-25,0 26,0 26,0-26,0 0,53-27,-53-53,0 1,0-27,0-27,-53-26,0 27,0 26,0-53,27 53</inkml:trace>
  <inkml:trace contextRef="#ctx0" brushRef="#br1" timeOffset="65504">9366 5794,'0'-26,"0"-27,27 53,105 0,-79 0,53 0,0 0,52 0,-25 0,25 0,-52 0,-26 0,-54 0,-26-27,0-26,0 27,-53 26,27 0,-27-53,26 53,-26 0,53 53,0-27,0 1,27 52,26-79,-27 0,1 0,-27 27,53 26,0-1,-1-52,28 27,26-27,-1 0,-25 0,-1-53,-52 0,26-26,-53-54,53 1,-53-27,0 1,0 78,0 27,0 53,0-53,-53 53,26 0,27 80,0-1,-53 1,53-1,0 0,0 1,27-1,-27 0,53 27,0-53,-1 0,28-53</inkml:trace>
  <inkml:trace contextRef="#ctx0" brushRef="#br1" timeOffset="66862">11748 4736,'0'-27,"0"1,0-54,0 160,0-1,52 27,-52 53,0-27,53 27,-53 0,0-27,0-26,0 26,0-53,0-52,0-54,0-52,0-27,0 0,0 0,0 1,0 25,0-26,0 54,53 25,-53-26,53 53,-53-26,27 26,26 0,-27 26,0 27,-26 0,0-27,0 27,-26-26,-27 52,-26-26,26 0,26 0</inkml:trace>
  <inkml:trace contextRef="#ctx0" brushRef="#br1" timeOffset="67162">12462 5344,'0'0,"0"27,0 26,0-27,0 1,0 25,0-52,0 27,53-27,-27 0,-26-53,0 0,0 0,0 0,-26 0,-1 27,-26 52,53 1</inkml:trace>
  <inkml:trace contextRef="#ctx0" brushRef="#br1" timeOffset="67672">12832 5344,'0'27,"27"-1,-27 27,26-26,-26 25,27-52,-27 53,53-53,-27 0,-26-26,27-27,-27 27,52-27,-52 26,27 27,-27 106,53-106,-53 53,26 0,1-53,-27-27,0-26,53-26,-53 53,0-1,0-26,0 0,0 27,0 26</inkml:trace>
  <inkml:trace contextRef="#ctx0" brushRef="#br1" timeOffset="69036">13494 5450,'26'0,"27"0,27 0,-28 0,-25 0,-1 0,27-53,0 27,-53-1,27 27,-27-53,0 27,53 26,-53-27,0-25,-27 52,1 0,-1 0,27 26,-53 0,53 1,-26 26,26-27,0 27,0-26,0-1,0 27,0-27,0-26,0 27,26-27,54 0,-54 0,1-27,52-25,-26 25,-27 27,-26-53,53 53,-53 53,27 0,-27 0,0 0,0 0,0 0,0-27,53-26,-53-53,26 0,-26 0,0-26,0 53,27 26,-27-27,52 27,-25 53</inkml:trace>
  <inkml:trace contextRef="#ctx0" brushRef="#br1" timeOffset="70475">15716 5397,'0'-53,"0"27,0-1,0 1,0-27,0 27,-26-27,-1 53,-26 0,1 0,-28 0,27 26,0 1,0 25,27-25,26 52,0-52,79-27,54 53,-54-53,0 0,1-27,-1 27,-26-79,0-1,0 1,0-27,-53 0,26 27,-26 26,0 27,0-27,0 79,0 27,-79 26,79 54,0-27,0-27,0 27,53 0,0-27,53-26,-27-53,-26 0,0 0,0 0,0-53,-53-26,79-1,-79 27,0 27,-27 26,27-53,-26 53,-27 0,0 26,53 54,-26-27,26 0,0 0,0-1,0-25,79-27,0 53,-26-53,27 0,-27 0</inkml:trace>
  <inkml:trace contextRef="#ctx0" brushRef="#br1" timeOffset="70926">16801 5556,'-26'0,"-1"0,27 26,0-26,80-53,-28 1,28-54,26 0,-1-79,1 26,-26-26,-27 0,-53 26,53 79,-53 54,-53 26,-27 26,27 54,0 52,0 0,53-26,-52-26,52-28,0 54,26-53,-26 0,53 0,0-26,-27-1,-26 27,53-27,-53 27</inkml:trace>
  <inkml:trace contextRef="#ctx0" brushRef="#br1" timeOffset="71195">17754 5000,'0'53,"-27"0,27 0,-26 0,26 0,-53-27,53 27,0 0,53 0,26 0,-53-53,27 26</inkml:trace>
  <inkml:trace contextRef="#ctx0" brushRef="#br1" timeOffset="71346">17912 4683,'0'-27,"53"-26,-26 53,-27-26,0 52,-27 54,-26-80</inkml:trace>
  <inkml:trace contextRef="#ctx0" brushRef="#br1" timeOffset="72269">18018 5053,'0'0,"27"53,-27-26,26 26,-26 26,79-53,-79 27,27-26,-27-1,26-26,54 0,-54-53,27 27,-53-54,27 54,-27 0,0-54,0 54,0 26,0-27,0 27,0 27</inkml:trace>
  <inkml:trace contextRef="#ctx0" brushRef="#br1" timeOffset="73326">18706 5318,'0'-27,"0"27,53 0,0 0,26-26,1 26,-1-79,-26 52,-27 27,27-53,-53-26,0 52,0 1,0 26,-53 0,0 0,27 0,-27 53,53-27,-26-26,26 27,0 26,-53-53,53 53,0-27,0 27,0 0,0-27,53-26,-53 27,79-27,-53 0,27 0,27 0,-27 0,26-27,-52 27,25-53,-25 53,-27 27,0 26,0 0,0-27,0 27,53-106,-53 0,0 27,26-27,-26 26,53 27,-26 0,26 0,-1 0,28 0,-27 0</inkml:trace>
  <inkml:trace contextRef="#ctx0" brushRef="#br1" timeOffset="74268">20029 5371,'26'26,"1"-26,26 0,0 0,0 0,-27 0,53 0,-79-26,0-27,-26 26,-27 27,27 0,-27 0,26 0,27 80,0-27,0-27,0 27,0 0,53-27,0 27,53 27,0-27,53 0,-1-53,1 79,-53-79</inkml:trace>
  <inkml:trace contextRef="#ctx0" brushRef="#br1" timeOffset="74841">21669 5529,'0'-26,"-26"26,-27 0,0 0,0 0,0 0,-26 0,52 53,27 26,0-26,0 0,53-53,0 0,0 0,0-26,0-54,0 1,-27 0,-26-1,53-26,-53 1,53-1,-53 0,0 79,0 1,27 52,-27 27,0 27,0-1,0 27,0 0,0 0,0-1,0 1,0 53,53-133</inkml:trace>
  <inkml:trace contextRef="#ctx0" brushRef="#br1" timeOffset="76040">22781 4815,'0'-53,"0"159,-27-27,27 27,0 0,-53 26,53-52,0-1,0-52,0-27,0-53,53 0,0-27,-26 54,25-27,1 53,-53 26,53 1,-53-1,0 27,0-26,0-1,0 27,-26-26,-27-27,0 52,0-52,27 0,26-26</inkml:trace>
  <inkml:trace contextRef="#ctx0" brushRef="#br1" timeOffset="76437">23310 5133,'26'26,"27"27,0 26,0-79,-27 0,1 0,26-26,-53-1,0 1,0-27,0 27,0 26,0 53,0-27,0 27,53 0,-53 26,0 1,0 25,-80 1,54-26,-53 25,-27-25,0-54,-53-26,53 53,27-53</inkml:trace>
  <inkml:trace contextRef="#ctx0" brushRef="#br1" timeOffset="77329">24527 4947,'26'0,"-26"80,0-1,0 1,0-1,0 0,0 1,-26-1,26-26,0 0</inkml:trace>
  <inkml:trace contextRef="#ctx0" brushRef="#br1" timeOffset="77656">25056 5133,'27'0,"-27"53,0-1,0-25,0 26,52 0,-52 26,27-26,-27-27,53 54,-53-54,0-26,-53 0,-53 0,27 0,26 0</inkml:trace>
  <inkml:trace contextRef="#ctx0" brushRef="#br1" timeOffset="77855">25294 4947,'27'0,"-1"0,27 27,-27-27,27 53,-26-53,-1 26</inkml:trace>
  <inkml:trace contextRef="#ctx0" brushRef="#br1" timeOffset="78447">25929 5741,'0'53,"80"-53,-54 0,-26 27,79-27,-52 0,52 0,-52 0,-1-53,27 0,-53-27,53-52,-53 0,0 26,0 27,-26 52,26-26,-27 53,54 0,-1 0,53 0,-26 0,0 0,-26 0,26 0,-53 53,26 0,-26-27,0 27,0 27,53-1,-53-26,26-27,27 27,-26-53,26 27,26-27,-52 0,-1 0,53 0,-79-53,0-26</inkml:trace>
  <inkml:trace contextRef="#ctx0" brushRef="#br1" timeOffset="80485">28178 5133,'0'0,"0"53,0-27,0 53,0-52,0-1,0 27,0-26,53-27,0 26,-27-26,27 0,27 0,-27 0,0 0,-1 0,-52-53,27 53,-27-26,0-1,0 27,0 53,0 27,0-1,0-26,0-27,0 1,0 52,0-26,0-26,0 25,-53 1,27-53,-1 27,-52-27,-1 0,-52 0,79-80</inkml:trace>
  <inkml:trace contextRef="#ctx0" brushRef="#br1" timeOffset="80663">28284 4894,'26'0</inkml:trace>
  <inkml:trace contextRef="#ctx0" brushRef="#br1" timeOffset="82809">4974 7117,'0'26,"0"1,0 26,0-27,0 27,0-26,0 26,-26 26,26-26,0-27,0 1,0 26,-27 0,27-27,0-52,0-27,0-27,0-52,0-53,27 0,-27 26,79 27,-79 52,53 27,-53 0,26 53,-26-26,53 26,0 26,-53 1,27-1,-27 27,0 0,0-26,0 25,0-25,0-1,-27 27,1-26,-27-27,26 79,-52 1,26-54,0 27,0-53</inkml:trace>
  <inkml:trace contextRef="#ctx0" brushRef="#br1" timeOffset="83161">5794 7064,'53'0,"-26"0,-27 0,26 0,-26 79,80-79,-80 53,26-53,-26 27</inkml:trace>
  <inkml:trace contextRef="#ctx0" brushRef="#br1" timeOffset="83303">5794 7567,'53'0,"0"0,-26 0,-1 0,27 0</inkml:trace>
  <inkml:trace contextRef="#ctx0" brushRef="#br1" timeOffset="84383">7382 6429,'0'-26,"0"105,0 0,0 1,0-1,0 0,-27 27,27-26,0-54</inkml:trace>
  <inkml:trace contextRef="#ctx0" brushRef="#br1" timeOffset="84639">6879 7143,'53'0,"0"0,-27 27,27-27,27 0,26 0,52 0,1 0,-53 0,0 0,-27 53,-79 0</inkml:trace>
  <inkml:trace contextRef="#ctx0" brushRef="#br1" timeOffset="84914">7223 7752,'0'53,"0"0,0 26,0-52,0-1,0 53,0-26,0 0,0-26</inkml:trace>
  <inkml:trace contextRef="#ctx0" brushRef="#br1" timeOffset="85149">6959 7646,'26'0,"0"0,27 0,0 27,0-27,27 0,-1 0,0 0,1 26,-54-26</inkml:trace>
  <inkml:trace contextRef="#ctx0" brushRef="#br1" timeOffset="86062">9604 7064,'0'-26,"-26"52,-1 53,-25 1,-1-1,53 1,-53 52,53 53,0-53,0-26,-53 26,53 27,0-53,0-27,0-26,0-26,-27-27,-26 0,27 0,-27 0,27 0,-54 0</inkml:trace>
  <inkml:trace contextRef="#ctx0" brushRef="#br1" timeOffset="88163">9604 8916,'0'53,"-26"0,26 26,0-52,0 52,0-52,106-27,-27 0,-52 0,-27-80,0 27,0 0,-80 1,54 52,-1 0,27 26,0 0,-53-26</inkml:trace>
  <inkml:trace contextRef="#ctx0" brushRef="#br1" timeOffset="89262">9578 6244,'0'53,"0"-27,0 1,0 26,0 26,0-26,26-27,-26 27,106-26,-79 52,-27-52,-53-27,0 0,0 0,-26 0,26 0</inkml:trace>
  <inkml:trace contextRef="#ctx0" brushRef="#br1" timeOffset="89468">9631 6244,'53'0,"-27"0,27 0,27 0,-28 0,1 0,0 53</inkml:trace>
  <inkml:trace contextRef="#ctx0" brushRef="#br1" timeOffset="91364">11007 7382,'0'0,"26"26,-26 53,53 1,-53-27,79 26,-52 27,26-53,-27 0,27 0,-26-106,-27-27,53-25,-53 25,52-26,-52 0,53-26,-53 53,27 26,-27 0,0 27,53 52,-53 53,0-26,0 0</inkml:trace>
  <inkml:trace contextRef="#ctx0" brushRef="#br1" timeOffset="91613">11986 7223,'0'26,"-27"27,27 0,-53 0,53 26,-53 1,53-1,0 1,0 25,27-25,-27-27,53-53</inkml:trace>
  <inkml:trace contextRef="#ctx0" brushRef="#br1" timeOffset="91844">12383 7223,'26'0,"-26"53,0 0,0 26,0 0,0 1,0-1,0 1,0 25,0-25,0-27</inkml:trace>
  <inkml:trace contextRef="#ctx0" brushRef="#br1" timeOffset="92041">12091 7593,'53'0,"0"0,0 0,27 53,-1-53,-26 27,0-27,-27 0</inkml:trace>
  <inkml:trace contextRef="#ctx0" brushRef="#br1" timeOffset="92259">12779 7434,'53'0,"-26"27,-27 26,26 26,-26-26,0 27,0-1,0 27,0-27,0-26,-53 0,0-53,-26 53,26-53,0 0</inkml:trace>
  <inkml:trace contextRef="#ctx0" brushRef="#br1" timeOffset="92820">13494 7011,'0'-53,"26"53,1 0,26 0,-27 80,27-27,-53-1,53 28,-53-1,0 27,0 0,0-27,0 1,-27-1,27 27,-52 0,52-53,0-27,-27-26,27 53,-53-53,27 0,-1 0,-26 0,27 0,26-53</inkml:trace>
  <inkml:trace contextRef="#ctx0" brushRef="#br1" timeOffset="93218">14182 6456,'53'0,"-53"26,0 80,0-53,0-27,0 27,0-26,-27 25,27-25,27-27,26 53,-1-53,1 0,0 0</inkml:trace>
  <inkml:trace contextRef="#ctx0" brushRef="#br1" timeOffset="94222">10716 6852,'-53'80,"53"-1,-27 1,27 25,0 54,0 0,0-27,0-26,0 26,0-26,0-53,53 0,-53-27,0 1,0 26,0-27,0 1,0 26,0 0,0-27</inkml:trace>
  <inkml:trace contextRef="#ctx0" brushRef="#br1" timeOffset="95466">15319 7593,'-26'0,"26"0,-27 0,27-53,0 27,0-27,-52 0,25-26,-52 52,52 27,1 0,-27 0,26 53,27-26,-52 25,52 1,0-26,0-1,26 27,0-53,27 0,0 0,27 0,-27-79,-1 26,-25-26,26-54,-53 27,79-26,-79 53,53-1,-53 27,0 27,0 26,27 53,-27 0,0 26,0 1,0-1,0 0,0 27,0 26,53-26,-53 27,0-54</inkml:trace>
  <inkml:trace contextRef="#ctx0" brushRef="#br1" timeOffset="95693">16034 7117,'0'26,"0"54,0-1,0 1,0-1,-27 27,27 0,0-27,-53 0,53-52,-53-27</inkml:trace>
  <inkml:trace contextRef="#ctx0" brushRef="#br1" timeOffset="95880">15822 7540,'27'0,"-1"-53,0 53,80 53,-79-26,26-27,-27 53</inkml:trace>
  <inkml:trace contextRef="#ctx0" brushRef="#br1" timeOffset="99284">16642 7329,'0'-27,"27"27,26 0,26 0,-52 0,-27 27,26-27,-26 53,0-53</inkml:trace>
  <inkml:trace contextRef="#ctx0" brushRef="#br1" timeOffset="99433">16828 7646,'52'0,"-25"0,26 27</inkml:trace>
  <inkml:trace contextRef="#ctx0" brushRef="#br1" timeOffset="100767">18150 6694,'27'0,"-27"-53,0 79,0 27,0 0,0 0,0 0,0 26,0 1,0-1,0 27,0-27</inkml:trace>
  <inkml:trace contextRef="#ctx0" brushRef="#br1" timeOffset="102709">6668 6164,'0'-26,"-27"26,-26 0,53 106,-26-80,26 1,0 26,0 0,0 0,0-1,0 1,0 27,0-27,0-27,0 1,0 52,0-53,0 27,0 0,0 27,0-27,0-1,0 1,0 0,0 0,0 0,0-26,0-1,0 27,0-27,0 27,0 27,0-27,0 0,0-27,53 27,-53-27,0 1,0 26,0-27,0 1,0 26,0-27,26 0,-26 27,79-26,-26 26,-26-53,26 53,-27-53,27 53,0-27</inkml:trace>
  <inkml:trace contextRef="#ctx0" brushRef="#br1" timeOffset="104474">16272 6456,'26'0,"27"0,-53 26,27-26,-27 53,26 0,-26-27,0 1,53 26,-53 0,0-27,0 53,0-26,0 0,0 0,0-26,0 26,0-27,0 0,0 54,0-27,0-27,0 1,0 26,0-27,0 0,0 27,0-26,0-1,0 27,-26-26,26-1,0 27,0-26,0-1,0 27,0-27,0 1,0 26,0-27,0 1,0-1,0 53,-27-79,27 53,0-26,0-1,0 27,-26-53,-27 0,26 0</inkml:trace>
  <inkml:trace contextRef="#ctx0" brushRef="#br1" timeOffset="106010">6218 6852,'0'53,"26"27,-26-1,0 0,0 1,0-1,0 1,0-1,0-26,0-53</inkml:trace>
  <inkml:trace contextRef="#ctx0" brushRef="#br1" timeOffset="106587">6033 7805,'26'0,"-26"-27,53 27,0 0,-27 0,27 0,0 0,26 0,-26 53,-26-53</inkml:trace>
  <inkml:trace contextRef="#ctx0" brushRef="#br1" timeOffset="106888">5794 8122,'0'27,"0"26,0 0,0 0,0 0,0-1,0 1</inkml:trace>
  <inkml:trace contextRef="#ctx0" brushRef="#br1" timeOffset="107278">6033 8281,'0'27,"0"-1,26-26,-26 53,53 0,-27 0,27-27,-26 27,-27 0,0-26,0 25,-27 1,-26-53,0 0</inkml:trace>
  <inkml:trace contextRef="#ctx0" brushRef="#br1" timeOffset="107474">6085 8334,'27'0,"26"0,0 0,0 0,-27 0</inkml:trace>
  <inkml:trace contextRef="#ctx0" brushRef="#br1" timeOffset="109707">17780 7540,'0'0,"0"-53,53 53,26 0,1 0,52 0,53 0,0 0,1 0,-54 0,-53 0,-26 0,-53 27,0 26,0-27,-26-26</inkml:trace>
  <inkml:trace contextRef="#ctx0" brushRef="#br1" timeOffset="110479">17992 7964,'0'-27,"0"27,0 27,0 26,0-27,53 27,-53 0,0-27,26 1,-26 26,0-27,53-26,-53 53,0 0</inkml:trace>
  <inkml:trace contextRef="#ctx0" brushRef="#br1" timeOffset="110960">18468 8069,'26'0,"-26"80,0-54,53 1,-53 26,27 0,26 0,-27-1,27-25,-53-1,0 27,0-26,-26-27,-27 53,26-53,1 0</inkml:trace>
  <inkml:trace contextRef="#ctx0" brushRef="#br1" timeOffset="111153">18653 8043,'27'-53,"-1"53,27 0,0 0,26 0,-26 0,0-26,0 26</inkml:trace>
  <inkml:trace contextRef="#ctx0" brushRef="#br1" timeOffset="112175">19870 6614,'-26'-53,"-27"27,0 26,26 0,-25 0,52 26,0 1,0 52,0 1,0-1,0 27,26 0,-26 52,79 28,-79-1,80-26,-80-1,53 1,-53-53,0 0,0-27,0 0,0 1,0-1,0 1,0-28,0-25,0-1,79 27,0 0,-52-53,26 0</inkml:trace>
  <inkml:trace contextRef="#ctx0" brushRef="#br1" timeOffset="112679">20690 6641,'0'-53,"0"79,0 80,0-27,53 27,-53 0,0 26,0-26,0-26</inkml:trace>
  <inkml:trace contextRef="#ctx0" brushRef="#br1" timeOffset="112953">20399 7699,'53'-53,"-26"53,26 0,26-53,53 53,-26 0,53-53,-27 53,27 0,-80 0,-52 0,-27 53</inkml:trace>
  <inkml:trace contextRef="#ctx0" brushRef="#br1" timeOffset="113375">20981 7884,'0'0,"0"27,0 26,27-27,-27 1,53 52,-53-53,53 27,-27-26,-26-1,53-26,-53 53,0 0,0-26,-53 25,0-25,-26-27,0 53</inkml:trace>
  <inkml:trace contextRef="#ctx0" brushRef="#br1" timeOffset="113547">21087 7831,'80'0,"-54"0,27 0,0 0,0-79</inkml:trace>
  <inkml:trace contextRef="#ctx0" brushRef="#br1" timeOffset="114267">22516 7091,'0'26,"-79"27,79 26,-27 27,27 0,0 26,0 53,0-26,0-27,0 27,0-79,0-1,0-26,0 0,0-27,0-26,-53 53,-26-53,26 80,27-80</inkml:trace>
  <inkml:trace contextRef="#ctx0" brushRef="#br1" timeOffset="114526">22834 9234,'0'26,"52"-26,-25 0,26 0,0 0,26 0,-52 0,26-26,-53-27,-27 53,-26-53,0 53,-26 0,-1 0,28 0,-1 0</inkml:trace>
  <inkml:trace contextRef="#ctx0" brushRef="#br1" timeOffset="115803">21987 6297,'-53'26,"53"27,26 0,1-53,26 79,-27-79,27 27,-26 26,-27-27,0 27,-53-53,26 80,-26-80,-26 52,53-52</inkml:trace>
  <inkml:trace contextRef="#ctx0" brushRef="#br1" timeOffset="116050">22013 6350,'0'0,"53"-27,0 27,-26 0,-1 0,27 0</inkml:trace>
  <inkml:trace contextRef="#ctx0" brushRef="#br1" timeOffset="116343">22543 6112,'0'0,"0"26,0 0,-27 54,27-1,-26-26,26 0,-53 26,53 1,0-1,-27-26,27 0</inkml:trace>
  <inkml:trace contextRef="#ctx0" brushRef="#br1" timeOffset="116711">22701 6456,'53'0,"-26"0,-27 0,26 52,-26-25,53-1,-53 27,26-26,27 26,-26-53,-27-80,53 27,-53 0,0-26,0 26,0 106,0-26,0-1,0 53,26-26,-26 0,0 0,0 0,-26 0</inkml:trace>
  <inkml:trace contextRef="#ctx0" brushRef="#br1" timeOffset="117747">24130 7249,'-26'0,"-54"27,80 26,-53 26,53-26,0 0,0 0,0 26,0-26,53-53,-26 53,26-53,-27 0,27-26,-53-27,0-27,0 27,0 27,-53 26,27-53,-1 53,-52 0,52 26,27 54,-79-1,79-52</inkml:trace>
  <inkml:trace contextRef="#ctx0" brushRef="#br1" timeOffset="118017">24712 7593,'-26'0,"-27"27,53-1,-27 1,27 52,0-53,0 1,27 26,-1-53,27 0,0-27,-53 1,0-53,0-27,-26 0,-1 79,-26 27,27 0,-1 0,1 0,26 53</inkml:trace>
  <inkml:trace contextRef="#ctx0" brushRef="#br1" timeOffset="118279">25056 7302,'79'80,"-79"-1,53 0,-53 1,0-1,0 0,0 1,0-27,-26 26,-80 0,-26 1,-53-1,52-79,54 0</inkml:trace>
  <inkml:trace contextRef="#ctx0" brushRef="#br1" timeOffset="118737">23601 7329,'0'26,"0"27,0 26,0 1,0 26,0 52,0-25,0-1,26-53,27-26,27-53</inkml:trace>
  <inkml:trace contextRef="#ctx0" brushRef="#br1" timeOffset="119612">25294 6932,'106'-53,"-53"53,0 0,0 0,-53 53,53-27,-53 1,0 52,-53-26,26 0,-26 0,27-27,52-26,27 53,27-53,-1 0,0 0,1 27,-54-27</inkml:trace>
  <inkml:trace contextRef="#ctx0" brushRef="#br1" timeOffset="120521">26300 7567,'0'-53,"-53"53,0 0,0 0,-27 0,28 0,-1 53,-27-27,54 27,26-26,0-1,0 53,26-79,27 0,27 0,-1-26,-26 0,-27-27,27 0,-53 0,27-53,-27 27,0-1,0 1,0 26,0 26,0-25,0 52,0 52,0-25,0-1,26 54,-26-27,0 0,0 26,0 0,27 1,-27-1,0-26,26-53</inkml:trace>
  <inkml:trace contextRef="#ctx0" brushRef="#br1" timeOffset="120753">26670 7038,'0'26,"0"27,0 26,0 1,0-1,0 27,0 0,0 0,0-27,0-26,0-27</inkml:trace>
  <inkml:trace contextRef="#ctx0" brushRef="#br1" timeOffset="120926">26458 7487,'27'0,"-1"0,27 0,-26 0,26 0,-1 0,1 0</inkml:trace>
  <inkml:trace contextRef="#ctx0" brushRef="#br1" timeOffset="122032">27146 6826,'0'-27,"53"27,-53-52,27 52,-1 0,27 0,26 52,-52 1,-27-26,53 26,-53-27,0 27,26 27,-26-28,53 28,-53-1,27 1,-27-1,53 27,-53-27,52 1,-52-28,0 1,0 27,0-54,0 27,0-26,0 25,-52-25,25 26,1-27,-27 27,26-53,-26 27,0-27,27 0,26 0,0-53,0 0,-27 53,-25 0</inkml:trace>
  <inkml:trace contextRef="#ctx0" brushRef="#br1" timeOffset="122628">28337 7699,'26'0,"27"0,0 0,-26 0,-27 27</inkml:trace>
  <inkml:trace contextRef="#ctx0" brushRef="#br1" timeOffset="122770">28258 8069,'79'0,"0"0,1 0,-1 0,-53 0</inkml:trace>
  <inkml:trace contextRef="#ctx0" brushRef="#br1" timeOffset="123670">29845 6747,'-53'0,"53"26,-53 53,0 80,53 0,-53 0,53-54,0 1,0 0,80 0,-27-80,0-26,-27 0,27 0,-27-26,-26-27,0 0,0 0,-26-26,-27 52,27 27,26-53,-53 53,0 27</inkml:trace>
  <inkml:trace contextRef="#ctx0" brushRef="#br1" timeOffset="123992">30401 7461,'0'0,"0"26,-27 54,27-27,0 0,0-27,0 27,27-53,-27 26,79-26,-53 0,-26-26,27-27,-27 0,0 0,0 0,0 0,0 27,-53 26,53-27,-53 27</inkml:trace>
  <inkml:trace contextRef="#ctx0" brushRef="#br1" timeOffset="124548">31141 7434,'0'53,"53"0,-53 27,0-54,0 1,0 26,0-1,27-52,26 0,0 0,0-52,0-1,26-53,-53 79,-26 1,0 26,0 53,0 0,0 26,53-52,-26-1,26-26,-27 0,-26-53,106-53,-106 27,53-27,-53 27,0-1,0 27,0 0,0 80,0 26,0-27</inkml:trace>
  <inkml:trace contextRef="#ctx0" brushRef="#br1" timeOffset="128186">1746 10001,'-26'-53,"-54"27,1 26,53 0,-27 0,53 26,-53 0,53 27,-53 0,53-26,0 26,26 0,54-53,-54 0,1 0,26-27,-27-26,-26 0,53-26,-53 0,0-1,0-26,0 53,0 27,0 0,0 26,0 26,26 27,-26 0,53 0,-53 0,53 26,-53-26,80 0,-80 26,26-26,-26 0,0-26</inkml:trace>
  <inkml:trace contextRef="#ctx0" brushRef="#br1" timeOffset="128394">2170 9710,'79'26,"-79"27,0 27,0 25,0 54,0-53,-26 26,-54-52,1-1,-54 0,28-79</inkml:trace>
  <inkml:trace contextRef="#ctx0" brushRef="#br1" timeOffset="128680">847 9922,'0'26,"0"27,0 0,0 0,26 53,-26-53,53-1,0 1,-27 27,27-54,-26 27,-1-53</inkml:trace>
  <inkml:trace contextRef="#ctx0" brushRef="#br1" timeOffset="129468">5106 10001,'0'-27,"-52"27,25 106,-26 0,0 53,0-27,0-52,27 25,26-25,-79-27,79-27,0 27,-27-53</inkml:trace>
  <inkml:trace contextRef="#ctx0" brushRef="#br1" timeOffset="129662">4604 10292,'53'0,"-53"-26,0 26,0 52,0 28,0-1</inkml:trace>
  <inkml:trace contextRef="#ctx0" brushRef="#br1" timeOffset="129831">5318 10795,'27'0,"-27"53</inkml:trace>
  <inkml:trace contextRef="#ctx0" brushRef="#br1" timeOffset="131012">6641 10292,'0'-26,"-53"-54,-26 27,26 53,26 0,-26 0,53 53,0-26,0-1,27-26,-1 79,27-79,-26 0,-1 0,27-26,-26 26,-27-53,26 53,27 0,0 53,0 0,0-27,26-26,-26 0,0 0,0 0,79-53,-79-26,-53 53,53-27,-53 26,0-26,-26 53,-27 0,0 0,53 80,-53-1,53 27,0 53,0-54,0 1,0-26,0-1,-53 0,26-52,-52-27,26 0,0 0,0 0,0-53,53 0,53 0,80 53,131-53,54 53,-1-53,-52 53,-107-53,-52 53,-79-26,-27-53,0 52,-53-26,0 27,-26 26,-27-53,53 53,53 26,0 54,0-27,53 26,0 0,52-26,1 27,27-1,-1 0,-53-52,-26-27</inkml:trace>
  <inkml:trace contextRef="#ctx0" brushRef="#br1" timeOffset="133077">9710 10477,'0'0,"0"53,-26-53,26 53,0-27,0 1,53-27,-27 0,1 0,26 0,-53-27,52 1,-52-27,0 27,0-27,-26 0,26 0,-26 53,-1 0,27 26,0 27,0-26,53-27,0 53,26-53,54 0,25-27,-52 1,-79-27,26 0,-53 0,0 0,0-26,0 26,0 0,-27 26,27 54,0-1,0 27,0 27,0-1,0 0,0 27,0 0,0 0,0 0,0 52,0-25,0-1,0-26,0-27,-26-52,-1-27,27-53,-53 0</inkml:trace>
  <inkml:trace contextRef="#ctx0" brushRef="#br1" timeOffset="133253">10239 11086,'27'-53,"26"53,-27-27,1 27,26 0,26 0,-26 0,0 0,-27 0</inkml:trace>
  <inkml:trace contextRef="#ctx0" brushRef="#br1" timeOffset="134577">11377 9869,'27'0,"-27"0,0 79,52 27,-52 53,0-1,0 1,0 0,0-53,0 0,0 26,0-79</inkml:trace>
  <inkml:trace contextRef="#ctx0" brushRef="#br1" timeOffset="134786">11192 10742,'26'-53,"27"26,27 27,-27-53,26 53,27 0,53 0,-1 0,-52-52</inkml:trace>
  <inkml:trace contextRef="#ctx0" brushRef="#br1" timeOffset="135331">12224 10557,'0'0,"-53"0,26 0,-26 52,53 1,0-26,27-27,26 53,26-53,1 0,-1 0,-26-53,-27 0,-26 26,0-25,-53 25,1-26,-1 53,-27-53,1 53,52 0,1 0,52 0,27 0,53 0,79 0,1-53,-28 0,-25-26,-80 0,26-1,-53 27,-26-26,0 53,0-1,0-26,0 53,0 80,0 25,0 1,0 27,0-28,53 1,-53 53,0-53,0 53,0-54,0-25,0-27,0-27,0-26</inkml:trace>
  <inkml:trace contextRef="#ctx0" brushRef="#br1" timeOffset="135512">12938 10742,'0'-53,"53"53,0 0,0 0,0 0,26 0,27 26,-53-26,0 0</inkml:trace>
  <inkml:trace contextRef="#ctx0" brushRef="#br1" timeOffset="136093">13996 10504,'0'-27,"0"-52,0 79,-52 0,-1 53,0 0,53-27,-27 27,27-27,0 27,0-53,53 0,-53-26,27 26,-27-79,26 79,27 0,-27 26,27-26,53 53,-26-53,-1 0,0 0,27 0,-26-53,25 27,-78-54,-27 1,53-27,-53 0,0 27,-27-1,-26 54,27 26,-27-27,27 27,26 53,0 27,0-1,0 27,0 0,0 0,0-1,26 28,-26-27,0 26,0-26,0-53,53-53</inkml:trace>
  <inkml:trace contextRef="#ctx0" brushRef="#br1" timeOffset="138539">22860 9181,'-26'0,"-1"0,27 0,0 53,0-53,0 26,27-26,52 0,-53 0</inkml:trace>
  <inkml:trace contextRef="#ctx0" brushRef="#br1" timeOffset="144711">15743 9657,'0'26,"0"-26,0 53,0 0,26 27,-26 25,53-25,-53 26,0 0,53 52,-53-25,0-28,0-25,0-1,0-26,0-26,0 25,0-25,0-54,0-25,0 25,0-26,-53-26,53-54,0 1,0-27,0 54,0 25,53 1,-53-1,26 28,27 25,0 27,-26 0,26 53,-27 26,-26-26,53 0,-53 0,0 27,0-54,-53 0,27-26,-1 80,-26-80,27 53,-27 0</inkml:trace>
  <inkml:trace contextRef="#ctx0" brushRef="#br1" timeOffset="145156">16325 10160,'-53'0,"0"26,53 27,0-26,0 25,0-25,0-1,26-26,54 53,-54-53,1 0,26-26,-53-27,0 0,0 0,0 0,-27 0,27 27,-53 26,27 0,26 0</inkml:trace>
  <inkml:trace contextRef="#ctx0" brushRef="#br1" timeOffset="145589">16907 10107,'0'53,"0"0,0 0,-53-1,53 28,0-27,0-27,26 27,1-53,26 0,0 0,-53-79,26 79,1 53,52-53,-53 53,1-53,26 0,-53 0,26-80,-26 1,0-27,0 27,0-1,0 54,0-27,-26 53,-27 79,53-26,0-26</inkml:trace>
  <inkml:trace contextRef="#ctx0" brushRef="#br1" timeOffset="146833">17357 10504,'0'0,"53"0,0 0,-27 0,0 0,27 0,0 0,0 0,0 0,0-27,26 27,-26-26,-26 26,-27-53,53 53,-53-27,0 1,53 26,-53-53,0 27,0-1,-27 27,1 0,-1 0,-26 0,27 0,-27 53,53-27,0 1,-53-27,53 53,0-27,26-26,-26 27,53-27,27 53,-27-53,26 0,-52 0,-1 0,0 0,54 0,-54 26,-26 27,53 0,-53-27,-26-79,26 1,0 25,26-52,1 52,52 27,-53 0,54 0,-27 27,-27-27</inkml:trace>
  <inkml:trace contextRef="#ctx0" brushRef="#br1" timeOffset="148289">19368 10371,'0'-26,"0"-1,0-25,-80 52,27-27,27 27,26 27,-53-27,53 52,0 1,26 27,1-80,26 0,0 0,0 0,-1-53,1 26,-26-52,26 0,-53-54,79-25,-79-1,53 79,-53 1,0 53,-26 26,26 53,0 26,0 27,0 26,0-26,26 0,27 0,0-27,-27-26,27 0,0-53,-26 0,-1 0,27 0,-27-53,-26-27,53 54,-53-27,0 0,0-26,0-1,0 1,-26 79,26-26,-53 52,27 53,-27-26,53 0,-53 0,53 0,0-26,0-1,0 27,26-27,1-26,52 53,0-53,1 0,-1 0,-26-53,0 27</inkml:trace>
  <inkml:trace contextRef="#ctx0" brushRef="#br1" timeOffset="148933">20346 10371,'80'0,"-27"0,0 0,-27 0,1 0,26 0,-1 0,-52 0,27-79,-27 26,0-53,53 0,-53-52,0-28,0 81,0 25,0 27,-27 0,27 27,-26 26,26 53,0 26,0 1,-53-1,53 27,0 53,0-54,0-25,0-1,0 1,26 25,27-78,0-27,0 0,27 0,25-53,28-53,-80 53,0-26,-53 52,0 1,-53 26,26 0,27 26,0 54,0-27,0 26,0-26,27 0,-27 0,53-27,-27-26,-26 53,53-53,0 0,-53-53,0-26</inkml:trace>
  <inkml:trace contextRef="#ctx0" brushRef="#br1" timeOffset="149091">21352 9498,'0'-53,"0"106,0 27,-106 25</inkml:trace>
  <inkml:trace contextRef="#ctx0" brushRef="#br1" timeOffset="149938">21669 10266,'0'-27,"-53"-26,-26 0,53 53,26 53,0 0,0 0,26 0,27-27,-27 1,27 26,-26-53,-1 53,27-53,-26 0,-27-53,0-27,0 1,0 0,0 26,0 0,0 26,0 1,0 26,26 53,-26 0,80 0</inkml:trace>
  <inkml:trace contextRef="#ctx0" brushRef="#br1" timeOffset="151221">22013 10345,'0'26,"27"-26,-1 0,27 0,0 0,26 0,54 0,-27 0,-27-26,-26 26,0-27,-27 27,-26-52,27 52,-27-27,53 1,-53-27,0 26,0 1,0-27,0 53,-53 0,26 0,27 26,-26-26,-27 27,26 26,-25-27,52 1,0 26,0-27,0 0,0 27,52-26,-25-27,-1 0,27 53,27-53,-27 0,-1-27,-25 27,26-26,-27 26,27 0,-26 0,-27 53,26-53,-26 79,0-132,0-53,0 53,53 1,-53 25,27 27,-27-53,26 53,53 0,-52 27,26-1,0 27,-27-53</inkml:trace>
  <inkml:trace contextRef="#ctx0" brushRef="#br1" timeOffset="151604">23839 10371,'0'27,"0"26,0-53,79 0,-52 0,26-80,-27 27,-26 1,53-28,-53 54,0-1,-53 27,27 0,-1 0,-26 53,27 0,26 0,-53 26,53-26,0-26,0-1,53-26,0 53,53-53,-1 0,28 0,-1-53</inkml:trace>
  <inkml:trace contextRef="#ctx0" brushRef="#br1" timeOffset="152121">24950 10266,'0'-53,"-53"-27,0 80,-26 0,-27 0,0 0,27 0,26 27,0-1,53 27,-26-26,26-1,0-26,53 53,26-53,0 0,54-27,-28-25,1 25,-53-52,0 26,-26-27,-27 1,53-27,-53 27,0-1,0-25,0 25,0 54,52 105,-52 27,27 0,-27-27,53 27,-53 0,0 26,53-26,-53 0,0 26,0-53,53-26,0-53</inkml:trace>
  <inkml:trace contextRef="#ctx0" brushRef="#br1" timeOffset="153955">26485 9392,'53'0,"-53"27,26 26,-26 26,0 1,0-1,0 0,0-26,0 27,0-54,53-52,-53-27,53 53,-53-53,53 53,0 0,0 0,-27 0,-26 0,53 53,-53 0,0-1,0 54,-106-79,0-27,27 0,0 53,-1-53,1 0,79-27</inkml:trace>
  <inkml:trace contextRef="#ctx0" brushRef="#br1" timeOffset="154375">27226 9736,'0'0,"0"27,53 52,-53-52,52 26,1-27,-26-26,26 0,0 0,-53-79,79-1,-79 1,27 26,-27 0,0 80,0 52,0 0,0 27,105 79,-105 1,0-28,0-52,0-27,0-26,0-26,-53 26,1-53,-28 0,-26 0,0 0,54-27</inkml:trace>
  <inkml:trace contextRef="#ctx0" brushRef="#br1" timeOffset="155425">28813 9075,'0'-27,"0"80,-26 53,26 53,0-27,0 27,0-27,0 27,0-53,0-27,-53-26,53 0,0-26,0-27,26-53</inkml:trace>
  <inkml:trace contextRef="#ctx0" brushRef="#br1" timeOffset="155952">29448 9445,'27'-53,"-27"133,0-1,0 27,0 26,-53-26,53 26,-27-52,27-27,0 0,53-53,0-53,-26 53,52 106,-26-1,0 28,26-54,-26 0,26-52,1-27,-1 0,-26 0,0 0,0-53,0-26,-53-54,0 54,0 26,-27 27,-26-27,27 53,0 0,-27 26,53 27,0 26,0 27,26-26,1-1,52-53,27 27,0-53,26 53,-53-53,-26 0</inkml:trace>
  <inkml:trace contextRef="#ctx0" brushRef="#br1" timeOffset="156316">28734 9551,'26'0,"27"27,27-27,25 53,81-53,78 0,1 52,-1-52,-26 0,-105 0</inkml:trace>
  <inkml:trace contextRef="#ctx0" brushRef="#br1" timeOffset="157890">3836 11562,'0'-26,"0"-54,0 54,-52-27,25 53,-79 79,80-26,-27 26,53 1,-53 26,53-1,0 1,0 0,0-26,0-1,0 0,0 27,0-53,0-27,0 1,0 26</inkml:trace>
  <inkml:trace contextRef="#ctx0" brushRef="#br1" timeOffset="158119">3228 12197,'0'-26,"53"26,0 0,0 0,26-53,0 53,54-53,-27 53,26-80,-26 80,-53-53</inkml:trace>
  <inkml:trace contextRef="#ctx0" brushRef="#br1" timeOffset="158326">4101 11906,'27'0,"-27"53,0 0,0 0,0 26,0 27,0 26,0-52,0-28</inkml:trace>
  <inkml:trace contextRef="#ctx0" brushRef="#br1" timeOffset="158515">4366 11588,'26'0,"-26"53</inkml:trace>
  <inkml:trace contextRef="#ctx0" brushRef="#br1" timeOffset="158812">4604 12065,'0'53,"26"-27,-26 27,0 0,0 0,0 0,0 0,0 0,0-80,0-26,0-26,0-27,53 27,-53-1,27 27,52 53,-79 53</inkml:trace>
  <inkml:trace contextRef="#ctx0" brushRef="#br1" timeOffset="159316">4921 12329,'53'0,"27"0,-28-79,1 52,27-25,-54 25,1-26,-27 27,0-27,0 53,-27 0,-26 0,0 0,27 26,26 27,0-26,26 26,27-1,0 1,0 0,0-26,-26-27,-27 26,26-26,-26 53,-79-53,-1 0,1 53,-1-53,28 53</inkml:trace>
  <inkml:trace contextRef="#ctx0" brushRef="#br1" timeOffset="159706">5980 11588,'0'80,"0"-1,-53 1,53-1,0 0,-53 27,53 0,0-53,0-27,0 1,0 52,0-26,0-26,-53-27</inkml:trace>
  <inkml:trace contextRef="#ctx0" brushRef="#br1" timeOffset="159968">5768 11959,'0'0,"26"0,1 0,26 0,0 0,53 0,-27 0,0 0,1 0,-27 0</inkml:trace>
  <inkml:trace contextRef="#ctx0" brushRef="#br1" timeOffset="163667">7646 11536,'0'-53,"0"-27,0 27,-52 27,25 26,-26 0,53 53,-53-27,53 54,-26-1,26 0,0 1,0-1,0 0,0 1,0-1,0 27,0 0,0 0,0-27,-80-26,80 0,-26 0,26-27</inkml:trace>
  <inkml:trace contextRef="#ctx0" brushRef="#br1" timeOffset="163916">7197 12223,'26'0,"1"0,-1-52,53 25,-26 27,27-79,-1 79,27-53,-53 53,0 0,0-53</inkml:trace>
  <inkml:trace contextRef="#ctx0" brushRef="#br1" timeOffset="164230">8202 11694,'0'0,"-53"80,-26-27,52-1,-26 28,53-27,-26 0,26-27,0 27,26 0,1-53,26 0,26 0,-26 0,0 0,-27-26,-26-27</inkml:trace>
  <inkml:trace contextRef="#ctx0" brushRef="#br1" timeOffset="164396">8202 11536,'27'-53,"-1"26,-26 27,0 27</inkml:trace>
  <inkml:trace contextRef="#ctx0" brushRef="#br1" timeOffset="165437">8414 11879,'0'-52,"0"78,53 0,0 54,0-27,-27 0,53 26,-52-26,26-27,-27 27,-26-79,53-27,-53-26,0-1,53-26,-53 27,0 0,0 52,0 1,0 26,0 53,0 26</inkml:trace>
  <inkml:trace contextRef="#ctx0" brushRef="#br1" timeOffset="166068">8996 12171,'0'0,"0"26,79-26,-26 0,53 0,0-53,0 0,-53 0,-1 0,-52 27,0-1,0-26,-52 53,-1 0,0 80,-27-54,54 27,26 0,0 0,0-26,0 25,53 28,53-1,-27-52,27-27,26 53,-26-53,0 0</inkml:trace>
  <inkml:trace contextRef="#ctx0" brushRef="#br1" timeOffset="167456">10716 11932,'0'-26,"53"26,-1 26,1 27,-26-26,26 26,-27 26,-26-26,53-27,-53 27,0-26,0-27,0-53,0 26,0-25,0-1,0-27,27 54,26-27,-1 53,-25 0,26 26,-27-26,-26 80,53-54,-53 27,53-26,-53 25,0-25,0-1,0 27,0-26,0-1,-26 27</inkml:trace>
  <inkml:trace contextRef="#ctx0" brushRef="#br1" timeOffset="168318">11800 12118,'0'-53,"0"26,0 1,0-1,-26 27,-27 0,0 0,0 53,-26 0,52 0,27 0,-53 0,53-27,0 27,27-53,26 0,-27 0,27 0,0 0,0-53,-26 27,-27-27,79 53,-79-26,26 52,-26 0,0 1,27 26,-27 0,53-53,-27-27,-26-52,80 52,-80 1,26 26,27 0,0 0,-53 26,53 27,-53 0,0 27,0-54</inkml:trace>
  <inkml:trace contextRef="#ctx0" brushRef="#br1" timeOffset="168521">12541 12250,'27'0,"-1"0,27 0,-26 0,-1 0,27 0,26 0,-52 0,-27-27</inkml:trace>
  <inkml:trace contextRef="#ctx0" brushRef="#br1" timeOffset="170042">13097 11694,'0'-26,"26"26,1 0,26 0,26 0,-52 0,-1 0,27 0,-53 53,0 26,0-52,-27 25,27 28,-52-27,52 0,0-27,-27 27,27-26,53 78,0-78,0 26,26 26,-52 0,-27 1,53-1,-53 1,0-54,-53 27,-27-53,-26 26,27-26,26 0,27 0,-27-52,53 25,106-26,132-26,26-1,1-25,-53 25,-1 1,-78-1,-54-25,-26 25,-53 27,0 0,0 0,-27 53,-26-26,-52 26,25 0,54 0,-1 0,-26 26,53 1,0 52,0-26,53 0,-26 0,26 0,-27-27,1 27,26-26,-27 26,27-53</inkml:trace>
  <inkml:trace contextRef="#ctx0" brushRef="#br1" timeOffset="170598">14949 11853,'26'53,"1"-53,26 79,-27-26,27 0,-53 27,53-1,-53 0,0-26,0-26,-53-27,27 0,26-27,-27-52,27-1,0 1,0 26,0 0,27 27,-1-27,27 53,-26 0,-1 0,27 0,0 0</inkml:trace>
  <inkml:trace contextRef="#ctx0" brushRef="#br1" timeOffset="170875">15637 11985,'0'27,"0"-1,26 27,-26 0,53-26,-53 52,53-53,0-26,-26 0,-27-79,0 0,0-1,-53 27,26 0,-26 27,-26 26,79 53</inkml:trace>
  <inkml:trace contextRef="#ctx0" brushRef="#br1" timeOffset="173429">17277 11165,'0'-26,"0"52,0 53,0 27,0 53,27-53,-27 53,53-1,0-52,-27 0,53-53,-26-53,27 0,-1 0,0-26,1-54,-27 1,-53-54,26 28,-26 25,0 54,0 26,-79 0,52 26,-26 54,53-1,0 0,0-26,0 0,53 0,27-53,52 53,0-53,1-26,-80-27</inkml:trace>
  <inkml:trace contextRef="#ctx0" brushRef="#br1" timeOffset="173828">17171 11694,'-26'0,"26"-26,-53 26,27 0,-1 0,-26 0,53 0,80 53,-54-53,27 0,53 0,53 0,26 0,-53 0,27 0,-53-27</inkml:trace>
  <inkml:trace contextRef="#ctx0" brushRef="#br1" timeOffset="174145">18494 11800,'80'27,"-54"-27,27 105,0-78,-26 26,-27 26,52-26,-52-26,0 25,-26-25,0-27,26 0,-53-79,53-1,0-26,0 0,0 27,0 26,0 27,26 26,-26-53,53 53,-27 0,-26 26,27-26</inkml:trace>
  <inkml:trace contextRef="#ctx0" brushRef="#br1" timeOffset="174583">18944 11853,'53'0,"-26"53,25 0,-52-27,80 27,-80-26,26-27,-26 53,0-106,27 53,-27-53,79 53,-26 0,-53 0,27 0,25-27,-52 1,27-27,-27 26,26 27,-26-26,80 26,-27 26,-27 27,27-26,-53 26,26 0,-26 0</inkml:trace>
  <inkml:trace contextRef="#ctx0" brushRef="#br1" timeOffset="175206">20690 11774,'0'0,"0"53,0-27,0 0,0 27,0-26,0-1,53 27,-26-53,26 0,0 0,0 0,-1 0,1-53,-53 27,0-1,0 27,0 0,0 27,0 52,0-26,0 0,27 0,-27 26,53-26,-53-26,0-1,0 54,-80-80,-25 0,-1 0,0-27,79-26</inkml:trace>
  <inkml:trace contextRef="#ctx0" brushRef="#br1" timeOffset="175363">20796 11403,'0'27,"0"26,0-27</inkml:trace>
  <inkml:trace contextRef="#ctx0" brushRef="#br1" timeOffset="177787">23072 11562,'0'26,"0"1,0 52,53-26,0-26,-27 26,-26-27,79-26,-79 53,0 0,0-27,-26-26,-1 0,-25 27,25-27,-26 0,27 0</inkml:trace>
  <inkml:trace contextRef="#ctx0" brushRef="#br1" timeOffset="178004">23151 11456,'27'0,"25"0,-25 0,26 0,-27 0,54 0,-54 0,1 0</inkml:trace>
  <inkml:trace contextRef="#ctx0" brushRef="#br1" timeOffset="178360">23627 11509,'0'27,"53"-1,-53 27,0 0,27 26,-27-52,0-1,53 27,-53-27,26 27,-26 0,-26-26,-27-27,-27 0,1 0,26 0</inkml:trace>
  <inkml:trace contextRef="#ctx0" brushRef="#br1" timeOffset="178545">23680 11456,'27'0,"52"0,-52 0,-1 0,27 0,26 0,-26 0</inkml:trace>
  <inkml:trace contextRef="#ctx0" brushRef="#br1" timeOffset="178755">24156 11747,'0'0,"0"0,-26 0</inkml:trace>
  <inkml:trace contextRef="#ctx0" brushRef="#br1" timeOffset="179016">24448 11403,'52'0,"-52"0,0 53,27 27,-27-1,0 27,0-27,0 0,0-26,0 0,0 0,0 27,-79-80</inkml:trace>
  <inkml:trace contextRef="#ctx0" brushRef="#br1" timeOffset="179399">24765 11350,'53'-53,"-27"53,27 0,0 0,-26 27,-27-1,0 1,0-27,0 53,0-27,26-26,27 53,-26-53,-27 79,52-52,-52 26,-52-53,-28 79,-79-52,27-27,53 53</inkml:trace>
  <inkml:trace contextRef="#ctx0" brushRef="#br1" timeOffset="180029">23072 12409,'53'0,"-27"0,53 0,54 0,78 0,80 0,53 0,0-80,27 80,-54-79,-105 79,-53 0,-106 0,0 0,-53 26,-27 1</inkml:trace>
  <inkml:trace contextRef="#ctx0" brushRef="#br1" timeOffset="181799">24739 11350,'0'0,"52"0,-52-26,53 26,-26 0,26 0,-27 0,1 0,26 0,0 0,-27 0,0 0,27 0,-26 0,-27 26,0 27,0-26,0 26,0-27,0 27,0-27,-80 27,80-26,-52 26,-1-53,53 26,-53-26,0 0,79 0,27 0,0 0,26 0,1 0,-1 0,-26 0,0 0,-53 27,26-27,-26 53,0 26,0-53,-52 1,25 26,-26-53,27 26,-1-26,-26 0,27 0,-1 0,-52 0,53 0,-1 0,27 53,-53-53,53 27,0-27,0 0</inkml:trace>
  <inkml:trace contextRef="#ctx0" brushRef="#br1" timeOffset="184454">23945 12753,'-27'0,"-26"26,53 1,-26 25,26 1,-53 0,53 0,-26 27,26-54,0 0,0 27,0-26,0-1,0 27,26-26,1 26,25-53,28 26,-27-26,0 0,0-26,-27 26,-26-80,0 27,0 27,0-1,0 1,0-27,0 27,-53 26,53-53,-79 53,-1 26,27 27,1-27,52-26,26 0,27 0</inkml:trace>
  <inkml:trace contextRef="#ctx0" brushRef="#br1" timeOffset="186953">24844 13044,'-53'0,"27"26,-27 27,53-27,-26 27,26-26,0 26,0 0,0-27,79-26,-26 0,-27-26,27-27,-53 26,27-26,-27 27,0-1,0 1,0-53,0 52,-53 27,53 0,-53 0,53 27,-53-27</inkml:trace>
  <inkml:trace contextRef="#ctx0" brushRef="#br1" timeOffset="188362">26591 11853,'-27'26,"27"1,-53-1,53 27,-53-26,53 26,-79-27,79 1,-26 26,-1-27,-26 27</inkml:trace>
  <inkml:trace contextRef="#ctx0" brushRef="#br1" timeOffset="188586">26273 11985,'0'-26,"0"26,80 0,-28 0,1 53,0-53,-26 79,-1-79,27 0,-53 27,79-27</inkml:trace>
  <inkml:trace contextRef="#ctx0" brushRef="#br1" timeOffset="189134">26961 11430,'0'-27,"0"107,0-1,0-26,0 26,53 1,-53-27,0 26,0 0,0 27,0-53,0 0,0-27</inkml:trace>
  <inkml:trace contextRef="#ctx0" brushRef="#br1" timeOffset="189967">27384 11800,'-26'53,"26"-27,-53 27,53-26,-26-1,26 27,0-26,0 26,0 0,52-53,1 0,0 0,-53-27,0-26,0 0,0 0,0 0,-26-26,26 53,-27 26,27-27,0 27,53 0,-26 0,-1 0,27 0,-26 53,26-27,-53 1,0 26,0-27,0 1,0 26,0-27,0 1,52 26,-25-53,26 0,26-53,-26 26,-53-26,53-26,-53 26,0 26,0 1,-26 26,-1-53,-26 53,27 0,-1 0,-26 0,27 27,-27 25,53-25,79-27</inkml:trace>
  <inkml:trace contextRef="#ctx0" brushRef="#br1" timeOffset="190506">28258 11774,'26'0,"-26"26,53-26,0 53,-27-53,1 26,52-26,-79 27</inkml:trace>
  <inkml:trace contextRef="#ctx0" brushRef="#br1" timeOffset="190664">28231 12223,'53'0,"0"0,0 0,-27 0</inkml:trace>
  <inkml:trace contextRef="#ctx0" brushRef="#br1" timeOffset="193352">28496 9472,'0'0,"26"0,27 26,-27-26,-26 27,27-27,-27 26,53-26,0 0,-27 0,1 0,26 0,-27 0,1 0,25 0,-52 0,0 80,0-54</inkml:trace>
  <inkml:trace contextRef="#ctx0" brushRef="#br1" timeOffset="219078">29422 11694,'26'0,"-26"-26,0-27,0 53,0-27,0 1,-26 26,26-53,-53 53,26-26,-26 26,0 0,27 0,0 0,-27 105,26-52,27-26,-79 26,79-27,0 27,0 0,26-53,54 0,-1 0,0 0,-26 0,-26-53,26 53,-53-26,0-1,0-26,0 80,0 26,0-27,0 27,0 26,0-26,0 0,0 0,0 0,0 0,0-27,0 27,0-26,0 26,-27-53</inkml:trace>
  <inkml:trace contextRef="#ctx0" brushRef="#br1" timeOffset="219619">29660 11747,'0'-26,"53"26,-53 26,0 1,0 26,0-27,0 0,26 27,-26-26,0 26,0 0,0 0,0 0,0-1,0 1</inkml:trace>
  <inkml:trace contextRef="#ctx0" brushRef="#br1" timeOffset="219850">30057 12012</inkml:trace>
  <inkml:trace contextRef="#ctx0" brushRef="#br1" timeOffset="220803">30612 11721,'0'-53,"27"0,-27 0,0 27,-27 26,1 0,-54 0,1 0,0 26,-27 53,53-26,0 27,0-54,53 1,0 25,53-52,26 0,1 0,-1 0,1-79,-28 79,-52-53,53 53,-53-26,0 26,0 53,0 0,0-27,0 27,0 0,0 26,0-26,0 0,0 0,0-27,0 27,0-26,27-27,-1 0</inkml:trace>
  <inkml:trace contextRef="#ctx0" brushRef="#br1" timeOffset="221244">31644 11721,'0'-27,"0"27,-53 0,27 0,-27 80,-26-1,-1 27,27-27,0 1,0-27,27-1,26 1,-53-26,53 26,-26-53</inkml:trace>
  <inkml:trace contextRef="#ctx0" brushRef="#br1" timeOffset="221484">31036 11774,'26'0,"-26"26,0 53,0-52</inkml:trace>
  <inkml:trace contextRef="#ctx0" brushRef="#br1" timeOffset="221672">31776 12409,'27'0</inkml:trace>
  <inkml:trace contextRef="#ctx0" brushRef="#br1" timeOffset="222774">30745 11641,'-27'0,"27"27,0-1,-26-26,26 27,0-27</inkml:trace>
  <inkml:trace contextRef="#ctx0" brushRef="#br1" timeOffset="223562">30057 12065,'0'-27,"0"27,53 0</inkml:trace>
  <inkml:trace contextRef="#ctx0" brushRef="#br1" timeOffset="224154">30665 11562,'0'26,"0"54,0-54,0 1,0 26,0-27,-53 1,53 25,-26-52</inkml:trace>
  <inkml:trace contextRef="#ctx0" brushRef="#br2" timeOffset="245504">2302 13864,'53'53,"-53"0,0-27,0 27,0 0,26-53</inkml:trace>
  <inkml:trace contextRef="#ctx0" brushRef="#br2" timeOffset="245733">2831 13864,'0'-27,"27"27,52 0,-53 53,-26 27,53 26,-53-27,0 0,0 1,0-27,-26-1,-1 1,1-53,-27 27</inkml:trace>
  <inkml:trace contextRef="#ctx0" brushRef="#br2" timeOffset="245970">2249 13546,'0'-53,"0"80</inkml:trace>
  <inkml:trace contextRef="#ctx0" brushRef="#br2" timeOffset="246783">4630 13176,'0'0,"0"26,0 80,0 27,0 52,0 26,0 28,0-107,0-53,0 1,0-28,27-52,-27-26,53-80,-53 27,0-1,53 1,-53 26,52 53,-25 0,26 0,-27 0,1 53,-27-26,53 25,-53-25,0-1,0 27,-80-26,-26 52,-26-26,26 0,0-53,27 0,0 0</inkml:trace>
  <inkml:trace contextRef="#ctx0" brushRef="#br2" timeOffset="247230">5106 14076,'0'79,"0"-53,0 1,27-27,-27 53,79-53,-52 0,26 0,-27 0,27 0,-26-53,25-53,-52 27,53-54,-53 54,0 26,0 0,0 80,0 25,0-25,0-1,0 54,0-27,0 0,0 0,0 26,27 0,-27 27,0 0,0 0,0-27,0 1,0-28,-80 1,28-53,-1 27,0-27,0 0,26-53</inkml:trace>
  <inkml:trace contextRef="#ctx0" brushRef="#br2" timeOffset="248258">7514 13546,'27'0,"52"0,-26 0,26 0,1 0,26 0,79 0,-53 0,0 0,-52 0,-54 0,27 0,-53 53,0 0,0 0,27 26,-27-26,52 0,-52 0,27 0,-27 27,53-28,-53-25,0-1,0 27,0-26,0-1,-27 27</inkml:trace>
  <inkml:trace contextRef="#ctx0" brushRef="#br2" timeOffset="248505">8308 14023,'0'-27,"26"27,27 0,0 0,0 0,27 0,52 0,0 0,-53 0</inkml:trace>
  <inkml:trace contextRef="#ctx0" brushRef="#br2" timeOffset="249616">2514 15795,'0'27,"0"-1,0 1,0 52,0-26,0-27,0 1,0 26,0-53,0 53,-27-53,27 26</inkml:trace>
  <inkml:trace contextRef="#ctx0" brushRef="#br2" timeOffset="249833">2778 15822,'27'0,"-27"53,0 26,0-26,0 0,0 0,0 0,0-27</inkml:trace>
  <inkml:trace contextRef="#ctx0" brushRef="#br2" timeOffset="250178">2302 15637,'53'-27,"-27"27,1-26,52 26,-52 0</inkml:trace>
  <inkml:trace contextRef="#ctx0" brushRef="#br2" timeOffset="250358">2778 15557,'-53'53,"53"-26,-26-27</inkml:trace>
  <inkml:trace contextRef="#ctx0" brushRef="#br2" timeOffset="250689">3281 15584,'53'0,"-27"0,-26 53,0-1,0 1,0 27,0-1,0 1,0 25,-53 28,53 25,-53-52,53-53</inkml:trace>
  <inkml:trace contextRef="#ctx0" brushRef="#br2" timeOffset="251610">4763 15107,'26'0,"-26"27,26 26,-26 26,53 53,-53-26,0 0,0-27,53 1,-53-1,0-52,53-80,-53 0,53 0,-53 0,79 0,-52 53,-1-26,27 26,-26 0,26 0,-27 53,-26-27,0 0,0 27,0 27,-26-27,-27 0,-27 0,-52-1,0-52,0 53,52-53,27-53</inkml:trace>
  <inkml:trace contextRef="#ctx0" brushRef="#br2" timeOffset="252098">5292 15504,'0'27,"0"26,0-27,0 1,53 25,-27-25,27-27,-27 0,1 0,52 0,-26-53,0 27,0-27,-27 0,-26 0,53-27,-53 54,0 26,0 53,0-27,0 54,0-54,0 27,0 0,0 0,53 53,-53-27,53 1,-53 25,0 1,0 26,0-26,0-26,-26-27,-1 0,1-53,-27 26,26-26,-25 0,-1-26,53-54</inkml:trace>
  <inkml:trace contextRef="#ctx0" brushRef="#br2" timeOffset="253890">8149 15398,'0'-52,"0"-1,0 26,0 1,0-27,0 26,0 27,0-53,-53 53,0 0,27 0,-27 0,0 27,0 52,-26 1,52-1,-26 0,53-26,0-26,27 26,79-53,-53 0,0 0,-1-53,1 53,-26-53,-1 53,-26-53,53 53,-53-27,27 27,-27 27,53-27,-53 79,0-52,0-1,0 27,0 0,-27 0,27 0,-53 0,53 26,0-26,0-26</inkml:trace>
  <inkml:trace contextRef="#ctx0" brushRef="#br2" timeOffset="258305">10557 13890,'26'0,"1"0,-27 53,79-53,1 0,-1 0,0 0,1 0,-1-26,0 26,1 0,-27 0,0 0,-27 0,1 0,25 0,-25 0,-1 0,27 0,-79 26</inkml:trace>
  <inkml:trace contextRef="#ctx0" brushRef="#br2" timeOffset="258531">11377 13732,'27'0,"-1"0,-26 79,26-26,-26 0,0 26,0-26,0 0,0-27,0 27,-52-26</inkml:trace>
  <inkml:trace contextRef="#ctx0" brushRef="#br2" timeOffset="265530">13388 13467,'0'-26,"0"-1,-27 27,27-53,-26 53,0 0,-27 0,-27 27,54 26,26-1,-53-25,53 26,0 0,53-53,0 0,0 0,-27-27,-26 1,53 26,0 0,-53-53,26 53,1 0,26 26,-53 27,0-26,-27 79,27-80,0 0,-26 27,26 0,0-26,53-27,-27 0</inkml:trace>
  <inkml:trace contextRef="#ctx0" brushRef="#br2" timeOffset="266255">13758 13335,'0'-53,"0"79,0 80,0-27,-26 1,26-27,0 0,0 0,0-27,26-26,27 0,0-26,-53-1,53 1,-53-54,53 54,-53-27,0 79,0 27,0 0,0 0,0 26,-26-26,26-26,0 26,0 0,0-27,0 1,0 26</inkml:trace>
  <inkml:trace contextRef="#ctx0" brushRef="#br2" timeOffset="270791">14896 13414,'0'0,"0"27,-53-1,0 27,27-27,-27 1,26 52,-26-26,53-26,-52 25,52-25,-27 26,27-27,-53 27,53 0,-26-53</inkml:trace>
  <inkml:trace contextRef="#ctx0" brushRef="#br2" timeOffset="271061">14367 13467,'0'26,"0"54,0-80</inkml:trace>
  <inkml:trace contextRef="#ctx0" brushRef="#br2" timeOffset="271278">15055 13996,'53'0,"-53"27,26-27,-26 26</inkml:trace>
  <inkml:trace contextRef="#ctx0" brushRef="#br2" timeOffset="274722">8229 15213,'0'0,"0"27,0 26,0-27,0 27,0 0,0-27,0 54,0-27,0 0,0 26,0-26,0 0,0-27,0 27,0-26,0-27,0 26,-27 27,27 0,0-27,0 1,0 26,0-27,0-26,0-53,0 27,0-1,0-26,0 27,0 26,0-26,0-1,0-26,0 27,0-1,0-26,0 27,0-1,0-26,0 27,0 0,0-27,-26 26,26 1,0-27,0 26,0 1,0-27,0 27,0-1,0-26,0 27,-27 26,27-27,0 1,0 26,0 53,0-27,0 27</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5-19T05:15:17.696"/>
    </inkml:context>
    <inkml:brush xml:id="br0">
      <inkml:brushProperty name="width" value="0.05292" units="cm"/>
      <inkml:brushProperty name="height" value="0.05292" units="cm"/>
      <inkml:brushProperty name="color" value="#FF0000"/>
    </inkml:brush>
  </inkml:definitions>
  <inkml:trace contextRef="#ctx0" brushRef="#br0">19685 344,'0'-27,"0"27,0 53,0-26,0-1,0 27,0-27,0 1,0 26,0-27,0 1,0-1,0 27,0-53</inkml:trace>
  <inkml:trace contextRef="#ctx0" brushRef="#br0" timeOffset="397.8408">19394 873,'26'0,"54"0,-54 0,54 0,-27 0,-1 0,1-27,0 27,-26 0,26 0,-53 0</inkml:trace>
  <inkml:trace contextRef="#ctx0" brushRef="#br0" timeOffset="831.6671">19659 1137,'0'27,"0"-1,0 27,0-26,0-1,0 27,0 0,0-27,0 27</inkml:trace>
  <inkml:trace contextRef="#ctx0" brushRef="#br0" timeOffset="1118.5523">19447 1111,'26'0,"1"0,26 0,0 0,-27 0,1 0,25 0,-25 0,-1 0,27 0,-26 0</inkml:trace>
  <inkml:trace contextRef="#ctx0" brushRef="#br0" timeOffset="2301.0792">21008 502,'0'-26,"0"-1,0 27,0 0,-53 53,0 0,53 0,-53 27,53 52,0-26,0 0,0-27,0 0,27 27,-27-53,53 0,-53 0,0 0,0-27,0 1,-53-27,26 0,27 53</inkml:trace>
  <inkml:trace contextRef="#ctx0" brushRef="#br0" timeOffset="3351.6587">20479 1719,'26'27,"27"-27,-26 79,-27-52,53 26,-53 0,0-27,0 1,0 25,0-25,-27-1,1-26,26 0,0-26,26-27,-26 0,79 0,-52-26,-27 52,26 27,-26-53,0 27,0 26,0 53,0 0,0-27,0 1,0 26,0 0,0-1,0-25,27-27,-1 0,54 0,-54 0,27 0</inkml:trace>
  <inkml:trace contextRef="#ctx0" brushRef="#br0" timeOffset="3582.5664">21061 2037,'0'0,"0"26,0 27,0-26,26-27,1 0,26 0,-27 0,-26 0,0-27,-26-52,-27 79,26 0,1-26,-54 26</inkml:trace>
  <inkml:trace contextRef="#ctx0" brushRef="#br0" timeOffset="5261.8944">20479 106,'0'0,"53"52,-27 28,-26-54,0 1,27-27,-27 79,0-26,0-53,53 0,-53-79,26 79,-26-53,26 53,-26-53,53 0,-53 0,0 79,0-26,0 27,0-1,0 27,0-26,0-1,0-26,0 53,27-53,26 27,0-27</inkml:trace>
  <inkml:trace contextRef="#ctx0" brushRef="#br0" timeOffset="5682.726">21087 238,'-53'0,"27"26,-27 1,0 26,27-27,26 1,-53-27,53 52,0 1,53-53,-27 0,1 0,25-26,-25 26,-27-53,26 27,-26-27,0 0,0 53,-26 0,26 0,53 26</inkml:trace>
  <inkml:trace contextRef="#ctx0" brushRef="#br0" timeOffset="6125.5487">21220 370,'0'0,"53"0,-27 0,0 0,27 0,27 0,-27 0</inkml:trace>
  <inkml:trace contextRef="#ctx0" brushRef="#br0" timeOffset="6379.4471">21299 211,'0'-26,"0"26,0 53,26-53,-26 79,27-26,-27 0,53-53,-53 53,26-53</inkml:trace>
  <inkml:trace contextRef="#ctx0" brushRef="#br0" timeOffset="6688.3236">21669 291,'0'0,"0"79,53-26,-53 0,0 0,0 0,27-53</inkml:trace>
  <inkml:trace contextRef="#ctx0" brushRef="#br0" timeOffset="6958.2156">21564 238,'0'-53,"0"53,26 0,27 26,53-26,-53 0,0 0</inkml:trace>
  <inkml:trace contextRef="#ctx0" brushRef="#br0" timeOffset="8230.7064">22331 873,'26'0,"1"0,52 0,-52 0,-1 0,-26-53,0 26,0 1,-26 26,-54 0,54 0,-27 0,53 26,0 27,0 0,0 0,0 27,0-28,26 1,-26 0,0 27,0-27,0 0,0-27,0 0,0 27,0-26</inkml:trace>
  <inkml:trace contextRef="#ctx0" brushRef="#br0" timeOffset="8457.6155">22225 1137,'0'-26,"0"26,53 0,-27 0,1 0,52 0,-26 0,-26 0,26 0,-1 0,28 0</inkml:trace>
  <inkml:trace contextRef="#ctx0" brushRef="#br0" timeOffset="8771.49">23178 714,'-27'0,"1"0,-27 53,53-27,-80 27,80 27,-26-1,26 0,0-26,0 0,0 27,53-54,-27-26,27 53,0-53,26 0</inkml:trace>
  <inkml:trace contextRef="#ctx0" brushRef="#br0" timeOffset="9010.3944">23416 1032,'-27'26,"27"0,0 1,-26 26,26-27,0 1,0 26</inkml:trace>
  <inkml:trace contextRef="#ctx0" brushRef="#br0" timeOffset="9266.292">23230 1084,'0'-26,"27"26,-1 0,27 26,-26 1,52 26,0-53,-52 0,-1 26,27-26</inkml:trace>
  <inkml:trace contextRef="#ctx0" brushRef="#br0" timeOffset="9477.2076">23707 979,'26'26,"1"27,-27-27,53 27,-53-26,0-1,0 54,0-27,-53-27,26 27,-26-53</inkml:trace>
  <inkml:trace contextRef="#ctx0" brushRef="#br0" timeOffset="10510.794">24421 952,'0'-53,"0"27,0-1,-53 27,0 0,27 0,-1 0,-26 0,27 27,26-1,0 27,79-53,-26 0,0 0,0 0,0-26,-27 26,-26 26,0 27,0-26,0 25,0 1,0 0,0 27,0-54,0 1,0 26,0-53,-52 52,25-52,1 0,-27-26,53-53,0 26,0 0,26 53,27-27,-26 27,52-53,-53 53,1-53</inkml:trace>
  <inkml:trace contextRef="#ctx0" brushRef="#br0" timeOffset="10804.6764">25003 846,'0'27,"-53"-1,27 27,-27 27,26-28,27 1,-53 0,53 27,0-54,27 1,-1-27,27 53,27-53,52 0,-53 0,-26 0</inkml:trace>
  <inkml:trace contextRef="#ctx0" brushRef="#br0" timeOffset="11019.5904">25374 1084,'-53'0,"53"53,-27-26,27 26,-53-27,53 1,0 26,0-27</inkml:trace>
  <inkml:trace contextRef="#ctx0" brushRef="#br0" timeOffset="11256.4955">25162 1111,'-53'0,"53"-27,26 27,27 27,-26-27,26 53,0-27,-27-26,27 0,-27 53,1-53,26 0,-53 0</inkml:trace>
  <inkml:trace contextRef="#ctx0" brushRef="#br0" timeOffset="11463.4128">25718 979,'0'26,"52"27,-52-27,0 1,27 52,-27-26,0-26,0-1,0 27,0-26,-79 25,52-25,1-27</inkml:trace>
  <inkml:trace contextRef="#ctx0" brushRef="#br0" timeOffset="12513.9924">26353 1164,'0'-27,"-27"-26,1 53,-54 0,54 0,-1 0,-26 0,27 53,26-26,-53 26,53-27,26 27,1-53,52 0,-26 0,0 0,0 0,0 0,-27-79,-26 52,27 1,-27-27,0 26,0 1,0-53,0 26,0 0,0 26,0-26,-27 53,27-26,0 79,0 0,0 0,0 53,0-27,0-26,0 0,0 0,0 0,0 0,53-27,27-26</inkml:trace>
  <inkml:trace contextRef="#ctx0" brushRef="#br0" timeOffset="12735.9036">26855 1111,'0'53,"-26"26,26-26,-53 0,53 0,-80 26,80-52,0-1</inkml:trace>
  <inkml:trace contextRef="#ctx0" brushRef="#br0" timeOffset="12961.8132">26617 1323,'0'0,"53"0,-27 26,1 27,-27-27,79 27,-26 0</inkml:trace>
  <inkml:trace contextRef="#ctx0" brushRef="#br0" timeOffset="13276.6872">27226 1296,'0'-26,"53"26,26 0,-53 0,-26 0,27 0,-27 53</inkml:trace>
  <inkml:trace contextRef="#ctx0" brushRef="#br0" timeOffset="13411.6332">27358 1508,'0'0,"26"0,54 0,-54 0,1 0</inkml:trace>
  <inkml:trace contextRef="#ctx0" brushRef="#br0" timeOffset="14587.1628">28787 688,'0'-27,"-27"27,-26 0,0 27,0-27,-26 53,26-27,0 27,27-53,26 53,-80-53,80 53,0 0,53-53,53 26,0-26,0 0,-27 0,1 53,-54-53,-26 26,0 27,-26 0,-27-26,-27 26,-26 0,27-27,26-26,0 79,27-52,26 26,79-53,1 0,-1 0,0 0,27 0,0 26,53-26,-80 0,-26 0,-53 53,53-53</inkml:trace>
  <inkml:trace contextRef="#ctx0" brushRef="#br0" timeOffset="15606.7548">29924 1005,'0'-26,"0"-1,0-26,0 53,-53 0,27 0,0 0,-27 53,26-26,27 26,-53 26,53-26,0-27,27 27,-1-26,27-27,26 53,-26-53,-26 0,26 0,-27 53,1-53</inkml:trace>
  <inkml:trace contextRef="#ctx0" brushRef="#br0" timeOffset="16051.5768">29819 1428,'0'53,"0"0,0 0,0 0,0 0,0-53,0 53,52 0</inkml:trace>
  <inkml:trace contextRef="#ctx0" brushRef="#br0" timeOffset="16372.4484">30083 1534,'-26'0,"-27"0,26 53,-52 0,79-26,-53-27,79 0,27 0,-26 0,26 0,0 0,53 0,-54 0,1 0,-26 52</inkml:trace>
  <inkml:trace contextRef="#ctx0" brushRef="#br0" timeOffset="17219.1095">30718 1270,'0'-53,"27"53,-27-27,0 1,-27 26,1 0,-1 0,-52 0,-27 26,27-26,26 80,26-80,27 26,0 27,0-26,53-27,27 0,-1 0,0 0,1 0,-27-27,-27 27,-26-53,53 0,-53 27,0-27,0 0,0 0,0-26,0-1,-26 54,26-1,0-26,0 1,-27 52,27 26,0 27,0 26,0 1,0-1,0-26,0 0,0 0,0 26,0-52,0-1,0 27,53-53,-53 53,53-53,-27 0,27 0</inkml:trace>
  <inkml:trace contextRef="#ctx0" brushRef="#br0" timeOffset="17475.0072">31115 1111,'0'26,"0"1,0-1,0 27,0-26,0-1,0 27,0-26,0-1,0 27,0 0,0-27</inkml:trace>
  <inkml:trace contextRef="#ctx0" brushRef="#br0" timeOffset="17827.866">31406 1190,'-53'0,"0"53,27-53,-27 53,26-26,27 26,0-27,0-26,0 26,27-26,26 0,-27 0,27 0,-26 0,26 0,-27 0</inkml:trace>
  <inkml:trace contextRef="#ctx0" brushRef="#br0" timeOffset="18501.5964">30956 529,'27'26,"-1"-26,27 0,0 53,26-53,1 0,-27 0,0 27,0-27</inkml:trace>
  <inkml:trace contextRef="#ctx0" brushRef="#br0" timeOffset="22602.9552">23627 1958,'0'-27,"-26"27,-1 0,1 0,-53 0,26 27,26 26,27-27,-53-26,53 53,0-27,27-26,-1 0,1 0,26 0,-27 0,0 0,27 0,-26-26,-27-27,26 53,-26-53,53 53,-53 53,0-27,-26 27,26-26,-27 52,27-26,0 26,-53-26,53-26,0 26,-26-27,26 27,-53-53,27 0,-27 0,53 0,-27 0,27-53,0 27,-53-27,53-27,0 54,0 26,0-53,53 53,0-26,0 26,0 0,-27-53</inkml:trace>
  <inkml:trace contextRef="#ctx0" brushRef="#br0" timeOffset="22976.8056">24024 2037,'0'26,"0"1,-79 26,52 0,-26 0,53 26,-26-26,26-27,0 1,26 52,27-79,0 0,53 0,-27 0</inkml:trace>
  <inkml:trace contextRef="#ctx0" brushRef="#br0" timeOffset="23215.71">24368 2222,'27'0,"-54"27,27-1,-53 53,53-26,-79 0,79 0,0-26,0-1</inkml:trace>
  <inkml:trace contextRef="#ctx0" brushRef="#br0" timeOffset="23442.6191">24183 2302,'0'-27,"26"54,1-27,26 52,-27-52,27 27,-26-27,-1 53,27-53,-27 0,1 26,26-26</inkml:trace>
  <inkml:trace contextRef="#ctx0" brushRef="#br0" timeOffset="23690.52">24712 2196,'0'26,"0"1,0-1,0 27,0 0,0 0,0-27,0 27,-26 0,-27-53,53 27,-53-27</inkml:trace>
  <inkml:trace contextRef="#ctx0" brushRef="#br0" timeOffset="23930.424">24977 2328,'26'0,"27"0,0 0,0 0,0 0,-53 26</inkml:trace>
  <inkml:trace contextRef="#ctx0" brushRef="#br0" timeOffset="24079.3644">25109 2566,'79'0,"-26"-26,-53 52</inkml:trace>
  <inkml:trace contextRef="#ctx0" brushRef="#br0" timeOffset="24941.0195">26088 2011,'26'0,"27"0,-53-27,0-26,-53 53,0 0,27 0,-53 0,52 53,-26-53,27 79,26-52,-53 26,53 0,0 0,0 0,0-1,0-25,0-1,26 27,-26-26,0-1</inkml:trace>
  <inkml:trace contextRef="#ctx0" brushRef="#br0" timeOffset="25181.9232">25665 2302,'26'0,"-26"-27,79 27,-52 0,26 0,0 0,0 0,0 0,-1 0,-25 0,26 0,-27 0</inkml:trace>
  <inkml:trace contextRef="#ctx0" brushRef="#br0" timeOffset="25480.8036">26749 2011,'-53'0,"1"26,25 27,-26-27,27 54,-27-54,53 27,-27 0,27 26,0-26,27-26,26 26,0-53,26 26,-26-26</inkml:trace>
  <inkml:trace contextRef="#ctx0" brushRef="#br0" timeOffset="25728.7044">27305 2196,'0'0,"-53"0,27 26,-27 27,26-26,-26-27,27 79,-53 27</inkml:trace>
  <inkml:trace contextRef="#ctx0" brushRef="#br0" timeOffset="25952.6148">27040 2328,'0'0,"27"0,52 0,-52 0,52 53,-26-53,0 0,0 26,0-26</inkml:trace>
  <inkml:trace contextRef="#ctx0" brushRef="#br0" timeOffset="26200.5156">27649 2037,'0'0,"0"26,0 1,53 26,-53 0,0-27,0 54,0-54,0 0,0 27,-53-26,53-1,-79 27,52-53</inkml:trace>
  <inkml:trace contextRef="#ctx0" brushRef="#br0" timeOffset="26659.332">26855 2143,'-26'0,"26"0,0 26,79-26,-26 0,0 0,0 27,0-27,0 0,-27 0</inkml:trace>
  <inkml:trace contextRef="#ctx0" brushRef="#br0" timeOffset="27947.8164">27358 2090,'0'-53,"-27"53,1 26,-27 1,0 52,-26 1,79-27,-53-27,0 27,53-27</inkml:trace>
  <inkml:trace contextRef="#ctx0" brushRef="#br0" timeOffset="28457.6124">26882 2222,'0'-53,"26"53,27 0,-53 27,27-27,-27 26,52-26,-25 53,26-53,-53 27,26-27,27 26,-53 27,0-27</inkml:trace>
  <inkml:trace contextRef="#ctx0" brushRef="#br0" timeOffset="28942.4184">27173 2169,'0'27</inkml:trace>
  <inkml:trace contextRef="#ctx0" brushRef="#br0" timeOffset="30854.6531">23760 3254,'0'-53,"0"106,0 0,-27 0,27 26,-53 1,53-1</inkml:trace>
  <inkml:trace contextRef="#ctx0" brushRef="#br0" timeOffset="31139.5391">23363 3730,'26'0,"54"0,-1 0,0 0,27-26,0 26,0 0,0-53,-53 53,-27 0,-26 0</inkml:trace>
  <inkml:trace contextRef="#ctx0" brushRef="#br0" timeOffset="31424.4252">23733 4021,'0'0,"0"53,0 27,0-27,-26-53,26 26</inkml:trace>
  <inkml:trace contextRef="#ctx0" brushRef="#br0" timeOffset="31673.3256">23495 4021,'26'0,"27"0,-26 0,-1 0,54 0,-27 0,0 0,-1 0,1 0,0-26</inkml:trace>
  <inkml:trace contextRef="#ctx0" brushRef="#br0" timeOffset="32646.936">25083 3201,'0'-53,"0"27,-27 26,-26 0,27 0,-27 53,26-27,27 27,-79 26,79 1,0-27,0 26,0 0,53 1,0 26,-27-27,-26-26,53 26,-53-26,0 0,0-26,0 26,0-53,-53 0</inkml:trace>
  <inkml:trace contextRef="#ctx0" brushRef="#br0" timeOffset="34393.2371">24580 4445,'26'0,"27"0,-26 26,-27 1,0-1,0 27,0-27,0 1,0-27,0 79,-27-79,27 27,0-27,0 0,0-80,27 80,-27-26,53-1,-53-25,26 52,-26-27,0 27,0 53,0 0,0-27,0 27,0 0,53-53,-27 0,27 0</inkml:trace>
  <inkml:trace contextRef="#ctx0" brushRef="#br0" timeOffset="34692.1176">25162 4630,'-27'0,"1"0,26 26,0 27,0-26,79-27,-26 0,-53-27,0 1,-26-27,-27 53,26 0</inkml:trace>
  <inkml:trace contextRef="#ctx0" brushRef="#br0" timeOffset="35098.9548">24897 4498,'-26'0,"26"0,-53 0</inkml:trace>
  <inkml:trace contextRef="#ctx0" brushRef="#br0" timeOffset="36687.3192">24712 2804,'0'0,"53"0,0 27,-27 26,-26 0,0-1,0 1,-26-53,26 0,0-26,53 26,0-53,-53 27,53 26,-53-53,26 0,-26 53,0 0,0 53,-53 0,53-1,-26 28,26-27,0-53</inkml:trace>
  <inkml:trace contextRef="#ctx0" brushRef="#br0" timeOffset="37009.1903">25162 2989,'-27'0,"27"53,0 0,27-26,-1-27,1 0,26 0,0 0,-53 0,0-53,0 53,0-53,-80 53,27 0,27 0</inkml:trace>
  <inkml:trace contextRef="#ctx0" brushRef="#br0" timeOffset="37451.0136">25374 3069,'26'0,"0"0,1 0,26 0,-27 0,1 0,26 0,0 0</inkml:trace>
  <inkml:trace contextRef="#ctx0" brushRef="#br0" timeOffset="37737.8988">25585 2989,'0'-26,"-26"26,26 0,0 79,-53-26,53-26,0-1,0 27,26-53,-26 27</inkml:trace>
  <inkml:trace contextRef="#ctx0" brushRef="#br0" timeOffset="38036.7792">25956 2857,'0'-26,"0"52,0 1,0 26,-27-27,27 0,0 27,0-26,0 26</inkml:trace>
  <inkml:trace contextRef="#ctx0" brushRef="#br0" timeOffset="38269.686">25797 2910,'0'-53,"0"27,26 26,27 0,-26 0,26 0,-27 0,27 0,-27 0</inkml:trace>
  <inkml:trace contextRef="#ctx0" brushRef="#br0" timeOffset="39581.1611">26273 3466,'0'-53,"0"-27,0 54,0 26,-26 0,-27 26,26 54,-26-27,0 26,27 0,26-26,-53 0,53 0,0 0,0-26,0-1,0 1,53 25,0 1</inkml:trace>
  <inkml:trace contextRef="#ctx0" brushRef="#br0" timeOffset="39799.074">25903 3704,'26'0,"-26"-27,53 27,-26 0,25 0,28 0,-27 0,0 0,0 0,0 0,-1 0,1 0</inkml:trace>
  <inkml:trace contextRef="#ctx0" brushRef="#br0" timeOffset="40099.9536">26776 3386,'-27'0,"27"53,-53-26,53 26,-79 26,79-26,-79 0,79 0,0-27,0 1,0 26,0-53,79 26,-26-26,0 0</inkml:trace>
  <inkml:trace contextRef="#ctx0" brushRef="#br0" timeOffset="40336.8588">26961 3519,'-53'53,"0"-1,27 28,26-54,-53 27,53-26,0-1</inkml:trace>
  <inkml:trace contextRef="#ctx0" brushRef="#br0" timeOffset="40564.7675">26723 3651,'26'0,"27"0,0 0,-26 0,26 0,-53 53,53-53,-53 26,52-26</inkml:trace>
  <inkml:trace contextRef="#ctx0" brushRef="#br0" timeOffset="40804.6715">27120 3360,'26'79,"-26"-26,0 0,0 0,0 0,0 26,0-26,0-26,0-1,-26 27,26-26,-53-27,0 52</inkml:trace>
  <inkml:trace contextRef="#ctx0" brushRef="#br0" timeOffset="41523.384">27517 3439,'26'0,"1"0,-1 0,27 0,-53-53,26 53,-26-26,-26 26,-53 0,26 0,26 26,27 27,-53-26,53 26,0 26,0-26,0 0,0 0,0-27,0 27,0-26,0-1,27-26,-27 79</inkml:trace>
  <inkml:trace contextRef="#ctx0" brushRef="#br0" timeOffset="41725.3032">27305 3704,'0'-27,"26"27,27 0,0 0,0 0,27 0,-1 0,-26 0,0 0</inkml:trace>
  <inkml:trace contextRef="#ctx0" brushRef="#br0" timeOffset="42003.1919">28019 3413,'0'0,"-26"26,-27 27,27 0,26 0,-80 0,80-27,0 27,0-26,27-1,-1-26,27 80,-27-80,1 0</inkml:trace>
  <inkml:trace contextRef="#ctx0" brushRef="#br0" timeOffset="42226.1028">28152 3519,'0'0,"-53"79,0-26,53-27,-53 27,53 0,0-26,-27-27,27 26</inkml:trace>
  <inkml:trace contextRef="#ctx0" brushRef="#br0" timeOffset="42438.018">27914 3651,'0'-27,"52"27,1 0,27 0,-54 0,1 0,26 53,0-26,-27-27</inkml:trace>
  <inkml:trace contextRef="#ctx0" brushRef="#br0" timeOffset="42669.9252">28363 3386,'0'53,"0"-26,0 26,0 0,0 26,0-53,0 1,0-1,0 27,0-26,-53 26,1-27,25-26</inkml:trace>
  <inkml:trace contextRef="#ctx0" brushRef="#br0" timeOffset="44077.362">28945 3651,'0'-53,"0"0,0 27,0-1,-52 27,-1 0,26 0,-26 27,0-27,27 53,-27-53,53 52,0 1,53-53,26 0,1 0,-1 0,-26 0,0-53,0 53,-27-52,-26 25,53-26,-53-26,0 26,0 26,0 1,0-27,0 80,0-1,0 0,0 1,0 26,-26-27,26 27,0 27,0-54,0 0,26 27,-26-26</inkml:trace>
  <inkml:trace contextRef="#ctx0" brushRef="#br0" timeOffset="44327.2619">29448 3360,'0'0,"-26"53,26 0,-80-27,80 27,-26-26,26-1,0 27,0-27</inkml:trace>
  <inkml:trace contextRef="#ctx0" brushRef="#br0" timeOffset="44544.1752">29236 3439,'0'-26,"0"26,53 0,-53 0,53 0,-53 53,53 0,-53-27,53 27,27-27</inkml:trace>
  <inkml:trace contextRef="#ctx0" brushRef="#br0" timeOffset="44850.0528">29739 3492,'0'-26,"27"26,26 0,-1 0,1 0,-53 26</inkml:trace>
  <inkml:trace contextRef="#ctx0" brushRef="#br0" timeOffset="44993.9952">29766 3730,'53'0,"-1"0,-25 0,-1 0,-26 0</inkml:trace>
  <inkml:trace contextRef="#ctx0" brushRef="#br0" timeOffset="45696.714">30559 3122,'0'0,"-26"0,-27 0,-26 26,26-26,26 27,-26 26,53-27,27-26,26 53,0-53,0 0,-1 0,-25 26,-27 1,0 26,-27-27,-52-26,26 106,0-79,-26 25,52-52,27 53,0-26,0-1,53-26,0 0,27 53,-27-53,-27 0,27 27,-27-27,-26 53</inkml:trace>
  <inkml:trace contextRef="#ctx0" brushRef="#br0" timeOffset="46536.378">31274 3042,'0'-26,"-106"26,27 0,-1 26,27-26,-26 53,52 0,27-26,0 26,0-27,0 1,53 25,27-25,-1-27,0 79,1-79,-27 27,0-27</inkml:trace>
  <inkml:trace contextRef="#ctx0" brushRef="#br0" timeOffset="46993.1951">30956 3598,'0'0,"0"26,0 1,0 26,0-27,0 27,0-26,0 26,27-53</inkml:trace>
  <inkml:trace contextRef="#ctx0" brushRef="#br0" timeOffset="47295.0744">31168 3677,'-27'0,"1"0,0 0,-27 27,53 26,26-53,-26 26,27-26,-1 0,-26 27,53-27,0 0,0 0,-27 0</inkml:trace>
  <inkml:trace contextRef="#ctx0" brushRef="#br0" timeOffset="47902.8312">31962 3095,'0'-53,"-27"27,1 26,-27 0,-27 0,1 0,0 26,52 27,1-26,26-1,0 54,0-54,0 27,53 0,26 0,0 0,-26-53,27 26,-54-26,1 0,26 0</inkml:trace>
  <inkml:trace contextRef="#ctx0" brushRef="#br0" timeOffset="48155.7299">32253 3254,'0'-26,"-27"26,27 53,0-27,-26 27,26-27,0 1,0 26,0-27,0 27,0 0</inkml:trace>
  <inkml:trace contextRef="#ctx0" brushRef="#br0" timeOffset="48472.6032">32517 3333,'-53'0,"27"0,-27 0,27 0,26 53,-53-53,53 27,0-1,0-26,0 53,53-53,-27 27,0-27,54 0,-54 0</inkml:trace>
  <inkml:trace contextRef="#ctx0" brushRef="#br0" timeOffset="49137.3372">31776 2646,'0'0,"53"52,0-52,53 0,26 53,-26-53,0 0,26 0,-52 0,-27 27</inkml:trace>
  <inkml:trace contextRef="#ctx0" brushRef="#br0" timeOffset="52216.1052">28416 4524,'27'0,"-1"0,1 0,26 0,-27 0,-26 0</inkml:trace>
  <inkml:trace contextRef="#ctx0" brushRef="#br0" timeOffset="52396.0332">28416 4736,'27'0,"26"0,0 0,-27 0,27 0</inkml:trace>
  <inkml:trace contextRef="#ctx0" brushRef="#br0" timeOffset="54089.3556">29660 4207,'0'0,"-27"0,-52 0,26 0,0 26,0-26,0 26,27-26,26 53,-27-53,27 27,53-27,0 0,27 0,-1 53,27-53,0 0,-53 0,-53 26,26-26,-26 27,-26 79,-54-80,27 27,0-27,-26-26,26 80,27-80,26 26,53 27,-27-53,27 0,-27 0,27 27,0-27,53 0,-53 0,0 0,0 0,0 0,0 0</inkml:trace>
  <inkml:trace contextRef="#ctx0" brushRef="#br0" timeOffset="55852.65">31062 4418,'0'-26,"0"-1,-26 27,-27 0,-27 53,54 27,26-27,0-27,0 27,79-53,1 26,-27-26,-1 0,28 0,-27 0,0 0,-27 0,1 0</inkml:trace>
  <inkml:trace contextRef="#ctx0" brushRef="#br0" timeOffset="56107.548">31433 4471,'0'0,"0"53,0 0,0-27,0 1,0 26,0-27,26 1,-26 26,26-27</inkml:trace>
  <inkml:trace contextRef="#ctx0" brushRef="#br0" timeOffset="56475.4008">31671 4551,'-27'0,"1"26,-27 0,53 1,0 26,53-53,0 0,0 0,-1 26,1-26,0 0</inkml:trace>
  <inkml:trace contextRef="#ctx0" brushRef="#br0" timeOffset="57147.132">30850 4286,'0'-53,"-26"53,26-26,0 52,0 27,0-27,0 27,0 0,0 0,0 27,-53-28,53 1,0 0,0 27,0-1</inkml:trace>
  <inkml:trace contextRef="#ctx0" brushRef="#br0" timeOffset="57874.8408">31962 4365,'26'0,"-26"-26,0-27,27 79,-27 1,0 26,0-27,0 27,0 0,0 0,0 26,0-26,0 0,0-26,0 26,53-1</inkml:trace>
  <inkml:trace contextRef="#ctx0" brushRef="#br0" timeOffset="58467.6036">32279 4021,'0'-53,"53"53,-26 0,25 53,-52 0,0 0,0 0,-26-53,26 53,-26-53,26 26,26 1,27-27,53 0,-53 53,26-53,-52 0</inkml:trace>
  <inkml:trace contextRef="#ctx0" brushRef="#br0" timeOffset="59396.232">31750 4498,'-53'0,"53"0,-26 0,26 53,-53-53,53 79,-27-79,27 26,-26-26,-27 27,26-27</inkml:trace>
  <inkml:trace contextRef="#ctx0" brushRef="#br0" timeOffset="76208.5044">14049 6932,'80'0,"26"0,26 53,-26-53,-27 0,0 26,1-26,-1 0,-26 53,0-53,0 0,0 0,26 0,-52 0,-1 0,1 0,52 0,-53 0</inkml:trace>
  <inkml:trace contextRef="#ctx0" brushRef="#br0" timeOffset="77137.1327">18997 6720,'53'0,"0"0,0 0,53 0,26 0,27 0,26 0,-53 0,53 0,-26 0,-27 0,1 0,-54 0,-26 0,-53 27,27-27,-27 52,0-25</inkml:trace>
  <inkml:trace contextRef="#ctx0" brushRef="#br0" timeOffset="106553.3616">11377 2434,'0'-53,"0"53,-79 0,52 53,-26-27,27 27,-27 27,53-1,-53 27,53 0,-53 26,53-26,0 26,-53-26,53 0,0 26,0-53,0 1,0 26,0-1,0-25,0-27,0 26,0-52,0-1,0-26,80-26,-80-27</inkml:trace>
  <inkml:trace contextRef="#ctx0" brushRef="#br0" timeOffset="107146.1244">11695 2884,'-53'0,"-27"0,-26 0,-52 53,-27-53,-1 79,28-79,-28 0,1 53,0-53,53 0,-27 0,53 0,27 0,-27 0,53 0,26-53,-25 53,-1 0,26 0,1 0,26 26,0-26,53 0</inkml:trace>
  <inkml:trace contextRef="#ctx0" brushRef="#br0" timeOffset="107385.0288">9313 2804,'-53'0,"53"27,-26 26,26 0,-79-1,79 1,-27 27,27-27,0-27,0 27,27-53,26 53,26-53,0 0,1 0</inkml:trace>
  <inkml:trace contextRef="#ctx0" brushRef="#br0" timeOffset="108975.3924">1984 2751,'-26'0,"26"-53,-27 53,-25 0,-1 0,26 27,-52-1,52 54,-26-27,27 26,26 0,-53-26,53 0,0-26,53 26,-27-53,1 0,-1 0,27 0,-26-53,26 53,-27-80,-26 54,53-27,-53 0,0 0,26 0,-26 0,53 27,0 26,0 26,-53 27,53-26,-53-1,27 53,-27-52,0-1,53 27,-27-53</inkml:trace>
  <inkml:trace contextRef="#ctx0" brushRef="#br0" timeOffset="109295.2644">2355 2831,'0'0,"0"53,0 26,0-26,53 0,-53-27,53 27,0-26,26-27,-26 0,-53-27,53-52,-53-1,53-52,-53 26,0 27,0 53,0-1,0 27,0 27,0 25</inkml:trace>
  <inkml:trace contextRef="#ctx0" brushRef="#br0" timeOffset="110122.9331">2884 2910,'0'27,"26"-27,-26 26,80-26,-54 0,1-26,26 26,-27-80,27 27,-53 27,0-27,0 26,0 1,-26 26,-27 0,26 0,-26 26,53 1,-53-27,53 79,0-26,0-26,27-1,-1 27,27-53,27 26,-28-26,-25 0</inkml:trace>
  <inkml:trace contextRef="#ctx0" brushRef="#br0" timeOffset="110374.8324">3334 2989,'0'0,"26"53,-26-26,0-27,53-80,-53 28,27 52,-27-53,53 53,-1-27,-25 27</inkml:trace>
  <inkml:trace contextRef="#ctx0" brushRef="#br0" timeOffset="111261.4776">4022 2804,'-53'0,"0"0,0 0,0 0,-26 27,26 26,53-27,-27-26,27 27,0-27,53 52,0-52,0 0,0-26,0 26,-27-26,1 26,26 0,-53 0,53 0,-27 0,27 0,0 0,0-27,0 1,26-54,-26 1,26 26,-79 0,27 53,-27-26,0 26,-53 0,53 26,0 27,0 53,0 53,26-1,27-52,0 26,-53-26,53 27,-53-54,0-26,-26 0,-54-53,1 0,26 0,27 0,-27-53,53 26,-27 27,27-53,27 1,26-1,79-27,106 1,27-27,-27-26,-27 26,-52 0,-53 0,-53 53,-106 0,-26 53,-27 27,-53 52,27 1,79-27,0 26,53-53,0 1,0 26,26-53,54 26,26-26,26 0,27 0,-54 0,1 0,-26 0,-54 0</inkml:trace>
  <inkml:trace contextRef="#ctx0" brushRef="#br0" timeOffset="112325.052">6191 2381,'27'0,"-27"-79,26 79,-26-53,0 79,0 80,0 0,0 26,0 27,0 0,0-27,0 27,0-54,53-25,-53-27,0 0,27-53,-27 26,52-26,-52 0</inkml:trace>
  <inkml:trace contextRef="#ctx0" brushRef="#br0" timeOffset="112707.8988">6376 2751,'27'0,"-1"0,27 0,-26 27,-27-1,0 27,-27 0,-26-26,27-1,26 27,-53-27,0 54</inkml:trace>
  <inkml:trace contextRef="#ctx0" brushRef="#br0" timeOffset="113051.7612">6641 2857,'-26'27,"-27"-1,53 27,-27-27,27 1,0 26,0-53,27 0,26 0,-27 0,27-27,-53 1,26-27,-26 27,0-1,0-26,-79 53,26 0,27 53,26-26</inkml:trace>
  <inkml:trace contextRef="#ctx0" brushRef="#br0" timeOffset="113523.5724">6853 2910,'0'53,"0"-27,0 27,53-53,0 0,-1 0,-52-26,27-1,-27 1,0-27,0 106,0 0,53-53,0 26,-27-26,27 0,-53-53,0 27,0 0,0-1,0-52,0 79,0-27,0 27</inkml:trace>
  <inkml:trace contextRef="#ctx0" brushRef="#br0" timeOffset="114783.0684">7355 2937,'27'0,"-1"0,27 0,-26 0,-1 0,27 0,-26-53,-1 53,-26-27,0 1,53 26,-53-53,0 26,-27 27,27-26,-26 26,0 0,-27 0,53 0,0 26,-27-26,27 80,0-54,0 1,0-1,0 27,27-53,-27 26,79-26,-53 0,1 0,-1 0,27 0,0 0,-26 0,26 0,-27 0,1 0,-27 27,0-1,0 1,0-80,0 26,52-25,1-1,0 53,27 0,-54 26</inkml:trace>
  <inkml:trace contextRef="#ctx0" brushRef="#br0" timeOffset="115435.8072">7885 2857,'0'0,"0"0,0 53,0-53,53 0,-53 27,26-27</inkml:trace>
  <inkml:trace contextRef="#ctx0" brushRef="#br0" timeOffset="116845.2431">1270 3889,'0'-26,"-26"26,-1 0,-52 0,52 53,27-27,-53 27,53 0,0 0,0 0,27-27,-1-26,1 0,26 0,-27 0,27-53,-53 27,26-27,-26 26,0 1,0-27,0 27,53 52,-53 27,53-27,-53 1,0 26,53 26,-53-26,27-53</inkml:trace>
  <inkml:trace contextRef="#ctx0" brushRef="#br0" timeOffset="117237.0864">1773 3863,'-27'0,"1"26,26 1,-53 25,53-25,-53-27,53 53,0 0,26-53,1 26,-1-26,27 0,-26 27,26-27,-53 53,-53-1,26-52,-52 53,52-53,27 53,-26-53</inkml:trace>
  <inkml:trace contextRef="#ctx0" brushRef="#br0" timeOffset="117617.934">2170 3783,'-27'53,"1"-53,-27 53,0 0,53-27,0 1,26-27,27 53,-26-53,-1 26,27 27,-53 0,0-26,-26 25,-27-25,26-27,-26 53,27-53,-1 0</inkml:trace>
  <inkml:trace contextRef="#ctx0" brushRef="#br0" timeOffset="117961.7964">2646 4021,'-53'0,"26"0,27 27,0-1,0 1,53-27,-26 0,-1 53,27-53,0 0,-53 0,-26-80,-1 54,-26-27,0 53,53-27,-26 27,26 0</inkml:trace>
  <inkml:trace contextRef="#ctx0" brushRef="#br0" timeOffset="118495.5828">2884 3942,'-26'26,"26"27,-53-26,53 26,-53-27,53 1,0 26,26-27,27-26,26 53,1-53,-1 0,1-53,-28 53,-25-53,-27 0,0 27,0 26,-53 0,53 0,-53 0,53 53,0 0,53-53,-27 79,27-79,0 0,-26 0,-1 0,27 0,-53-53</inkml:trace>
  <inkml:trace contextRef="#ctx0" brushRef="#br0" timeOffset="118643.5236">3201 3889,'27'-79,"26"52,-53 80,0-53</inkml:trace>
  <inkml:trace contextRef="#ctx0" brushRef="#br0" timeOffset="119495.1828">3889 4233,'0'-53,"-26"53,26-26,-79 26,52 0,1 0,-27 0,26 0,1 0,-27 26,0 53,53-52,0-27,53 0,0-27,0 27,0-52,0 52,-27 0,-26 52,0-25,53 26,-53-27,26-26,1 0,26 0,-27 0</inkml:trace>
  <inkml:trace contextRef="#ctx0" brushRef="#br0" timeOffset="119881.0284">4128 3916,'0'-53,"0"53,0 0,0 53,0-1,0 1,0 27,26-27,-26 0,79 26,-26-26,-26-27,26-26,0 53,26-53,-53 0,1 0,-27 0,53-53,-53 0,0 0,0 1,-27 52,27-53,-26 53,-27 0,53 26,0 27,0-27,0 1,26 26,27-53,27 26,-27-26,0 0,-27 0,-26 0</inkml:trace>
  <inkml:trace contextRef="#ctx0" brushRef="#br0" timeOffset="120166.914">3916 4048,'0'26,"53"-26,0 0,26 0,53-26,-26 26,-26 0,-28 0,1 0,0 0</inkml:trace>
  <inkml:trace contextRef="#ctx0" brushRef="#br0" timeOffset="120784.6668">5212 4180,'0'-53,"-53"53,27 0,-27 0,27 53,-27 0,26 0,27 0,-79-27,79 27,26-53,27 0,0-53,0 27,26-54,-26 28,0-1,-53-27,53 27,-53 0,0 1,0-1,0-27,0 27,0 53,0 0,0 53,0-26,0 26,0 0,0 26,0-26,0 26,0 1,0-1,53 0,-53-52</inkml:trace>
  <inkml:trace contextRef="#ctx0" brushRef="#br0" timeOffset="121889.2248">6006 3863,'-26'0,"-1"0,27 26,0 1,0 25,0-25,0-1,80 54,-28-54,-25-26,26 0,-27 0,1 0,-1 0,-26-26,53-1,-53-26,0 27,0-1,0-25,0 78,0 27,27-53,25 53,-25-53,-1 0,27 0,-26 0,-1 0,-26 0,0-53,0 26,0 1,0-27,0 27,-53 26,53-27,-53 27,53 27</inkml:trace>
  <inkml:trace contextRef="#ctx0" brushRef="#br0" timeOffset="122182.1076">6720 3863,'27'0,"-27"26,-27 27,27-27,0 1,53 26,-26-53,-1 0,27 0,0 0,-26 0,-27-27</inkml:trace>
  <inkml:trace contextRef="#ctx0" brushRef="#br0" timeOffset="122379.0288">6720 3519,'0'-53,"27"53,-1 0,-26 53,27 0</inkml:trace>
  <inkml:trace contextRef="#ctx0" brushRef="#br0" timeOffset="122625.93">7223 3572,'27'0,"-27"52,0 1,0 0,0 0,0 0,0-26,0-1,0 27,0 0,53-53</inkml:trace>
  <inkml:trace contextRef="#ctx0" brushRef="#br0" timeOffset="122938.8048">7461 3572,'0'0,"0"26,0 27,0 0,0 0,0 0,0 0,0-27,53 1,-26 25,26-52,-1 0,-25-26,26-27,-27 27,1 26,-27 0,53 0,-53 53,0-27,0 27</inkml:trace>
  <inkml:trace contextRef="#ctx0" brushRef="#br0" timeOffset="123179.7084">7064 3704,'27'0,"26"0,-27 0,27 0,27 0,-1 0,0 0,27 26,-53-26</inkml:trace>
  <inkml:trace contextRef="#ctx0" brushRef="#br0" timeOffset="129370.2312">8678 3624,'0'-26,"0"0,0-1,0 1,0 26,-53 0,53-53,-26 53,0 0,26 26,-53 27,53-26,-27 25,27 28,0-27,0 0,0 0,0 0,0 26,0-53,0 1,0 26,53-27</inkml:trace>
  <inkml:trace contextRef="#ctx0" brushRef="#br0" timeOffset="129597.1404">8414 3863,'0'-53,"26"53,54 0,-54 0,1 0,25 0,1 0,-26 0,26 0</inkml:trace>
  <inkml:trace contextRef="#ctx0" brushRef="#br0" timeOffset="129882.0264">8969 3598,'-26'0,"-27"0,0 26,0 27,0-26,0 52,53-26,-26 0,26 0,0-27,0 1,53 26,26-53,1 0</inkml:trace>
  <inkml:trace contextRef="#ctx0" brushRef="#br0" timeOffset="130110.9348">9022 3810,'0'0,"-26"26,26 27,0-26,-53 25,53-25,0-1</inkml:trace>
  <inkml:trace contextRef="#ctx0" brushRef="#br0" timeOffset="130315.8528">8837 3836,'0'0,"79"27,-26-27,0 0,0 0,27 0,-1 26,-53-26</inkml:trace>
  <inkml:trace contextRef="#ctx0" brushRef="#br0" timeOffset="130525.7688">9260 3704,'0'0,"0"53,0-27,0 1,0 52,0-26,0 0,0-27,-79 54,79-54,-53 1</inkml:trace>
  <inkml:trace contextRef="#ctx0" brushRef="#br0" timeOffset="130689.7032">9578 3836,'0'-53,"0"80</inkml:trace>
  <inkml:trace contextRef="#ctx0" brushRef="#br0" timeOffset="131117.532">8943 3783,'0'-26,"26"26,-26 26,0 54,0-27,0-1</inkml:trace>
  <inkml:trace contextRef="#ctx0" brushRef="#br0" timeOffset="131463.3935">8625 4339,'53'0,"0"0,0 0,27 0,-1 0,0 0,27-53,-26 53,-28 0,-25 0</inkml:trace>
  <inkml:trace contextRef="#ctx0" brushRef="#br0" timeOffset="151155.5136">4630 13255,'27'-53,"26"53,26 0,-26 0,53 0,52 27,-25-27,52 0,27 0,52 0,1 0,-27 0,-26 0,-27 0,0 0,0 0,-52 0,-1 0,-53 0,-26 0,-26 0,25 53,-52-27</inkml:trace>
  <inkml:trace contextRef="#ctx0" brushRef="#br0" timeOffset="151763.2704">8864 13652,'52'0,"1"0,0 0,27 0,52-53,0 53,27 0,26 0,27 0,-27-53,-26 53,-27 0,-52 0,-28 0,1 0,-79 27,-1-27</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5-19T06:15:12.085"/>
    </inkml:context>
    <inkml:brush xml:id="br0">
      <inkml:brushProperty name="width" value="0.05292" units="cm"/>
      <inkml:brushProperty name="height" value="0.05292" units="cm"/>
      <inkml:brushProperty name="color" value="#FF0000"/>
    </inkml:brush>
  </inkml:definitions>
  <inkml:trace contextRef="#ctx0" brushRef="#br0">28072 3016,'0'26,"0"27,0 27,0-27,0 26,0-26,0 26,27 1,-27-1,0 27,0 0,0-27,0 27,53-27,-53 1,0 25,53 28,-53-54,0 1,0-1,26 0,-26-26,0 0,0 26,0-26,0-26,0-1,0 27,0-26,0-1,0 27,0-26,0 52,0-53,0 27,0-26,0 26,0 0,0-1,0-25,0-1,0-26,0 53,-26-53</inkml:trace>
  <inkml:trace contextRef="#ctx0" brushRef="#br0" timeOffset="1208">27358 4947,'26'0,"54"0,-1 0,1 0,-28 0,28 0,-1 0,1 0,-1 0,0 0,-26-26,27 26,-54 0,27 0,0 0,0 0,26 0,-26 0,0 0,26 0,1 0,-1 0,1 0,-1 0,0 0,1 0,-1 0,-26 0,-27 0,1 0,52 0,-52 0,-1 0,27 0,-26 0,-1 0,27 0,0 0,0 0,0 0,0 0,26 0,0 0,-26 0,0 0,27 0,-1 0,27 0,0 0,-1 0,-25 0,-1 0,27 0,0 0,0 0,-27 0,0 0,1 0,-27 0,0 0,-27 0,27 0,-27 0,27 0,-26 0,52 0,-52 0,-1 0,1 0,52 0,-26 0,-27 0,27 0,27 0,-54 0,1 0,25 0,-25 0,26 0,-27 0,27 0,-26 0,-27-53,26 53,27 0,-27 0,1 0</inkml:trace>
  <inkml:trace contextRef="#ctx0" brushRef="#br0" timeOffset="1425">32491 4709,'26'53,"-26"-26,0-1,0 27,0 0,-26 0,-54 53,28-53</inkml:trace>
  <inkml:trace contextRef="#ctx0" brushRef="#br0" timeOffset="2078">32623 5344,'-26'0,"26"53,0-26,0-1,0 27,0 0,0 0,0-53,0-53,53-26,-53 52,0 1,26 26,1 0,-27 53,0-27,52-26,-52 53,27 0,26 26</inkml:trace>
  <inkml:trace contextRef="#ctx0" brushRef="#br0" timeOffset="2521">33020 5529,'0'53,"0"27,0-54,26 27,-26-26,53-27,-53 53,27-53,-1 0,27 0,-53-53,27 0,-27 26,0-26,0 80,53-27,-53 53,26-53,1 0,25 0,-52 0,0-53,0 0,0 0,0 26,0-25,-26 25,26-26,0-53</inkml:trace>
  <inkml:trace contextRef="#ctx0" brushRef="#br0" timeOffset="3644">28099 2989,'0'0,"0"80,-53-54,53 1,-27 26,27-27,-53-26,53 53</inkml:trace>
  <inkml:trace contextRef="#ctx0" brushRef="#br0" timeOffset="3885">28152 2910,'26'0,"54"53,-1-27,-26-26,0 0,26 0,-26 0</inkml:trace>
  <inkml:trace contextRef="#ctx0" brushRef="#br0" timeOffset="4531">29210 2884,'0'-53,"0"53,-26 0,26 53,0-27,-53 1,53 52,0-26,0-27,0 1,26-27,-26 53</inkml:trace>
  <inkml:trace contextRef="#ctx0" brushRef="#br0" timeOffset="4831">29395 3122,'0'0,"0"53,27-53,-27 26,26-26,54 0,-80 0,26-79,-26 52,26 27,27 0,-53 0,27 0,-27 53,53-26</inkml:trace>
  <inkml:trace contextRef="#ctx0" brushRef="#br0" timeOffset="5324">28945 2831,'0'0,"0"0,0 79,-26-52,26 52,0-26,0 0,0 0,0 0,0 26,0-53</inkml:trace>
  <inkml:trace contextRef="#ctx0" brushRef="#br0" timeOffset="5834">29977 2778,'0'26,"0"27,0 0,0 0,0-27,0 27,0 0,0 27,0-54</inkml:trace>
  <inkml:trace contextRef="#ctx0" brushRef="#br0" timeOffset="6796">28046 5212,'-53'0,"53"26,-27 54,27-54,27-26,-1 0,27 0,0 0,-53 0,0-79,0 26,-26 27,-1 26,1 0</inkml:trace>
  <inkml:trace contextRef="#ctx0" brushRef="#br0" timeOffset="9044">29263 8096,'53'53,"-53"0,0 0,0 0,26 26,-26 0,0 27,0 0,53-27,-53 54,0-54,27 0,-27 1,0-1,0 1,53-1,-53 0,0 1,0-27,0 0,0-1,0 1,0 0,0 0,0-26,0-1,0 27,0-27,26 1,-26 26,0-27,0 1,0 26,0-27,0 1,0 26</inkml:trace>
  <inkml:trace contextRef="#ctx0" brushRef="#br0" timeOffset="10243">27173 9842,'26'0,"54"0,-54 0,53 0,-26-53,0 53,0 0,0 0,26 0,27 0,0 0,0 0,-27 0,27 0,0 0,0 0,26 0,-26 0,0 0,0 0,26 0,-26 0,-27 0,0 0,27 0,0 0,26 27,-26-27,-26 0,25 0,1 0,27 0,-28 0,1 0,0 0,26 0,-52 0,-1 0,-26 0,0 0,26 0,1 0,-1 0,0 0,-26 0,27 0,-1 0,1 0,-1 0,-26 0,0 0,0 0,0 0,-27 0,0 0,27 0,-26 0,-1 0,54-27,-54 27,1 0,26 0,-27 0,0 0,27 0,0 0,0 0,0 0,-26 0,25-26,-25 26,52 0,-26 0,0 0,-26 0,-27-27,26 27,27 0,0 0,-27 0</inkml:trace>
  <inkml:trace contextRef="#ctx0" brushRef="#br0" timeOffset="10448">32808 9551,'27'0,"26"0,-27 80,-26-54,0 0,0 27,0 0,0 27,-79 25,-27 28,0-80</inkml:trace>
  <inkml:trace contextRef="#ctx0" brushRef="#br0" timeOffset="11136">32570 10292,'0'79,"0"-52,0-1,0 27,0 0,0-79,0-1,0 1,0-27,27 53,-27-27,53 27,-27 0,-26 27,53 26,-53 0,26-53,-26 53,27-1,26-52</inkml:trace>
  <inkml:trace contextRef="#ctx0" brushRef="#br0" timeOffset="11564">32914 10477,'0'80,"0"-54,53-26,-53 53,27-53,-27 26,26-26,27 0,-27-26,-26-27,27 53,26 0,-27 0,-26-26,0-27,0 26,0 1,0-54,0 54,0-1</inkml:trace>
  <inkml:trace contextRef="#ctx0" brushRef="#br0" timeOffset="12681">29236 8122,'-26'0,"26"27,-53 26,53-27,0 1,-26-27,26 79</inkml:trace>
  <inkml:trace contextRef="#ctx0" brushRef="#br0" timeOffset="12869">29316 8149,'26'0,"-26"0,80 0,-54 53,1-53</inkml:trace>
  <inkml:trace contextRef="#ctx0" brushRef="#br0" timeOffset="13663">29263 7355,'0'27,"-106"52,53-26,-26 53,26-27,-26 0,52-26,-26 0,53-26,-26-27,26 53,0-27,26 27,27-53,-26 0,-1 0,27 0,-27 0,27 0,0 0,0 0,26 0,-26 0</inkml:trace>
  <inkml:trace contextRef="#ctx0" brushRef="#br0" timeOffset="14332">29766 7540,'-27'0,"27"-53,-53 53,27 0,-27 0,-53 53,106-26,-53 26,53 0,0-27,-26 27,26-27,0 1,0 26,26-53,27 53,-26-53,25 0,1 0,-26 0</inkml:trace>
  <inkml:trace contextRef="#ctx0" brushRef="#br0" timeOffset="14631">29766 7884,'0'27,"0"26,0-27,0 27,26-53,1 0,-27-26,52-27,-52 26,27-26,26 0,-27 53,1 0,-27 0,53 53,-53-26,0-1,0 27</inkml:trace>
  <inkml:trace contextRef="#ctx0" brushRef="#br0" timeOffset="15569">29157 10133,'-26'0,"-1"27,27 26,-53-27,53 27,0-27,27 27,26-53,0 0,-53-26,0-27,0 0,0 0,0 53,-27 0,-26 0</inkml:trace>
  <inkml:trace contextRef="#ctx0" brushRef="#br0" timeOffset="21633">28125 12991,'0'53,"0"0,0-1,0 1,53 0,-53 27,0-1,0 0,0-26,27 0,-27 27,0 25,0 28,53-54,-53 1,0-1,0 0,52 1,-52 25,0-52,27 0,-27 0,0 0,53 0,-53-26,0-1,26 27,-26-27,0 27,53 27,-53-54,0 1,0 25,27-25,-27-54,0 1</inkml:trace>
  <inkml:trace contextRef="#ctx0" brushRef="#br0" timeOffset="23053">26511 14605,'53'0,"-26"0,26 0,-1 0,1 0,-26 0,-1 0,1 0,26 0,0 26,0-26,-1 0,28 0,-27 0,0 0,0 0,26 0,0 0,1 0,-1 0,27 0,-27 53,1-53,-1 0,27 0,-27 0,1 0,-1 0,27 0,-27 0,1 0,-1 0,27 0,-27 0,1 27,-1-27,-26 0,26 0,-26 0,26 0,-26 0,0 0,0 0,27 0,-27 0,26 0,-26 0,0 0,0 0,26 0,0 0,-26 0,27 0,26 0,-27 0,-26 0,0 0,26 0,-26 0,0 0,26 0,-26 0,0 0,27 0,-1 0,0 0,-26 0,27 0,-1 0,0 0,1 0,-1 0,0 0,1 0,-27 0,26 0,0 0,27 0,-26 0,-1 0,0 0,1 0,26 0,-27 0,0 0,1 0,-27 0,0 0,26 0,-26 0,0 0,-27 0,27 0,-26 0,-1 0,53 0,-79 52,27-52,-27 0</inkml:trace>
  <inkml:trace contextRef="#ctx0" brushRef="#br0" timeOffset="23294">32994 14658,'0'0,"0"0,0 26,0 53,0-52,0-1,0 27,-53-53,53 27</inkml:trace>
  <inkml:trace contextRef="#ctx0" brushRef="#br0" timeOffset="23939">33020 15002,'0'0,"0"26,0 27,0-27,0 27,0-26,0 26,0 0,0-80,0-26,0 0,0 0,0 27,26 26,-26-53,53 106,-53-27,0 1,0 26,0 0,27-53,-27 26</inkml:trace>
  <inkml:trace contextRef="#ctx0" brushRef="#br0" timeOffset="24373">33232 15187,'0'0,"0"53,53-53,-53 79,26-79,1 27,25-27,-52 0,27-53,-27 26,0 1,0-27,53 106,-53-27,26-26,1 0,-27-53,0-26,0-1,0 28,53-1,-53 26,26 27,-26-53</inkml:trace>
  <inkml:trace contextRef="#ctx0" brushRef="#br0" timeOffset="24964">33020 14578,'26'0,"-26"27,0 26,0 0</inkml:trace>
  <inkml:trace contextRef="#ctx0" brushRef="#br0" timeOffset="26047">28125 12964,'0'0,"-53"0,53 80,-26-54,26 27,0-27,-27-26,27 27</inkml:trace>
  <inkml:trace contextRef="#ctx0" brushRef="#br0" timeOffset="26265">28152 13044,'53'0,"-53"-53,79 53,-26 0,0 0,-27 0,27 0,-53 26,27-26</inkml:trace>
  <inkml:trace contextRef="#ctx0" brushRef="#br0" timeOffset="27261">26829 13123,'0'-53,"-53"53,53-26,-27 26,27-27,-26 27,-27 0,53 53,-26-26,26 25,-53 1,53 0,0 0,0 27,0-1,0-26,0-27,53-26</inkml:trace>
  <inkml:trace contextRef="#ctx0" brushRef="#br0" timeOffset="27574">26882 13493,'0'0,"0"53,0-26,53-27,-27-27,-26-26,53 27,-27-27,1 53,26 0,-53 53,26-27,-26 27,0 0,0-26</inkml:trace>
  <inkml:trace contextRef="#ctx0" brushRef="#br0" timeOffset="28258">26194 12938,'0'-27,"0"54,0 52,0 27,0 0,0 0,0 26,0 0,0-26,0-27,26 1</inkml:trace>
  <inkml:trace contextRef="#ctx0" brushRef="#br0" timeOffset="28924">27358 13229,'0'-53,"0"26,0 80,0 27,0 26,0-27,0 0,0 27,0-53,0 0,0-27</inkml:trace>
  <inkml:trace contextRef="#ctx0" brushRef="#br0" timeOffset="29742">27490 12885,'0'-27,"27"27,-1 0,-26 0,0 80,0-27,0-27,0 1,27-27,26 0,-1 0,-25 0,-1 0</inkml:trace>
  <inkml:trace contextRef="#ctx0" brushRef="#br0" timeOffset="30574">26855 13441,'0'0</inkml:trace>
  <inkml:trace contextRef="#ctx0" brushRef="#br0" timeOffset="32375">26935 13441,'0'-53,"-27"53,27 26,0 1,0-27</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5-19T05:20:03.40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9366 1032,'0'-27,"0"27</inkml:trace>
  <inkml:trace contextRef="#ctx0" brushRef="#br0" timeOffset="1476.8522">9525 688,'0'-27,"0"-26,0 53,0 27,-53-1,27 27,-27 26,26-26,-26 27,0 26,53-27,-26-26,26 0,0 0,0 0,26 26,27 0,-26-26,26 27,0-1,-53-26,26 0,-26-27,0 1,0-27,-53 0,27 0,-27 0,26 0,-26 0,53 0,-26 0,26-53</inkml:trace>
  <inkml:trace contextRef="#ctx0" brushRef="#br0" timeOffset="2060.7939">8149 608,'0'106,"-26"26,26-26,0-26,0-1,0 0,0 1,0-27,-53-27</inkml:trace>
  <inkml:trace contextRef="#ctx0" brushRef="#br0" timeOffset="2329.767">7620 1587,'79'0,"1"-79,-1 79,-26-27,26 27,-26 0,0 0,0 0,-26 0,26 0,-1 53</inkml:trace>
  <inkml:trace contextRef="#ctx0" brushRef="#br0" timeOffset="2624.7375">7964 1931,'26'53,"-26"0,0-27,0 27,0-26,0-1,0 27,0 0,0 0,0-27,0-26</inkml:trace>
  <inkml:trace contextRef="#ctx0" brushRef="#br0" timeOffset="2856.7143">7726 1825,'53'0,"0"0,-27 0,1 0,26 0,-1 0,1 0,0 0,27 0</inkml:trace>
  <inkml:trace contextRef="#ctx0" brushRef="#br0" timeOffset="4759.524">8890 2381,'0'-27,"0"1,0-27,0 27,26 26,27 26,-26 27,-27-27,53 27,-53 0,0 0,0-26,0-27,0-27,53-26,26-53,-79 80,53-27,-53 27,53-27,-53 26,26 1,-26 52,0 54,0-54,0 27,0-27,0 1,0 26,0-27,0 1,0-27</inkml:trace>
  <inkml:trace contextRef="#ctx0" brushRef="#br0" timeOffset="5019.4979">9234 2751,'-26'27,"26"-1,0 27,26-26,27-27,-27 0,1 0,-27-27,0 1,0 26,-53-53,0 0,53 26</inkml:trace>
  <inkml:trace contextRef="#ctx0" brushRef="#br0" timeOffset="6898.3101">8705 238,'0'-27,"0"27,0 0,0 53,53 0,-27 0,-26 0,53-53,-53 79,0-52,-26-27,26 0,0-80,26 80,-26-79,0 53,27 26,-27-53,0 26,26 27,-26 0,0 27,0-1,0 27,0 0,0 0,0 0,53-53,-53 53,53-53,-27 0</inkml:trace>
  <inkml:trace contextRef="#ctx0" brushRef="#br0" timeOffset="7138.2861">9155 502,'0'0,"-27"0,27 0,0 27,0 26,27-53,26 0,-27 0,-26-27,0 1,-26-27,-27 53,26 0</inkml:trace>
  <inkml:trace contextRef="#ctx0" brushRef="#br0" timeOffset="7699.23">9366 397,'-26'0,"26"-27,0 27,26 0,54 0,-27 0,-1 0,1 0,0 0,-26 0</inkml:trace>
  <inkml:trace contextRef="#ctx0" brushRef="#br0" timeOffset="7956.2043">9551 317,'0'-53,"0"27,0-1,0 54,0 26,0 0,0 26,0-26,0 0,0-27,0-26</inkml:trace>
  <inkml:trace contextRef="#ctx0" brushRef="#br0" timeOffset="8225.1774">10028 317,'0'53,"0"-26,0 25,0 1,0-26,0-1,0 27</inkml:trace>
  <inkml:trace contextRef="#ctx0" brushRef="#br0" timeOffset="8466.1533">9790 185,'0'0,"0"-53,26 53,53 0,-52 26,-1-26,27 27,-26-27,26 53,0-53</inkml:trace>
  <inkml:trace contextRef="#ctx0" brushRef="#br0" timeOffset="9687.0312">9948 185,'0'0,"53"0,-26 0,26 0,0 0,26 0,-26 0,0 26,-27-26,-26 27</inkml:trace>
  <inkml:trace contextRef="#ctx0" brushRef="#br0" timeOffset="10766.9232">11192 846,'26'0,"-26"-79,0 53,0-1,0-26,0 27,0-1,-26 27,-27 0,0 0,27 53,26 0,-80 26,80-26,0 27,-26-1,26 0,0 1,0-1,0 27,0-53,0 0,0-27</inkml:trace>
  <inkml:trace contextRef="#ctx0" brushRef="#br0" timeOffset="10986.9012">10769 1164,'26'0,"0"0,27 0,0 0,27 0,-1 0,0 0,1 0,-1 0,1 0</inkml:trace>
  <inkml:trace contextRef="#ctx0" brushRef="#br0" timeOffset="11299.8698">12065 767,'-53'0,"27"0,-1 0,-26 0,27 0,26 26,-53 1,53-1,-53 54,53-27,0 0,0-1,26 28,27-27,0-27,0 27,-26-53</inkml:trace>
  <inkml:trace contextRef="#ctx0" brushRef="#br0" timeOffset="11524.8474">12435 979,'0'0,"-26"53,26-27,-79 27,79-27,-53 27,26-53</inkml:trace>
  <inkml:trace contextRef="#ctx0" brushRef="#br0" timeOffset="11748.8249">12171 1005,'0'0,"0"0,0 53,106 0,-80-27,1-26,26 53,-27-53,27 53,26-53,-52 0</inkml:trace>
  <inkml:trace contextRef="#ctx0" brushRef="#br0" timeOffset="11988.801">12779 952,'53'0,"-26"0,-27 27,0 26,0-27,0 0,0 54,-53-27,26 0,-26 0,27-27,-27 27</inkml:trace>
  <inkml:trace contextRef="#ctx0" brushRef="#br0" timeOffset="12731.7267">13150 449,'79'-52,"-52"52,-1 0,27 0,-27 26,-26 0,53 27,-53 27,0 26,0-27,0 0,0 27,0-26,0-1,0 0,0-26,0-26,0 26,0-27,-53 27,1-79</inkml:trace>
  <inkml:trace contextRef="#ctx0" brushRef="#br0" timeOffset="14132.5866">13758 264,'0'-26,"53"26,-26 0,26 0,-53 26,0 27,0 0,-27 0,27-27,0 1,27-27,26 0,26 0,0 0,1 0</inkml:trace>
  <inkml:trace contextRef="#ctx0" brushRef="#br0" timeOffset="15272.4726">10716 449,'0'-26,"-27"26,1 0,-27 0,26 0,1 0,-27 0,27 0,26 26,0 54,0-54,0 1,0 26,26 0,-26 0,0 26,0 27,0 0,0-27,0 27,0-27,-26-26,26 0,0-27,0 27,0-26,52-27,28 53,52-53,-26 0</inkml:trace>
  <inkml:trace contextRef="#ctx0" brushRef="#br0" timeOffset="16358.364">14790 1032,'0'-27,"0"-26,0 0,0 0,-53 27,27 26,-1-53,-52 53,53 0,-27 0,0 53,0-53,26 79,-26-26,53-26,0-1,0 27,27-53,52 0,1 0,-1 0,27 0,-53-53,0 0,0 0,-53-26,26 26,-26 0,0 0,0 0,0 27,0-1,0 54,0-1,53 54,-53-27,0 26,0 0,0-26,0 27,0-1,0 27,0-27,0-26</inkml:trace>
  <inkml:trace contextRef="#ctx0" brushRef="#br0" timeOffset="16568.343">15584 1005,'0'27,"-26"25,-54 54,27-53,-26 0,52 0</inkml:trace>
  <inkml:trace contextRef="#ctx0" brushRef="#br0" timeOffset="16808.3189">15266 1084,'53'27,"-26"-1,26 1,26 26,-26 0,26-27,1 27,-27-53,0 53,-27-53</inkml:trace>
  <inkml:trace contextRef="#ctx0" brushRef="#br0" timeOffset="17340.2658">16193 1111,'26'-27,"53"-25,-52 52,26 0,0 0,0 0,26 0,-53 0,-26 26,0-26</inkml:trace>
  <inkml:trace contextRef="#ctx0" brushRef="#br0" timeOffset="17474.2524">16484 1349,'79'-26,"0"26,-26 0,-26 0</inkml:trace>
  <inkml:trace contextRef="#ctx0" brushRef="#br0" timeOffset="19030.0968">18944 635,'0'-27,"-26"27,-80 0,53 0,0 0,0 27,0-1,0 54,53-54,0 27,53 0,27-53,25 0,54 0,26 53,-52-53,-27 53,-80-53,-26 53,0-27,-53 53,-53-26,0 0,-26 0,0 0,52 0,28-53,52 53,0 0,0-53,52 0,54 53,0-53,-27 0,1 0,-1 0,54 0,-1-27,-53 27,-26 0,-26 0,25 27,-52-1</inkml:trace>
  <inkml:trace contextRef="#ctx0" brushRef="#br0" timeOffset="19945.0053">21220 846,'0'-53,"0"27,-53 26,0 0,0 0,-27 0,28 53,-1-27,26 54,27-54,0 1,0 52,0-26,27 0,52 0,-26 0,0-53,0 53,-27-53,1 0</inkml:trace>
  <inkml:trace contextRef="#ctx0" brushRef="#br0" timeOffset="20251.9746">21564 979,'0'-27,"0"80,0-26,0 25,0 1,0 27,0-1,0-26,0-26,26-27,-26 52</inkml:trace>
  <inkml:trace contextRef="#ctx0" brushRef="#br0" timeOffset="20580.9417">21802 1058,'-27'0,"1"0,26 53,-53-53,53 26,0 1,26 26,27-53,0 26,0-26,-53 53,53-53</inkml:trace>
  <inkml:trace contextRef="#ctx0" brushRef="#br0" timeOffset="20911.9086">22357 926,'0'-53,"27"79,-27 27,0 0,0 0,0 26,0 27,0-26,0-27,0-1,0 1,0 0</inkml:trace>
  <inkml:trace contextRef="#ctx0" brushRef="#br0" timeOffset="21660.8337">20638 608,'0'53,"0"0,0 26,0 1,0-1,0 1,0-1,26 0,-26 1,0 26,0-1,53-52</inkml:trace>
  <inkml:trace contextRef="#ctx0" brushRef="#br0" timeOffset="22645.7352">22595 397,'0'0,"53"-53,-26 53,-1 0,1 0,26 26,-27 27,-26 0,0-27,-53 1,0 26,0-27,27 27,-1-53,27 53,0-26,27 25,26-52,26 0,1 53,25-53,-25 0,-54 0</inkml:trace>
  <inkml:trace contextRef="#ctx0" brushRef="#br0" timeOffset="23559.6438">21908 1005,'0'0,"-27"0,-26 0,27 0,26 53,-53-53,53 53,-80-27,54 27,-27-26,27 26,26 0</inkml:trace>
  <inkml:trace contextRef="#ctx0" brushRef="#br0" timeOffset="24970.5027">16748 2619,'0'-26,"27"-27,52 53,-53 0,1 26,-27 27</inkml:trace>
  <inkml:trace contextRef="#ctx0" brushRef="#br0" timeOffset="25119.4878">16748 2857,'80'0,"-1"0,-26 0,-27 0,1 0,26 0</inkml:trace>
  <inkml:trace contextRef="#ctx0" brushRef="#br0" timeOffset="26932.3065">17859 2778,'27'0,"-1"0,27 0,-53 26</inkml:trace>
  <inkml:trace contextRef="#ctx0" brushRef="#br0" timeOffset="27120.2877">18177 2831,'53'0,"-27"0</inkml:trace>
  <inkml:trace contextRef="#ctx0" brushRef="#br0" timeOffset="27293.2704">18441 2831,'0'-27,"53"27,-26 0,-27 0,0 27</inkml:trace>
  <inkml:trace contextRef="#ctx0" brushRef="#br0" timeOffset="28128.1869">18785 1852,'0'0,"0"0,53 0,27 0,-1 0,-52 0,-1 0,27 0,-27 0</inkml:trace>
  <inkml:trace contextRef="#ctx0" brushRef="#br0" timeOffset="28737.126">19606 1772,'0'0,"0"53,-53-53,53 53,-53-53,53 53,-53-53,53 27,-27-27,-25 0,52 0,0-53,26-27,0 80,27 0,0 0,-26 0,-1 0,27 0,-26 0,-1 0,-26 0,0-26,-26 26,-27 0,53-27,0 1,26-27</inkml:trace>
  <inkml:trace contextRef="#ctx0" brushRef="#br0" timeOffset="30052.9944">19103 238,'-27'0,"1"0,26 0,-53 0,0 79,27-79,-1 27,-26-27,27 0,26-27,0 1,26-27,54 0,-27 53,-27 0,1 0,25 53,1-27,-26 27,26-53,0 53,-27-53,27 0,0 0,-53-53,0 0,0 0,0 0,-26 1,-1 25,-26 27,-53 27,106-1,-26 0,26 27,0-26,0-1,0-26</inkml:trace>
  <inkml:trace contextRef="#ctx0" brushRef="#br0" timeOffset="32287.7709">18918 2857,'0'-53,"53"53,0 0,26 0,0 0,-26 0,-26 0,-1 0,-26 27</inkml:trace>
  <inkml:trace contextRef="#ctx0" brushRef="#br0" timeOffset="32557.7439">19182 2725,'0'0,"0"0,0 26,0 27,0 0,0-26,0 26,0-27,0 27</inkml:trace>
  <inkml:trace contextRef="#ctx0" brushRef="#br0" timeOffset="32811.7185">19447 2884,'53'0</inkml:trace>
  <inkml:trace contextRef="#ctx0" brushRef="#br0" timeOffset="32991.7005">19711 2884,'53'0</inkml:trace>
  <inkml:trace contextRef="#ctx0" brushRef="#br0" timeOffset="33157.6838">19870 2884,'27'0,"-1"0,27 0</inkml:trace>
  <inkml:trace contextRef="#ctx0" brushRef="#br0" timeOffset="33375.662">20188 2831,'53'0,"0"0,-1 0,1 0,0 0,27 0</inkml:trace>
  <inkml:trace contextRef="#ctx0" brushRef="#br0" timeOffset="33615.638">20320 2751,'0'-53,"26"53,-26-52,0 131,0 0,0 1,0-1,0 0,0-26</inkml:trace>
  <inkml:trace contextRef="#ctx0" brushRef="#br0" timeOffset="34425.5571">21828 2566,'0'-26,"0"-27,0 26,0 1,0 26,-53 0,0 0,27 53,26-27,-53 1,53 26,0-27,26 1,-26 25,80-52,-54 53,54-53,-54 0</inkml:trace>
  <inkml:trace contextRef="#ctx0" brushRef="#br0" timeOffset="34777.5218">21775 2989,'0'-26,"80"26,-54 0,1 0,-1 0,27 0,-27 0,1 0</inkml:trace>
  <inkml:trace contextRef="#ctx0" brushRef="#br0" timeOffset="35121.4875">22146 2884,'26'0,"-26"26,0 27,0-53,0 26,0 1,53-27,0 53,26-53,-26 0,0 0,-53 26,0-26,-106 53,53-53,-26 27,-27-27,-26 0</inkml:trace>
  <inkml:trace contextRef="#ctx0" brushRef="#br0" timeOffset="35648.4348">21537 2381,'-79'0,"-1"53,54 0,-27 26,53-26,-53 0,53 0,0 26,0-26,53 0,-53 0,26 53,-26-80</inkml:trace>
  <inkml:trace contextRef="#ctx0" brushRef="#br0" timeOffset="36149.3847">22781 2540,'0'79,"0"-26,0 0,0 0,0 0,0 0,26 26,-26-26,0 0,0-27,27-26,-27 53</inkml:trace>
  <inkml:trace contextRef="#ctx0" brushRef="#br0" timeOffset="36539.3457">22966 2063,'26'0,"1"0,-27 27,0-1,0 27,0-26,0-1,0 54,0-54,53-26,-27 0,1 26,26-26,-27 0</inkml:trace>
  <inkml:trace contextRef="#ctx0" brushRef="#br0" timeOffset="37330.2665">23363 2751,'0'-53,"-27"53,27 0,27 0,52 0,-26 0,26 0,1 0,-27 0,0 0,26 0</inkml:trace>
  <inkml:trace contextRef="#ctx0" brushRef="#br0" timeOffset="37570.2426">23654 2540,'0'-80,"53"80,-53 53,0 27,0-27,-27-1,27 1,0 0,0 0,0-26</inkml:trace>
  <inkml:trace contextRef="#ctx0" brushRef="#br0" timeOffset="38042.1953">24342 2090,'0'-27,"0"54,0 26,0 53,0-1,0-25,0-1,0 1,0-27,0-1,0 1,0 0,26 0,-26-26,0 26</inkml:trace>
  <inkml:trace contextRef="#ctx0" brushRef="#br0" timeOffset="38500.1495">25188 2249,'0'-27,"0"27,-26 0,-53 0,26 0,26 80,-26-54,53 0,-53 27,53-26,0 26,0-27,27 1,26 26,-27-53,1 53,26-53</inkml:trace>
  <inkml:trace contextRef="#ctx0" brushRef="#br0" timeOffset="38771.1225">24765 2751,'53'0,"-27"0,1 0,26 0,-27 0,-26 0,53 0,-26 0</inkml:trace>
  <inkml:trace contextRef="#ctx0" brushRef="#br0" timeOffset="39050.0945">25188 2751,'80'0,"-54"53,-26-26,0 26,-26 0,26-53,26 0,27 0,-26 0,-27-27</inkml:trace>
  <inkml:trace contextRef="#ctx0" brushRef="#br0" timeOffset="39340.0655">25691 2302,'0'26,"0"27,0-27,0 1,0 26,0 0,0-27,0 27,0 26,0-26,0 0,0 0,0 0,0 0,0 0</inkml:trace>
  <inkml:trace contextRef="#ctx0" brushRef="#br0" timeOffset="39842.0153">25744 1984,'26'0,"1"0,-27 27,0-1,0 0,-27 27,-25 0,52 0,26-53,53 0,-26 0,0 0,0 0,0 0</inkml:trace>
  <inkml:trace contextRef="#ctx0" brushRef="#br0" timeOffset="41129.8866">26247 2725,'-27'0,"27"-27,27 27,26 0,26-26,0 26,1 0,-1 0,-26 0,-27 0,-26 0</inkml:trace>
  <inkml:trace contextRef="#ctx0" brushRef="#br0" timeOffset="41382.8612">26564 2540,'0'-27,"0"27,0 80,0-27,0-1,0 1,0 0,0 0,0 0</inkml:trace>
  <inkml:trace contextRef="#ctx0" brushRef="#br0" timeOffset="42112.7883">27702 2249,'0'-27,"-27"27,-25 0,-28 27,80-1,-26 27,26 0,0 0,0-27,0 27,53 0,-27 0,27-26,-27-27,54 52,-54-52</inkml:trace>
  <inkml:trace contextRef="#ctx0" brushRef="#br0" timeOffset="42903.7092">27570 2910,'26'0,"1"0,-1 0,27 0,-27 0</inkml:trace>
  <inkml:trace contextRef="#ctx0" brushRef="#br0" timeOffset="43107.6888">27861 2804,'0'53,"0"-26,0-1,0 27,0-27,0 1</inkml:trace>
  <inkml:trace contextRef="#ctx0" brushRef="#br0" timeOffset="43533.6462">27279 2143,'0'53,"0"26,0-26,0 0,52 26,-52-26,0 27,0-1,0 0,0 1,0-27,0 0</inkml:trace>
  <inkml:trace contextRef="#ctx0" brushRef="#br0" timeOffset="43894.6101">28205 2434,'0'-53,"0"106,-27 26,27 1,0-1,0 0,0 1,0-27,0 0,0-1,0-25,0-1,0 27</inkml:trace>
  <inkml:trace contextRef="#ctx0" brushRef="#br0" timeOffset="44390.5605">28363 1852,'0'0,"53"0,-53 26,53-26,-53 80,0-27,0-27,0 0,-26 54,26-54,0 1,26-27,1 0,-1 53,27-53</inkml:trace>
  <inkml:trace contextRef="#ctx0" brushRef="#br0" timeOffset="45278.4716">28681 2646,'0'-53,"26"53,27 0,-26 0,26 0,-27 0,1 0,25 0,-25 0,26 26</inkml:trace>
  <inkml:trace contextRef="#ctx0" brushRef="#br0" timeOffset="45543.4452">28840 2460,'0'-26,"26"26,1 0,-27 106,0-80,0 27,0 0,0 0,0 26,0-26,26-53</inkml:trace>
  <inkml:trace contextRef="#ctx0" brushRef="#br0" timeOffset="46130.3865">30215 2249,'-26'0,"-27"0,53-27,-53 27,0-53,0 53,53-26,-26 26,-27 0,0 0,-26 106,79-80,-27 27,27 0,0 0,0 0,0-27,0 27,53-26,0-27,26 79,27-79,-26 0</inkml:trace>
  <inkml:trace contextRef="#ctx0" brushRef="#br0" timeOffset="46369.3626">30374 2672,'-26'0,"26"0,-27 0,27 26,0 27,27-53,26 53,-27-53,1 0,-27-26,0-27,0 26,0 1,-53-53,26 79,-26 0,27 0,-1 26</inkml:trace>
  <inkml:trace contextRef="#ctx0" brushRef="#br0" timeOffset="46927.3068">29501 2063,'27'0,"-27"-26,26 26,27 26,-53 27,0 0,0 27,-27-27,27-1,0 1,-52 27,52-1,0-26,0 0,26 0,0 0,27-53</inkml:trace>
  <inkml:trace contextRef="#ctx0" brushRef="#br0" timeOffset="47321.2673">30983 2169,'0'-53,"0"80,-53 26,0 53,53-27,-27 0,27 1,0-1,0-26,0 0,0 0,0-53,0 53,27-27</inkml:trace>
  <inkml:trace contextRef="#ctx0" brushRef="#br0" timeOffset="47779.2215">31274 2063,'26'0,"27"0,-26 0,-1 0,-26 27,0 52,0-26,0-26,-26-27,26 53,0-1,0-25,26-27,53 0,-26 53,0-53,-26 0</inkml:trace>
  <inkml:trace contextRef="#ctx0" brushRef="#br0" timeOffset="49542.0453">22093 2778,'0'0,"0"0,26 0,27 0,-53 53,0-27,-26 27,26-26,-27-27,27 26,0 0</inkml:trace>
  <inkml:trace contextRef="#ctx0" brushRef="#br0" timeOffset="50882.9112">17754 4127,'52'-53,"-25"53,-1 0,54 0,-1 0,1 0,-28 0,-25 0,-1 0,-26 27</inkml:trace>
  <inkml:trace contextRef="#ctx0" brushRef="#br0" timeOffset="51137.8857">17912 3942,'0'0,"0"-26,27 26,-27 0,53 105,-53-78,0 26,0 0,0 0,0-1,0 1,0 0</inkml:trace>
  <inkml:trace contextRef="#ctx0" brushRef="#br0" timeOffset="51657.8336">19050 3889,'0'0,"-26"0,-1 0,-26 53,27-53,-27 53,26 0,27-27,0 27,0-26,53 26,0-27,27-26,-1 79,-26-79,26 0</inkml:trace>
  <inkml:trace contextRef="#ctx0" brushRef="#br0" timeOffset="51865.8129">19473 4101,'0'26,"-26"27,26 0,0 0,0 26,-27-52</inkml:trace>
  <inkml:trace contextRef="#ctx0" brushRef="#br0" timeOffset="52316.7677">18653 3757,'-26'0,"26"26,0 27,0 0,0 26,0-26,26 0,-26 0,27 53,-27-53,53-27,-53 27</inkml:trace>
  <inkml:trace contextRef="#ctx0" brushRef="#br0" timeOffset="52711.7282">19738 3836,'0'-26,"0"52,0 27,0 0,0 26,0-26,0 0,0 0,0 0,0 0,0 0,0-27,0 27</inkml:trace>
  <inkml:trace contextRef="#ctx0" brushRef="#br0" timeOffset="53117.6876">19950 3598,'53'0,"-1"0,-52 0,0 53,0 0,-26-53,26 53,0 0,26-53,54 26,-54-26,27 0</inkml:trace>
  <inkml:trace contextRef="#ctx0" brushRef="#br0" timeOffset="53965.6029">20611 4101,'0'-53,"27"26,-1 27,27 0,0 0,-27 0,27 0,0 0,26 0,-26 53,-26-53</inkml:trace>
  <inkml:trace contextRef="#ctx0" brushRef="#br0" timeOffset="54206.5788">20849 3889,'27'0,"-27"-26,79 26,-53 0,-26 26,0 27,0-27,0 54,0-27,0 26,0 0,0 1,0-54</inkml:trace>
  <inkml:trace contextRef="#ctx0" brushRef="#br0" timeOffset="54813.5181">22569 3942,'-26'-53,"-54"53,27 0,27 0,-27 27,53-1,0 27,0-27,0 1,0 26,0 26,0-52,53 25,0-52,-27 27</inkml:trace>
  <inkml:trace contextRef="#ctx0" brushRef="#br0" timeOffset="55099.4895">22754 4127,'0'-26,"53"26,0 0,-53 0,26 0,-26 53,0-27,0 27,-26 0,26-27,0 27,53-53,0 0,0 0,0 0</inkml:trace>
  <inkml:trace contextRef="#ctx0" brushRef="#br0" timeOffset="55760.4233">22093 3836,'26'-53,"-26"106,0-26,0 26,0-1,0 1,0 27,0-1,0 27,0 0,27-80</inkml:trace>
  <inkml:trace contextRef="#ctx0" brushRef="#br0" timeOffset="56173.3821">23521 3863,'-52'0,"-1"0,26 79,27-26,0 0,0-27,0 27,0 0,0 0,0-27,0 54,27-54,-27 1,0 26</inkml:trace>
  <inkml:trace contextRef="#ctx0" brushRef="#br0" timeOffset="56655.3339">23680 3545,'0'53,"80"-53,-54 0,27 0,-53 26,0 27,-53 0,27-26,26 26,0-27,26-26,27 27,-27-27,27 0,-26 0</inkml:trace>
  <inkml:trace contextRef="#ctx0" brushRef="#br0" timeOffset="57447.2547">24077 4101,'0'-53,"53"53,-27 0,27 0,0 0,0 0,0 0,0 0,0 0,-27 0,-26 53</inkml:trace>
  <inkml:trace contextRef="#ctx0" brushRef="#br0" timeOffset="57726.2268">24315 3916,'27'-53,"-27"79,0 1,0-1,0 53,0-26,0 0,0 27,0-1,0 0,0-52</inkml:trace>
  <inkml:trace contextRef="#ctx0" brushRef="#br0" timeOffset="58325.1669">25532 3836,'0'-53,"0"27,0 26,-53 0,27 0,-1 0,-25 53,52-27,-27 27,27-26,0 25,0-25,0 26,0-27,53-26,-27 53,54-53,-27 0,0 0</inkml:trace>
  <inkml:trace contextRef="#ctx0" brushRef="#br0" timeOffset="58669.1325">25850 3916,'26'0,"27"0,-26 0,-27 52,0 1,-53 0,53-26,26-27,54 0,-28 53,1-53,-26 26,26-26,-80 53,-26-53,-26 0,-27 26,-53-26,27 0</inkml:trace>
  <inkml:trace contextRef="#ctx0" brushRef="#br0" timeOffset="59144.085">25003 3730,'0'-53,"53"53,-53 53,0 27,0-27,0 0,0 26,0 0,0 1,27-1,-27 0,79-52</inkml:trace>
  <inkml:trace contextRef="#ctx0" brushRef="#br0" timeOffset="59629.0365">26485 3810,'0'0,"0"26,0 54,0-28,0 1,0 0,0 0,0 27,0-28,0 1,0 0,0-26</inkml:trace>
  <inkml:trace contextRef="#ctx0" brushRef="#br0" timeOffset="60034.9959">26696 3386,'27'0,"26"0,-53 0,0 53,0-26,0 26,-27 0,27-27,0 0,0 27,27-53,26 0,0 27,0-27,0 0,-1 0</inkml:trace>
  <inkml:trace contextRef="#ctx0" brushRef="#br0" timeOffset="60732.9261">27226 4074,'26'0,"53"0,1 27,-1-27,1 0,-27 0,-1 0,-78 0</inkml:trace>
  <inkml:trace contextRef="#ctx0" brushRef="#br0" timeOffset="60964.9029">27384 3942,'0'-26,"0"78,-26-25,26-1,0 54,0-54,0 1,0 26,0 26,0-53</inkml:trace>
  <inkml:trace contextRef="#ctx0" brushRef="#br0" timeOffset="61218.8775">27993 4154,'26'0,"27"0</inkml:trace>
  <inkml:trace contextRef="#ctx0" brushRef="#br0" timeOffset="62760.7232">28443 4286,'26'0,"54"0,-54 0,-26 0</inkml:trace>
  <inkml:trace contextRef="#ctx0" brushRef="#br0" timeOffset="62957.7035">29025 4233,'26'0,"-26"0,53 0,-53 53</inkml:trace>
  <inkml:trace contextRef="#ctx0" brushRef="#br0" timeOffset="63188.6805">29475 4286,'26'0,"27"-27,-27 27,27 0,0 0</inkml:trace>
  <inkml:trace contextRef="#ctx0" brushRef="#br0" timeOffset="63384.6609">30004 4259,'53'-26,"-27"26,-26 0,53 0,0 0</inkml:trace>
  <inkml:trace contextRef="#ctx0" brushRef="#br0" timeOffset="63578.6415">30401 4233,'26'0,"-26"0,27 0,25 0,1 0</inkml:trace>
  <inkml:trace contextRef="#ctx0" brushRef="#br0" timeOffset="63768.6225">30798 4233,'52'0,"-25"0,-1 0,-26 26,53-26,0 0,-26 0</inkml:trace>
  <inkml:trace contextRef="#ctx0" brushRef="#br0" timeOffset="63938.6055">31221 4259,'26'0,"1"0,-1 0,27 0,-53 53</inkml:trace>
  <inkml:trace contextRef="#ctx0" brushRef="#br1" timeOffset="75203.4789">7620 3148,'0'-26,"0"-27,0 79,-26 27,26 27,0-54,0 27,0-27,0 27,0-26,0 26,0-53,26 0,0 0,27 0,0 0,0 0,-26 0,26 0,0 0,-1 0,1 0,27 0,-27 0,0 26,-1-26,1 0,0 0,-26 0,26 0,0 0,26 0,-26 0,0 0,-27 0,27 0,0 0,-26 0,-1 0,53 0,-52 0,-1 53,27-53,-26 0,-1 0,27 0,-26 27,-1-27,27 0,-27 0,1 0,52 52,-26-52,0 0,0 0,0 0,26 0,1 0,52 0,-26 0,0 0,-1 0,1 0,27 0,-28 0,-25 0,-1 0,0 0,1 0,-1 0,1 0,-1 0,0 0,-26 0,0 0,0 0,26 0,-26 0,27 0,-1 0,27 0,-27 0,1 0,-1 0,0 0,1 0,-27 0,0 0,0 0,26 0,27-26,-27 26,1 0,-1 0,0-53,1 53,-1 0,0 0,27-26,-26 26,-1 0,0 0,1 0,-1 0,-26 0,0 0,26 0,-26-53,0 53,27 0,-1 0,-26 0,0 0,26 0,-26 0,-26-27,52 27,-26 0,0-53,0 53,0 0,-1-26,-25 26,26-53,0 53,-53-26,26-27,-26-27,0 54,0-1,0 1,0-27,53 0,-53 27,0 26,0 26,-53-26</inkml:trace>
  <inkml:trace contextRef="#ctx0" brushRef="#br1" timeOffset="76042.395">11033 2937,'0'-53,"-53"53,0 53,0-27,-26 27,0 26,-27 1,0-1,-26 27,-54 26,1 0,-53 27,0-53,-27 53,1-53,79-1,-27 28,27-54,26 1,27-28,52-52,27 53,27-53,-27 0,80 0,-27-26,26 26,-26-53,26 53</inkml:trace>
  <inkml:trace contextRef="#ctx0" brushRef="#br1" timeOffset="76282.371">7779 4418,'0'27,"0"-1,0 54,-27-28,27 1,0-26,0 26,0-27,53 54,27-80,25 0,1 0,-26 0</inkml:trace>
  <inkml:trace contextRef="#ctx0" brushRef="#br1" timeOffset="77152.284">3545 5397,'27'27,"-27"26,0 26,0 0,-27 27,27-53,0 0,-26 0,26 0,0 0,-26-53</inkml:trace>
  <inkml:trace contextRef="#ctx0" brushRef="#br1" timeOffset="77436.2556">3096 5503,'0'-26,"26"-27,1 26,25 27,28 0,-27-53,26 53,1 0,25-53,28 53,-54-53,0 53,-26 0,0 0,0 27</inkml:trace>
  <inkml:trace contextRef="#ctx0" brushRef="#br1" timeOffset="77744.2248">4128 5768,'0'53,"0"-27,0 0,0 27,26-53,-26 53,53-53,-27 0,-26-26,27 26,-27-80,0 54,0 0,0-27,0 26,-53 27,-53 0,80 0,-1 0,-26 0</inkml:trace>
  <inkml:trace contextRef="#ctx0" brushRef="#br1" timeOffset="78032.196">4604 5450,'0'-26,"53"26,-27 0,-26 0,0 79,0-53,53 27,-53 0,0 0,27 27,-27-1,0-26,0 0,0 0,0 0,0-27,0 1,0-27,-27-27</inkml:trace>
  <inkml:trace contextRef="#ctx0" brushRef="#br1" timeOffset="78232.176">4471 5926,'27'-26,"26"26,-27 0,27 0,0-53,0 53,-26 0,-1 0,53 0,-26 0</inkml:trace>
  <inkml:trace contextRef="#ctx0" brushRef="#br1" timeOffset="78737.1255">5265 5847,'-26'-26,"-27"26,26 0,1-53,-27 53,27 0,26 26,26 1,27-27,-27 0,1 0,26 0,-27 0,-26 52,0 1,53-53,-26 0,52 0,-26 0,0 0,0-53,26 1,-52-1,25-27,-52 1,0-1,0 1,0 26,0 27,-26-27,-53 53,52 0,27 53,-53 26,53-26,0 0,0 0,0 0,27 0,-27-27,26 27,27 0,-26 0,25-53</inkml:trace>
  <inkml:trace contextRef="#ctx0" brushRef="#br1" timeOffset="79574.0417">6297 4974,'0'-53,"-26"53,26 79,0 80,0-27,0 54,0-1,26-26,-26-27,0 0,0-53,0-26,0 0,0-26,0 26,27-53,-1 0</inkml:trace>
  <inkml:trace contextRef="#ctx0" brushRef="#br1" timeOffset="79904.0088">6376 5424,'27'0,"26"0,-53 53,26-1,-26-25,0-1,0 27,-53-26,0 26,-26-53,53 53,-27 0</inkml:trace>
  <inkml:trace contextRef="#ctx0" brushRef="#br1" timeOffset="80233.9758">6747 5477,'-53'26,"0"27,0 0,0 26,53-26,0 0,0-26,53 25,0-52,26 0,-26-52,0-1,0 0,-53 0,0-27,0 27,0 27,-26-27,-54 53,1 27,79-1,0 27,-26-27</inkml:trace>
  <inkml:trace contextRef="#ctx0" brushRef="#br1" timeOffset="80713.9277">7064 5556,'0'53,"0"-27,0 27,0-26,0 26,53-53,-26 0,-1 0,27-53,-26 26,-27 1,53 26,-53-53,0 79,0 1,0 26,52-53,-25 53,26-53,-53-53,79 26,-79 1,0-27,0 0,0 0,0 27,-26-27,26 26,-27 27</inkml:trace>
  <inkml:trace contextRef="#ctx0" brushRef="#br1" timeOffset="81913.8078">7646 5635,'27'0,"52"0,-26 0,-26 0,-1 0,27 0,-26 0,-27 0,52 0,1-53,-53 0,27 53,-27-26,0-27,0 27,0-1,0 27,-53 0,26 0,1 0,26 0,-53 0,53 27,-26 52,26-53,0 1,0 26,0-27,79-26,-26 0,0 0,0 0,0 0,0 0,-1 0,-25 0,26 0,0 0,-53 53,0-26,0 26,0-80,0-26,0 27,53 26,-27 0,1 0,26 0</inkml:trace>
  <inkml:trace contextRef="#ctx0" brushRef="#br1" timeOffset="83240.6751">9604 5609,'0'-27,"0"-26,-26 27,26-27,-27 27,-25-54,-28 80,54 0,-27 0,0 0,-26 53,52-53,-26 80,53-54,-26 27,26 0,0-27,53-26,26 0,27 0,-27 0,1 0,-1-26,-26-27,53 0,-53 0,0-53,-1 0,-52 1,0 52,0 0,0 26,0-26,-52 106,52 0,-53 27,53 52,-53 0,53-26,-53-27,53 1,0-27,26 0,-26-27,80-26,-27 0,-1 0,1-26,27-1,-54-52,-26-1,53 1,-53 0,0 26,0 53,-79 0,52 0,1 26,-27 27,53 26,0-26,0-26,0-1,53 54,26-80,-26 0,0 53,0-53,0 0,-53 26</inkml:trace>
  <inkml:trace contextRef="#ctx0" brushRef="#br1" timeOffset="83658.6333">10239 5794,'27'0,"26"0,-27-26,27 26,27-53,-54 26,27-52,-27-1,-26-25,106-107,-106 53,27 27,-27 53,0 26,0 0,-27 53,-52 0,52 79,-26 27,53 0,-79 26,79 27,0-53,0-27,0-26,0-27,0 27,27-53,25 53,1-53,0 0,27 0,-1 0,0 0,1 0,-54 0,1 0</inkml:trace>
  <inkml:trace contextRef="#ctx0" brushRef="#br1" timeOffset="83863.6127">11007 5556,'0'-27,"0"27,0 53,-27-26,27-1,0 54,-53-54,53 1,0 26,0-53,0 26,80-26,-27 0,0 0,-1-53,-52-26</inkml:trace>
  <inkml:trace contextRef="#ctx0" brushRef="#br1" timeOffset="84029.5961">11033 4947,'0'-53,"0"53,0 53,0-26,0-1</inkml:trace>
  <inkml:trace contextRef="#ctx0" brushRef="#br1" timeOffset="84964.5027">11245 5556,'0'-27,"26"27,-26 0,53 0,-26 80,26-80,-53 53,52-53,-52 53,27-53,-27 26,53-26,-27 53,1-53,26 0,-53-53,0-26,0 26,0 0,0 0,0 27,0-27,0 26,0-26,26 80,-26-1,0 54,0-54</inkml:trace>
  <inkml:trace contextRef="#ctx0" brushRef="#br1" timeOffset="85753.4237">11827 5609,'53'0,"-27"0,1 0,-1 0,27 0,-26 0,-27-53,0 26,0 1,0 0,0-27,0 26,-53 27,26 0,27 27,-26-27,26 53,-27-53,27 79,0-53,0 27,0-26,0 26,0 26,27-79,26 27,-27-27,1 0,25 0,-25 0,-1 0,54 0,-54 0,-26 26,0 27,-26-27,-1 27,1-53,26-53,0 0,0 1,0-1,26 0,1 53,52-53,-26 53,0 0,0 0,0 0,-27 0,-26 79,27-79</inkml:trace>
  <inkml:trace contextRef="#ctx0" brushRef="#br1" timeOffset="86120.3871">12806 5768,'0'0,"-53"0,106 0,-27 0,27-27,0-52,-26 26,-27 0,0 0,0 27,0 26,-53 0,0 26,-27 0,27 54,1-27,52 0,0-27,0 54,26-80,27 0,0 0,0 0,0 0,-27 26</inkml:trace>
  <inkml:trace contextRef="#ctx0" brushRef="#br1" timeOffset="86624.3367">13494 5715,'0'-27,"0"-26,0 53,-80 0,27 0,-26 0,0 0,-1 27,1-27,0 53,52-53,27 79,0-26,53-53,26 0,27 0,27 0,-28-53,1-26,-53 26,27-53,-80 27,0-1,0 27,0 0,0 0,0-26,-27 53,-26-1,53 80,-26 0,26 26,0 1,0-1,0 0,0 27,0 27,0-28,0 1,0-26,0-54</inkml:trace>
  <inkml:trace contextRef="#ctx0" brushRef="#br1" timeOffset="87365.2625">12012 5609,'0'0,"0"53,0-27,53-26,-27 80,27-80,-26 26</inkml:trace>
  <inkml:trace contextRef="#ctx0" brushRef="#br1" timeOffset="90191.9799">19262 4894,'0'-52,"0"25,-27 27,27 0,0 53,0-27,0 1,0-27,0 26,27-26,26 0,-27 0,27 0,53 53,-53-53,-27 0,27 0,0 0,26 53,-26-53,0 0,0 0,0 0,26 0,-26 0,-26 0,-1 0,27 27,0-27,-26 0,25 0,1 0,-26 0,-1 0,27 0,0 0,27 0,-1 0,27 0,0 0,26 0,-26 0,26 0,27 0,-1 0,-25 0,26 0,-27 0,0 53,-26-53,0 0,0 0,26 0,-26 0,-27 0,0 0,1 0,-1 0,1 0,-1 0,0 0,1 0,-1 0,0 0,-26 0,0 0,0 0,0 0,27 0,-1 0,0-27,-26 27,27 0,-28 0,28 0,-27 0,0 0,0 0,0 0,26 0,0 0,1 0,-1 0,0 0,1 0,-1 0,1 0,-1 0,27 0,0 0,26 0,-53 0,1 0,-1 0,0 0,27 0,-26 0,-1 0,27 0,-27 0,1 0,-1 0,0 0,1 0,-27 0,26-26,0 26,1 0,-1 0,0 0,1 0,-1 0,1 0,25 0,-25 0,-1 0,1 0,-1 0,0 0,1 0,-1 0,0 0,-26 0,0 0,27-53,-27 53,-27 0,27 0,0 0,-27 0,-26-27,53 27,-26 0</inkml:trace>
  <inkml:trace contextRef="#ctx0" brushRef="#br1" timeOffset="92291.7699">19129 5397,'0'-26,"0"-1,-26 27,26-53,-27 53,-25 0,-1 27,0-27,53 53,-53 0,53-27,-53 1,53 52,0-26,0-27,53 27,-27-26,27 26,27-27,-54 27,-26-27,0 27,0-26,-26-27,-27 53,0-53,0 0,26 0</inkml:trace>
  <inkml:trace contextRef="#ctx0" brushRef="#br1" timeOffset="93319.6671">19394 5635,'0'-26,"0"26,-53 0,53 26,0 54,-26-27,26 0,0-27,0 27,0 0,0-53,53 0,-27 0,0 0,27 0,-26 0,-1 0,-26-27,53 27,-53-79,0 53,0-1,0-26,0 0,0 27,0-1,53 27,-53 53,0-26,0 26,0 0,0-1,27 28,-27-54,52-26,-52 27,27-27,-1 0,27-27,-53 1,27 26,-27-53,0 53,53 79,-53-26,26-53,1 0,-27 0,79-53,-53-26,-26 26,80 27,-54 26,-26 26,27 0,-27 27,53-53,-27 0,27-53,-53 1,53-1,-53 0,53 53,-53-27,26 27,-26 53,53 0,-53 26,0-26,0 0,0 0</inkml:trace>
  <inkml:trace contextRef="#ctx0" brushRef="#br1" timeOffset="94375.5615">21087 5635,'0'0,"0"53,0-26,0-1,0 27,0-26,27-27,-1 26,54-26,-54 0,1 0,-27-26,0-54,0 54,-27-27,1 53,-54 0,80 26,0 27,27-53,26 27,52-27,-25 0,-1 0,27-27,-27-26,-26 0,0-26,-53 26,0 0,0 0,0 0,0 27,0 26,-79 0,52 26,27 54,0-1,0 0,0 1,0 26,0-27,0 0,0 1,0-27,0 0,0 26,0-53,-53 1,53 26,0-27,0 1</inkml:trace>
  <inkml:trace contextRef="#ctx0" brushRef="#br1" timeOffset="94578.5411">21405 5979,'26'-53,"1"53,-1 0,27 0,26-26,1 26,26 0,-27 0,0 0,-26 0,0-53</inkml:trace>
  <inkml:trace contextRef="#ctx0" brushRef="#br1" timeOffset="95103.4887">22595 5450,'27'-26,"-27"26,-27 26,27 27,-52 0,52-27,-53 54,53-27,0 0,0 0,0-1,0 28,0-27,0-27,0 1,53-27,-1 0</inkml:trace>
  <inkml:trace contextRef="#ctx0" brushRef="#br1" timeOffset="95605.4384">23151 5291,'0'-53,"0"80,-26 26,26 26,-80 1,80 25,0-25,0-27,0 0,0-27,27 27,26-53,-27 0,-26-26,53 26,-79 0,26 26,0 27,0 0,0-27,79 27,-26-26,0-27,0 0,0 0,26-53,-53 0,-26-27,0 1,0 0,0 26,-26 26,-1 27,-25-53,25 53,1 0,-27 53,53 27,-27-27,27 26,0-26,53 26,27-52,-28-27,28 79,-1-79,1 27,-54-27</inkml:trace>
  <inkml:trace contextRef="#ctx0" brushRef="#br1" timeOffset="95987.4002">22172 5556,'-53'0,"106"0,26 0,27 0,0 0,79 0,27 0,26-27,-53 27,1 0,-81 0,1 0,0 0</inkml:trace>
  <inkml:trace contextRef="#ctx0" brushRef="#br1" timeOffset="97068.2921">24474 5318,'0'-27,"0"-26,0 106,0 27,0-1,0 27,0 0,-53 26,53-26,0-27,0 1,0-27,0-1,0 1,0-26,0-27,0 0</inkml:trace>
  <inkml:trace contextRef="#ctx0" brushRef="#br1" timeOffset="97391.2599">24500 5450,'53'0,"0"0,0 0,-26 27,-1-27,-26 52,53-52,-53 27,0 52,0-52,-26-1,-27 27,-27 0,-26-26,54 25,-1-25,0-27</inkml:trace>
  <inkml:trace contextRef="#ctx0" brushRef="#br1" timeOffset="97743.2247">25374 5582,'-80'0,"-26"106,27-26,26-27,0-1,53 1,0-26,0 26,53-53,0 0,0 0,0-53,26 0,-52 0,-27-26,0-1,0 54,0-1,0 27,-53 0,0 0,53 27,0-1,-53 27,53-26,26-1</inkml:trace>
  <inkml:trace contextRef="#ctx0" brushRef="#br1" timeOffset="98253.1737">25718 5582,'26'0,"-26"53,0 0,0 0,0 0,0 0,0 0,26-27,27 27,-26-53,52-53,-79 27,53-27,-53-26,27 52,-27 1,0 26,0 26,0 27,0-26,0-1,0 0,52-26,-52 53,27-53,-1 0,-26-26,53-1,-53-25,0-28,27 1,-27-27,0 79,0 1,0 52,0 1</inkml:trace>
  <inkml:trace contextRef="#ctx0" brushRef="#br1" timeOffset="99573.0417">26405 5741,'-26'0,"52"0,27 0,0 0,0 0,0 0,0 0,26 0,-26 0,0 0,0-53,-53 27,0-1,0-26,0 27,0 26,-53 0,0 0,27 0,-1 26,27 1,-53-27,53 26,0 27,-26-26,26-1,0 27,0-26,0-1,0-26,0 53,79-53,-26 26,0-26,0 0,0 0,26 0,-52 0,-1 0,27 0,-53-53,0 80,0-1,0 1,27-27,-27 53,0-80,0 1,0-1,26 27,54-53,-1 53,-26 0,-53 0,26 0</inkml:trace>
  <inkml:trace contextRef="#ctx0" brushRef="#br1" timeOffset="101911.8078">28178 5609,'0'-53,"0"0,0 27,0-1,-53 27,-26 0,52 27,-26-1,27 27,26-27,-53 27,53 0,0-26,27-27,-1 0,0 0,27 0,-26 0,52-80,-79 27,27 53,-27-26,0 26,0 79,26 1,27-27,-26-27,-27 27</inkml:trace>
  <inkml:trace contextRef="#ctx0" brushRef="#br1" timeOffset="102285.7704">28601 5477,'0'-27,"0"1,0 26,-52 0,25 0,-26 26,0 1,53 25,0-25,27 26,52-53,-26 26,0-26,-27 0,-26 53,0 0,-26-26,-27-27,0 53,-26-53,26 26,26-26</inkml:trace>
  <inkml:trace contextRef="#ctx0" brushRef="#br1" timeOffset="102683.7306">28945 5503,'-26'0,"0"26,-27-26,26 53,-26-53,0 27,27-27,26 53,0-53,53 26,0-26,0 0,0 53,-1-53,-25 0,-27 27,0-1,-53-26,0 53,0-53,-26 0,-1 26,54-26</inkml:trace>
  <inkml:trace contextRef="#ctx0" brushRef="#br1" timeOffset="103051.6937">29369 5635,'-27'0,"27"27,-26-1,26 27,0-26,0-1,0 53,0-52,26-27,1 0,52-27,-52-25,-27 25,0-26,0 27,0 26,0-27,-27 27,-26 0,27 0</inkml:trace>
  <inkml:trace contextRef="#ctx0" brushRef="#br1" timeOffset="103449.654">29713 5556,'0'0,"-27"53,27 0,-79-27,79 27,-27-26,27-1,0 27,0-27,0 1,27-27,26 79,0-79,0 0,0 0,-1 0,1-26,-53-1,0-26</inkml:trace>
  <inkml:trace contextRef="#ctx0" brushRef="#br1" timeOffset="103627.6361">29924 5821,'0'0,"0"-27,-53 27,53 53,0 0,0 26,0-79,0 27,53-27,-53 26,27-26,26 0</inkml:trace>
  <inkml:trace contextRef="#ctx0" brushRef="#br1" timeOffset="103810.6179">30110 5582,'-53'-26,"53"-27,0 27,0-1,0 54,0 25,-53 28,0-27</inkml:trace>
  <inkml:trace contextRef="#ctx0" brushRef="#br1" timeOffset="104304.5684">30348 5926,'0'-26,"0"-27,0 27,-27 26,-52 0,52 0,-25 0,-1 0,53 52,26 1,1-53,-1 0,27 0,-27 0,1 0,26 0,0 27,-53 26,26-53,-26 53,106-53,-53 0,26 0</inkml:trace>
  <inkml:trace contextRef="#ctx0" brushRef="#br1" timeOffset="104723.5266">30798 5635,'0'-53,"0"0,0 27,0 26,-53 26,53 27,-27 27,27-27,-53 0,53 0,0 26,0-26,0-27,0 1,53-27,0 79,53-79,53 0,-54 0,1 0,0-53,-53 27,-53-27,0 26,-26 27,-27 0,-27 0,27 0,27 0,26 80,0-27,0-27,53 27,0-53,26 0,27 26,26-26,27 0,-53 53</inkml:trace>
  <inkml:trace contextRef="#ctx0" brushRef="#br1" timeOffset="105217.4771">32147 6112,'0'-53,"-27"53,-25 0,-28 0,1 0,-27 0,0 26,53-26,27 53,26 26,0-79,53 27,26-27,27 0,26 0,-26-53,0 26,-27-52,-26 26,-53-26,27-27,-27 53,0 0,0 27,0-54,-27 80,-26 80,53-27,0 0,0-1,0 1,0 27,0-27,0 0,0-1,-53 1,53-26</inkml:trace>
  <inkml:trace contextRef="#ctx0" brushRef="#br1" timeOffset="105624.4364">30401 5503,'53'0,"26"53,0-53,-26 26,27-26,-1 53,27-53,53 53,-1-53,-25 0</inkml:trace>
  <inkml:trace contextRef="#ctx0" brushRef="#br1" timeOffset="107131.2858">19050 6879,'0'-53,"0"0,0 53,0 79,0-26,0 0,0 0,53 0,-53 26,26-52,-26-1,80-26,-27 53,-27-53,1 0,26-26,-27-1,-26-26,53-26,-53 26,0 27,0-1,0 27,0 27,0 26,0-27,79 1,-26 52,-26-79,26 0,-27 0,0 0,27-27,-53 1,27-27,-27-26,0-1,0-26,0 27,0 26,0 27,0 52,0 27</inkml:trace>
  <inkml:trace contextRef="#ctx0" brushRef="#br1" timeOffset="107371.2617">20029 6773,'0'53,"0"-27,0 1,0 26,-53-27,53 1,0 26,0-27,53 27,0-53,0 53,0-53,26 0,-52 0</inkml:trace>
  <inkml:trace contextRef="#ctx0" brushRef="#br1" timeOffset="107579.241">20108 6535,'0'-27,"0"-25,0 78,0 27,0 53,0-27,0-26</inkml:trace>
  <inkml:trace contextRef="#ctx0" brushRef="#br1" timeOffset="107797.2192">20479 6641,'26'-53,"-26"53,0 79,0 1,0-1,0 0,0 1,0-27,0 0,0 26,0-53,0 1,0 26,0-53</inkml:trace>
  <inkml:trace contextRef="#ctx0" brushRef="#br1" timeOffset="108121.1868">20796 6641,'0'0,"53"0,-53 79,0 0,0-26,0 27,0-1,0 1,0-28,0 1,0-26,27-27,26 0,-1-27,-25-26,-1 53,-26-26,53 26,-26 0,-27 26,0 1,0 26,53-27,-53 1</inkml:trace>
  <inkml:trace contextRef="#ctx0" brushRef="#br1" timeOffset="108391.1598">20029 6879,'79'0,"1"0,26 0,52-27,1 27,26 0,0 0,-79 0,-53 0,0 0</inkml:trace>
  <inkml:trace contextRef="#ctx0" brushRef="#br1" timeOffset="109612.0377">22066 6932,'0'0,"27"0,26 0,0 0,26 0,0 0,-26 0,-26 0,26-53,-53 26,0 1,0-27,-27 53,1-26,-27 26,0 0,-53 0,53 52,0 1,0 27,53-27,0 0,0 0,80 26,-27-53,-1-26,28 53,-1-53,-26 0,-26 0,-1 0,27 0,-53 0</inkml:trace>
  <inkml:trace contextRef="#ctx0" brushRef="#br1" timeOffset="110036.9952">22966 6932,'-27'0,"1"0,-53 0,26 0,-27 53,27-53,0 53,53-27,0 53,27-52,26-27,26 0,1 0,-28 0,1-27,0 27,-53-52,27 52,-27 52,0 1,0 0,0-26</inkml:trace>
  <inkml:trace contextRef="#ctx0" brushRef="#br1" timeOffset="110353.9634">23416 6932,'0'0,"-53"0,-27 26,27 27,1-53,-1 53,0 0,53-27,26 27,54-53,-1 53,27-53,52 0,-52 0,-26 0,-27-53,0 0,-27 1,-26-1</inkml:trace>
  <inkml:trace contextRef="#ctx0" brushRef="#br1" timeOffset="110628.9359">23839 6879,'0'-80,"0"54,0 0,0 26,-53 26,53 27,-53 26,53 1,0-27,0 0,0-1,27 1,-27-26,53-27,-27 0,27 53,-27-53,1-27,26 1,-27-27,27 26,-26 27,-27 27,52-1,-52 27,0-26,0-1,27-26</inkml:trace>
  <inkml:trace contextRef="#ctx0" brushRef="#br1" timeOffset="111798.819">24897 6270,'27'-53,"-27"53,0 80,0-27,53 53,-53 52,0-52,0 0,0-27,0 1,0-1,0 0,0-52,0-1,26-26,27 0,-26 0,25-53,-25 1,26-1,-27-53,27 53,-26 26,26 27,-53 0,26 27,-26 26,0-27,53 27,-53-26,26-1,-26 27,0-27,27-26</inkml:trace>
  <inkml:trace contextRef="#ctx0" brushRef="#br1" timeOffset="112444.7544">25770 6747,'0'-27,"0"-26,0 0,0 27,-52 26,-1 0,26 0,-26 53,27-53,-27 79,53-52,-53 25,53 1,0-26,0-27,53 0,0 53,0-53,0 0,0 0,-1 0,-52 0,27 0,-27-53,0 26,0 27,0 53,53-26,-53 26,53 26,-53-52,53-27</inkml:trace>
  <inkml:trace contextRef="#ctx0" brushRef="#br1" timeOffset="112735.7253">26088 6905,'53'0,"-53"53,79-26,-79-1,27 27,26 0,-53 0,0-80,0 1,0 0,26-54,-26 27,0 27,53-27</inkml:trace>
  <inkml:trace contextRef="#ctx0" brushRef="#br1" timeOffset="113275.6713">26591 6932,'26'0,"27"0,-53 79,0 1,0-54,0 0,0 1,0 26,53-106,-27 26,27-25,-53-28,53 54,-53 26,0 53,0-27,0 1,0-1,53-26,27 0,-28-53,1 0,0 0,0 0,-26 53,-27-26,26 26,1 0,-27 26,52 27,-52-26,0-1,27 27,-27-26,0-1,0 27</inkml:trace>
  <inkml:trace contextRef="#ctx0" brushRef="#br1" timeOffset="114889.5099">27728 6852,'0'-26,"0"-1,0 27,-53 0,1 0,25 53,27-26,-53 26,53 0,0 0,53-53,0 0,-27 0,1 0,-27 0,79 0,-79-80,0 27,27 53,-1 0,-26 53,53-26,-53-1,27 27,-27-26,26-27,-26 52,53-52,-27 0,-26-52,53-1,-53 26,27 27,-27-53,26 53,27 0,0 0,-26 0,52 53,-79 27,0-54,0 27,0-27</inkml:trace>
  <inkml:trace contextRef="#ctx0" brushRef="#br1" timeOffset="115145.4843">28760 6985,'0'-27,"0"27,0 27,0 26,0-27,0 1,0-1,0 27,0-27,0 27,0 0,0-26</inkml:trace>
  <inkml:trace contextRef="#ctx0" brushRef="#br1" timeOffset="115355.4633">28972 6535,'0'-27,"0"54,0 26,0-27</inkml:trace>
  <inkml:trace contextRef="#ctx0" brushRef="#br1" timeOffset="115746.4242">29607 6958,'53'0,"-53"-26,0-27,-80 53,28 0,-28 0,1 0,-1 0,1 26,26 1,53 52,-26-26,26 0,0 0,26 26,27-52,26-27,-26 79,0-79,0 0,0 27,-26-27,-1 0,27 0</inkml:trace>
  <inkml:trace contextRef="#ctx0" brushRef="#br1" timeOffset="115917.4071">30057 7249,'26'0</inkml:trace>
  <inkml:trace contextRef="#ctx0" brushRef="#br1" timeOffset="116728.326">27808 6879,'0'26,"0"27,0-26,0-27</inkml:trace>
  <inkml:trace contextRef="#ctx0" brushRef="#br1" timeOffset="117623.2364">30004 7223</inkml:trace>
  <inkml:trace contextRef="#ctx0" brushRef="#br1" timeOffset="122084.7903">3598 9419,'0'26,"53"1,0-27,27 0,25 0,1 0,-26-53,-27 0,-1 0,-52 0,0 0,0 27,0-1,-52 27,-28 0,27 0,-26 0,-1 0,-25 53,78 0,27 53,0-53,0 0,0 0,53 0,0-27,0-26,26 79,-26-79,-26 0,26 0,-27 0,1 27</inkml:trace>
  <inkml:trace contextRef="#ctx0" brushRef="#br1" timeOffset="122894.7093">2725 7726,'0'26,"0"27,0 0,0 26,0 1,0-1,0 53,0-26,53-53,-53 0,0 0,-26 0,-1-53,1 26,-27-26</inkml:trace>
  <inkml:trace contextRef="#ctx0" brushRef="#br1" timeOffset="123066.6921">2805 7329,'0'-53,"26"0,-26 0,0 132,0 54,-26-28</inkml:trace>
  <inkml:trace contextRef="#ctx0" brushRef="#br1" timeOffset="123470.6517">3016 7990,'0'79,"0"1,53-1,-53-26,53 0,-53 26,27-52,-27 26,26-53,53 0,-79-27,53-26,-53-26,53 0,-53-27,0 0,27 0,-27 80,0 79,53 0,-53-1,0-25,0-1,26 27,27 0,-27 0</inkml:trace>
  <inkml:trace contextRef="#ctx0" brushRef="#br1" timeOffset="123928.6059">3598 8043,'27'0,"26"53,-53 0,0 0,26-27,-26 1,0 26,53-53,-53 26,53-26,-27 0,-26-53,53 0,-53 0,0 0,27 53,-27 53,53-26,-53-1,53 27,-27-26,-26-27,0-53,0-27,0-26,0 1,0 25,0 27,0 27,0 26,0 53</inkml:trace>
  <inkml:trace contextRef="#ctx0" brushRef="#br1" timeOffset="124228.5759">4419 8308,'0'0,"0"26,0 1,0 25,26-52,53 0,-26 0,0 0,-26-26,-27 0,0-27,0 0,0-27,0 27,-53 27,26 26,1-53,-27 53,26 0,27 53,-26 0,26-27,0 1</inkml:trace>
  <inkml:trace contextRef="#ctx0" brushRef="#br1" timeOffset="124520.5467">4948 7752,'0'-26,"0"26,0 52,26 1,-26 27,0 52,0-26,0 0,0-27,0 0,0 1,0-27,0 0</inkml:trace>
  <inkml:trace contextRef="#ctx0" brushRef="#br1" timeOffset="124716.5271">4868 8308,'0'-80,"0"54,0 26,53 0,-26 0,-1 26,54-26,-28 27,-25-27</inkml:trace>
  <inkml:trace contextRef="#ctx0" brushRef="#br1" timeOffset="126170.3817">6456 9498,'53'0,"0"27,-53 26,53-53,-53 79,0 0,0-26,-80 27,27-80</inkml:trace>
  <inkml:trace contextRef="#ctx0" brushRef="#br1" timeOffset="126653.3334">9022 9604,'27'0,"52"0,-26 0,26-26,27 26,53-80,-53 54,-27-54,27 1,-79 53,-27-27,0 26,0 27,-80 0,1 0,-27 53,27-26,-1 25,1 1,79 0,-27-26,27 26,0-27,27-26,26 53,26-53,0 79,1-79,-1 27,1-27,-1 53,-53-53</inkml:trace>
  <inkml:trace contextRef="#ctx0" brushRef="#br1" timeOffset="127456.2531">7805 7990,'27'0,"-27"-26,26 26,54-53,-28 53,1 0,27 0,-27 0,0 0</inkml:trace>
  <inkml:trace contextRef="#ctx0" brushRef="#br1" timeOffset="127755.2232">8678 7593,'53'0,"-53"-53,0 106,0 27,0-1,0 27,0-27,0 1,0-1,0-26,0-27,-53 27,27-26,-27-27</inkml:trace>
  <inkml:trace contextRef="#ctx0" brushRef="#br1" timeOffset="127936.2051">8678 7329,'0'-53,"27"0,-27-27,0 133,-27 80,27-54</inkml:trace>
  <inkml:trace contextRef="#ctx0" brushRef="#br1" timeOffset="128310.1677">8890 7964,'79'0,"-52"26,26 1,-53 25,53-25,-53 26,53-27,-53 27,26-53,-26-53,27 27,-27-27,52 0,-52 0,27 27,-27-27,53 53,-27 0,1 26,-27 27,53-26,-53 25,26-52,-26 53,0 0,0-26</inkml:trace>
  <inkml:trace contextRef="#ctx0" brushRef="#br1" timeOffset="128775.1212">9604 7911,'0'0,"0"26,0 54,0-28,27-25,-27 26,53-27,-53 1,26-27,27 0,0 0,-53-53,79 0,-79 0,0 0,27 53,-27-53,0 80,0 26,0-27,53 27,0-27,0-26,-53-53,26 1,-26-28,0 1,0-27,0 53,0 27,0 26,0 79,-53-26</inkml:trace>
  <inkml:trace contextRef="#ctx0" brushRef="#br1" timeOffset="129113.0874">10319 8043,'0'26,"0"-26,0 27,-27-27,27 53,0 0,0 0,27-27,-1-26,27 0,-26 0,-27-26,0-27,53 0,-53 26,0-26,-27 27,1 0,-27 26,53 26</inkml:trace>
  <inkml:trace contextRef="#ctx0" brushRef="#br1" timeOffset="129419.0568">10821 7646,'0'27,"0"26,0-1,0 1,0 0,0 0,0 53,0-27,0 1,0-1,0 1,0-54</inkml:trace>
  <inkml:trace contextRef="#ctx0" brushRef="#br1" timeOffset="129602.0385">10663 8043,'26'0,"27"-53,-26 53,25 0,1 0,-26 27,-1-27,-26 52,53-52</inkml:trace>
  <inkml:trace contextRef="#ctx0" brushRef="#br1" timeOffset="131516.847">12171 9445,'0'-53,"26"53,27 0,0 0,53 0,0 0,53 0,105 0,1 0,-27 0,-26 0,-54 0,-52 0,-27 0,-26 27,0-27,-53 26</inkml:trace>
  <inkml:trace contextRef="#ctx0" brushRef="#br1" timeOffset="131735.825">13970 9207,'26'0,"-26"27,53-1,-53 27,27-27,-27 27,0 0,0 27,-53-27,26 0,-25 26,52-53,-27-26</inkml:trace>
  <inkml:trace contextRef="#ctx0" brushRef="#br1" timeOffset="132605.7381">15531 8943,'0'-27,"0"27,-106 53,80-26,26 25,-53 28,53-54,0 1,0-1,53-26,53 80,-27-80,0 0,-26 0,-26 0,26-27,-53-26,0 27,0-27,0 0,-27-26,-26 52,27 27,-27-53,26 53,27 27,0-1</inkml:trace>
  <inkml:trace contextRef="#ctx0" brushRef="#br1" timeOffset="132956.703">16007 8969,'0'0,"0"79,53-52,0 26,27-53,-1 53,-26-53,0 0,-27 0,27 0,-26-53,-27 26,0-26,0 1,0 25,0 1,0 26,0 53,0-1,0 1,105 27,-78-54,26 27,-27-53</inkml:trace>
  <inkml:trace contextRef="#ctx0" brushRef="#br1" timeOffset="133257.6729">16880 9128,'53'26,"-26"1,-27 26,79-27,-79 27,27 0,-27-53,0 0,-53-53,53 0,0 0,0-26,0 26,26 0,1 53,26-26,-1 26,1 0,0 26,0 27,-53 0,27 0</inkml:trace>
  <inkml:trace contextRef="#ctx0" brushRef="#br1" timeOffset="134677.5309">18230 8784,'0'26,"0"27,0 0,0 27,-53-28,53 1,0-26,0 26,-27-27,27-52,0-1,0-26,0-26,0 26,0 27,0-27,27 53,52 0,-79 26,53-26,-26 80,-27-54,79 27,-79-27,26-26,-26 53,0 27,27-80,26 0,-27 0,27-80,-26 27,26-26,-27 0,27 26,-53 26,26 27,-26-53,27 53,-27 53,79-26,-79-1,27 54,-27-28,53-25,-53 26,0-27,0 1,0 26,0-27,26-26</inkml:trace>
  <inkml:trace contextRef="#ctx0" brushRef="#br1" timeOffset="135135.4851">19685 8916,'0'-26,"0"-1,0-26,-26 0,-1 53,-26 0,-26 0,26 0,0 27,0 26,53-27,0 27,0 0,79-26,-26-27,0 0,0 0,27 0,-28 0,-25-53,26 53,-53 0,0 26,53 27,-53-27,53-26,0 53,-27-53,1 0</inkml:trace>
  <inkml:trace contextRef="#ctx0" brushRef="#br1" timeOffset="135392.4593">20161 8519,'0'-26,"0"26,0 53,0-27,0 54,0-54,0 53,0-26,0 0,53 27,-53-27,53 26,-53-26,79-53</inkml:trace>
  <inkml:trace contextRef="#ctx0" brushRef="#br1" timeOffset="135907.4079">20664 8466,'0'80,"-26"52,26-26,0 0,0 0,0-1,0-25,0-1,0-52,0-27,105 0,-52-80,27-52,-27 0,-53 79,0 26,-27 54,27 26,0 0,53 52,0-52,53 0,-53-53,0 27,0-27,26 0,-53-53,-26 26,0-26,0-26,0 53,-53-27,1 53,25 0,-26-27,0 27,53 53,0 0,0 0,53 26,27-52,-1 26,0 0,54-27,-54-26,-26 79</inkml:trace>
  <inkml:trace contextRef="#ctx0" brushRef="#br1" timeOffset="136206.378">19764 8599,'53'-53,"53"53,0-53,-27 53,27 0,53 0,-53 0,0 0,-1 53,-25 0,52-27,-26 53,-27-79</inkml:trace>
  <inkml:trace contextRef="#ctx0" brushRef="#br1" timeOffset="137336.265">21616 8837,'0'-27,"0"80,53 0,-53 0,27 26,-27-26,79 0,-79 0,27-53,26 0,0-26,-1-1,-52-52,53 26,-53 27,53 26,-53-53,0 132,0-26,0 0,0 0,27 0,-27 0,26-53,27 0,-26 0,25-106,-25 26,26 1,0-27,-27 53,-26 27,53 26,0 0,-53 53,53-27,-53 1,53 52,-53-26,26 0,-26-27</inkml:trace>
  <inkml:trace contextRef="#ctx0" brushRef="#br1" timeOffset="137750.2236">22913 8757,'0'-26,"-53"26,53-53,-53 53,27 0,26 79,0-26,0-26,79 26,-26-53,-27 0,27 0,0 0,-26 0,52 26,-52 27,-1-26,27 25,-27-25,27-27</inkml:trace>
  <inkml:trace contextRef="#ctx0" brushRef="#br1" timeOffset="137996.199">23442 8334,'0'-53,"0"106,0 0,0 53,0-27,53 1,-53-1,0 0,0 27,0 53,0-27,0-52,0-28</inkml:trace>
  <inkml:trace contextRef="#ctx0" brushRef="#br1" timeOffset="138201.1785">23363 8943,'26'0,"1"0,26 0,-1 0,1 0,0 0,0 0,27 0,-27 0</inkml:trace>
  <inkml:trace contextRef="#ctx0" brushRef="#br1" timeOffset="138394.1592">23918 8890,'0'26,"0"1,0-1,0 53,0-26,0 0,0 0,0 0,0-26,0-1</inkml:trace>
  <inkml:trace contextRef="#ctx0" brushRef="#br1" timeOffset="138574.1412">24104 8440,'26'0,"-26"-27,0 80,0 0,-26 0,-1 0</inkml:trace>
  <inkml:trace contextRef="#ctx0" brushRef="#br1" timeOffset="138890.1096">24553 8863,'0'-26,"-26"-27,-1 53,-52 0,26 0,-26 0,26 0,26 26,-26-26,53 53,-52-53,52 53,0 0,0-26,0-1,52 27,-25-27,52 27,-26-26,0-27,0 79,-26-79,-1 0,27 0</inkml:trace>
  <inkml:trace contextRef="#ctx0" brushRef="#br1" timeOffset="139398.0588">24712 8996,'0'-27,"-26"-26,-54 53,27 0,53 53,0-26,0 25,0-25,0-27,53 79,0-79,-26 0,26 0,-53-53,52 53,-52-26,0 52,27 27,52-26,-26-27,0 0,0 53,26-53,1-27,-54 1,27-54,0-78,0-1,-53 0,53 0,-53 80,0 26,0 0,-27 0,-25 53,25 0,-52 53,52 27,-26 25,53 1,-79 26,79 1,0 52,0 0,0-79,0 0,0 26,79-52,1-28</inkml:trace>
  <inkml:trace contextRef="#ctx0" brushRef="#br1" timeOffset="140295.9689">26617 8599,'53'-53,"-53"-53,0 53,0 0,0 0,-53 0,27 53,-27-26,-27 26,-25 0,-1 79,0 27,0 53,0-27,53 0,53-52,0-1,0 0,27 1,26-1,52-26,1 0,27 0,-28-53,28 53,-1-53,-26 0</inkml:trace>
  <inkml:trace contextRef="#ctx0" brushRef="#br1" timeOffset="140909.9076">27226 9048,'0'-26,"0"0,-27 26,27-53,-26 26,-27 27,0 0,26 0,-25 0,-28 53,54-26,26 25,-27-25,27 26,27-53,-1 0,27 0,0 0,26 0,1-27,-1-26,-52 53,-27-26,52 26,-52 53,0-27,0 27,0-26,0-1,0 27,27-53,26-53,0 27,-27-27,54 26,-27-26,-27 53,-26 0,0 53,53 0,-53-26,0 52,0-52,0-1</inkml:trace>
  <inkml:trace contextRef="#ctx0" brushRef="#br1" timeOffset="141233.8752">27728 8943,'0'26,"27"27,-27 0,0 0,26 0,-26-27,27-26,-27 27,53-27,-27 0,27-27,0-26,0-53,-27 27,27 0,-53-27,53 53,-53 26,-26 54,26-1,0-26</inkml:trace>
  <inkml:trace contextRef="#ctx0" brushRef="#br1" timeOffset="141449.8535">28390 8757,'0'80,"0"-54,0 27,0-26,0 26,0-27,0 27,0 0,0 26,0-52</inkml:trace>
  <inkml:trace contextRef="#ctx0" brushRef="#br1" timeOffset="141615.837">28496 8519,'53'-26,"-53"-27,26 53,-26 53,0 0</inkml:trace>
  <inkml:trace contextRef="#ctx0" brushRef="#br1" timeOffset="142455.753">28654 8969,'27'0,"-1"0,27 0,-26 0,26 0,-27 0,53-26,1 26,26-27,-80 27,1-53,25 27,-52-27,0 26,0 1,-26 26,0 0,-27 0,26 0,-52 0,26 0,26 26,-25-26,52 80,-27-27,27-27,0 1,0-1,27-26,25 79,-25-79,26 27,26-27,-52 0,-1 53,27-53,-27 0,1 0,26 0,-27 0,27 26,27-26,-27 0</inkml:trace>
  <inkml:trace contextRef="#ctx0" brushRef="#br1" timeOffset="143939.6046">29554 8863,'26'0,"-26"53,0 0,0 26,0-26,-52 0,52 0,0 0,0-26,0-80,26 0,27 0,0 0,-27-26,27 26,-26 26,26-26,-27 27,0 26,-26 26,53 1,-53 26,27-27,-27 27,0-27,53 27,-53-26,0 26,0-27,26-26</inkml:trace>
  <inkml:trace contextRef="#ctx0" brushRef="#br1" timeOffset="144461.5523">30586 8784,'0'-27,"0"-26,0 53,-27 0,1 0,-53 53,52 0,27 0,-79 27,79-27,0-1,26 1,27 27,0-54,79-26,-26 0,0 0,0 0,26-53,-53 27,1-27,-80 26,26-25,-26 25,0 27,-53 0,0 0,27 79,26-52,0-1,0 54,0-80,0 26,53-26,0 27,-27-27,27 53,0-53,0 0</inkml:trace>
  <inkml:trace contextRef="#ctx0" brushRef="#br1" timeOffset="144650.5335">32068 9154,'0'27,"0"26,0-27</inkml:trace>
  <inkml:trace contextRef="#ctx0" brushRef="#br1" timeOffset="149199.0786">5398 11112,'0'-79,"-53"52,0 27,0 0,53 0,-80 53,80 0,-26 0,26 0,0 26,0-26,0-26,0 26,53-27,-27-26,1 0,52 0,1 0,-1 0,-26 0</inkml:trace>
  <inkml:trace contextRef="#ctx0" brushRef="#br1" timeOffset="149459.0526">5715 11297,'0'0,"26"0,27 0,0 0,-26 0,-1 0,27 0,-26 0</inkml:trace>
  <inkml:trace contextRef="#ctx0" brushRef="#br1" timeOffset="149670.0314">6138 11139,'0'-27,"0"54,0 26,0-1,0 1,0 27,0-27,0 0</inkml:trace>
  <inkml:trace contextRef="#ctx0" brushRef="#br1" timeOffset="150241.9743">4577 10901,'80'-53,"-54"26,27 27,-53 53,0 26,0 27,0 0,0 26,0-26,0 0,27-27,-27 1,79-27,-79-27</inkml:trace>
  <inkml:trace contextRef="#ctx0" brushRef="#br1" timeOffset="150832.9152">6350 10874,'0'-26,"26"-1,1 27,-27 0,0 27,26 52,-26 0,0 27,0 0,0-27,53 1,-53-27,53 26,-53-52,27-27,-27 52,26-52</inkml:trace>
  <inkml:trace contextRef="#ctx0" brushRef="#br1" timeOffset="151557.8427">6641 10583,'0'-53,"27"53,25 0,1 0,-53 27,27-27,-27 52,0 1,0 0,0 0,53-26,26-27,-26 0,26 0,1 0,-1 0,-26 0,0 0</inkml:trace>
  <inkml:trace contextRef="#ctx0" brushRef="#br1" timeOffset="151843.8141">7541 11112,'26'0,"53"0,-52 0,26 0,0 0,0 0,0 0,-27 53,-26-26,0 25</inkml:trace>
  <inkml:trace contextRef="#ctx0" brushRef="#br1" timeOffset="151979.8004">7726 11509,'53'0,"0"0,26 0,-26 0,-27 0</inkml:trace>
  <inkml:trace contextRef="#ctx0" brushRef="#br1" timeOffset="152874.711">9684 10768,'0'-26,"0"-27,0 53,-27-53,-26 53,0 0,27 53,-27-27,27 54,-27-27,53 0,0-1,0 1,0 27,53-54,26 27,-26-53,0 27,0-27,0 0,-27 52,1-52</inkml:trace>
  <inkml:trace contextRef="#ctx0" brushRef="#br1" timeOffset="153104.688">10160 11006,'0'27,"0"-1,0 27,0-26,0-1,0 1,0 25,0-25</inkml:trace>
  <inkml:trace contextRef="#ctx0" brushRef="#br1" timeOffset="153554.643">9208 10609,'-27'0,"27"27,0 52,0-26,0 0,53 0,-53 26,0 1,0-27,0 0,0 0,53 26,-53-26,26-27,1-26</inkml:trace>
  <inkml:trace contextRef="#ctx0" brushRef="#br1" timeOffset="153891.6093">10980 10583,'0'-53,"27"53,-27-53,0 106,0 0,0 26,0 1,0-27,0 26,0 27,0-53,0 0,0 0,0-27,0 27</inkml:trace>
  <inkml:trace contextRef="#ctx0" brushRef="#br1" timeOffset="154289.5694">11298 10424,'53'27,"-27"52,-26-26,53-27,-53 27,0 27,0-54,0 1,26 26,1-53,26 26,-27-26,54 53,-54-53</inkml:trace>
  <inkml:trace contextRef="#ctx0" brushRef="#br1" timeOffset="160119.9863">12674 11006,'0'0,"26"0,0 0,27 0,-53 0,0 53,0 27,0-54,-26-26,26 27,-27-27</inkml:trace>
  <inkml:trace contextRef="#ctx0" brushRef="#br1" timeOffset="162106.7877">15928 10504,'0'-27,"0"-26,0 53,-27-53,-25 53,25 0,1 53,-27-26,26 26,-26-27,27 27,26 26,-53-26,53-26,0 26,0-27,53-26,26 53,1-53,25 0,1 0,0 0,0 0,-27 0,1 0</inkml:trace>
  <inkml:trace contextRef="#ctx0" brushRef="#br1" timeOffset="162414.7569">16431 10636,'0'-53,"0"106,0-27,0 1,0 26,0 0,0 0,0-27,26 27,27 0,-27-53</inkml:trace>
  <inkml:trace contextRef="#ctx0" brushRef="#br1" timeOffset="162718.7265">16642 10715,'0'53,"0"-26,0-1,-53-26,53 53,-79-53,79 53,-26-53,26 26,0-26,52 0,1 0,0 0,0 0,0 0,27 0,-54 0</inkml:trace>
  <inkml:trace contextRef="#ctx0" brushRef="#br1" timeOffset="163366.6617">15399 10318,'26'-26,"-26"-53,0 52,0 27,0 0,0 80,0 78,0-25,0-28,0 28,0-27,0-1,0-25,0-1,0 0,0 1,27-80</inkml:trace>
  <inkml:trace contextRef="#ctx0" brushRef="#br1" timeOffset="163930.6053">17119 10292,'0'-53,"0"132,0 54,0-27,0 52,0-52,-27 26,27-52,0-27,0 0,0-27,27 27,-1-53</inkml:trace>
  <inkml:trace contextRef="#ctx0" brushRef="#br1" timeOffset="164334.5649">17383 10345,'27'26,"26"-26,-53 53,26-53,-26 53,0-26,0-1,-26 27,26-27,0 27,0 0,52-26,-25-27,26 0,26 53,1-53,-28 0</inkml:trace>
  <inkml:trace contextRef="#ctx0" brushRef="#br1" timeOffset="164805.5178">18441 10768,'0'-53,"27"53,52 0,-26-26,0 26,0 0,-53 0,53 26</inkml:trace>
  <inkml:trace contextRef="#ctx0" brushRef="#br1" timeOffset="164949.5033">18627 11086,'79'0,"-26"0,-27 0</inkml:trace>
  <inkml:trace contextRef="#ctx0" brushRef="#br1" timeOffset="165751.4232">19870 9895,'0'132,"0"-26,-106 53,106 0,0-27,-26 0,26 1,0 25,0-52,0 0,0-53,53-27,-53 27,26-53,-26 27,0-1,27-26</inkml:trace>
  <inkml:trace contextRef="#ctx0" brushRef="#br1" timeOffset="166261.3722">20717 10477,'0'-53,"-27"53,1 0,-27 0,27 0,-27 53,26-26,-26 52,53-26,27-27,-1 27,27-53,27 53,-1-53,-26 0,0 53,0-53</inkml:trace>
  <inkml:trace contextRef="#ctx0" brushRef="#br1" timeOffset="166554.3429">20426 11033,'26'0,"27"0,0 0,-26 0,-1 0,27 0,-27 0,1 0,26 0</inkml:trace>
  <inkml:trace contextRef="#ctx0" brushRef="#br1" timeOffset="166816.3167">21034 10768,'0'27,"0"-1,0 27,0 0,0 26,0-26,0-26,0-1,0 27,0-53</inkml:trace>
  <inkml:trace contextRef="#ctx0" brushRef="#br1" timeOffset="167116.2867">21140 10901,'0'0,"-53"0,53 52,0-25,27-27,26 0,0 0,0 0,-1 0,1 0,-26 0</inkml:trace>
  <inkml:trace contextRef="#ctx0" brushRef="#br1" timeOffset="167437.2545">21564 10504,'0'-53,"0"106,-27 0,27-1,0 28,0-1,0 1,0 25,0 54,27-27,-27-52,52-1,-52-26,0-26,0 26</inkml:trace>
  <inkml:trace contextRef="#ctx0" brushRef="#br1" timeOffset="168083.19">21722 9869,'53'0,"-26"0,-27 53,0-27,0 0,0 54,0-54,79 27,-26-53,-27 0,27 27,-26-27</inkml:trace>
  <inkml:trace contextRef="#ctx0" brushRef="#br1" timeOffset="168766.1217">22437 10636,'0'0,"53"0,-27 0,1 26,25-26,-25 27,-27-1,0 27</inkml:trace>
  <inkml:trace contextRef="#ctx0" brushRef="#br1" timeOffset="168912.1071">22516 11006,'53'0,"0"0,-27 0,27 0</inkml:trace>
  <inkml:trace contextRef="#ctx0" brushRef="#br1" timeOffset="169388.0594">23495 10001,'0'26,"0"27,0 27,0-1,-26 0,26 27,0 27,0-28,0 28,52 25,-52-52,80-26,-80-27,26-1,-26-25,53-27,0-27</inkml:trace>
  <inkml:trace contextRef="#ctx0" brushRef="#br1" timeOffset="169951.0032">24818 10451,'0'-53,"-79"53,-27 53,26 0,27 0,-26-1,53 1,26-26,-53 26,53-27,0 1,53 26,0-53,26 53,27-53,-27 0,0 26,-52-26,-1 0</inkml:trace>
  <inkml:trace contextRef="#ctx0" brushRef="#br1" timeOffset="170684.9297">25215 9895,'-27'0,"1"0,-27 53,-26 26,26-26,0 0,26-26,27-1,-53 27,53-26</inkml:trace>
  <inkml:trace contextRef="#ctx0" brushRef="#br1" timeOffset="170903.9079">24897 9948,'0'0,"0"26,53 27,-53 0,53 0,-26 0,-27-26,79-1,-53-26</inkml:trace>
  <inkml:trace contextRef="#ctx0" brushRef="#br1" timeOffset="171126.8855">24844 10027,'0'0,"53"0,0 0,27 0,-1 0,0 53,1-53,-1 53,0-53,-26 0</inkml:trace>
  <inkml:trace contextRef="#ctx0" brushRef="#br1" timeOffset="172086.7896">25083 10874,'0'0,"0"53,0 0,0-27,0 1,0 26,0-27,0 1,0 26</inkml:trace>
  <inkml:trace contextRef="#ctx0" brushRef="#br1" timeOffset="172373.7609">25241 10927,'-26'26,"-1"-26,27 27,-53-27,53 26,27-26,52 0,-79 53,80-53,-54 0,27 0,-53 53,53-53</inkml:trace>
  <inkml:trace contextRef="#ctx0" brushRef="#br1" timeOffset="172866.7116">25982 10107,'0'26,"0"27,0 27,0 25,0 1,-26 0,26-27,0 1,0 26,0-27,0 0,0-26,0 0,53-53</inkml:trace>
  <inkml:trace contextRef="#ctx0" brushRef="#br1" timeOffset="173400.6582">26485 10027,'0'27,"0"-27,53 26,-27 27,-26 0,0 0,0 0,-53-27,53 1,53 26,-26-53,26 0,-1 0,28 0,-27 0</inkml:trace>
  <inkml:trace contextRef="#ctx0" brushRef="#br1" timeOffset="174457.5525">25109 10689,'0'-27,"26"27,-52 0,26 53,0-26,0-1,0 27,0-26,53 26</inkml:trace>
  <inkml:trace contextRef="#ctx0" brushRef="#br1" timeOffset="174854.5128">25426 10874,'-26'0,"-27"0,0 0,27 27,-1-27,-26 0,53 26,-26-26</inkml:trace>
  <inkml:trace contextRef="#ctx0" brushRef="#br1" timeOffset="177012.297">21352 10742,'-53'0,"27"0,-1 0,-26 0,53 26,-26-26,26 27,-27-27,27 53,-53-27,27-26,26 27,-27-27,-26 0</inkml:trace>
  <inkml:trace contextRef="#ctx0" brushRef="#br1" timeOffset="180160.9821">2858 12382,'0'-26,"26"26,-26 53,0-27,53 27,-53 26,0-26,0 27,0-27,0-27,0 27,0-27,0 27,0 0,0 0</inkml:trace>
  <inkml:trace contextRef="#ctx0" brushRef="#br1" timeOffset="180619.9362">2858 12303,'0'-53,"0"26,52-25,28 25,-54 27,1 0,26 0,0 0,-1 0,-25 0,52 79,-79-52,0 26,0 0,-26 26,-1-26,-52 0,0 0,-1 0,-26-27,27-26,26 80,0-80,133 26,-27-26,-1 0</inkml:trace>
  <inkml:trace contextRef="#ctx0" brushRef="#br1" timeOffset="180963.9018">3281 12806,'0'52,"0"-52,0 80,0-27,0 0,53-53,26 0,-26 0,0-27,26-52,-79 26,0 26,0 1,-53-27,27 27,0 26,-27-53,26 53,1 0,26 26,0 27,0-26</inkml:trace>
  <inkml:trace contextRef="#ctx0" brushRef="#br1" timeOffset="181420.856">3810 12726,'26'53,"-26"0,0-27,53 27,-53 0,0-26,27-1,26 27,-27-53,1 0,26-26,0-1,26-26,-26-26,26 0,-52-1,-27 54,26 26,-26-27,0 54,0-1,0 27,79 0,-79-27,27-26,-27 0,0-26,0-53,0 26,0 26,-53-26,53 27,-26 26,-27 0,53 26</inkml:trace>
  <inkml:trace contextRef="#ctx0" brushRef="#br1" timeOffset="182817.7164">4683 12858,'27'0,"-1"0,53-52,1 52,26 0,-27-53,27 53,-53-53,0 53,0-27,0 27,-27-53,-26 27,53-27,-53 26,0 1,-27 26,27-26,-26 26,0 0,26 0,-53 0,53 52,-27 1,27-26,0 26,-53 0,53 0,0-27,27 1,-1-27,1 0,26 0,-1 0,1 0,0 0,27 0,-27 0,-1 0,-25 0,26 0,-53 0,0 52,0 1,0-26,0-1,0 27,-27-53,27-26,0-1,0 1,0-27,0 0,27 53,-27-26,79 26,-52 0,-1 0,27 0,26 0</inkml:trace>
  <inkml:trace contextRef="#ctx0" brushRef="#br1" timeOffset="183739.6242">7011 12567,'0'-26,"-26"-27,26 0,-53 53,27 0,-54 79,80-52,-26 26,26 26,0-52,0 26,26-53,1 0,52 0,-26 0,-27 0,-26 0,27 0,-27-53,0 26,53 54,-27-27,27 26,27-26,-27 53,-1-53,1 53</inkml:trace>
  <inkml:trace contextRef="#ctx0" brushRef="#br1" timeOffset="184120.586">7858 12382,'0'0,"0"-53,-53 53,-26 0,26 0,26 53,27-26,-52-1,52 27,0-27,0 1,52 52,-25-79,-1 27,27-27,-26 26,-80 27,0-53,0 0,0 53,27-53,26 53</inkml:trace>
  <inkml:trace contextRef="#ctx0" brushRef="#br1" timeOffset="184502.5479">8546 12250,'-26'0,"-27"53,0-53,-27 79,54-79,26 53,-27-53,27 53,0-27,27-26,-1 27,27-27,27 0,-54 79,27-26,-53-26,0 26,-79-27,26-26,0 79,0-79,0 27</inkml:trace>
  <inkml:trace contextRef="#ctx0" brushRef="#br1" timeOffset="184977.5004">9234 12541,'-79'0,"52"26,1 1,26 26,0 0,0-27,26-26,27 53,0-53,0 0,0 0,-27 0,1 0,-27-79,-27 26,1 26,-27-26,26 53,-25-26,25 26,1 0,26 0,-53 0,106 0,26 0,-53 0</inkml:trace>
  <inkml:trace contextRef="#ctx0" brushRef="#br1" timeOffset="185591.4389">9922 12435,'0'-26,"0"-27,-53 53,27 0,-54 53,27-27,0 27,0 26,27-26,26 0,0 0,0 0,79-53,27 0,0 0,-27 0,27-53,-53 27,0-27,0 53,-53-53,0 53,0 53,0-27,0 1,26 26,27 0,0-53,-26 0,26 0,0 0,-27 0,-26 26,0-26</inkml:trace>
  <inkml:trace contextRef="#ctx0" brushRef="#br1" timeOffset="185749.4232">10451 12144,'0'-53,"0"0,0 53,0-26,0 79,0 26,0-26</inkml:trace>
  <inkml:trace contextRef="#ctx0" brushRef="#br1" timeOffset="186558.3423">11218 12753,'-26'-53,"-27"-27,53 54,-53 26,53-53,-53 53,27 0,-27 0,0 53,53 0,0-27,-53 1,53 26,26-53,27 0,-26 0,-1 0,27-53,-26 53,26-53,-27 53,0 0,54 26,-80 1,26-1,1-26,-27 80,79-80,-79 26</inkml:trace>
  <inkml:trace contextRef="#ctx0" brushRef="#br1" timeOffset="186962.3019">11642 12171,'-27'0,"27"26,-26 27,26 26,0 1,0-1,0 0,0 1,0-27,0 26,79-52,1 25,52-52,27 0,-27 0,-26-26,-53 0,0-27,-53 26,0-26,0 27,-53 26,-27 0,27 0,0 0,27 0,26 0,-53 0,53 79,0-52,53-27,26 53,1-53,-1 52,0-52,27 53,-26-53</inkml:trace>
  <inkml:trace contextRef="#ctx0" brushRef="#br1" timeOffset="187464.2517">13282 12700,'0'-80,"0"54,-79 26,-1-53,-25 53,-1 0,0 53,26 0,-25 0,52 0,53-27,-53 27,79 0,27-53,27 0,-1 0,27-53,0 0,-1 27,-52-27,0 0,-53 0,27-27,-27 28,0-1,0 0,0 0,0 0,-27 132,27-52,0 26,0 0,0 26,27 0,-27 1,0-1,0 0,0 1,0 26,0-53</inkml:trace>
  <inkml:trace contextRef="#ctx0" brushRef="#br1" timeOffset="187757.2224">11245 12462,'53'0,"-27"0,27-80,0 80,0 0,53-26,-53 26,-27 0,1 0,26 0,-27 26,27-26</inkml:trace>
  <inkml:trace contextRef="#ctx0" brushRef="#br1" timeOffset="188718.1263">14314 12462,'0'-27,"0"27,0 79,0-26,0 0,0 0,0 27,0-1,79-53,-52 27,-1-53,27 27,-26-27,26 0,-27 0,-26-53,53 26,-53-52,0 26,0-26,0 52,0 27,0 53,79-26,-52 26,26-27,26-26,-26 53,-27-53,1 0,26 0,-53-53,0-26,0 26,0-27,-53 27,26 1,27-1,-52 26,-1 27,53 53</inkml:trace>
  <inkml:trace contextRef="#ctx0" brushRef="#br1" timeOffset="188988.0993">15399 12435,'0'53,"-27"0,-26 26,53-26,-26 0,26 0,0 0,26-27,27-26,27 53,52-53,-53 0,1 0,-27-26,-27-27,-26 27,0-27</inkml:trace>
  <inkml:trace contextRef="#ctx0" brushRef="#br1" timeOffset="189168.0813">15505 12144,'0'-53,"0"80,0 26,0 26,-53 27,53-53</inkml:trace>
  <inkml:trace contextRef="#ctx0" brushRef="#br1" timeOffset="189384.0596">16166 12171,'0'26,"0"27,0 26,0 27,0-27,0 1,0-1,0 1,0-27,0-1,27-52,-27 53,79-53</inkml:trace>
  <inkml:trace contextRef="#ctx0" brushRef="#br1" timeOffset="189700.0281">16484 12276,'0'80,"0"-27,0 26,0 0,0 27,0 27,0-54,0-26,0-27,52 27,1-53,-26 0,-1-26,54-27,-27 0,-27 53,-26-27,53 27,-27 0,-26 27,0 26,0-27,0 1</inkml:trace>
  <inkml:trace contextRef="#ctx0" brushRef="#br1" timeOffset="189948.0033">16034 12409,'0'0,"79"0,1 0,25 53,28-53,-28 0,1 0,0 0,0 26,-53-26</inkml:trace>
  <inkml:trace contextRef="#ctx0" brushRef="#br1" timeOffset="190932.9048">17859 12329,'0'80,"0"-1,53-26,-53 0,0 0,0 26,0-52,27-1,26-26,-53 0,26-26,-26-54,53 27,-53-26,27 0,-27 26,52 0,-25 53,-1 0,-26 26,80 27,-80-26,26 25,-26-25,53-1,-53 27,0 0,0-26,0-1,-26-26</inkml:trace>
  <inkml:trace contextRef="#ctx0" brushRef="#br1" timeOffset="191209.8771">18785 12118,'-52'0,"52"-27,0 27,0 53,0-26,0 25,0 1,0-26,26 26,-26 0,0 26,0-26,26 0,-26 0,0 0</inkml:trace>
  <inkml:trace contextRef="#ctx0" brushRef="#br1" timeOffset="191560.842">19156 12038,'0'27,"0"52,0 27,0 26,0 27,-27 0,27-53,0-27,0-26,0 0,0-53,80 0,-54 0,27-53,-26 0,26 0,-27 0,0 53,-26 0,53 79,-53-26,0 0,0-26,0 26</inkml:trace>
  <inkml:trace contextRef="#ctx0" brushRef="#br1" timeOffset="191815.8164">18759 12462,'-26'0,"26"0,105 0,54 0,0 0,0 0,-1 0,-52 0,-26 0</inkml:trace>
  <inkml:trace contextRef="#ctx0" brushRef="#br1" timeOffset="193030.695">18706 12197,'0'-79,"0"26,0 0,53 26,-53 27,0 27,0-1,0 80,26-27,-26 1,53 26,-53-1,0 28,0-27,0-1,0-25,0-27,0 0,0-53,0 0,0 26</inkml:trace>
  <inkml:trace contextRef="#ctx0" brushRef="#br1" timeOffset="193375.6605">18521 12462,'0'0,"0"26,0-26,26 0,54 53,-27-53,26 0,0 0,-26 0,0 0</inkml:trace>
  <inkml:trace contextRef="#ctx0" brushRef="#br1" timeOffset="194418.5562">20399 11800,'0'27,"0"78,0-25,0 26,0-1,0 28,0-1,0-53,0 27,-53-26,53-27,0-1,0-52,106-79,-79 26,26 0,-27-26,27 26,-53 0,53 0,0 53,-53 53,53 0,-53 0,53 0,0 0,-53-27,53 27,-53-26,52-1</inkml:trace>
  <inkml:trace contextRef="#ctx0" brushRef="#br1" timeOffset="195062.4918">21325 12409,'0'-27,"0"-26,0 27,-26 26,-27 0,27 0,-27 0,53 0,-80 53,80 0,-26-27,26 27,0-27,0 27,0-53,53 0,-27 0,1 0,-1 0,54 0,-80 0,26 0,-26 27,53-27,-53 53,53-53,-53 79,79-79</inkml:trace>
  <inkml:trace contextRef="#ctx0" brushRef="#br1" timeOffset="195327.4653">21537 12647,'27'0,"25"26,28 54,-80-27,0-27,26 0,-26 54,0-133,0 0,0 0,0 0,0 0,0-26</inkml:trace>
  <inkml:trace contextRef="#ctx0" brushRef="#br1" timeOffset="195873.4107">21828 12673,'80'-26,"-28"26,-25 0,-27 53,53 0,-53 0,0-1,0 1,0-26,0 52,26-79,-26-53,53 0,0 0,-26 1,-27-28,79 54,-53 26,-26 53,0-27,0 1,0 25,0-25,53 26,-26-80,26-26,-27 1,27-28,-26 27,-27 27,52 26,-52-53,53 53,-53 26,27 27,-27-26,53 26,-53-27,0 1,0 25,0-25</inkml:trace>
  <inkml:trace contextRef="#ctx0" brushRef="#br1" timeOffset="197212.2768">23151 12514,'0'-26,"0"26,-26 0,-27 0,0 26,26-26,-26 53,53-26,-53 26,53 0,0-27,0-26,53 0,0 0,0 0,0 0,0 0,26-53,-52 27,26-27,-53 79,0 1,0-1,0 27,0-26,0-1,0 1,26-27,1 0,-27-27,79 1,-79-27,53 26,-53 1,26 26,27 0,-53 26,27 1,-27 26,53-27,26 27,-52 0</inkml:trace>
  <inkml:trace contextRef="#ctx0" brushRef="#br1" timeOffset="197430.255">24051 12567,'0'0,"0"53,0 0,0-26,0-1,26 54,-26-28,0 1,0-26</inkml:trace>
  <inkml:trace contextRef="#ctx0" brushRef="#br1" timeOffset="197625.2355">24183 12329,'26'0,"-79"27,1-1,25 27</inkml:trace>
  <inkml:trace contextRef="#ctx0" brushRef="#br1" timeOffset="197918.2062">24791 12594,'0'-27,"0"1,-79 26,53 0,-1 26,-26 27,53-26,-26-1,26 27,0 0,53-26,0 25,52-52,28 80,-54-80,-26 26,0-26</inkml:trace>
  <inkml:trace contextRef="#ctx0" brushRef="#br1" timeOffset="198413.1567">26061 12488,'0'0,"-26"0,26 79,0-26,0 0,26-53,54 27,-1-27,1 0,25 0,1 0,0-27,-79 27,-27-79,0 26,0 53,-53 0,0 0,0 0,26 0,27 26,0 1,0-1,0 54,0-27,80 0,-54-1,-26-25,53-1,-53 27,0-26,-53 26,-26-53,-1 0,1 0,53 0</inkml:trace>
  <inkml:trace contextRef="#ctx0" brushRef="#br1" timeOffset="198630.135">26220 12118,'0'26,"0"1,0-1,53-26</inkml:trace>
  <inkml:trace contextRef="#ctx0" brushRef="#br1" timeOffset="199904.0076">9260 13732,'0'52,"0"1,0 53,0 27,-26-54,26 80,0-27,0-26,0-27,0 27,0-53,0-27,0-26,0-53,0 27,0 0,0-27,0 26,0 1</inkml:trace>
  <inkml:trace contextRef="#ctx0" brushRef="#br1" timeOffset="200429.9549">9340 13573,'79'-53,"-26"53,-26 0,25-27,-25 27,-1 0,27 0,0 53,-26-26,26 52,-53-26,26 0,-26 0,0 0,0 26,-53-26,-26 27,-54-54,28-26,-1 53,0-53,53 0,27 0,-27 0,53-53,26 53,-26-26,27 26,26 26,-53 0</inkml:trace>
  <inkml:trace contextRef="#ctx0" brushRef="#br1" timeOffset="200863.9116">9657 14525,'27'0,"-1"53,-26 0,0-26,53 26,-53-27,0 0,27-26,-27-52,53-1,-53 0,52 0,-25 0,26 26,-27 27,27 0,-53 27,27-1,-27 27,26-26,-26-1,0 27,0-26,0-1</inkml:trace>
  <inkml:trace contextRef="#ctx0" brushRef="#br1" timeOffset="201149.8829">11060 14393,'26'0,"27"0,26 0,-26 0,0 0,-26 0,-27 26,0-26</inkml:trace>
  <inkml:trace contextRef="#ctx0" brushRef="#br1" timeOffset="201275.8703">11192 14605,'53'0,"26"0,-26 0,26 0,-52 0</inkml:trace>
  <inkml:trace contextRef="#ctx0" brushRef="#br1" timeOffset="202521.7458">14049 14102,'0'0,"-53"0,1 0,-1 0,0 0,-27 0,27 0,53-79,-52 79,52-27,0-26,0 27,0 26,79 0,-26 0,0 0,0 0,26 53,-53 26,27 0,-53 1,0-1,0-26,-26 26,-1-26,-52 27,0-54,-1-26,1 0,53 0,-27 0,53 0,-27 0,27-53,0 27,0 26,53 0,53 0,26 0,0 0,27 26,-79-26,-1 53,-26-53,-27 53,27 0,-79-53</inkml:trace>
  <inkml:trace contextRef="#ctx0" brushRef="#br1" timeOffset="203204.6775">14870 13652,'53'53,"-53"53,0 53,0 26,0 0,0 27,52-1,-52-52,53-27,-53-26,53-53,-53 0,27-53,-27 53,0-79,0-1</inkml:trace>
  <inkml:trace contextRef="#ctx0" brushRef="#br1" timeOffset="204171.5808">16642 14261,'0'-53,"-26"0,-1 0,-52 53,0 0,26 26,-27-26,1 53,0 0,52-26,-26 26,53-27,-26 27,26-27,0 1,26 26,54-27,-1 54,53-27,-26-27,-27-26,27 53,-53-53,-26 0,26 0,-53-79,0 52,0 27,0 80,0-54,0 27,26-53,-26 53,27-53,-27-27,52 1,-52-53,27-1,-27 54,53 26,-53-27,26 27,-26 0,27 27,-27 26,53 0,-53-27,26 27,-26-27,0 1,53 26</inkml:trace>
  <inkml:trace contextRef="#ctx0" brushRef="#br1" timeOffset="204545.5434">17595 13917,'0'-27,"0"54,0 26,0 26,26 53,-26-26,0 26,0 27,53 26,-53-26,0-27,53 1,-53-27,0-27,53-26,-53-27,0-26,0-53,0 27,-26-27</inkml:trace>
  <inkml:trace contextRef="#ctx0" brushRef="#br1" timeOffset="206072.3907">17939 13229,'0'-27,"0"27,79 0,-26 27,0-27,0 53,0-53,-53 53,26-53,-26 53,0 26,0-79,0 53,-79-53,79 26,0 1,26-27,27 0,0 53,0-53,26 0,-52 26</inkml:trace>
  <inkml:trace contextRef="#ctx0" brushRef="#br1" timeOffset="206831.3148">21034 14711,'27'0,"-1"0</inkml:trace>
  <inkml:trace contextRef="#ctx0" brushRef="#br1" timeOffset="208293.1686">18441 13599,'27'0,"-1"0,27 0,-53 27,27-27,-1 0,27-27,-53 1,0 26,-26 0</inkml:trace>
  <inkml:trace contextRef="#ctx0" brushRef="#br1" timeOffset="211973.8004">14499 14525,'0'0,"0"-26,0 26,0 53,-26 0,26 26,0-52,0-27,0-53,0 26,0 1,0-27</inkml:trace>
  <inkml:trace contextRef="#ctx0" brushRef="#br1" timeOffset="213428.655">17992 13255,'-27'-53,"27"80,0-1,0 1</inkml:trace>
  <inkml:trace contextRef="#ctx0" brushRef="#br1" timeOffset="214681.5296">18733 13573,'0'0,"0"26</inkml:trace>
  <inkml:trace contextRef="#ctx0" brushRef="#br1" timeOffset="215560.4418">17965 13229,'0'-27,"0"27,0 53,53-26</inkml:trace>
  <inkml:trace contextRef="#ctx0" brushRef="#br1" timeOffset="217201.2777">18256 13652,'27'0,"26"0,-27 0,27 0,0 0,0 0,0 0,-27 0,1 0,26 0,-27 0,1 0,25 0,-25 0,-27-26,0-1,0 1,0-27,0 26,0 1,0 26,0 26,0 27</inkml:trace>
  <inkml:trace contextRef="#ctx0" brushRef="#br1" timeOffset="219217.0761">17965 13282,'0'-27,"0"27,53 0,-26 0,26 0,-27 0,27 0,0 0,-53 0,53 0,-27 27,27-27,-53 53,0-27,0 27,0-26,-26-27,26 52,0-25,-27-27,27 26,0 27,0-26,-26-27,26 26,-53-26,53 53,-27-53,27 0,53 0,-26 0,26 0,-27 0,27 0,-27 0,1 0,26 0,-27 0,1 0,26 0,-27 0,1 0,26 0,-27 0,0 0,-26-26,27 26,-27-27,0 1,53 26,-53-53,0 26,0 1,-27 26,-26 26</inkml:trace>
  <inkml:trace contextRef="#ctx0" brushRef="#br1" timeOffset="226739.3238">20055 8361,'0'26,"0"27,0-27,0 27,0-26,0 26</inkml:trace>
  <inkml:trace contextRef="#ctx0" brushRef="#br1" timeOffset="227887.209">20108 8308,'0'-53,"0"132,0-52,0-1,0 0,0 27,0-26,0 26,0 0,0 26</inkml:trace>
  <inkml:trace contextRef="#ctx0" brushRef="#br1" timeOffset="228705.1272">20690 8308,'0'0,"0"26,0 27,0 26,0-52,0-1,0 27,-26 0,26-26</inkml:trace>
  <inkml:trace contextRef="#ctx0" brushRef="#br1" timeOffset="232172.7804">4471 8149,'0'0,"0"53,0 0,0 0,0 0,-26-1</inkml:trace>
  <inkml:trace contextRef="#ctx0" brushRef="#br1" timeOffset="313201.0108">9260 13573,'0'26,"27"-26,-27 27,0-1,0 27,0-26,0 52,0-53</inkml:trace>
  <inkml:trace contextRef="#ctx0" brushRef="#br1" timeOffset="357605.0108">23521 13758,'-26'0,"26"26,0 54,0-1,0-52,0 26,0 0,0 52,-53 28,53-28,0 28,-53-1,53 27,0 0,-26-27,26 27,0-1,0 1,-53 0,53 0,0-54,0 54,0-53,-53 26,53-26,0-26,0-1,0 0,0 1,0-1,0-26,0 0,0 26,0-26,-53 0,53 0,0 26,0-26,0-26,0-1,-26 27,26 0,0 0,0 0,0 0,0-27,-53-79</inkml:trace>
  <inkml:trace contextRef="#ctx0" brushRef="#br1" timeOffset="358864.0108">20082 15822,'0'0,"0"53,26-53,27 0,-53 26,53-26,27 0,-54 0,0 0,27 0,0 0,0 0,0 0,0 0,26 0,27 0,0 0,0 0,0 0,0 0,26 0,-26 0,0 0,-1 0,1 0,53 0,-53 0,0 0,26 0,0 0,-26 0,53 0,0 0,-27 53,27-53,-1 0,-25 0,52 0,27 0,-27 53,0-53,53 0,-26 0,-1 0,1 0,0 0,26 0,-26 0,-1 53,27-53,-26 0,0 0,-1 0,27 53,-52-53,-28 0,1 0,-53 0,53 0,-80 0,0 0,-26 0,-26 0,26 0,-27 0,27 0,0 0,-79 0,-1 0,1 0</inkml:trace>
  <inkml:trace contextRef="#ctx0" brushRef="#br1" timeOffset="360095.0108">23495 14208,'-79'26,"26"27,26 0,-26-53,27 0,-1 0</inkml:trace>
  <inkml:trace contextRef="#ctx0" brushRef="#br1" timeOffset="360294.0108">23257 14287,'53'0,"-53"0,79 0,-52 0,26 53,-27-53,0 27,27-27,-26 0</inkml:trace>
  <inkml:trace contextRef="#ctx0" brushRef="#br1" timeOffset="361773.0108">22595 15875,'0'-27,"0"-26,0 0,0 0,0 27,0-27,0 0,0-26,0 26,0 26,0 1,0-53,0 52,0 1,0-27,27 26,-27-52,0 26,0 0,0 27,53-1,-53-52,0 26,26 53,-26-53,0 27,0-27,0 26,0 27,0-26,0-1,-26 27,-27 0,53 53,0 0</inkml:trace>
  <inkml:trace contextRef="#ctx0" brushRef="#br1" timeOffset="362061.0108">22675 14578,'-27'0,"1"0,-1 0,-25 0,52 27,26-27,27 0,-27 0,-26 26,27-26,-27 27,0 26,53-1,-53-25,0-1,53 27</inkml:trace>
  <inkml:trace contextRef="#ctx0" brushRef="#br1" timeOffset="363800.0108">24315 16007,'0'-26,"0"-1,0-52,0 26,0 26,0-26,0 0,0 1,0 25,0 1,0-27,0 0,0 26,0 1,0-27,0 0,0 27,0-27,0 26,0 1,0-27,0 26,0 1,-26-27,26 27,0-1,0-26,0 27,0-1,-27-26,27 27,0-1,-26 27,26 0,0-26,0 0,0-27,0 26,0 1,0-27,0 26,0-26,0 27,0-27,0 79,0 1,-53-1,53 27,0-26,-27-1,27 27,0-79,0-1,27 27</inkml:trace>
  <inkml:trace contextRef="#ctx0" brushRef="#br1" timeOffset="364138.0108">24236 14552,'-27'0,"-52"0,53 0,26 0,0 0,0-53,0 53,0 26,79 54,-79-27,79 0,-26 26,0-53,0-26,0 53,0-53</inkml:trace>
  <inkml:trace contextRef="#ctx0" brushRef="#br1" timeOffset="366154.0108">21749 15954,'0'0,"0"-26,0-1,0-26,0 27,0-1,0-26,0 27,0-53,0 52,-53-26,53 0,0 27,0-27,0 26,0-25,0 25,0-26,0 27,0-1,0-26,0 0,0 0,0 27,-27 26,27-53,0 27,0-1,0 27,0-53,-26 53,-1 0,-52 0,53 0,52 27,53-1,-52-26,26 53,0-53,0 27,26-27,0 52</inkml:trace>
  <inkml:trace contextRef="#ctx0" brushRef="#br1" timeOffset="367791.0108">25559 16033,'0'0,"0"-52,0-1,0 0,0-27,0 54,0-27,0 26,0 1,0-27,0 27,0-1,0-26,0 27,0-27,0 0,0 0,0-26,0 26,0 0,0 0,0 26,-27 27,27-52,-53 52,27 0,26-27,26 27,1 0,-27 27,79-27,-105 0,26 0,-27 0,27-27,-53 27,27 0,26-53,-79 53,26 0,53 27,26-1,27-26,0 27,0-27,0 52,-27-52,-26 27,53-27,-53 53,0-27,-26-26,-1 0</inkml:trace>
  <inkml:trace contextRef="#ctx0" brushRef="#br1" timeOffset="369213.0108">20849 15901,'0'0,"0"-53,0 0,0 0,0 27,0-27,0 0,0 27,0-27,0 26,0 1,0-1,0-52,0 26,0 27,0-1,0-26,0 53,0-53,0 27,0-27,0 0,-26 53,26-53,0 27,-53 26,26 0,27 53,-26-53,26 26,0 0</inkml:trace>
  <inkml:trace contextRef="#ctx0" brushRef="#br1" timeOffset="369521.0108">20743 15081,'0'0,"0"0,-53-27,27 27,0 0,26 0,26 53,27-53,0 0,-53 27,53-27,-53 53,53-53,-53 79,0-52,0 26</inkml:trace>
  <inkml:trace contextRef="#ctx0" brushRef="#br1" timeOffset="371515.0108">26670 16113,'0'-53,"0"26,0 1,0-27,0 27,0-1,0-26,0-26,0 52,0 1,0-27,0 0,0 27,0-27,0 0,0-27,0 28,0 25,0 1,0-27,-26 53,26-27,0 27,52 0,-25 0,-1 0,-79 0,1 0,-28 0,1 0,26 53,0-53,27 0,52 0,27 0,0 0,0-26,-27 26,27 0,-26 0,-27 26,0 1,0-1,0 27,-27-27</inkml:trace>
  <inkml:trace contextRef="#ctx0" brushRef="#br1" timeOffset="372783.0108">19288 15795,'0'-26,"53"26,0 0,26 0,1 26,26-26,-1 27,1-27,-26 53,-1-53,27 53,-53-53,0 0,-27 0,27 26</inkml:trace>
  <inkml:trace contextRef="#ctx0" brushRef="#br1" timeOffset="374366.0108">19764 15795,'0'0,"27"0,-27-26,0-1,0-52,0 53,0-27,0 0,0-27,0 54,0-1,0 1,0-27,0 27,0-1,0-26,0 27,0 26,-27 0,-26 0,27 0,0 0,52-53,0 53,27-53,0 53,-26 0,-27 26,0 1,53-1,-53 27,0-26,0 26,53-53,-27 0,27 0,26 0</inkml:trace>
  <inkml:trace contextRef="#ctx0" brushRef="#br1" timeOffset="376272.0108">27596 16113,'0'0,"0"-27,0-26,0 1,0 25,0-26,0 27,0-54,0 54,0-1,0-26,0 27,0 0,0-27,-26 26,26 1,0-27,0 0,-27 53,27-27,-53 54,53 26,0-106,27 26,-27 1,0 26,0 26,0 27,0-26,26-27,-26 53,53-27,26-26,-52 0,26 0,-27 0</inkml:trace>
  <inkml:trace contextRef="#ctx0" brushRef="#br1" timeOffset="377635.0108">28469 15848,'0'0,"53"27,26-27,-26 0,0 53,27 0,-80 26,0-26,-53-27,0 27,-27-26,1 26,53-53</inkml:trace>
  <inkml:trace contextRef="#ctx0" brushRef="#br1" timeOffset="378220.0108">29871 15848,'0'0,"0"53,27 27,-27-28,26 28,-26-54,0 1,53-27,-53 53</inkml:trace>
  <inkml:trace contextRef="#ctx0" brushRef="#br1" timeOffset="380027.0108">29924 15822,'0'-27,"27"27,-1 27,-26 52,53-26,-53 26,53 1,-53-1,27 1,-27-54,53 0,-53-26,0-26,0-53,26 26,-26-27,0 1,0 53,53-27,-27 53,54 79,-27-53,-27 27,-26-26,53-1,-53 27,26-53,-26 53,0-26,27-27,26 0</inkml:trace>
  <inkml:trace contextRef="#ctx0" brushRef="#br1" timeOffset="380506.0108">31036 15954,'-53'27,"53"52,0-26,0 0,0 0,26 0,-26-1,53-25,0 26,0-53,-27 0,1-27,-27 1,79-27,-79 27,0-1,0 27,0 27,27 52,26-53,-27-26,-26 53,53-53,-27 0,27-79,-53-27,0-53,0-26,0 53,0 52,0 1,0 26,0 27,-53 52,53 27,0 0,0-27</inkml:trace>
  <inkml:trace contextRef="#ctx0" brushRef="#br1" timeOffset="381638.0108">23363 13652,'53'-26,"-53"26,0 26,-80 1,80 26,-26-27,26 27,-27-53,27 26,0-26,0-53,0 27,0-27,27 53,-27-53</inkml:trace>
  <inkml:trace contextRef="#ctx0" brushRef="#br1" timeOffset="381809.0108">23363 13652,'26'0,"1"0,-27 27,53-27,-1 0,-25 0,-1 0,54 0,-27 0,-27 0,1 0,26 26,-1-26</inkml:trace>
  <inkml:trace contextRef="#ctx0" brushRef="#br1" timeOffset="382380.0108">24421 13202,'53'-53,"-53"27,-26 26,-27 0,26 0,1 53,-27 0,0 0,26 53,27-53,-53-1,53-25,0 26,27-53,-1 26,27-26,0 0,27 0,-27 0,-1 0,-25 0</inkml:trace>
  <inkml:trace contextRef="#ctx0" brushRef="#br1" timeOffset="382726.0108">24633 13546,'0'0,"26"0,27 27,-53-1,27 27,-1-53,-26-26,0-1,53 1,-53-27,0 26,26 27,-26-26,53 26,0 0,-53 26,53 27,-53-26,0 26,0-27,0 27,0-26</inkml:trace>
  <inkml:trace contextRef="#ctx0" brushRef="#br1" timeOffset="383819.0108">22754 16324,'0'53,"80"-26,-28-27,1 0,0 0,0 0,-53-53,0-26,-26 79,-1-27,-26 27,0 0,1 0,25 0,27 0,-26 0</inkml:trace>
  <inkml:trace contextRef="#ctx0" brushRef="#br1" timeOffset="384714.0108">23998 13229,'0'-27,"-27"27,27 0,0 80,0-27,0 0,0 0,0 26,53 27,-53-53,53-27,-53 27</inkml:trace>
  <inkml:trace contextRef="#ctx0" brushRef="#br1" timeOffset="385516.0108">25294 13308,'0'-53,"27"53,-27-53,0 106,0-26,0 26,0 26,0 0,0 1,0-1,0-26,0 0,0-27,0 27,0-53</inkml:trace>
  <inkml:trace contextRef="#ctx0" brushRef="#br1" timeOffset="386957.0108">22834 16351,'0'-53,"0"27,0-1,-27 27,27 53,-53-53,53 26,0 1,27-27</inkml:trace>
  <inkml:trace contextRef="#ctx0" brushRef="#br0" timeOffset="452966.0108">1720 14843,'0'-27,"0"-26,0 106,0 27,0 26,0-27,0 0,0 1,26-1,-26-26,27 0,26 0,-27-53,27 0,-27 0,1 0,26-27,-27-78,27 25,-53 1,53 26,-53 0,0 106,0-27,53 1,-53 26,53-27,-53 1,53-27,-53 53,79-53,-52-27,-27-26,0-26,53-1,-53-25,0 25,-27-26,27 53,-26 27,26-27,-53 53,53-26,0 79,0 26,0 27</inkml:trace>
  <inkml:trace contextRef="#ctx0" brushRef="#br0" timeOffset="453399.0108">2619 15266,'0'27,"-26"52,26-53,26-26,27 0,27-52,26 25,-27-52,0 26,-52-27,-27 27,0 27,0-27,0 53,-53 0,0 0,-53 106,53-53,0 26,53-52,0-1,0 27,27-53,52 53,0-53,27 0,0 53,26-53,-79 0</inkml:trace>
  <inkml:trace contextRef="#ctx0" brushRef="#br0" timeOffset="454082.0108">4498 14896,'0'-27,"0"-52,-53 79,27 0,-27 0,0 53,-27 0,1 53,26-1,0 28,53-54,0 0,0-26,0 0,53-53,53 27,0-27,0 0,-1 0,1 0,-26 0,-27 0,-1 0,-52-53</inkml:trace>
  <inkml:trace contextRef="#ctx0" brushRef="#br0" timeOffset="454832.0108">5080 15240,'0'-53,"-53"26,53 1,-26-27,-27 53,-27 53,27-27,27 27,-27 27,53-27,0-27,0 27,27-53,25 0,-25 0,26 0,-27 0,1 0,-27-53,79 53,-79-53,0 80,0 25,0-25,53-27,-27 0,27 0,-53-27,27 27,-27-26,53 26,-53 0,53 0,-27 0,27 0,-53 26,27-26,-1 0,27-26,-53 0,26 26,27 0,0 52,0 28,26-27,-52-53</inkml:trace>
  <inkml:trace contextRef="#ctx0" brushRef="#br0" timeOffset="455642.0108">6694 15504,'0'0,"53"-26,-27-27,27 0,0-26,-53-1,0 1,0-1,-26 54,-27 26,0 0,0 0,-26 0,52 0,27 53,0 0,0 0,27 0,105-27,-26-26,26 80,-26-80,-27 0,-52 52,-133-52,53 27,0-27,-26 0,52 53,1-53,52 0</inkml:trace>
  <inkml:trace contextRef="#ctx0" brushRef="#br0" timeOffset="455873.0108">7461 15002,'0'-53,"0"0,0 26,0 1,0 52,0 27,0 0,27 0,-1 53,27-53,-53 0,53 0,-53 0,0-27,53 27,-53-27,0 1,0-1,0 27</inkml:trace>
  <inkml:trace contextRef="#ctx0" brushRef="#br0" timeOffset="456241.0108">7858 15346,'27'-53,"-27"106,0-27,0 0,0 1,26-27,-26 79,53-79,-53 27,26-27,-26 0,27 0,-27-80,0 54,53 26,-53-53,26 53,-26 26,53-26,-53 27,53-27,-53 53,53-53,0 0,-53 26</inkml:trace>
  <inkml:trace contextRef="#ctx0" brushRef="#br0" timeOffset="456512.0108">7276 15213,'0'0,"27"0,52 0,-26 0,0 0,26 0,-26 0,26 0,-26 0,0 0,-26 0,-1 0</inkml:trace>
  <inkml:trace contextRef="#ctx0" brushRef="#br0" timeOffset="457801.0108">8678 15451,'53'-53,"-53"1,0-1,-53 53,27 0,-1 0,-25 0,-28 0,-26 53,53-27,0 27,53-27,-26 27,26 0,26-53,27 0,27 0,-1 0,-26 0,0-53,0 27,-27-1,-26-52,53 26,-53 0,0 0,0 0,-26-26,26 52,0 1,-27 26,27-79,0 132,0 26,0 0,0 27,0 0,0-27,0 1,53-1,-53-52,53-27,-53 26,53-26,26-53,-52 0,-27-26,79-27,-79 53,0 27,0 26,0 26,0 27,27-27,-27 1,79-27,-79 53,27-53,-1 0,-26-27,53 1,-53-27,0 0,0 0,0 0,53 80,-27-27,27 26,-26-26,26 53,-53-26,0-1,0 27,-53-27,26 27,27 27,-53-27,53-1,0 1,0 0,0 27,-26-54</inkml:trace>
  <inkml:trace contextRef="#ctx0" brushRef="#br0" timeOffset="458483.0108">10107 15293,'0'-53,"0"26,0 1,27 26,25 53,-25 0,-27 26,53 0,-53 1,0-1,53 27,-53-27,0-26,0-26</inkml:trace>
  <inkml:trace contextRef="#ctx0" brushRef="#br0" timeOffset="458775.0108">10478 15240,'0'0,"0"79,0 27,0 0,0 0,0-27,0-26,0 26,0-52,52-27,1 0,-26-27,26-26,-27-26,27 26,-53 0,0 80,27-1,-27 27,0 0,52 0,-52-27,27-26</inkml:trace>
  <inkml:trace contextRef="#ctx0" brushRef="#br0" timeOffset="459144.0108">11351 15531,'0'-80,"0"54,0 26,-53-53,0 53,0 0,-26 0,52 0,-26 26,53 1,0 52,27 1,52-80,-26 0,-27 0,1 0,26 0,-27 0,27 26,-53 1,27 25,-27-25,52-27,1 53</inkml:trace>
  <inkml:trace contextRef="#ctx0" brushRef="#br0" timeOffset="459397.0108">11827 14975,'0'53,"0"0,0 26,0 27,0-26,0 25,0 1,0-26,0-1,0-26,0 0</inkml:trace>
  <inkml:trace contextRef="#ctx0" brushRef="#br0" timeOffset="459593.0108">11642 15398,'26'0,"-26"-26,80 26,-1 0,-26 0,-27 0,27 0,27 26,-54-26</inkml:trace>
  <inkml:trace contextRef="#ctx0" brushRef="#br0" timeOffset="460058.0108">9922 15504,'53'0,"-27"-53,1 53,52 0,-52 0,25 27,1-27,0 0,27 26,26-26,52 0,-25 0</inkml:trace>
  <inkml:trace contextRef="#ctx0" brushRef="#br0" timeOffset="461161.0108">12832 15213,'-53'0,"53"53,-53-26,53 26,0 26,0 0,0 1,27-1,-1-26,27 0,-26-53,26 26,-27-26,27 0,-53-26,53-27,-53 26,0 1,0-27,0 106,0-27,0 1,53 26,-27-53,27 26,-26-26,-1 0,27 0,-53-26,27-1,-27-52,0-27,0 0,0 1,0 52,0 26,-53 27,53-53,-27 53,27 27,0-27,53 0</inkml:trace>
  <inkml:trace contextRef="#ctx0" brushRef="#br0" timeOffset="461454.0108">13520 15213,'-26'53,"-27"0,53 0,-27 26,27 1,0-1,0-26,53 0,-26-53,-27 53,79-53,-26 0,0-53,-53 0,53 0,-53 0,0 80,0 26,0-1,53 28,-53-54,26-26,-26 53,27-53</inkml:trace>
  <inkml:trace contextRef="#ctx0" brushRef="#br0" timeOffset="461788.0108">14367 15637,'0'-53,"0"0,-53 0,27 53,-1-27,-26 27,27 0,-1 0,27 27,-53 26,53-27,0 1,27 26,26-27,0-26,0 0,-1-26,1 26,0 0,-53 0,53 52,-53-25,106 26,-80-27,1-26</inkml:trace>
  <inkml:trace contextRef="#ctx0" brushRef="#br0" timeOffset="462056.0108">14870 15346,'0'26,"0"0,0 27,0 0,0 27,0 25,0-25,0-1,0 1,0-1,0-26,26-53</inkml:trace>
  <inkml:trace contextRef="#ctx0" brushRef="#br0" timeOffset="462237.0108">14764 15610,'79'0,"1"0,-1 0,27 0,-27 0,0 0,1 0</inkml:trace>
  <inkml:trace contextRef="#ctx0" brushRef="#br0" timeOffset="463259.0108">2752 16086,'0'-53,"-27"53,27 27,-79-1,26 54,0-1,0 53,0-52,53-1,-53-26,53 26,-53-52</inkml:trace>
  <inkml:trace contextRef="#ctx0" brushRef="#br0" timeOffset="463455.0108">2249 16139,'26'-53,"-26"106,0 27,0-27</inkml:trace>
  <inkml:trace contextRef="#ctx0" brushRef="#br0" timeOffset="463645.0108">2778 16748,'53'-27,"-53"27,0 53</inkml:trace>
  <inkml:trace contextRef="#ctx0" brushRef="#br0" timeOffset="464707.0108">3545 16272,'0'-53,"0"53,-52 0,-1 0,0 0,0 0,26 0,-26 79,53-53,-53 1,53 26,0 0,0-53,53 0,0-27,0 1,27-27,-54 26,27-25,-53 78,0 0,0 27,53-53,-27 53,27-53,0 0,0 0,0 0,0-53,26 27,-52-27,26 0,-53 27,0-27,0 26,-27 27,27 0,-106 53,106 0,-26 53,26 0,0 26,0 0,0-26,0-26,-53 25,53-25,-53-1,27-52,-1-27,-26 26,27-26,-1 0,-26 0,53-53,0 0,0 53,133-79,25 26,54 0,26 0,-53 0,-52-26,-27-1,-27 28,-79-1,0 26,0-26,-53 0,-26 53,-1 0,27 53,0 0,53-26,0-1,0 27,0-27,53-26,0 53,27-53,-1 0,0 0,1 0,-1 0,-26 0</inkml:trace>
  <inkml:trace contextRef="#ctx0" brushRef="#br0" timeOffset="465757.0108">5530 16377,'-27'0,"27"0,-53 53,53-26,0-1,0 27,0-26,0-27,80-27,-80 1,53-27,-53 0,0 26,0 1,-27 26,-26 0,27 0,26 0,-53 53,53-27,0 1,79 26,1-53,52 0,53 0,-26-53,0-27,-27 1,-53 0,-26-1,-53 1,0 0,0 26,-53 0,-26 53,26 0,0 0,27 0,-27 0,53 53,-27 26,27 0,0 27,80 26,-27 27,0-26,-53-54,26 0,-26-26,0 27,0-54,0 0,0 27,-53-53,53 27,-26-27</inkml:trace>
  <inkml:trace contextRef="#ctx0" brushRef="#br0" timeOffset="465967.0108">6191 16721,'0'-26,"27"26,26 0,0-53,26 53,0 0,1 0,-1 0,0 0</inkml:trace>
  <inkml:trace contextRef="#ctx0" brushRef="#br0" timeOffset="466653.0108">7329 15901,'0'-26,"0"-1,-53 107,53-1,0 0,-79 27,79-26,-27-1,27 27,-53 0,53-53,0-1,0-25,0 26,0-53,0-27</inkml:trace>
  <inkml:trace contextRef="#ctx0" brushRef="#br0" timeOffset="467137.0108">7541 16033,'0'-52,"0"104,26 1,-26 0,0 0,53 27,-53 25,0-25,0-27,0 0,0-27,0 27,26-53,-26 26,53-26,-53 53,80-53,-27 53,0-53,0 0,-1 0,1 0,-53-26,27 26,-27-53,0 0,-53 53,0-53,0 53,0 0,0 0,27 27,26-1,26-26,27 53,27-53,-1 0,27 0,-53 53,-27-53</inkml:trace>
  <inkml:trace contextRef="#ctx0" brushRef="#br0" timeOffset="467467.0108">7011 16192,'0'-53,"0"53,53 0,0 0,27 27,26-27,52 0,1 53,26-53,-26 0,0 0</inkml:trace>
  <inkml:trace contextRef="#ctx0" brushRef="#br0" timeOffset="468428.0108">8837 16086,'0'-53,"0"1,0 78,0 53,0 1,0 26,0-1,0 1,0 53,0-53,0-27,27-26,-27 26</inkml:trace>
  <inkml:trace contextRef="#ctx0" brushRef="#br0" timeOffset="469139.0108">8573 16695,'0'-53,"79"27,-53 26,27-53,0 53,53 0,0 0,-27 0,1 0,-1 53,-26-27,-53 0,79 27,-79-26,0 26,0-27,0 1,-26-27,26 53,26-1,1-52,26 0,26 0,-53 0,-26-26,53 26,-53-79,0 26,-26 26,-27-26,0 53,0-26,0 26,27 0,26 0,53 0,0 0,26 0,-26 0,0-27,26-52,-26 0,-53 26,53-27,-53 54,0-27,53 53,-27 26,27 27,-53-26,53 26,-53 26,0-26,0 26,0-26,0 0,0-26,0 52,0-26,0-27,0 27,53-53</inkml:trace>
  <inkml:trace contextRef="#ctx0" brushRef="#br0" timeOffset="469352.0108">9816 16827,'-53'-53,"53"27,27 26,-1 0,27 0,0 0,26-53,-52 53,26 0,0 0,-1 0,28 26,-27-26,-27 0</inkml:trace>
  <inkml:trace contextRef="#ctx0" brushRef="#br0" timeOffset="469868.0108">10530 16721,'0'0,"-79"0,26 0,27 0,26 27,-53-1,53 27,0-26,26-1,1-26,26 53,26-53,-53 0,1 0,-27-26,79-27,-79 26,0 1,0-27,0 79,0 27,53-53,-26 27,26-27,26 0,0 0,-26-27,-26-26,26 0,-53-26,53-27,-53-53,0 80,0 53,-27 26,27-53,-53 53,27 0,-1 0,27 53,-79-1,79 1,-27 27,27 26,0-27,0-26,0 0,53 0,-53 0,53 0,-53-1,53 28,-53-54,53-26</inkml:trace>
  <inkml:trace contextRef="#ctx0" brushRef="#br0" timeOffset="470908.0108">11536 16086,'53'-53,"-27"1,-26-1,0 79,53 1,-53 25,0 28,0 52,0-53,0 1,0 26,0 0,0-54,0 1,0 0,0-26,0-1</inkml:trace>
  <inkml:trace contextRef="#ctx0" brushRef="#br0" timeOffset="471322.0108">11721 16113,'0'-27,"27"27,-1 27,0-27,27 53,-26-53,26 79,-53-26,0 0,-27-53,-52 79,26-79,0 27,0-27,0 0,53 26</inkml:trace>
  <inkml:trace contextRef="#ctx0" brushRef="#br0" timeOffset="471773.0108">12303 16483,'-53'0,"53"0,0 53,0-26,0-1,0 27,27-27,-1-26,27 53,-26-53,-1 0,27-53,-53 27,0-27,0-26,0-1,-79 27,-1 0,54 53,-27 0,26 0,27 27,0-1,0-26,80 27,-54-27</inkml:trace>
  <inkml:trace contextRef="#ctx0" brushRef="#br0" timeOffset="472234.0108">12515 16457,'26'79,"-26"-52,0-1,0 27,27-53,-27 26,53-26,0 0,-27 0,27 0,-27 0,1-26,-27-27,79 0,-79 0,0 0,0 0,0 27,0 26,0 79,0-26,0 0,27-26,-27 26,53-53,-53 26,26-26,1 0,-27 0,0-79,52-1,-52-26,0 27,0 53,0-27,0 26,-26 27,26 0,53 53</inkml:trace>
  <inkml:trace contextRef="#ctx0" brushRef="#br0" timeOffset="473459.0108">13229 16483,'0'0,"27"0,26 0,-27 0,27 0,0 0,0 0,26 0,-26-26,-26 26,25-27,-25-26,-27 27,53-27,-53 27,0-1,-27 27,27-53,-26 53,-1 0,-25 0,25 0,1 0,26 27,0-1,-27-26,27 27,0 25,-53 1,53-26,0 26,0-27,0 1,80-27,-80 53,53-53,-27 0,0 0,27 0,-26 0,-1 0,27-27,-26 27,26-26,-27 26,0 26,-26 1,0 52,0-53,0 1,0-1,53-26,-53 0,0-26,27-27,-27 27,53-1,-27-26,1 53,26 27,0-1</inkml:trace>
  <inkml:trace contextRef="#ctx0" brushRef="#br0" timeOffset="474577.0108">15425 16192,'0'27,"0"26,0 26,0-26,0-27,0 27,53-26,53-27,0 53,26-53,27-27,0-26,-27 0,-53 0,1-26,-80 26,0 27,0-27,-27 53,1 0,-1 0,27 53,-53-27,53 1,0 52,0-26,0 0,53 0,-26 0,26-27,-53 27,53-53,-53 53,0-27,-27-26,-52 53,26-53,0 0,0 0,-26 0</inkml:trace>
  <inkml:trace contextRef="#ctx0" brushRef="#br0" timeOffset="474800.0108">15981 15954,'0'0,"53"0,-27 0,1 0,26 0,-53 0,-53 106,26-106</inkml:trace>
  <inkml:trace contextRef="#ctx0" brushRef="#br0" timeOffset="476639.0108">4948 17700,'0'-26,"0"-27,0 53,0-27,-53 27,-27 0,54 0,-27 0,27 0,-1 0,-26 27,27-27,-27 79,53-52,-27 26,27 0,0-27,53-26,0 0,27 0,-1 0,0 0,-26-53,27 0,-27 27,-1-27,-52-27,27 1,-27 0,0-1,0 27,0 27,0-27,0 53,0 27,-53 78,53 1,-53 26,53-26,-26-26,26 26,0-27,0 27,0-53,0-27,53-26,26 0,0 0,1-26,26-54,-27 1,0 0,-52-27,-27 53,0 26,0 27,-53 0,0 0,26 53,27-26,-26 26,26-27,0 1,0 25,0-52,0 80,53-80,-53 26,53-26,0 0,0 27,-27-27,27 0</inkml:trace>
  <inkml:trace contextRef="#ctx0" brushRef="#br0" timeOffset="477285.0108">5741 18018,'0'-53,"27"53,26 0,0-27,0 27,26-79,-26 0,26 26,-26-53,0 27,-53-1,0-26,0 1,0-1,0 53,0 26,-53 27,27-53,-27 53,26 0,1 0,-27 53,27 0,26 27,-53 25,53 28,0-54,0 0,-53-26,53 0,0 27,0-54,53 1,-27-27,27 53,26-53,27 0,27 0,-28-27,1-26,-79 27,-27-1,53-26,-53 27,-27 26,1-53,-27 53,53 53,0-27,0 27,0 0,0 0,0 0,26-27,1 27,52-53,-52 0,25 0,-25 0,52-26,-52-27,26-26,-53-54</inkml:trace>
  <inkml:trace contextRef="#ctx0" brushRef="#br0" timeOffset="477458.0108">6720 17065,'0'-53,"27"27,-27 52,0 27,-27 0</inkml:trace>
  <inkml:trace contextRef="#ctx0" brushRef="#br0" timeOffset="478214.0108">6773 17594,'0'-26,"0"0,0 78,27 1,52 27,1-27,25 26,-25-26,-1-27,-26-26,-26 53,25-53,1-53,-53 1,0-28,0 1,0-27,53-26,-53 26,0 26,0 54,0-27,-26 53,26 27,0 25,26-25,-26 26,80 53,-80-80</inkml:trace>
  <inkml:trace contextRef="#ctx0" brushRef="#br0" timeOffset="479505.0108">7752 17727,'-26'0,"-27"0,79 0,27 0,-26 0,26 0,0 0,26 0,-26-27,-27 27,27 0,-53-26,53 26,-53-27,27 27,-27-53,0-26,26 53,-26-1,0-26,-26 53,-27 0,26 0,27 27,-26-27,26 53,-53-27,53 1,-27-27,27 52,0-25,0-1,0 27,0-26,0-27,0 26,53-26,-26 0,26 0,26 0,-52 0,25 0,-25 0,26-53,0 0,-27 53,-26-26,53 26,-53 0,53 0,-53 53,53 0,-53-27,53 27,-53-26,53-27,-53 26,0-26,0-26,0-27,0 26,0 1,0-27,26 53,1 0,52 0,-26 26,0-26</inkml:trace>
  <inkml:trace contextRef="#ctx0" brushRef="#br0" timeOffset="479826.0108">9208 17833,'0'26,"52"-26,1 0,0 0,0 0,-26-53,26 27,-27-27,-26 26,26 1,-26-27,-26 53,-27 0,-26 0,26 79,-27-52,28 52,25-26,27-26,0-1,0 53,53-79,26 0,1 0,-1 27,-26-27,-27 0,27 0</inkml:trace>
  <inkml:trace contextRef="#ctx0" brushRef="#br0" timeOffset="480306.0108">10160 17727,'-53'0,"0"0,0 26,-26 1,26-27,0 79,27-79,26 27,53-27,26 0,0 0,1-27,25 1,-52-27,-26 0,-27-27,53 1,-53-27,0 27,0 26,0 26,0-25,0 78,0 0,0 27,0 27,0-27,0 0,53-1,-53 1,0 27,0-27,0 0</inkml:trace>
  <inkml:trace contextRef="#ctx0" brushRef="#br0" timeOffset="481314.0108">11456 17224,'0'-26,"-26"26,26-53,0 79,0 27,0 0,0 0,0 26,0-52,0-1,0 1,0-27,106-80,-80 80,-26-79,80 79,-27 0,26 0,-79 53,26-27,-26 1,0 26,0-27,0-26,0 53,-79-53,26 0,-26 0,52 0,1-26,26-1,0-26,53 27</inkml:trace>
  <inkml:trace contextRef="#ctx0" brushRef="#br0" timeOffset="481722.0108">11986 17303,'26'0,"53"0,-79 53,80-53,-54 27,1-27,26 0,-27 0,1 0,-27-53,0 26,0-52,0 53,0-1,0 27,0 27,0 52,53-26,-53 0,0 0,0 26,0-26,0 0,0 0,-27 0,1 0,-27-27,-27 27,27-53,0 27,1-27</inkml:trace>
  <inkml:trace contextRef="#ctx0" brushRef="#br0" timeOffset="482736.0108">13996 17224,'0'0,"0"-53,53 27,-53-1,-26 27,26-53,-79 53,26 0,26 27,1-27,-27 53,53-27,-53 54,53-1,0 0,0 1,0-1,0 0,0 1,0-1,0-26,0-26,-27 25,1-52</inkml:trace>
  <inkml:trace contextRef="#ctx0" brushRef="#br0" timeOffset="482938.0108">13467 17674,'80'-27,"-54"27,27-79,26 79,54-53,-27 53,132-53,-159 0,-26 53,26 0,-52 0</inkml:trace>
  <inkml:trace contextRef="#ctx0" brushRef="#br0" timeOffset="483148.0108">14499 17277,'0'-26,"-26"26,26 79,-53-26,53-27,0 27,0 0,0-26,0-1,0 27,26-53</inkml:trace>
  <inkml:trace contextRef="#ctx0" brushRef="#br0" timeOffset="483329.0108">14552 17145,'0'-53,"53"53,-27 26</inkml:trace>
  <inkml:trace contextRef="#ctx0" brushRef="#br0" timeOffset="483650.0108">14764 17409,'0'53,"53"0,-53-26,26 25,-26 1,0 0,53-26,-53 26,27-53,-27-27,0-26,52 0,-52 0,0 1,0-1,0 26,0 1,27 26,-1 0,54 0,-54 0,1 0,26 0</inkml:trace>
  <inkml:trace contextRef="#ctx0" brushRef="#br0" timeOffset="484138.0108">15558 17251,'0'-27,"0"27,-53 0,0 0,26 0,-26 0,27 0,26 53,26 53,27-80,0 27,27-26,-54 26,0-27,-26 27,0 0,-26-53,-53 0,-1 26,54-26,-1 0</inkml:trace>
  <inkml:trace contextRef="#ctx0" brushRef="#br0" timeOffset="484392.0108">15849 17145,'0'-27,"0"-26,0 27,26 52,-26 27,53 27,-53-1,0 0,0-26,26 27,-26-27,0-27,0 0,53 27,-53 0</inkml:trace>
  <inkml:trace contextRef="#ctx0" brushRef="#br0" timeOffset="484576.0108">15822 17489,'27'0,"-1"-53,0 53,27 0,-26 0,-1 0,27 0,-26 0,-27 26,26-26</inkml:trace>
  <inkml:trace contextRef="#ctx0" brushRef="#br0" timeOffset="486303.0108">17701 16457,'0'-53,"0"26,0 1,0-27,-27 53,27-26,-26 26,-1-53,-26 53,27 26,26 1,-79 52,79 0,-27 27,27-26,0-1,0 0,0 1,0-1,0-26,0 26,0-52,0-1,0 54,0-54</inkml:trace>
  <inkml:trace contextRef="#ctx0" brushRef="#br0" timeOffset="486514.0108">17277 16880,'0'-26,"0"-1,0 27,53 0,-26-53,26 53,0 0,26 0,27 0,-27 0,0 0,-26 0</inkml:trace>
  <inkml:trace contextRef="#ctx0" brushRef="#br0" timeOffset="487594.0108">17939 16827,'0'0,"26"0,1 0,26 0,-27 0,1 0,-1 0,-26 0,53 0,-53-53,0 27,0-1,-27 27,27-53,-26 53,0 0,-27 0,-27 0,54 0,-1 0,27 27,0-1,0 1,0 52,0-26,53-26,27 25,-27-52,-1 0,54 0,-26 0,25 0,1-26,-26 26,26-53,-80 53,-26-53,0 80,0-27,0 26,0 1,0 25,0 1,26-26,1-27,26 0,0 0,-27 0,27-27,-26-26,-27-26,52 53,-52-1,0 27,0 80,0-28,0 1,0 0,27-53,-27 27,53-27,-27 0,27 0,-26 0,26-53,-27 0,-26-26,79-27,-79 53,0 26,0 1,0 26,-26 53,26 0,-26-53</inkml:trace>
  <inkml:trace contextRef="#ctx0" brushRef="#br0" timeOffset="488919.0108">16986 17092,'0'0,"53"106,-53-1,0 28,0 25,0-25,0-1,0-53,0-26,0 0,0-26,0-27,0-27,53-26,0 0,-27 1,54-28,-27 27,0 0,0 53,-53-26,53 26,-53 26,52 27,-52 0,53 0,-53 0,27 26,-27-52,0-1,0 27</inkml:trace>
  <inkml:trace contextRef="#ctx0" brushRef="#br0" timeOffset="489813.0108">18124 17700,'0'-26,"-53"-27,53 26,-26 27,26-26,-27 26,-26 0,27 0,-27 0,-27 79,80-52,-26-1,26 27,0-26,0-1,0 27,0 0,0-53,53 0,0 0,0 0,-53-26,53 26,-53-27,26 27,-26-53,53 0,-53 0,0 27,27 26,25 0,-52 26,0 27,0 27,0-54,0 1,53-27,0 52,-26-52</inkml:trace>
  <inkml:trace contextRef="#ctx0" brushRef="#br0" timeOffset="490193.0108">18389 17833,'26'0,"27"0,-27 0,54 0,-54 79,-26-26,0-27,0 1,0 26,53-53,-53-53,0 26,0-26,0 27,0-27,0 27,0-1,0-26,27 53,26 0,-27 0,27 0,-27 0,27 53,-26-53</inkml:trace>
  <inkml:trace contextRef="#ctx0" brushRef="#br0" timeOffset="490705.0108">19050 17886,'0'26,"26"27,-26 26,0-52,53-27,-53 0,53-53,-53 26,53-26,0 1,-53 78,0 0,27-26,-27 80,53-54,-27-26,-26-53,26 27,-26-1,80-25,-27 25,-27 27,27 0,-26 53,-27 0,0-27,0 1,0 26,0-27</inkml:trace>
  <inkml:trace contextRef="#ctx0" brushRef="#br0" timeOffset="491987.0108">20108 17700,'0'-26,"-26"-27,-1 53,-52 0,79 26,-53-26,53 53,-26-26,26 26,0 26,26-79,1 0,26 0,-27 0,0 0,1 0,52-53,-79 0,27 53,-27 80,0-54,0 1,53 25,-53 1,26-79,-26-27,53 27,-53-1,26 27,1 0,26 0,-53 27,26 25,-26-25,53 26,-53 0</inkml:trace>
  <inkml:trace contextRef="#ctx0" brushRef="#br0" timeOffset="492205.0108">20717 17859,'0'53,"0"0,0 0,0 0,0 26,0-26,0-27</inkml:trace>
  <inkml:trace contextRef="#ctx0" brushRef="#br0" timeOffset="492399.0108">20876 17674,'0'-53,"0"132</inkml:trace>
  <inkml:trace contextRef="#ctx0" brushRef="#br0" timeOffset="492694.0108">21378 17938,'0'-26,"-26"26,-27 0,0 0,-26 0,52 0,1 0,26 26,0 54,0-27,53-53,0 53,0-53,26 53,-53-53</inkml:trace>
  <inkml:trace contextRef="#ctx0" brushRef="#br0" timeOffset="493099.0108">22066 17912,'0'-53,"-26"0,-1 53,-26 0,1 0,-1 0,53 0,0 80,0-54,0 27,0-27,0 27,26-53,1 0,25 53,-25-53,-27 27,-79 26,-54-53,-26 52,27-52,53 0</inkml:trace>
  <inkml:trace contextRef="#ctx0" brushRef="#br0" timeOffset="493675.0108">21299 18573,'79'-52,"-52"52,52 0,1 0,25 0,1 0,0 0,0 0,0 26,-53-26,-27 0,-26 26</inkml:trace>
  <inkml:trace contextRef="#ctx0" brushRef="#br0" timeOffset="494058.0108">22622 18071,'0'0,"0"26</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5-19T06:20:49.01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1323 12832,'0'-26,"0"-27,0 53,-79 0,52 0,1 0,-27 26,-27-26,27 53,27-53,-27 26,27 1,26 26,53 0,-1-53,1 106,-26-80,26 0,-53 54,0-27,0 26,0 1,-27-28,1 28,-27-54,0-26,27 53,-27-53,0 0,26-53,27-26,0 52,0-25,27 52</inkml:trace>
  <inkml:trace contextRef="#ctx0" brushRef="#br0" timeOffset="435">1508 13202,'0'27,"0"-1,0 1,0 26,0 0,53-53,0 0,0 0,-53-27,0-26,0 27,0-27,0 26,0-26,-27 27,-25-27,-1 53,26 0,27 27,-53 25,53-25,-26 26,26-27,0 27</inkml:trace>
  <inkml:trace contextRef="#ctx0" brushRef="#br0" timeOffset="878">1667 13520,'79'0,"-26"-27,-26 27,26-52,-27 25,27-26,-27 0,-26 27,80-54,-80 27,0 1,0-1,0 0,0 26,-27 27,1 0,26 0,-53 53,53-26,0 26,-53 52,53-25,0-1,0 1,0-28,0 1,0-26,0 26,0-27,53-26,-53 53,26-53,54 0,-54 0</inkml:trace>
  <inkml:trace contextRef="#ctx0" brushRef="#br0" timeOffset="1110">2249 12911,'0'-26,"0"52,0 54,0-1,-26 27</inkml:trace>
  <inkml:trace contextRef="#ctx0" brushRef="#br0" timeOffset="1267">2275 13573,'0'26,"0"27</inkml:trace>
  <inkml:trace contextRef="#ctx0" brushRef="#br0" timeOffset="1430">2461 13176,'53'0,"-53"53,-53 26</inkml:trace>
  <inkml:trace contextRef="#ctx0" brushRef="#br0" timeOffset="1680">1482 14155,'26'0,"27"0,26-53,1 53,-1 0,-26-26,0 26,26 0,-52 0</inkml:trace>
  <inkml:trace contextRef="#ctx0" brushRef="#br0" timeOffset="2618">3889 13335,'0'-53,"-53"0,-26 53,53 0,-1-27,-26 27,53 0,-79 0,79 53,0 0,26 0,1-53,-1 0,27 0,-26 0,-1 0,27 0,-27 0,1 0,26 0,-27 27,1-27,-27 26,79-26</inkml:trace>
  <inkml:trace contextRef="#ctx0" brushRef="#br0" timeOffset="2850">4286 13123,'53'0,"-26"0,26 26,-53 1,26 26,-26-27,0 27,0 0,-26 0,-54 0,1 26,-53-26,52-53</inkml:trace>
  <inkml:trace contextRef="#ctx0" brushRef="#br0" timeOffset="3120">3493 13097,'0'0,"-53"0,0 52,26-25,-26 26,53 0,0 26,0-26,0 0,106 26,-26-52,-28-27</inkml:trace>
  <inkml:trace contextRef="#ctx0" brushRef="#br0" timeOffset="5296">6244 13070,'0'79,"0"-26,0 0,0 0,0 0,-26 27,26-28,0-25,0-1,0 27,0-26,0-1</inkml:trace>
  <inkml:trace contextRef="#ctx0" brushRef="#br0" timeOffset="5591">5927 13149,'0'-26,"53"26,0 0,-27 0,0 0,54 0,-1 0,1 0,-1 0,-26 26,0-26</inkml:trace>
  <inkml:trace contextRef="#ctx0" brushRef="#br0" timeOffset="5917">6853 13202,'53'0,"0"-26,-27 26,27 0,-27 0,27 26</inkml:trace>
  <inkml:trace contextRef="#ctx0" brushRef="#br0" timeOffset="6059">6985 13493,'53'-26,"0"26,26-53,-52 53,-1 0</inkml:trace>
  <inkml:trace contextRef="#ctx0" brushRef="#br0" timeOffset="6885">7964 12779,'0'27,"-53"25,53-25,0-1,53-26,0 53,26-53,-26 53,0-53,0 53,-53-26,0-1,0 27,0-27,-53 27,27-53,-27 53,-27-53,54 27,-1-27</inkml:trace>
  <inkml:trace contextRef="#ctx0" brushRef="#br0" timeOffset="7145">7990 12726,'0'-26,"53"26,0-27,0 27,-26 0,26 0,-1 0,-25 0</inkml:trace>
  <inkml:trace contextRef="#ctx0" brushRef="#br0" timeOffset="7357">9102 13149,'26'0,"-26"27,0 26,0 0,-26 26</inkml:trace>
  <inkml:trace contextRef="#ctx0" brushRef="#br0" timeOffset="8835">10319 12832,'0'0,"0"53,0 0,0 0,0 0,26 52,-26-52,0-26,53 26,0-27,0-26,-53 0,79-53,-79 0,53-26,-53 0,0-1,53 54,-53-1,0 54,0-1,0 27,27-26,-27-1,53-26,-53 53,52-53,-52-53,53 0,-53 0,0 0,0 0,0 27,0 0,0-27,-53 26,27-26</inkml:trace>
  <inkml:trace contextRef="#ctx0" brushRef="#br0" timeOffset="9075">11298 12753,'53'0,"-53"-53,79 53,0 0,-26 0,-26 0,26 53</inkml:trace>
  <inkml:trace contextRef="#ctx0" brushRef="#br0" timeOffset="9217">11536 13097,'53'0,"0"-53,0 53,-27 0</inkml:trace>
  <inkml:trace contextRef="#ctx0" brushRef="#br0" timeOffset="10139">12885 12250,'53'0,"-26"0,26 0,-27 0,0 0,-26 0,80 53,-80-27,0 27,0 0,-53 26,26-52,-25 26,25 0,27-27,53-26,0 0,0 0,53 0,-27 0,0 0,-26-53,-26 53</inkml:trace>
  <inkml:trace contextRef="#ctx0" brushRef="#br0" timeOffset="10417">13758 12303,'27'26,"-27"27,0-26,0-1,0 1,53 25,-27 1,27-53</inkml:trace>
  <inkml:trace contextRef="#ctx0" brushRef="#br0" timeOffset="10597">13970 12409,'0'0,"0"26,26-26,-26 53,27-53,-27 79,53-26,-53-26</inkml:trace>
  <inkml:trace contextRef="#ctx0" brushRef="#br0" timeOffset="10960">14129 12038,'0'0,"0"27,0 26,0 0,0-27,-53 27,53-27,-80-26,54 27,0-27,-27 0,26 0,27 0,-53-27,53-26,-53 53,53-26,-26 26,-1 0,27 53,0-27,-52 1</inkml:trace>
  <inkml:trace contextRef="#ctx0" brushRef="#br0" timeOffset="11407">13123 12885,'0'-27,"27"27,-1 0,27 0,53 0,53 0,0-52,26 52,-27 0,1 0,-53 0,-27 0,1 26,-54-26,-26 26,27-26</inkml:trace>
  <inkml:trace contextRef="#ctx0" brushRef="#br0" timeOffset="11814">13653 13255,'0'0,"0"53,0 0,79-53,-53 80,1-80,26 52,-27-52,-26 53,0-26,0 26,-26-53,-27 26,0-26,-26 0,26 0</inkml:trace>
  <inkml:trace contextRef="#ctx0" brushRef="#br0" timeOffset="11993">13679 13255,'53'-53,"-27"53,27-26,-26 26,-1 0,54 0,-28 0,-25 0</inkml:trace>
  <inkml:trace contextRef="#ctx0" brushRef="#br0" timeOffset="12247">14923 13149,'52'0,"-52"53,0-26,-26 26,0-53,-27 26</inkml:trace>
  <inkml:trace contextRef="#ctx0" brushRef="#br0" timeOffset="14042">16775 12541,'-53'-53,"26"53,-26-53,-26 53,26 0,27 53,26-27,-80 27,80 27,-26-27,26 0,0 0,0-1,0-25,0-1,0 27,26-53,1 27,52-27,-26 0,26 0,1 0,-1-27</inkml:trace>
  <inkml:trace contextRef="#ctx0" brushRef="#br0" timeOffset="14347">17039 12885,'0'0,"27"0,-27 26,0 27,26-53,-26-26,53-1,-53-26,0 27,26 26,-26-26,53 26,0 0,-26 0,-1 0,-26 0,80 52,-80-25,0-1,26 54,-26-27,0-27</inkml:trace>
  <inkml:trace contextRef="#ctx0" brushRef="#br0" timeOffset="14663">17833 12938,'0'0,"53"0,-27 0,54 0,-27 0,0 0,-27 0,-26 0</inkml:trace>
  <inkml:trace contextRef="#ctx0" brushRef="#br0" timeOffset="14805">18071 13149,'79'0,"-26"0,0 0,-26 0</inkml:trace>
  <inkml:trace contextRef="#ctx0" brushRef="#br0" timeOffset="16695">19526 12091,'0'-26,"0"105,0 0,0 1,0 26,0 26,0-53,0 1,0-54</inkml:trace>
  <inkml:trace contextRef="#ctx0" brushRef="#br0" timeOffset="16934">19182 12858,'80'0,"-54"0,27 0,26 0,27 0,0 0,0-26,-27 26,-26 0,-26 0,-27 0</inkml:trace>
  <inkml:trace contextRef="#ctx0" brushRef="#br0" timeOffset="17166">19659 13229,'0'26,"0"80,0-79,0-1,0 1,0 52,0-53</inkml:trace>
  <inkml:trace contextRef="#ctx0" brushRef="#br0" timeOffset="17401">19315 13070,'0'0,"53"0,-27 0,0 0,27 0,27 0,-27 0,26 0,0 0,1 0,-1 0</inkml:trace>
  <inkml:trace contextRef="#ctx0" brushRef="#br0" timeOffset="18291">21564 12409,'0'-53,"-27"53,-26 0,27 26,-27 54,0 78,53 1,-53-27,53 54,0 52,0-27,0-25,53-28,-53-52,53 26,-53-52,0-27,0 0,-27-53,1 0,-27 0,53 0,0-53</inkml:trace>
  <inkml:trace contextRef="#ctx0" brushRef="#br0" timeOffset="19267">20902 14446,'0'-53,"0"106,0 0,0 0,27 0,-27 0,0 26,0-26,0 0,0-27,0 27,0-53,0-26,0-1,0 1,26-27,0 26,-26-25,80 25,-54-26,-26 106,0-26,0-1,0 0,0 27,0-26,0-1,80 27,-27-53,0 27,-1-27</inkml:trace>
  <inkml:trace contextRef="#ctx0" brushRef="#br0" timeOffset="19507">21537 14896,'-26'0,"26"0,0 26,26-26,27 0,-27 0,27 0,-53-26,0-27,0 53,-53-27,1 27,25 0,-26 0,27 0</inkml:trace>
  <inkml:trace contextRef="#ctx0" brushRef="#br0" timeOffset="20715">20902 11747,'0'-26,"0"26,27 0,-27 53,26 0,-26-27,0 27,0 0,0-27,0 1,0 26,53-53,-53-27,53-52,-53 26,79 0,-79 0,27 0,-27 0,0 53,0 53,0-26,0-1,0 27,0-27,53 1,-53 26,53-27,-27-26,27 53</inkml:trace>
  <inkml:trace contextRef="#ctx0" brushRef="#br0" timeOffset="20946">21484 11906,'0'-53,"0"53,0 26,0 27,0-53,53 27,0-27,-53 0,0-27,-26-26,26 27,-27 26</inkml:trace>
  <inkml:trace contextRef="#ctx0" brushRef="#br0" timeOffset="21367">21934 11959,'53'0,"0"0,26 0,-26 0,0 0,0 0,-53 0</inkml:trace>
  <inkml:trace contextRef="#ctx0" brushRef="#br0" timeOffset="21598">22013 11853,'0'-26,"0"78,0-25,0 26,0 0,0 0,0 0</inkml:trace>
  <inkml:trace contextRef="#ctx0" brushRef="#br0" timeOffset="21830">22410 11800,'0'0,"0"27,0-1,0 27,0-27,0 1,0 26,0-27,0 1</inkml:trace>
  <inkml:trace contextRef="#ctx0" brushRef="#br0" timeOffset="22289">22146 11668,'79'0,"0"0,-52 0,26 0,0 0,26 0,-26 0,0 0,0 0,0 26</inkml:trace>
  <inkml:trace contextRef="#ctx0" brushRef="#br0" timeOffset="23595">22992 12806,'0'26,"27"53,-27-26,53 27,-53-1,79 0,-52-26,25-26,-52 26,53-53,-26 0,26-53,-53-27,0-25,0-28,53 1,-53 53,0-1,0 27,0 0,0 106,0 0,0-26</inkml:trace>
  <inkml:trace contextRef="#ctx0" brushRef="#br0" timeOffset="23839">23786 12567,'0'0,"0"53,0 27,0 26,-53 26,53-26,0-27,0 0,0 1,53-54,26-26,27 0,-26 0</inkml:trace>
  <inkml:trace contextRef="#ctx0" brushRef="#br0" timeOffset="24050">24395 12567,'0'27,"0"-1,0 27,26 27,-26-1,0 53,27-52,-27-1,0-26,0-27</inkml:trace>
  <inkml:trace contextRef="#ctx0" brushRef="#br0" timeOffset="24239">24209 12911,'27'0,"26"0,0 0,26 0,0 0,-26 0,27 27,-54-27</inkml:trace>
  <inkml:trace contextRef="#ctx0" brushRef="#br0" timeOffset="24440">24791 12700,'53'26,"-53"54,27-1,-27 27,0 0,0 26,0-26,0-27,0 0,0-26,-80 0</inkml:trace>
  <inkml:trace contextRef="#ctx0" brushRef="#br0" timeOffset="24980">25374 13414,'26'0,"53"0,1 0,26 0,26 0,0-53,-52 53,-28-26,1 26,-53-80,27 54,-54-27,-52 53,-27 0,-26 0,26 0,27 26,26 27,26 0,27 0,0 0,27 26,79-26,-1 27,54-1,53-26,-27 0,-26 0,-106-53</inkml:trace>
  <inkml:trace contextRef="#ctx0" brushRef="#br0" timeOffset="26062">25215 12171,'0'-53,"0"53,26 0,54 0,-27 0,-1 0</inkml:trace>
  <inkml:trace contextRef="#ctx0" brushRef="#br0" timeOffset="26370">25797 11879,'0'-26,"26"26,-26 26,0 27,0 27,-26 52,26-53,0 1,-27-1,27-26,0 0,0 0,-52-27,25 27,1-53</inkml:trace>
  <inkml:trace contextRef="#ctx0" brushRef="#br0" timeOffset="26550">25744 11641,'53'-26,"-53"-1,26 27,-26 0</inkml:trace>
  <inkml:trace contextRef="#ctx0" brushRef="#br0" timeOffset="26949">26141 12329,'53'53,"-53"-26,0 26,0-27,0 27,0 0,0-106,0 26,53-25,-53-1,26-27,-26 27,53 27,-53-27,27 53,-27 26,26-26,-26 53,53-26,-27 52,-26-52,27-27,-27 53,53-1</inkml:trace>
  <inkml:trace contextRef="#ctx0" brushRef="#br0" timeOffset="27437">26485 12171,'0'0,"79"26,-79 27,53 26,-53-26,27-26,-27 26,0-27,52-26,-52 26,27-26,-27-26,0-27,53 0,-53-26,0 52,0 1,0 52,53 27,0 0,-27-53,27-26,-53-27,0-27,0 1,0-27,0 27,0 26,0 0,0 27,0 52</inkml:trace>
  <inkml:trace contextRef="#ctx0" brushRef="#br0" timeOffset="27856">27226 11985,'0'53,"26"-53,-26 80,0-54,0 27,0 0,0-27,0 1,0 26,53-133,-53 27,26 1,-26-28,53 27,-53 0,0 27,27 26,-27 53,53-27,-53 27,0-26,26-27,-26 53,0-1</inkml:trace>
  <inkml:trace contextRef="#ctx0" brushRef="#br0" timeOffset="28762">27384 11694,'0'-26,"0"-1,0 54,-26 52,-27 80,53 0,-53-53,53 26,0-53,0 1,27-28,-27 1,52 0,28-26</inkml:trace>
  <inkml:trace contextRef="#ctx0" brushRef="#br0" timeOffset="28980">27173 12382,'26'0,"1"-53,26 53,-27-53,27 53,0-26,0 26,0 0,0 0,26 0,-26 0,-27 0,27 26,-26-26</inkml:trace>
  <inkml:trace contextRef="#ctx0" brushRef="#br0" timeOffset="29925">28787 13308,'0'-26,"0"-27,-27 0,1 26,-27-25,-27 52,-25 0,-1 0,0 0,27 0,-1 52,1-25,52 26,27 0,0-27,0 1,0-27,80 53,-1-53,27 0,-27 0,-26 0,0-27,27-52,-54-1,27-52,-53 53,53-1,-53-25,0-28,0 54,0 26,0 26,0 1,-27-27,27 132,0 1,0-1,0 27,27 26,-27-52,0 26,0-1,53 1,-53-26,26-54</inkml:trace>
  <inkml:trace contextRef="#ctx0" brushRef="#br0" timeOffset="30150">29263 12726,'0'27,"0"78,0-25,-27-1,27 1,0 25,0-25,0-27,0 0</inkml:trace>
  <inkml:trace contextRef="#ctx0" brushRef="#br0" timeOffset="30336">29051 13044,'80'0,"-1"0,0-53,1 53,-1 0,1 26,-28-26,1 0</inkml:trace>
  <inkml:trace contextRef="#ctx0" brushRef="#br0" timeOffset="33593">3651 15663,'0'-26,"0"-1,-26 27,-1 0,1 0,-27 0,0 0,27 0,-27 53,26 0,-26-27,27 27,-1-26,27 26,-53-53,53 53,0-27,0 53,53-26,0-53,27 27,-1-27,0 0,1 0,-27 0,26 0,-26 0,-27 0,-26-53,53 26,-26 27,-1 0</inkml:trace>
  <inkml:trace contextRef="#ctx0" brushRef="#br0" timeOffset="33960">4022 15954,'53'27,"-53"-1,53 53,-53-26,26-26,-26-1,53 27,-27-79,-26-54,0 54,0-27,0 26,0-52,27 79,26 0,-53 27,26-27,-26 52,27-25,-27 26,0-27,0 54,0-54</inkml:trace>
  <inkml:trace contextRef="#ctx0" brushRef="#br0" timeOffset="34260">4842 15981,'0'-27,"53"27,-53-53,26 53,27-26,27 26,-80 0,0 26,0 1</inkml:trace>
  <inkml:trace contextRef="#ctx0" brushRef="#br0" timeOffset="34403">4974 16324,'53'0,"0"-52,-27 52,27 0</inkml:trace>
  <inkml:trace contextRef="#ctx0" brushRef="#br0" timeOffset="35228">6694 14843,'0'0,"0"79,0 1,0 52,0-26,0 0,0-54</inkml:trace>
  <inkml:trace contextRef="#ctx0" brushRef="#br0" timeOffset="35498">6324 15795,'26'0,"27"0,0 0,0-79,0 79,26 0,27-27,0 27,-27 0,0 0,1 0,-27 0,26 0,-52 0</inkml:trace>
  <inkml:trace contextRef="#ctx0" brushRef="#br0" timeOffset="35970">6800 16113,'0'26,"0"1,26 26,-26-27,53 1,-53 25,53-52,-26 53,25-53,-52 27,53-27,-53 53,0-27,0 1,-26-27,-27 53,0-53,27 0,-1 0</inkml:trace>
  <inkml:trace contextRef="#ctx0" brushRef="#br0" timeOffset="36150">6853 16007,'26'0,"1"0,52 0,-26 0,0 0,0 0</inkml:trace>
  <inkml:trace contextRef="#ctx0" brushRef="#br0" timeOffset="37949">8281 14869,'0'-26,"-26"-1,0-26,-54 27,54 26,26-53,-27 53,-26 0,53-26,-26 26,26 26,0 27,0 26,0 1,0 26,0-1,0 28,26 25,-26-25,0-1,53 27,-53-53,0 26,0-26,0 0,0-27,0 0,0 1,0-27,0 26,0-26,0-27,0 1,0 52,0-26,0-26,27-27,-27 26,0 27,53-53,0 26,-1-26,-25 0,26 0,-27 0,1 0,52 0,-52 0</inkml:trace>
  <inkml:trace contextRef="#ctx0" brushRef="#br0" timeOffset="41596">9419 15107,'0'-26,"0"-1,0 27,0 27,-53-27,53 79,-26-26,26 27,0-1,0 0,0 54,0-1,26 0,27 27,0 0,26-1,-26-25,-53-54,80 1,-80-28,0 1,0-26,0-27,-53 0,0 0,26 0,1 0,-27 0,0 0,53 0,53 0,0-53</inkml:trace>
  <inkml:trace contextRef="#ctx0" brushRef="#br0" timeOffset="42119">9895 17118,'-26'80,"26"-27,0-1,26-52,27 0,-26 0,-1 0,27-52,-53-1,0 0,0 26,0-26,-26 27,-27 26,26 0,1 0,-53 0,79 26,-27-26</inkml:trace>
  <inkml:trace contextRef="#ctx0" brushRef="#br0" timeOffset="43529">8758 14261,'0'-27,"26"54,-26-1,80-26,-80 80,52-28,-52-25,27 26,-27-27,0 1,0 26,0 0,0-27,-53-26,0 0,27 53,-1-53</inkml:trace>
  <inkml:trace contextRef="#ctx0" brushRef="#br0" timeOffset="43747">8731 14287,'27'0,"-27"-26,53 26,0 0,-27 0,27 0,-27 0,27 0,0 0,0 0</inkml:trace>
  <inkml:trace contextRef="#ctx0" brushRef="#br0" timeOffset="44077">9340 14023,'0'53,"0"26,0 0,0 1,0 25,-53 1,53-26,0-1,0-26,0-27,0 27,26-53</inkml:trace>
  <inkml:trace contextRef="#ctx0" brushRef="#br0" timeOffset="44497">9604 14155,'0'53,"0"0,0 0,0 0,0-1,27 1,-27-26,26-27,54 0,-27 0,-53 0,26-53,-26 26,0-25,53-1,-53 26,0 1,0 52,0 1,0 52,0-26,0 0,0 0,-26 0,26 26,-27 27,27-27,-53-26</inkml:trace>
  <inkml:trace contextRef="#ctx0" brushRef="#br0" timeOffset="45877">10557 15346,'-53'0,"27"0,-27 79,-27 27,1 0,26 26,0 27,53-54,0-25,0-27,0-27,79-26,1 0,-1 0,1 0,-1-26,-53-27,-26 0,0 0,0 27,0-27,-53 26,27 27,-27 0,-26 0,52 0,-26 27,53-1,0 27,0-53</inkml:trace>
  <inkml:trace contextRef="#ctx0" brushRef="#br0" timeOffset="46193">10980 16007,'0'26,"0"27,0-26,80 26,-27-53,-1 0,1 0,-53-27,27 27,-27-53,0 27,-53-27,0 53,-26-53,26 53,26 0,-26 0,53 0</inkml:trace>
  <inkml:trace contextRef="#ctx0" brushRef="#br0" timeOffset="47077">12462 16113,'0'26,"0"-26,26 53,27-53,0 0,0 0,0-26,26 26,-79-53,27 26,-27-26,0 27,0 0,-53 26,26-53,1 53,-53 0,26 0,26 26,-26 27,53-27,-26 27,26-26,0-1,26 27,1-26,26 26,-27-53,27 52,-26-52,25 27,-25-27,-1 0</inkml:trace>
  <inkml:trace contextRef="#ctx0" brushRef="#br0" timeOffset="47984">11536 14790,'53'-53,"0"53,0 0,-27 0,1 0,25 0,-25 0</inkml:trace>
  <inkml:trace contextRef="#ctx0" brushRef="#br0" timeOffset="48734">12091 14525,'0'27,"0"26,0 26,0-26,0 26,0 1,0-27,0 0,0-1,0 1,-26-26,-53 52,52-79,1 0,-1 0,-52 0</inkml:trace>
  <inkml:trace contextRef="#ctx0" brushRef="#br0" timeOffset="48907">12039 14208,'0'-27,"0"27,0 53,-27-26</inkml:trace>
  <inkml:trace contextRef="#ctx0" brushRef="#br0" timeOffset="49574">12330 14684,'0'53,"0"-27,0 1,0 26,0-27,0 1,0 26,0-27,0 1,0-54,0 1,0-27,0 26,0 1,53 26,-53-53,26 53,27 53,0 0,-53-27,53 54,-53-28,0 1</inkml:trace>
  <inkml:trace contextRef="#ctx0" brushRef="#br0" timeOffset="49971">12859 14287,'0'53,"-27"26,-26 54,0-27,53 26,-52 27,52-27,0-53,0-26,52 27,-25-54,52 27,-26-53,0 0,-26 0</inkml:trace>
  <inkml:trace contextRef="#ctx0" brushRef="#br0" timeOffset="50797">13176 14287,'0'0,"0"-26,53 26,-26 0,-1 0,-26 26,53-26,-53 53,0 0,0-27,0 27,-26 0,-1 0,-26-26,27-27,26 26,0 27,26-53,27 0,0 0,26 0,-26 0,-26 0,26 0,-53-26</inkml:trace>
  <inkml:trace contextRef="#ctx0" brushRef="#br0" timeOffset="51127">13626 14367,'0'-53,"53"53,-53 26,0 1,0-1,0 53,0-26,0 0,26 0,-26-26,27 26,26-53</inkml:trace>
  <inkml:trace contextRef="#ctx0" brushRef="#br0" timeOffset="51350">13864 14419,'0'-26,"0"26,0 53,0-27,0 27,0 0,0 0,27 0</inkml:trace>
  <inkml:trace contextRef="#ctx0" brushRef="#br0" timeOffset="51694">14076 14102,'0'0,"0"79,-27-52,27 26,-53-27,1-26,52 0,-80-53,27 27,27 26,-1-80,-26 80,27 0,-27 0,0 0,53 27,-53-1,53 27,0 27,0-54</inkml:trace>
  <inkml:trace contextRef="#ctx0" brushRef="#br0" timeOffset="52181">13388 14790,'26'0,"54"0,26 0,52 0,-52 0,-26 0,-28 0,1 0,-53 0,0 26</inkml:trace>
  <inkml:trace contextRef="#ctx0" brushRef="#br0" timeOffset="52568">13626 15002,'0'-27,"0"27,0 27,53-1,-27 53,54-26,-27-26,-53 26,0-27,0-26,-53 0,0 53,0-53,0 0,0 0</inkml:trace>
  <inkml:trace contextRef="#ctx0" brushRef="#br0" timeOffset="52777">13705 15002,'27'0,"-27"-27,26 27,27 0,0 0,-26 0,-1 0,27 0,0 0,0-53</inkml:trace>
  <inkml:trace contextRef="#ctx0" brushRef="#br0" timeOffset="53031">14208 14552,'80'0,"-28"26,-52 27,53 0,-53 0,0 26,0 1,0-1,0 0,-53 27,1-26,25-27,-26 0,0-53</inkml:trace>
  <inkml:trace contextRef="#ctx0" brushRef="#br0" timeOffset="53346">14790 14208,'0'-27,"0"54,0 26,-26 26,26 0,0-26,0 53,0-53,0 0,0 0,0 0,0 0,0 0</inkml:trace>
  <inkml:trace contextRef="#ctx0" brushRef="#br0" timeOffset="53586">14552 14605,'27'0,"52"0,0 0,-52 0,26 0,0 0,26 0</inkml:trace>
  <inkml:trace contextRef="#ctx0" brushRef="#br0" timeOffset="54688">15690 16113,'0'-53,"0"26,-27-25,27 25,-53-26,1 53,25-26,-26 26,-26 0,52 0,1 53,-27-27,26 27,27-27,0 1,0 52,27-79,26 0,26 0,-26 0,0 0,0-53,0 0,-53 1,53-28,-53-26,0 0,0 27,0 26,0 0,0 27,0-54,0 80,0 27,0 26,0 0,0 0,0 0,0 52,0-25,0-1,0-26,0 0,53 0,-53-27,53-26,-27 27,27-27</inkml:trace>
  <inkml:trace contextRef="#ctx0" brushRef="#br0" timeOffset="54914">16087 15478,'-27'0,"27"53,-53 26,53 0,-26 27,26-26,0-27,0 26,0-26,0 0,0-27,79 27,-52-26</inkml:trace>
  <inkml:trace contextRef="#ctx0" brushRef="#br0" timeOffset="55094">15849 15954,'52'-26,"-25"26,26 0,-27 0,1 0,26 0,-27 0,1 0,-27 0</inkml:trace>
  <inkml:trace contextRef="#ctx0" brushRef="#br0" timeOffset="55710">16589 15160,'0'-26,"53"-1,0-26,-26 53,26 0,26 53,-26-26,-53 26,53 26,-53 1,53-1,-53 0,0 54,0 25,53 1,-53 0,0 0,0-1,0-52,0 26,26-26,-26-53,0-26,0 26,0-53,-26 0,-27 0,26-53,-26 53,27-53,26 0,0 0</inkml:trace>
  <inkml:trace contextRef="#ctx0" brushRef="#br0" timeOffset="56115">17992 16166,'0'0,"0"-27,79 27,-26 0,0 0,26 0,-26 0,-26 0,26 27,-53 26</inkml:trace>
  <inkml:trace contextRef="#ctx0" brushRef="#br0" timeOffset="56264">18309 16563,'53'0,"0"0,-27 0</inkml:trace>
  <inkml:trace contextRef="#ctx0" brushRef="#br0" timeOffset="58394">20638 16536,'26'0,"0"-26,54 26,-1-53,80 53,-27-53,53 53,-26-53,0 53,-53 0,-27 0,-26 0,0 0,-27 0,-26 26</inkml:trace>
  <inkml:trace contextRef="#ctx0" brushRef="#br0" timeOffset="59962">21537 15531,'0'-27,"-26"27,-27 0,26 27,-52 52,26-26,-26 53,26-27,0 27,53-27,0 1,0-27,0-27,53-26,26 80,0-80,1 0,-27-27,-27 1,-26-1,53-26,-53 27,0-27,0 53,0-53,-106 53,80 0,-1 0,1 0,-27 0,53 26,26-26,-26 27,27-27,-1 0</inkml:trace>
  <inkml:trace contextRef="#ctx0" brushRef="#br0" timeOffset="60262">21960 15901,'0'53,"0"0,27 0,26-53,-27 0,1 0,-1 0,-26 0,0-79,0 79,-26-80,-27 80,26-26,-26 26,1 0,52 26,-53-26,53 53</inkml:trace>
  <inkml:trace contextRef="#ctx0" brushRef="#br0" timeOffset="60802">21511 16404,'-27'26,"27"1,0-1,-26 27,26 0,0-26,0 25,53-25,-27-27,27 53,0-53,-27 53,1-27,-27 27,0-53,-27 27,-26-27,-26 52,26-52,0 0</inkml:trace>
  <inkml:trace contextRef="#ctx0" brushRef="#br0" timeOffset="60996">21616 16404,'0'-27,"53"27,-26 0,-1 0,27 0,0 0,0 0,0 53,26-53,-26 0</inkml:trace>
  <inkml:trace contextRef="#ctx0" brushRef="#br0" timeOffset="63132">23601 15240,'0'-27,"0"-26,-27 53,27-26,-53 26,27 0,-27-27,27 27,-1 0,-26 0,0 0,27 0,-1 0,-25 0,25 0,27-53,-26 53,26 53,0 0,0 0,0 27,0 25,0-25,0 52,53-26,-53 0,52 26,-52-26,80 26,-80-26,79 26,-79-26,53 0,-53 0,0-27,53 1,-53-1,0-26,0 0,0 0,0 0,0 0,0-27,0-26,0 53,0-27,0 27,0-53,0 27,26-1,-26 27,53-53,-26 27,26-27,-27 52,1-52,26 0,-27 0,1 0,25 27,-25-27,26 0,0 0,-27 0,1 0,-1 0,27 53,-27-53,27 0,-26 0,-1 0,1 0,-27 0</inkml:trace>
  <inkml:trace contextRef="#ctx0" brushRef="#br0" timeOffset="64848">25426 16113,'-26'53,"26"-27,0-26,53 0,26 0,1 0,-1-26,-52-27,25 26,-52-26,0 27,0 0,-26-54,0 80,-27 0,-27 0,-26 53,53 0,27-27,26 1,-53 26,53-27,0 1,27 26,25-27,1-26,0 79,27-79,-27 27,0-27,-1 53,1-53,-26 0</inkml:trace>
  <inkml:trace contextRef="#ctx0" brushRef="#br0" timeOffset="65829">24262 15107,'27'0,"-1"0,1 0,26 0,-27 0,1 0,25 0,1 0</inkml:trace>
  <inkml:trace contextRef="#ctx0" brushRef="#br0" timeOffset="66236">24765 14869,'0'0,"0"53,0 0,0 0,0 0,26 53,-26-53,0-27,0 1,0 26,-26-53,0 0,-27 0,-27 0,54 0,26-27</inkml:trace>
  <inkml:trace contextRef="#ctx0" brushRef="#br0" timeOffset="66403">24791 14446,'0'-27,"53"27,-53-26,0 52</inkml:trace>
  <inkml:trace contextRef="#ctx0" brushRef="#br0" timeOffset="66813">24950 15002,'0'52,"27"1,-27-26,0-1,0 27,0 0,0-26,53-27,-53-27,26 1,-26-54,79 27,-79 0,53-26,-53 53,27-1,-27 27,79 53,-79-26,0-1,27 27,-27-27,0 1,53 26,-53 26</inkml:trace>
  <inkml:trace contextRef="#ctx0" brushRef="#br0" timeOffset="67705">25744 14605,'-53'0,"27"53,-27 26,26 0,27 1,-79 26,79-1,0 1,0 0,0-27,0-26,26 0,27-53,0 53,0-53,0 0</inkml:trace>
  <inkml:trace contextRef="#ctx0" brushRef="#br0" timeOffset="68354">25929 14790,'53'0,"0"0,-27 0,1 0,26 0,-27 0,-26 79,27-79,-27 53,0 0,-27-53,-26 53,27-53,-27 53,0-53,53 26,0-26,53 0,-27 53,1-53,52 0,-52 0,-1 0,-26-26</inkml:trace>
  <inkml:trace contextRef="#ctx0" brushRef="#br0" timeOffset="68597">26405 14869,'0'53,"0"-26,0-1,0 27,0 0,27-53,-27 26</inkml:trace>
  <inkml:trace contextRef="#ctx0" brushRef="#br0" timeOffset="68824">26511 14949,'0'0,"0"53,0-1,53 28,0-80</inkml:trace>
  <inkml:trace contextRef="#ctx0" brushRef="#br0" timeOffset="69227">26802 14711,'0'0,"0"52,-26-52,26 53,-27-53,27 27,-26-27,-27 0,27 0,-1 0,-26 0,27 0,-1 0,-26-80,0 54,1 26,52 0,0 26,0 27,0 0</inkml:trace>
  <inkml:trace contextRef="#ctx0" brushRef="#br0" timeOffset="69926">27040 14684,'0'-26,"0"52,0 1,-79 52,79-26,-26 26,26 1,-53 25,53-25,-27-27,27 0,-53 0,53-27,0 0,0-26</inkml:trace>
  <inkml:trace contextRef="#ctx0" brushRef="#br0" timeOffset="70330">27120 15028,'0'0,"0"53,26 26,-26-52,80-1,-27 54,-53-54,-27 27,-52-53,26 0,0 0,26 0</inkml:trace>
  <inkml:trace contextRef="#ctx0" brushRef="#br0" timeOffset="70520">27120 15054,'0'-52,"26"52,27 0,0 0,-53 0,53 0,-53 52,53-52</inkml:trace>
  <inkml:trace contextRef="#ctx0" brushRef="#br0" timeOffset="70825">27623 14816,'0'27,"0"-1,0 27,0 0,0 0,26 26,-26-26,0 0,0-26,0 26,0-27,0 27,-26-53,-80 53,53-53</inkml:trace>
  <inkml:trace contextRef="#ctx0" brushRef="#br0" timeOffset="71215">27993 14711,'0'-27,"0"80,0 0,0 26,0 1,0-1,0-26,0 0,0 0,0-27,0 27,26-53,-26 27,53-27</inkml:trace>
  <inkml:trace contextRef="#ctx0" brushRef="#br0" timeOffset="71387">27861 14975,'53'0,"52"-26,-52 26,0 0,-26 0,26 0,-53 53</inkml:trace>
  <inkml:trace contextRef="#ctx0" brushRef="#br0" timeOffset="72484">24474 16642,'26'-53,"1"53,26 0,53 0,105 0,80 0,53 0,0 0,27 0,26 0,-53 0,26-53,-132 53,-53 0,-79 0,-27 0,-158 0,-27 0</inkml:trace>
  <inkml:trace contextRef="#ctx0" brushRef="#br0" timeOffset="73209">24950 17303,'53'0,"-26"0,-1 0,27 0,-27 0,1 0,26 53,-27-53,27 0</inkml:trace>
  <inkml:trace contextRef="#ctx0" brushRef="#br0" timeOffset="73533">25532 17198,'0'26,"0"1,0-1,0 27,0-27,0 27,0 0,0-26,0-1,0 1,0 52,-53-79,27 0,-27 26,-26-26,52 0</inkml:trace>
  <inkml:trace contextRef="#ctx0" brushRef="#br0" timeOffset="73706">25506 16933,'0'-26,"53"-27,-53 26,0 1,0 26</inkml:trace>
  <inkml:trace contextRef="#ctx0" brushRef="#br0" timeOffset="74259">25956 17118,'0'27,"0"52,0-26,0-27,0 1,0 26,0 0,53-80,-53-52,0 52,26 1,-26-27,26 27,27-27,0 53,-26 0,26 53,0 0,-53-27,0 27,0-27,0 1,0-1</inkml:trace>
  <inkml:trace contextRef="#ctx0" brushRef="#br0" timeOffset="76079">26696 17012,'0'0,"-26"53,26-26,-26 26,26 26,-80-26,80-27,-26 27,26-26,0-1,0 27,0 0,26-53,-26 27,53-27</inkml:trace>
  <inkml:trace contextRef="#ctx0" brushRef="#br0" timeOffset="76509">26723 17092,'53'0,"-27"0,1 0,26 26,0 27,-53-26,0 26,0-27,-27-26,27 26,-53-26,53 53,0-26,53-27,-26 0,-1 0,27 0</inkml:trace>
  <inkml:trace contextRef="#ctx0" brushRef="#br0" timeOffset="76757">27146 17198,'0'26,"-26"-26,26 53,0 0,0 26,26-79,-26 27,27-27</inkml:trace>
  <inkml:trace contextRef="#ctx0" brushRef="#br0" timeOffset="76968">27226 17303,'0'0,"0"53,0 0,0-26,53-27</inkml:trace>
  <inkml:trace contextRef="#ctx0" brushRef="#br0" timeOffset="77305">27384 17039,'0'0,"0"53,0-53,0 26,-79-26,53 0,-1 0,-26 0,27 0,-1-26,-26-27,0 0,1 53,52 26,0 1,52 26,-25-53</inkml:trace>
  <inkml:trace contextRef="#ctx0" brushRef="#br0" timeOffset="77545">27464 16907,'53'0,"-53"52,26-52,-26 80,0-54,0 27,0-26,0 52,0-26,0-27,-53 27,0-26,-26 52,26-26,0-26</inkml:trace>
  <inkml:trace contextRef="#ctx0" brushRef="#br0" timeOffset="78235">25532 17806,'0'0,"0"0,53-53,27 53,25-53,54 53,26-53,54 53,52-53,0 53,-53 0,-106 0,-53 0,-26 0,27 0,-80 0,-27 53</inkml:trace>
  <inkml:trace contextRef="#ctx0" brushRef="#br0" timeOffset="78684">26696 17833,'0'0,"0"26,0 27,0-27,0 1,0 26,27-27,26-26,-27 53,27-53,-53 53,27-53,-27 27,-27-27,-52 0,-1 0,1 0,0 0</inkml:trace>
  <inkml:trace contextRef="#ctx0" brushRef="#br0" timeOffset="78865">26776 17806,'0'-26,"26"26,1 0,52 0,-26 0,-26 0,25 0,1 0</inkml:trace>
  <inkml:trace contextRef="#ctx0" brushRef="#br0" timeOffset="81226">28866 14896,'53'0,"26"0,-26 0,27 0,-1 0,0 0,-26 0,0 0,-26 0,-27 26,0 27,26-53,-26 27,53 52,-53-26,0 0,0 0,0 26,0 0,-53 1,53 52,0-26,0 0,0 53,0-27,0 27,0-27,27 53,-27-26,79-27,-79-53,53 1,-53-27,53 26,-53-52,0-1,0 27,0-27,0 1,0-1,-27 27,27-26,0 26,0 0,-26-53,26 52,0 1,-53-53,53 27,-26 26,-1-53,-52 0,26 0,53 0,-80 0,27-53,1 53,-1 0,53-27,-27 27,1-53,26 80</inkml:trace>
  <inkml:trace contextRef="#ctx0" brushRef="#br0" timeOffset="82135">30083 18018,'-26'0,"-1"26,27 27,0-26,0-27,0 26,80-26,-27 0,-1 0,-52 0,0-26,0-27,-26-27,26 54,-26-1,26-25,-53 52,53 26,0 27</inkml:trace>
  <inkml:trace contextRef="#ctx0" brushRef="#br0" timeOffset="83682">29898 14128,'-27'0,"-25"53,25-26,27 26,0 0,53-53,0 105,26-78,-26-27,-26 79,26-79,-53 27,0-1,-27 27,-26-53,0 0,0 27,-26-27,26 0,27 0</inkml:trace>
  <inkml:trace contextRef="#ctx0" brushRef="#br0" timeOffset="83998">29924 14314,'0'-53,"0"26,-26 27,26-26,53 26,0 0,26 0,-26 0,-26 0,25 0,-25 0</inkml:trace>
  <inkml:trace contextRef="#ctx0" brushRef="#br0" timeOffset="84382">30877 13917,'0'-27,"0"27,0 27,-53 52,0-26,0 26,27 54,-27-27,0 26,0-53,53 1,-53-1,0 0,53-26,-26 0,26-26,0-27,0 0</inkml:trace>
  <inkml:trace contextRef="#ctx0" brushRef="#br0" timeOffset="84777">30824 14499,'0'26,"0"1,0 26,0 0,0 0,0-27,53 0,0 54,0-80,0 0,-27-53,-26-26,53 52,-53 1,-53 79,53-27,-26 27,26-27,0 1,-53 26,53-27,0 27,0 0,0 26,0-26</inkml:trace>
  <inkml:trace contextRef="#ctx0" brushRef="#br1" timeOffset="990602">20929 370,'0'-53,"0"27,0 52,-53 27,53 0,0 0,0 0,0 0,0 0,-27 26,27-52,0-1,0 27,0-27,0-26</inkml:trace>
  <inkml:trace contextRef="#ctx0" brushRef="#br1" timeOffset="990935">21273 238,'0'-27,"26"-26,-26 80,0 26,0 0,-26 0,26 0,0-1,0-25,0-1,0 27,0-26,0-1,0 1,0 26,0-27,0 1,-27-27,27 52</inkml:trace>
  <inkml:trace contextRef="#ctx0" brushRef="#br1" timeOffset="991242">20955 582,'0'-27,"26"27,27 0,-26 0,26 0,-27 0,27 0,0 0,26 0,-52 0</inkml:trace>
  <inkml:trace contextRef="#ctx0" brushRef="#br1" timeOffset="991759">21511 529,'0'53,"0"-27,0 27,0 0,0 26,0-52,0-1,0 27,79-53,-26 0,-53-53,26-26,-26 26,0 27,0-27,0 106,53-27,-53 1,53-27,-26 52,52-52,-52-26,-27-27,0 0,0 27,0-54,-53 80,53-26,-27 26,27 0</inkml:trace>
  <inkml:trace contextRef="#ctx0" brushRef="#br1" timeOffset="991960">22066 370,'0'53,"0"-27,0 27,0 0,0 0</inkml:trace>
  <inkml:trace contextRef="#ctx0" brushRef="#br1" timeOffset="992103">22066 952,'0'0,"0"0</inkml:trace>
  <inkml:trace contextRef="#ctx0" brushRef="#br1" timeOffset="992491">20955 1349,'0'-53,"53"53,-27 0,27 0,0 0,0 0,0 0,26 0,1 0,-27 0,26 0,0 0,-26 0</inkml:trace>
  <inkml:trace contextRef="#ctx0" brushRef="#br1" timeOffset="993423">24183 449,'0'27,"0"-1,0 1,0 26,0-27,0 1,0 52,26-79,54 0</inkml:trace>
  <inkml:trace contextRef="#ctx0" brushRef="#br1" timeOffset="993624">24580 555,'0'27,"26"-27,-26 26,27-26,-27 80,0-54,0 27,0-27,0 1,-53 26,-27-53</inkml:trace>
  <inkml:trace contextRef="#ctx0" brushRef="#br1" timeOffset="993889">24262 106,'0'0</inkml:trace>
  <inkml:trace contextRef="#ctx0" brushRef="#br1" timeOffset="995491">25374 449,'0'-52,"26"78,27-26,-27 0,1 0,26 0,-27 0,1 0,-27 26,0 1,0 26,0-27,0 1,0 26,0 0,0-27,0 1,0 25,0-25,0-1,0 27,0 0</inkml:trace>
  <inkml:trace contextRef="#ctx0" brushRef="#br1" timeOffset="996408">26405 502,'0'-26,"0"52,0 27,0 0,27 0,-27-26,53 26,-53-27,53 27,-53-80,0 1,0-27,0-26,0 52,0 1,26-27,27 53,-26 0,-1 53,27-27,-53 1,53-27,-53 79,26-79,-26 53,0-27</inkml:trace>
  <inkml:trace contextRef="#ctx0" brushRef="#br1" timeOffset="997051">27173 635,'0'-27,"0"1,0-1,-27 27,-26 0,53 0,-26 27,26 26,0 0,0-27,26-26,27 0,-26 0,52 0,-79 0,53 27,-27 52,54-53,-54-26,27-26,-53-1,27 27,-27-52,26 52,27 0,-26 52,-27 1,52-53</inkml:trace>
  <inkml:trace contextRef="#ctx0" brushRef="#br1" timeOffset="997240">27966 741,'27'0,"26"0,-27 0,27 0,-26 0</inkml:trace>
  <inkml:trace contextRef="#ctx0" brushRef="#br1" timeOffset="998574">28337 317,'0'-26,"0"-27,53 53,-27-27,1 27,52 0,-26 0,-27 27,27 26,-53-27,27 27,-27-26,0-1,0 27,-80 0,54-53,26 26,26-26,27 53,0-53,0 80,27-27,-80-27,26 0,-26 54,0-27,-53 0,-26 26,-1-26,1 0,0-53,52 0,27 0,27-53,52 53,53-79,54 26,52-27,-53 27,-79 27,0-27,-80 0,-26 0,0 0,-26 53,-1 0,-26 0,0 0,27 0,-27 27,53 26,-27 0,27-1,0 1,27 0,-1-53,54 27,-1-27,0 0,-26 0,0-27,0 27,-26-79,-27 26</inkml:trace>
  <inkml:trace contextRef="#ctx0" brushRef="#br1" timeOffset="998892">29898 714,'26'0,"27"0,-26 0,26 0,-53 27,26-27,-26 52,0-25,0 26,0-27,0-26,0-53,53 0,-53 1,53-28,-27 54,27-27,0 26,-26 27,-27 27,106 26,-80-53,0 0</inkml:trace>
  <inkml:trace contextRef="#ctx0" brushRef="#br1" timeOffset="999151">30612 635,'27'0,"-1"0,27 0,-53 79,0-52,0-1,0 27,80-27,-54-26,27 0,0 0,-53-26,26-53,-26 26,0 0,-26-27,-1 54,-26 26,53-27,-52 27,-1 0,53 27,-53-1,53 54</inkml:trace>
  <inkml:trace contextRef="#ctx0" brushRef="#br1" timeOffset="1.00232E6">27120 635,'0'0,"0"53</inkml:trace>
  <inkml:trace contextRef="#ctx0" brushRef="#br1" timeOffset="1.00423E6">24289 185,'0'-27,"0"27,0 27,0 26,0-27,0 1</inkml:trace>
  <inkml:trace contextRef="#ctx0" brushRef="#br1" timeOffset="1.00837E6">23230 1640,'-52'0,"52"0,0 79,0-52,0 52,0-26,26-26,-26 26</inkml:trace>
  <inkml:trace contextRef="#ctx0" brushRef="#br1" timeOffset="1.0086E6">23442 1719,'0'53,"0"-26,0-1,0 1,0 26,0-27,0 1</inkml:trace>
  <inkml:trace contextRef="#ctx0" brushRef="#br1" timeOffset="1.00898E6">23178 1534,'26'0,"0"27</inkml:trace>
  <inkml:trace contextRef="#ctx0" brushRef="#br1" timeOffset="1.00919E6">23363 1534,'53'0,"-27"0,-26 53</inkml:trace>
  <inkml:trace contextRef="#ctx0" brushRef="#br1" timeOffset="1.00952E6">23760 1534,'53'27,"-1"52,-52-26,53 0,-53 0,0 26,53-26,-53-26,0-1,0 27,-26-53,-27 53,26-53,-52 53</inkml:trace>
  <inkml:trace contextRef="#ctx0" brushRef="#br1" timeOffset="1.01119E6">25744 1640,'0'-26,"0"-27,-26 53,26-53,-27 26,-26-26,27 53,-27 0,0 53,26 0,-26 0,53 0,-26-26,26-1,0 27,0-53,79 0,-52 0,26 0,-27 0,27-27,-26 1,-1-27,-26 80,0 25,0-25,0-1,0 54,0-27,53 0,-53 0,0 26,53-26,-53-27,0 1</inkml:trace>
  <inkml:trace contextRef="#ctx0" brushRef="#br1" timeOffset="1.01267E6">26829 1640,'0'-26,"0"52,0 53,0 1,0-1,0-26,0 0,26 0,-26-27,53-26,-53-52,0-1,0 26,0 1,0-27,27 53,-27-27,53 27,26 0,-26 0,-27 0,27 80,-26-27,-27-27,0 27,0-27,0 1</inkml:trace>
  <inkml:trace contextRef="#ctx0" brushRef="#br1" timeOffset="1.01335E6">27517 1878,'0'-53,"0"27,0-1,-53 27,26 0,1 0,-27 27,53 26,-27-27,27 27,0 0,27-53,-1 0,27 0,0-26,-26 26,26-53,-27 26,-26 54,0-1,27 1,-27 26,0-27,0 0,52-26,-52 0,53 0,-53-52,27 52,-27-27,53 27,-27 0,27 0,0 79,-53-26,0-26</inkml:trace>
  <inkml:trace contextRef="#ctx0" brushRef="#br1" timeOffset="1.01363E6">28205 2037,'26'0,"-26"-26,27 26,25 0,-25 0,-1 0</inkml:trace>
  <inkml:trace contextRef="#ctx0" brushRef="#br1" timeOffset="1.0153E6">28787 1481,'0'-26,"0"26,26 0,27 0,0 0,-53 26,0 1,0-1,0 27,0-26,0-27,0 53,0-1,0 28,26-80,27 79,0-52,-26 26,-27 0,53 26,-53 0,0 1,-27 25,1-52,-27-26,26-27,-26 53,53-53,0-53,0 0,0 0,53 0,0-26,53 26,-27-27,27 28,-53 25,0-26,0 27,-53-27,27 26,-27-26,-53-26,26 79,-26 0,27 0,-27 26,26 54,-26-1,53 1,-26-27,26-1,0-25,0-27,26 26,54-26,-27 0,0 0,0-26,52-53,-52 26,27 0,-27 0,-27 53,27 0,-27 0,-26 26,53 1,-53-1,53 27,-53-26,0-1,0 27,0-27,0-52,0-1,0-25,0 25,0 1,80 26,-1-80,53 27,-26 0,26 27,-26 26,-53-53,0 53,-53 26,0 27,-26 53,26-26,-27-27,27-1,0 1,0-26,53-27,0-27,-26-52,-27 0,52-1,-52 1,0-1,-26 28,-53 25,-1 27,54 53,-27 26,53 27,-27-79</inkml:trace>
  <inkml:trace contextRef="#ctx0" brushRef="#br0" timeOffset="1.08322E6">29713 4021,'26'0,"-26"80,0-27,0 26,0 27,0 0,0 0,0-27,0 27,0 0,0-1,0 1,0 27,0-28,0 1,0 0,0-27,0 1,53 26,-53-27,0 0,0 1,0-27,0 0,27-1,-27 28,0-27,0 0,0 0,0 0,0 26,0-26,0 0,0 0,0 0,0 26,0-53,0 27,26-53,-26 0</inkml:trace>
  <inkml:trace contextRef="#ctx0" brushRef="#br0" timeOffset="1.08501E6">26644 5953,'52'0,"-25"0,-1 0,27 0,0 0,0 0,0 0,0 0,0 0,-27 0,1 0,26 0,-27 0,1 0,26 0,-27 0,27 0,0 0,0 0,53 0,-27 0,-26 0,0 0,0 0,0-53,26 53,0 0,-26 0,0 0,0 0,0 0,-26 0,-1 0,27 0,-27-27,1 27,26 0,0 0,0 0,-27 0,27 0,0 0,0 0,0 0,26 0,0 0,1 0,-1 0,-26 0,26 0,1 0,-1 0,1 0,-1 0,0 0,1-52,-1 52,27 0,-27 0,1 0,-27 0,0 0,26-53,-26 53,53 0,-27 0,-26 0,26 0,-26 0,27 0,-1 0,0 0,1 0,-27 0,52 0,-52 0,0 0,0 0,0 0,27 0,-1 0,-26 0,0 0,0-27,0 27,26 0,0 0,-26 0,0 0,0-53,0 53,26 0,-26 0,0 0,-26 0,26 0,-27 0,0 0,27 0,-26 0,26 0,-27 0,27 0,-26 0,-1 0,53 0,-52 0,-1 0,-26 27,0-27,-26 0</inkml:trace>
  <inkml:trace contextRef="#ctx0" brushRef="#br0" timeOffset="1.08691E6">29792 4339,'0'-53,"0"53,0 53,0 26,-53-79,53 53,-26-26,-1-27,27 53,-53-53</inkml:trace>
  <inkml:trace contextRef="#ctx0" brushRef="#br0" timeOffset="1.08713E6">29660 4392,'0'-27,"26"27,-26 0,27 0,-27 80,26-80,-26 53,53-53,-53 26,53-26</inkml:trace>
  <inkml:trace contextRef="#ctx0" brushRef="#br0" timeOffset="1.08937E6">30559 5768,'0'0,"0"-53,0 0,0 26,0-52,0 52,0 1,0-27,0 27,-53 26,53-27,0 1,0-27,0 26,-26-26,26 27,0 0,0-1,-26 27,26-53,0 27,0-1,0-26,0 27,0-1,0-26,0 27,-53 26,53-26,0-27,0 26,-27 27,27-26,0-27,0 26,-26 27,26-26,0-1,-53 27,53 0,0 27,0 26,26-53</inkml:trace>
  <inkml:trace contextRef="#ctx0" brushRef="#br0" timeOffset="1.08972E6">30533 4656,'0'-53,"-53"53,0 27,27-27,-27 79,26-79,-26 0,0 0,53-26,0-27,27 79,-27 27,26-26,27 26,0-53,0 0,-26 0,25 0,-52 0</inkml:trace>
  <inkml:trace contextRef="#ctx0" brushRef="#br0" timeOffset="1.09186E6">29157 5821,'0'-53,"0"26,0 1,0 26,0-53,0 26,0 1,-26 26,26-53,0 26,0 1,0-27,0 27,-53 26,53-27,0 1,-27-27,27 26,0-26,0 27,0 0,-53-27,53 26,0 1,-26 26,26-53,0 26,0 1,0-27,0 26,0 1,-27 26,27-26,0-27,0 26,0 1,0-27,0 26,0 27,0 53,0-53</inkml:trace>
  <inkml:trace contextRef="#ctx0" brushRef="#br0" timeOffset="1.0922E6">29025 4709,'0'0,"-53"0,26 27,-52 26,26-53,0 79,0-53,53-26,0-26,27-27,-1 53,-26 0,80 0,-54 53,53-53,-52 0,26 26,0-26,-53 53,53-53</inkml:trace>
  <inkml:trace contextRef="#ctx0" brushRef="#br0" timeOffset="1.09425E6">31433 5768,'0'0,"-27"0,27-27,-53 27,53-53,0 27,-26-1,26-26,0 27,0-1,-27 27,27-52,0 25,0 1,0-27,0 0,-53 26,53-26,0 27,0 0,-26 26,26-27,-53-26,53 27,-27-27,27 26,-26 27,26-26,0-27,0 26,-53 27,53-26,0 26,0 26,0 27,53-53</inkml:trace>
  <inkml:trace contextRef="#ctx0" brushRef="#br0" timeOffset="1.09451E6">31221 4947,'-27'0,"-26"0,27 0,-27 0,0 0,0 0,80 0,-1 0,1 27,-27-1,0 27,53-53</inkml:trace>
  <inkml:trace contextRef="#ctx0" brushRef="#br0" timeOffset="1.09638E6">28443 5900,'-27'0,"27"-27,0 1,0 0,0-27,-53 53,53-27,0 1,0-1,-26 27,26-53,0 0,0 27,0-27,0 0,-27 27,27-27,0 26,0 1,0-1,0-26,0 27,0 0,-52-27,52 26,0 1,-27 26,1 0,26 0,26 0,27 0,0 0,0 0,0 0,-27 0,1 0,-27 0,-27 0,-26 0,27 0,-27 0,0 0,-26 53,26-53,26 53,-26-53,80 0,-27 0,26 0,1 0,-1 0,54 0,-80 0,52 0,-52 52,80-52,-54 27,27-27,-26 0</inkml:trace>
  <inkml:trace contextRef="#ctx0" brushRef="#br0" timeOffset="1.09859E6">32015 5715,'0'-27,"0"1,0-27,0 26,0 1,0-27,-53 27,53-1,0-26,-27 53,27-26,-53-27,53 26,0 1,0-1,0-25,-26 52,26-27,0 1,0-27,0 53,79-27,-52 27,-27 0,-53 0,26 0,1 0,-1 0,-26 0,27 0,26 0,26 0,27 0,-53 53,27-53,-27 27,53-27,0 26,-27-26,1 0</inkml:trace>
  <inkml:trace contextRef="#ctx0" brushRef="#br0" timeOffset="1.10101E6">27834 5953,'0'-53,"0"26,-26 1,26-27,0 27,0-1,0-26,0 27,-53-1,53-26,0 27,0-1,-27 27,27-52,0 25,0 1,-26 26,26-27,0-26,-53 53,53-26,0-1,0-26,-26 53,78 0,-25 0,26 0,-27 0,-26-26,0 26,-53 0,0 0,27 0,-27 0,27 0,26 53,-27-53,27 26,53-26,26 0,-26 53,0-53,0 0,0 0,-26 0,-1 0</inkml:trace>
  <inkml:trace contextRef="#ctx0" brushRef="#br0" timeOffset="1.10319E6">32570 5688,'0'-26,"0"-27,0 26,-26 27,26-26,0-27,0 27,-27 26,27-27,0 1,0-54,0 54,-26 26,26-27,0-26,0 27,-53 0,53-27,0 26,0 1,-27 26,27 0,0 53,0 0,0-53,53 0,-53-53,0 26,-53 54,27-27,-27 79,27-53,-27 27,53-79,26 26,-26-27,27 27,-1 0,53 0,-52 27,-1-27,27 0</inkml:trace>
  <inkml:trace contextRef="#ctx0" brushRef="#br0" timeOffset="1.1055E6">27199 5953,'0'0,"-26"-53,26 26,0 1,-53-27,53 27,-27-27,27 26,0 1,0-27,-53 53,53-27,0 1,0-1,-26 27,26-52,-26 25,26-26,0 27,0-1,0 1,0 26,0 0,-53 0,53-53,-27 53,27-27,0 27,0 53,0-26,0-1,-53 27,27-53,26-26,0-1,0 27,0 0,106 0,-80 0,27 0,-27 0,-26 53,53-26,-53-1,27-26</inkml:trace>
  <inkml:trace contextRef="#ctx0" brushRef="#br0" timeOffset="1.11286E6">29501 6138,'0'-53,"-26"80,26-1,0 27,0-27,0 1,0-1,0 27,53-53,-27 0,-26 27,26-27,-26 0,27 0,-27-27,0-26,0 27,0-1,0-26,0 27,0 0,0-27,0 53,-27 0,-25 26,52 27,-53-53,53 26</inkml:trace>
  <inkml:trace contextRef="#ctx0" brushRef="#br0" timeOffset="1.12771E6">32861 5741,'-26'0,"26"0,0-26,26 26,27 0,27 0,-28 0,1 0,-26 0,26 0,0 0,-27 0,1 0,26 0,-27 0,0 0,1 0,-27-27,0 27</inkml:trace>
  <inkml:trace contextRef="#ctx0" brushRef="#br0" timeOffset="1.12799E6">33338 5529,'26'0,"27"0,-53 53,26-53,-26 27,27-27,-27 53,0 0,0 26,-53-26</inkml:trace>
  <inkml:trace contextRef="#ctx0" brushRef="#br0" timeOffset="1.12893E6">33046 6112,'27'0,"-1"0,-26 52,0 28,0-1,53 27,-53-27,0-52,0-1,0-52,-26-27,26-26,0-27,0 26,0 1,0 53,26 26,-26-27,53 27,-53 27,53 25,-53 1,53 0,-53 0,0 0,27-26,-27-1</inkml:trace>
  <inkml:trace contextRef="#ctx0" brushRef="#br0" timeOffset="1.12937E6">33417 6323,'0'27,"0"26,26 0,1-1,26-52,-27 0,-26-26,0-27,0 27,0 26,53 0,0 53,-27-27,1-26,-27-53,0-26,0-1,0 27,0 0,0 1,0 25,0 1,0 26</inkml:trace>
  <inkml:trace contextRef="#ctx0" brushRef="#br0" timeOffset="1.13048E6">29686 3863,'-53'0,"53"0,-26 0,26 53,-27-53,27 26,-52-26,52 53,-27 0,-26-27</inkml:trace>
  <inkml:trace contextRef="#ctx0" brushRef="#br0" timeOffset="1.13071E6">29686 3916,'27'-53,"26"53,0 0,-53 0,52 0,1 53,0-53,27 0</inkml:trace>
  <inkml:trace contextRef="#ctx0" brushRef="#br0" timeOffset="1.13155E6">30136 2804,'0'-53,"0"0,-26 53,-54 0,54 27,-1-1,27 27,-79 0,79 0,-27 0,27 0,0-27,0 1,0 52,0-79,0 53,53-53,-26 0</inkml:trace>
  <inkml:trace contextRef="#ctx0" brushRef="#br0" timeOffset="1.13188E6">30189 3148,'53'27,"-53"26,0 0,-27-1,27-25,0-1,27-26,-27 0,26 0,-26-53,27 53,-27-52,53 52,-53-27,26 27,1 0,26 0,-53 0,52 0,-52 79,0-52,27 26</inkml:trace>
  <inkml:trace contextRef="#ctx0" brushRef="#br0" timeOffset="1.13276E6">29554 2698,'0'-52,"0"-1,-26 53,26 53,0 52,0 28,0-28,0 1,52 0,-52-26,53-28,-53 1,53 0</inkml:trace>
  <inkml:trace contextRef="#ctx0" brushRef="#br0" timeOffset="1.13332E6">30824 2778,'0'-53,"53"106,-53 0,79 53,-79-1,0 28,0-27,0-27,0 0,0 1,0-27,0-1</inkml:trace>
  <inkml:trace contextRef="#ctx0" brushRef="#br0" timeOffset="1.13722E6">20214 4445,'0'-27,"0"27,27 0,-27 53,0-26,0 26,0-1,53 1,-53 0,0 27,0-27,0-1,0 1,0 0,0 27,26-27,-26-27,0 1,0 25,0-25,53 26,-53-27,0 1,0-1,0 27,0-26,26 25,-26 1,0-26,0-1,0 27,0-26,0-1,0 27,0-26,0-1,0 27,0-27,0 1,0 26,0 26,0-52,0-1,0 0,0 27,0-26,0-1,0 54,0-27,0-27,0 1,0 25,0-25,0-1,0 54,53-27,-53 0,0-27,0 27,0 0,27-53,-27 26,0 1,0 26,0-27,0 1,0 26,0-27,0-26</inkml:trace>
  <inkml:trace contextRef="#ctx0" brushRef="#br0" timeOffset="1.13965E6">17780 6323,'26'0,"1"0,26 0,-27 0,1 0,26 0,26 0,-26 0,0 0,-27 0,27 0,27 0,-80 53,79-53,-53 0,1 0,26 0,-27 0,27 0,0 0,0 0,26-26,-26 26,0 0,0 0,0 0,26 0,1 0,-1 0,1 0,-1 0,0 0,1 0,-1 0,0 0,1 0,-1 0,1 0,-1 0,27-27,-27 27,-26 0,0 0,0 0,26 0,-26 0,0 0,27 0,-1 0,0 0,1 0,-27 0,26 0,0 0,1 0,-1-53,-26 53,0 0,0 0,26 0,-26 0,0 0,26 0,-26 0,0 0,27 0,-27 0,-1 0,1 0,0 0,27 0,-27 0,-1-53,1 53,0 0,53 0,-26 0,-1 0,0 0,-26-26,0 26,0 0,26 0,-26 0,27 0,-27 0,0 0,-1 0,28 0,-1 0,27 0,-27 0,-26 0,0 0,0 0,0 0,26 0,-26 0,0 0,0 0,0 0,0 0,0 0,0 0,-27 0,54 0,-54 0,27 53,0-53,-27 0,1 0,-1 0,27 0,0 0,0 0,0 0,26 0,-52 0,-1 0,1 0,26 0,-27 0,54 0,-28 0,28 0,-54 0,1 0,-1 0,27 0,-53 26,27-26,-1 0,27 0,-27 0,1 53,26-53,-27 0,1 0,26 0,-27 0,1 0,25 27,-25-27,-27-27</inkml:trace>
  <inkml:trace contextRef="#ctx0" brushRef="#br0" timeOffset="1.13991E6">25744 6217,'-26'0,"26"0,0-26,79 26,-26 0,-53 0,26 26,-26 27,0-26,0 26,0 26,0-26,-79-27,26 27,27-53</inkml:trace>
  <inkml:trace contextRef="#ctx0" brushRef="#br0" timeOffset="1.14135E6">26088 6667,'0'53,"0"0,0 0,0-27,0 1,0 52,0-132,0 27,0-27,26 0,-26 0,0 27,0-1,27 27,26 0,-27 0,27 27,-53-1,53-26,-53 53,27-53,-27 53,0-27,52-26</inkml:trace>
  <inkml:trace contextRef="#ctx0" brushRef="#br0" timeOffset="1.14182E6">26538 6852,'0'-53,"0"106,26 0,-26-26,53 26,-53-27,27-26,-27 27,26-27,27-27,-53 1,53-27,-53 26,26 27,-26-26,53 26,-26 0,-1 0,27 53,-26 0,-27-80,0-26,0-26,0 0,0-1,0 1,0 26,0 0,0 27,0 52,0 27,0 0</inkml:trace>
  <inkml:trace contextRef="#ctx0" brushRef="#br0" timeOffset="1.14256E6">26035 6588,'53'0,"-53"-27,26 27,-26 0,0 80,0-54,0 1,27-27</inkml:trace>
  <inkml:trace contextRef="#ctx0" brushRef="#br0" timeOffset="1.14376E6">20188 4445,'-27'0,"27"26,-26-26,26 53,0 0,-27-53,27 53,-53-27</inkml:trace>
  <inkml:trace contextRef="#ctx0" brushRef="#br0" timeOffset="1.14399E6">20214 4471,'0'0,"53"53,-26-53,-27 27,52-27,1 0,0 0</inkml:trace>
  <inkml:trace contextRef="#ctx0" brushRef="#br0" timeOffset="1.1503E6">21114 6323,'0'0,"0"-26,0-27,0 26,0 1,0-27,0 27,0 26,0-27,0-26,0 27,0-1,0 1,0-27,0 26,0 1,0-27,0 27,0-1,0-26,-27 53,27 53</inkml:trace>
  <inkml:trace contextRef="#ctx0" brushRef="#br0" timeOffset="1.15498E6">21167 6323,'0'0,"0"-26,0-27,0 26,0 1,0-27,0 27,0-1,0-26,0 27,0-1,0-26,0 27,-27-1,27-25,0 25,0 1,-26 26,26-53,0 26,-27 27,27-26,0-27,0 26,0 1,0-1,0-25,0 25,-26 27,26-26,0-27,0 26,0 1,0-27,0 26,0 1,-53-27,53 27,0-1,0-26,-27 53,27 27,0-1</inkml:trace>
  <inkml:trace contextRef="#ctx0" brushRef="#br0" timeOffset="1.15551E6">21087 5106,'27'0,"-27"-53,26 53,-26-26,-26 26,26 53,-53-27,53 1,-27 52,27-53,-53-26,27 0,-27-52,27-1,26 53,0 53,53-53,-27 26,27-26,0 0,-27 53,1-53,26 0</inkml:trace>
  <inkml:trace contextRef="#ctx0" brushRef="#br0" timeOffset="1.15839E6">18838 4365,'0'-26,"-26"26,26-53,-27 53,27-27,-52 27,25 0,1 0,-27 0,53 0,-27 0,27 53,-26-53,26 53,-53-26,53 52,-27-79,27 53,0 0,0 0,0-53,53 53,0-53,-26 0</inkml:trace>
  <inkml:trace contextRef="#ctx0" brushRef="#br0" timeOffset="1.15869E6">18891 4630,'0'0,"0"26,0 27,0 0,0-26,0-27,0-27,27 1,-27-27,0 26,53-26,-53 27,26 26,27 26,-27 27,-26 0</inkml:trace>
  <inkml:trace contextRef="#ctx0" brushRef="#br0" timeOffset="1.15923E6">18230 4365,'0'-26,"-27"26,27 53,0 26,0 1,0-1,0 0,0 1,53-1,-53 0,27-52</inkml:trace>
  <inkml:trace contextRef="#ctx0" brushRef="#br0" timeOffset="1.1598E6">19315 4418,'0'-26,"0"79,0 0,0 0,0-1,0 1,0 27,0-27,0-27,0 1,0 25</inkml:trace>
  <inkml:trace contextRef="#ctx0" brushRef="#br0" timeOffset="1.16031E6">19447 4180,'26'0,"-26"27,27-27,-27 52,0-25,0-1,0 54,0-80,0 26,26-26,27 0,-26 0,-1 0,-26 0,53 0</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5-19T10:20:50.55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0070C0"/>
    </inkml:brush>
  </inkml:definitions>
  <inkml:trace contextRef="#ctx0" brushRef="#br0">2275 476,'0'0,"0"-53,0 27,0 26,0-27,-52 27,25 0,-26 0,0 0,27 0,-1 106,-26-80,27 1,-27 52,53-52,-26 26,26-27,0 1,0-1,0 27,0-27,0 27,52-53,1 53,-26-53,26 0,26 27,-26-27,0 0,0 0,0 0,-27 0,1-53,26 53,-27-27,1 27,-27-53</inkml:trace>
  <inkml:trace contextRef="#ctx0" brushRef="#br0" timeOffset="351">2593 793,'53'27,"-53"26,53 0,-53 0,26-27,27 27,-26-53,-27-26,53-1,-53 1,26-54,27 54,-27 26,1 0,26 0,-53 53,0-27,0 1,0-1,0 27</inkml:trace>
  <inkml:trace contextRef="#ctx0" brushRef="#br0" timeOffset="2330">3757 926,'0'0,"27"0,-27-27,52 27,-25 0,-1 0</inkml:trace>
  <inkml:trace contextRef="#ctx0" brushRef="#br0" timeOffset="2570">3836 1190,'53'0,"-53"-26,27 26,-1 0,27 0,0 0</inkml:trace>
  <inkml:trace contextRef="#ctx0" brushRef="#br0" timeOffset="5172">5080 291,'0'-53,"26"-27,27 54,-26 26,26 0,-27 0,1 26,-27 1,53 26,-53 0,0 0,0 0,-27-1,27-25,0 26,0 0,27-53,-1 26,1-26,52 53,-53-53,1 27,-27-1,0-26,-27 53,-26-53,27 0,26 26,-26-26</inkml:trace>
  <inkml:trace contextRef="#ctx0" brushRef="#br0" timeOffset="5467">5874 555,'0'53,"-27"0,27 0,0 0,0-27,27-26,26 53,-27-53,27 0,0 0,0-53,0-26,-53 53,0-27,-53 26,26-26,-25 53,25-26,1 26,-54 0,80 53,-26-27</inkml:trace>
  <inkml:trace contextRef="#ctx0" brushRef="#br0" timeOffset="6313">5159 1137,'0'0,"53"0,27 0,78 0,-25 0,131 0,27 0,-53-53,27 53,26 0,-79 0,-27-52,-26 52,-80 0,-52 0,-1 0,-26 0</inkml:trace>
  <inkml:trace contextRef="#ctx0" brushRef="#br0" timeOffset="8052">5636 1534,'0'53,"0"27,0-1,0 27,-27-27,27 1,0-28,0 1,0 0,0 0,0-26,-79-27,52 53,1-53,-53 0</inkml:trace>
  <inkml:trace contextRef="#ctx0" brushRef="#br0" timeOffset="8234">5636 1587,'26'-26,"-26"-27,0 0,0 79</inkml:trace>
  <inkml:trace contextRef="#ctx0" brushRef="#br0" timeOffset="8616">6138 2037,'0'53,"53"-53,-53 26,53-26,-53 27,27 52,-1-79,-26-26,53-1,-53-26,0 0,0-26,26 26,-26 27,53 26,-26 0,-1 0,27 0,-26 79,26-79,-53 53,26-53,-26 53,0-27,27 27,-27 0</inkml:trace>
  <inkml:trace contextRef="#ctx0" brushRef="#br0" timeOffset="8870">6879 1772,'0'0,"0"53,0-26,0-1,0 1,0 26,53-27,-53 27,27 0</inkml:trace>
  <inkml:trace contextRef="#ctx0" brushRef="#br0" timeOffset="9097">7064 1852,'27'0,"-27"26,0 1,0 26,53-27,-53 1,0 25,26 1,27-53</inkml:trace>
  <inkml:trace contextRef="#ctx0" brushRef="#br0" timeOffset="9440">7250 1587,'0'27,"0"26,0-27,-53-26,26 0,-26 0,0 0,0 0,-26 0,53-26,-1 26,-26 0,53-27,-26 27,26 53,0 26</inkml:trace>
  <inkml:trace contextRef="#ctx0" brushRef="#br0" timeOffset="10662">8440 582,'0'-27,"-26"-52,-27 26,26 53,-52-53,26 53,0 0,0 0,0 0,0 0,27 0,26 0,0 53,0 0,0 0,0 0,0 0,0 26,0 0,26 27,-26 27,0-28,0 1,0 0,0 0,53 26,-53-52,0-1,0-26,27 26,-27-26,0 0,0 0,0 26,0-26,-53 0,53-26,0 26,0-1,0-25,0-27,79 0,-26 0,27 0,25 0,28-79,-54 79,-26-80</inkml:trace>
  <inkml:trace contextRef="#ctx0" brushRef="#br0" timeOffset="12110">9234 1190,'0'53,"0"0,0 27,0 25,0 54,0-27,0 1,0-54,0 0,0-26,0 0,0-26,0 26,53-53</inkml:trace>
  <inkml:trace contextRef="#ctx0" brushRef="#br0" timeOffset="12402">10186 2196,'27'0,"-27"0,53 0,-27 0,27 0,-26 0,-1 0,27 0,-26 0,-1 0,27 0,-27 0,-26 53</inkml:trace>
  <inkml:trace contextRef="#ctx0" brushRef="#br0" timeOffset="13288">11668 1825,'0'27,"0"26,27-53,26 0,-1 0,28 0,26-27,-1-26,-25-26,-27 26,-53-26,53 26,-53 26,-27-26,1 53,-27 0,-27 0,-25 0,25 106,-26 0,80-53,26 0,-53 0,53 0,0-27,27 27,52-53,-26 53,26-53,1 53,25-27,-25-26,-27 80,-27-80</inkml:trace>
  <inkml:trace contextRef="#ctx0" brushRef="#br0" timeOffset="13956">10716 582,'0'-27,"53"27,-27 0,27 0,-27 0,1 0,26 0,-27 0,1 0</inkml:trace>
  <inkml:trace contextRef="#ctx0" brushRef="#br0" timeOffset="14420">11377 370,'-26'27,"26"25,-27 54,27-26,0-27,0 0,0-1,0-25,0 26,-53 0,0 0,0-53,1 0,25 0,1 0</inkml:trace>
  <inkml:trace contextRef="#ctx0" brushRef="#br0" timeOffset="14587">11245 423,'0'-53,"26"0,-26 0,0 0,0 27,0 79,0-27</inkml:trace>
  <inkml:trace contextRef="#ctx0" brushRef="#br0" timeOffset="14952">11589 767,'53'53,"-27"0,27 0,-26 0,25-53,-25 0,-27-80,0 54,0-27,26 0,-26 0,0 27,53 26,-26 0,26 26,-53 27,26-27,-26 1,0 52,0-26,0-53</inkml:trace>
  <inkml:trace contextRef="#ctx0" brushRef="#br0" timeOffset="15612">12462 529,'0'0,"0"26,0 27,0-26,0-1,0 27,0-26,26 25,27 1,0-53</inkml:trace>
  <inkml:trace contextRef="#ctx0" brushRef="#br0" timeOffset="15830">12674 582,'0'-27,"26"27,-26 53,0-26,0 26,0-27,0 1,0 25,53-52,-53 27,26-27</inkml:trace>
  <inkml:trace contextRef="#ctx0" brushRef="#br0" timeOffset="16147">12965 317,'-27'0,"-52"0,52 0,1 0,-27 0,26 0,-25 0,-1 0,0-53,26 53,1 0,-54 0,80 27,-26 26,26 0,0-27</inkml:trace>
  <inkml:trace contextRef="#ctx0" brushRef="#br0" timeOffset="16535">12462 661,'26'0,"1"53,26-53,26 0,27 0,26 0,-26 0,-27 0,-26 0,-26 0,-27 27</inkml:trace>
  <inkml:trace contextRef="#ctx0" brushRef="#br0" timeOffset="17196">12594 952,'53'0,"-53"-53,27 53,25 0,-52 53,0-26,0 26,0-1,0 1,0-26,-26-27,26 26,53 27,26-53,-26 0,0 0,27 0,25-26,-52 26</inkml:trace>
  <inkml:trace contextRef="#ctx0" brushRef="#br0" timeOffset="18126">13520 476,'27'-53,"26"27,-27 26,-26-27,27 27,25 0,-52 53,53 0,-53 26,53 1,-53 52,0-26,0 79,0-53,0 27,0 26,53 27,-53-27,0 0,80-26,-80 0,0-80,0-52,26-27,-26 26,0-26,-79 0,-1 0,54 0</inkml:trace>
  <inkml:trace contextRef="#ctx0" brushRef="#br0" timeOffset="20068">14499 1693,'0'53,"0"0,0-27,0 1,0 26,-26-27,26 1,-80-27,27 79,27-79</inkml:trace>
  <inkml:trace contextRef="#ctx0" brushRef="#br0" timeOffset="20614">14711 1323,'-53'26,"53"27,-27 53,27 0,0-27,0 0,0 1,0-27,0 0,0 0,0-53,80-80,-80 27,26-26,-26-1,53-25,-53-1,27 53,-27 26,53 27,-53-26,26 26,53 0,-26 0,-26 26,26 27,-53 0,53 0,-53-26,26-1,-26 27,0 0,0 0,0 26,0-52</inkml:trace>
  <inkml:trace contextRef="#ctx0" brushRef="#br0" timeOffset="21034">15610 1296,'53'-26,"-26"26,26 0,0-53,26 53,27 0,26 0,-52 0,-1 53,-26-53,0 53,-53-27,26 53,-26-52</inkml:trace>
  <inkml:trace contextRef="#ctx0" brushRef="#br0" timeOffset="21303">15743 1878,'0'0,"26"0,54 0,-54 0,27 0,0 0,26 0,54 0,-54 0,0 0,1 0,-27 0,-1 0,-25 0,26 0</inkml:trace>
  <inkml:trace contextRef="#ctx0" brushRef="#br0" timeOffset="21701">16034 979,'0'26,"0"-26,0 27,0 25,0 1,0 0,0 27,0 26,0 26,0 0,0 27,0-53,0 0,0-1,0-52,0 0,26-26,1-27</inkml:trace>
  <inkml:trace contextRef="#ctx0" brushRef="#br0" timeOffset="22092">16960 1640,'-53'53,"26"26,27-52,-52 26,52 0,0-27,0-26,52 27,28-27,-54 0,-26 0,53-27,-53-26,0 0,0 0,-26 0,26 1,-53 52,0 0,-26 79,79-53</inkml:trace>
  <inkml:trace contextRef="#ctx0" brushRef="#br0" timeOffset="22504">17621 1958,'53'53,"-53"-1,0 1,-53 27,27-27,-27 0,-26 26,26-79</inkml:trace>
  <inkml:trace contextRef="#ctx0" brushRef="#br0" timeOffset="23879">19209 926,'0'-53,"0"26,-27 27,27-26,-26 26,-27 0,0 0,0 0,0 53,-26-27,52 54,-26-27,53-1,-52 1,52 53,0-26,0 25,26 1,53 27,1-54</inkml:trace>
  <inkml:trace contextRef="#ctx0" brushRef="#br0" timeOffset="24119">19315 1772,'0'27,"0"-27,0 53,0 0,0-53,53 26,-27-26,0 0,27 0,-53 0,0-53,0 0,-26 53,-27-53,27 53,-1 0,-26 27</inkml:trace>
  <inkml:trace contextRef="#ctx0" brushRef="#br0" timeOffset="25088">20373 1349,'53'0,"-53"-26,26 26,1 0,26 0,-27 26,-26 1</inkml:trace>
  <inkml:trace contextRef="#ctx0" brushRef="#br0" timeOffset="25243">20452 1693,'53'0,"-53"0,53 0,0 0,0 0</inkml:trace>
  <inkml:trace contextRef="#ctx0" brushRef="#br0" timeOffset="26730">21458 555,'0'-26,"0"52,0 27,0 27,0-1,0 0,0 27,0 0,-27-53</inkml:trace>
  <inkml:trace contextRef="#ctx0" brushRef="#br0" timeOffset="26991">21246 1402,'27'0,"-27"-53,79 53,-53 0,54 0,-27 0,26 0,0 0,1-26,-1 26,1 0,-28 0,1 0</inkml:trace>
  <inkml:trace contextRef="#ctx0" brushRef="#br0" timeOffset="27458">21537 1825,'0'0,"0"0,0 53,0 0,0-26,27 26,-1-27,27 0,-27-26,27 80,-26-54,-27 27,0-53,-80 53,27-53,1 27,-28-27,27 0</inkml:trace>
  <inkml:trace contextRef="#ctx0" brushRef="#br0" timeOffset="27643">21537 1746,'53'0,"-27"-53,27 53,27 0,-1 0,-26 26,0-26,0 0</inkml:trace>
  <inkml:trace contextRef="#ctx0" brushRef="#br0" timeOffset="28333">22675 899,'0'-53,"0"27,0-27,-53 53,0 0,0 0,-26 53,-1 26,27 1,0 52,53 0,0 27,0 26,0-53,0 27,0 26,27-26,-27-53,0-27,0 1,0-1,0 1,-27-1,27 0,-52-26</inkml:trace>
  <inkml:trace contextRef="#ctx0" brushRef="#br0" timeOffset="28603">22463 3254,'0'27,"0"-1,27 27,-27-27,53-26,-53 53,79-53,-53 0,-26-26,0-27,0 0,-26-26,26 52,-53 27,27-26,-27 26,26 0</inkml:trace>
  <inkml:trace contextRef="#ctx0" brushRef="#br0" timeOffset="29833">22119 264,'0'27,"0"26,27 52,26-105,-27 53,0-53,-26 27,53-27,-53 26,-53 27,27-53,0 27,-27-27,26 53</inkml:trace>
  <inkml:trace contextRef="#ctx0" brushRef="#br0" timeOffset="30103">22199 185,'52'0,"1"0,-26 0,-1 0,-26-27,53 27,0 0,-26 27,26-27</inkml:trace>
  <inkml:trace contextRef="#ctx0" brushRef="#br0" timeOffset="30462">22781 185,'0'-27,"0"80,0 0,-80 27,80-27,-26-27,26 27,-27-27,27 1,0 26,0 0</inkml:trace>
  <inkml:trace contextRef="#ctx0" brushRef="#br0" timeOffset="30847">22913 370,'0'53,"0"-27,0 1,0 26,0-27,0 27,0-26,53-27,-27 0,27-27,-53 1,27-27,-27 0,0 79,0 27,0-26,0-1,0 54,0-27,0-27</inkml:trace>
  <inkml:trace contextRef="#ctx0" brushRef="#br0" timeOffset="31911">23204 1217,'-26'53,"-80"26,0 27,53 26,-26 27,26 0,53-53,-53-27,53 0,26 1,27-80,0 26,0-26,0-26,0-1,-53-26,26 0,-26 0,0-26,-53 26,27 27,-27-27,0 53,53 53,0 0,0 0</inkml:trace>
  <inkml:trace contextRef="#ctx0" brushRef="#br0" timeOffset="32232">23389 1878,'0'53,"0"0,0 0,0 0,-26 26,26-26,0-26,0-27,53 53,-27-53,1 0,25 0,-52-27,27 1,-27-27,0-27,0 27,0 1,0 25,-79 27,79-53,-27 53,1 53</inkml:trace>
  <inkml:trace contextRef="#ctx0" brushRef="#br0" timeOffset="33110">24289 2116,'0'-26,"0"-27,0 27,0-27,-80 53,1 0,79 53,-79-27,79 53,-53-52,53-1,0 27,53-53,-27 0,1 0,25 0,1-26,-26-1,26-52,-53 26,53 0,-53-53,0-26,0 53,0-1,0 54,0-1,0-52,0 52,0 27,0 53,0 0,0 0,0 27,0 25,0 1,0 27,0-28,53 28,-53-54,0 0,53-52</inkml:trace>
  <inkml:trace contextRef="#ctx0" brushRef="#br0" timeOffset="33351">24712 1614,'0'53,"0"26,0 27,0 26,0-53,0 1,0-1,0-26,0 0</inkml:trace>
  <inkml:trace contextRef="#ctx0" brushRef="#br0" timeOffset="33515">24659 2037,'80'-53,"-54"53,0 0,27 0,-26 0,-1 53,27-53,-26 26</inkml:trace>
  <inkml:trace contextRef="#ctx0" brushRef="#br0" timeOffset="34532">25215 1719,'53'0,"-53"-26,79 26,-26 0,0 0,-27 0,-26 26,0 1</inkml:trace>
  <inkml:trace contextRef="#ctx0" brushRef="#br0" timeOffset="34674">25506 2037,'106'0,"-27"-26,-26 26,0 0</inkml:trace>
  <inkml:trace contextRef="#ctx0" brushRef="#br0" timeOffset="35297">26194 926,'0'79,"0"0,0 27,0-26,0-1,0 0,0-26</inkml:trace>
  <inkml:trace contextRef="#ctx0" brushRef="#br0" timeOffset="35552">26061 1640,'80'0,"-1"0,1 0,-1 0,0-53,1 53,-27 0,0 0,-27 27</inkml:trace>
  <inkml:trace contextRef="#ctx0" brushRef="#br0" timeOffset="36003">26379 1878,'26'0,"-26"-26,0 52,0 1,0 26,0-27,0 1,53 25,-53-25,27-27,-27 53,53-53,-53 53,53-53,-53 53,-53-27,0-26,-27 0,28 0,-1 0</inkml:trace>
  <inkml:trace contextRef="#ctx0" brushRef="#br0" timeOffset="36205">26458 1852,'53'0,"0"0,0 0,0 0,0 0,26 0,1 0,-27-53</inkml:trace>
  <inkml:trace contextRef="#ctx0" brushRef="#br0" timeOffset="36446">27093 1667,'0'26,"53"0,-53 27,0 27,0-1,0 27,-26 0,-27 26,-26 0,-27-26,53-106</inkml:trace>
  <inkml:trace contextRef="#ctx0" brushRef="#br0" timeOffset="37083">25956 1534,'0'53,"0"0,0 0,0 26,0 1,0 26,0 26,0-26,0 79,26-26,27-80,26-26</inkml:trace>
  <inkml:trace contextRef="#ctx0" brushRef="#br0" timeOffset="37781">27781 1270,'-26'-27,"-1"27,1 0,-53 80,-1 25,54-25,-27 26,0 52,53-52,0 0,-53 26,53-52,0-1,0-26,0 0,0-27,26-26,27 53,0-53</inkml:trace>
  <inkml:trace contextRef="#ctx0" brushRef="#br0" timeOffset="38223">28099 1428,'0'0,"-80"27,1 26,0 53,-27 26,0 27,80-80,26 0,0 1,0-27,0-27,26-26,27 0,0 0,0 0,0-26,-53-27,26-27,-26 28,0-1,-26 0,-1 53,-26 0,27 0,-27 0,-26 79,52-26,27 0,-53-53</inkml:trace>
  <inkml:trace contextRef="#ctx0" brushRef="#br0" timeOffset="38515">28416 1958,'0'26,"-53"27,-26 0,53 0,26 0,-53-27,53 1,26 52,1-79,25 0,-25 0,-1-26,-26-1,0-26,0-26,0 26,0 26,-53 27,27-52,-27 52,27 0,26 26</inkml:trace>
  <inkml:trace contextRef="#ctx0" brushRef="#br0" timeOffset="38793">28787 1561,'0'26,"0"54,26-28,-26 28,0-1,0 1,0 25,0-25,0 26,-26-1,-27-25,-27 26,1-53,0-53</inkml:trace>
  <inkml:trace contextRef="#ctx0" brushRef="#br0" timeOffset="39773">29342 1455,'0'0,"-53"79,-26 1,26 52,-26 27,26-1,0-25,53-27,0-1,0 1,26 0,80-27,0-79,26 27,-26-27</inkml:trace>
  <inkml:trace contextRef="#ctx0" brushRef="#br0" timeOffset="40596">29819 1137,'0'27,"0"-1,0 1,0 26,52-27,-52 27,27-26,-27-1,53 53,-53-52,-27 26,-52-53</inkml:trace>
  <inkml:trace contextRef="#ctx0" brushRef="#br0" timeOffset="40807">29871 1111,'53'-53,"-26"53,52 0,-52 0,-1 53,-26-27,0 1</inkml:trace>
  <inkml:trace contextRef="#ctx0" brushRef="#br0" timeOffset="41684">29686 1772,'27'0,"26"0,26 0,27-53,26 53,-26 0,0 0,-27-26,1 26,-28 0,-52 53</inkml:trace>
  <inkml:trace contextRef="#ctx0" brushRef="#br0" timeOffset="42126">30004 2090,'0'26,"0"1,0 52,26-79,-26 53,53-26,-26-27,-1 0,27-27,-53 1,26-27,-26 26,0 1,0 26,0 26,0 27,0 27,0-28,0 1,0 0,0-26,0 26,0-27,53-26</inkml:trace>
  <inkml:trace contextRef="#ctx0" brushRef="#br0" timeOffset="42553">30903 1481,'0'0,"0"106,-26 53,26-27,-53 106,53-52,0-81,-53-25,53-1,0 1,0-54,-53 27,0 0,27-53,-27 0</inkml:trace>
  <inkml:trace contextRef="#ctx0" brushRef="#br0" timeOffset="42854">31327 2328,'53'0,"-27"0</inkml:trace>
  <inkml:trace contextRef="#ctx0" brushRef="#br0" timeOffset="43027">31327 2540,'26'0,"27"0,0 0,-27 0,1 0</inkml:trace>
  <inkml:trace contextRef="#ctx0" brushRef="#br0" timeOffset="43432">32120 1667,'0'26,"0"27,0 26,0-26,0 0,0 27,0-1,0 0,0 1,0-27,0-27,0 27</inkml:trace>
  <inkml:trace contextRef="#ctx0" brushRef="#br0" timeOffset="43784">32676 1825,'0'27,"-26"26,26-27,0 27,26-26,-26-1,53 27,-53-27,53 27,-53-26,0 26,0 0,-27-53,-25 26,-1-26,-27 0,54 0</inkml:trace>
  <inkml:trace contextRef="#ctx0" brushRef="#br0" timeOffset="43980">32782 1587,'53'0,"26"-26,-52 26,-1 0,27 0,-27 0,27 0,27 53</inkml:trace>
  <inkml:trace contextRef="#ctx0" brushRef="#br1" timeOffset="72960">2302 3995,'0'-27,"0"-25,0 52,0-27,-27 27,1 0,-80 0,80 27,-1-27,27 79,-106-53,106 1,-26 26,26 0,0-27,0 53,0-26,0 0,0-26,0 26,53-53,0 26,26-26,1 0,-28 0,28-26,-54 26,-26-27,53 27,-53-53,27 53,-27-26,0-1</inkml:trace>
  <inkml:trace contextRef="#ctx0" brushRef="#br1" timeOffset="75547">2778 4312,'0'27,"0"26,0-27,0 27,0 0,0 0,0 26,0-26,0-26,0-1,0 27,0-26,0-1,0-26</inkml:trace>
  <inkml:trace contextRef="#ctx0" brushRef="#br1" timeOffset="75840">3281 4418,'53'0,"-27"0,1 0,26 0,-27 0</inkml:trace>
  <inkml:trace contextRef="#ctx0" brushRef="#br1" timeOffset="75982">3413 4683,'27'0,"-1"0,27 0,-27 0,1 0,-1 0</inkml:trace>
  <inkml:trace contextRef="#ctx0" brushRef="#br1" timeOffset="77123">4763 3413,'0'-53,"0"26,26 27,-26-26,53 26,-27 0,27 0,0 26,-53 1,0 26,0-27,0 1,0 26,0-27,0 27,0 0,0 0,53-53,-26 53,-1-53,-26 53,53-53,-53 53,-27 0,1-53,-27 52,-26-52,52 53,1-53</inkml:trace>
  <inkml:trace contextRef="#ctx0" brushRef="#br1" timeOffset="77414">5503 3704,'0'26,"0"1,0-1,27 27,26-26,-27-27,27 0,-53 0,0-53,0 53,-53-80,27 80,-27 0,0 0</inkml:trace>
  <inkml:trace contextRef="#ctx0" brushRef="#br1" timeOffset="78043">4445 4101,'0'0,"53"0,26 0,54 0,52 0,0 0,0 0,27-27,0 27,-54 0,-25-53,-80 53,-27 0,0 0,-26 27</inkml:trace>
  <inkml:trace contextRef="#ctx0" brushRef="#br1" timeOffset="79004">4683 4445,'0'53,"0"0,0-1,0 28,0-1,0 27,0-27,0 1,0-27,0 0,0-27,0 27,0 0,0-53,-53 26,0-26,53 0,0-26</inkml:trace>
  <inkml:trace contextRef="#ctx0" brushRef="#br1" timeOffset="79221">4736 4339,'0'26,"0"1</inkml:trace>
  <inkml:trace contextRef="#ctx0" brushRef="#br1" timeOffset="79912">5265 4630,'0'26,"0"1,0-1,0 27,0-26,0-1,53 53,-53-52,27-27</inkml:trace>
  <inkml:trace contextRef="#ctx0" brushRef="#br1" timeOffset="80144">5503 4656,'0'27,"53"52,-53-26,0-26,27-1,-27 27,0 0,26-53</inkml:trace>
  <inkml:trace contextRef="#ctx0" brushRef="#br1" timeOffset="80457">5689 4498,'0'0,"-27"0,27 0,-53 0,-26 0,26 0,26 0,1 0,-27 0,27 0,26 0,-27 0,27 26,0 1</inkml:trace>
  <inkml:trace contextRef="#ctx0" brushRef="#br1" timeOffset="81636">6694 3757,'0'0,"0"-27,0 27,0-53,-53 53,0 0,0 0,0 53,53-26,-53-1,53 54,0-27,0-1,0 28,0-1,0 1,0-1,0 0,0 1,0 78,0-25,0-27,0 26,0-53,0 1,0-1,0-26,0 26,0-26,0-26,53-27,-53 26,27-26,26 0,0 0,26 0,0 0,1-53,-1-53</inkml:trace>
  <inkml:trace contextRef="#ctx0" brushRef="#br1" timeOffset="81996">7250 3968,'0'-26,"-27"26,27 53,0 0,0 26,0 1,0-1,0 0,0 27,0-26,0 25,0 1,0-26,0-54</inkml:trace>
  <inkml:trace contextRef="#ctx0" brushRef="#br1" timeOffset="82257">7779 4789,'79'0,"-26"0,-26 0,-1 0,27-53,-27 53,27 0,-26 0</inkml:trace>
  <inkml:trace contextRef="#ctx0" brushRef="#br1" timeOffset="83692">9075 4630,'0'0,"0"26,53-26,0 0,-26 0,25 0,-25 0,-27-53,26 27,-26 0,0-27,0 0,-53 53,1 0,25 0,1 26,-27 27,53 0,-53 26,53 1,0 26,0-54,0-25,53 26,0-53,0 53,26-53,27 0,0 0,-1 0,-25 0</inkml:trace>
  <inkml:trace contextRef="#ctx0" brushRef="#br1" timeOffset="84606">8281 3651,'0'0,"53"0,0 0,-26 0,52 0,1-27,-1 27,-26 0,0-52</inkml:trace>
  <inkml:trace contextRef="#ctx0" brushRef="#br1" timeOffset="84936">8969 3360,'0'26,"0"1,0 26,0 0,0 26,0-26,0 0,0-27,27 27,-27-26,0-1,0 54,-53-80,0 26,27-26,-27 0</inkml:trace>
  <inkml:trace contextRef="#ctx0" brushRef="#br1" timeOffset="85108">8916 2804,'0'-53,"0"53,0 53,0 27</inkml:trace>
  <inkml:trace contextRef="#ctx0" brushRef="#br1" timeOffset="85491">9419 3307,'0'53,"0"0,0-27,0 1,0 26,0-27,0 1,0-1,0 53,27-79</inkml:trace>
  <inkml:trace contextRef="#ctx0" brushRef="#br1" timeOffset="85715">9631 3333,'0'27,"0"26,0-27,0 1,26 26,-26-27,0 1,0 25,53-52</inkml:trace>
  <inkml:trace contextRef="#ctx0" brushRef="#br1" timeOffset="86032">9843 3016,'0'0,"0"79,-80-52,54-27,-1 0,1 0,-54 0,27 0,1 0,-1-53,26 53,1 26,26 80,0-26,0-1</inkml:trace>
  <inkml:trace contextRef="#ctx0" brushRef="#br1" timeOffset="86585">9340 3783,'53'0,"-27"0,27 0,26 0,1 0,-1 0,1 0,-1 0,0 0,-52 0,-1 0</inkml:trace>
  <inkml:trace contextRef="#ctx0" brushRef="#br1" timeOffset="86903">9737 4074,'0'0,"53"27,0 26,-53 0,0-27,-27-26,27 53,79-53,27-27,-26 27,-1-52,-26 52</inkml:trace>
  <inkml:trace contextRef="#ctx0" brushRef="#br1" timeOffset="87958">10319 3519,'0'-53,"0"26,79 27,-79-26,27 26,26 0,-53 26,79 1,-79 52,79 0,-79 27,80 27,-80-1,0 53,0-26,0-27,0 27,0-53,0 0,0-1,0-25,0-1,0-26,0-26,-27 25,-52-25,-1-27,54 53,-27-53,53 26</inkml:trace>
  <inkml:trace contextRef="#ctx0" brushRef="#br1" timeOffset="88348">11404 4365,'79'-53,"-26"53,0 0,0 0,-53 53,0-26</inkml:trace>
  <inkml:trace contextRef="#ctx0" brushRef="#br1" timeOffset="88483">11721 4683,'79'-27,"-52"27</inkml:trace>
  <inkml:trace contextRef="#ctx0" brushRef="#br1" timeOffset="89959">12541 3228,'80'0,"-27"-80,-1 80,1 0,27 0,-27 0,-53 53,26 0,-26 0,-26 0,-27 26,-53 1,0-27,53-1,27-52,26 53,-27-53,54 27,-1-27,54 0,-28 0,28 53,-54-53,1 26,-27 27,0-26,-27-27,-26 53,0-53,80 0</inkml:trace>
  <inkml:trace contextRef="#ctx0" brushRef="#br1" timeOffset="90237">13467 3439,'-26'53,"26"0,-27-26,27 52,0-53,0 1,27-27,-1 53,27-53,-26 0,-1 0,-26-53,53 26,-53 1,0-27,-53 0,27 27,-1 26,-26 0,27 0,-1 0,-26 0</inkml:trace>
  <inkml:trace contextRef="#ctx0" brushRef="#br1" timeOffset="90933">12488 4233,'0'0,"53"0,0 0,53 0,53 0,0 0,26 0,0 0,0 0,-79 0,0 0,-27 0,-52 53,26-53</inkml:trace>
  <inkml:trace contextRef="#ctx0" brushRef="#br1" timeOffset="92233">12700 4709,'0'0,"0"27,0 26,-53 0,53-1,0 1,-53 27,53-27,0 0,0-27,0 53,0-52,-26-27,26 26,-53-26,26 0,-26 53,27-53,0 0</inkml:trace>
  <inkml:trace contextRef="#ctx0" brushRef="#br1" timeOffset="92449">12726 4286,'0'-27,"27"54,-27-1,0 1</inkml:trace>
  <inkml:trace contextRef="#ctx0" brushRef="#br1" timeOffset="93067">13150 4894,'0'-52,"0"104,0-25,0 26,0 0,0 0,0 53,0-80,26 0,-26 27</inkml:trace>
  <inkml:trace contextRef="#ctx0" brushRef="#br1" timeOffset="93326">13414 4815,'0'79,"0"-26,0 27,0-27,0 0,0-27,27-26</inkml:trace>
  <inkml:trace contextRef="#ctx0" brushRef="#br1" timeOffset="93709">13600 4656,'0'0,"-27"0,27 27,-53 26,0-53,27 0,-54 0,1 0,0 0,-1 0,1 0,26 26,0-26,53 27,-26-27,26 53,26-53,54 0,-54 0,27 0</inkml:trace>
  <inkml:trace contextRef="#ctx0" brushRef="#br1" timeOffset="95230">14737 3466,'0'-27,"-26"-26,-27 27,0 26,0-53,27 53,-27 0,26 0,1-26,-27 26,26 0,-25 0,52 0,0 26,0 53,0 1,0-27,0 26,52 0,-52 1,0-1,53 27,-53 0,0 0,0 52,-26-52,26 0,0 53,-79-27,79 0,-53 80,53-80,-53 1,53-54,0 0,-27-26,27-26,0 26,0-53,0-27,80 27,-54-26,27 26,0-53,26 53,1 0,-1 0,0 0,1 0,-27 0,26 26,-26-26</inkml:trace>
  <inkml:trace contextRef="#ctx0" brushRef="#br1" timeOffset="96560">15266 3942,'27'0,"-27"0,0 26,0 54,0-1,0 27,0-27,0 1,-27-27,27 0,0 26,0-26,0-27,0 1,0 52</inkml:trace>
  <inkml:trace contextRef="#ctx0" brushRef="#br1" timeOffset="96825">15822 4577,'53'0,"-53"26,53-26,26 0,-26 0,0 0,0 0</inkml:trace>
  <inkml:trace contextRef="#ctx0" brushRef="#br1" timeOffset="97535">16828 3836,'0'0,"0"27,0 26,-27 52,27-25,-26 52,26 27,0-53,0 26,26 0,1 0,52-52,-26-1,26-52,-26-27,0 53,-27-53</inkml:trace>
  <inkml:trace contextRef="#ctx0" brushRef="#br1" timeOffset="98293">17727 3968,'0'-79,"0"26,0 27,-26 26,26-27,-27 27,27-53,-53 53,27 0,-27 80,0-54,0 27,27 26,-27-26,0 27,53-27,-27 26,27-26,-53-27,53 27,0-26,0-1,0 27,0-26,27-1,26 53,0-79,0 0,26 0,0 0</inkml:trace>
  <inkml:trace contextRef="#ctx0" brushRef="#br1" timeOffset="98817">17674 4365,'0'53,"-26"-53,26 27,0-1,0-26,26 0,27 0,-26 0,-1 0,-26 0,79-53,-79 27,0-1,0-26,-79 53,53 0,-27 0,26 0,27 27,-53-27,53 26,80 27,-1-53,27 0,0 0,-27-26,0 26,1-53,-54 53,-26-53,0 26,0 27,-53 0,27 0,-1 0,-25 0,52 27,0 26,26-27,27 27,26-26,-26 26,0-27,0 27,0 0,-53 0,-53-53,0 79,-53-79,53 53,0-53</inkml:trace>
  <inkml:trace contextRef="#ctx0" brushRef="#br1" timeOffset="99714">18944 3916,'0'52,"0"-25,0-1,0 27,0-26,0-1,53 27,-53 0,27-53</inkml:trace>
  <inkml:trace contextRef="#ctx0" brushRef="#br1" timeOffset="99914">19129 3995,'27'0,"-27"53,53-53,-53 53,0 0,0 0,0-27</inkml:trace>
  <inkml:trace contextRef="#ctx0" brushRef="#br1" timeOffset="100243">19447 3598,'0'26,"0"1,-27 26,1 0,-53-53,52 0,-26 0,27 0,-27-53,26 0,-26 53,1 0,-1 53,26 0,-26 26,53-26,-53-26</inkml:trace>
  <inkml:trace contextRef="#ctx0" brushRef="#br1" timeOffset="100737">18944 4498,'0'0,"53"0,-26 0,25 0,54 0,0 0,26 0,-52 0,-1 0,-26 0,-26 0,-27 26</inkml:trace>
  <inkml:trace contextRef="#ctx0" brushRef="#br1" timeOffset="101082">19076 4762,'53'0,"27"27,-54-27,-26 26,27-26,-27 79,0-52,0-1,-27 27,-26-26,27 52,26-52,53-27,0 0,0 0,26 0,-26 0,-27 0,-26-27</inkml:trace>
  <inkml:trace contextRef="#ctx0" brushRef="#br1" timeOffset="102068">19844 4445,'-53'0,"79"0,54 0,-27 0,0 0,-27 0,27 0</inkml:trace>
  <inkml:trace contextRef="#ctx0" brushRef="#br1" timeOffset="102480">20452 4233,'0'0,"0"53,53-27,-53 27,27 0,-27 53,0-27,0-26,0 0,0 0,0-26,-27 26,-26-53,0 0,53-27</inkml:trace>
  <inkml:trace contextRef="#ctx0" brushRef="#br1" timeOffset="102685">20532 3704,'53'0,"-53"26,0 27,0-26</inkml:trace>
  <inkml:trace contextRef="#ctx0" brushRef="#br1" timeOffset="103238">21299 4127,'-26'0,"-54"0,54 0,-1 0,1 0,-27 0,26 0,-26 53,53-26,53 25,0 1,0-26,27 26,-54-53,-26 53,27-53,-27 53,-27 26,-26-79,0 0,27 26,-1-26</inkml:trace>
  <inkml:trace contextRef="#ctx0" brushRef="#br1" timeOffset="103726">21405 4233,'0'79,"0"1,0-54,0 1,0 26,0-27,0 1,0 25</inkml:trace>
  <inkml:trace contextRef="#ctx0" brushRef="#br1" timeOffset="103915">21484 4233,'27'0,"-27"53,0 0</inkml:trace>
  <inkml:trace contextRef="#ctx0" brushRef="#br1" timeOffset="104176">21616 4656,'0'0,"27"-53,-27 27,26 26,27 0,0 0,0 0,0 0,-53 53,27-53,-27 26,0 1</inkml:trace>
  <inkml:trace contextRef="#ctx0" brushRef="#br1" timeOffset="104746">22146 4021,'-53'0,"53"53,0 0,0 0,-27-26,27 25,0-25,0-1,27-26,-27 53,53-53,-27 0</inkml:trace>
  <inkml:trace contextRef="#ctx0" brushRef="#br1" timeOffset="104962">22304 4101,'0'26,"0"27,0-26,0-1,0 27,0-27,0 1,27-27,-27 53</inkml:trace>
  <inkml:trace contextRef="#ctx0" brushRef="#br1" timeOffset="105264">22490 3677,'0'27,"0"26,-27-53,-52 0,26 0,26 0,1 0,-27 0,27 0,-27-53,0 79,53 27,-53 53,53-53</inkml:trace>
  <inkml:trace contextRef="#ctx0" brushRef="#br1" timeOffset="105872">22013 4445,'0'0,"53"0,0 26,0-26,26 0,1 0,-1 0,-26 0,27 0,-54 53,-26-26</inkml:trace>
  <inkml:trace contextRef="#ctx0" brushRef="#br1" timeOffset="106194">22199 4736,'52'0,"1"0,-26 0,26 0,-53 0,0 106,0-80,-53 0,26 27,-26 0,80-53,26 0,0 0,0 0,26 0,0 0,1-26</inkml:trace>
  <inkml:trace contextRef="#ctx0" brushRef="#br1" timeOffset="107086">22860 3757,'26'0,"54"26,-80 27,53-26,-53 26,0 26,0 0,0 1,0-1,0 27,0-27,0 27,0 0,53 26,-53-26,53 53,-53-53,53 26,-53-53,0-26,0-26,0-1,-27-26,1 0,-27 0,53-26,-80-27,80 0,-53-27,53 28</inkml:trace>
  <inkml:trace contextRef="#ctx0" brushRef="#br1" timeOffset="108122">23204 4312,'53'0,"0"0,-27 0,1 0,26 0,-27 0,1 0</inkml:trace>
  <inkml:trace contextRef="#ctx0" brushRef="#br1" timeOffset="108286">23469 4656,'52'0,"1"0,-53 0,27 0</inkml:trace>
  <inkml:trace contextRef="#ctx0" brushRef="#br1" timeOffset="110965">23971 3413,'0'-27,"27"27,52 0,-26 0,-53 0,0 53,0-26,0-1,-26-26,26 53,-27-26,27 25,0 1,53-26,-27-27,-26 53,53-53,-53 79,0-26,0-53,-53 53,1-53,-28 53,54-53,-1 0</inkml:trace>
  <inkml:trace contextRef="#ctx0" brushRef="#br1" timeOffset="111247">24395 3810,'-27'53,"27"-27,-53 27,53 0,53-27,-26-26,-1 0,27 0,-27 0,-26-26,0-1,0-25,0 25,-26 1,0-27,-1 53,-26-53,0 53</inkml:trace>
  <inkml:trace contextRef="#ctx0" brushRef="#br1" timeOffset="111744">23945 4339,'53'-53,"0"53,79 0,0 0,27 0,26-53,-53 53,27 0,-79 0,-54 0,-26 26,0 1</inkml:trace>
  <inkml:trace contextRef="#ctx0" brushRef="#br1" timeOffset="112178">24421 4603,'0'80,"0"-27,0-27,0 1,0 26,0-27,0 0,53 27,-53-26,0-1,0 27,0-53,-53 27,27-27,-27 0,0 0</inkml:trace>
  <inkml:trace contextRef="#ctx0" brushRef="#br1" timeOffset="112404">24553 4392,'0'0,"0"53</inkml:trace>
  <inkml:trace contextRef="#ctx0" brushRef="#br1" timeOffset="112740">24791 4868,'0'0,"27"79,-27-52,0-1,0 27,0-26,0 26,53-53</inkml:trace>
  <inkml:trace contextRef="#ctx0" brushRef="#br1" timeOffset="112949">25003 4842,'0'52,"0"1,0 0,0-53,0 53,0 0,0-26</inkml:trace>
  <inkml:trace contextRef="#ctx0" brushRef="#br1" timeOffset="113287">25162 4736,'0'0,"0"0,0 26,-53-26,-26 0,-1 0,54 0,-27-53,53 27,-53-1,26 27,-52-53,53 53,26 0,0 80,0-54</inkml:trace>
  <inkml:trace contextRef="#ctx0" brushRef="#br1" timeOffset="114242">25559 3704,'0'-27,"0"1,0-27,0 53,0-26,-27 26,-26-53,27 53,-1 0,-25 26,52 53,0-52,0 26,0 26,0 1,0-1,52 0,-52 27,53 26,-53-52,0 26,0-27,0 0,0 1,0-1,-26-26,26-26,0-1,0 53,0-52,26-1,27-26,0 0,0 0,0 0,0 0,0 0,-27 0,-26 0</inkml:trace>
  <inkml:trace contextRef="#ctx0" brushRef="#br1" timeOffset="115024">25823 3968,'-26'0,"26"53,0 0,0 27,0-27,0-1,0 1,0 0,0 0,0 0,0-26</inkml:trace>
  <inkml:trace contextRef="#ctx0" brushRef="#br1" timeOffset="115249">26114 4312,'27'0,"-1"0,27 0,27 0,-27 0,-1 0,-25-26,26 26</inkml:trace>
  <inkml:trace contextRef="#ctx0" brushRef="#br1" timeOffset="115505">26220 4074,'0'-26,"0"26,0 79,0 1,0-28,-26 28,26-1,0-26,0 27,0-54,26-26</inkml:trace>
  <inkml:trace contextRef="#ctx0" brushRef="#br1" timeOffset="116226">26167 4312,'27'0,"-1"0</inkml:trace>
  <inkml:trace contextRef="#ctx0" brushRef="#br1" timeOffset="116871">26670 4180,'0'27,"0"-1,-26 27,26-27,0 1,0 26,0 0,0 0,0 0,0-1,0-25,-27 26,-26-53,27 0,-27 0,0 0,0-27</inkml:trace>
  <inkml:trace contextRef="#ctx0" brushRef="#br1" timeOffset="117043">26591 3968,'26'0,"-26"-26,0 26</inkml:trace>
  <inkml:trace contextRef="#ctx0" brushRef="#br1" timeOffset="117598">26961 3624,'0'0,"79"27,-79-1,80 27,-80 27,53-1,-53 0,0 27,0 53,0-27,0-26,0 26,0-26,0-26,0-1,0-26,0 0,0 0,0-27,0-26,-53 0,26 0,27-26</inkml:trace>
  <inkml:trace contextRef="#ctx0" brushRef="#br1" timeOffset="119833">27596 4418,'0'-53,"0"53,27 0,52 0,-53 0</inkml:trace>
  <inkml:trace contextRef="#ctx0" brushRef="#br1" timeOffset="120065">27623 4524,'26'0,"27"0,-27 0,1 0,-1 0</inkml:trace>
  <inkml:trace contextRef="#ctx0" brushRef="#br1" timeOffset="121466">28310 3360,'27'-53,"-1"53,27 0,-26 0,-27 0,0 79,0-26,0-53,0 53,-53-53,53 53,0-26,0 52,53-79,-27 53,27-53,0 26,-27-26,-26 53,-26-26,-27-27,-26 0,52 0,1 0</inkml:trace>
  <inkml:trace contextRef="#ctx0" brushRef="#br1" timeOffset="121735">28998 3598,'-26'26,"-1"27,-25 0,25-26,27 26,0 0,0-53,53 0,0 0,26-27,-52-26,-27 27,0-1,0-26,0 27,-27 26,-26-53,27 53,-1 0,-25 26</inkml:trace>
  <inkml:trace contextRef="#ctx0" brushRef="#br1" timeOffset="122638">28258 4180,'26'0,"53"0,27 0,53 0,0 0,52-79,-25 79,-28 0,-25 0,-54 0,-26 0,-27 0,-26 26</inkml:trace>
  <inkml:trace contextRef="#ctx0" brushRef="#br1" timeOffset="123289">28707 4524,'0'-26,"27"26,-27 26,0 27,0 26,0-52,0 26,79-53</inkml:trace>
  <inkml:trace contextRef="#ctx0" brushRef="#br1" timeOffset="123559">29051 4524,'0'27,"0"-1,0 27,0-27,0 1,0 26,0 0,0-27</inkml:trace>
  <inkml:trace contextRef="#ctx0" brushRef="#br1" timeOffset="123933">29184 4365,'0'27,"-53"-1,26 27,-26-53,53 53,-53-53,27 0,-1 0,-52 0,53-26,-27-27,26 26,1 27,26-26,-53 26,-27 0,28 0,-1 53,53 0,0 0,0-27</inkml:trace>
  <inkml:trace contextRef="#ctx0" brushRef="#br1" timeOffset="125103">30004 3598,'0'0,"-80"53,1 26,26 1,27 52,26 53,-80-26,80-53,0 26,0 0,0-26,53 0,0-53,0-27,0-26,26 80,-52-80,-1 0,-26 26,27-26,-27 0</inkml:trace>
  <inkml:trace contextRef="#ctx0" brushRef="#br1" timeOffset="125554">30110 3863,'0'53,"0"-1,0 28,0-27,0 0,0 0,0 26,0 0,0 1,0-54,53-26</inkml:trace>
  <inkml:trace contextRef="#ctx0" brushRef="#br1" timeOffset="125741">30454 4233,'26'0,"27"-53,0 53,-27 0,27 0</inkml:trace>
  <inkml:trace contextRef="#ctx0" brushRef="#br1" timeOffset="126064">30798 3968,'0'27,"0"26,0 0,0 0,0 0,52 26,-52 27,0-27,27-26,-27 0,0-27,0 27,0-53,-79 0,52 0,-26 0</inkml:trace>
  <inkml:trace contextRef="#ctx0" brushRef="#br1" timeOffset="126243">30877 3677,'0'-26,"0"26</inkml:trace>
  <inkml:trace contextRef="#ctx0" brushRef="#br1" timeOffset="126684">31406 3624,'53'27,"-53"-1,0 1,26 52,-26 1,53 25,-53 1,0 27,0-1,0 27,-53-1,1-78,25-27,-26 26,53-53,-26-26,26 0</inkml:trace>
  <inkml:trace contextRef="#ctx0" brushRef="#br1" timeOffset="129493">2328 6508,'-53'0,"27"0,26 80,-26-54,26 27,-53 0,53-26,0-1,0 27,0-27,0 27,0-26,26-27,27 0,26 0,1 0,-1 0,-26 0,0 0,-27 0,27 0</inkml:trace>
  <inkml:trace contextRef="#ctx0" brushRef="#br1" timeOffset="130483">2990 6905,'0'-26,"53"26,-27 0,27 0,-26 0,-1 0,27 0,-53 53,26-53,-26 53,0 0,0-27,0 1,0 25,-53-25,53 26,0-53,53 0,0 0,0 0,0 0,0 0</inkml:trace>
  <inkml:trace contextRef="#ctx0" brushRef="#br1" timeOffset="132048">3942 6958,'27'0,"-1"0,27 0,0 0,-26 0,-1 0</inkml:trace>
  <inkml:trace contextRef="#ctx0" brushRef="#br1" timeOffset="132222">4048 7249,'53'0,"0"0,-27 0</inkml:trace>
  <inkml:trace contextRef="#ctx0" brushRef="#br1" timeOffset="134606">5583 6456,'26'0,"1"0,26 26,-1-26,28 0,-1 0,1-26,-1 26,-26-27,0 27,-27 0</inkml:trace>
  <inkml:trace contextRef="#ctx0" brushRef="#br1" timeOffset="135356">6588 6059,'27'0,"-1"0,1 0,25 0,-25 0,-1 0,-26 53,0 26,0-26,-26-27,-27 27,53 0,0-26,26-27,27 0,-26 53,-1-53,-26 26,0 0,0 27,-26-53,-27 0,26 27</inkml:trace>
  <inkml:trace contextRef="#ctx0" brushRef="#br1" timeOffset="135656">7144 6350,'0'0,"0"26,0 27,0-26,0-1,0 27,26-27,27-26,-26 0,-1 0,27-26,-53-1,0-52,-26 26,-1 0,-26 0,27 53,-27-26,26 26,1 0,-27 53</inkml:trace>
  <inkml:trace contextRef="#ctx0" brushRef="#br1" timeOffset="136204">6456 6879,'0'0,"53"0,53 0,52 0,28 0,-1 0,0 0,-53 0,-26 0,-27 0,1 26,-80 54</inkml:trace>
  <inkml:trace contextRef="#ctx0" brushRef="#br1" timeOffset="136602">6879 7276,'0'53,"27"-27,-27 1,0 52,0-26,0 0,53 0,-53 0,0-27,26 1</inkml:trace>
  <inkml:trace contextRef="#ctx0" brushRef="#br1" timeOffset="136812">7223 7434,'0'0,"27"27,-27 52,26-79,-26 53,0 0</inkml:trace>
  <inkml:trace contextRef="#ctx0" brushRef="#br1" timeOffset="137179">7435 7091,'0'26,"-53"27,0 0,53 0,-53 0,27 0,-27-53,26 0,27 0,-79-53,26 26,26-26,-25 27,-1-27,26 53,-26 0,-53 26,106 1,-52 26,52-27,-27 27,27-26,0-1</inkml:trace>
  <inkml:trace contextRef="#ctx0" brushRef="#br1" timeOffset="137952">8202 6561,'0'27,"0"52,0-52,0-1,0 1,27 25,-27-25,52 52,-52-26,27 0,-27 27,0-1,0 0,0 1,0-1,0 0,0-52,0-27,-27 0,27-27,-79-52</inkml:trace>
  <inkml:trace contextRef="#ctx0" brushRef="#br1" timeOffset="138146">8255 6297,'0'-27,"53"27,-53 80,0-54</inkml:trace>
  <inkml:trace contextRef="#ctx0" brushRef="#br1" timeOffset="138365">8811 7117,'0'26,"0"27,0 0,-27-53</inkml:trace>
  <inkml:trace contextRef="#ctx0" brushRef="#br1" timeOffset="140152">10239 6667,'0'-26,"0"26,-53 0,27 0,0 0,-27 0,26 53,-26-27,53 1,-53 52,53 0,0 1,0-1,0-26,80 26,-27-26,52 0,-25-53,-27 27,0-27,0 0</inkml:trace>
  <inkml:trace contextRef="#ctx0" brushRef="#br1" timeOffset="140564">10636 7117,'53'0,"-26"0,-27 0,26 0,-26 53,0 0,0 26,0-79,0 27,-26-27,79 0,-1 0,1 0,0 0,27 26,-54-26,-26 53,0 0,-26-27,-27-26,0 80,0-80,26 0</inkml:trace>
  <inkml:trace contextRef="#ctx0" brushRef="#br1" timeOffset="142634">11509 7223,'53'-27,"0"27,0-53,-26 53,-1 0,1 0,25 0,-52 0,-26 0,26 53</inkml:trace>
  <inkml:trace contextRef="#ctx0" brushRef="#br1" timeOffset="142805">11589 7382,'53'0,"0"0,-27 0,-26 26,27-26,25 0</inkml:trace>
  <inkml:trace contextRef="#ctx0" brushRef="#br1" timeOffset="144298">12753 6270,'26'0,"-26"-26,0 79,0 26,-79 27,79-53,0 0,0 0,-26 0,26 0,0-1,0-25,26 26,53-53</inkml:trace>
  <inkml:trace contextRef="#ctx0" brushRef="#br1" timeOffset="144552">13044 6641,'0'26,"26"54,-26-28,80-52,-1 27,-26-27,-26 0,25 0,-52-27,27-25,-27 25,0 1,-27-54,-25 27,-1 27,0 26,-27-53,27 53,27 26,-27-26</inkml:trace>
  <inkml:trace contextRef="#ctx0" brushRef="#br1" timeOffset="145146">12383 7117,'52'0,"1"0,-26 26,52-26,53 0,-26 0,27 0,52 0,-26 0,-54 0,1 0,-26 0,-27 0,-53 27,-53-1</inkml:trace>
  <inkml:trace contextRef="#ctx0" brushRef="#br1" timeOffset="145550">12859 7408,'0'26,"0"27,0 0,0-26,0-1,0 27,0-26,0 26,0-53,0 52,53-52</inkml:trace>
  <inkml:trace contextRef="#ctx0" brushRef="#br1" timeOffset="145779">13123 7620,'0'26,"0"1,0 26,0-27,0 0,0 27,0-26,53-27,-53 26</inkml:trace>
  <inkml:trace contextRef="#ctx0" brushRef="#br1" timeOffset="146128">13229 7434,'0'27,"-53"-27,0 0,27 0,-27 0,27 0,-27-53,26 53,-26-53,0 53,0 0,27 0,26 27,0 25,-53-25,53-1,0 27,0-26</inkml:trace>
  <inkml:trace contextRef="#ctx0" brushRef="#br1" timeOffset="147300">14102 6720,'0'79,"-53"27,53-26,-26-1,26 27,-53 26,53-52,0-1,0 0,26 1,1-1,26-52,26-27,27 0,-27 0,1 0</inkml:trace>
  <inkml:trace contextRef="#ctx0" brushRef="#br1" timeOffset="148078">14367 7249,'53'0,"0"0,0 0,0 0,-1 0,28 0,-54-26</inkml:trace>
  <inkml:trace contextRef="#ctx0" brushRef="#br1" timeOffset="148328">14923 6958,'0'27,"-27"26,27 0,0-1,0 28,0-27,0 0,0 0,0-1,0-25</inkml:trace>
  <inkml:trace contextRef="#ctx0" brushRef="#br1" timeOffset="148542">15161 7355,'26'0,"1"0,25 0,-25-53,26 53,-27 0,54 0,-80-26</inkml:trace>
  <inkml:trace contextRef="#ctx0" brushRef="#br1" timeOffset="148977">15690 6985,'26'0,"27"26,-53 27,0-26,27 25,-27 1,0 27,0-1,53-26,-53 0,0-27,-27 27,27-26,-53-27,0 0,27 0,-27 0,53 0,0-53</inkml:trace>
  <inkml:trace contextRef="#ctx0" brushRef="#br1" timeOffset="149165">15716 6588,'53'0</inkml:trace>
  <inkml:trace contextRef="#ctx0" brushRef="#br1" timeOffset="150233">16219 6799,'0'53,"53"27,-27-1,27 1,0 25,-53-25,0-1,0 0,0 1,0-1,-53-26,-26 0,52-26,-25-27,104 0</inkml:trace>
  <inkml:trace contextRef="#ctx0" brushRef="#br1" timeOffset="150459">16986 7355,'0'53,"0"-27,0 1,-26 26,-1-53</inkml:trace>
  <inkml:trace contextRef="#ctx0" brushRef="#br1" timeOffset="151456">17833 6482,'0'-26,"0"-27,0 26,-27 27,1-26,0 26,-27 0,53 0,-53 53,53-27,-53 27,53 0,-53 26,53-26,0-26,0-1,0 27,0-27,0 1,26 26,-26-27,80-26,-54 80,27-54,-26 1,-1 26,27-27</inkml:trace>
  <inkml:trace contextRef="#ctx0" brushRef="#br1" timeOffset="151810">17515 7329,'0'53,"0"-1,53 1,0 0,0-53,27 0,-54 0,-26-26,26-1,-26-26,0 27,53 26,-53 0,0 53,0-27,0 1,0 26,0-27,0 1,0 26</inkml:trace>
  <inkml:trace contextRef="#ctx0" brushRef="#br1" timeOffset="152311">18230 6985,'53'-53,"-27"53,27-27,53 27,53-53,-27 53,-79 0,-27 0</inkml:trace>
  <inkml:trace contextRef="#ctx0" brushRef="#br1" timeOffset="152477">18494 7276,'80'0,"-27"0,0 0,-27-27,1 27</inkml:trace>
  <inkml:trace contextRef="#ctx0" brushRef="#br1" timeOffset="153001">19394 6985,'0'53,"-53"0,27-1,26 1,-80 27,80-27,0-27,0 27,53-53,0 0,0 0,0-26,26-1,-52-52,-27-1,0 1,0 0,0 26,0 0,-80-27,1 80,79 27,-26-1,26 1</inkml:trace>
  <inkml:trace contextRef="#ctx0" brushRef="#br1" timeOffset="153309">19870 7276,'27'0,"-27"26,53-26,-53 80,0-54,0 53,0-52,-27 26,-26-27,-26-26</inkml:trace>
  <inkml:trace contextRef="#ctx0" brushRef="#br1" timeOffset="162633">21087 6482,'0'-26,"0"-27,-26 53,-1 0,-26 0,53 53,-79 52,26-25,53-1,-26-26,26 26,0-26,0-26,0-1,0 27,0-53,53 53,-27-53,27 53,0-53,26 0</inkml:trace>
  <inkml:trace contextRef="#ctx0" brushRef="#br1" timeOffset="163383">21167 7382,'0'26,"0"0,0 1,26 26,54 0,-54 0,0-53,-26 53,80-53,-80 53,0-1,-27 1,1-53,-27 0,27 0,-1-26</inkml:trace>
  <inkml:trace contextRef="#ctx0" brushRef="#br1" timeOffset="163579">21299 7434,'53'-26,"-27"-27,54 53,-27-26,-27 26,27 0,0-53,0 53</inkml:trace>
  <inkml:trace contextRef="#ctx0" brushRef="#br1" timeOffset="165362">22146 6905,'26'0,"1"0,25 0,-25 0,-1 0,27 0</inkml:trace>
  <inkml:trace contextRef="#ctx0" brushRef="#br1" timeOffset="165596">22251 7038,'27'0,"26"0,-27 0,1 0,79 53,-80-53,1 0,25 0</inkml:trace>
  <inkml:trace contextRef="#ctx0" brushRef="#br1" timeOffset="169096">24156 5926,'53'0,"-53"0,-53 106,53-26,-79 25,79 28,0-27,0-27,0-26,27-27,25 27,1-53,0 0,0 0,0-26,-53-27,0 26,0 1,-26-27,-54 0,27 53,27 0,-27 0,53 53</inkml:trace>
  <inkml:trace contextRef="#ctx0" brushRef="#br1" timeOffset="169704">23654 6932,'53'0,"-27"0,1 0,52 0,0 0,54-27,52 27,0 0,-53 0,27 0,-53 0,-27 0,-26 0,0 0,-53 0,-53 27</inkml:trace>
  <inkml:trace contextRef="#ctx0" brushRef="#br1" timeOffset="170077">24130 7249,'0'-26,"26"26,-26 53,0 0,0-27,0 27,0 0,0 0,0-27,53 27</inkml:trace>
  <inkml:trace contextRef="#ctx0" brushRef="#br1" timeOffset="170325">24448 7355,'26'0,"-26"27,26-27,-26 79,0-53,0 1,0 26,0-27,0 1,53-27</inkml:trace>
  <inkml:trace contextRef="#ctx0" brushRef="#br1" timeOffset="170724">24606 7011,'0'53,"0"26,0-26,0 0,-53 0,53-26,-79-27,53 26,-1-26,-52 0,-1 0,54 0,-27-53,-26 27,26-27,0 26,0 27,0-53,26 53,-25 0,25 0,27 27,0-1,0 1,0-27,0 53,106-53,-80 0</inkml:trace>
  <inkml:trace contextRef="#ctx0" brushRef="#br1" timeOffset="171398">25797 6350,'0'-53,"0"26,0-26,0 80,-27 52,27 1,-79-1,79 53,0-26,0 0,0-27,0 1,0-27,53 26,0-53,26-26,1 80,52-80,-53 0</inkml:trace>
  <inkml:trace contextRef="#ctx0" brushRef="#br1" timeOffset="171632">26353 6508,'0'27,"0"26,0 0,0 26,0 0,26 1,27-27,-27 0,27 0,-26-53</inkml:trace>
  <inkml:trace contextRef="#ctx0" brushRef="#br1" timeOffset="171825">27014 6799,'53'0,"0"0,-27 0,54 0,-27 0,-27 0,0 0</inkml:trace>
  <inkml:trace contextRef="#ctx0" brushRef="#br1" timeOffset="172232">27940 6561,'0'53,"0"0,0-26,0 52,26 0,-26 1,0-1,0-26,0 0,0 26,0-26,0-26,-26-27,-27 53,0-53,0 0,0-53,53-27</inkml:trace>
  <inkml:trace contextRef="#ctx0" brushRef="#br1" timeOffset="172426">27887 6164,'0'0,"53"27,-53 26</inkml:trace>
  <inkml:trace contextRef="#ctx0" brushRef="#br1" timeOffset="173145">28813 6244,'0'0,"53"79,0-52,-27 26,-26 26,80 0,-80 1,0 26,0-27,0 0,-27 1,-26 26,1-54,25 1,-26-53,53 27,27-54</inkml:trace>
  <inkml:trace contextRef="#ctx0" brushRef="#br1" timeOffset="173407">29501 6905,'53'0,"-27"0,1 0,-27 27</inkml:trace>
  <inkml:trace contextRef="#ctx0" brushRef="#br2" timeOffset="188283">1455 7964,'0'0,"0"0,0-27,0 54,0 26,0 52,0-25,0 26,53-27,-53 0,0-26,0 0,53 0,-53-26,0-54,0 1,0-27,0 26,0 1,0-1,27 27,-27-79,52 79,-25 0,26 0,-27 0,-26 26,27 1,-27 26,0 0,0 26,-27-26,1 0,-27-53,26 79,-25-79,25 0,1 0,26-26,0-1,0-26,0-26,0-27</inkml:trace>
  <inkml:trace contextRef="#ctx0" brushRef="#br2" timeOffset="188567">1984 8175,'27'0,"-27"53,0 0,53 27,-53-1,0 0,0 27,0 26,0-52,0-27,0-27,-27 27,-79 0,80-53</inkml:trace>
  <inkml:trace contextRef="#ctx0" brushRef="#br2" timeOffset="188973">1244 8255,'0'53,"0"26,-80 0,80 1,-53-1,53 0,0 27,0-26,27-27,-1 0,54-1,-1-25,27-27,26 53,-26-53</inkml:trace>
  <inkml:trace contextRef="#ctx0" brushRef="#br2" timeOffset="189475">2461 8837,'0'0</inkml:trace>
  <inkml:trace contextRef="#ctx0" brushRef="#br0" timeOffset="201868">3466 8678,'0'-53,"0"53,0 53,0-27,0 27,27 27,-27-1,0 27,0-27,0 1,0-27,0 0,0-27,0 27,0-27,0-52,0-27,0 0,0-26,0-1,0-25,0-28,0-26,26 80,-26 0,53-1,-53 54,26-27,-26 27,80-1,-27 27,-27 0,-26 27,0-1,0 0,0 54,0-27,0 0,0-27,-79 27,79-27,-53 27,-27 27,80-54,-26 27,-27 0,27 26,26-26,-80-26</inkml:trace>
  <inkml:trace contextRef="#ctx0" brushRef="#br0" timeOffset="202280">3757 9287,'53'52,"-53"1,0 27,0-27,0 0,0-27,0 27,0-79,0-1,0 1,26-27,-26 0,53 0,0-27,-53 54,53 26,-26 0,26 26,-53 1,0-1,0 27,26-26,-26-1,0 27,0 53,0-106</inkml:trace>
  <inkml:trace contextRef="#ctx0" brushRef="#br0" timeOffset="202580">4392 9366,'0'-27,"53"27,-27 0,1-52,52 52,-52 0,26 0,-53 52,0 28,0-54</inkml:trace>
  <inkml:trace contextRef="#ctx0" brushRef="#br0" timeOffset="202708">4710 9631,'53'-27,"-1"27,1 0</inkml:trace>
  <inkml:trace contextRef="#ctx0" brushRef="#br0" timeOffset="203638">6112 8943,'0'-27,"26"27,54 0,-27 0,0 0,-1 27,1 26,-53-1,27-25,-27 26,0-27,0 1,-27 26,27-27,-79 27,79-27,-26-26,26 53,0 0,0-53,52 0,1 0,27 0,-1 0,27-26,0-27</inkml:trace>
  <inkml:trace contextRef="#ctx0" brushRef="#br0" timeOffset="204358">7964 8810,'0'-53,"0"0,0 1,-26 52,26-27,-53 27,26 0,1 0,-27 0,0 27,26-1,-26 0,53 27,-26-26,26-1,0 54,0-27,0 0,26-1,27 28,0-27,0 0,0-53,27 0</inkml:trace>
  <inkml:trace contextRef="#ctx0" brushRef="#br0" timeOffset="204665">8096 9260,'53'0,"-53"27,27-27,-27 52,26-52,-26-52,53-28,-53 54,26-1,27-26,27 53,-80 0,26 53,-26-26,0-1,0 27,0-26,0-1,0 27,-26-27</inkml:trace>
  <inkml:trace contextRef="#ctx0" brushRef="#br0" timeOffset="205310">7435 8652,'0'-27,"0"1,-27 26,27 53,-53 52,53 1,0 0,0-27,0 1,0-1,0-26,0 0,0 0,27 26,-27-26,26-53</inkml:trace>
  <inkml:trace contextRef="#ctx0" brushRef="#br0" timeOffset="205924">8811 8784,'0'-53,"0"106,0 0,0 0,0 26,0 0,0 1,0-27,0 26,0 27,0-53,0 0,53 0,-53 0,0-27,0 1,0-1,26-26</inkml:trace>
  <inkml:trace contextRef="#ctx0" brushRef="#br0" timeOffset="206398">9022 8255,'53'0,"-26"26,-27 1,53-1,-53 53,0-52,26-1,-26 54,0-54,0-26,0 27,27-27,-1 0,27 0,26 0,-26 0,-26 0</inkml:trace>
  <inkml:trace contextRef="#ctx0" brushRef="#br0" timeOffset="207396">10663 9101,'53'0,"0"0,-27 27,27-27,-27 106,-26-80,0 1,0 25,0-25,-53 26,-52 26,52-79,0 0</inkml:trace>
  <inkml:trace contextRef="#ctx0" brushRef="#br0" timeOffset="209205">12541 8837,'0'53,"0"-27,0 54,-26-28,26 28,-53-1,53-26,0 26,-27-26,27 0,0 0,0 0,0-26,0-80,0 0,0-27,27-52,-27 26,0-52,53 25,-53-26,26 27,-26 53,53 26,-53 26,53 27,-53-52,53 52,0 0,-53 52,53 1,-53 0,0 0,0 0,0 0,0-27,0 27,0-26,-80-1,54 27,-27-26,27 52,-27-26,26-27</inkml:trace>
  <inkml:trace contextRef="#ctx0" brushRef="#br0" timeOffset="209489">12912 9339,'0'27,"0"26,26-53,-26 53,53-53,0 0,-27 0,1 0,26 0,-53 0,26 0,-26-80,-26 27,-1 27,-26 26,1-53,-28 53,27 0,27 53</inkml:trace>
  <inkml:trace contextRef="#ctx0" brushRef="#br0" timeOffset="209880">13838 9207,'53'-26,"-27"26,1-27,25 27,-25 0,-1 0,-26 0,53 27,-53 52,-53-52</inkml:trace>
  <inkml:trace contextRef="#ctx0" brushRef="#br0" timeOffset="210005">14076 9551,'79'-26,"1"26,-54 0</inkml:trace>
  <inkml:trace contextRef="#ctx0" brushRef="#br0" timeOffset="213207">13917 9234,'0'-53,"0"26,0 27,27 0,25 0,28 0,26 53,-27-53,0 0,1 0,-27 0,-27 0,27 0,-53 0,-26 0,26 0,-27 80,27-28</inkml:trace>
  <inkml:trace contextRef="#ctx0" brushRef="#br0" timeOffset="213911">13996 9551,'0'0,"0"0,80 0,-54 0,27 0,0 0,27 0,-28 0,28 0,-54 0,1-53,26 53,-53 27</inkml:trace>
  <inkml:trace contextRef="#ctx0" brushRef="#br0" timeOffset="215099">15505 8334,'0'-26,"0"52,0 27,0 26,0 1,0 26,0 26,0-26,0 0,0-80</inkml:trace>
  <inkml:trace contextRef="#ctx0" brushRef="#br0" timeOffset="215385">15134 9234,'53'0,"26"0,80 0,-26 0,25-27,27 27,27-53,26 53,-105 0,-54 0,-26 0,-53 53</inkml:trace>
  <inkml:trace contextRef="#ctx0" brushRef="#br0" timeOffset="216021">15452 9710,'0'53,"0"-27,0 27,0 27,0-28,0 28,0-27</inkml:trace>
  <inkml:trace contextRef="#ctx0" brushRef="#br0" timeOffset="216351">15928 9736,'-27'27,"27"26,-26-27,26 27,0-26,0-1,26 27,27-53,0 53,0-53,0 53,-26-53,-27 26,-27 1,-52-27,-1 0,1 53,26-53</inkml:trace>
  <inkml:trace contextRef="#ctx0" brushRef="#br0" timeOffset="216531">16007 9683,'27'-52,"-27"25,79-26,-26 53,-26-26,25 26,1 0,-26 0,-1 0,1 0</inkml:trace>
  <inkml:trace contextRef="#ctx0" brushRef="#br0" timeOffset="217502">17304 8625,'0'-53,"-27"0,1 53,-27 0,0 0,-26 0,26 0,0 0,26 27,-26-1,53 27,0 0,27-27,-27 27,79 0,-79 0,53 0,-53 27,0-1,0 27,0 0,0-1,0 1,0 27,0-54,0 0,0-26,0 0,0-26,53 52,0-53,-27-26,27 0,0 0,0 0,-26 0</inkml:trace>
  <inkml:trace contextRef="#ctx0" brushRef="#br0" timeOffset="218282">17912 8996,'0'26,"0"27,0 26,0 27,0 53,0-80,0 1,0-1,0-26,80-53,-27 0</inkml:trace>
  <inkml:trace contextRef="#ctx0" brushRef="#br0" timeOffset="218600">18389 9260,'0'27,"0"-1,0 53,0-52,0-1,52 27,-52-26,80 26,-80 0,0-27,-53-26,0 53,0-53,27 0,-27-53</inkml:trace>
  <inkml:trace contextRef="#ctx0" brushRef="#br0" timeOffset="218760">18547 9101,'80'-53,"-54"53,1 0,26 0,-53 53,0-26</inkml:trace>
  <inkml:trace contextRef="#ctx0" brushRef="#br0" timeOffset="218971">18944 9234,'53'53,"-53"26,27 0,-27 1,0-1,0 0,-53 27,0-26,0-1,-53-53,27 27,-1-53,1 0</inkml:trace>
  <inkml:trace contextRef="#ctx0" brushRef="#br0" timeOffset="219473">17568 9207,'106'0,"-79"0,-27 27,0 52,0-26,-27 0,27 0,-26 26,26-26,0 0,26 0,54 0,25-53,81 0,-28 0,80 0</inkml:trace>
  <inkml:trace contextRef="#ctx0" brushRef="#br0" timeOffset="220149">19341 8652,'0'0,"27"0,25 52,-25-52,-27 53,53-53,-53 80,0-27,0-53,-53 53,26-27,-25-26,52 79,-27-79,27 27,27-27,52 26,0-26,27 0,0 0,-27 0</inkml:trace>
  <inkml:trace contextRef="#ctx0" brushRef="#br0" timeOffset="220613">19950 8678,'0'-26,"26"26,27 0,-27 0,27 0,0 52,-26-25,26 26,-53 0,0 26,0 1,0 25,0 1,0 53,0 0,0-53,0-27,0-26,0-27,0 27,-53-53,-27 0,54-26</inkml:trace>
  <inkml:trace contextRef="#ctx0" brushRef="#br0" timeOffset="220900">20849 9207,'53'0,"0"0,0 0,26-26,-26 26,27 0,-80 26</inkml:trace>
  <inkml:trace contextRef="#ctx0" brushRef="#br0" timeOffset="221040">21087 9525,'80'0,"-1"0,-52 0</inkml:trace>
  <inkml:trace contextRef="#ctx0" brushRef="#br0" timeOffset="221940">22119 8890,'0'0,"0"53,0 26,0 0,0 1,0-1,0 0,0 1,0-27,0 0</inkml:trace>
  <inkml:trace contextRef="#ctx0" brushRef="#br0" timeOffset="222241">22384 9075,'0'53,"79"-27,-52-26,26 80,-27-27,27-27,-53 27,53 0,-53 0,0-27,0 27,-27-26,-52-27,0 53,-1-53,27 0,27 0</inkml:trace>
  <inkml:trace contextRef="#ctx0" brushRef="#br0" timeOffset="222443">22437 8943,'26'0,"-26"-53,80 53,-54 0,0 0,27-27,-26 27,26 0,-27 0,27 0,-26 0,25 0</inkml:trace>
  <inkml:trace contextRef="#ctx0" brushRef="#br0" timeOffset="222996">23151 9260,'0'53,"0"0,0 0,0-27,0 1,53-27,-27 0,-26 0,80-53,-27 26,-27-26,27-52,-26 78,-27 54,0 26,0 26,52 0,-52-26,53-26,27 26,-27-53,0-27,-53-26,79-26,-79-80,79 0,-79 80,0 26,0 0,0 0,0 27,0 52,0 27</inkml:trace>
  <inkml:trace contextRef="#ctx0" brushRef="#br0" timeOffset="224219">23151 9101,'53'-53,"-53"27,0-27,0 27,0 26,0 53,0-27,0 27,0 26,0 1,0-1,0 0,-26 1</inkml:trace>
  <inkml:trace contextRef="#ctx0" brushRef="#br0" timeOffset="225442">24368 9339,'0'0,"53"0,-53 53,0-26,0 26,-53-27,-79 27,26-53</inkml:trace>
  <inkml:trace contextRef="#ctx0" brushRef="#br0" timeOffset="227614">24977 8996,'0'-27,"0"54,0-1,0 0,0 54,-27-27,27 0,0 0,0-1,0-25,0 26,0-27,0 27,0-26,0-1,0-52,0-1,0-26,0-26,0 0,27-1,26-26,0-52,-27 25,27 54,0 0,-27 26,-26 26,53 27,-53-53,0 106,0 0,0 26,-53 27,0 27,0-54,27 27,26-53,-106 0,106 26,-26-53,26 1</inkml:trace>
  <inkml:trace contextRef="#ctx0" brushRef="#br0" timeOffset="228086">25215 9419,'0'26,"0"27,0 27,0-54,0 27,0 0,0-27</inkml:trace>
  <inkml:trace contextRef="#ctx0" brushRef="#br0" timeOffset="228642">25532 9154,'0'-26,"0"26,53 0,-26 0,26 0,0 0,-53 26</inkml:trace>
  <inkml:trace contextRef="#ctx0" brushRef="#br0" timeOffset="228784">25665 9419,'53'0,"-27"0,0 0,54 0</inkml:trace>
  <inkml:trace contextRef="#ctx0" brushRef="#br0" timeOffset="229624">26432 8440,'0'-27,"0"80,0 0,0 27,0-1,0 0,0 1,0-1,0-52</inkml:trace>
  <inkml:trace contextRef="#ctx0" brushRef="#br0" timeOffset="229910">26326 9128,'27'0,"25"0,1 0,27 0,26 0,-1-27,28 27,-27-53,-1 53,-25 0,-54 0</inkml:trace>
  <inkml:trace contextRef="#ctx0" brushRef="#br0" timeOffset="230307">26644 9313,'0'0,"0"26,0 54,0-27,0 0,0 0,0 0,0-1,0-25,0-1</inkml:trace>
  <inkml:trace contextRef="#ctx0" brushRef="#br0" timeOffset="230695">26908 9445,'0'0,"53"53,-26-26,25-27,-25 53,-1-53,54 26,-54-26,-26 53,27-53,-27 79,0-52,-27-27,1 53,-27-53,0 53,26-53,-25 0,25 0</inkml:trace>
  <inkml:trace contextRef="#ctx0" brushRef="#br0" timeOffset="230876">27067 9472,'0'-27,"26"27,27-53,-26 53,26 0,-27 0,1 0,-1 0</inkml:trace>
  <inkml:trace contextRef="#ctx0" brushRef="#br0" timeOffset="231635">27808 8361,'0'-53,"0"0,-27 53,27-27,-53 27,53 0,-26 27,26 52,0-26,-53 26,53 1,0 26,0-1,0 28,0-27,0 26,0 27,0-54,0 1,0-26,0-1,26 0,-26-26,0-26,27-27,-27 53,0 0,53-53,0 0,26 0,-26 0</inkml:trace>
  <inkml:trace contextRef="#ctx0" brushRef="#br0" timeOffset="232415">28310 8890,'0'0,"53"0,-26 0,-1 26,27 1,-53 26,27-27,-27 0,0 27,0 0,0-26,-53 26,0 0,53-27,26-26,54 53,-1-53,27 0,26 0,-26 0</inkml:trace>
  <inkml:trace contextRef="#ctx0" brushRef="#br0" timeOffset="233194">29924 8731,'0'-27,"-53"27,1 0,-1 0,0 27,-27 26,54-27,-27 27,53-26,0 26,0 0,0-1,79 1,1-26,26-27,26 53,-53-53,-26 0</inkml:trace>
  <inkml:trace contextRef="#ctx0" brushRef="#br0" timeOffset="233420">30321 8969,'0'27,"0"25,0-25,0 26,0 26,0-26,0-26,0-1</inkml:trace>
  <inkml:trace contextRef="#ctx0" brushRef="#br0" timeOffset="234034">29395 8731,'0'-27,"0"27,0 27,0 52,-53-26,53 27,0-1,0 0,0 1,53 26,-53-54,27 1,-27-26,79-27</inkml:trace>
  <inkml:trace contextRef="#ctx0" brushRef="#br0" timeOffset="234461">30586 8810,'0'-53,"-53"106,53 0,-27 0,27 27,0-28,0 28,0-1,0-26,0-26,0-1,0 27,0 0,27-53</inkml:trace>
  <inkml:trace contextRef="#ctx0" brushRef="#br0" timeOffset="234942">30771 8757,'0'-26,"27"26,25 0,-25 0,26 26,-53 27,-27 0,27 0,-26-53,26 53,0-26,53-27,0 0,26 0,-26 0,0 0,-27 0</inkml:trace>
  <inkml:trace contextRef="#ctx0" brushRef="#br0" timeOffset="235965">31274 8308,'0'-53,"53"53,-53-27,26 27,1-53,52 53,-26 0,-27 53,54 27,-80-54,26 53,-26-26,0 27,53-1,-53 0,0 1,0-1,0 1,0 25,53-25,-53-1,0 1,0-28,0 1,0 0,0 27,0-27,0-27,0 1,-26 25,26-25,-27-27,1 0,-54 0,54 0,-1 0,27-53</inkml:trace>
  <inkml:trace contextRef="#ctx0" brushRef="#br0" timeOffset="240096">2302 11059,'0'0,"0"27,0-1,0 27,0 0,0 26,-27 1,27-27,0 26,0-26,0 0,-52 0,52-27,0 1,0-27,0-27,0-52,0-27,0-26,26-80,-26 80,53-27,-53 53,106 0,-53 53,-27 1,1 52,52 0,-53 0,-26 52,0-25,0 26,0 0,0 0,-26 26,-1-26,-25-27,25 27,-26 0,-26 0,-1 0,-25 26,52-26</inkml:trace>
  <inkml:trace contextRef="#ctx0" brushRef="#br0" timeOffset="240409">2725 11350,'0'53,"0"27,0-27,0-1,0 1,0-26,0 26,0-27</inkml:trace>
  <inkml:trace contextRef="#ctx0" brushRef="#br0" timeOffset="240676">3175 11430,'26'0,"27"0,27 0,-1 0,-26 0,-53 0</inkml:trace>
  <inkml:trace contextRef="#ctx0" brushRef="#br0" timeOffset="240821">3307 11721,'53'0,"-26"0,-1 0,27 0,-26 0,25 0</inkml:trace>
  <inkml:trace contextRef="#ctx0" brushRef="#br0" timeOffset="241721">4577 10557,'0'-27,"27"27,52 0,-52 0,-27 27,26-1,-26 0,0 27,0-26,0-1,0 27,0-53,0 27,0-1,0-26,53 0,0 0,0 0,0 0,0 53</inkml:trace>
  <inkml:trace contextRef="#ctx0" brushRef="#br0" timeOffset="242037">4445 11297,'26'-26,"27"26,27 0,26-53,52 53,28 0,-54 0,0 0,-52 0,-28 0,-25 0,-27 26,53-26,-53 27</inkml:trace>
  <inkml:trace contextRef="#ctx0" brushRef="#br0" timeOffset="242367">4921 11536,'0'26,"0"27,0 0,0-27,0 1,0 26,0-27,0 1,0 25</inkml:trace>
  <inkml:trace contextRef="#ctx0" brushRef="#br0" timeOffset="242697">5212 11562,'0'26,"0"1,0-1,0 27,0-26,0-1,53 27,0-53,0 53,26-53,-26 53,-26-53,-27 26,0-26,-53 0,-53 53,27-53,-1 53,27-53</inkml:trace>
  <inkml:trace contextRef="#ctx0" brushRef="#br0" timeOffset="242891">5318 11668,'0'-27,"-26"27,79 0,0 0,-1 0,1 0,0-26</inkml:trace>
  <inkml:trace contextRef="#ctx0" brushRef="#br0" timeOffset="244880">6429 10345,'-26'0,"-1"0,-25 0,-1 0,26 0,1-27,-27 27,26 0,1 0,-27 0,0-26,27 26,26 26,0 1,0 26,53-27,-53 27,0 0,0 26,0-26,0 0,0 0,0 0,0 27,0-28,0 28,0-1,0 1,0-28,0 1,0 0,0 27,0-1,0-26,0 0,0 0,0 0,0 26,0-52,0-1,0 27,0-27,0 27,0 0,0 0,0 0,0-26,0 52,0-26,0 26,0-52,0-1,0 1,0 25,0-25,26-27,0 0,27 0,0 0,-26 0,26 0,-27 0,27 0,0 0,0 0,26 0,-26 0,-26 0,-1 0,53 0,-52 0,-1 0,-26 0,-53 0</inkml:trace>
  <inkml:trace contextRef="#ctx0" brushRef="#br0" timeOffset="251934">7117 10557,'0'-27,"53"27,0-53,-26 53,-27 27,53-27,-53 105,0-52,-27-26,27-1,-53 27,53-26,-26-27,26 53,0-27,26 1,1-27,26 52,-27-52,-26 53,26-53,-26 27,0 52,-26-79,26 27,-53-27,0 0,53 26</inkml:trace>
  <inkml:trace contextRef="#ctx0" brushRef="#br0" timeOffset="252213">7567 10953,'0'27,"0"52,0 1,0-54,0 1,53-27,-27 52,27-52,-26 0,-1 0,-26-26,0-27,0 27,0-1,-26-26,-1 27,-26 26,27 0,0 0,-27 0,53 0</inkml:trace>
  <inkml:trace contextRef="#ctx0" brushRef="#br0" timeOffset="252714">7038 11456,'26'0,"27"0,0 0,0 0,53 27,-27-27,27 53,0-53,26 0,-52 0,-1 0,-26 0,-27 0</inkml:trace>
  <inkml:trace contextRef="#ctx0" brushRef="#br0" timeOffset="253096">7223 11747,'27'0,"-1"0,1 0,-27 27,52-1,-52 1,0 25,0 1,0-26,0-1</inkml:trace>
  <inkml:trace contextRef="#ctx0" brushRef="#br0" timeOffset="253322">7567 11827,'27'0,"-27"0,0 52,26-52,-26 53,0 0,0 0</inkml:trace>
  <inkml:trace contextRef="#ctx0" brushRef="#br0" timeOffset="253660">7752 11827,'-26'0,"-1"0,-26 0,1 0,-1 0,26 0,-26-27,27 27,-1 0,-26-53,1 53,-1 0,26 0,-26 0,53 0</inkml:trace>
  <inkml:trace contextRef="#ctx0" brushRef="#br0" timeOffset="254133">7620 11218,'53'0,"0"0,-27 79,-26-26,0 27,53-27,-53 0,53-1,-53 28,27-27,-27 0,53 0,-53 26,0-26,0-27,-27 27,1-26,-54 26,27-27,27-26</inkml:trace>
  <inkml:trace contextRef="#ctx0" brushRef="#br0" timeOffset="254845">6985 11086,'0'0,"-26"0,-54 0,54 53,-27 52,0 1,53 27,-53-54,53 0,0 1,79-1,-26 0,27-26,-1 0,0-53,-26 27</inkml:trace>
  <inkml:trace contextRef="#ctx0" brushRef="#br0" timeOffset="255429">8281 10927,'0'0,"27"26,52 27,-79-26,53 26,-53-27,0 1,0 52,0-53,27-26,52 0,-26 0,0 0,-27 0,27 0</inkml:trace>
  <inkml:trace contextRef="#ctx0" brushRef="#br0" timeOffset="255971">9313 11218,'27'0,"26"0,-27 0,27 53,26-53,27 26,-26-26,-27 0,0 0,-1 0,-25 0,26 0</inkml:trace>
  <inkml:trace contextRef="#ctx0" brushRef="#br0" timeOffset="256217">9604 11059,'27'0,"-27"-26,0 52,0 54,0-1,0 53,0-52,0-1,0 0,0 1,0-27,0 0</inkml:trace>
  <inkml:trace contextRef="#ctx0" brushRef="#br0" timeOffset="258092">11007 10318,'26'0,"54"0,-1 0,-53 0,1 53,26-53,-53 80,0-54,0 1,0 26,0-27,-27-26,27 53,0-27,0 27,27-53,26 27,-27-27,27 53,-53-27,0 27,-53-53,0 79,0-79,0 0,0 0</inkml:trace>
  <inkml:trace contextRef="#ctx0" brushRef="#br0" timeOffset="258436">11695 10768,'53'0,"-27"27,-26-1,0 1,0 26,53-27,-53 0,26-26,-26 80,27-80,26 0,-53-27,0 1,0-27,-27 0,27-26,-79 52,26-26,27 53,-1 0,-52 53</inkml:trace>
  <inkml:trace contextRef="#ctx0" brushRef="#br0" timeOffset="259038">10980 11192,'53'0,"27"26,-28-26,28 79,79-79,26 53,0-53,-26 0,-27 0,27 0,-53 0,-27 0,-26 0,-53 27,0-1</inkml:trace>
  <inkml:trace contextRef="#ctx0" brushRef="#br0" timeOffset="259464">11642 11562,'0'0,"53"0,-53 79,0-52,0-1,0 27,0 0,0-26,0-1,0 27,26-53</inkml:trace>
  <inkml:trace contextRef="#ctx0" brushRef="#br0" timeOffset="259682">11986 11721,'26'0,"-26"26,0 1,0 52,0-26</inkml:trace>
  <inkml:trace contextRef="#ctx0" brushRef="#br0" timeOffset="260026">12197 11562,'-26'0,"-1"0,-26 0,27 0,0 0,-27 0,26 0,27-53,-79 27,79-27,-53 53,53-53,-53 53,0 0,0 26,53 27,-53-26,53-1,0 27</inkml:trace>
  <inkml:trace contextRef="#ctx0" brushRef="#br0" timeOffset="260566">13229 10715,'-53'27,"53"26,0-27,0 1,0 52,0-26,27 0,-27 26,53 1,-53 25,0-25,0-1,0 27,-27-27,-79 27,-26 0,53-106</inkml:trace>
  <inkml:trace contextRef="#ctx0" brushRef="#br0" timeOffset="261407">10610 10874,'-53'53,"53"53,-79 26,79 27,0-27,0 27,0-27,0-26,52 26,54 1,27-28,25-52,28-53,-1 0</inkml:trace>
  <inkml:trace contextRef="#ctx0" brushRef="#br0" timeOffset="262246">13547 10715,'53'0,"0"0,-1 0,-25 0,52 53,-79-26,0 52,-53-79,27 53,-27 26,53-52,53 26,0-53,26 0,1 0,-1 0,0 0,-26 0</inkml:trace>
  <inkml:trace contextRef="#ctx0" brushRef="#br0" timeOffset="263986">6641 10451,'-53'0,"53"-27,0 27,0 80,0-54,-26 27,26 0,0 26,0 1,-53-1,53 27,0-27,-27 27,27-53,0 0,-53 0,53 0,0 26,0-52,0-1,0 27,0 0,-26-53,26 53,0-27,0 27,0-26,-27-27,27 26,-52-26,52 53,-27-53,27 53,-53 0,53-27,-26-26,26 0,-27 0,27-53,-53 53,53-53,0 27,0 0,0-27,27 53,26-53</inkml:trace>
  <inkml:trace contextRef="#ctx0" brushRef="#br0" timeOffset="266304">6932 10398,'27'0,"25"0,-25 0,-1 0,27 0,27 0,-54 0,1 0,26 0,26 0,-26 0,-27 0,1 0,52 0,0 0,-52 0,26 0,0 0,0 0,26 0,-26 0,-27-27,27 27,-26 0,-1 0,27 0,-26 0,-1 0,1 0,25 0,-25 0,26 0,0 0,0 0,0 0,-27 0,27 0,0 53,-27-53,27 0,-26 0,-1 0,27 0,0 0,0 27,0-27,0 0,0 0,-27 0,1 0,26 0,-27 0,0 0,27 0,-26 0,26 0,0 0,26 0,-53 0,1 0,-1 0,27 0,0 0,-26 0,26 0,26 0,-53 0,1 0,26 0,-27 0,1 0,26 0,-53 0,53 0,-27 0,27 0,-27 0,27 0,-26 0,26 0,0 0,-27 0,27 0,0-53,26 53,-52 0,-27-27,26 27,27 0,26-26,-52 26,26 0,0-53,-27 53,1 0,26 0,-27-26,1 26,25 0,-25 0,-1-53,27 53,-26 0,-1 0,27 0,-26-27,25 27,28 0,-1 0,-52 0,26 0,-27 0,27 0,-27 0,27 0,-26 0,26 0,-27 0,27 0,-26 0,-1 0,0 0,54 0,-27 0,0 0,0 53,26-53,0 0,-26 0,0 0,0 0,0 27,26-27,-26 0,0 0,0 52,27-52,-28 0,28 0,-1 27,1-27,-1 0,-26 0,26 0,-26 53,0-53,0 0,0 26,26-26,-26 0,0 53,0-53,26 0,-26 0,0 0,0 27,0-27,26 0,-52 0,-1 0,27 0,-26 0,-1 0,1 0,26 0,-1 0,1 0,-26 0,-27 53,0-53,-27 0,1 0</inkml:trace>
  <inkml:trace contextRef="#ctx0" brushRef="#br0" timeOffset="267938">15002 10530,'0'-26,"26"26,27 0,-26 0,26 79,26-26,-79-27,0 27,0 27,0-27,0 0,0-1,0 1,0 0,0 27,0-54,0 1,0 25,26-25,-26 26,0 0,0 26,0-26,0-26,0-1,0 27,0-27,0 1,0 26,0-27,0 1,0 26,0-27,0 0,0 27,53 0,-53 0,0-26,0-27,-79 0,53 0,-1 53,-26-53,53-27,-26 27,26-26,0-1,-27 27,27-26,-53 26,53-53</inkml:trace>
  <inkml:trace contextRef="#ctx0" brushRef="#br0" timeOffset="270465">15478 10504,'0'-27,"27"27,-1 0,27 0,-27 0,27 0,-53 53,0 0,0 0,0-27,-26 27,-27 0,53-26,0-27,53 0,0 0,26 0,-26 0,0 53,-27-53</inkml:trace>
  <inkml:trace contextRef="#ctx0" brushRef="#br0" timeOffset="272374">16589 11297,'27'0,"26"-53,53 53,-80 0,27 0,-53 27,0 26</inkml:trace>
  <inkml:trace contextRef="#ctx0" brushRef="#br0" timeOffset="272546">16748 11562,'53'0,"0"0,0 0,-27 0</inkml:trace>
  <inkml:trace contextRef="#ctx0" brushRef="#br0" timeOffset="278277">17886 10477,'0'-26,"26"26,-26-53,27 53,-1 0,27 0,0 0,0 53,-53-27,0 27,0 0,0 26,-26 27,-27-26,0-1,53-53,-27-26,27 53,27-53,26 0,52 0,1 0,-26 0,-27 0,-1 0</inkml:trace>
  <inkml:trace contextRef="#ctx0" brushRef="#br0" timeOffset="278736">17912 11297,'27'0,"-1"0,54 0,-1 0,53 0,53 0,1 0,-28-26,-52 26,-26 0,-27 0,-1 26,-52 1</inkml:trace>
  <inkml:trace contextRef="#ctx0" brushRef="#br0" timeOffset="279613">18336 11668,'0'26,"0"1,0-1,0 27,0 26,0-26,0 0,0 0,0 0,0 0,0-26,0-1,-27 53,27-52</inkml:trace>
  <inkml:trace contextRef="#ctx0" brushRef="#br0" timeOffset="280003">18812 11906,'26'26,"27"27,27 27,-54-80,27 79,-53-26,53 0,-53-27,0 27,0-26,-53-1,27-26,-1 53,-52-53,52 0,1-26</inkml:trace>
  <inkml:trace contextRef="#ctx0" brushRef="#br0" timeOffset="280176">18891 11827,'53'0,"-53"-27,80 27,-54-53,27 53,26-26,-26 26,-26-53</inkml:trace>
  <inkml:trace contextRef="#ctx0" brushRef="#br0" timeOffset="280993">19950 10795,'0'-53,"-53"0,53 79,0 54,0 26,-27-27,27 0,0 1,0-1,0-26,0 0,0 26,0-52,27-27,26 26,26-26,27 0,0-26</inkml:trace>
  <inkml:trace contextRef="#ctx0" brushRef="#br0" timeOffset="281293">20558 10636,'0'0,"0"53,-53 53,53-27,-53 0,53 1,0-1,0-26,0 26,0-52,27-1</inkml:trace>
  <inkml:trace contextRef="#ctx0" brushRef="#br0" timeOffset="281781">20955 10689,'26'0,"-26"-27,53 27,0 0,-53 0,27 27,-27 26,0-27,0 1,0 26,0-27,-80 27,54-27,26 1,26-27,1 0,52 53,-26-53,-26 0,26 26,-53 54,-53-27,0-27,0 27,0-53,0 26</inkml:trace>
  <inkml:trace contextRef="#ctx0" brushRef="#br0" timeOffset="281997">21405 11059,'26'0,"1"0,26 0,-27 0,-26 0</inkml:trace>
  <inkml:trace contextRef="#ctx0" brushRef="#br0" timeOffset="282447">22066 10662,'0'0,"-53"27,53 26,0 0,27 26,-1-79,27 53,-26-53,-27 26,53-26,-53 53,0 27,0-80,-53 53,26-53,-26 26,0-26,27 0</inkml:trace>
  <inkml:trace contextRef="#ctx0" brushRef="#br0" timeOffset="282664">21987 10768,'0'-26,"53"26,0 0,0-53,0 53,26 0,-53 0,1 26</inkml:trace>
  <inkml:trace contextRef="#ctx0" brushRef="#br0" timeOffset="282897">22437 11112,'53'0,"-53"53,53-53,-27 0,27 0,0 0,0 0,-53-26,53 26,-53-27,0 1,-53 26,26-80,-26 80,27-53,-27 53,53-26</inkml:trace>
  <inkml:trace contextRef="#ctx0" brushRef="#br0" timeOffset="283259">23204 10662,'53'53,"-53"27,53-27,-53 0,53-1,-53 28,0-1,0 1,0-1,-27 0,-26-26,27 0,-53-26</inkml:trace>
  <inkml:trace contextRef="#ctx0" brushRef="#br0" timeOffset="283766">23442 10292,'0'-26,"27"26,-1 0,27 0,-53 0,53 52,-53-25,0-1,0 27,0-26,0-1,0 1,0-27,0 53,0-53,26 0,27 0,0 0,-26 0,-1 0,27 0</inkml:trace>
  <inkml:trace contextRef="#ctx0" brushRef="#br0" timeOffset="285500">24236 11218,'0'0,"79"0,-26 0,0 0,-26 0,25 0,-52 0</inkml:trace>
  <inkml:trace contextRef="#ctx0" brushRef="#br0" timeOffset="285665">24395 11509,'53'0,"-1"0,-25 0,26 0,-27 0,1 0</inkml:trace>
  <inkml:trace contextRef="#ctx0" brushRef="#br0" timeOffset="286505">25585 10609,'53'0,"0"0,-26-52,-1 52,27 0,-27 0,-26 26,27 27,-27-27,0 27,0 27,-27-27,1 0,-27-1,53-25,-53 26,53-27,27-26,25 0,1 0,27 0,-1 0,0 0,-26-26,0 26,0-80,-53 28</inkml:trace>
  <inkml:trace contextRef="#ctx0" brushRef="#br0" timeOffset="286864">26379 10398,'0'26,"0"27,0 0,-26 26,26-26,0 27,0-27,0 0,26 0,27-27,0-26,-27 26,27-26,-26 0,-1 0,-26-26,53 0,-53-27,0-27,0 54,0-1,0 27,0 53,0 27,0-27,0 26,0 0,0 1,0-27</inkml:trace>
  <inkml:trace contextRef="#ctx0" brushRef="#br0" timeOffset="287036">26935 11086,'26'0,"27"0</inkml:trace>
  <inkml:trace contextRef="#ctx0" brushRef="#br0" timeOffset="288199">27517 10557,'0'-27,"0"-26,0 27,26 26,27 0,-26 0,25 0,1 0,-53 26,0 27,0 0,0 0,-26 0,26-27,-53 1,53 52,0-52,0-27,79 0,-26 26,0-26,0 0,26 53,-52-53,-27 26,0 27,-27 0,-52-53,26 27,0-27,27 0</inkml:trace>
  <inkml:trace contextRef="#ctx0" brushRef="#br0" timeOffset="288484">28601 10662,'-26'53,"-27"-26,0 26,53 26,-26-52,26-1,53 27,0-53,26 0,27-53,-53 27,-27-27,-26 0,0 0,0 0,0 0,-53 0,0 53,27-26,-27 26,0 0,27 0</inkml:trace>
  <inkml:trace contextRef="#ctx0" brushRef="#br0" timeOffset="289240">29369 10451,'0'79,"0"-52,0 25,0 28,0-27,-53 0,53 0,0 0,53-27,-27-26,1 53,26-53,0 0,-1-27,1 1,0-53,-26 52,-27-26,53-53,-53 80,0-1,0 27,0 53,0 0,0 0,0-26,53 26,-1-53,-52 26,53-26,-26 0,-27 0,53-53,-53 0,53-26,-53-1,0-52,0 53,0-1,0 28,0 25,53 27</inkml:trace>
  <inkml:trace contextRef="#ctx0" brushRef="#br0" timeOffset="289474">30692 10742,'26'26,"-26"27,0-53,-53 80,0-54,-26 53,26-79</inkml:trace>
  <inkml:trace contextRef="#ctx0" brushRef="#br0" timeOffset="292615">1905 13546,'0'-26,"0"26,0 53,0 0,0 0,0 26,0-26,0 0,0 0,0 0,0 0,0-27,0 1,0-27,0-27,0-52,0 26,0-27,0-25,0-1,0-53,0 27,0 26,0 26,0 28,79 25,-79-26,53 53,-26 0,-1 0,-26 27,0-1,0 27,0 0,0 26,-26 27,-27-26,26-28,-26 54,53-26,-52-54</inkml:trace>
  <inkml:trace contextRef="#ctx0" brushRef="#br0" timeOffset="293258">2170 13864,'79'0,"-53"0,1 0,26 0,0 0,-27 0,-26 0,27 0,-27 53,0-27,0 27,0-26,-27-27,27 53,-26-53,26 52,26-52,27 0,0 0,26 0,1 0,-27 0</inkml:trace>
  <inkml:trace contextRef="#ctx0" brushRef="#br0" timeOffset="293730">3096 13837,'0'-53,"79"27,-26-27,0 53,-27 0,54 0,-80 27</inkml:trace>
  <inkml:trace contextRef="#ctx0" brushRef="#br0" timeOffset="293880">3281 14076,'79'-27,"-26"27,-26 0,-1 0</inkml:trace>
  <inkml:trace contextRef="#ctx0" brushRef="#br0" timeOffset="295186">4392 13123,'0'-26,"0"26,53 0,-27 0,27 0,-26 0,26 52,-53-25,0 26,0 26,0-26,0-26,-27 26,27-27,0 0,80-26,-27 0,0 0,-1 0,1 0</inkml:trace>
  <inkml:trace contextRef="#ctx0" brushRef="#br0" timeOffset="295485">4233 13864,'27'0,"52"0,-26 0,53 0,0 0,0 0,52-27,-25 27,-1 0,-53-53,-26 53,0 27</inkml:trace>
  <inkml:trace contextRef="#ctx0" brushRef="#br0" timeOffset="295838">4683 14155,'0'0,"0"26,0 27,27 0,-27-26,0-1,0 27,0-27,0 1,0 26</inkml:trace>
  <inkml:trace contextRef="#ctx0" brushRef="#br0" timeOffset="296153">5001 14181,'0'0,"26"80,-26-54,27-26,-27 80,79-28,-26 28,-53-54,79 27,-79-26,0 26,-53 0,27-53,-27 0,0 0,0 0</inkml:trace>
  <inkml:trace contextRef="#ctx0" brushRef="#br0" timeOffset="296339">5027 14261,'53'-27,"-27"27,27-53,-26 53,26 0,0-26</inkml:trace>
  <inkml:trace contextRef="#ctx0" brushRef="#br0" timeOffset="296936">6747 12991,'0'0,"0"53,-53 0,53 26,-53 53,53 27,-53 0,53-27,0 53,0-26,0-27,80 1,-28-28,54 1,0-53,0 0,26 0,-79-53,-26 26,-27-26</inkml:trace>
  <inkml:trace contextRef="#ctx0" brushRef="#br0" timeOffset="297562">8440 13335,'0'0,"0"-53,-79 53,52 0,-26 0,27 0,0 53,-27-27,53 27,-53 53,53-27,0 1,0-1,0-26,53-27,-27 27,1-53,25 27,1-27</inkml:trace>
  <inkml:trace contextRef="#ctx0" brushRef="#br0" timeOffset="297892">8573 13679,'52'0,"1"0,-26 0,52 26,-79 53,0-52,0 26,-26-27,26 27,0-53,53 0,0 0,-1-26,1 26,27 0,-80-27</inkml:trace>
  <inkml:trace contextRef="#ctx0" brushRef="#br0" timeOffset="299451">7620 13308,'0'53,"0"-26,0 26,0-1,0 28,0 26,0-27,0 27,53 0,-53 0,0-27,53-26,-53 0,0-27,0 27,26-53,-26-26</inkml:trace>
  <inkml:trace contextRef="#ctx0" brushRef="#br0" timeOffset="300619">9260 13229,'0'0,"0"26,0 27,53 53,-53-27,0 27,0 0,53 26,-53-52,0-1,0-26,0 0,0 0,0-53</inkml:trace>
  <inkml:trace contextRef="#ctx0" brushRef="#br0" timeOffset="301176">9472 13044,'0'0,"53"0,0 0,-27 0,1 0,26 0,-27 0,27 79,-53-53,0 1,-26 52,26-52,-53-1,0 27,79-53,1 0,-1 0,27 0,27 0,-1 0</inkml:trace>
  <inkml:trace contextRef="#ctx0" brushRef="#br0" timeOffset="301965">10292 13017,'27'0,"-1"0,27 80,27 52,-28 27,-52-27,80 27,-80-1,0-25,0 25,-27-25,-26-54,1-26,-1 0,0-53,53 26,-27-26,27 0,0-53</inkml:trace>
  <inkml:trace contextRef="#ctx0" brushRef="#br0" timeOffset="302587">11113 13679,'26'0,"-26"-27,79 27,-26-53,0 53,0 0,0 0,-53 53</inkml:trace>
  <inkml:trace contextRef="#ctx0" brushRef="#br0" timeOffset="302755">11324 14102,'80'0,"-28"0,-25-53,-1 53,27-26</inkml:trace>
  <inkml:trace contextRef="#ctx0" brushRef="#br0" timeOffset="303539">12435 12991,'80'-53,"-1"53,1 0,-28 0,1 0,-53 26,27 27,-27 0,-27 26,1 27,-27-53,27 0,26 0,-53-26,53 25,26-52,27 53,0-53,0 0,26 0,1 0,-1 0,-53 0</inkml:trace>
  <inkml:trace contextRef="#ctx0" brushRef="#br0" timeOffset="303891">12224 13784,'79'0,"1"0,78 0,1 0,53-26,-1 26,1 0,-27 0,-79 0,-27 0,1 26,-54-26,-26 53,53-53</inkml:trace>
  <inkml:trace contextRef="#ctx0" brushRef="#br0" timeOffset="304350">12991 14023,'0'-53,"0"79,-26 1,26 26,0-1,0 1,0 0,0 0,0 0,0 0,0-27,53-26</inkml:trace>
  <inkml:trace contextRef="#ctx0" brushRef="#br0" timeOffset="304687">13361 14076,'0'0,"0"26,0 53,0-26,27-26,26 26,0-27,0 27,0-53,0 53,-27 0,-26-27,53-26,-53 53,-27-53,-25 53,-1-53,0 0,-27 0</inkml:trace>
  <inkml:trace contextRef="#ctx0" brushRef="#br0" timeOffset="304889">13573 14155,'0'-53,"27"53,26 0,-1 0,1 0,0-26,0 26</inkml:trace>
  <inkml:trace contextRef="#ctx0" brushRef="#br0" timeOffset="305587">14446 13202,'0'53,"0"0,0 27,0-1,0 27,-53 26,53 0,27 27,26 0,26 0,27-27,-27-26,27-27,0 1,-53-1,0-53,0-26,-53 27,53-27,-53 0,0-27</inkml:trace>
  <inkml:trace contextRef="#ctx0" brushRef="#br0" timeOffset="310105">15399 13441,'26'0,"-26"-53,0 0,0 0,0 0,0 0,0 26,0 27,-53 0,27 0,-27 53,0 0,0 0,53 0,-53-26,53 26,27-53,26 0,-1 0,1 0,-26 0,26 0,-53-27,53 27,-53 27,0 25,0 1,0 27,0-1,-27 27,27-27,-26-26,26 0,-80 27,80-54,-26 0</inkml:trace>
  <inkml:trace contextRef="#ctx0" brushRef="#br0" timeOffset="310354">15637 13864,'26'0,"1"0,-27-27</inkml:trace>
  <inkml:trace contextRef="#ctx0" brushRef="#br0" timeOffset="310682">16007 13546,'0'53,"0"0,0-26,0-27,53 53,-26-53,26 105,-53-78,53 26,-53-27,0 1,0 26,0-53,-53 79,26-79,-26 26,0-26</inkml:trace>
  <inkml:trace contextRef="#ctx0" brushRef="#br0" timeOffset="310862">16113 13441,'53'-27,"-26"27,-1 0,53 0,-26 0</inkml:trace>
  <inkml:trace contextRef="#ctx0" brushRef="#br0" timeOffset="311301">16828 13441,'0'26,"0"0,0 1,26 26,-26-27,53 27,-53-26,26-1,-26 27,80-27,-54 54,-26-54,27-26,-27 27,0 26,-27-53,-52 0,26 26,26-26</inkml:trace>
  <inkml:trace contextRef="#ctx0" brushRef="#br0" timeOffset="311508">16907 13467,'26'0,"1"0,-27-26,53 26,0-53,-27 53,27 0,-27 0</inkml:trace>
  <inkml:trace contextRef="#ctx0" brushRef="#br0" timeOffset="311801">17674 13202,'0'106,"0"-53,0 27,53 52,0-53,0 53,-27-26,-26 0,53 26,-53-52,0-1,0-26,-53 0,0-53,1 26,-1-26,26 0,27-52</inkml:trace>
  <inkml:trace contextRef="#ctx0" brushRef="#br0" timeOffset="312693">18071 12911,'27'-53,"-1"53,0 0,27 0,-26 0,-1 27,-26-1,53 27,-53-26,0-1,-26 27,26-26,-53 25,53-25,-27-27,27 53,0-27,0-26,53 53,-26-53,-1 0,27 0,-26 0,-1 0</inkml:trace>
  <inkml:trace contextRef="#ctx0" brushRef="#br0" timeOffset="313130">18812 13388,'53'0,"26"26,-26-26,0 0,26 0,-26 0,-26 0,-27 27</inkml:trace>
  <inkml:trace contextRef="#ctx0" brushRef="#br0" timeOffset="313290">19050 13732,'53'0,"26"0,-52 0,-1 0</inkml:trace>
  <inkml:trace contextRef="#ctx0" brushRef="#br0" timeOffset="314901">20214 13097,'0'0,"53"26,-53 53,0 1,0-1,0 1,0-1,0-26,0 0,0 0,0-27,0 1,0 25,27-52,-1 0</inkml:trace>
  <inkml:trace contextRef="#ctx0" brushRef="#br0" timeOffset="315323">20770 13149,'26'0,"27"0,-26 0,-1 0,53 0,-26 27,-26-27,-27 53,53 0,-53-27,0 1,0 26,-53-27,26 27,-26-27,1 27,52 0,0-53,52 0,1 0,0 0,0 0,0 0,0-26,-26 26,-27-27</inkml:trace>
  <inkml:trace contextRef="#ctx0" brushRef="#br0" timeOffset="315654">21511 13282,'53'0,"-27"0,-26 26,26-26,-26 27</inkml:trace>
  <inkml:trace contextRef="#ctx0" brushRef="#br0" timeOffset="316079">22146 12753,'0'79,"0"-26,0 26,0 1,-53-1,53 0,-27-26,27 27,-53-27,53-27,0 27,53-53</inkml:trace>
  <inkml:trace contextRef="#ctx0" brushRef="#br0" timeOffset="316438">22781 12832,'-53'79,"26"1,-26-1,0 53,53-52,-52-1,52-26,0 26,0-52,26-27,-26 26,53-26,-27 0,-26-26,53-1,-53-25,0 25,-26 1,-1-27,-26 53,27 0,0 0,-1 0</inkml:trace>
  <inkml:trace contextRef="#ctx0" brushRef="#br0" timeOffset="317235">22807 13070,'53'27,"-53"-1,0 27,0 0,0 0,-26 26,26-26,0 0,0-27,0 27,0-53,52 0,-25 0,-1 0,27-79,0 26,-26-26,26-1,-53 1,26 79,-26 53,0 0,0 0,53 0,-53-27,53-26,-53 79,79-79,-26 0,-26 0,-27-52,79-28,-79-26,53-26,-53 26,0 0,0 27,26 26,-26 0,0 106,-26 0,26-27,-53-26</inkml:trace>
  <inkml:trace contextRef="#ctx0" brushRef="#br0" timeOffset="318629">24262 13308,'53'0,"-53"0,53 0,-53 53,0-26,0 26,0-27,0 0,-26 27,-27-53,0 27</inkml:trace>
  <inkml:trace contextRef="#ctx0" brushRef="#br0" timeOffset="321960">25294 12964,'-53'0,"53"53,-26 0,26 26,0-26,0 0,-53 0,53 27,0-27,0-1,0 1,0 0,0 0,0-26,0-27,0-53,0 0,0-27,0-25,26-54,-26-26,133-53,-80 105,-27 27,27 27,-53 26,53 0,0 27,-27 26,27 53,-53 0,0 26,0 0,-53 27,0-26,27 52,-54-79,54 0,-27 26,27-53</inkml:trace>
  <inkml:trace contextRef="#ctx0" brushRef="#br0" timeOffset="322524">25665 13097,'0'0,"0"0,0 52,0 1,0-26,-27 26,27-27,-53-26,53 27,0 26,0-53,27 0,52 0,-26 0,0 26,-27-26,27 0,-53 53,-26 0,-27-53,0 53,0-53,0 53,27-53</inkml:trace>
  <inkml:trace contextRef="#ctx0" brushRef="#br0" timeOffset="322838">26114 13070,'27'0,"-1"0,27 0,-53 27</inkml:trace>
  <inkml:trace contextRef="#ctx0" brushRef="#br0" timeOffset="323006">26167 13335,'0'26,"53"-26,0 0,-26 0,-1 0,27 0</inkml:trace>
  <inkml:trace contextRef="#ctx0" brushRef="#br0" timeOffset="324120">26802 12409,'53'-80,"-26"54,52 26,-52 0,-27 26,0 1,0 26,0-27,0 1,-53 25,53-25,0-27,53 53,-1-53,1 0,0 0,27 0,-54 0,-26 26</inkml:trace>
  <inkml:trace contextRef="#ctx0" brushRef="#br0" timeOffset="324425">26855 12911,'53'-53,"27"53,-28-26,1 26,27 0,-1 0,0 0,-26 0,27 0,-54 0,1 0,26 0</inkml:trace>
  <inkml:trace contextRef="#ctx0" brushRef="#br0" timeOffset="324750">26696 13202,'0'27,"0"52,0 1,0-54,27-26,-27 79,53-26,-53 27</inkml:trace>
  <inkml:trace contextRef="#ctx0" brushRef="#br0" timeOffset="325104">27173 13282,'0'0,"0"26,0 27,0 27,0-80,53 52,-27-52,27 53,-27-53,-26 27,27-27,-27 79,0-26,-53-53,0 53,0-53,0 0,0 0</inkml:trace>
  <inkml:trace contextRef="#ctx0" brushRef="#br0" timeOffset="325298">27199 13149,'53'0,"0"0,-27 0,1 0,52 0,-26-52</inkml:trace>
  <inkml:trace contextRef="#ctx0" brushRef="#br0" timeOffset="326019">28337 12303,'-27'0,"27"53,-79 26,53-26,-27 0,53 26,-53 27,53 0,0 26,26 1,27-1,0-53,0-26,0 27,-27-54,54 53,-54-79,-26 27,27-1,26-26</inkml:trace>
  <inkml:trace contextRef="#ctx0" brushRef="#br0" timeOffset="327293">25718 13123,'-27'0,"1"0,-27 0,26 0,-26 0,80 0</inkml:trace>
  <inkml:trace contextRef="#ctx0" brushRef="#br0" timeOffset="329311">29475 12647,'0'-53,"-27"53,1 0,-27 0,-27 0,1 79,0-52,26 26,-27-27,54 27,26-27,-53 27,53-26,0-1,53 54,-27-80,27 53,27-53,-54 0,27 52,-27-52,27 0,-26 0</inkml:trace>
  <inkml:trace contextRef="#ctx0" brushRef="#br0" timeOffset="329634">29580 12806,'27'0,"26"26,0 27,-53 0,0 26,-27-79,27 27,53-27,-26 0,-1 0,27 0,-27 0,1 0,-27 53,-79-1,-1-25,-26 52,1-26,25-53</inkml:trace>
  <inkml:trace contextRef="#ctx0" brushRef="#br0" timeOffset="330375">28575 12594,'53'0,"-53"-53,-27 53,27 26,-52 54,52-1,0 27,0 0,0 0,0 26,0-53,0 1,0-27,26 0,-26-1</inkml:trace>
  <inkml:trace contextRef="#ctx0" brushRef="#br0" timeOffset="330946">30136 12541,'0'53,"0"-27,27 27,-27 27,0-1,0 0,0 27,0-26,0-1,0-26,0 0,52 0,-52 0,27-53</inkml:trace>
  <inkml:trace contextRef="#ctx0" brushRef="#br0" timeOffset="331508">30454 12144,'0'-26,"26"26,-26 0,53 0,-53 53,26 26,-26-26,0-27,0 27,0 27,0-54,0 0,27-26,26 0,0 53,-27-53,1 0,-1 0,27 0,-53-26</inkml:trace>
  <inkml:trace contextRef="#ctx0" brushRef="#br0" timeOffset="331859">30983 12118,'53'0,"-53"26,53 27,-1 26,-52 27,27 26,-27-26,0 0,0 53,-79 0,-1-1,-26-25,1-1,-28-26,80-27,0-26</inkml:trace>
  <inkml:trace contextRef="#ctx0" brushRef="#br0" timeOffset="334099">1958 15451,'0'27,"0"52,0-52,0 52,0-26,0-27,0 1,0 26,0-27,0 1,0 26,0-27,0 27,0-27,0-26,0-26,0-27,0-26,0-27,0-53,0 0,53 27,-53 0,26 52,-26 54,53-27,-26 53,-1 0,27 26,-53 54,0-27,0 0,0 26,-53-26,27 26,-27-26,26 0,27 0,-53 0</inkml:trace>
  <inkml:trace contextRef="#ctx0" brushRef="#br0" timeOffset="334670">2408 15584,'0'-27,"26"27,27 0,-53 0,53 53,-53-26,53 25,-53-25,0-1,-27 27,1 0,26-53,53 0,0 0,0 0,-27 0,27 0,-53 53,-26 27,-27-28,-27 54,-25-53,52-53</inkml:trace>
  <inkml:trace contextRef="#ctx0" brushRef="#br0" timeOffset="336065">3175 15875,'26'0,"1"0,26 0,-53-27,26 27</inkml:trace>
  <inkml:trace contextRef="#ctx0" brushRef="#br0" timeOffset="336387">3149 16060,'26'0,"27"0,-27 0,1 0,26 0,-27 0</inkml:trace>
  <inkml:trace contextRef="#ctx0" brushRef="#br0" timeOffset="338877">4313 14975,'79'0,"-52"-53,25 53,1 0,-53 0,0 80,0-1,0 0,-53-26,27 27,26-54,-53 1,53 25,27-52,-1 0,27 0,26 0,1 0,-27 0,26 0,-53 0</inkml:trace>
  <inkml:trace contextRef="#ctx0" brushRef="#br0" timeOffset="339395">4180 15610,'0'0,"53"0,0 0,27 0,25-26,28 26,-27 0,26 0,27 0,-54 0,1 0,27 0,-54 0,-26 0,-27 0,-26 0</inkml:trace>
  <inkml:trace contextRef="#ctx0" brushRef="#br0" timeOffset="339777">4551 15822,'0'-53,"0"53,0 26,0 27,0 0,0 27,0-1,0-26,0 26,0 1,0-54,0 0,53-26</inkml:trace>
  <inkml:trace contextRef="#ctx0" brushRef="#br0" timeOffset="340159">4921 15981,'27'0,"-27"26,53-26,0 53,-1-53,1 79,-26-79,26 80,-53-54,0 27,0-27,0 27,-27 0,-52 0,0-53,26 53,0-53,0-26</inkml:trace>
  <inkml:trace contextRef="#ctx0" brushRef="#br0" timeOffset="340340">4921 15954,'53'0,"-26"0,52 0,-26 0,0-26</inkml:trace>
  <inkml:trace contextRef="#ctx0" brushRef="#br0" timeOffset="341561">6244 15266,'-26'0,"-1"27,27 26,-79-1,79 28,-27 26,27-27,0 0,0 1,0-1,53 1,27 25,26 28,-27-28,80-25,-1-1,-25-26,-54-26,27 26,-53-53,-27 26,27-26,-53 0,0-26,27-27</inkml:trace>
  <inkml:trace contextRef="#ctx0" brushRef="#br0" timeOffset="342498">6985 15134,'0'53,"-26"26,26 1,0-1,-53 0,53 1,0-1,0-26,26 0,1-53,25 26,1-26,27 0,-54 0,27-106,-53 80,53 0,-53-54,0 54,0-1,0 1,0 26,0 53,0 0,0 0,0 26,0-26,0 0,0 0,0 0,0 0</inkml:trace>
  <inkml:trace contextRef="#ctx0" brushRef="#br0" timeOffset="342678">7541 15875,'26'0</inkml:trace>
  <inkml:trace contextRef="#ctx0" brushRef="#br0" timeOffset="343047">7752 15531,'27'26,"-27"27,53 26,0-26,-27-53,27 53,0-53,0 80,-27-1,-26-52,0 25,0-25,-53 26,0-27,1-26,-1 53,0-53</inkml:trace>
  <inkml:trace contextRef="#ctx0" brushRef="#br0" timeOffset="343271">7858 15557,'0'0,"0"-53,0 27,80 26,-54 0,27 0,-27 0,1 0,26 0</inkml:trace>
  <inkml:trace contextRef="#ctx0" brushRef="#br0" timeOffset="343600">8414 15689,'0'27,"0"52,53-52,-53-1,79-26,-52 80,-1-80,27 0,-27 0,1 0,-27-53,0 26,0 1,-27-27,-26 26,27-26,-27 27,27 26,26-53,-53 53</inkml:trace>
  <inkml:trace contextRef="#ctx0" brushRef="#br0" timeOffset="343931">9313 15266,'0'53,"0"0,27-27,-27 27,26 0,-26 53,53-27,-53 1,0 26,0 0,-53 26,0-26,-52-53,52-1,0-52</inkml:trace>
  <inkml:trace contextRef="#ctx0" brushRef="#br0" timeOffset="344479">9631 15054,'53'0,"-27"-26,1 26,52 26,-52-26,-27 53,52-53,-52 80,0-54,0 54,0-54,53-26,0 0,0 0,-26 0</inkml:trace>
  <inkml:trace contextRef="#ctx0" brushRef="#br0" timeOffset="345401">10742 15610,'27'0,"-1"0,27 53,-53 0,0-27,0 1,-27 26</inkml:trace>
  <inkml:trace contextRef="#ctx0" brushRef="#br0" timeOffset="346226">11800 15319,'-26'79,"26"-26,0 0,0 27,-53-1,53-26,0 26,0-52,0-1,0 27,0-106,0 0,0-26,0-27,0-26,27 0,-27 52,52 1,-25-1,26 54,-27-27,27 53,-26-26,26 26,-1 0,-52 79,0-53,0 1,0 26,-26 0,26-27,-53 27,53-26,-53-1,53 27,0-27</inkml:trace>
  <inkml:trace contextRef="#ctx0" brushRef="#br0" timeOffset="346616">12144 15610,'0'53,"0"0,0 0,0-27,0 27,80-53,-54 0,54 0,-27-26,-53-27,79 26,-79-26,26-26,-26 53,0 52,0 27,0-27,0 1,53 26,-53 0,0 0</inkml:trace>
  <inkml:trace contextRef="#ctx0" brushRef="#br0" timeOffset="347343">13097 15610,'0'-26,"26"26,27-53,27 53,25 0,-25 0,-1-27,-52 27,26 0,-53 27</inkml:trace>
  <inkml:trace contextRef="#ctx0" brushRef="#br0" timeOffset="347527">13256 15875,'79'-27,"-26"27,-27 0,27-26,0 26,0 0,-26-53,-1 53</inkml:trace>
  <inkml:trace contextRef="#ctx0" brushRef="#br0" timeOffset="347808">13917 15637,'0'26,"0"0,0 27,0 27,27-80,25 0,-25 0,26 0,-53-80,0 54,0-27,-27 0,-26-26,53 26,-52 26,25-26</inkml:trace>
  <inkml:trace contextRef="#ctx0" brushRef="#br0" timeOffset="348019">14923 15901,'0'53,"-27"0,-26-27,-26 54,26-54,26-26</inkml:trace>
  <inkml:trace contextRef="#ctx0" brushRef="#br0" timeOffset="349749">16166 15134,'0'0,"-26"0,26 79,0-52,0 26,0-27,0 27,-27 0,27 0,0 26,0-52,0-1,-53 53,53-131,0 25,0-52,0-1,0-25,27-28,-27 27,79 1,-79 52,53 0,-53 26,53 27,-53-53,26 53,1 0,-27 53,0 27,53-27,-53-1,0 1,-27 27,27-54,-53 1,53 52,-53-52,53-1,-52-26</inkml:trace>
  <inkml:trace contextRef="#ctx0" brushRef="#br0" timeOffset="350867">16642 15319,'0'27,"0"25,0 1,53 0,27-53,-27 80,-1-80,1 53,-26-53,-27 26,0 27,-27-27,-52-26,0 0,26 0</inkml:trace>
  <inkml:trace contextRef="#ctx0" brushRef="#br0" timeOffset="351064">16775 15319,'26'-26,"1"26,78-53,-25 53,-1 0,-26 0,-27 0,27 0</inkml:trace>
  <inkml:trace contextRef="#ctx0" brushRef="#br0" timeOffset="351631">17754 15240,'52'0,"-25"-27,-1 27,27 0,-26 0,-27 27,26-27,-26 26</inkml:trace>
  <inkml:trace contextRef="#ctx0" brushRef="#br0" timeOffset="351806">17859 15557,'53'0,"0"0,0 0,0 0,-26 0,25 0</inkml:trace>
  <inkml:trace contextRef="#ctx0" brushRef="#br0" timeOffset="353364">19103 14472,'0'-53,"0"27,26 26,27 0,0 0,0 0,0 0,-53 26,53 27,-53-26,0 26,-26 0,-1 26,-26-52,27 25,-27-25,53-27,79 53,1-53,-28 0,1 0,0 0,0 0,-26 0,-27 0</inkml:trace>
  <inkml:trace contextRef="#ctx0" brushRef="#br0" timeOffset="353824">19129 15002,'27'0,"-27"26,53-26,0 0,26 0,53 0,54 0,-1 0,-26-26,-1 26,-52 0,-27 0,-52 0,-27 26,0 27,0-27,-27-26,1 53</inkml:trace>
  <inkml:trace contextRef="#ctx0" brushRef="#br0" timeOffset="354222">19579 15107,'0'27,"0"-1,0 27,0 0,0 53,0-27,0-26,0 0,0 0,0 0</inkml:trace>
  <inkml:trace contextRef="#ctx0" brushRef="#br0" timeOffset="354650">19976 15425,'-53'26,"53"27,0-26,-26 26,26-27,0 1,0 25,106 1,-80-53,27 53,-27-53,-26 27,-26-1,-27-26,0 0,-26 0,26 0</inkml:trace>
  <inkml:trace contextRef="#ctx0" brushRef="#br0" timeOffset="354852">19950 15531,'0'-53,"53"53,-53-27,52 27,-25 0,-1-26,27 26,-26 0,-1 0,27 0</inkml:trace>
  <inkml:trace contextRef="#ctx0" brushRef="#br0" timeOffset="355916">21008 14578,'-53'0,"-26"53,79-26,-80 52,27 0,0 54,1 25,52-25,0 25,-53 1,53-27,0-26,26 27,-26-54,79 0,-79-26,27-26,-27-1,53-26,0 0,0 0,-27 0,-26 53</inkml:trace>
  <inkml:trace contextRef="#ctx0" brushRef="#br0" timeOffset="357510">21458 15054,'0'-26,"0"26,-53 0,26 0,-26 0,1 0,52 79,-27-26,27-26,0-1,0 1,0 26,0 0,0-53,0 26,79-26,-26 0,0 0,0 53,0-53,0 0</inkml:trace>
  <inkml:trace contextRef="#ctx0" brushRef="#br0" timeOffset="357848">21828 15266,'-26'27,"26"26,0-27,0 0,53-26,-27 53,1-53,-27 27,52-27,-52 53,0-27,-26 1,0-27,-27 53,0-53</inkml:trace>
  <inkml:trace contextRef="#ctx0" brushRef="#br0" timeOffset="358042">21855 15240,'26'0,"53"0,-52 0,26 0,0-53,-27 53,1 0</inkml:trace>
  <inkml:trace contextRef="#ctx0" brushRef="#br0" timeOffset="358740">21008 14949,'0'53,"0"-1,0 1,26 0,-26 27,0-1,0 27,53-27,-53 1,0-1,27-26</inkml:trace>
  <inkml:trace contextRef="#ctx0" brushRef="#br0" timeOffset="359355">22199 15028,'0'26,"52"1,-52-1,53 54,-53-27,53 0,-53 0,0 26,0-26,0 0,0 0,0-27,27-26</inkml:trace>
  <inkml:trace contextRef="#ctx0" brushRef="#br0" timeOffset="359902">22199 14499,'0'26,"0"27,0 0,0-26,0 52,0-26,0-53,0 53,0 0,26-53,27 0,0 0,26 0,27 0,-53 0,-27-27</inkml:trace>
  <inkml:trace contextRef="#ctx0" brushRef="#br0" timeOffset="360831">22172 14472,'-53'0,"27"0,-1 0,27 27,-53-27,53 26,-26 27,26 0</inkml:trace>
  <inkml:trace contextRef="#ctx0" brushRef="#br0" timeOffset="361505">22860 14711,'0'26,"0"27,0 26,0 1,26-1,1 0,-27 1,79 26,-79-53,0-1,0 1,0 0,-53-26,0-27,1 53,-28-53,27 0,27 0,26 26</inkml:trace>
  <inkml:trace contextRef="#ctx0" brushRef="#br0" timeOffset="361919">23257 15054,'26'0,"-26"0,53 0,-26 0,26 0,-27 0,27 0,-53 0</inkml:trace>
  <inkml:trace contextRef="#ctx0" brushRef="#br0" timeOffset="362104">23389 15346,'80'0,"-54"0,27 0,-27 0,1 0</inkml:trace>
  <inkml:trace contextRef="#ctx0" brushRef="#br0" timeOffset="363171">23892 14367,'0'-27,"26"27,27 0,-26 0,-27 53,53-53,-53 53,0-27,0 54,0-27,0 26,0-52,0-27,53 0,26 0,0 0,1 0,-27 0,-27 0</inkml:trace>
  <inkml:trace contextRef="#ctx0" brushRef="#br0" timeOffset="363566">24077 14949,'53'0,"26"0,1 0,26 0,-27 0,0 0,-26 0,0 0,-53 26</inkml:trace>
  <inkml:trace contextRef="#ctx0" brushRef="#br0" timeOffset="363883">24130 15213,'0'53,"-26"0,26 0,0 0,0-27,0 27,0-26,0-1</inkml:trace>
  <inkml:trace contextRef="#ctx0" brushRef="#br0" timeOffset="364244">24368 15240,'-26'53,"26"-27,-27 27,27-27,0 1,0-1,0 27,0-26,80 26,-54-27,27 53,-53-52,0-1,0-26,-53 0,0 0,-26 0</inkml:trace>
  <inkml:trace contextRef="#ctx0" brushRef="#br0" timeOffset="364431">24395 15240,'26'0,"27"-53,26 53,-52 0,26 0,0 0</inkml:trace>
  <inkml:trace contextRef="#ctx0" brushRef="#br0" timeOffset="365092">25215 14711,'0'-27,"0"80,-27 0,1 26,-27 54,53 25,-53 1,53-27,0-26,0 26,53-52,-27 26,27-53,-26-27,26 27,-27-53,-26 53,53-53,-26 0,-27-27</inkml:trace>
  <inkml:trace contextRef="#ctx0" brushRef="#br0" timeOffset="368517">25426 14949,'0'-27,"27"27,26 0,0 0,-27 0,27 0,-53 0,27 53,-27 0,0 26,-27 1,27-1,-79 1,26-28,26 1,27-26,-26-27,26 26,26 27,1-53,26 0,-27 0,1 0,26 0,0 0,-53 0,26 0</inkml:trace>
  <inkml:trace contextRef="#ctx0" brushRef="#br0" timeOffset="368705">26035 15346</inkml:trace>
  <inkml:trace contextRef="#ctx0" brushRef="#br0" timeOffset="369343">26167 15002,'53'0,"0"0,27 0,-1 0,-26 0,0 0,0 0,-27 0,-26 79,0-26,0 0,-26 0,26 26,-27 0,27-26,0-26,-53 26,53-27,0 1,0 52</inkml:trace>
  <inkml:trace contextRef="#ctx0" brushRef="#br0" timeOffset="369673">26353 15319,'26'0,"27"0,-27 0,27 0,-26 0,26 0,0 0,26 0,-26 0,26-26</inkml:trace>
  <inkml:trace contextRef="#ctx0" brushRef="#br0" timeOffset="369979">27040 15266,'0'27,"0"-1,0 27,0-27,53 27,0 0,0-53,0-26,-53-27,0 26,-26-25,-1 25,-52-26,52 53</inkml:trace>
  <inkml:trace contextRef="#ctx0" brushRef="#br0" timeOffset="370407">27517 15002,'-53'0,"53"26,0 27,0 0,0 26,0 1,0-1,0 0,0 1,0-1,0-26,-27 26,-26-52,27-1,-1-26,-25 0</inkml:trace>
  <inkml:trace contextRef="#ctx0" brushRef="#br0" timeOffset="371054">27702 14525,'0'0,"26"0,27 0,-26 0,-27 53,53-53,-53 53,0 0,0-26,-27-27,27 52,0-25,27-27,-1 26,1-26,25 0,-25 0,-1 0</inkml:trace>
  <inkml:trace contextRef="#ctx0" brushRef="#br0" timeOffset="372313">28125 15346,'0'-27,"0"27,53 0,-26 0,-1 0,27 0,0 0,-27 0,-26 0</inkml:trace>
  <inkml:trace contextRef="#ctx0" brushRef="#br0" timeOffset="372516">28205 15557,'53'0,"26"0,-53 0</inkml:trace>
  <inkml:trace contextRef="#ctx0" brushRef="#br0" timeOffset="373573">29236 15160,'-26'0,"26"0,-53 53,53-26,0 26,0-27,79-26,-26 0,0 0,0 0,0 0,-53-26,53-27,-53 26,0 1,0-27,0 26,0-26,-106 53,80 0,-1 0,1 0,-27 0,0 27,0-1,53 27</inkml:trace>
  <inkml:trace contextRef="#ctx0" brushRef="#br0" timeOffset="373783">29792 15213,'53'0,"-27"0,27 0</inkml:trace>
  <inkml:trace contextRef="#ctx0" brushRef="#br0" timeOffset="374494">30559 14711,'0'-53,"0"26,0 1,0 26,-26 0,-53 0,-1 0,1 79,-27 0,27-26,-1 27,80-54,-26 1,26 26,0-53,26 26,54-26,-27 0,-1 0,1-26,27 26,-54-53,27 0,-53 79,0 27,0 0,-26 26,26 1,-53-1,53 1,-27-28,27 1,-79 0,79 0,-53-26</inkml:trace>
  <inkml:trace contextRef="#ctx0" brushRef="#br0" timeOffset="375004">30612 14869,'0'-26,"53"26,27 0,-27 0,26 0,0 0,-26 0,27-53,-28 53,-25 0,-1 0,-26 26,0 54,0-27,-26 26,26 0,-79 27,79-26,-27-1,27 0,0-26,-53 0,53-26,0-1</inkml:trace>
  <inkml:trace contextRef="#ctx0" brushRef="#br0" timeOffset="375364">30824 15293,'26'0,"27"0,0 0,27 0,-1 0,27 0,-27 0,1 0,-27 0,-1-53</inkml:trace>
  <inkml:trace contextRef="#ctx0" brushRef="#br0" timeOffset="376158">31829 14896,'0'0,"-26"53,26 0,-27-1,27 28,0-54,0 1,0 26,0-27,27-26,26 53,-27-53,27 0,-26 0,26 0,-27-53,27 0,-27 0,-26-26,53 26,-53 27,-26 26,26 52,0 54,0-53,26 0,-26 0,53 0,27 0,-54-53,1-27,-27-25,0-28,52-26,-52 0,0 27,0 0,53-1,-53 27,0 80,0-1</inkml:trace>
  <inkml:trace contextRef="#ctx0" brushRef="#br0" timeOffset="378989">14896 15954,'0'-26,"-26"26,26-53,0 26,-53-26,53 27,-27 26,1 0,-1 0,-26 0,27 26,-27-26,53 27</inkml:trace>
  <inkml:trace contextRef="#ctx0" brushRef="#br0" timeOffset="385690">1535 16986,'0'0,"0"26,0 27,0-26,0-1,0 27,0 27,0-54,0 0,0 27,0-26,0-1,0 27,0 0</inkml:trace>
  <inkml:trace contextRef="#ctx0" brushRef="#br0" timeOffset="386034">1138 16880,'0'-26,"0"26,53 0,0 0,26 0,27 53,53-53,-27 0,0 0,-26-27,-27 27,1-53,-54 53,1 0</inkml:trace>
  <inkml:trace contextRef="#ctx0" brushRef="#br0" timeOffset="387018">1799 17039,'53'79,"-53"27,0 0,0 0,0 0,0-1,0-25,0-27,27-27,25-26,1 0,-53 0,27-53,-27 0,0 0,0 0,0 27,53 52,-27 1,54 26,-1-53,0 53,1-53,-27 0,0 0,-27 0,-26-53,26 26,-26 1,0-53,0 26,-26 26,0-26,-54 53,54 0,26 53,0 0,0-26,0-1,0 27,0-27,26 1,27 26,-26-53,25 0,28 0,26 0,0-53</inkml:trace>
  <inkml:trace contextRef="#ctx0" brushRef="#br3" timeOffset="417812">3228 16880,'0'-26,"-27"26,27-27,-52-26,52 80,0 52,0 0,0 27,0 27,0-1,0-26,0-27,0 0,0 1,0-27,0-27,0 27,0-26,0-27,0-53</inkml:trace>
  <inkml:trace contextRef="#ctx0" brushRef="#br3" timeOffset="418355">3228 17118,'26'0,"1"0,26 0,-27 0,27 27,-53-1,0 54,0-28,-53 1,27 0,-27-26,26 26,1-53,26 26,0-26,26-26</inkml:trace>
  <inkml:trace contextRef="#ctx0" brushRef="#br3" timeOffset="418832">3651 17277,'0'0,"-53"0,27 53,-27 26,27-26,26 0,0 0,0-27,0 1,52-27,28 0,-1-27,-26-25,0 25,-53 1,0-27,-53 0,27 53,-27 0,0 0,53 0,0 53</inkml:trace>
  <inkml:trace contextRef="#ctx0" brushRef="#br3" timeOffset="419552">4022 17383,'-27'26,"27"27,-53 0,53 26,-26 1,26-27,0-27,0 1,0-27,26 0,27 0,-26 0,26 0,-27-80,-26 27,53 27,-53-1,0-25,0 78,0 0,0 1,0-1,0 27,26 0,27-53,0 0,-53-53,27 27,-27-54,0 28,0-1,0 26,0-26,-53 53,53 27</inkml:trace>
  <inkml:trace contextRef="#ctx0" brushRef="#br3" timeOffset="421254">4445 17700,'-26'0,"26"0,52 0,-25 0,26 0,0 0,26 0,-52-79,-1 79,-26-53,79 53,-79-53,27 0,-27 27,0-1,26 27,-26-26,0-27,0 26,0 1,0 26,-26 0,-27 0,53 0,-26 26,-1 27,27-26,-53-27,53 26,0 27,0-26,0-1,0 27,0-27,27-26,-27 27,26-27,27 0,0 0,26 0,-26 0,-26 0,-1 0,53-53,-52 53,-1 0,27 26,-53 27,27-53,-27 53,26-53,-26 27,53-27,-53-27,0-26,0 27,0-27,27 53,26-26,26 26,-26 0,0 0,-27-53</inkml:trace>
  <inkml:trace contextRef="#ctx0" brushRef="#br3" timeOffset="422829">6271 17462,'-53'0,"26"-53,-26 53,0 0,27 0,-27 0,27 27,-1-1,-26 27,27-26,26 25,-53-25,53-1,26 27,1-53,26 0,26 0,0 0,1-26,-27-1,-27-26,27 27,-53-27,27 0,-27 0,0-26,0 26,0 0,0 0,0 27,0-1,0-26,0 80,0 52,0 1,0 52,-53 0,53 0,0-26,0-26,0-27,53-1,26-52,27 0,-27 0,1-26,-28-27,1 0,-26-53,-27 27,0 0,0 52,0 27,-27 0,-26 0,1 27,-1 52,0-26,53 0,-27 0,27-27,0 27,27-53,52 0,-26 0,26 0,1 0,-1 0,0 0,-26-53</inkml:trace>
  <inkml:trace contextRef="#ctx0" brushRef="#br3" timeOffset="423332">7038 17833,'26'0,"80"-106,-79 53,26 0,-27-53,27 0,-53 0,53-26,-53 26,0-26,0 79,0 27,-27 26,-25 0,-1 53,53 26,-53 27,53 0,0-1,0 1,0-26,0-1,0 0,0-26,53-26,26 52,-53-79,1 0,52 0,-26 0</inkml:trace>
  <inkml:trace contextRef="#ctx0" brushRef="#br3" timeOffset="423604">7646 17436,'0'0,"0"53,0-27,27 27,-27-27,0 1,26-27,-26 53,27 0,26-53,-53 26,53-26,0 0,-53-26,53-27</inkml:trace>
  <inkml:trace contextRef="#ctx0" brushRef="#br3" timeOffset="423796">7752 16959,'0'-52,"0"25,-26 80,26 0</inkml:trace>
  <inkml:trace contextRef="#ctx0" brushRef="#br3" timeOffset="424815">7938 17330,'0'26,"0"27,26 27,-26-27,26-1,-26 1,80 0,-27-26,-27-27,-26 53,53-53,0 0,-53-53,26 26,-26-26,0 0,0-26,0 0,0 52,0 1,0-27,0 53,0 0,27 0</inkml:trace>
  <inkml:trace contextRef="#ctx0" brushRef="#br3" timeOffset="425874">8493 17568,'27'53,"-1"-53,27 0,0 0,0-27,-27 27,27-52,-53 25,53-26,-53 0,0 27,0-1,0 27,-53 0,27 0,26-53,-27 53,-26 0,53 27,-26-27,26 53,-27-53,27 26,0 1,0 52,0-26,0 0,27-27,52-26,-52 53,26-53,0 0,-1 0,1 0,0-26,-26 26,-1 0,27 0,-53 26,0 1,0 26,27 0,-27-106,0 26,0 1,0-1,0-26,0 27,79-27,-53 53,27 0,0-53,27 53,-1 0,-53 0</inkml:trace>
  <inkml:trace contextRef="#ctx0" brushRef="#br3" timeOffset="426293">9578 17700,'0'0,"53"0,0 0,0 0,-27 0,27-79,0 26,-53 27,-26-27,-54 53,54 0,-27 0,26 53,27-27,-53 0,53 27,27-26,-1 26,54-53,-27 26,0-26,-1 0,1 0</inkml:trace>
  <inkml:trace contextRef="#ctx0" brushRef="#br3" timeOffset="426886">10663 17594,'-27'-26,"-26"26,-26 0,26 0,-26 0,-1 0,1 53,0 0,52-27,27 27,0 0,53-53,26 0,1 0,-1 0,1-26,-1-1,-53-26,-26 0,0 0,0-26,0 0,0-1,0-25,0 25,0 27,0 0,0 27,-53 26,53 0,0 53,27 0,-27 26,0 0,53 1,-53-1,26-26,-26 0,80 26,-27-52,-27 26,27-53</inkml:trace>
  <inkml:trace contextRef="#ctx0" brushRef="#br3" timeOffset="427927">11192 16854,'0'-53,"0"0,-53 106,0 26,0 53,53-26,0 0,0 0,0-27,0 27,0-79,27-27,-1 0,1 0,-27-53,52-27,-52 54,27-1,26-26,-27 53,1 0,-27 27,79 26,-79 0,0-27,0 27,0-26,-26 25,-27-52,0 53,0-53,-26 0,52 0,27-53,53-52</inkml:trace>
  <inkml:trace contextRef="#ctx0" brushRef="#br3" timeOffset="428325">11615 17224,'-26'0,"26"27,-27 25,27-25,0-1,27 54,-1-80,27 0,-26 0,-1 0,27-27,-53 1,53-27,-53-26,0 26,0 26,0 1,0 26,0 26,0 1,0 52,0 0,0 1,0-1,0-26,0 0,0 0,0 0,-79 26,79-52,-53 26,53-27,-53 27</inkml:trace>
  <inkml:trace contextRef="#ctx0" brushRef="#br3" timeOffset="430329">12488 17039,'0'-53,"-53"0,53 27,0-27,-26 53,26-27,-26 27,-27 0,26 0,27 53,0 0,0 0,0 53,0 26,0-26,0-27,0 1,27-1,-27 0,26 1,-26-27,0-27,0 1</inkml:trace>
  <inkml:trace contextRef="#ctx0" brushRef="#br3" timeOffset="430607">12224 17356,'26'0,"-26"-53,27 53,-27 27,26-27,27 0,-26 26,-1-26,27 0,0 0,-27 0,27 0,27 0</inkml:trace>
  <inkml:trace contextRef="#ctx0" brushRef="#br3" timeOffset="430878">12753 17145,'0'26,"0"1,0-1,0 27,0-27,0 1,0 26,0-27,26 1,-26 26</inkml:trace>
  <inkml:trace contextRef="#ctx0" brushRef="#br3" timeOffset="431080">12859 16854,'0'-53,"0"79,0 1</inkml:trace>
  <inkml:trace contextRef="#ctx0" brushRef="#br3" timeOffset="431380">12938 17224,'27'0,"26"53,-27-27,-26 54,0-54,53 27,-53-26,0-1,-27-26,27 0,0-26,0-1,0-52,0 26,53 0,-53 27,53-27,-53 26,27 27,-27 0</inkml:trace>
  <inkml:trace contextRef="#ctx0" brushRef="#br3" timeOffset="432707">13256 17409,'-53'-53,"-27"53,160 0,26-26,-27 26,-26-53,0 27,0 26,-53-80,26 80,-26-26,0 26,-53 0,27 0,-1 0,-52 26,79 27,79 0,-26-53,0 79,27-79,-28 27,-25-27,-27 26,0 27,-53-53,-26 27,26-27,0 0,26 0,27 53,0-80</inkml:trace>
  <inkml:trace contextRef="#ctx0" brushRef="#br3" timeOffset="432955">13996 17092,'0'-27,"-26"-52,0 79,26 26,0 54,0-27,26 0,-26 0,0-1,26 1,-26-26,0 26,0-27,0 1,0 26</inkml:trace>
  <inkml:trace contextRef="#ctx0" brushRef="#br3" timeOffset="433163">13864 17303,'0'0,"0"-52,27 52,26 0,-1 0,-25 0,26 0,-27 0,27 0,-26 0</inkml:trace>
  <inkml:trace contextRef="#ctx0" brushRef="#br3" timeOffset="434177">14790 16827,'0'-53,"0"0,0 0,0 53,0-52,-53 52,27 0,-1 0,27 0,-53 26,53 53,0-26,-26 27,26-1,0 0,0 1,0-1,0 1,0-28,0 1,0-26,0 26,0-27</inkml:trace>
  <inkml:trace contextRef="#ctx0" brushRef="#br3" timeOffset="434417">14499 17224,'0'-26,"27"26,-1-53,27 53,26 0,27-27,-26 27,-27 0,-1 0,-25 0</inkml:trace>
  <inkml:trace contextRef="#ctx0" brushRef="#br3" timeOffset="434695">15187 17012,'0'0,"-53"0,53 27,0 52,0-52,0 26,0-27,0 1,0 52,0-53,27-26</inkml:trace>
  <inkml:trace contextRef="#ctx0" brushRef="#br3" timeOffset="434881">15214 16933,'0'-79,"52"52,-52 80,0-26</inkml:trace>
  <inkml:trace contextRef="#ctx0" brushRef="#br3" timeOffset="435399">15293 17277,'53'0,"-53"26,26-26,-26 53,0 0,27-53,-27 53,53-53,-53 53,26-53,-26 0,27-53,-27 0,0-26,0 52,53 27,-53-52,26 131,-26-53,79 27,-79-26,53-27,-53 26,53-26,0 0,-53 0,53-53,-53 0,53-26,-53 0,0 26,0 0,0 53,-53 0,-26 79,79-26,0 0,0 0,0 0,26-27,27-26,-27 53,1-53,26 0,0 0,-27 0</inkml:trace>
  <inkml:trace contextRef="#ctx0" brushRef="#br3" timeOffset="436814">16431 16986,'0'0,"0"53,0 0,53 0,-53 26,52-26,-52 0,0-27,0 27,27-79,-27-54,0 54,53-27,-53 0,0 0,26 27,-26-27,53 53,-26 0,-1 0,27 0,-26 26,25 27,-52-26,53-27,-53 53,0 26,0-26,0-27</inkml:trace>
  <inkml:trace contextRef="#ctx0" brushRef="#br3" timeOffset="437834">17357 17039,'-27'0,"-26"0,27 0,-1 0,-26 0,53 0,-26 0,26 53,0-27,-26 27,26-26,0-1,0 1,0 25,0-52,0-26,52 0,1-1,-26-52,26 52,-27-26,27 27,-53 52,0 1,0 26,0-27,-53 1,53 26,0-1,0-52,27-52,-27 25,53 27,-53-53,26 53,1 0,-27 0,52 0,-52 53,27-53,-27 53,53 53,-53-80</inkml:trace>
  <inkml:trace contextRef="#ctx0" brushRef="#br3" timeOffset="438053">17727 17356,'27'-26,"-1"26,27 0,-27 0,27 0,0 0</inkml:trace>
  <inkml:trace contextRef="#ctx0" brushRef="#br3" timeOffset="440349">18098 16721,'-53'0,"79"0,1 0,25 0,-25 0,26 0,-27 0,-26 27,0-1,-26 80,-1-53,-26 0,27 26,-27-26,53-26,-26 26,26-27,26-26,27 0,0 53,26-53,-26 53,0-27,0 27,-53-26,0 26,0-27,0 1,-26 25,-1-52,-26 27,27-27,-1 0,1 0,26 0,-53 0,53-53,26 53,80-53,0 53,53-53,26 0,53-26,-79 0,-80-1,-26 54,-53-27,0 26,-26 27,-1-53,-52 53,-1 0,-25 80,52-54,26 54,27-27,-53-1,53 1,27 0,-1-26,1-27,52 53,-26-53,0 0,-27 0,27 0,-26 0</inkml:trace>
  <inkml:trace contextRef="#ctx0" brushRef="#br3" timeOffset="441886">19420 17092,'0'-53,"27"53,26 0,26 0,-52 26,-1 1,-26 26,53-27,-53 1,0 26,0-27,0 0,0 27,0-53,0-26,-53 26,53-53,0 0,0 0,27-26,-1 79,53-53,-26 53,0 0,0-53,0 53,0 0,-27 53,-26-27,0 1,0 26,0-27,0 1,0 26,53-53,0 0,0 0,-26 0,26-27,-53 1,0-1,0-26,0 27,0-1,-27 27,-26-53,27 53,-27 0,26 0,27 27,-53 26,53-27</inkml:trace>
  <inkml:trace contextRef="#ctx0" brushRef="#br3" timeOffset="444477">20876 16589,'0'-26,"0"26,0 0,-80 53,80 26,-53 27,53 0,0-1,0 1,0 27,0-81,27-25,26-27,53 53,-54-53,1 0,0-27,-26-26,-27 27,26-27,-26 0,0 27,0-1,0 27,0-53,-26 53,-27 27,26 26,27 0,0-27,0-26,53 0,0 0,0 0,0 0,-26 0,52-26,-79 52,0 53,0-52,26-27,-26 26,27-26,26 0,26-26,-79-1,27-25,-27 25,52 27,-25 0,-27-26,26 26,-26-53,0 79,53 27,-26-26</inkml:trace>
  <inkml:trace contextRef="#ctx0" brushRef="#br3" timeOffset="445001">20690 16827,'0'-26,"27"26,26-53,-27 53,-26 0,53 0,0 0,0 0,26 0,1 0,-1 0</inkml:trace>
  <inkml:trace contextRef="#ctx0" brushRef="#br3" timeOffset="445870">21484 17092,'0'0,"0"53,0-27,27 1,-27 26,53-27,-53 0,0 27,26-53,-26 27,0-54,0-26,0 1,0-1,0 0,0 0,0 0,26 53,27-27,0 27,27 0,-1 0</inkml:trace>
  <inkml:trace contextRef="#ctx0" brushRef="#br3" timeOffset="446367">21934 17118,'0'27,"0"-1,53 27,-53-26,0-1,0 27,26-53,1 0,-27-27,53 54,-27 26,27-53,-26 0,-27-53,0 26,0-25,0 25,0 1,52 52,-25 27,26 0,0-53,-27 0</inkml:trace>
  <inkml:trace contextRef="#ctx0" brushRef="#br3" timeOffset="446704">22807 16907,'-53'0,"27"0,-1 0,-26 0,53 52,-26-52,26 53,0-26,0 26,53 0,-27-53,27 53,0-53,-53 53,27-53,-27 26,-27 27,-79 0,27 0,0-53</inkml:trace>
  <inkml:trace contextRef="#ctx0" brushRef="#br3" timeOffset="447867">23283 17012,'-26'27,"26"26,-53-27,53 1,0 26,0-27,0 27,53-53,0 0,0 0,0 0,0 0,-1 0,-52 0,-79 0,79 53,0 0,0-27,0 1,53 26,-27-53,-26 53,27-53,-27 26,-53 27,-26-53,-1 0,27 0</inkml:trace>
  <inkml:trace contextRef="#ctx0" brushRef="#br3" timeOffset="448084">23442 16642,'0'26,"0"27,27-26,-27-1</inkml:trace>
  <inkml:trace contextRef="#ctx0" brushRef="#br1" timeOffset="573800">7250 14949,'0'0,"26"0,27 0,-27 0,1 0,26 0</inkml:trace>
  <inkml:trace contextRef="#ctx0" brushRef="#br1" timeOffset="574220">7276 15160,'27'0,"-27"27,26-27,0 0,27 0,0 0,-26 0,-1 0,-26 0,80 0</inkml:trace>
  <inkml:trace contextRef="#ctx0" brushRef="#br1" timeOffset="578414">7938 14631,'52'0,"-52"-26,27 26,-1 0,27 0,-26 53,-27 0,0 26,0-53,0 27,0-26,0-27,0 53,0-27,0-26,26 0,54 0,-28 0,-25 0,26 0,-27 0,1 0,26 0,-53-26</inkml:trace>
  <inkml:trace contextRef="#ctx0" brushRef="#br1" timeOffset="578659">8599 14763,'26'0</inkml:trace>
  <inkml:trace contextRef="#ctx0" brushRef="#br1" timeOffset="579178">8652 14472,'79'0,"-26"0,0 0,0 0,0 0,0 0,-27 0,-26 0,53 53,-53 0,0-26,0 26,0-27,27 27,-27-27,0 27,26-53,-26 53,0 0,0-53</inkml:trace>
  <inkml:trace contextRef="#ctx0" brushRef="#br1" timeOffset="579485">8916 14763,'0'0,"53"0,-26-26,-1 26,54-53,-27 53,-27 0,27-26,0 26</inkml:trace>
  <inkml:trace contextRef="#ctx0" brushRef="#br1" timeOffset="580303">9366 14684,'0'27,"0"-1,0 0,0 27,0-53,53 0,27 0,-80 0,0-53,0 1,0 25,0-26,-27 53,27-26,-26 26,26 26,0 1</inkml:trace>
  <inkml:trace contextRef="#ctx0" brushRef="#br1" timeOffset="581645">9710 14552,'0'53,"0"-27,0 27,0-26,0-1,0 27,0-27,0 27,53 0,-26-53,26 0,-27 0,-26-53,0 27,26-1,-26-26,0 1,53 78,-26-26,-27 26,53-26,0 0,0 0,-53 0,0-79,0 26,0 0,0 27,0-27,0 0,0 26,-27 27,27 27,0-1</inkml:trace>
  <inkml:trace contextRef="#ctx0" brushRef="#br1" timeOffset="582560">9419 14578,'0'-26,"0"26,-53 0,27 53,26 0,-53 0,53-27</inkml:trace>
  <inkml:trace contextRef="#ctx0" brushRef="#br1" timeOffset="586699">24871 16616,'0'26,"0"27,0 53,0-80,0 1,0-1,0 27,0 0,0 0,0-27,0 54,0-54,0 1,0-54,0 1,0-27,0-27,0-52,0 0,0 26,53 0,-53 53,53 0,-53 0,79 27,-52-27,-1 53,27 79,-53-26,0 0,53 0,-53 27,0-28,0 1,-27 0,27 0,-79-26,26 26,27-27,-1-26,-26 53</inkml:trace>
  <inkml:trace contextRef="#ctx0" brushRef="#br1" timeOffset="587689">24553 17356,'0'27,"0"-1,0 27,0 0,0 0,0 0,0 0,0-27,-53 27,53-26,0-1</inkml:trace>
  <inkml:trace contextRef="#ctx0" brushRef="#br1" timeOffset="587951">24686 17674,'0'-27,"53"27,-1 0,1 0,0 0,0 0,0 0,-53-53</inkml:trace>
  <inkml:trace contextRef="#ctx0" brushRef="#br1" timeOffset="588357">25135 17462,'-52'27,"52"26,52-1,1 1,-26-53,-27 80,53-80,-53 53,0 0,0-27,-53-26,0 0</inkml:trace>
  <inkml:trace contextRef="#ctx0" brushRef="#br1" timeOffset="588550">25188 17542,'53'0,"0"0,-53-27,80 27</inkml:trace>
  <inkml:trace contextRef="#ctx0" brushRef="#br1" timeOffset="589760">25109 17568,'53'0,"0"0,-27 0,27-26,-26 26,-1 0,1 0,25-53,-25 53,26 0</inkml:trace>
  <inkml:trace contextRef="#ctx0" brushRef="#br1" timeOffset="590277">26379 16959,'26'0,"1"0,26 0,-27 0,1 0,26 0</inkml:trace>
  <inkml:trace contextRef="#ctx0" brushRef="#br1" timeOffset="590496">26511 17224,'53'0,"-26"0,26 0,-27 0,0 0,1 0,26 0</inkml:trace>
  <inkml:trace contextRef="#ctx0" brushRef="#br1" timeOffset="591311">27781 16668,'0'0,"0"53,0-26,0 26,0 0,27 0,-1-1,27-25,-26 26,25-27,-25-26,-27 53,26-53,-26 53,-79-26,26-27,0 0,0 0,53-27</inkml:trace>
  <inkml:trace contextRef="#ctx0" brushRef="#br1" timeOffset="591535">27914 16642,'0'-26,"26"26,0-53,54 53,-27 0,0-27,0 27,26 0,0 0</inkml:trace>
  <inkml:trace contextRef="#ctx0" brushRef="#br1" timeOffset="591853">28681 16563,'0'0,"0"53,-27-53,27 26,0 27,0 0,0-27,0 1,53 26,0-27,0-26,0 79,-26-79,-27 27,26-27,-26 26,-26-26,-27 0,-27 53,27-53,0 0,27-26</inkml:trace>
  <inkml:trace contextRef="#ctx0" brushRef="#br1" timeOffset="592067">28734 16510,'0'-27,"26"27,27 0,-26 0,26 0,-1 0,1 0,0 0</inkml:trace>
  <inkml:trace contextRef="#ctx0" brushRef="#br1" timeOffset="592562">29210 16854,'0'26,"26"-26,1 0,-1 0</inkml:trace>
  <inkml:trace contextRef="#ctx0" brushRef="#br1" timeOffset="592938">29660 16483,'0'-26,"0"26,0 53,0 26,26 0,-26 1,0-1,0-26,0 0,0 26,27-52,-27-1,26-26</inkml:trace>
  <inkml:trace contextRef="#ctx0" brushRef="#br1" timeOffset="593402">30004 16483,'0'-26,"26"26,27 0,0 0,-26 0,-1 0,-26 0,53 0,-53 79,0-52,0-1,0 27,-27-27,27 27,0 0,27 0,26-53,0 27,-27-27,-26 53,53-53,-53 26,0 27,-26-53,-1 79,-26-79,-26 27,52-27,1 0</inkml:trace>
  <inkml:trace contextRef="#ctx0" brushRef="#br1" timeOffset="594738">30850 16510,'0'53,"0"-27,0 1,0 25,0 28,0-27,0 0,0-27,0 27,80 0,-27-53,-27 0,1 0,26 0,-27 0,-26 0,26-27,-26-52,0 26,0 0,0 27,0-27,80 106,-54-27,27 27,-26-26,52 26,-26-53,0 26,-27-26,27 0,-53 26,0-26,0-52,0-28,0 1,-26-1,26 1,0 53,0-1,-27-26,27 27,0-27,0 79,0 1,-53 26</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5-19T10:30:56.49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002060"/>
    </inkml:brush>
  </inkml:definitions>
  <inkml:trace contextRef="#ctx0" brushRef="#br0">1561 688,'0'-80,"0"54,-53 26,53-53,-26 53,-1 0,-26 0,27 0,-27 79,26-26,-25 0,52 0,-27 26,27-52,0-1,0 54,27-80,25 0,28 0,26 0,52 0,-25-53,-54 0,-26 0,0-26</inkml:trace>
  <inkml:trace contextRef="#ctx0" brushRef="#br0" timeOffset="210">2037 502,'80'0,"-54"0,27 53,-26 0,-27 0,52 0,-52 53,0-53,0 0,-52 26,25 27,-52-53,26 0,0-27,0-26,-26 0</inkml:trace>
  <inkml:trace contextRef="#ctx0" brushRef="#br0" timeOffset="600">979 555,'-53'0,"53"0,-106 53,106-26,-53 52,53 0,0-26,0 0,0 27,27-1,26-26,0-27,52 27,-25-53,-1 80,1-80,-28 26,1-26</inkml:trace>
  <inkml:trace contextRef="#ctx0" brushRef="#br0" timeOffset="1830">3731 873,'53'26,"-53"54,0 25,0-52,26 27,-26-27,0 0,0-27,0 27,0-53</inkml:trace>
  <inkml:trace contextRef="#ctx0" brushRef="#br0" timeOffset="2092">3493 820,'0'-53,"26"27,27 26,-27 0,-26-27,80 27,-27 0,-27 0,1 0,52 0,-26 0,26 0,1 0,-1 0</inkml:trace>
  <inkml:trace contextRef="#ctx0" brushRef="#br0" timeOffset="2353">4577 1402,'-53'53,"53"-27,53-26,0 0,-26 0,-27-79,53 53,-53-1,0-52,-27 79,1-80,-27 80,26 0,1 0,-27 0,26 0</inkml:trace>
  <inkml:trace contextRef="#ctx0" brushRef="#br0" timeOffset="2609">4921 793,'27'0,"-27"27,0-1,0 27,0 27,53 25,-53-25,53-27,-27 0,53 0,-52-27,-1-26,27 53,-53-53,-79 0,52 0,1 0,-27 0</inkml:trace>
  <inkml:trace contextRef="#ctx0" brushRef="#br0" timeOffset="2993">4948 1243,'26'0,"1"0,52 53,-53-53,1 0,-1 0,27 0,27 0,-1 0,0 0,-26-26,0 26,27 0,-54-27</inkml:trace>
  <inkml:trace contextRef="#ctx0" brushRef="#br0" timeOffset="3538">5662 1270,'-53'0,"27"0,-27 0,53 0,-53 53,53 0,53-53,0 0,-27-27,1 27,26-26,-27 26,27 0,0 0,-27 0,27 53,27-53,-27 0,-1-27,1 1,27-27,-27 0,26-53,-26 0,-53 0,26-26,-26 26,0 27,0-1,0 54,-26 26,-53 26,52 54,27-1,-79 1,79-1,0 27,0 0,0 26,0-79,26 0,-26-27,80 54,-1-28,-26 28,-27-54,54-26,-1-26</inkml:trace>
  <inkml:trace contextRef="#ctx0" brushRef="#br0" timeOffset="4364">7144 635,'-27'26,"1"54,-27 52,0 27,53-1,-53-52,53 0,0 26,27-52,25-27,81-1,-1-52,53 0,-26 0,0-52</inkml:trace>
  <inkml:trace contextRef="#ctx0" brushRef="#br0" timeOffset="4842">8334 979,'-53'-53,"27"53,-27 0,-26 0,26 0,0 53,0 0,0-1,53 1,-53 27,53-54,0 1,27-27,-1 53,27-53,26 0,27 0,-53-53,0 26,0-26,-53 27,26-1,-26-26,0 106,0 0,27-53,26 53,-27-53,54 53,-27-53,-27 0,27 0</inkml:trace>
  <inkml:trace contextRef="#ctx0" brushRef="#br0" timeOffset="5113">8705 1164,'0'0,"0"26,0 27,26-26,-26-1,53-26,0 80,-26-80,25 0,-52 26,53-26,-26 0,-27-53,0 0,0-26,0-27,0 27,0 52,-53 1,53 26</inkml:trace>
  <inkml:trace contextRef="#ctx0" brushRef="#br0" timeOffset="6524">9260 1084,'27'0,"-1"0,27 0,-26 0,-1 0,-26 0,53-105,-53 78,0 1,27 26,-27-53,0 0,0 53,-27 0,-26 0,27 0,-1 0,-26 26,53 27,0-26,0 26,0-27,0 1,0 25,27 1,-1-26,54-27,-27 0,-27 0,27 0,0-27,-27 27,1-26,26 26,-27 0,-26 0,0 53,0-27,0 27,0 0,0-79,0-27,0 0,0 0,0 0,27 27,-1 26,27 0,26-53,-26 53,0 0,0 26,26-26,-26 27,27-27,-1 0,-26 0,26-53,-26 26,0-26,-53-26,53 52,-79-25,-1 52,-26 0,-26 0,26 26,27 0,-27 27,53-26,0-1,0 27,26-53,1 0,-1 0,1 0,25-26,1-1,0 27,-53 53,27 53,-27 26,53 1,-53-28,53-25,-53-1,0-52,0-27,-53 0,26 0,1 0,-54-27,54 27,-1 0,27-26,0-54,106 27,0-26,79-27,-26-26,-27 0,-26 26,-79 53,-27 26,0 27,-27 0,-26 0,27 0,-27 53,53 27,-27-27,27 0,0-27,53 53,-26-79,52 0,-26 0,0 0,-27 27,27-27,-26 0,-1 0,27 0,-26 0,-1 0,27 0</inkml:trace>
  <inkml:trace contextRef="#ctx0" brushRef="#br0" timeOffset="6816">11695 476,'53'26,"-27"27,27 53,0 26,26 27,-26 26,-53 1,0-81,-26 28,-54-54,1 0,0-79,26 0</inkml:trace>
  <inkml:trace contextRef="#ctx0" brushRef="#br0" timeOffset="7587">10160 1005,'0'-53,"-26"53,26-26,-53 26,0 0,0 0,0 53,-26 0,52-1,27-25,0 26,0 0,27-53,25 0,1 0,27-27,-27 1,0-27,-27 53,27 0,-53 26,0 27,0 27,0-54</inkml:trace>
  <inkml:trace contextRef="#ctx0" brushRef="#br0" timeOffset="9373">12515 476,'0'-27,"-27"-25,-26 52,53 26,0 53,0 27,0 0,0 26,27 27,-27-53,0 0,53 26,-53-26,0-53,53-27,-53 27,26-53,-26-26,27-1,-27-26</inkml:trace>
  <inkml:trace contextRef="#ctx0" brushRef="#br0" timeOffset="9657">12541 793,'0'0,"53"53,-26-26,26 26,-1 0,-52 0,0-1,-52-52,-1 80,0-80,0 53,26-27</inkml:trace>
  <inkml:trace contextRef="#ctx0" brushRef="#br0" timeOffset="9952">12938 1084,'0'0,"-26"53,26 0,-53 0,53-26,0-1,0-26,53 53,-27-53,1 0,26-53,-53 27,26-1,-26-52,0 26,-26 0,-1 0,-26 53,27 0,-27 0,53 0</inkml:trace>
  <inkml:trace contextRef="#ctx0" brushRef="#br0" timeOffset="10402">13176 1084,'0'53,"-26"-53,26 80,0-27,0 0,0 0,26-1,27-52,-26 27,-1-27,53 0,-52 0,-27-27,53 27,0 0,0 0,-27 0,27 0,-53-26,27 26,-27-53,0-26,0 26,-27 0,1 0,26 0,-80 27,54-27,26 79,26-26</inkml:trace>
  <inkml:trace contextRef="#ctx0" brushRef="#br0" timeOffset="11084">13414 1349,'0'-53,"-26"53,26-26,0 26,0 53,0-27,0 27,106 0,-80-53,27 0</inkml:trace>
  <inkml:trace contextRef="#ctx0" brushRef="#br0" timeOffset="11901">13996 1296,'0'-26,"53"-1,27-26,-54 27,27-27,-53 26,53-25,0-1,-53 26,0-26,-26 53,-27 0,26 0,-26 0,27 0,26 27,0-1,0 1,0 26,0-53,53 26,-27-26,27 53,0-53,0 53,26-53,1 0,25 53,-52-53,-26 0,-27 53,0 26,0-26,-27 0,-26-53,27 26,52-79,1-26,26 26,-27 0,27 0,-26 27,26-27,-53 79,0 1</inkml:trace>
  <inkml:trace contextRef="#ctx0" brushRef="#br0" timeOffset="13821">5292 2937,'0'-53,"0"26,0 1,0 26,0-53,-53 53,-27 0,54 0,-1 0,-25 0,25 26,27 1,-79 52,79-26,-27 26,27-26,0 0,0 0,0-26,53-27,0 0,26-53,27-27,0 1,0-53,-27-1,1 28,-27-54,-53 0,53 53,-53 0,0 53,0 27,0 26,-27 0,27 26,-53 54,53 52,0 0,0 27,27-53,-27 26,26-52,27-1,0-26,0-53,26 26,1-26,-1 0,0-79,-26 26,0-26,-53-1,0 1,0 53,-26 26,-27 0,26 0,-26 52,27 28,26-1,0-26,0 0,0 0,53-53,26 53,1-53,-1 0,0 0,-26 0,0 0,-53-27</inkml:trace>
  <inkml:trace contextRef="#ctx0" brushRef="#br0" timeOffset="14248">6668 3095,'0'-26,"0"-27,52-53,-52 27,0-27,53-53,-53 27,0-27,-26 53,26 27,-53 79,0 53,53 53,-53 52,53-52,0 0,0 0,0 26,53-52,-26-1,25-53,-25 1,26-27,0 53,0-53,0 0,26-27,-26 27,0-53,-27 53,27-79</inkml:trace>
  <inkml:trace contextRef="#ctx0" brushRef="#br0" timeOffset="14451">7250 2725,'-27'0,"-26"0,27 0,26 0,-27 53,27 53,0-27,0 0,0-26,53 0,0 0,0-53,0 27,26-27,1-27,-27-26,0-26,-53-1,0-25,0-28</inkml:trace>
  <inkml:trace contextRef="#ctx0" brushRef="#br0" timeOffset="14601">7303 2249,'0'-27,"0"1,0 26,-27 26</inkml:trace>
  <inkml:trace contextRef="#ctx0" brushRef="#br0" timeOffset="15717">7673 2857,'-27'0,"27"27,53 26,27-27,-1 27,53 0,-52 0,-1-27,1-26,-28 53,-25-53,26 0,-53-26,0-1,-27-26,27 0,-79-52,53 25,-27-26,53 27,-27 26,27 27,0-27,-53 53,80 0,26 79,0-26,-1 0,-25-53,-1 0</inkml:trace>
  <inkml:trace contextRef="#ctx0" brushRef="#br0" timeOffset="17015">8520 3016,'0'0,"79"0,-53 0,54 0,-27 0,0-27,0 27,26-52,-53 52,1-53,26 53,-27-53,27 0,-53 26,27 27,-27-26,26 26,-26-53,0 27,0-1,0 1,0 26,-26 0,-27 0,26 0,27 0,-26 0,26 26,-53 27,53-27,0 27,0 0,0 0,26-53,-26 53,27-53,-27 27,26-27,27 0,-26 0,-1 0,27 0,0 0,0 0,0 0,0 0,0-27,-1 27,1-79,-26 79,-27-27,26 27,27 0,-53 0,80 0,-80 53,79-53,-79 53,53 0,-27 0,-26-27,0-26,0-53,0-26,0 53,0-1,0-26,106 27,-79 26,-1 0,27 0,-27 0,1 0,26 0,26 0,-52 0</inkml:trace>
  <inkml:trace contextRef="#ctx0" brushRef="#br0" timeOffset="17337">10425 2963,'0'0,"53"0,-1 0,1-53,27 0,-27-26,-53 26,26 26,-52-52,-27 79,0 0,-27 53,28 0,-1 26,0 1,53-27,0-1,0 1,0-26,79-27,0 53,80-53,26 0,1-27,-28-26,-25-26</inkml:trace>
  <inkml:trace contextRef="#ctx0" brushRef="#br0" timeOffset="17855">11880 2619,'0'-53,"-27"53,27-26,-53 26,27 0,-27 0,-26 53,26 26,-53-26,27 53,52-53,27 26,0-53,27 1,25-27,54 0,-26-53,26-26,-27-1,0-52,-26 0,-53-1,0-25,0 52,0 0,-26 0,26 27,-53 26,53 26,-27 27,27-53,0 80,0 79,0-27,0 27,0 26,53 27,-53 26,53-26,-53 0,53-1,-53-25,0-27,53-106,-27 0</inkml:trace>
  <inkml:trace contextRef="#ctx0" brushRef="#br0" timeOffset="18799">15822 1614,'53'-53,"0"26,0-26,26 53,1 0,-27 0,-1 53,-52 27,0-1,0 0</inkml:trace>
  <inkml:trace contextRef="#ctx0" brushRef="#br0" timeOffset="18942">16113 2037,'53'-26,"-26"26,25 0,-25 0,-1 0</inkml:trace>
  <inkml:trace contextRef="#ctx0" brushRef="#br1" timeOffset="28796">17621 846,'0'-53,"0"27,0 0,-26 26,26 52,0 1,0 0,0 0,0 0,0 26,0-26,0 27,0-1,0 1,0-28</inkml:trace>
  <inkml:trace contextRef="#ctx0" brushRef="#br1" timeOffset="29192">17198 1640,'53'0,"26"0,54-26,-28 26,54-53,-27 53,1 0,-54 0,-52 0,-27 26,52 27,-52-26,0-1,53-26</inkml:trace>
  <inkml:trace contextRef="#ctx0" brushRef="#br1" timeOffset="29628">17330 2063,'0'53,"0"0,0 27,-26-27,26-1,0 28,0-54,0 1,0-1,0 27</inkml:trace>
  <inkml:trace contextRef="#ctx0" brushRef="#br1" timeOffset="30019">17621 2196,'0'26,"0"1,53-27,-53 53,80-53,-28 79,1-79,0 53,-26-27,-27 27,0-26,0-1,0 27,0-26,-53-27,26 52,-52-52,26 0,27 0,-1 0,27 0</inkml:trace>
  <inkml:trace contextRef="#ctx0" brushRef="#br1" timeOffset="30207">17648 2169,'26'0,"1"-53,26 53,26 0,-53 0,27 0</inkml:trace>
  <inkml:trace contextRef="#ctx0" brushRef="#br1" timeOffset="31690">18971 714,'26'0,"-26"-26,0-1,-26-26,-1 53,-26 0,0 0,0 0,-26 0,0 0,-1 0,1 0,52 0,27 27,0 26,0 0,0-27,0 53,27-26,-27 27,0-1,0 27,0 53,0-27,0 27,0 26,0-53,-27 27,27 0,0-1,-52 54,52-27,-53 27,53 0,0-27,-80 0,80 0,0-26,0-53,0 0,0-27,0 0,27 1,-27-27,0-27,0 27,0 0,0-27,53-26,0 0,-1 0,1 0,27-52,-27 52,53 0,-27 0,0 0,-26 0,-26 0,-1 0,27 0</inkml:trace>
  <inkml:trace contextRef="#ctx0" brushRef="#br1" timeOffset="32430">19394 1084,'53'0,"-53"-52,0 25,0 80,0 53,0 26,0 53,0 1,-53-1,53-26,-79-107</inkml:trace>
  <inkml:trace contextRef="#ctx0" brushRef="#br1" timeOffset="32697">19050 2328,'53'0,"0"0,-27 0,54 0,-1-26,27 26,0 0,26-53,-53 53,1 0,-27 0,0 0,0 26</inkml:trace>
  <inkml:trace contextRef="#ctx0" brushRef="#br1" timeOffset="33130">19553 2884,'0'0,"0"53,0-27,0 0,0 27,26-53,27 53,-26-53,25 53,-25 27,-27-54,0 1,-79 25,-1-25,-52 26,26-53,0 0</inkml:trace>
  <inkml:trace contextRef="#ctx0" brushRef="#br1" timeOffset="33364">19420 2804,'0'-26,"80"26,-1 0,1 0,-28 0,1 0,0 0,0 0,-53-27</inkml:trace>
  <inkml:trace contextRef="#ctx0" brushRef="#br1" timeOffset="34771">19579 2619,'0'27,"0"-1,0 53,0-52,0-1,0 27,0-26,0-1,0 53,0-52</inkml:trace>
  <inkml:trace contextRef="#ctx0" brushRef="#br1" timeOffset="35417">19606 2619,'0'-26,"53"26,-1 0,-25 0,26 0,0 0,26 0,-52 0,-1 0,27 0,0 0,-27 0,1 0</inkml:trace>
  <inkml:trace contextRef="#ctx0" brushRef="#br1" timeOffset="36656">19632 2751,'0'0,"0"-26,0 26,0 0,53 0,26 0,-26 0,0 0,-26 0,-1 0,27 0,-26-27,-1 27,27 0,-27 0,1 0,-27-26,0 26,-27 0,-26 0,27 26,0-26,-54-26,27 0,27-27,-27 53,26 0,1 26,-27 1,27-27,26 26,0 27,-53-53,53 26,0-26,0-79,26 79,53 0,-26 0,0 0,0 0,0 0</inkml:trace>
  <inkml:trace contextRef="#ctx0" brushRef="#br1" timeOffset="38199">17939 2143,'0'0,"53"-53,-27 53,27 0,0 0,-53 26,26-26,-26 27,27-27,26 26,-27-26</inkml:trace>
  <inkml:trace contextRef="#ctx0" brushRef="#br1" timeOffset="39091">20135 2725,'0'-27,"0"27</inkml:trace>
  <inkml:trace contextRef="#ctx0" brushRef="#br1" timeOffset="40202">21220 1323,'0'-53,"0"0,-27 53,1 0,-27 26,53 80,-80 26,80 27,0 26,0 1,0-28,0 27,0 1,27-28,-27-52,0-26,-27-1,1-53,-1-26,-52 53,53-53,-1 0,-26 0,53 27,53-27</inkml:trace>
  <inkml:trace contextRef="#ctx0" brushRef="#br1" timeOffset="65757">20902 3598,'-53'0,"0"26,53 1,-53 52,53-52,0-1,0 27,0-26,27 26,-1-53,1 0,26 0,-27 0,1 0,-27 0,79 0,-79-53,0-27,0 27,-27 27,1-54,-27 80,27 0</inkml:trace>
  <inkml:trace contextRef="#ctx0" brushRef="#br1" timeOffset="67018">20690 476,'0'-53,"0"27,0 26,0 26,0 27,0-27,27 1,-27 26,26-27,-26 1,80 26,-27 0,-53-1,26-52,-26 27,-26-27,-27 0,0 0,53 26,-53-26,53 0</inkml:trace>
  <inkml:trace contextRef="#ctx0" brushRef="#br1" timeOffset="67296">20717 555,'0'-53,"0"53,26 0,1 0,-27-26,0-1,53 27,26 0,-26 0,26 0,1 0,-1 0</inkml:trace>
  <inkml:trace contextRef="#ctx0" brushRef="#br1" timeOffset="68054">21696 344,'0'-27,"-27"27,27 27,-53 52,1 0,25 1,-52 26,-1-1,54-52,-27 0,53 0,-53-26,53-1,-26-26,26 53</inkml:trace>
  <inkml:trace contextRef="#ctx0" brushRef="#br1" timeOffset="68584">21749 529,'0'0,"0"79,0 1,0-1,-80 0,80-26,0 0,0-26,0-1,27-26,52 0,-52 0,26-26,-27-1,1-26,-27 0,52 27,-52-27,0 79,0 1,0 26,0-27,0 27,0-26,0-1,0 27,0 0,0 0,0 0,0-27</inkml:trace>
  <inkml:trace contextRef="#ctx0" brushRef="#br1" timeOffset="69765">22781 1640,'-27'0,"-26"27,0 78,0 1,53 53,-79-27,79-26,0-27,53 27,53-53,-27-53,1 0,-28 0,1 0,-26-53,-27 0,0 0,0-26,-27 53,1 26,-27-53,27 53,-27 0,0 0,26 0,27 26,0 27,27-26,52-27</inkml:trace>
  <inkml:trace contextRef="#ctx0" brushRef="#br1" timeOffset="70086">23416 2169,'0'27,"-53"-1,26 54,-26-1,53 0,0-26,0-26,27-27,-1 79,27-79,0 0,0-53,-27 27,-26-27,53-27,-53 1,0 26,-26 27,-53-27,-1 53,54 0,26 0,53 0,0 0,-27-53</inkml:trace>
  <inkml:trace contextRef="#ctx0" brushRef="#br1" timeOffset="70326">23733 1905,'53'0,"-26"0,-1 0,27 26,-53 1,53 78,-53-25,0 26,0-1,0 54,-53-53,26 0,-25-27,-28 27,27-53,0 0,0-53</inkml:trace>
  <inkml:trace contextRef="#ctx0" brushRef="#br1" timeOffset="70850">22225 2090,'-26'0,"26"53,0 0,0 26,-53 0,53 1,0-1,0 27,53 0,-1 0,54-53,53 0,53-53,-27 0</inkml:trace>
  <inkml:trace contextRef="#ctx0" brushRef="#br1" timeOffset="71569">24183 1402,'26'0,"27"53,-53 26,0-52,0-1,0 27,0-26,0-27,0 26,80-26,26 0,26 0,27 0,-1 0,-78 0</inkml:trace>
  <inkml:trace contextRef="#ctx0" brushRef="#br1" timeOffset="72332">25585 2275,'0'-26,"0"-27,-53 26,53-26,-26 53,26-26,-27 26,-52 26,79 1,-79 26,79-27,-53 1,53 26,0-27,0 27,26-53,27 0,26 0,1 0,26-27,-53-25,0-1,-1-53,-52 26,53-25,-53-1,0 26,0 1,0 0,0-1,-26 27,26 27,0-1,-27-25,27 25,0 54,0 25,0 28,0 26,0 26,0-26,0 0,0-1,0 1,0 0,0-53,53-27,27 27,-27-53</inkml:trace>
  <inkml:trace contextRef="#ctx0" brushRef="#br1" timeOffset="72614">26353 1825,'-27'53,"27"27,-53-1,53 27,-26 0,26-27,0-26,0 0,0-27,26 27,1-26,26-27,-27 53,27-53,0 0</inkml:trace>
  <inkml:trace contextRef="#ctx0" brushRef="#br1" timeOffset="72800">26088 2302,'0'-53,"0"26,53 27,0 0,26 0,1-53,-1 53,0 0,1 0</inkml:trace>
  <inkml:trace contextRef="#ctx0" brushRef="#br1" timeOffset="74195">26802 979,'0'-27,"0"-26,0 0,0 27,27 26,-1 0,54 0,-54 0,27 0,-27 53,27 0,-26 0,26 0,-27 26,-26 0,53 1,-53 26,0 52,0-52,0 0,0 26,0 1,0-28,0 28,0-28,0 28,53 26,-53-54,0 28,0-54,0 0,0-26,0-26,0 26,0-27,0-26,0 27,-53-27,0 0,53 53,-53-53,27 0,-27 0,26 0,1-53,-27 0,27 26</inkml:trace>
  <inkml:trace contextRef="#ctx0" brushRef="#br1" timeOffset="74698">27781 2196,'27'0,"-1"0,-26-27,53 27,0 0,0 0,-27 27,27-27,-53 79,27-79</inkml:trace>
  <inkml:trace contextRef="#ctx0" brushRef="#br1" timeOffset="74847">27861 2672,'79'0,"27"-26,-80 26,1 0,52 26</inkml:trace>
  <inkml:trace contextRef="#ctx0" brushRef="#br1" timeOffset="76009">24183 1455,'26'0,"-26"-27,0-25,-26 52,-1 0,-25 0,25 0,-79 26,80-26,-1 26,27 27,0-26</inkml:trace>
  <inkml:trace contextRef="#ctx0" brushRef="#br2" timeOffset="147689">29422 1693,'0'-26,"-27"26,1 0,-1 0,-26 52,27-25,-27-27,53 26,-26-26,-1 53,-26-53,53 27,-26 26,26-27,0 1,-53-27,53 53,0-27,0 0,0 27,0-26,0-1,0 1,0 26,0-27,26-26,-26 27,27 25,26-25,-27-27,1 0,25 0,-25 0,-1 0,27 0,-26 0,-1 0,27 0,-53-27,27 27,-27-52,0 25,0 1,0-27,0 26,0 1,0 26,0-53,-53 53,53-27,-27 27,1 0,-27 0,26 0,27-26,-26 26,-27 0,53 0,-26 0,-1 0,54 0,-1 0,-26 26,53-26,0 80,-53-54</inkml:trace>
  <inkml:trace contextRef="#ctx0" brushRef="#br2" timeOffset="148529">29951 2090,'-27'0,"27"-27,-26 27,-27 0,27 0,26 53,-53 0,53-26,-53 26,53-27,0 1,26 25,1-52,52 0,-26 0,26 0,-52 0,-1-26,27-27,-53-26,0 26,0 26,-53-26,27 1,-27-1,53 26,0 27,-27 0,27 27,-53-27,53 53,-26-53,26 26,53-26,0 26</inkml:trace>
  <inkml:trace contextRef="#ctx0" brushRef="#br2" timeOffset="149863">30586 1852,'0'-27,"0"27,0 53,0-26,0-1,0 27,0-26,0-1,0 0,0 27,53 0,0 0,0-53,-27 0,27 0,-27-53,-26 27,0-1,53-26,-53 27,0 0,27 26,-27 26,0 0,0 1,0 26,79-27,-26 27,0-53,0 27,0-27,0 0,-27 0,27 0,-53 0,0-27,0-26,0-26,0 26,0 0,0 0,0 27,0-27,0 0,-53 0,53 0,0 79,0 1,0 52,0 27,-53-53</inkml:trace>
  <inkml:trace contextRef="#ctx0" brushRef="#br2" timeOffset="151332">29210 2037,'-53'0,"27"0,-1 0,-26 0,27 0,26 26,-27-26,-26 53</inkml:trace>
  <inkml:trace contextRef="#ctx0" brushRef="#br2" timeOffset="152218">29977 2063,'0'-26,"-53"26,27 0,26 0,-27 0,27 53</inkml:trace>
  <inkml:trace contextRef="#ctx0" brushRef="#br2" timeOffset="152914">29951 2011,'0'-27,"-27"27,-26 0,53 0,-26 0,26 79</inkml:trace>
  <inkml:trace contextRef="#ctx0" brushRef="#br2" timeOffset="153312">29924 2011,'0'-27,"0"54</inkml:trace>
  <inkml:trace contextRef="#ctx0" brushRef="#br2" timeOffset="154468">30903 1984,'0'-53,"0"80,0 26,0-27,0 0</inkml:trace>
  <inkml:trace contextRef="#ctx0" brushRef="#br2" timeOffset="155382">31327 1746,'0'-27,"0"54,0-1,0 27,0-26</inkml:trace>
  <inkml:trace contextRef="#ctx0" brushRef="#br3" timeOffset="229201">1482 5662,'0'-27,"0"1,0-27,0 0,0 0,0 27,-27 26,-52 0,26 0,26 0,-25 53,25-1,-26 1,27 0,26 27,-53-54,53 27,26-53,1 0,26 0,0 0,26-26,-26-27,-27 26,-26 1,80-54,-80 27,0 1,0-1,0-27,0 27,-27 0,27 1,0 25,-26 27,26-53,0 80,0-1,0 27,0 0,0 0,0 26,0-26,0 0,26 0,-26 0,80-27,-80 1,53-27,-53 79,26-79,-26 27,26-27,-26 26</inkml:trace>
  <inkml:trace contextRef="#ctx0" brushRef="#br3" timeOffset="229473">1879 5159,'0'27,"26"25,-26 1,79 0,-79 27,27-1,-27 27,0 0,0 0,0-27,-27 0,-26 54,-26-54,26 0,27-79</inkml:trace>
  <inkml:trace contextRef="#ctx0" brushRef="#br3" timeOffset="229920">873 5371,'0'-27,"-26"27,-27 27,53 26,-27 0,27 26,0 27,-53 26,53-53,0 1,0-27,53 26,0-52,27 25,78 1,1-53</inkml:trace>
  <inkml:trace contextRef="#ctx0" brushRef="#br3" timeOffset="233015">3678 5344,'-27'27,"-26"52,27 0,-27 1,0 26,0 0,27-27,26-26,-53-27,53 27,0-26,-27-27,27 53</inkml:trace>
  <inkml:trace contextRef="#ctx0" brushRef="#br3" timeOffset="233240">3281 5424,'0'26,"0"27,0 0</inkml:trace>
  <inkml:trace contextRef="#ctx0" brushRef="#br3" timeOffset="233435">3863 5873,'0'0,"26"0,-26-52,0 78,0 0</inkml:trace>
  <inkml:trace contextRef="#ctx0" brushRef="#br3" timeOffset="233992">4604 5477,'0'-53,"-80"0,54 53,-27 0,0 0,-26 26,26 27,0 0,0 26,53-52,0 26,0-27,53 27,26-53,-26 0,0 0,0-26,0-1,-27 1,-26-27,53 26,-53-26,0 80,53-1,-26 27,52-26,-26 26,-27-53</inkml:trace>
  <inkml:trace contextRef="#ctx0" brushRef="#br3" timeOffset="234621">5159 5397,'0'-26,"0"-27,-26 53,-27 0,27 0,-1 0,-26 53,27-27,-27 27,53-26,0-1,0 27,26-53,27 0,0 0,26 0,-26-27,0 27,0 0,-53-26,27 26,-27 26,0 27,0 0,0 53,0 79,0-26,0-27,0 1,0-27,0-54,0-25,-53-27,-27-79,27-1,-26-26,0 27,52-27,27 53,-53 27,53-27,27 26,26 27,26 0,0 0,1 0,-1 0,-26 0</inkml:trace>
  <inkml:trace contextRef="#ctx0" brushRef="#br3" timeOffset="234965">5821 5926,'26'-53,"-26"27,53 26,-53-26,27 26,-27-53,53 0,-53 0,0 0,-27 53,1 0,-54 0,27 0,27 26,26 1,0 52,0-26,0 0,53 26,53 1,-27-27,27-27,-27 27,-52 0</inkml:trace>
  <inkml:trace contextRef="#ctx0" brushRef="#br3" timeOffset="240657">7091 5662,'-27'0,"27"-53,-26 53,-1 0,-52 79,79-52,-53 26,53 0,0-27,53 0,0-26,0 53,0-53,0 0,-53 0,26-53,-26 1,0-1,-26-27,-27 27,26 27,1 26,26-53,-53 53,53 53,53-27,26-26,27 0,26 0,27 0,-27 0,-26-26,-53-1,-26-26,-27 27,0 0,0-27,0 0,0 26,-27-26,-26 53,27 0,-1 0,27 53,0 53,0 0,0 0,0 0,0 26,53 27,-53-27,0 27,0-27,0 27,0-27,0-26,0-27,-53-52,27-27</inkml:trace>
  <inkml:trace contextRef="#ctx0" brushRef="#br3" timeOffset="240867">7488 6323,'53'-53,"0"53,-1-53,28 53,-27-26,0 26,26 0,0 0,1 0,26-53</inkml:trace>
  <inkml:trace contextRef="#ctx0" brushRef="#br3" timeOffset="242404">8943 5291,'0'-26,"0"-27,-27 53,27 26,-52 54,52 79,-80 26,80-79,0-1,0 28,0-54,0 0,0-26,0-26,53 52,0-79</inkml:trace>
  <inkml:trace contextRef="#ctx0" brushRef="#br3" timeOffset="242914">9366 5397,'0'0,"0"106,0 79,-53 27,53-80,-53 0,53-26,0-26,0-27,53 0,0-53,-53-53,27 0,-27-27,0 107,0-1,53 1,0 26,26 0,27-53,-53 0,-27 0,1 0,26-27,-53 1,0-27,0 26,-27 1,1 26,-1 0,-26 0,27 0,-1 0,27 0,0 26,0 27,27-26,52-27,27 79,-27-79,1 0,-1 0,-26 0,-53-26</inkml:trace>
  <inkml:trace contextRef="#ctx0" brushRef="#br3" timeOffset="243274">8969 5794,'0'-26,"-26"26,105 0,27 0,53 0,0 0,26 0,0 0,-26 0,-27 0,27 0</inkml:trace>
  <inkml:trace contextRef="#ctx0" brushRef="#br3" timeOffset="244339">8467 5688,'53'0,"-27"53,27-53,53 27,-27-27,-26 53,0-53</inkml:trace>
  <inkml:trace contextRef="#ctx0" brushRef="#br3" timeOffset="245294">11430 5291,'0'-26,"0"-27,0 79,0 27,0 27,0 52,0-26,53 26,-53-52,0 25,0-25,0-27,0 26</inkml:trace>
  <inkml:trace contextRef="#ctx0" brushRef="#br3" timeOffset="245752">11192 5979,'26'-26,"54"-27,-1 53,0-53,1 53,-1 0,1 0,-27 0,-1 0,-25 0,-27 0,53 0,-53 53,0 0,53-27,-53 1,53 26,0-27,-1-26,28 53,-1-53,-26 0,0 0,-53 0,27 0,-27-53,-27 0,-52 53,26 0,-27 0,1 0,26 0,27 0,-27 0,79-53,1 0,52-26</inkml:trace>
  <inkml:trace contextRef="#ctx0" brushRef="#br3" timeOffset="246060">12541 5397,'27'-26,"26"26,-53-27,26 27,1 0,-27 0,52 0,-52 27,0 52,0 0,0-26,0 27,0-1,0 27,53 26,-53-52,27-27,-27-1,53 1,-80-53,1 0,-1 0,-26 0</inkml:trace>
  <inkml:trace contextRef="#ctx0" brushRef="#br3" timeOffset="246248">12568 6138,'0'-26,"0"-27,26 26,1 27,52 0,-26 0,26 0,1 0,26 0,52 0,-25 0</inkml:trace>
  <inkml:trace contextRef="#ctx0" brushRef="#br3" timeOffset="246734">13573 6032,'0'-26,"-26"26,-27 0,0-53,0 53,-26 0,52 0,27 26,-26-26,26 53,26 27,27-80,26 0,-26 0,-26 0,-1 0,27 0,0 0,0 0,53 26,26-26,-53 0,-26 0,0-53,27 0,-54 0,-26-26,53-53,-53 26,0-27,0-25,-26-1,26 106,-27 53,27-26,-53 26,53 53,-26 52,26 54,0-27,-53 1,53-1,0 0,0-26,0-53,0 0,0-27,0 27,0-26</inkml:trace>
  <inkml:trace contextRef="#ctx0" brushRef="#br3" timeOffset="251914">12779 1905,'0'-27,"0"1,-53 79,53 26,0 0,0 54,0-1,0-26,0-27,0-26,0-26,0 52,0-79,53 0,-26 0,-27-53,53 53,-53-26,79 26,-26-27,0 27,-27 0,-26 27,0 52,0-53,0 1,-52 26,25-53,-26 53,27-53,-27 0,0 0,26 0,27-27,0-26</inkml:trace>
  <inkml:trace contextRef="#ctx0" brushRef="#br3" timeOffset="252477">13123 2381,'53'53,"-53"0,27-27,-27 1,79 26,-52-53,-1 0,27 0,-27 0,1 0,52-53,-79 26,27-26,-27 0,0 0,0 1,0 25,26 27,-26 0,53 0,-53 53,53-53,-53 79,26-52,-26 26,53 26,-53-26,0 26,0 1,0 26,0-1,0-25,-26-1,26-52,-79-27,26 0,26 0,-26-27,53-52,-53 26,53 0,0 27,0-54,0 54,0-1,53-26,-26 53,26-53,-27 53,1 0,25 0</inkml:trace>
  <inkml:trace contextRef="#ctx0" brushRef="#br3" timeOffset="253539">6959 3624,'52'80,"-52"-1,0 1,27-27,-27-1,0 1,53 0,-53-26,53 26,-27 0</inkml:trace>
  <inkml:trace contextRef="#ctx0" brushRef="#br3" timeOffset="253908">7594 3624,'0'0,"0"53,0 0,0 0,0 0,0-26,0-1,0 27,26-53,27 26,-27-26,27 0,0 53,0-53,-26 0,-27 27,26-27,-26 53,-53 26,0-52,27-1,-1-26,-26 53,27-53</inkml:trace>
  <inkml:trace contextRef="#ctx0" brushRef="#br3" timeOffset="254117">7646 3624,'0'-26,"0"26,53 0,-26 0,26 0,-27 0,1 0,26 0,-27 0,1 0</inkml:trace>
  <inkml:trace contextRef="#ctx0" brushRef="#br3" timeOffset="255244">8546 3995,'0'53,"0"-27,53-26,-27 27,1-27,26 0,0 0,-27 0,1 0,-27 0,53 0,-53-27,0-26,0 27,0-53,-27 52,27-52,-26 26,26 0,-53 26,53-26,-27 27,27-27,27 27,-1 26,54 0,-28-53,28 53,-1 0,1 0,-1 0,-26 0,26 0,-52 53,26 0,-53-27,53 27,-53-27,26 27,-26-26,0-1,53 27,-53 0,26-53,-26 27,53 25,-26-52,-1 0,27 0,-26 0,-1 0,1 0,25-26,-25 26,-27-26,0-27</inkml:trace>
  <inkml:trace contextRef="#ctx0" brushRef="#br3" timeOffset="256990">10451 3519,'0'0,"79"79,27 0,-26 27,-1-53,-26 27,-27-54,-26 0,0-26,-53 0,-26-52,79-28,0 27,0 27,0-1,0-26,53 53,-53-53,53 53,-53-52,53 52,-27 0,80 26,-106 0</inkml:trace>
  <inkml:trace contextRef="#ctx0" brushRef="#br3" timeOffset="257357">11165 3889,'27'0,"-1"-53,27 53,-26 0,-1-26,54-54,-80 54,0-1,0-26,0 27,-27 26,1 0,-1 0,-26 26,27 1,26 26,-53 26,53-26,0 0,79 0,-26-27,0-26,0 53,0-53,26 0,-52 0</inkml:trace>
  <inkml:trace contextRef="#ctx0" brushRef="#br3" timeOffset="257747">11853 3572,'0'0,"0"0,-53 52,53-25,-52 26,52 0,0-27,0 1,52-27,1 0,0 53,0-53,0 26,-26 27,-27-27,-53-26,-27 53,1-53,26 27,0-27,27 0,26 53</inkml:trace>
  <inkml:trace contextRef="#ctx0" brushRef="#br3" timeOffset="258275">12144 3730,'0'27,"53"52,0-79,0 27,0-27,0 0,0 0,0 0,-53-27,53 27,-53-53,0 0,-27 53,-26 0,27 0,-1 0,27 53,0-53,80 53,-1-53,-26 27,-26-27,-27 53,0-27,0 27,-53-53,-27 26,27-26,27 0,-27 0</inkml:trace>
  <inkml:trace contextRef="#ctx0" brushRef="#br3" timeOffset="258527">12144 3492,'27'0,"-27"27</inkml:trace>
  <inkml:trace contextRef="#ctx0" brushRef="#br3" timeOffset="258940">12779 3307,'0'-26,"0"-1,0 106,0 1,53-1,-53 1,27-1,-27-26,53 0,-53 0,79 0,-79-27,27-26,-27 27,52-27,1 0</inkml:trace>
  <inkml:trace contextRef="#ctx0" brushRef="#br3" timeOffset="259549">13282 3783,'0'0,"0"53,0 27,53-54,-27-26,27 0,-26 26,-1-26,27 0,-53 0,27 0,-27-79,0 53,-53-27,0 53,0 0,26 0,-25 0,52 0,0-27,0 27,0-53,26 53,53 0,-52 0,26 0,0 0,26 0,27 27,-27-27,-26 26,-26-26,-27 53,26-53,-26 27,0-27,-26 0,26 0,0-53,0 53,0-53,53 26,26-52,-53 52,27 27,-53-52</inkml:trace>
  <inkml:trace contextRef="#ctx0" brushRef="#br3" timeOffset="260019">12726 3598,'27'-26,"-1"26,27-27,-26 27,26-53,-27 53,27 0,-26 0,25 0,1 0,27 0,-1 0,0 0,-26 0</inkml:trace>
  <inkml:trace contextRef="#ctx0" brushRef="#br3" timeOffset="265931">14975 5133,'0'-53,"53"53,-53-27,0 1,0 79,0 53,27-1,-27 54,0 0,0-27,53 27,-53 0,53-54,-53-25,53-1,-53 1,0-27,0-27,0 0,0-52,0 0,0-54,0-26,0-52,0-54,0 27,52 26,-52 53,80 0,-80 53,53 0,-53 27,53 26,-53-53,53 53,0 79,-53-26,0 0,0 27,-27-1,1 0,-54 1,54-27,-54 53,1-27,26 27,0-80</inkml:trace>
  <inkml:trace contextRef="#ctx0" brushRef="#br3" timeOffset="266343">15531 5715,'27'0,"-27"26,0 1,0-1,26 27,-26 0,0-27,53-26,-53 27,53-27,0 0,-27 0,-26 0,53 0,-53-80,0 28,0-1,0 0,-53 26,27-26,-27 53,26 0,1 0,26 27</inkml:trace>
  <inkml:trace contextRef="#ctx0" brushRef="#br3" timeOffset="266830">16087 5715,'0'79,"26"-26,-26 0,27 0,-27-27,79-26,-79 53,26-53,1 0,26 0,-53 0,0-53,26 0,-26-26,0 53,0-27,53 79,-26 1,26 25,-1-25,-25-27,26 0,-53 0,0-53,0-26,0-1,0-26,0 27,-53 26,53 27,0-1,0 27,0 27</inkml:trace>
  <inkml:trace contextRef="#ctx0" brushRef="#br3" timeOffset="268158">16775 5715,'0'53,"53"-53,-27 0,27 0,0 0,26 0,-26-27,0 27,-27-26,27 26,-26-53,26 26,-53-26,26 53,-26-26,0-1,27 27,-27-26,0-27,0 53,-27 0,-26 0,27 0,26 27,-27-27,27 26,-53-26,53 26,0 1,0 26,0-27,0 1,27 26,-27-27,26-26,-26 27,53-27,0 53,0-53,-26 0,26 0,-27 0,27 0,-53 0,26 0,27-53,0 53,0 26,26 27,-79 0,0 0,-26-53,0 0,-27-27,53 1,0-27,0 27,0-1,53 27,-1-79,1 79,27 0,-27-27,0 27,0 0</inkml:trace>
  <inkml:trace contextRef="#ctx0" brushRef="#br3" timeOffset="269773">19288 5424,'0'-53,"-53"53,0 0,27-27,-1 27,-26 0,27 0,-27 0,27 80,-54-1,80-53,0 27,0 0,80 0,-27-53,26 0,0 0,1 0,-1-53,-26 0,0-26,-53-27,53 27,-53-1,0 1,0 0,0 26,0 0,0 26,0 80,0 0,0 27,0 25,0 1,0 0,0 0,0-27,26 54,27-80,0-1,0-52,0 0,26 0,-52 0,-1-26,27-53,-53-1,0 1,0 26,0 0,0 27,0 26,-53 0,53 52,0 1,0 0,0 27,0-27,0 0,53-1,-26 1,-1-53,27 27,-27-27,27 0,-53 0</inkml:trace>
  <inkml:trace contextRef="#ctx0" brushRef="#br3" timeOffset="270247">20214 5794,'27'-26,"26"-27,-1-27,28 1,-1-27,-26 0,0-52,0-1,-53 0,0 53,0 27,0 26,0 0,-53 53,0 0,27 79,-54 1,27 26,53-27,-53 0,53 1,0-1,0 0,0 1,53-27,-26-27,26 27,53-26,-27 25,27-52,0 53,-53-53</inkml:trace>
  <inkml:trace contextRef="#ctx0" brushRef="#br3" timeOffset="270494">20981 5265,'0'53,"0"0,0 0,0 0,0 26,0-26,53-27,-53 1,27 26,26-53,-27 26,27-26,0 0,-26-26,25-27,-52-27,27-52</inkml:trace>
  <inkml:trace contextRef="#ctx0" brushRef="#br3" timeOffset="270656">21140 4921,'0'-53,"0"27,0 26,0 0,-53 52</inkml:trace>
  <inkml:trace contextRef="#ctx0" brushRef="#br3" timeOffset="271771">21511 5397,'0'-26,"0"-27,-27 53,27-53,0 79,0 27,27 0,-27-26,79 26,-53-27,27-26,0 79,-26-79,26 0,-27 0,1 0,-27-53,53-26,-53 26,0-26,0-1,0 28,-27-28,27 54,0-1,-26 27,26-26,0 26,0 26,0 27,53 53,-27-106</inkml:trace>
  <inkml:trace contextRef="#ctx0" brushRef="#br3" timeOffset="272786">22225 5318,'0'26,"26"-26,1 0,26 0,-27 0,54-26,-27 26,0-27,-1-26,-25 27,-27 0,53-27,-53 26,-27 27,1 0,-1 0,-25 0,25 0,27 0,0 53,0-26,-26-27,26 26,0 0,0 27,53-53,-27 27,0-27,27 0,-26 0,-1 53,27-53,-26 0,-1 0,27 0,0 0,-27 0,27 0,0 0,27 0,-54 0,1 0,-27 26,52-26,-52 27,-26-27,-27 53,27-53,26 0,0 0,0-80,53 80,-53-53,52 53,-52-53,80 53,-54-26,1 26,-27-53,53 53,-53-26,26 26,-26 0,0 79,0-79</inkml:trace>
  <inkml:trace contextRef="#ctx0" brushRef="#br3" timeOffset="273144">23548 5371,'79'0,"-26"0,-26 0,-1 0,27 0,-26 0,25 0,1-53,-26 0,26 0,-53 0,0 0,0 0,-27 53,-52 0,26 27,0 26,-26 0,52 52,27-25,0-27,0 0,0-27,80 27,-1-53,27 0,53 0,-27 0,0-79</inkml:trace>
  <inkml:trace contextRef="#ctx0" brushRef="#br3" timeOffset="273682">25135 5133,'0'-27,"0"1,-26-27,-27 26,0 27,27 0,-27 0,-27 0,1 0,0 53,52-26,-26 26,53-27,0 27,0-27,53-26,27 27,-1-27,0 0,-26-27,0 1,27-53,-54 26,-26-27,53 1,-53-27,0 27,0-1,0 27,0 27,0 0,-27-27,27 79,0 27,27 26,-27 1,53-1,-53 0,26 1,-26-1,53 27,-53-53,0 0,27 0</inkml:trace>
  <inkml:trace contextRef="#ctx0" brushRef="#br3" timeOffset="274771">26326 4339,'0'-53,"0"106,-26 53,26 0,0-1,0 1,0 0,0-27,0 1,0-54,26-26,1-53,25 53,1 0,0 0,0 0,0 27,26-1,-79 1,53 26,-53 0,0-27,-53-26,1 0,-28 0,27 0,27 0,26 0,0-26,0-1,79-52</inkml:trace>
  <inkml:trace contextRef="#ctx0" brushRef="#br3" timeOffset="275362">27014 4815,'26'27,"-26"25,53 1,-53 0,80 0,-27-26,-27-27,1 53,25-53,1 0,-53-27,53-26,-53 27,80-54,-80 1,53 0,-53 26,53 0,-53 26,26 54,27-1,-27 1,1 52,52 0,1 27,-1 0,-53 26,27 1,-53-27,0-1,0-25,0-1,0-26,-53-53,0 27,-26-27,0 0,26-53,0 26,26-52,27 52,0 1,0-27,0-26,27 79,26-27,0 27,0 0,26-53,-53 53,27 0,0 0,-53 27</inkml:trace>
  <inkml:trace contextRef="#ctx0" brushRef="#br3" timeOffset="279344">3572 7091,'0'-53,"0"26,-27 27,27-26,-52-27,52 26,-27 54,27 52,0 53,0 27,0 0,0-53,0 0,0-27,0-26,0 26,0-52,53-27,-53 53,26-53,1 53</inkml:trace>
  <inkml:trace contextRef="#ctx0" brushRef="#br3" timeOffset="279909">3863 7117,'53'0,"-53"-53,0 80,0 25,0 28,0-1,0 1,0-28,0 28,0-54,0 1,26-27,-26 26,27-26,-27 53,53 27,-53-28,26 28,-26-27,80 0,-54 0,27-27,-27-26,27 0,0 0,27 0,-28-26,-25-1,26 1,-53-27,0 0,0 26,0-26,-27 53,-26 0,27 0,-27 0,53 27,0-1,0 1,0 26,27-53,-1 53,27-53,0 0,0 0,0 0,26 0,-26 0,-27 0</inkml:trace>
  <inkml:trace contextRef="#ctx0" brushRef="#br3" timeOffset="280222">2963 7514,'0'0,"0"-53,0 26,27 27,52-52,1 52,25 0,1 0,79 0,27 26,26-26,-26 0</inkml:trace>
  <inkml:trace contextRef="#ctx0" brushRef="#br3" timeOffset="281100">6482 7117,'0'-53,"0"27,-53-27,53 26,-26 1,-53-54,52 80,1-26,-27 26,26 0,1 0,-27 26,26 27,-25 27,52 26,0-1,0 1,0 0,26 26,27 1,0-54,-27 0,-26 1,80-1,-80-52</inkml:trace>
  <inkml:trace contextRef="#ctx0" brushRef="#br3" timeOffset="281294">6006 7752,'79'-26,"-26"-27,27 53,-1-53,0 53,27 0,0-53,0 53</inkml:trace>
  <inkml:trace contextRef="#ctx0" brushRef="#br3" timeOffset="281520">7117 7329,'0'-27,"0"54,0 26,-53 26,53 0,0 1,0 26,0-54,27 1,-27-26,26-27</inkml:trace>
  <inkml:trace contextRef="#ctx0" brushRef="#br3" timeOffset="281700">7170 7143,'0'-52,"0"25,0 27,0 53,0-27</inkml:trace>
  <inkml:trace contextRef="#ctx0" brushRef="#br3" timeOffset="282029">7408 7620,'53'0,"0"53,27-27,25 80,-105-80,27 27,-27-26,53-1,-53-52,0-1,-27-52,27 0,0-1,0-26,0 53,0 27,0 26,0-27,80 27,-80 0,53 0</inkml:trace>
  <inkml:trace contextRef="#ctx0" brushRef="#br3" timeOffset="282449">8176 7699,'26'0,"1"0,25-53,-25 27,26-27,-27-27,-26 27,0 27,0 0,-53 26,27 0,-1 0,-25 26,52 27,0 0,0 0,26 0,0 0,27-27,27-26,-27 79,0-79,-53 27,0-1,-53-26,0 0,0 53,0-53</inkml:trace>
  <inkml:trace contextRef="#ctx0" brushRef="#br3" timeOffset="282689">8731 7196,'0'-53,"0"27,0 105,27 27,-27-26,53-1,-53 0,53 1,-53-1,26 27,-26-53,0 0,0-27,0 27,0-26</inkml:trace>
  <inkml:trace contextRef="#ctx0" brushRef="#br3" timeOffset="282862">8784 7778,'0'-52,"0"25,53 27,-26 0,-1-53,27 53,0 0,0 0,0 0</inkml:trace>
  <inkml:trace contextRef="#ctx0" brushRef="#br3" timeOffset="284197">10874 6905,'-26'-53,"26"27,0-1,-79-25,52 52,1-27,-27 27,26 0,-26 27,53 52,-26 53,26-26,0 0,-53 26,53-26,0 0,0-27,0 1,0-27,0 26,0-26,0-27</inkml:trace>
  <inkml:trace contextRef="#ctx0" brushRef="#br3" timeOffset="284400">10239 7593,'27'-53,"26"27,26 26,1-80,-1 80,53-52,-26 52,-27 0,-26 0,0 0</inkml:trace>
  <inkml:trace contextRef="#ctx0" brushRef="#br3" timeOffset="284640">11192 7117,'53'-26,"-53"26,0 52,0 1,0 0,0 27,0-1,0-26,0 0,0-27</inkml:trace>
  <inkml:trace contextRef="#ctx0" brushRef="#br3" timeOffset="284820">11324 6985,'0'-53,"0"26,0 80,0-26</inkml:trace>
  <inkml:trace contextRef="#ctx0" brushRef="#br3" timeOffset="285398">11668 7408,'0'53,"27"0,-27 0,0 0,0 0,0 0,0 26,0-53,26-26,-26 27,53-27,-27 0,-26-53,53 0,-53-26,27-1,-27 27,0-26,53 79,-53-27,26 27,1 27,26 26,-27-27,27 27,-27-53,27 27,-26-27,-1 0,1 0,26 0,-53-53,53 0,-53-27,0 1,0 0,0 26,0 0,0 53,-27 0,-26 53,53 0,0 0,0 0,0-1,0 1,27-26,-27 26,79-53,-53 53,27-53,53 53,0-53</inkml:trace>
  <inkml:trace contextRef="#ctx0" brushRef="#br3" timeOffset="287243">13414 7117,'27'0,"-1"53,-26-27,80 27,-80-26,26-1,-26 54,0-54,0 0,0 1,53-54,-53 1,0-27,53-26,-53-1,53 1,-53 0,53 26,-53 0,53 53,-53-27,53 27,0 0,-1 0,1 53,0-26,-26 26,-27-27,53 27,-53-27,0 1,0 26,0-27,0 1,0 26</inkml:trace>
  <inkml:trace contextRef="#ctx0" brushRef="#br3" timeOffset="288067">14579 7143,'0'-52,"-27"52,1 0,-27 0,0 0,53 26,-80-26,80 53,0 0,0-27,53-26,-26 0,-1 0,27 0,-26 0,26-53,-1 53,-25 27,-27-1,0 1,0 52,26-79,27 0,-53-26,27-1,-27-26,53 27,-53-1,53 27,-53-53,26 53,27 53,-53-26,53 26,-53-27,26 27,-26 0</inkml:trace>
  <inkml:trace contextRef="#ctx0" brushRef="#br3" timeOffset="288384">15584 7302,'0'0,"0"0,53 0,0 0,0 0,26 0,-26 0</inkml:trace>
  <inkml:trace contextRef="#ctx0" brushRef="#br3" timeOffset="289890">16087 6747,'-27'-27,"27"-26,0 53,53 0,-26 0,-1 0,27 0,-27 27,54 52,-80-53,0 27,0-26,-53 26,53-27,-53 1,53 26,-26-53,26 53,0-1,52 1,28-26,-1 52,27-26,-27 26,1 1,-54-27,-26 0,53-27,-53 54,-53-80,-26 0,26 0,0 0,-26-80,52 54,27-27,0 0,0 26,27-26,78 27,1-27,53 0,26-26,27-1,-133 1,-26 26,-53 0,0 0,0 27,-26 26,-54-53,27 53,1 0,-1 26,-27 27,54 27,26-1,0 0,0-26,0 0,53 0,0-53,0 53,-1-53,28 0,-27 0,-27 0,-26-26</inkml:trace>
  <inkml:trace contextRef="#ctx0" brushRef="#br3" timeOffset="290416">17410 6958,'0'27,"53"-27,-1 53,-25-53,26 53,-27-1,27-25,-26-1,-27 27,53-53,-53 53,0-26,0-27,0-27,0-52,0 52,0-26,26 27,53 26,-26-79,0 79</inkml:trace>
  <inkml:trace contextRef="#ctx0" brushRef="#br3" timeOffset="290661">18230 7011,'0'53,"0"-26,0-1,0 27,0-27,26 1,27 52,0-79,-26 0,-1 0,53-26,-79-1,0-26,0 0,-53-26,27 53,-27 26,27-53,-1 53,-26 0,53 53,0 0</inkml:trace>
  <inkml:trace contextRef="#ctx0" brushRef="#br3" timeOffset="294247">19156 6323,'0'-26,"0"26,0 0,-53 53,53 0,0 26,0 27,-53 26,53-26,0 0,26 0,27-27,27 0,52-52,0-27,27 0,-53 0,26-27,-52-26,-27 1,-53-28,0 27,0 27,0-1,-27 27,-26 0,0 0,27 0,-27 27,53 52,0-52,0 26,53-27,-27-26,27 53,0-53,26 79,-52-79,-27 27,53-27,-53 26</inkml:trace>
  <inkml:trace contextRef="#ctx0" brushRef="#br3" timeOffset="294779">18891 6747,'0'-27,"0"27,-26 0,26 0,53 0,53 0,52 0,54 0,0 0,26-53,-53 53</inkml:trace>
  <inkml:trace contextRef="#ctx0" brushRef="#br3" timeOffset="296098">20135 6826,'26'0,"-26"-53,27 53,26 26,-53 27,79 27,-79 26,26-27,-26 0,0 1,53-27,-53 0,0-27,0-52,0-27,0 26,0-26,0 0,-53-26,53 53,0-1,0-26,0 27,0-1,53 27,0 0</inkml:trace>
  <inkml:trace contextRef="#ctx0" brushRef="#br3" timeOffset="296632">20690 7302,'53'53,"0"-26,0-27,-26 79,26-79,-53 26,52-26,-52 0,27-53,-27 1,0-1,0 0,26 0,-26 26,53 27,-53 27,53 26,-53-27,53-26,-53 53,53-53,-53-26,0-1,0-26,0 27,0-1,27 27,-1 0,0 0,27 0,-26 0,-1 0,27 0,-53 0,53 0,-26 27,-27 26,0 0</inkml:trace>
  <inkml:trace contextRef="#ctx0" brushRef="#br3" timeOffset="297397">22119 6958,'0'27,"0"-1,0 27,0-26,0-1,53 27,26-27,1-26,-1 0,-26 0,0 0,0 0,-53-26,53-53,-53 52,0 1,0-27,0 53,-53 0,53 26,0 54,0-28,26 1,-26 0,53 0,0-26,-53 26,27-53,-27 26,0 0,-27-26,-26 53,-26-53,53 27,-1-27</inkml:trace>
  <inkml:trace contextRef="#ctx0" brushRef="#br3" timeOffset="297615">22304 6641,'0'-27,"0"27,0 80,0-54</inkml:trace>
  <inkml:trace contextRef="#ctx0" brushRef="#br3" timeOffset="299206">24342 6270,'0'-53,"0"80,0-1,0 1,53 26,-27-27,27 27,0-26,0 25,0-52,-27 53,27-26,-53 26,-26-53,-1 26,-52-26,26 53,-26-53,52 0</inkml:trace>
  <inkml:trace contextRef="#ctx0" brushRef="#br3" timeOffset="299426">24527 6270,'0'-26,"26"26,1 0,52-53,-26 53,-26 0,-1 0,27 0,-27 0</inkml:trace>
  <inkml:trace contextRef="#ctx0" brushRef="#br3" timeOffset="299790">25003 6217,'0'27,"0"26,0 0,0-27,80-26,-28 106,1-106,27 53,-27-53,-27 53,27-27,-53 1,-26-27,-54 53,27-53,0 53,0-53,1 0</inkml:trace>
  <inkml:trace contextRef="#ctx0" brushRef="#br3" timeOffset="300030">25188 6270,'0'-26,"53"26,0 0,-26 0,-1 0,27 0</inkml:trace>
  <inkml:trace contextRef="#ctx0" brushRef="#br3" timeOffset="300308">25585 6535,'53'0,"-53"-53,27 53,-1 0</inkml:trace>
  <inkml:trace contextRef="#ctx0" brushRef="#br3" timeOffset="300609">26035 6217,'0'0,"0"27,0 26,0-27,0 1,0 26,0-27,0 1,0 25,26-25,-26-1,0 27</inkml:trace>
  <inkml:trace contextRef="#ctx0" brushRef="#br3" timeOffset="300992">26194 6059,'53'-53,"-27"53,1 0,26 0,-27 0,27 26,-53 54,-27-28,1-52,26 27,-53-27,53 26,53-26,-27 80,1-80,26 26,-27-26,-26 27,0 52,-53-79,0 53,-26 0,-53 26,26 1,53-27</inkml:trace>
  <inkml:trace contextRef="#ctx0" brushRef="#br3" timeOffset="301645">24368 7038,'0'0,"80"0,-1-27,53 27,53 0,106-79,53 79,-79 0,79 0,-53-53,-53 53,-26 0,-80 0,-79-27,-27 27,-26 0,-26 0</inkml:trace>
  <inkml:trace contextRef="#ctx0" brushRef="#br3" timeOffset="302777">25400 7011,'-26'0,"26"0,-80 132,27 27,0 0,0-27,53 27,-26-27,26-52,0-27,26-27,1-26,26 0,-27 0,1 0,26 0,-53-26,26-27,-26 0,0 0,-26 0,-27 26,26 27,1-52,-27 52,0 26,53 53,0-52,0 26,26-53</inkml:trace>
  <inkml:trace contextRef="#ctx0" brushRef="#br3" timeOffset="303047">26194 7620,'0'26,"-27"1,27 26,0-1,0-25,0 26,53-53,0 26,0-26,0 0,-27 0,-26-53,53 27,-53-27,-26-26,-1 26,-52 26,26 27,27-53,-27 53,53 27,-27-27</inkml:trace>
  <inkml:trace contextRef="#ctx0" brushRef="#br3" timeOffset="303900">27437 6588,'0'53,"0"-27,0 1,-53 26,53-1,-26 1,26-26,0-1,-53 27</inkml:trace>
  <inkml:trace contextRef="#ctx0" brushRef="#br3" timeOffset="304141">27305 6667,'0'-53,"26"53,1 0,26 27,0-27,0 53,-27-53,27 53,-26-53,-27 79,52-53</inkml:trace>
  <inkml:trace contextRef="#ctx0" brushRef="#br3" timeOffset="304478">27834 6138,'-26'0,"26"53,0 53,0-27,0 1,0-1,0 0,0 1,0-27,0-1,53 28,-53-54,26-26</inkml:trace>
  <inkml:trace contextRef="#ctx0" brushRef="#br3" timeOffset="305155">28125 6614,'0'0,"-53"53,53-26,-26-1,26 27,0-27,0 1,0 26,26-53,27 0,-53-53,53 26,-53 1,0-27,0 0,0 27,27 26,-27 0,53 53,-1-27,-25 27,26-27,-27-26,27 53,-26-53,-1 0,27 0,-53-26,-26-27,-1 53,-52-53,26 53,26-53,-26 53,53 0,27 0,-27 53,53-53</inkml:trace>
  <inkml:trace contextRef="#ctx0" brushRef="#br3" timeOffset="305986">29051 6350,'0'-27,"0"-26,-53 159,27-26,-27-1,53 0,-79 27,79-27,-53 1,53-1,-80 1</inkml:trace>
  <inkml:trace contextRef="#ctx0" brushRef="#br3" timeOffset="306226">28654 6614,'0'-79,"0"52,0 80,0-26</inkml:trace>
  <inkml:trace contextRef="#ctx0" brushRef="#br3" timeOffset="306412">29184 6958,'26'0,"0"0,-26 0,0 27</inkml:trace>
  <inkml:trace contextRef="#ctx0" brushRef="#br3" timeOffset="307239">29686 6508,'0'0,"53"0,0 0,0 0,0 0,-27 0,27 27,-53-1</inkml:trace>
  <inkml:trace contextRef="#ctx0" brushRef="#br3" timeOffset="307388">29924 6773,'27'0,"26"0,26 0,-52 0,26 53</inkml:trace>
  <inkml:trace contextRef="#ctx0" brushRef="#br3" timeOffset="308305">30903 6112,'0'-80,"0"54,0-27,-26 53,26-53,-79 53,-1 0,54 0,-1 0,-52 79,79-26,0 0,0 0,0 0,26 26,1-52,26-1,-27-26,1 0,26 0,-1-26,1-27,-53 0,0-26,27 79,-27 52,0-25,0 26,0 0,0 26,0-26,0 0,0 0,0 0,0 26,0 1,0-1,53-79</inkml:trace>
  <inkml:trace contextRef="#ctx0" brushRef="#br3" timeOffset="309361">31247 6059,'0'-80,"27"80,-1-26,27 26,-26 0,-1 0,27 26,-53 27,53 0,-53 0,0 0,0 0,0 26,0-26,-79-26,79 26,0-1,0 1,79-53,-26 53,26-53,1 0,-1 27,-26-27,0 0,-27 0</inkml:trace>
  <inkml:trace contextRef="#ctx0" brushRef="#br3" timeOffset="309872">32385 5979,'0'-26,"-26"26,-27 0,0 79,-27 1,27 52,27-53,26 54,-79-28,79-25,-53-27,53-27,0 1,-27-27,27 79,-26-53</inkml:trace>
  <inkml:trace contextRef="#ctx0" brushRef="#br3" timeOffset="310163">31909 6164,'0'-26,"0"26,0 53,0-27</inkml:trace>
  <inkml:trace contextRef="#ctx0" brushRef="#br3" timeOffset="310448">32279 6588,'53'53,"-53"-27</inkml:trace>
  <inkml:trace contextRef="#ctx0" brushRef="#br3" timeOffset="311625">29660 6297,'0'-27,"0"1,-27 26,27-27,0 1,0-53,0 79,0-27,53 27,-53-26,27 26,26 0,-27 0,27 0,0 0,-53 26,26-26,27 0,-26 0,26 0,-53-26,26 26,-26-53,0 26,0-26,0 53,0 53,-26-26,26 26,0 0</inkml:trace>
  <inkml:trace contextRef="#ctx0" brushRef="#br3" timeOffset="312471">29210 6985,'0'0,"0"0,0 0,53 0,-53 26</inkml:trace>
  <inkml:trace contextRef="#ctx0" brushRef="#br3" timeOffset="313402">27570 6561,'0'0,"-27"27,27-1,-53 27,53 0,-53-53</inkml:trace>
  <inkml:trace contextRef="#ctx0" brushRef="#br0" timeOffset="362357">1799 9260,'0'0,"0"-53,0 53,-53 0,0 0,0 53,53-26,-52 25,52 1,-27 27,27-27,0-27,0 27,0-26,0-1,0 0,0 27,0-26,53 26,-53-27,53-26,-53 53,53-53,-27 0,1 0,52 0,-52 0</inkml:trace>
  <inkml:trace contextRef="#ctx0" brushRef="#br0" timeOffset="362792">2064 9789,'26'0,"1"0,26-53,-27 27,53-27,-52-26,26-1,-53-26,53-26,-53 53,0 26,0 26,-27-26,-26 53,53-26,-53 26,53 79,0-26,0 53,0 0,0-27,0 1,0-27,27 26,-27-26,26-27,-26 27,80-26,-54 26,27-53,26 26,-52-26</inkml:trace>
  <inkml:trace contextRef="#ctx0" brushRef="#br0" timeOffset="363256">2858 9472,'0'-53,"-27"53,1 0,-27 26,-27 27,27 27,0-27,53-1,-26 1,26 0,0-26,106 26,-80-53,1 0,26-27,0-26,-53-26,0 52,53 27,-53 27,26 26,0-27,27 27,-26-26,26-27</inkml:trace>
  <inkml:trace contextRef="#ctx0" brushRef="#br0" timeOffset="363616">3493 9313,'-27'0,"-26"0,-26 53,-27 26,53-26,0 0,53-26,0 26,79 26,-26-79,27 26,-1-26,-26 0,-53 53,0-26,-53-27,27 26,-1-26,27 53,-53-53</inkml:trace>
  <inkml:trace contextRef="#ctx0" brushRef="#br0" timeOffset="363991">3995 9366,'-26'0,"26"0,-27 0,27 53,0 0,0-53,0 53,53 0,-53-27,0 27,0-27,0-26,0 27,0-1,-53 54,-26-1,-106 27,79-27</inkml:trace>
  <inkml:trace contextRef="#ctx0" brushRef="#br0" timeOffset="365036">4498 8969,'0'-26,"0"-54,0 160,0 52,0 0,0 53,0 1,0-28,0 1,0 26,53-26,-53-53,0 26,53-52,-53-54,0 27,53-80,-53-25,26-28</inkml:trace>
  <inkml:trace contextRef="#ctx0" brushRef="#br0" timeOffset="365334">4524 9551,'27'0,"26"0,0 0,-53 53,26-26,-26-1,0 27,0-27,0 1,0 26,-53-27,-26-26,26 80,26-80,-25 52</inkml:trace>
  <inkml:trace contextRef="#ctx0" brushRef="#br0" timeOffset="365687">5001 9551,'53'0,"-53"27,105 26,-105 26,53-26,-53 0,27 0,-27-27,0 1,0-27,0-27,0-52,0-1,0 1,0 26,0 27,79-27,-52 26,26 27,-1 0,1 0,0 0</inkml:trace>
  <inkml:trace contextRef="#ctx0" brushRef="#br0" timeOffset="366133">6165 9551,'0'0,"0"-53,-27 53,-26-26,27 26,-27 0,27 0,-1 0,1 0,-27 0,53 26,26 1,27-27,-26 53,26-53,-53 26,52-26,-52 27,27-27,-27 79,53-53,0 27,-27-53,-26 27</inkml:trace>
  <inkml:trace contextRef="#ctx0" brushRef="#br0" timeOffset="366437">7038 9419,'0'-27,"-27"27,1 0,-27 0,0 0,0 27,0 26,0 0,53 0,-26 26,26-26,0 0,79 0,27-53,0 26,26-26,-26 0,0 0,0-53</inkml:trace>
  <inkml:trace contextRef="#ctx0" brushRef="#br0" timeOffset="366690">7646 8943,'0'-53,"0"0,0 132,0 53,0 27,0 26,0-26,53-27,-53-26,80-26,-27 25,-53-52,53 0</inkml:trace>
  <inkml:trace contextRef="#ctx0" brushRef="#br0" timeOffset="367050">7594 9631,'26'0,"27"0,-27-53,1 53,52 0,-26 0,0 0,-26 0,25 0,-25-27,-1 27,27 27,-53 26,27-27,-27 27,0 0,53 0,-53-27,0 1,26 26,-26-1,53-52</inkml:trace>
  <inkml:trace contextRef="#ctx0" brushRef="#br0" timeOffset="367216">8361 9181,'0'-80,"0"54,-27 79,1-53</inkml:trace>
  <inkml:trace contextRef="#ctx0" brushRef="#br0" timeOffset="368176">9049 9445,'-27'0,"27"-26,-53 26,0 0,27 0,-27 0,-26 79,26-26,-27 0,54 53,-27-27,53 1,0-27,0-1,27 1,52 0,27-53,79 0,27-53,26-26,-53 0,-53-27,-52 26,-80 1,26 53,-26-1,-26-26,-1 53,-26 0,27 0,26 0,-27 53,27-26,0 26,0-27,53 0,0-26,0 80,0-80,26 26,-26-26,-26 0,-27 53,53-53</inkml:trace>
  <inkml:trace contextRef="#ctx0" brushRef="#br0" timeOffset="368326">10319 9498,'0'0,"0"53</inkml:trace>
  <inkml:trace contextRef="#ctx0" brushRef="#br0" timeOffset="368482">10372 10054,'-27'0</inkml:trace>
  <inkml:trace contextRef="#ctx0" brushRef="#br0" timeOffset="369348">2672 10874,'53'0,"0"0,-26 0,26 0,-1 0,1 0,27 0,-27 0,0 0,-1 0,28 0,26-53,0 53</inkml:trace>
  <inkml:trace contextRef="#ctx0" brushRef="#br0" timeOffset="369624">5609 10530,'53'0,"53"0,-53 0,0 0,0 0,-27 0,54 0,-28 0,1 0,0 0,0 0,0-26,0 26,-27 0,27 0,0 0,0 0,0 0,-26 0,26 0</inkml:trace>
  <inkml:trace contextRef="#ctx0" brushRef="#br0" timeOffset="369970">7858 10504,'80'0,"-28"0,28 0,-27 0,0 0,-27 0,1 0,25 0,-25 53,-1-53,27 0,0 0,27 0,-1 0,0 0,1 0,26 0,-1 0,-25 0,-1 0,-26-27,-26 27,25 0,-25 0,-1 0,1 0,52 0,-26 0</inkml:trace>
  <inkml:trace contextRef="#ctx0" brushRef="#br0" timeOffset="370090">9578 10530,'79'0,"27"27,-26-27,25 0,-25 0,-27 0,0 0,-1 26</inkml:trace>
  <inkml:trace contextRef="#ctx0" brushRef="#br0" timeOffset="371358">12171 9154,'0'-53,"0"0,0 27,-27-53,-52 26,26 0,27 53,-27 0,53 106,-27-27,27 0,0 27,0 0,0 26,0-26,0 26,0 27,0-79,0-1,0-26,-53-53</inkml:trace>
  <inkml:trace contextRef="#ctx0" brushRef="#br0" timeOffset="371574">11615 9736,'53'-26,"0"-27,-26 53,52 0,0-26,1 26,25 0,1 0,-26 0</inkml:trace>
  <inkml:trace contextRef="#ctx0" brushRef="#br0" timeOffset="371800">12488 9472,'0'26,"0"54,0-27,0-27,0 27,0 26,0-26,27 27,-27-28</inkml:trace>
  <inkml:trace contextRef="#ctx0" brushRef="#br0" timeOffset="371981">12753 9234,'0'-27,"0"27</inkml:trace>
  <inkml:trace contextRef="#ctx0" brushRef="#br0" timeOffset="372280">12806 9657,'53'0,"0"53,-27-53,-26 53,27-53,-27 53,0-27,0 27,0-53,-27 0,27-79,0 26,0 0,0 0,27 0,26 0,-27 53,0-53,54 53,-27 0,-53 0</inkml:trace>
  <inkml:trace contextRef="#ctx0" brushRef="#br0" timeOffset="372684">13388 9710,'0'0,"26"-53,27 27,-26-27,52-27,-52 27,-27 27,26 26,-26-53,0 53,-26 0,-1 0,-26 26,53 1,-26 26,26-27,0 27,26 0,1 0,52-27,-26-26,-27 80,27-54,-53-26,-79 80,0-80,26 26,26-26</inkml:trace>
  <inkml:trace contextRef="#ctx0" brushRef="#br0" timeOffset="372964">13864 9366,'0'-27,"53"27,-53 0,27 27,-27 26,0-27,0 27,0 27,0-1,0 0,52 27,-52-26,0-28,0 1,0 0,0-26</inkml:trace>
  <inkml:trace contextRef="#ctx0" brushRef="#br0" timeOffset="373150">13811 9736,'27'0,"-1"0,1 0,26 0,-1 0,1 27,27-27,-1 0</inkml:trace>
  <inkml:trace contextRef="#ctx0" brushRef="#br0" timeOffset="377341">15187 9763,'0'-27,"0"-52,0 79,27-79,25 26,1 0,-26-27,-27 1,53 26,-53 27,0-54,-53 80,26 0,1 0,-27 0,0 0,53 53,27-26,-1 26,53-1,1 28,-1-54,27 27,-53-26,-53 26,53-27,-53 27,0-27,-27-26,1 53,-27-53,27 53,-1-53,-26 0,106 0,0 0,0 0,26-26,1 26,25-80,-52 54,-26-27,-27 27,53-1,-53-26,0 27,-53-27,0 53,26-27,1 27,-27 0,53 53,0 0,0 0,0 0,27 26,52-52,-26 26,0-53,0 26,0-26,-27 0,1 0</inkml:trace>
  <inkml:trace contextRef="#ctx0" brushRef="#br0" timeOffset="378190">16378 9604,'0'0,"0"53,0 0,0 53,53-53,-53 0,0-27,26-26,-26 53,27-53,25-53,-52 0,27-26,-27-1,53 27,-53 27,0 52,53 27,-53-26,53-27,-53 53,79-53,-26 0,-27 0,1 0,26-27,-27-26,27-26,0 0,-26-1,-27 27,0 53,-53 0,0 80,26-54,27 1,-53-27,53 79,0-53,53 1,-26-27,26 0,0 53,26-53,-26 0,0 0,-27 0,-26 26,53-26,-53 80,0-54,53-52,-26-1,25-26,1 0,0 27,-26 26,26 53,-27 0,27-27,-53 27,0-79</inkml:trace>
  <inkml:trace contextRef="#ctx0" brushRef="#br0" timeOffset="379425">18494 9234,'0'0,"0"53,0 26,0 27,0-27,0 1,0 25,27-52,-27 0,0-26,26-27,-26-27,53-26,-53 0,53-52,-53 25,80-26,-80 27,52 0,1 52,0 27,-26 0,26 53,26 26,-53 1,-26-27,80-27,-80 27,0 0,0-27,0 27,0 0,0 0</inkml:trace>
  <inkml:trace contextRef="#ctx0" brushRef="#br0" timeOffset="380077">19711 9366,'0'-27,"0"-25,-52 52,-1 26,0 0,0 27,53-26,-27-1,27 54,27-80,-1 0,27 0,-26 0,-1 0,27 0,-27-27,27 54,-53-1,27 27,-27 0,0 0,0-27,26-26,-26 27,53-27,-53 0,53-53,-53 0,80 0,-28 0,-25 27,26 26,-53 53,26-27,-26 1,53 25,-53-25,0-1</inkml:trace>
  <inkml:trace contextRef="#ctx0" brushRef="#br0" timeOffset="380266">20690 9710,'0'-27,"80"27,-80-26,26 26,27 0,-26 0,26 0,-27 0,0 0</inkml:trace>
  <inkml:trace contextRef="#ctx0" brushRef="#br0" timeOffset="381684">21431 8890,'-26'-27,"26"-26,0 53,53 0,-27 0,1 0,26 27,-27-1,-26 1,53 26,-53 0,0-1,-53 28,27-27,26 0,-80 0,80-1,0 1,0 27,27-1,26 1,-1-28,28 54,-27-53,0 27,-53-1,0 0,0 1,0-54,-53 27,0-53,26 0,-26 0,53-53,27 0,26 27,26-27,80-27,0 1,52-27,-25 0,-1-52,-53 25,-53-25,-26-1,-53 80,0 52,-26-26,-27 53,0 53,0 0,53 53,-53 26,53-26,0-53,27 26,-27-52,79-1,-52-26,25 53,-25-53,-1 0,27 0</inkml:trace>
  <inkml:trace contextRef="#ctx0" brushRef="#br0" timeOffset="381984">23442 9366,'27'0,"-27"0,52 53,-52 0,0 0,0-27,0 27,0-26,0-27,0-53,0 26,0 1,0-1,27-26,26 27,-27 26,1 0,52 0,-52 0,-1 0</inkml:trace>
  <inkml:trace contextRef="#ctx0" brushRef="#br0" timeOffset="382237">24104 9498,'0'27,"0"26,0-27,0 1,52 25,1-52,-53 27,53-27,-26-27,-27-25,0-1,0-27,-27 27,27 27,-26 26,26-53,-80 53,54 0,-27 79</inkml:trace>
  <inkml:trace contextRef="#ctx0" brushRef="#br0" timeOffset="383461">25585 8493,'0'53,"0"26,0 27,0 26,0-26,27 26,-27-52,53-27,-27 0,27-1,-27-52,27 0,0 0,27 0,25-26,-52-27,0 0,-53 0,27 0,-27 0,0 27,-27 26,-26 26,27 1,26 26,0-27,0 27,0-26,0 26,79-27,-26-26,0 53,0-53,26 0</inkml:trace>
  <inkml:trace contextRef="#ctx0" brushRef="#br0" timeOffset="383775">25426 8837,'27'0,"-1"-53,54 53,-27 0,0 0,0 0,-1 53,1-27,27 27,-1-53</inkml:trace>
  <inkml:trace contextRef="#ctx0" brushRef="#br0" timeOffset="384114">26617 9075,'0'53,"0"-27,27 27,-27-26,52-1,-52 27,0-27,0-26,0-52,0 25,0 1,0-27,53 0,0 0,0 53,-26 0,-1 0,-26-53</inkml:trace>
  <inkml:trace contextRef="#ctx0" brushRef="#br0" timeOffset="384632">27040 9287,'27'0,"-27"26,53-26,-53 26,26-26,1 0,26 0,-53-52,79 52,-79-53,53 53,-27 0,27 0,-26 53,-27-1,0-25,53-27,-53 0,53-53,-27 0,27 0,-27 53,-26-26,27 26,26 26,-27 27,27-26,-26 25,26-25,-53 26,52-27,-25-26</inkml:trace>
  <inkml:trace contextRef="#ctx0" brushRef="#br0" timeOffset="385215">28522 9075,'0'0,"0"-53,-53 53,27 0,26 53,0-27,0 27,0 0,0-53,0 80,53-28,-53-25,0-1,-27-26,-26 0,27 53,-1-53</inkml:trace>
  <inkml:trace contextRef="#ctx0" brushRef="#br0" timeOffset="385426">28840 9419,'0'26</inkml:trace>
  <inkml:trace contextRef="#ctx0" brushRef="#br2" timeOffset="418083">15425 10530,'27'0,"-27"-26,0-27,0 26,0 27,0-26,-53 26,26 0,-26 0,27 0,-53 53,52-27,-26 54,53-28,-26-25,26 26,0-27,26-26,1 0,-1 0,27 0,-27-26,27-27,-26 0,-27 27,26 26,-26-53,0 79,0 1,0-1,0 27,0 26,0-26,0 0,0-26,0 26,0-27,0 27,0-27,53 1</inkml:trace>
  <inkml:trace contextRef="#ctx0" brushRef="#br2" timeOffset="418547">15716 10398,'0'26,"0"27,0 27,0-1,0 0,0-26,0 0,0-26,80-27,-27 53,-27-53,27 0,-53-27,26 27,-26-79,0 26,53 0,-53 0,0 0,0 79,0 54,0-1,0-26,0 0,0 0,-26 26,26-26,0 27,-27-1,27 0,-53-26</inkml:trace>
  <inkml:trace contextRef="#ctx0" brushRef="#br2" timeOffset="418871">16484 11271,'26'0,"-26"0,53 0,26 0,-26 0,0 0,-26 0,26 0,-27 0,0 0,27 0,-26 0</inkml:trace>
  <inkml:trace contextRef="#ctx0" brushRef="#br2" timeOffset="419943">17859 10609,'0'-52,"0"25,0-26,-53 53,1 0,-1 0,0 53,-27-26,1 52,26-26,0 0,53 0,0-27,0 1,0-27,80 0,-28 0,1 0,0 0,27-106,-54 79,27-26,-27 53,-26 27,0 52,0 1,0-27,0-1,0 28,0-1,0 1,0-1,0 0,-52-52</inkml:trace>
  <inkml:trace contextRef="#ctx0" brushRef="#br2" timeOffset="420414">18230 10821,'0'-26,"0"26,0 53,26-53,-26 79,106-79,-53 79,0-52,-27-27,-26 53,53-53,-53 79,-26-26,-1-53,-26 26,-26-26,53 0,-1 0</inkml:trace>
  <inkml:trace contextRef="#ctx0" brushRef="#br2" timeOffset="420603">18494 10583,'53'0,"-26"0,-1 0,27 0,0 0,0 0,26 0,1 0</inkml:trace>
  <inkml:trace contextRef="#ctx0" brushRef="#br2" timeOffset="421367">20452 10424,'0'-53,"0"53,-53 0,0 27,27-1,-53 27,26 0,0 0,0-27,26 1,-25 26,52-27,-53 27,53-26,-27 26</inkml:trace>
  <inkml:trace contextRef="#ctx0" brushRef="#br2" timeOffset="421675">19950 10424,'0'-26,"0"52,53 1,-53 26,0-27</inkml:trace>
  <inkml:trace contextRef="#ctx0" brushRef="#br2" timeOffset="421915">20585 10848</inkml:trace>
  <inkml:trace contextRef="#ctx0" brushRef="#br2" timeOffset="422275">21193 10345,'0'26,"53"27,-26 27,-27-27,52-27,-52 0,0 27,0-26,0 26,0 26,-132 53,-27-26,-26 0,26-27,80-79</inkml:trace>
  <inkml:trace contextRef="#ctx0" brushRef="#br2" timeOffset="423196">17859 10557,'-26'26,"-27"80,53-80,0 1,0 26,-26-27</inkml:trace>
  <inkml:trace contextRef="#ctx0" brushRef="#br2" timeOffset="424027">14764 10451,'-53'26,"0"27,26 0,-25 53,25-27,27 1,0-1,0 27,0 53,27-27,52-106</inkml:trace>
  <inkml:trace contextRef="#ctx0" brushRef="#br2" timeOffset="427643">3678 12647,'0'-27,"0"-52,0 26,-27 53,27-26,-53 26,53-27,-26 27,-1 0,27-53,-52 53,25 27,1-1,26 53,-80 27,80 0,-79 53,79 0,0-1,0 1,0-53,0-27,0-26</inkml:trace>
  <inkml:trace contextRef="#ctx0" brushRef="#br2" timeOffset="427866">3122 13255,'27'-53,"-1"53,0 0,27-53,0 53,0 0,0 0,0 0,26 0,27 0,-26 0,-1-52</inkml:trace>
  <inkml:trace contextRef="#ctx0" brushRef="#br2" timeOffset="428100">3969 12911,'0'-26,"0"26,0 53,26 0,-26 0,0 0,27 26,-27-26,53 0,-53-27,53-26</inkml:trace>
  <inkml:trace contextRef="#ctx0" brushRef="#br2" timeOffset="428281">4233 12806,'0'-27,"0"80,0-27</inkml:trace>
  <inkml:trace contextRef="#ctx0" brushRef="#br2" timeOffset="428586">4498 13229,'53'26,"-27"1,-26 26,53 0,-53-27,0 27,27-27,-27 1,0-54,0 1,0-27,0-26,0 26,0 0,53 26,-53-26,26 53,1 0,25 0,28 0</inkml:trace>
  <inkml:trace contextRef="#ctx0" brushRef="#br2" timeOffset="429015">5080 13414,'26'-26,"54"-54,-54 27,27 0,-26 0,26 1,-27-28,-26 54,0 26,-53 0,-26 0,26 26,26-26,27 80,0-54,0 0,0 1,27 26,52 0,80 0,26 0,-26-53,-80 26,1-26,-80 53,-106-27,53-26,0 0,27 0,-27 0,53 0,0-26</inkml:trace>
  <inkml:trace contextRef="#ctx0" brushRef="#br2" timeOffset="429276">5900 12911,'27'0,"-27"-53,0 27,26 52,27 1,-26 26,-27 0,79 0,-79 0,53 52,-53-25,53-1,-53 1,0-28,0 1,0 0,0-26</inkml:trace>
  <inkml:trace contextRef="#ctx0" brushRef="#br2" timeOffset="429487">6059 13255,'0'-26,"-26"26,52 0,27 0,0 0,26 0</inkml:trace>
  <inkml:trace contextRef="#ctx0" brushRef="#br2" timeOffset="430427">7435 13070,'0'0,"26"0,54 0,-27 0,-1 0,1 0,0 0,-53-79,27 79,-27-53,0 26,-27-26,1 53,-1 0,-26 0,1 0,25 0,-26 27,53-1,0 27,0 27,0-54,53 1,0 25,0-52,0 53,26-53,-26 0,0 0,0 0,0 0,26-53</inkml:trace>
  <inkml:trace contextRef="#ctx0" brushRef="#br2" timeOffset="430613">8202 12938,'0'26,"0"1,0-1,0 27,53-26,-53-1,53 27,-53-27,53 27,0-53</inkml:trace>
  <inkml:trace contextRef="#ctx0" brushRef="#br2" timeOffset="430793">8387 12620,'0'-79,"0"79,0 53,0 0,0-27</inkml:trace>
  <inkml:trace contextRef="#ctx0" brushRef="#br2" timeOffset="431391">8837 12938,'0'-27,"0"1,-53 26,0 0,0 0,0 0,53 0,-26 0,26 53,26-53,1 0,-1 0,54 26,-54-26,1 0,52 0,-79 53,26 0,-26 0,0 26,0 1,0-1,0 1,0 25,0-25,0-27,0 0,0-80,-26-79,26 0,0-26,0-27,26 1,-26 52,53 0</inkml:trace>
  <inkml:trace contextRef="#ctx0" brushRef="#br2" timeOffset="431706">9022 12726,'0'-26,"53"26,-53-53,27 53,-27 26,26 1,-26 26,0 0,53 26,-53-26,0 0,53 0,-53 26,0-53,26-26,-26 53,27-53,26 0,0-53,-27 1,27-28,0-26,-53 53,53 53,-53-26,26 26,-26 26,53 27,-53-26,0 26,53-27,-53 1,53 26,-26-53</inkml:trace>
  <inkml:trace contextRef="#ctx0" brushRef="#br2" timeOffset="432036">9948 12673,'0'-26,"0"26,0 53,27 26,-27 0,0 1,53 26,-53-27,0 0,53-26,-53 0,0 0,0-26</inkml:trace>
  <inkml:trace contextRef="#ctx0" brushRef="#br2" timeOffset="432247">9843 13044,'0'-27,"52"27,28-53,-27 53,0 0,26 0,0 0,54 0,-54 0</inkml:trace>
  <inkml:trace contextRef="#ctx0" brushRef="#br2" timeOffset="433566">11113 12726,'26'0,"-26"27,53 52,-53 0,53 27,-53-26,0-28,0 1,0 0,0-26,0-27,0-53,0 26,53-26,-53 1,0-1,26-53,-26 53,53 26,-26-25,25 52,1 26,-26 0,26 27,-27 0,27 0,-53-26,53 26,-53-27,0 27,53-27</inkml:trace>
  <inkml:trace contextRef="#ctx0" brushRef="#br2" timeOffset="434308">12171 12858,'0'-26,"0"-27,0 53,-80 0,54 53,-27-27,27 27,26-26,-27-27,27 53,0-27,27-26,-1 0,1 0,25 0,-25 0,26-53,-27 53,1-53,26 53,-53 53,0 27,0-1,0-26,0 0,0-27,0 27,26-53,27 0,0-26,-53-1,79-52,-26 0,-26-27,26 53,-53 26,26 27,27 0,-53 53,26-26,-26-1,0 27,0 0,53 0</inkml:trace>
  <inkml:trace contextRef="#ctx0" brushRef="#br2" timeOffset="435226">13150 13070,'26'0,"27"-26,-26 26,26 0,-1 0,1 0,-26 0,52 26</inkml:trace>
  <inkml:trace contextRef="#ctx0" brushRef="#br2" timeOffset="437924">13758 12435,'0'-26,"-26"26,26-27,0-26,0 27,53 26,0 0,0 0,0 0,-1 0,-25 0,-27 53,0 0,0 26,0-26,0 0,-53 0,27 0,-1-27,-26 27,0 0,53 0,0-27,53 27,0 0,26 0,1 0,-1-27,27 27,-53 0,0-26,-53 26,0 0,0 26,0-26,-53-27,27-26,-1 53,-26-53,0 0,53-26,0-27,53-26,27-1,52 1,27-1,-1-25,-25-1,-28 26,-78-25,-27 52,0 0,0 26,0 27,-27 0,-25 0,25 27,-26 52,53-26,-26 0,26 0,0 0,0-27,53-26,0 80,-1-80,28 0,-1 0,-26 0,26 0</inkml:trace>
  <inkml:trace contextRef="#ctx0" brushRef="#br2" timeOffset="438262">15372 12832,'53'0,"-26"26,26 54,-53-54,0 27,26 0,-26-26,0-1,0 27,0-106,0 0,0 0,0-26,53 26,-53 0,26 27,54-27,-54 53,1 0,52-53,-26 53,26 0</inkml:trace>
  <inkml:trace contextRef="#ctx0" brushRef="#br2" timeOffset="438494">16113 12753,'0'53,"-26"-53,26 52,-27-52,27 53,0 0,27-53,-1 0,27 0,-26 0,-1 0,27 0,-53-53,0 0,0 1,0 25,-27-26,-25 27,-1 26,0 0,53 0</inkml:trace>
  <inkml:trace contextRef="#ctx0" brushRef="#br2" timeOffset="439987">17119 12091,'0'27,"0"78,-27 54,27-27,-79 27,79 0,0-53,0-27,26-26,54 26,52-79,0 53,0-53,-26 0,0-79,-53 53,-27-54,-26 27,0 0,0 0,0 27,-26 26,-53 0,52 0,-26 53,53 0,0 26,0-26,27 0,26 0,0-27,52-26,28 53,-27-53,-27 0,0 0</inkml:trace>
  <inkml:trace contextRef="#ctx0" brushRef="#br2" timeOffset="440346">18309 12911,'53'27,"0"26,0-27,-27 27,27-26,-26 25,-27-25,0-1,0-26,0-53,0 27,0-27,53 0,-27 53,27-53,-26 53,-1-79,53 79,-52-27,-27 1</inkml:trace>
  <inkml:trace contextRef="#ctx0" brushRef="#br2" timeOffset="440940">16880 12382,'0'-26,"80"26,-1-53,-26 53,0 0,-27 0,27 0,-26 26,26-26,0 27,53-27,-27 79,0-79</inkml:trace>
  <inkml:trace contextRef="#ctx0" brushRef="#br2" timeOffset="441913">19050 13017,'0'80,"0"-1,0-26,26 26,-26-52,53-27,-53 26,80-26,-27 0,-27 0,-26-26,0-27,53 26,-53 1,0-27,27 53,-27 26,26 27,27 0,-27 0,27-53,0 0,-53-53,27 27,-27-1,53-26,-27 27,27 26,-53 0,79 0,-79 53,27-53,-27 53,53-53,-53 26,26-26,27 0</inkml:trace>
  <inkml:trace contextRef="#ctx0" brushRef="#br2" timeOffset="442266">20532 12673,'-53'0,"26"27,1-27,-27 53,53-27,-27 27,27-27,0 1,0 26,27-53,-1 53,27-53,-26 26,26 27,-53-26,-27-27,1 52,-27-52,-53 53,27-53,52 53</inkml:trace>
  <inkml:trace contextRef="#ctx0" brushRef="#br2" timeOffset="443429">20638 12594,'0'0,"0"26,0 1,0-1,0-26,0 80,0-27</inkml:trace>
  <inkml:trace contextRef="#ctx0" brushRef="#br2" timeOffset="444075">20690 12647,'0'-53,"-52"53,-1 26,0-26,53 27,-53-27</inkml:trace>
  <inkml:trace contextRef="#ctx0" brushRef="#br2" timeOffset="445357">23998 12356,'0'-53,"0"26,0 1,-27 26,27-53,-53 53,27 0,-27 0,27 0,-27 0,0 0,0 53,26-27,27 1,0-27,53 53,27-53,-1 0,27 0,-53 0,-27 0,1 0,-27 79,0-52,0 25,0-25,-53-1,53 27,0-26,0-1,0 27,0-26</inkml:trace>
  <inkml:trace contextRef="#ctx0" brushRef="#br2" timeOffset="445786">24606 12144,'0'27,"-106"52,54 0,-1-26,0 0,53 0,-27 26,27-52,0-1,27-26,26 0,0 0,-27 0,0 0,-26-26,0-1,0 27,-52-53,-1 53,-27 0,27 0,27 0,26 27,0-1</inkml:trace>
  <inkml:trace contextRef="#ctx0" brushRef="#br2" timeOffset="446137">25003 12673,'27'0,"26"0,-27 0,53 0,-26 0,0 0,0 0,0-26,0 26,-27 0</inkml:trace>
  <inkml:trace contextRef="#ctx0" brushRef="#br2" timeOffset="446805">26009 12223,'0'-52,"0"-1,0 26,0 1,0 26,-53-80,26 80,-26 0,0 0,-52 27,52-1,26 54,27-27,0-27,0 27,0-27,53-26,26 53,-26-53,0 0,0 0,-26 0,26-26,-27-1,-26 27,0 27,0 26,0 26,0-26,0 0,0 0,0 0,0 26,0-26,-53-26</inkml:trace>
  <inkml:trace contextRef="#ctx0" brushRef="#br2" timeOffset="447346">26379 12276,'0'-53,"79"80,-26-27,0 0,-26 0,52 26,-53-26,1 0,-27 53,0 27,0-54,0 27,0 26,0-26,0 27,0-1,0-26,-53 26</inkml:trace>
  <inkml:trace contextRef="#ctx0" brushRef="#br2" timeOffset="447929">28469 12276,'-79'27,"-1"-1,28 27,25 27,-26-54,27 27,26-27,-80 27,80-26,-26-1,26 27,-27-53,27 27</inkml:trace>
  <inkml:trace contextRef="#ctx0" brushRef="#br2" timeOffset="448207">28046 12197,'0'53,"0"0,0 26,0-52</inkml:trace>
  <inkml:trace contextRef="#ctx0" brushRef="#br2" timeOffset="448387">28469 12753,'27'0,"-27"26</inkml:trace>
  <inkml:trace contextRef="#ctx0" brushRef="#br2" timeOffset="448867">29210 12250,'53'53,"-53"0,26 0,-26 26,0-26,0 0,0 26,0-26,-53 53,-26-27,-80 54,-26-1,-53-79,106-53</inkml:trace>
  <inkml:trace contextRef="#ctx0" brushRef="#br2" timeOffset="449667">23336 12038,'0'0,"-53"0,-26 80,-27 25,0-25,53 26,-26 26,26-26,53 0,0 26,27-26,78 0,1-27,53 0</inkml:trace>
  <inkml:trace contextRef="#ctx0" brushRef="#br2" timeOffset="451221">23945 10398,'0'0,"0"53,0 26,53 27,-27-27,27 1,0-1,-27-52,1-27,-27 26,79-26,-52 0,-27 0,26 0,-26-79,53 26,-53-27,53-52,-53 26,0 27,53 26,-53 0,-26 79,26 1,0 26,0-27</inkml:trace>
  <inkml:trace contextRef="#ctx0" brushRef="#br2" timeOffset="452497">24580 10583,'0'53,"26"-27,54-26,-27 0,26 0,-26 0,26 0,27 0,-53 0,0 0,-27-53,-26 27,53 26,-53-53,0 27,0-1,0-26,-26 53,-1 0,1 0,-1 0,-25 0,25 27,-26-1,27 54,26-28,-53-52,53 53,0 0,0 0,26 0,54 0,-27-53,26 0,-26 27,0-27,0 0,26 0,-53 0,-26-53,27 53,-27 26,53 53,-53-52,0-1,26 54,-26-107,0-52,0 26,0 27,0-1,53 27,-53-53,27 53,52 0,-52 0,52 0,-53 0</inkml:trace>
  <inkml:trace contextRef="#ctx0" brushRef="#br2" timeOffset="452768">26114 10795,'0'0,"0"53,0 0,0-1,0 1,53-26,27-27,-27 0,-27 0,-26-53</inkml:trace>
  <inkml:trace contextRef="#ctx0" brushRef="#br2" timeOffset="452938">26405 10371,'0'-26,"27"26,-54 26,1 27</inkml:trace>
  <inkml:trace contextRef="#ctx0" brushRef="#br2" timeOffset="454033">27226 10266,'0'-27,"0"1,0-27,0 0,0 53,0-27,-53 27,26 0,1 0,26 0,-53 0,53 80,-79-1,79-26,-27 26,27 1,0-1,0 0,0 1,0-1,0 1,0-1,0-26,0-27,0 1,0 26,0-27</inkml:trace>
  <inkml:trace contextRef="#ctx0" brushRef="#br2" timeOffset="454268">26696 10742,'0'-53,"27"0,-1 53,1 0,52 0,-26 0,27 0,-1 0,0 0,27 0,0 0</inkml:trace>
  <inkml:trace contextRef="#ctx0" brushRef="#br2" timeOffset="454878">27702 10424,'0'27,"26"26,27 0,0-1,0-52,-26 0,-1 0,27 0,26-52,-52-1,-27 26,53-26,-27 53,-26 27,0-1,80 54,-28 25,1 1,27 27,-27-1,0-26,-53 26,26-53,-26-26,-26 0,-27-53,0-26,0-1,0-52,0 26,53 0,-53 0,53-26,0 52,0 1,27-54,-1 80,53-26,-26 26,0 0,0 0,26 0,1 0,-54 0,54 0</inkml:trace>
  <inkml:trace contextRef="#ctx0" brushRef="#br2" timeOffset="455047">29210 10848,'53'0,"-53"0,-27 0,1 0</inkml:trace>
  <inkml:trace contextRef="#ctx0" brushRef="#br2" timeOffset="456057">29210 10424,'0'-26,"0"52,0 27,0 27,0-28,0 1,53 0,-53 27,0-27,0 0,0-1,0-25</inkml:trace>
  <inkml:trace contextRef="#ctx0" brushRef="#br2" timeOffset="456237">29316 11271,'26'0,"-26"0</inkml:trace>
  <inkml:trace contextRef="#ctx0" brushRef="#br2" timeOffset="456777">30321 10398,'0'26,"0"1,0 26,0 26,0 27,0 26,0-26,0 0,0 0,0-27,-53 27,-26-27,-53 27,-54-27</inkml:trace>
  <inkml:trace contextRef="#ctx0" brushRef="#br2" timeOffset="457625">23521 10160,'-26'0,"-27"0,-26 79,-1 27,27 26,53-26,-79 53,79-27,0 27,27 0,52-27,53 0,27-52</inkml:trace>
  <inkml:trace contextRef="#ctx0" brushRef="#br2" timeOffset="458599">31380 11139,'0'26</inkml:trace>
  <inkml:trace contextRef="#ctx0" brushRef="#br2" timeOffset="460054">29395 11271,'-26'0,"-1"0,27 0,-53 0,80 0</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5-19T06:22:31.63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2408 688,'53'0,"-53"-53,0 26,0 1,0-27,-27 26,1-26,-54 53,54-26,-1 26,-25 0,25 0,-26 53,27 0,-27 0,26 53,27-27,-53 0,53 1,0-27,0 0,27 26,-27-53,26-26,-26 27,53-27,0 0,-26 0,26 0,-1 0,1 0,27 0,-27 0,0 0,-27 0,27 0,-27 0</inkml:trace>
  <inkml:trace contextRef="#ctx0" brushRef="#br0" timeOffset="336">2646 1164,'0'26,"53"-26,-53 80,0-54,26-26,-26 27,0-1,27-26,26 0,-53-26,0-1,26 1,-26-27,0 26,27 27,-27-53,52 53,-25 0,-1 0,-26 0,0 27,53-27,-53 79,0-52,0-1,0 27,0 26,-26-26,26 0</inkml:trace>
  <inkml:trace contextRef="#ctx0" brushRef="#br0" timeOffset="1897">3889 1190,'27'0,"-27"-26,26 26,27 0,27 0,-54 0,-26 26</inkml:trace>
  <inkml:trace contextRef="#ctx0" brushRef="#br0" timeOffset="2100">3995 1376,'53'0,"-26"0,-27 52,26-52</inkml:trace>
  <inkml:trace contextRef="#ctx0" brushRef="#br0" timeOffset="3445">5847 582,'0'-27,"0"80,0 0,-26 0,26 0,-27 26,27-26,0 0,-53 0,53 0,0-27,0 1</inkml:trace>
  <inkml:trace contextRef="#ctx0" brushRef="#br0" timeOffset="3966">6271 661,'53'0,"-1"27,-52-1,0 27,0-27,0 1,0-1,-26 27,26-26,-53-27,53 53,-53-53,53 79,0-53,0 1,0-27,80 0,-28 0,28 0,-27 0,26 0,-26 0,0 0,-53 0</inkml:trace>
  <inkml:trace contextRef="#ctx0" brushRef="#br0" timeOffset="4724">7541 449,'0'-26,"0"0,0-27,-27 53,-52 53,52-27,-26 0,27 27,26-26,-53 52,53-26,-53 0,53 26,-53 1,53 52,0-26,0-27,0 27,0 53,27-27,-27 0,0-26,0 0,0 0,0 26,0-26,0 0,0-27,0 1,0 26,-53-27,53-26,0 0,0-27,0 27,0-26,0-1,0-26,53 0,0 0,0 0,-53-26,52-1</inkml:trace>
  <inkml:trace contextRef="#ctx0" brushRef="#br0" timeOffset="5624">8123 688,'53'-53,"-27"53,-26-27,27 27,25 0,-25 80,52-27</inkml:trace>
  <inkml:trace contextRef="#ctx0" brushRef="#br0" timeOffset="6171">8996 555,'26'0,"-52"27,26 52,0-52,0 26,0-1,0 1,0 0,0-26,26-27,-26 53,53-27,-53 27,-26-53,-54 26,54-26,-27 53,0-53</inkml:trace>
  <inkml:trace contextRef="#ctx0" brushRef="#br0" timeOffset="6396">9022 529,'53'0,"-26"-27,52 27,-26 0,0 0,26 0,-26 0,0 0,-26 0,25 0,-52 0,-52 53</inkml:trace>
  <inkml:trace contextRef="#ctx0" brushRef="#br0" timeOffset="6892">8123 582,'26'0,"54"0,-28 0,-25 0,-1 53,27-27,-26 27,26-26,-27-27</inkml:trace>
  <inkml:trace contextRef="#ctx0" brushRef="#br0" timeOffset="7574">7858 1428,'53'0,"-26"-26,25 26,54 0,0 0,26 26,107-26,-1 0,26 53,1-53,-27 0,-26 0,26 0,-106 0,-53 0,-26 0,0 0,-79 0,-27 53,26-53,-26 0</inkml:trace>
  <inkml:trace contextRef="#ctx0" brushRef="#br0" timeOffset="9569">8202 2116,'0'27,"0"26,0 0,-26 0,26-1,0 1,-27 0,27 0,0-26,0 26,-53-53,27 0,26 26,-27-26,27 27,-79-27,26 0,27 0,-1 0,27 0,-53 0,53-27,-26 27,26-53</inkml:trace>
  <inkml:trace contextRef="#ctx0" brushRef="#br0" timeOffset="10235">8096 1852,'27'-27,"-27"1,53 26,-53 26</inkml:trace>
  <inkml:trace contextRef="#ctx0" brushRef="#br0" timeOffset="10686">8731 2090,'80'0,"-80"-27,53 27,-27 0,-26 0,53 0,-53 80,0-27,0-27,0 1,-53 26,0-1,-26-25,26 26,26-53,27 53,-26-53,26 26,53-26,26 0,1 0,-1 0,-26 0,0 0,0-53</inkml:trace>
  <inkml:trace contextRef="#ctx0" brushRef="#br0" timeOffset="11031">9102 2354,'0'0,"0"53,26-53,-26 53,27-53,-27 80,26-80,-26 26,0-26,0-53,0 0,53 27,-53-27,26 26,54 27,-54 0,1 0,-27 27,0 26,0 0,0-27,0 1,0 26,0 0</inkml:trace>
  <inkml:trace contextRef="#ctx0" brushRef="#br0" timeOffset="11286">9737 2302,'53'0,"-53"0,26 0,-26 79,0-53,0 27,0-26,0 52,0-26,27-53</inkml:trace>
  <inkml:trace contextRef="#ctx0" brushRef="#br0" timeOffset="11510">10001 2354,'0'53,"0"-26,0-1,27 27,-27-26,0-1,0 27,26-53</inkml:trace>
  <inkml:trace contextRef="#ctx0" brushRef="#br0" timeOffset="11924">10345 1905,'0'53,"-26"-53,-54 53,54-53,-1 0,-25 0,-1 0,0 0,0-27,0 27,0-26,0-27,0 53,27 0,26 26,-27 27,27-26,0-1,-53-26</inkml:trace>
  <inkml:trace contextRef="#ctx0" brushRef="#br0" timeOffset="14408">11827 1931,'0'27,"26"-27,27 0,0 53,-26-53,-1 0,27 0,0-27,-27-26,-26 0,0 27,0-1,0 27,-26-53,-27 53,27 0,-27 0,-27 53,54-26,-27 52,53-26,0 0,0 0,0-27,0 27,53-53,-27 53,1-53,26 27,-27-27,27 0,0 53,0-53,0 0</inkml:trace>
  <inkml:trace contextRef="#ctx0" brushRef="#br0" timeOffset="15261">10954 688,'0'-27,"26"27,27 0,0 0,-26 0,25 0,28 0,-54 0,1 0</inkml:trace>
  <inkml:trace contextRef="#ctx0" brushRef="#br0" timeOffset="15575">11668 502,'0'27,"0"26,0 0,0 0,0 26,0-26,0 0,0 0,0-27,0 27,0 0,-53-53,0 0,-53 53,27-53,26 0</inkml:trace>
  <inkml:trace contextRef="#ctx0" brushRef="#br0" timeOffset="15747">11721 132,'0'-26,"53"26,-53-53,-26 53,26 26,-53 1</inkml:trace>
  <inkml:trace contextRef="#ctx0" brushRef="#br0" timeOffset="16655">12197 423,'0'-26,"0"-1,27 27,-1 0,1 0,26 0,-53 53,26-53,-26 26,0 1,0 26,-79-27,52-26,1 80,-27-80,26 53,-26-27,53 27,-26-53,26 26,26-26,1 0,52 0,-52 0,-1 0,27 0,-26-26,26 0</inkml:trace>
  <inkml:trace contextRef="#ctx0" brushRef="#br0" timeOffset="16985">12435 688,'0'26,"0"27,27-27,-27 27,0-26,53-54,-53-26,0 27,26 0,27-27,-26 53,-1 0,27 0,-53 26,26 53,-26-26,0-26,0 26</inkml:trace>
  <inkml:trace contextRef="#ctx0" brushRef="#br0" timeOffset="17757">12965 608,'0'27,"0"-1,0 1,0 26,0-27,0 0,0 27,26-53</inkml:trace>
  <inkml:trace contextRef="#ctx0" brushRef="#br0" timeOffset="17975">13097 688,'0'0,"0"26,0 53,0-26,0 0,53-26</inkml:trace>
  <inkml:trace contextRef="#ctx0" brushRef="#br0" timeOffset="18313">13361 370,'0'0,"0"53,-26-27,-27 27,0-53,27 0,-27 0,26 0,-26 0,-26-26,53 26,-1-53,-26 53,27 0,-1 0,-52 0,79 0,0 26,-27 27</inkml:trace>
  <inkml:trace contextRef="#ctx0" brushRef="#br0" timeOffset="19162">12171 846,'-27'0,"1"0,26 27,-53-27,53 26,-26-26,-1 0,27 53,27-53,-1 0,27 0,-27 0,27 27,27-27,-1 53,80-53,-53 0,-1 0,54 52,0-52,-53 0,0 0,-27 0,0 0,-52 0,-1 0,-26 27,0 26,-53-53</inkml:trace>
  <inkml:trace contextRef="#ctx0" brushRef="#br0" timeOffset="19551">12621 1217,'0'0,"26"79,53 1,-52-54,26 27,-27-27,-26 27,80-26,-80-1,-27-26,1 0,-27 0,-27 0,1 0,0-53</inkml:trace>
  <inkml:trace contextRef="#ctx0" brushRef="#br0" timeOffset="19707">12779 1270,'27'0,"-1"-27,27 27,-26 0,-1 0,54 0</inkml:trace>
  <inkml:trace contextRef="#ctx0" brushRef="#br0" timeOffset="20391">13838 555,'0'-26,"0"52,0 27,0 27,-53-1,53-26,-53 53,53-27,0-26,0 0,0 0,26 0,1-53,26 53,-27-53</inkml:trace>
  <inkml:trace contextRef="#ctx0" brushRef="#br0" timeOffset="20607">13600 952,'26'-26,"1"26,52 0,-26 0,26 0,1 0,25 0,-25 0,-27 0,-27 0</inkml:trace>
  <inkml:trace contextRef="#ctx0" brushRef="#br0" timeOffset="21283">14684 846,'0'-53,"53"27,-53-27,27 53,-1-26,54 26,-54 0,1 26,25 27,-25-27,-27 27,53 0,-53 0,0 27,26-1,-26 53,0 1,0 25,0-52,-26 53,26-27,0 27,-53-27,53-26,-79 26,79-26,-106 0,79-80,-26-26,27 53,-27-53,26 0,-25-53,52 27,-27 26</inkml:trace>
  <inkml:trace contextRef="#ctx0" brushRef="#br0" timeOffset="21583">14764 3042,'26'80,"27"-80,-53 53,53-53,-53 53,53-53,-27 0,27 0,-26 0,-1 0,-26 0,27 0,-27-80,0 27,-53 53,26-26,1 26,-27 0,27 0,-27 0</inkml:trace>
  <inkml:trace contextRef="#ctx0" brushRef="#br0" timeOffset="22527">15240 397,'0'26,"0"53,0-52,0-1,0 27,79-26,-52 26,26 0,-53-27,-27-26,1 0,-27 0,0 0,-26 0,52 0</inkml:trace>
  <inkml:trace contextRef="#ctx0" brushRef="#br0" timeOffset="22754">15372 344,'27'0,"26"0,0 53,-27-53,1 0,-27 26,79-26,-53 0</inkml:trace>
  <inkml:trace contextRef="#ctx0" brushRef="#br0" timeOffset="22984">15875 291,'0'53,"0"-27,0 27,-53 0,53 26,-79 1,79-27,-53 0,53 26,-53-53</inkml:trace>
  <inkml:trace contextRef="#ctx0" brushRef="#br0" timeOffset="23322">16007 688,'27'0,"-27"53,0-1,79-52,-79 53,53-53,0 0,-27 0,-26-26,53-1,-53 27,-26 53,26-26,0 26,0 0,0 26,-53-26</inkml:trace>
  <inkml:trace contextRef="#ctx0" brushRef="#br0" timeOffset="24874">16880 1587,'53'-53,"0"53,27 0,-1 0,-26 0,0 53,-53-26,0 26</inkml:trace>
  <inkml:trace contextRef="#ctx0" brushRef="#br0" timeOffset="25024">16986 2037,'53'0,"27"0,-28 0,1 0,-26 26</inkml:trace>
  <inkml:trace contextRef="#ctx0" brushRef="#br0" timeOffset="27792">18627 449,'0'-52,"0"25,0 27,79 0,-26 0,-27 0,1 27,-27 25,53-25,-53 26,0 0,-27 0,27-27,-79-26,79 80,0-28,0 1,26-26,1 26,26-27,0-26,0 53,-27-53,-26 53,-53-27,-26-26,26 0,0 53,0-53,0 0</inkml:trace>
  <inkml:trace contextRef="#ctx0" brushRef="#br0" timeOffset="28092">19447 741,'0'-27,"0"80,0 0,0 0,0 26,0-52,0-1,53 27,-27-53,1 0,26 0,-27 0,-26-26,0-1,0-26,0 0,-53 0,27 27,-27 26,26 0,1 0,-27 0,27 26</inkml:trace>
  <inkml:trace contextRef="#ctx0" brushRef="#br0" timeOffset="28559">18230 1561,'53'0,"0"0,0 0,26 0,53 0,80 0,52 0,28-53,25 53,-26 0,-79 0,-54 0,-105 0,-26 0,-27 0,-80 0,-52 53</inkml:trace>
  <inkml:trace contextRef="#ctx0" brushRef="#br0" timeOffset="28976">18494 1958,'0'0,"53"105,-53-78,27 26,-27 0,0 26,0 0,0 54,0-54,0-26,-80 0,80 0,-53-53,27 0,-27 0,27 0,-1 0,-26-106,53 0</inkml:trace>
  <inkml:trace contextRef="#ctx0" brushRef="#br0" timeOffset="29149">18574 1508,'0'-27,"26"27,-26-26,0 52</inkml:trace>
  <inkml:trace contextRef="#ctx0" brushRef="#br0" timeOffset="29516">18944 2275,'53'0,"-53"27,0 25,0 1,0-26,27-27,-1-53,-26 0,53 27,-53-1,26-26,27 0,-26 53,26 0,0 27,-53 26,26-27,-26 1,0 25,0 1</inkml:trace>
  <inkml:trace contextRef="#ctx0" brushRef="#br0" timeOffset="29756">19632 2222,'0'0,"53"53,-53 26,53-26,-53 0</inkml:trace>
  <inkml:trace contextRef="#ctx0" brushRef="#br0" timeOffset="29966">19870 2222,'27'0,"-27"0,0 27,53 26,-53-27,0 0,0 27,26-26,-26-1,0 54</inkml:trace>
  <inkml:trace contextRef="#ctx0" brushRef="#br0" timeOffset="30334">20161 1958,'27'0,"-27"26,-53-26,0 27,0-27,0 0,-26 0,26 0,-27-27,-25-26,25 0,27 27,-26-27,52 53,1-53,-27 26,27 27,26 53,0 0,0-26,0-1,-53-26</inkml:trace>
  <inkml:trace contextRef="#ctx0" brushRef="#br0" timeOffset="31107">21061 926,'0'-53,"26"26,-26-26,0 1,0 25,0 27,0-53,-106 53,54-53,-1 53,-27 0,27 0,27 0,-1 0,-52 0,79 27,-26-27,26 53,0-27,-27 27,27 0,0-27,0 27,0 0,0 27,0-28,0 1,0 27,0-1,0 27,0 0,0 26,0-26,0 0,0 0,0-27,0 0,0-26,0-26,0 26,0 0,27-53,-27 52,79-52,-26 53,53 0,79-53,0 0</inkml:trace>
  <inkml:trace contextRef="#ctx0" brushRef="#br0" timeOffset="32709">21775 1296,'27'53,"-27"26,0 1,0-1,0 1,0-1,0 0,0 1,0-1,0 27,0-27,0-26,0-26,0 26,0-1,53-52</inkml:trace>
  <inkml:trace contextRef="#ctx0" brushRef="#br0" timeOffset="33009">22886 2169,'27'0,"26"0,-27 0,27 0,-26 0,-1 0,1 0,26 0,-27 0,-26 0,53 0,-53 27,53-27</inkml:trace>
  <inkml:trace contextRef="#ctx0" brushRef="#br0" timeOffset="33407">24156 2143,'80'0,"-54"0,1 0,26 0,26 0,-26 0,-27-80,27 80,-53-52,27 25,-27-26,0 0,0 53,-80 0,28 0,-28 0,27 27,27-27,26 79,0-52,0 25,0-25,0-1,53 27,-27-26,27 26,26-53,54 53,-27-53,-27 0</inkml:trace>
  <inkml:trace contextRef="#ctx0" brushRef="#br0" timeOffset="34416">23178 714,'0'0,"26"0,27 0,-27 0,27 0,0 0,0 0,26 0,-52 0</inkml:trace>
  <inkml:trace contextRef="#ctx0" brushRef="#br0" timeOffset="34746">23918 397,'0'26,"0"27,0 0,0 26,0 1,0-1,0 27,0-27,0-26,0 0,0-27,0 27,-26-53,-27 0,27 0,-27 0,26 0,-26 0</inkml:trace>
  <inkml:trace contextRef="#ctx0" brushRef="#br0" timeOffset="34919">23945 211,'0'-53,"-27"106,27-26</inkml:trace>
  <inkml:trace contextRef="#ctx0" brushRef="#br0" timeOffset="35339">24342 767,'0'53,"53"0,-53-27,0 27,0-26,0-1,-27 27,27-79,27-1,-27 1,0-54,26 27,-26 27,53-27,-53 27,26 26,1 0,52 26,-79 27,53-53,-53 53,27-53,-27 53,0-27,0 27,0-26</inkml:trace>
  <inkml:trace contextRef="#ctx0" brushRef="#br0" timeOffset="35616">24897 741,'0'-27,"0"27,0 27,0 25,0-25,0-1,0 27,0 0,0-26,27-27</inkml:trace>
  <inkml:trace contextRef="#ctx0" brushRef="#br0" timeOffset="35833">25056 767,'0'26,"27"-26,-27 53,0 0,0 0,0-26</inkml:trace>
  <inkml:trace contextRef="#ctx0" brushRef="#br0" timeOffset="36186">25241 449,'-26'27,"-1"52,-78-52,78-27,1 0,-27 0,-27-27,27-26,0 27,1-27,25 53,27-26,-26 26,-27 0,53 52,0-25,0 26,0 0,-27 26</inkml:trace>
  <inkml:trace contextRef="#ctx0" brushRef="#br0" timeOffset="36756">24368 1111,'53'-53,"-26"53,25-26,28 26,-1 0,53-53,-26 53,0 0,-26 0,-1 0,-26 0,-53 0,0 53,0-27</inkml:trace>
  <inkml:trace contextRef="#ctx0" brushRef="#br0" timeOffset="37056">24871 1296,'26'0,"1"27,-27-1,26-26,-26 79,0-26,0-26,0-27,0 26,-26-26,52 0,54 0,25 0,1 0,-26 0,-54-53,-26 27</inkml:trace>
  <inkml:trace contextRef="#ctx0" brushRef="#br0" timeOffset="37850">25770 688,'0'-27,"53"27,-26 0,26 27,-27 26,54-27,-54 27,27 26,-27-26,-26 27,0-1,0 27,0 0,0 79,0 0,-26-26,26 0,0-27,-53 0,53-26,0-27,0-52,0 26,0-27,-53-26,27 0,-54 0,54 0,-27 0,26 0,-25-53</inkml:trace>
  <inkml:trace contextRef="#ctx0" brushRef="#br0" timeOffset="38188">26511 1984,'27'0,"-27"27,26-27,-26 26,0 27,0-27,-26 1,-1-27</inkml:trace>
  <inkml:trace contextRef="#ctx0" brushRef="#br0" timeOffset="39395">27384 1428,'27'27,"-27"26,79 26,-79 1,53 25,-53-25,53 26,-53-27,0 0,0-26,0 27,0-160,0 27,0 0,53-26,-53-27,79 0,-26 53,-53 1,53 52,-53-27,80 27,-54 0,27 0,-27 27,1-1,-27 0,79 27,-79-26,27 26,-27-27,0 1,0 26,0-27,0 1,0-1,0 27</inkml:trace>
  <inkml:trace contextRef="#ctx0" brushRef="#br0" timeOffset="39921">28443 1508,'0'0,"53"0,-27 0,27 0,26 0,54 26,25-26,28 0,52 0,-27 0,-25 0,-54 0,-53 0,-26 0,-53 27,-106 26,53-53</inkml:trace>
  <inkml:trace contextRef="#ctx0" brushRef="#br0" timeOffset="40203">28734 2090,'53'0,"0"0,26 0,27 0,0 0,52 0,-52 0,0 0,0 0,-27 0,-52 0,26 0,0 0</inkml:trace>
  <inkml:trace contextRef="#ctx0" brushRef="#br0" timeOffset="40566">29131 1243,'0'27,"0"-1,0 27,0 0,0 26,0 1,0-1,0 0,0 1,0 26,0-27,0-26,26 0,-26 0,0-27,27 27,52-53</inkml:trace>
  <inkml:trace contextRef="#ctx0" brushRef="#br0" timeOffset="40983">30163 1825,'52'106,"-52"-53,0-26,80 52,-80-53,79-26,-79 53,53-53,0 0,-53 0,0-53,0 0,-26 1,-1-1,27-27,-53 54,-26-27,52 53,1 0,26 26,-53-26,53 27,-26-27,26 26</inkml:trace>
  <inkml:trace contextRef="#ctx0" brushRef="#br0" timeOffset="41164">30930 2143,'0'26,"-53"80,26-79,-25-27</inkml:trace>
  <inkml:trace contextRef="#ctx0" brushRef="#br0" timeOffset="43780">1085 4259,'26'0,"-26"0,27 53,-27 0,0 27,53-1,-53 0,0-26,0-26,26 26,1-53,25 0,-52-27,27 1,-27-1,53-26,-53 27,26 52,-26 1,53 26,-53-27,53-26,-53 27,53-27,-26 0,-27 0,0-53,0 0,0-53,0 27,-80-1,80 27,-26 0,26 1,26 52,-26 26,53 0,-53 27,0 0</inkml:trace>
  <inkml:trace contextRef="#ctx0" brushRef="#br0" timeOffset="44124">1826 4762,'53'0,"-27"0,27 0,-53 0,53 0,-53-26,79 26,-79-80,0 54,27-1,-27-52,0 79,-53 0,0 27,53 25,-27-52,27 53,0 0,27-53,-27 80,79-80,-26 53,0-53,0 0</inkml:trace>
  <inkml:trace contextRef="#ctx0" brushRef="#br0" timeOffset="44860">3387 4127,'0'-53,"0"27,-27-27,27 0,-26 27,-27-1,26 27,1 0,-53 53,26 53,-27-27,27 27,27-27,26 1,-79 26,79-27,0-26,0 0,0-27,26 27,27-53,26 27,27-27,53 0,-53 0</inkml:trace>
  <inkml:trace contextRef="#ctx0" brushRef="#br0" timeOffset="45408">3572 4524,'-53'-26,"27"26,26 0,0 79,0-26,26-53,-26 53,53-53,0 0,-53-53,26 53,-26-53,0 53,27 0,52 53,0-53,27 0,-26 0,-1-27,-26 27,0-79,-53 26,53 0,-53-26,0-27,0 0,-27 0,27 27,-79 26,26 27,0 26,53 0,-79 53,79 79,0-26,0-1,0-25,0 26,0-27,26 27,-26-27,53-26,0 0,-26 26,25-52,1-27</inkml:trace>
  <inkml:trace contextRef="#ctx0" brushRef="#br0" timeOffset="46772">4815 4207,'0'-53,"-52"53,-1 79,0 53,0-26,53-26,-53 25,53-52,0 0,0-26,0 26,53-53,26 0,-52-27,26 1,-53-27,26 26,-26 1,0 52,0 1,53 26,-53-27,53-26,-53 27,26-27,27 0,-53-53,0 26,0-26,0 0,0 0,0 1,27 104,26 28,-1-54,1 27,53-26,-53-27,0 0,0 0,0 0,-27-53,-26-27,80-78,-80-54,0 27,0 0,0 52,0 1,0 79,-27 53,27-26,-53 26,0 79,1 53,52-26,-53 26,53-26,0 26,0 27,0-53,0 0,0 26,26-26,-26-27,79 1,1-80</inkml:trace>
  <inkml:trace contextRef="#ctx0" brushRef="#br0" timeOffset="47145">6006 4656,'-53'0,"27"-53,-1 53,-26 0,27 0,26 0,0 53,26-26,1-27,-1 0,27 53,-26-53,-27 26,53-26,-53 53,52 0,-52-27,27 1,-1-27,27 53,-26-53,-1 0,27-27</inkml:trace>
  <inkml:trace contextRef="#ctx0" brushRef="#br0" timeOffset="47537">6562 3545,'0'0,"0"-26,-53 26,26 0,27 79,-79 27,79 0,0 0,0-1,26 54,-26 0,106-80,-26 27,-27-53,-1 0,28-53,-54 0,27 0,0-27,-53-52,27 0,-27-27,0 0,0 27,0 26,-53 53,53 53,0 26,0 27,26 0,-26-53,79 0,-79-1,27-25,-27-1,0 27</inkml:trace>
  <inkml:trace contextRef="#ctx0" brushRef="#br0" timeOffset="47837">6244 4048,'53'-27,"-26"27,25 0,-25 0,-1 0,27 0,-26 0,26 53,-53-26,53-1</inkml:trace>
  <inkml:trace contextRef="#ctx0" brushRef="#br0" timeOffset="48010">7170 4709,'0'80,"0"-27,-26-1,-1 28,-26-80</inkml:trace>
  <inkml:trace contextRef="#ctx0" brushRef="#br0" timeOffset="49291">9393 4074,'0'0,"0"-106,-80 80,27 26,27-53,0 53,-54 0,54 0,-1 27,-26-1,27 27,-27 0,53 0,-53 26,53-26,0 0,0 0,0 0,0 26,0-52,26-1,27 27,80-53,-27 53,-1-53</inkml:trace>
  <inkml:trace contextRef="#ctx0" brushRef="#br0" timeOffset="49547">9657 4577,'0'26,"0"27,53-53,0 27,0-27,-26 0,52 0,-79-27,0-52,0 53,-27-27,1-27,-27 54,27 26,-1 0,-26 0,27 26,-27 27,53-26</inkml:trace>
  <inkml:trace contextRef="#ctx0" brushRef="#br0" timeOffset="51593">10504 4445,'26'0,"27"0,-26 0,26 0</inkml:trace>
  <inkml:trace contextRef="#ctx0" brushRef="#br0" timeOffset="51769">10478 4709,'52'0,"-25"0,26 0,-27 0</inkml:trace>
  <inkml:trace contextRef="#ctx0" brushRef="#br0" timeOffset="52853">12091 3386,'0'-79,"0"105,0 27,-52 53,52 26,-80 27,27-26,53-1,-26-26,26-27</inkml:trace>
  <inkml:trace contextRef="#ctx0" brushRef="#br0" timeOffset="53109">11536 4498,'26'0,"54"0,-27 0,0-27,26 27,27-53,79 53,-26-26,-53 26,-27 0,-53 0,1 0,-27 26</inkml:trace>
  <inkml:trace contextRef="#ctx0" brushRef="#br0" timeOffset="53513">12118 4683,'0'26,"0"27,53 0,-27-53,27 53,-26-53,-27 53,53 0,-53-27,0 27,0 27,-27-80,1 26,-27-26,0 0,0 53,0-53</inkml:trace>
  <inkml:trace contextRef="#ctx0" brushRef="#br0" timeOffset="53701">12171 4683,'26'-53,"27"53,53-53,-27 53,1 0,-27 0,0 0,-27 0</inkml:trace>
  <inkml:trace contextRef="#ctx0" brushRef="#br0" timeOffset="54421">13547 3651,'0'0,"0"-53,-27 53,-26 26,0 27,0 27,53 52,-79 27,79-27,0 27,0 26,53 0,-53-26,106 26,-106 0,0-52,0-1,0-53,0-26,-27-26,-26 52,1-79,52 27,-53-27,53 26,-27-26</inkml:trace>
  <inkml:trace contextRef="#ctx0" brushRef="#br0" timeOffset="54720">13573 6006,'0'26,"0"1,0 26,53-1,-26-52,-1 0,27 0,-27 0,-26 0,53-52,-53 25,0-26,0 53,-53-53,0 53,1 0,-1 0,26 0,-26 27</inkml:trace>
  <inkml:trace contextRef="#ctx0" brushRef="#br0" timeOffset="55981">12753 2884,'0'-27,"26"27,-26 0,27 0,-27 53,0 0,53-27,-53 27,0-26,26-1,-26 27,0 0,0-26,0-1,-26-26,-1 0,-26 0</inkml:trace>
  <inkml:trace contextRef="#ctx0" brushRef="#br0" timeOffset="56199">12779 2857,'27'0,"-27"-26,26 26,27 0,-26 0,-1 0,1 0,26 0,-27 0</inkml:trace>
  <inkml:trace contextRef="#ctx0" brushRef="#br0" timeOffset="56460">13335 2672,'0'26,"0"80,-26 0,26-27,-53 27,0-26,53-1,-27 0,27-26,0 0,0-26</inkml:trace>
  <inkml:trace contextRef="#ctx0" brushRef="#br0" timeOffset="56825">13414 3175,'27'0,"26"0,-53 53,26 0,-26-27,27 0,-27 27,79-26,-26-27,-53-27,26 1,-26-53,53-1,-53 27,0 0,27 53,-27-26,0 26,0 26,0 1,0 52,0-26,0 0,0 0,-53 53,53-53,-53-53</inkml:trace>
  <inkml:trace contextRef="#ctx0" brushRef="#br0" timeOffset="57653">14420 3889,'0'0,"-53"79,-26 80,-1 0,1 0,79-1,-53-25,53-54,0-26,53-27,0-26,0 0,-27 0,53 0,-52-26,-27-27,0 0,0 0,0-26,0 52,-53 27,27-52,-1 52,-26 0,27 79,26-53</inkml:trace>
  <inkml:trace contextRef="#ctx0" brushRef="#br0" timeOffset="57945">15081 4603,'0'27,"-53"-1,27 54,26-54,0 1,0 26,0-27,0-26,26 0,54 0,-54-26,-26-1,53-26,-53 0,0 0,0-26,-53 53,27 26,-1 0,-26 0,27 0</inkml:trace>
  <inkml:trace contextRef="#ctx0" brushRef="#br0" timeOffset="59074">16193 4630,'0'-79,"0"52,0-26,0 53,0-26,-80 26,27 0,-26 26,26 1,0 26,0-27,27 27,26-27,0 27,53-53,26 0,0 0,-26-26,27-27,-54 0,27 0,-53-26,26-27,-26 26,0 1,0 26,0 0,0 27,0-27,0 53,0 53,0 26,0-26,0 26,0 27,0 0,53 0,-53-27,53-26,-53 0,53 0,-26-53</inkml:trace>
  <inkml:trace contextRef="#ctx0" brushRef="#br0" timeOffset="59294">16828 3995,'0'53,"0"26,0 1,52 25,-52 28,0-54,0 0,0-26,0 0,0 0,-26 0</inkml:trace>
  <inkml:trace contextRef="#ctx0" brushRef="#br0" timeOffset="59491">16589 4471,'27'0,"-1"-53,27 53,0 0,0 27,0-27,26 53,-26-53,0 0</inkml:trace>
  <inkml:trace contextRef="#ctx0" brushRef="#br0" timeOffset="60709">17806 4259,'0'0,"0"-26,53 26,-53-26,53 26,-26 0,-1 0,27 0,-26 52,-27-25,0-27</inkml:trace>
  <inkml:trace contextRef="#ctx0" brushRef="#br0" timeOffset="60867">17886 4603,'53'-26,"26"26,-26-53,0 53,0 0,0 0,-53 27,53-27</inkml:trace>
  <inkml:trace contextRef="#ctx0" brushRef="#br0" timeOffset="61578">19817 3201,'0'-53,"0"53,0 27,0 52,0-26,0 26,0 1,0-1,0 0,0 1,0-27</inkml:trace>
  <inkml:trace contextRef="#ctx0" brushRef="#br0" timeOffset="61864">19394 4048,'26'0,"27"0,0-27,53 27,53 0,0-53,-27 53,0 0,-52 27,-28-27,-52 26</inkml:trace>
  <inkml:trace contextRef="#ctx0" brushRef="#br0" timeOffset="62621">19764 4524,'0'0,"0"53,27-53,-27 53,53-53,-27 79,27-79,-26 27,26-1,-53 27,0-26,-80 25,27-52,0 0,0 0,0 0</inkml:trace>
  <inkml:trace contextRef="#ctx0" brushRef="#br0" timeOffset="62809">19764 4445,'0'-80,"27"80,52-26,-26 26,0 0,0 0,-27 0,27 0,-26 0,26 0</inkml:trace>
  <inkml:trace contextRef="#ctx0" brushRef="#br0" timeOffset="63206">20902 3519,'-26'0,"26"26,0 1,-53 25,53 28,-80 26,80 0,-79 26,79 0,-53 27,53 0,0-27,53 27,26-80,1-53,26-26,26 53,-26-53</inkml:trace>
  <inkml:trace contextRef="#ctx0" brushRef="#br0" timeOffset="64106">21378 3545,'-26'0,"26"53,-53 0,53 0,0 0,0-53,53 79,-27-79,27 27,-26-27,26 26,-53 53,-27-52,1-27,-27 53,26-53,1 26,-27-26</inkml:trace>
  <inkml:trace contextRef="#ctx0" brushRef="#br0" timeOffset="64338">21458 3598,'53'0,"-27"0,1 0,25 0,1 0,-26 0,26 0</inkml:trace>
  <inkml:trace contextRef="#ctx0" brushRef="#br0" timeOffset="64600">21987 3492,'0'27,"0"-1,0 27,0 0,0 26,0 27,0-26,-53 25,53-25,-79-1,79 0,-27 1,27-54,0 1,0-27</inkml:trace>
  <inkml:trace contextRef="#ctx0" brushRef="#br0" timeOffset="64998">22146 3942,'0'53,"0"-27,0 1,0 26,53-27,-53 1,26-27,-26 79,53-79,-27 0,1 0,-27-53,0 27,53-27,-53 0,0 0,0 26,0 27,0 53,0-26,0 26,0 0,0 0,0 26,0-26,-27 0,27 0,0 0</inkml:trace>
  <inkml:trace contextRef="#ctx0" brushRef="#br0" timeOffset="65254">22807 3307,'27'79,"-27"-26,0 0,0 27,0-1,0 0,0 1,0 26,0-27,-80 27,1 26,-27-26</inkml:trace>
  <inkml:trace contextRef="#ctx0" brushRef="#br0" timeOffset="66858">22807 3307,'0'-26,"53"52,-53 0,53 27,-53 0,26 53,-26-27,80 1,-80 26,79 26,-79 27,0-27,0-26,0 53,-26-1,-27-52,0 0,0-53,-26 0,52-53,1 53,-27-53,26 0,27 26,-26-26,26-53</inkml:trace>
  <inkml:trace contextRef="#ctx0" brushRef="#br0" timeOffset="67549">23813 3572,'0'-53,"0"0,-27 53,-52 79,79-26,-53 26,53 1,-80 52,27-26,53-27,-79 27,79-27,0-26,0-26,0 52,27-79,25 0,28 0,26 0,-27 0</inkml:trace>
  <inkml:trace contextRef="#ctx0" brushRef="#br0" timeOffset="67864">24209 3677,'-53'27,"53"52,0-26,0 0,0 0,0 0,53 26,0-52,-26-27,26 53,-27-53,1 0,-27 0,0-27,0 1,0-27,-27 26,-52 27,52-79,-26 79,0 0,27 0</inkml:trace>
  <inkml:trace contextRef="#ctx0" brushRef="#br0" timeOffset="68169">24765 3916,'0'26,"0"27,0-27,0 1,26 26,1-27,52-26,-52 53,-1-53,27 0,-53-26,0-1,0 1,-53-27,0 26,27 27,-27-79,26 79,1 0</inkml:trace>
  <inkml:trace contextRef="#ctx0" brushRef="#br0" timeOffset="69125">25188 3545,'27'0,"-27"27,53-27,-27 52,27-25,-26 52,25-26,-25 27,-27-1,53 53,-53-26,-27 53,-26 0,-52-27,-1 0,26-52,-25-28,52-52,26 27,-26-27,53-27,27 27,-27-52,53 52,-53-80</inkml:trace>
  <inkml:trace contextRef="#ctx0" brushRef="#br0" timeOffset="69408">25903 4259,'53'0,"-27"0,1 0,25 0,-25 0,-1 27,-26-1,0 1</inkml:trace>
  <inkml:trace contextRef="#ctx0" brushRef="#br0" timeOffset="69571">25850 4736,'79'0,"-52"0,26 0,-27 0</inkml:trace>
  <inkml:trace contextRef="#ctx0" brushRef="#br0" timeOffset="72564">27305 3889,'0'-53,"0"53,0 80,-26-28,26 1,0 27,0-1,0 0,0-26,0 0,0-26,0 26</inkml:trace>
  <inkml:trace contextRef="#ctx0" brushRef="#br0" timeOffset="72936">27993 3783,'0'-26,"0"26,-53 0,27 53,26-27,0 54,0-54,0 27,26 0,27-27,26 27,-26-53,0 53,-26 0,-27-27,-27 27,-52-53,26 27,-27-27,1 0,26 53,0-53</inkml:trace>
  <inkml:trace contextRef="#ctx0" brushRef="#br0" timeOffset="73158">27940 3651,'26'0,"-26"-27,53 27,0 0,0 0,-26 0,26 0,0 0,-27 27,27-27,-27 0,1 26,26-26</inkml:trace>
  <inkml:trace contextRef="#ctx0" brushRef="#br0" timeOffset="73457">29924 4339,'53'0,"-53"26</inkml:trace>
  <inkml:trace contextRef="#ctx0" brushRef="#br0" timeOffset="78334">1614 6164,'0'-26,"-26"26,-54 0,27 0,0 0,-26 79,0-79,-27 27,26-27,27 0,1 0,-1 0,26 0,1 0,26 106,0-53,79 26,-79 0,53 27,-53-26,53-28,-53 1,26 0,-26 27,0-54,53 1,-53 26,0-27</inkml:trace>
  <inkml:trace contextRef="#ctx0" brushRef="#br0" timeOffset="78612">926 7091,'0'-53,"0"26,53-26,-27 53,27-53,27 53,78-53,-25 53,-1-26,-53 26,-26 0</inkml:trace>
  <inkml:trace contextRef="#ctx0" brushRef="#br0" timeOffset="78881">1879 6456,'0'26,"0"53,0 1,0-27,0 0,0-1,0 1,26-26,-26-1,53 27</inkml:trace>
  <inkml:trace contextRef="#ctx0" brushRef="#br0" timeOffset="79061">1984 6350,'0'-27,"0"54,0-1</inkml:trace>
  <inkml:trace contextRef="#ctx0" brushRef="#br0" timeOffset="79399">2117 6694,'26'26,"54"80,-54-80,-26 27,53 27,-53-27,0 0,0-1,0 1,26-26,27-54,-53-26,27-26,-27 0,0-1,53 27,-53 0,0 1,0 25,0 27,53 0,-53 53,26-53</inkml:trace>
  <inkml:trace contextRef="#ctx0" brushRef="#br0" timeOffset="79744">2910 6403,'0'0,"0"-53,-52 53,-1 0,0 26,0 27,0-26,26 25,27 1,0 0,0-26,0-1,53 27,27-53,-1 79,0-79,-26 27,0-27,0 53,-53-27,0 1,-26-27,-27 53,0-53,0 0,27 0</inkml:trace>
  <inkml:trace contextRef="#ctx0" brushRef="#br0" timeOffset="79976">3281 6429,'0'-53,"0"0,0 53,53 106,-53-27,0 1,0-1,26 1,-26-1,0-26,0 26,0 1,0-54,0 1</inkml:trace>
  <inkml:trace contextRef="#ctx0" brushRef="#br0" timeOffset="80149">3201 6799,'0'-26,"53"26,0-53,0 53,27 0,-1 0,0 0</inkml:trace>
  <inkml:trace contextRef="#ctx0" brushRef="#br0" timeOffset="80883">4710 6217,'0'-26,"0"-1,0-25,0 25,0 1,-27-27,-26 26,0 27,53 0,-53 53,0 0,27 53,26 0,-53 26,53-26,0 26,0 27,0-53,0-27,0 1,0-28,0 1</inkml:trace>
  <inkml:trace contextRef="#ctx0" brushRef="#br0" timeOffset="81071">4207 6773,'53'0,"79"-79,-26 79,26-53,-52 53,25-27,-25 27</inkml:trace>
  <inkml:trace contextRef="#ctx0" brushRef="#br0" timeOffset="81295">5133 6376,'0'-26,"0"52,0 1,0 26,0-1,0 28,0-27,0 0,0 0,0-1,26 1</inkml:trace>
  <inkml:trace contextRef="#ctx0" brushRef="#br0" timeOffset="81465">5239 6164,'26'0,"-26"0</inkml:trace>
  <inkml:trace contextRef="#ctx0" brushRef="#br0" timeOffset="82009">5424 6879,'26'0,"27"0,-53 26,53-26,-53 53,27-53,-27 80,26-80,-26 26,53-26,-26-26,-27-27,0 0,0-27,52 1,-52 26,27 0,26 53,-27 27,27 26,-26-27,-1-26,27 79,-26-79,25 0,1 0,-53-53,27-26,-27 0,0-1,0 27,0 1,-27-28,-26 80,-26 80,79-28,0 1,0 0,0 27,27 25,-27-52,52-26,1 26,-26-53,52 26,-26-26,-26 0,25-26</inkml:trace>
  <inkml:trace contextRef="#ctx0" brushRef="#br0" timeOffset="82885">7011 6482,'-52'0,"52"-53,26 53,27 27,-53 25,79 28,-79 26,27-1,-27-25,0-27,0-27,0 27,53-132,-53 26,53-27,-53 1,26 0,-26-1,53 54,-53-1,26 27,-26-52,53 52,0 26,0 0,-26 27,26 0,-53 0,52 53,-52-53,0 0,53 0,-53-27</inkml:trace>
  <inkml:trace contextRef="#ctx0" brushRef="#br0" timeOffset="83500">8070 6508,'0'-26,"0"0,0 26,-80 0,54 0,-27 0,27 26,26 27,-53-27,53 27,26-53,1 0,-1 0,27 0,-27 0,-26 0,53 0,-53 0,0 53,0-26,27-27,-27 53,53-53,-27 0,1 0,-27 0,53-53,-53 26,26 1,-26-27,53 79,-53 1,26 26,-26-27,53 1,-53 25,27-25</inkml:trace>
  <inkml:trace contextRef="#ctx0" brushRef="#br0" timeOffset="83695">8784 6747,'80'0,"-54"-53,0 53,54 0,-27 0,-27 0</inkml:trace>
  <inkml:trace contextRef="#ctx0" brushRef="#br0" timeOffset="85347">9313 6323,'0'-26,"0"-1,27 27,26-53,26 53,-52 0,25 0,-52 53,27-26,-27 26,0-27,0 27,0-26,-106 25,106-25,-53-27,53 53,0-27,80 54,-28-54,28 27,26-27,-53 27,-27-26,-26 26,0 0,0 0,0 0,-79 26,-1-53,1-26,26 53,0-53,0 0,53-26,0-27,0 26,27 1,52-53,53-1,27 1,0-1,0 1,-1 26,-78 27,-27 26,-53-53,0 0,-80 53,27-27,0 27,0 0,27 0,26 0,-53 27,53 52,0-26,79 27,-26-1,0-53,0 27,27-26,-27-27,-27 53,27-53,-53-53,0 26,0 1,0-27,53 26,-27-25,54 25,-54 27,1 0,25 0,-25 27,26 25,-27-25,-26-1,53 54,-53-27,-26-53,-1 0,27 0,0-53,0 0,27 0,-27 0,79-26,-79 52,53 27,0 0,0 0,-27 0,1 0,-27 27,79 26,-52-1,-27 1,0 0,0 0,26-53,-26 53,53-53,-27 27,27-27,-26 0,-1 0,27 0,-53-53,0 26,-26 1,-1-27,-52 26,26 27,0 0,27 0,-27 0</inkml:trace>
  <inkml:trace contextRef="#ctx0" brushRef="#br0" timeOffset="86395">12912 6535,'0'-27,"-27"27,-26-52,27 52,-27 26,0 53,0 1,27-1,-27 27,53 0,-53-53,53 26,0-52,0-1,26-26,1 53,26-53,26 0,0-27,-26 1,-26 26,-27-79,0 105,0 1,0-1,0 27,79-53,-26 53,26-53,1 0,-27 0,-53 0,53 0,-53-80,0 54,0 0,-53-27,26 0,-26 26,27 27,-27-53,27 53,-1 0,27 27,0 26</inkml:trace>
  <inkml:trace contextRef="#ctx0" brushRef="#br0" timeOffset="86831">13758 6799,'0'-26,"0"52,-26-26,26 53,26-53,-26-26,80-1,-80-25,0 25,0 1,0-27,-27 53,1 0,-1 26,-26 1,53 52,-52-26,52 0,0 0,0 0,52-27,-25-26,52 80,1-80,-1 0,0 0,-26 0</inkml:trace>
  <inkml:trace contextRef="#ctx0" brushRef="#br0" timeOffset="87294">14446 6614,'0'-53,"0"0,53 27,-53-27,0 0,0 53,-53 0,27 27,-27 26,26 26,27 0,-52 54,52-28,0 28,0 25,0-52,26 0,-26-27,53-52,-53-1,26-26</inkml:trace>
  <inkml:trace contextRef="#ctx0" brushRef="#br0" timeOffset="87497">14208 6985,'0'-53,"53"53,-26 0,52 0,-26 0,53 0,-27 0,0 0,1-27</inkml:trace>
  <inkml:trace contextRef="#ctx0" brushRef="#br0" timeOffset="87835">15161 6270,'0'-26,"0"-1,-80 27,54 0,-1 0,-26 0,27 0,-27 53,53 27,-26 52,26-26,0 0,0-1,0 28,0-54,0 1,53-1,-53 0,0-52,0-1,0-26</inkml:trace>
  <inkml:trace contextRef="#ctx0" brushRef="#br0" timeOffset="88019">14843 6985,'0'-53,"0"26,27-26,26 27,-27 26,0 0,27 0,53 0,-26 0,-28-53</inkml:trace>
  <inkml:trace contextRef="#ctx0" brushRef="#br0" timeOffset="88246">15531 6482,'0'53,"0"0,0 0,-26 0,26 0,0 26,0-26,0 0,0-27,0 27</inkml:trace>
  <inkml:trace contextRef="#ctx0" brushRef="#br0" timeOffset="88413">15663 6191,'53'0,"-53"79,0-52</inkml:trace>
  <inkml:trace contextRef="#ctx0" brushRef="#br0" timeOffset="89125">16166 6482,'0'-53,"27"27,-27-1,0 27,-53 0,26 0,-26 27,27-1,-27 53,53-26,-27 0,27 0,0 0,0 26,53-52,27-27,52 53,0-53,-52 0</inkml:trace>
  <inkml:trace contextRef="#ctx0" brushRef="#br0" timeOffset="89322">16642 6641,'-53'0,"53"0,0 53,0-27,0 1,27 25,26 1,0 0,-27-53</inkml:trace>
  <inkml:trace contextRef="#ctx0" brushRef="#br0" timeOffset="89501">16695 6323,'0'-26,"0"52,0 27,0-26</inkml:trace>
  <inkml:trace contextRef="#ctx0" brushRef="#br0" timeOffset="90183">16933 6773,'27'0,"26"0,0 0,26-26,0 26,1-27,-27 27,-27-53,-26 0,0 27,-26 26,-1 0,-26 0,-26 0,52 0,27 79,-26-79,26 53,0 0,53-53,0 0,0 53,-27-53,54 0,-80-27,26 27,1 0,25 0,28 0,-27 0,0 0,0 0,-27 0,27-26,-27 26,1 0,52 26,-52 27</inkml:trace>
  <inkml:trace contextRef="#ctx0" brushRef="#br0" timeOffset="90437">18124 6006,'26'-27,"-26"27,0 80,0-1,-26 27,26 53,0-54,-26 28,26-27,0-1,0-25,0 26,0-53,52-27</inkml:trace>
  <inkml:trace contextRef="#ctx0" brushRef="#br0" timeOffset="90663">18045 6614,'26'0,"27"0,-27 0,54 0,-27 0,-27 53,27-53,0 0,26 0</inkml:trace>
  <inkml:trace contextRef="#ctx0" brushRef="#br0" timeOffset="91006">18865 6456,'-27'0,"-26"0,1 0,25 79,-26-26,53 0,27-53,-1 53,27 0,-27-53,1 52,26-52,-53 53,26 27,-26-27,-26-53,-1 26,-52-26,26 0,27 0</inkml:trace>
  <inkml:trace contextRef="#ctx0" brushRef="#br0" timeOffset="91181">19156 6350,'26'0,"-26"26,0 27,-53 53,27 0</inkml:trace>
  <inkml:trace contextRef="#ctx0" brushRef="#br0" timeOffset="91322">18944 7223,'27'0,"26"0,-1 53</inkml:trace>
  <inkml:trace contextRef="#ctx0" brushRef="#br0" timeOffset="91486">19579 6561,'27'0,"-27"53,-53 0,-27 0</inkml:trace>
  <inkml:trace contextRef="#ctx0" brushRef="#br0" timeOffset="92733">1667 7593,'53'0,"0"0,0 0,-27 0,27 0,0 0,53 53,0-53,26 0,53 0,0 0,1 0,-1 0,0 0,0-26,-26 26,-53 0,26-53,-26 53,-27 0,1 0,-27 0</inkml:trace>
  <inkml:trace contextRef="#ctx0" brushRef="#br0" timeOffset="93111">5556 7382,'106'-53,"0"53,53-53,-1 53,-25 0,-1-53,27 53,0 0,52-53,-79 53,54 0,-1-53,0 53,0 0,1 0,25-53,-26 53,-26 0,-27 0,27 0,0 0,-53 0,0 0,-1 0,1 0,27 0,-1 0,27 0,-27 0,27 0,-1-53,-25 53,25 0,-52 0,0 0,26 0,-52 0</inkml:trace>
  <inkml:trace contextRef="#ctx0" brushRef="#br0" timeOffset="93226">12039 7064,'52'0,"28"0,-54 0</inkml:trace>
  <inkml:trace contextRef="#ctx0" brushRef="#br0" timeOffset="93378">12859 7276,'79'0,"1"0,-1 0,0 0,27 53,0-53,26 0,-26 0,0 0</inkml:trace>
  <inkml:trace contextRef="#ctx0" brushRef="#br0" timeOffset="93466">14579 7434,'105'0,"1"0,0 0,26 0,-26 0</inkml:trace>
  <inkml:trace contextRef="#ctx0" brushRef="#br0" timeOffset="93540">15690 7540,'79'0,"1"0,25 27</inkml:trace>
  <inkml:trace contextRef="#ctx0" brushRef="#br0" timeOffset="93753">16431 7567,'105'0,"54"0,-26 0,25 0,-25 0,25 0,-25 0,78-27,-78 27,52 0,0 0,-53 0,27 0,0 0,-53 0,-27 27,-26-27,0 0,0 0,-53 26,-27-26</inkml:trace>
  <inkml:trace contextRef="#ctx0" brushRef="#br1" timeOffset="104380">20743 6403,'-53'0,"1"0,25 0,1 0,-54 0,54 0,26 0,-53 0,53 26,-53-26,53 79,-79-52,79-1,-53 27,53-26,-27 26,27-27,0 27,0 0,0-27,0 1,0 26,27-27,-1-26,27 0,53 0,0 0,0 0</inkml:trace>
  <inkml:trace contextRef="#ctx0" brushRef="#br1" timeOffset="104644">20902 6826,'-53'26,"27"-26,-27 53,26 0,27 0,0-26,27-27,52 0,-26 0,-26 0,-27-27,52-26,-52 27,0-1,-26-52,-27 79,27 0,-27 26,53 1</inkml:trace>
  <inkml:trace contextRef="#ctx0" brushRef="#br1" timeOffset="104952">21299 6852,'26'0,"27"0,-53 53</inkml:trace>
  <inkml:trace contextRef="#ctx0" brushRef="#br1" timeOffset="105101">21325 7091,'0'-27,"0"27,53 0,-26 0</inkml:trace>
  <inkml:trace contextRef="#ctx0" brushRef="#br1" timeOffset="106053">22728 7143,'26'0,"1"0,-27 53,0-26,0-1</inkml:trace>
  <inkml:trace contextRef="#ctx0" brushRef="#br1" timeOffset="106922">24051 6376,'0'-53,"-27"27,27-27,-26 53,26-27,-80 27,27 0,1 80,-1-27,0 0,0 0,53 52,0-52,0 27,0-1,26-26,27 0,27-53,52 53,-53-53,1 0,-1 53,-26-53</inkml:trace>
  <inkml:trace contextRef="#ctx0" brushRef="#br1" timeOffset="107428">24104 7249,'0'27,"0"26,0 0,0-1,0 1,0 27,0-54,0 1,0-27</inkml:trace>
  <inkml:trace contextRef="#ctx0" brushRef="#br1" timeOffset="107997">24633 6826,'53'0,"0"0,-27 0,0 0,1 0,-27 26</inkml:trace>
  <inkml:trace contextRef="#ctx0" brushRef="#br1" timeOffset="108123">24739 7091,'26'0,"27"0,0-27,0 27,-27 0</inkml:trace>
  <inkml:trace contextRef="#ctx0" brushRef="#br1" timeOffset="110029">25638 5662,'27'-80,"52"80,-26 0,-27 0,1 0,-27 27,53 52,-53-26,-27 0,1 0,-54 26,28-26,-1 0,0 0,53 0,0-53,53 53,0-53,-1 26,28-26,-54 0,-26 27,0 26,-53-27,-26-26,53 0,-1 0,27 0,79 0,27-26</inkml:trace>
  <inkml:trace contextRef="#ctx0" brushRef="#br1" timeOffset="110299">26564 5873,'0'0,"-53"0,0 80,-26-27,53 0,26 0,0-27,0 27,26-53,27 0,0 0,0 0,-27-27,-26-25,53-1,-53 0,0 0,-26 0,-54 26,54 27,-27 0,26 27,-25-1,52 54,-27-80</inkml:trace>
  <inkml:trace contextRef="#ctx0" brushRef="#br1" timeOffset="111041">25426 6641,'0'-53,"80"53,-1 0,27 0,79 0,80 0,79 0,-53 0,-53 0,-26 0,-27 0,-26 0,-80 0,-53 0,1 0,-27 26</inkml:trace>
  <inkml:trace contextRef="#ctx0" brushRef="#br1" timeOffset="111860">25850 7038,'0'0,"0"26,0 27,0 0,0 0,0 0,0 0,0 26,0-53,53 1,-53 26,0 0,-27-27,1-26,-27 0,0 0,-26 0,52 0,1 0</inkml:trace>
  <inkml:trace contextRef="#ctx0" brushRef="#br1" timeOffset="112023">25850 6985,'0'-53,"53"53,-53-53,0 106</inkml:trace>
  <inkml:trace contextRef="#ctx0" brushRef="#br1" timeOffset="112263">26485 7249,'26'27,"-26"26,0-27,0 1,0 25,0 1,53-53,-53 0,53-53,0-26</inkml:trace>
  <inkml:trace contextRef="#ctx0" brushRef="#br1" timeOffset="112459">26723 7276,'26'53,"-26"-27,27-26,-27 53,0 26,0-26,0-26,53-27</inkml:trace>
  <inkml:trace contextRef="#ctx0" brushRef="#br1" timeOffset="112797">26961 7091,'0'26,"0"53,-79-79,79 27,-80-27,54 0,-1-27,-26 27,27-53,-27 53,27-26,-1 26,-26 0,0 0,27 0,26 0,0 26,0-26</inkml:trace>
  <inkml:trace contextRef="#ctx0" brushRef="#br1" timeOffset="113847">28310 6191,'0'-27,"0"-25,-26 52,26-27,-53 27,27 0,-27 0,0 0,0 53,-27-27,28 27,52-26,-53-1,53 27,0 0,0 0,0 0,0 0,0 26,0 1,79 25,-26 1,-53 0,79 26,-79 1,0 25,0-25,0 52,0-79,-26 0,26-53,0-27,26-26,27 0,0 0,0 0,0 0,26-53,1 53</inkml:trace>
  <inkml:trace contextRef="#ctx0" brushRef="#br1" timeOffset="114170">28575 6905,'0'-26,"-79"79,79 0,0-27,-27 1,27 52,0-26,0 0,0 0,0-27,0 27,0-26,0 25,0-25</inkml:trace>
  <inkml:trace contextRef="#ctx0" brushRef="#br1" timeOffset="114392">28945 7170,'27'0,"-1"0,1 0,52 0,-26 26,-26-26</inkml:trace>
  <inkml:trace contextRef="#ctx0" brushRef="#br1" timeOffset="114813">30030 7302,'27'0,"52"0,-26 0,26-53,-26 27,-26-27,26 0,-53 0,26-26,-26 52,0-26,-79 53,26 0,-27 0,28 0,25 80,-26-27,53 0,-26-1,26 28,0-27,26-27,1 27,52-26,-26-27,0 52,-27-52</inkml:trace>
  <inkml:trace contextRef="#ctx0" brushRef="#br1" timeOffset="115805">29342 6059,'27'0,"26"0,26 0,0 0,1 0,-1 0,-26 0,-26 0,25 0,-25 0</inkml:trace>
  <inkml:trace contextRef="#ctx0" brushRef="#br1" timeOffset="116907">30295 5715,'0'26,"0"27,0 0,0 0,0 0,0 0,26 26,-26-26,0-27,0 27,0-26,-53-27,-26 0,26 0,0 0,53-53</inkml:trace>
  <inkml:trace contextRef="#ctx0" brushRef="#br1" timeOffset="117123">30533 5688,'0'-26,"0"26,0 26,0 27,0-26,0-1,0 27</inkml:trace>
  <inkml:trace contextRef="#ctx0" brushRef="#br1" timeOffset="118076">30850 5873,'0'0,"0"53,0 0,0 27,0-1,0-26,0-27</inkml:trace>
  <inkml:trace contextRef="#ctx0" brushRef="#br1" timeOffset="118293">31036 5926,'0'27,"0"26,0-27,0 1,0 26,0-1,0-25</inkml:trace>
  <inkml:trace contextRef="#ctx0" brushRef="#br1" timeOffset="118617">31274 5662,'0'26,"-53"54,26-80,1 0,-27 26,0-26,0 0,-26 0,52 0,1-53,-27 53,0 0,27 27,26 26,0-27</inkml:trace>
  <inkml:trace contextRef="#ctx0" brushRef="#br1" timeOffset="119103">30612 6561,'0'-26,"27"-1,26-25,-27 52,54 0,-28 0,28 0,-1 0,1 0,-28 0,1 0,-26 0,26 0,-27 0</inkml:trace>
  <inkml:trace contextRef="#ctx0" brushRef="#br1" timeOffset="119441">30903 6720,'80'0,"-27"0,-27 0,-26 0,0 27,0 25,0-25,-26 26,-1 0,1-53,26 53,-53-53,79 0,27 0,27 0,25-27,1 27,27-53,-81 53,-25 0,-27-26</inkml:trace>
  <inkml:trace contextRef="#ctx0" brushRef="#br1" timeOffset="120363">31803 6085,'26'-26,"27"-27,0 0,-26 53,26 0,-53 26,26 27,-26-26,0-1,0 27,0 0,53 0,-53 0,0 0,0 53,0-27,0 27,0 26,0 27,0 26,0 0,0-53,0-26,-53 27,53-54,-79 0,26-52,26-27,-52-27,52 27,27-53,-52 53</inkml:trace>
  <inkml:trace contextRef="#ctx0" brushRef="#br1" timeOffset="123114">3784 9313,'26'0,"0"0,27 0,-53-26,0-27,0-27,0 27,-53 53,27 0,-27 0,0 27,-26-1,52 27,-26 27,53-28,0 1,0 0,0 0,80 27,-27-54,0-26,0 53,-1-53,-25 0,-1 0,54-26,-80-1</inkml:trace>
  <inkml:trace contextRef="#ctx0" brushRef="#br1" timeOffset="123782">2778 8678,'0'0,"27"0,26 0,-27 0,27 0,-27 0,1 0,-1 0</inkml:trace>
  <inkml:trace contextRef="#ctx0" brushRef="#br1" timeOffset="124069">3228 8361,'26'0,"-26"52,53 28,-53-27,80 0,-80 26,53 0,-53-52,26-1,-26 54,0-54,-26-26,-54 0,27 0,0 0,27 0</inkml:trace>
  <inkml:trace contextRef="#ctx0" brushRef="#br1" timeOffset="124279">3254 8069,'0'-52,"0"78,0 0,27 1</inkml:trace>
  <inkml:trace contextRef="#ctx0" brushRef="#br1" timeOffset="124532">3572 8387,'26'0,"-26"26,27 27,-27-26,0-1,53 27,-27 0,27 0,-26-53</inkml:trace>
  <inkml:trace contextRef="#ctx0" brushRef="#br1" timeOffset="124734">3836 8361,'27'26,"-27"53,26-26,-26-26,0-1,0 27,53-53,-53 53,27-53</inkml:trace>
  <inkml:trace contextRef="#ctx0" brushRef="#br1" timeOffset="125034">3995 8122,'0'0,"-53"0,0 0,27 0,-1 0,-52 0,26 53,0-53,0 53,27 0,-27-26,27 26,-27-1,53-25,0 26</inkml:trace>
  <inkml:trace contextRef="#ctx0" brushRef="#br1" timeOffset="125282">4524 7990,'0'-53,"-53"159,53-27,0 27,0-26,-52-1,52 0,0 1,-27-1,27-26,0 0,-53 0</inkml:trace>
  <inkml:trace contextRef="#ctx0" brushRef="#br1" timeOffset="125552">4498 8572,'53'0,"-27"0,27 0,-53 27,0 26,0-27,0 0,0 27,-26-53,26 27,53-27,0 0,26 0,-26 0,-27 0,1 0</inkml:trace>
  <inkml:trace contextRef="#ctx0" brushRef="#br1" timeOffset="126302">5345 9207,'26'0,"53"0,-26 0,-26 0,-1 0,-26 27,53-27</inkml:trace>
  <inkml:trace contextRef="#ctx0" brushRef="#br1" timeOffset="126447">5398 9472,'0'0,"26"0,27 0,-27 0,27 0,0-53</inkml:trace>
  <inkml:trace contextRef="#ctx0" brushRef="#br1" timeOffset="127742">6800 8678,'0'-53,"0"-26,0 26,0 26,0 1,-27 26,27-79,-53 79,53-27,-105 27,78 0,-26 27,0-1,-53 80,1-27,52 53,-27 1,27 26,53-27,0 0,0-53,0-26,53-26,0-27,27 0,-1 0,0 0,-26-53,-26 26,-27 1,53 26,-53-53,-27 53,27 53,-26-27,26 27,26-53,1 0,52 0,-26 0,0 0,0-53,0 27,-53-27,26 27,-26-27,0 53,-26 0,26 0,26 0,27 0,26-53,1 0,-1-26,1 26,-80 26,0-26,-27 53,-52 0,79 27,-27-1,27 27,0 26,0 1,53-27,-53 0,53 0,0-1,-79-52,-54 0,1 53,26-53,26 0,27 27,-52-27</inkml:trace>
  <inkml:trace contextRef="#ctx0" brushRef="#br1" timeOffset="128030">7805 8572,'27'0,"26"0,-53 53,26-53,-26 27,27-27,-27 52,52-52,-52 53,27-53</inkml:trace>
  <inkml:trace contextRef="#ctx0" brushRef="#br1" timeOffset="128224">8096 8519,'0'53,"27"-26,-27 26,0-27,53 0,-53 27,26-53,-26 27</inkml:trace>
  <inkml:trace contextRef="#ctx0" brushRef="#br1" timeOffset="128522">8334 8096,'0'26,"-26"-26,-27 0,0 0,-26 0,26 0,0 0,0 0,0 0,27 0,-1 27,27-1,-53 54,53-1,0-26</inkml:trace>
  <inkml:trace contextRef="#ctx0" brushRef="#br1" timeOffset="128809">7752 9154,'53'0,"-26"-53,26 53,26-53,27 53,53-52,-1 52,-52-27,0 27,-27 0,-79 27</inkml:trace>
  <inkml:trace contextRef="#ctx0" brushRef="#br1" timeOffset="129063">7911 9736,'79'0,"1"0,-27 0,26 53,-79 0,0-26,0 26,27-80,25 1,54-27,-26 0,52-27</inkml:trace>
  <inkml:trace contextRef="#ctx0" brushRef="#br1" timeOffset="129474">9022 9128,'27'0,"-1"0,27 0,27 0,-28-53,-25 53,26 0</inkml:trace>
  <inkml:trace contextRef="#ctx0" brushRef="#br1" timeOffset="130113">9869 8784,'26'0,"1"53,-27 0,53 0,-53 26,0 0,0 1,0-27,0 26,0-26,-27-27,1-26,-1 80,-52-80,26 0,27 0</inkml:trace>
  <inkml:trace contextRef="#ctx0" brushRef="#br1" timeOffset="130284">9975 8361,'0'-27,"-27"27,27 0,0 79,-26-26</inkml:trace>
  <inkml:trace contextRef="#ctx0" brushRef="#br1" timeOffset="130690">10478 8810,'52'-26,"-52"-1,-26 27,-27 0,-26 0,-1 80,1-54,52 27,27-26,-52-1,52 53,0-52,79-1,-26-26,0 80,0-80,0 26,-27-26,-26 53,0-53,-53 0,27 27,-1-27,-26 0</inkml:trace>
  <inkml:trace contextRef="#ctx0" brushRef="#br1" timeOffset="130931">10821 8943,'0'-27,"-26"54,26 26,0 26,0-26,0-27,0 1,26 26,27-53,-26 0,26 0</inkml:trace>
  <inkml:trace contextRef="#ctx0" brushRef="#br1" timeOffset="131113">10874 8731,'0'-53,"0"27,0-1,53 27,-53 79,0-26</inkml:trace>
  <inkml:trace contextRef="#ctx0" brushRef="#br1" timeOffset="131388">10980 9392,'0'-26,"53"-27,-53 27,27-27,-27 26,53 1,-53-27,26 53,-26-27,53 27,0 0,26 0,-26 80,-53-54,27-26,-27 53,52 0</inkml:trace>
  <inkml:trace contextRef="#ctx0" brushRef="#br1" timeOffset="131687">11695 8757,'0'0,"26"53,-26 0,53-26,-53-1,26 27,-26-26,0 25</inkml:trace>
  <inkml:trace contextRef="#ctx0" brushRef="#br1" timeOffset="131895">11933 8757,'0'27,"53"26,-53-27,0 1,0 26,26-53</inkml:trace>
  <inkml:trace contextRef="#ctx0" brushRef="#br1" timeOffset="132190">12118 8413,'-27'0,"-25"0,-1 0,0 0,0 0,0 0,-26 0,52 0,1 0,-1 0,27 27,-53 26,53 0,0 0,0 26,0 0</inkml:trace>
  <inkml:trace contextRef="#ctx0" brushRef="#br1" timeOffset="132519">11642 9260,'0'-53,"53"53,-53-26,79 26,-26 0,26 0,27 0,0 0,-27 0,1 0,-54 26</inkml:trace>
  <inkml:trace contextRef="#ctx0" brushRef="#br1" timeOffset="132782">11827 9631,'106'0,"-53"0,0 26,-53 27,26-27,-26 1,0 26,0-27,0-26,0 53,-53-53,80 0,25 0,1 0,0 0,27-53</inkml:trace>
  <inkml:trace contextRef="#ctx0" brushRef="#br1" timeOffset="133831">12621 9101,'26'0,"53"0,-52 0,52 0,-52 27</inkml:trace>
  <inkml:trace contextRef="#ctx0" brushRef="#br1" timeOffset="133967">12806 9392,'53'0,"0"0,-27 0</inkml:trace>
  <inkml:trace contextRef="#ctx0" brushRef="#br1" timeOffset="135790">13335 8996,'0'26,"-26"27,26 0,0 26,0-52,0-1,0 27,0-53,52 0,-25 0,26 0,-27 0,27-79,-53 52,0-26,0 0,0-26,0 0,0 52,-79-26,26 53,0 0,0 27,53 26,0-27,27-26,-1 53</inkml:trace>
  <inkml:trace contextRef="#ctx0" brushRef="#br1" timeOffset="136163">13547 9128,'0'0,"0"0,26 0,1 0,52 0,53 0,-52 0,-1 0,-26 0,-27 0</inkml:trace>
  <inkml:trace contextRef="#ctx0" brushRef="#br1" timeOffset="136764">14049 8757,'27'0,"-27"0,0 27,26 26,-26 0,0 26,0-26,0 26,0-26,0 0,0 0,0 0,0 26,0-26,-53-53,53 27,-53-27,1-27,52-52</inkml:trace>
  <inkml:trace contextRef="#ctx0" brushRef="#br1" timeOffset="136944">14076 8387,'0'-26,"0"26,0 52</inkml:trace>
  <inkml:trace contextRef="#ctx0" brushRef="#br1" timeOffset="137183">14446 8837,'0'26,"0"54,0-27,0-1,0 1,0 0,0 0,0-26,27-27,-27 26,53-26,-27 0,27 0</inkml:trace>
  <inkml:trace contextRef="#ctx0" brushRef="#br1" timeOffset="137401">14711 8757,'0'0,"0"53,0 0,0 0,0 27,0-28,0-25,0-1,53-26</inkml:trace>
  <inkml:trace contextRef="#ctx0" brushRef="#br1" timeOffset="137620">14923 8757,'26'0,"0"27,-26 26,80 0,-80 0,0 0,0 26,0-26,-53 26,0 27,-26-27,26 1,0-54</inkml:trace>
  <inkml:trace contextRef="#ctx0" brushRef="#br1" timeOffset="137881">15240 9101,'53'0,"26"0,-52-26,-1 26,27 0,-26 0,-27 26</inkml:trace>
  <inkml:trace contextRef="#ctx0" brushRef="#br1" timeOffset="138039">15372 9392,'80'-53,"-54"53,27 0</inkml:trace>
  <inkml:trace contextRef="#ctx0" brushRef="#br1" timeOffset="138295">15822 9101,'27'0,"25"0,-25 0,26 0,-27 0,1 0,52 0</inkml:trace>
  <inkml:trace contextRef="#ctx0" brushRef="#br1" timeOffset="138550">16060 8996,'53'0,"-53"79,0-26,0 26,0 1,0-1,0 0,0 1,0-27,0 0,0-27,-26-26,-1 0,-26 0,-26 26</inkml:trace>
  <inkml:trace contextRef="#ctx0" brushRef="#br1" timeOffset="138725">16166 8599,'0'-27,"0"27,-26 0,26 27,-53 26</inkml:trace>
  <inkml:trace contextRef="#ctx0" brushRef="#br1" timeOffset="139935">16748 7726,'0'0,"0"52,0-25,0 26,0 0,0 26,0-26,27 26,-27 1,0 26,0-27,53 27,-53-27,0 27,0-53,0 0,26 0,-26 0,0-27,0 1,0 26,0-27,0 0,0 27,0-26,0-1,0 27,0-26,0-1,0 27,0-27,0 1,0 26,0-27,0 1,0 26,0 26,0-52,0-1,0 27,-53-27,0 27,-26-26,-27 26,27 0,-27-27,26 27,1-53,26 53,0-53,53 26</inkml:trace>
  <inkml:trace contextRef="#ctx0" brushRef="#br1" timeOffset="140424">17171 9366,'53'0,"0"0,0 26,-53 27,0 0,-26 0,-80 27,27-54</inkml:trace>
  <inkml:trace contextRef="#ctx0" brushRef="#br1" timeOffset="141670">1852 8440,'0'53,"0"26,27-26,-27 26,52 1,-52 26,53 26,-53-26,0 26,53 0,-53 27,0-53,0 0,0 26,0-53</inkml:trace>
  <inkml:trace contextRef="#ctx0" brushRef="#br1" timeOffset="141931">2275 10160,'53'0,"0"0,0 53,-53-27,53-26,0 106,0-106,53 53,0-53,52 53,-25-53,25 0,1 53,-27-53,27 0,0 53,-53-53,26 52,-26-52,0 0,26 53</inkml:trace>
  <inkml:trace contextRef="#ctx0" brushRef="#br1" timeOffset="142195">7144 10530,'53'-53,"-27"53,1-26,52 26,-26 0,0-53,0 53,26 0,0 0</inkml:trace>
  <inkml:trace contextRef="#ctx0" brushRef="#br1" timeOffset="142318">9075 10107,'185'0,"1"-53,-1 53,0-53,27 53,26-53,-26 53,26-79</inkml:trace>
  <inkml:trace contextRef="#ctx0" brushRef="#br1" timeOffset="142569">12356 9683,'185'0,"0"0,1-52,-1 52,-53 0,27 0,-27 0,1-53,-54 53,27 0,0 0,-27 0,0 0,1 0,26 0,-27 0,0 0,1 0,-1 0,0 0,1-27,-1 27,-26 0,26 0,-52 0,-1 27,27-27,-26 0</inkml:trace>
  <inkml:trace contextRef="#ctx0" brushRef="#br1" timeOffset="142787">15584 9683,'26'0,"54"0,-80 27,53-27,0 0,26 0,-26 0,0 0</inkml:trace>
  <inkml:trace contextRef="#ctx0" brushRef="#br1" timeOffset="144367">19606 8863,'-27'-26,"-26"-27,0 53,27 0,-1 0,-52 0,26 79,-26-26,26 53,53-53,-80 53,80-27,0 0,0-26,0-26,80 26,-27-53,26 0,27 0,26 0,27 0,-80 0</inkml:trace>
  <inkml:trace contextRef="#ctx0" brushRef="#br1" timeOffset="144561">19844 9313,'0'53,"0"0,0 0,0 0,0 0,0 0,0-27</inkml:trace>
  <inkml:trace contextRef="#ctx0" brushRef="#br1" timeOffset="144937">20505 8916,'27'0,"-27"53,79-53,-52 27,25-27,-52 52</inkml:trace>
  <inkml:trace contextRef="#ctx0" brushRef="#br1" timeOffset="145078">20611 9260,'27'0,"25"0,1 0,-26 0,-1 0,-26 53</inkml:trace>
  <inkml:trace contextRef="#ctx0" brushRef="#br1" timeOffset="146235">21352 8308,'26'-53,"27"53,-26 0,26 0,0 26,-27-26,-26 53,26-26,-26 25,0-25,0-1,-52 27,25-26,-26 26,27-53,26 53,0-27,0 27,53-53,0 26,-27-26,0 27,-26 26,-26-53,0 26,-1-26,-26 0</inkml:trace>
  <inkml:trace contextRef="#ctx0" brushRef="#br1" timeOffset="146527">22304 8519,'-26'0,"-1"53,27-26,-52-1,52 27,0-27,26-26,27 27,-27-27,1 0,26 0,-27 0,-26-27,0-25,0-1,0 0,0 26,-26-26,-1 53,-52-26,26 26,0 0,0 53,27 0,26 0</inkml:trace>
  <inkml:trace contextRef="#ctx0" brushRef="#br1" timeOffset="147448">21299 9154,'26'0,"1"0,26 0,53 0,52 0,28 0,25-53,54 53,-53 0,-80 0,0 0,-53 0,-26 0,-26 0,-27 0,53 0,-53 53</inkml:trace>
  <inkml:trace contextRef="#ctx0" brushRef="#br1" timeOffset="148649">21696 9525,'0'26,"0"27,0 0,0 0,0 0,53 26,-53-52,0 26,0-27,0 27,0 0,-27-53,-26 26,0-26,1 0,-28 0,27 0,27 0,26 0,-27-26</inkml:trace>
  <inkml:trace contextRef="#ctx0" brushRef="#br1" timeOffset="148837">21802 9313,'0'0,"0"26,0 1,0-1</inkml:trace>
  <inkml:trace contextRef="#ctx0" brushRef="#br1" timeOffset="149114">21960 9657,'27'0,"-27"0,0 79,0-52,0 26,26-27,-26 1,0 26,0-1,53-52</inkml:trace>
  <inkml:trace contextRef="#ctx0" brushRef="#br1" timeOffset="149324">22251 9710,'53'0,"-26"26,-27 54,53-27,-53-27,0 1</inkml:trace>
  <inkml:trace contextRef="#ctx0" brushRef="#br1" timeOffset="149660">22490 9525,'0'0,"0"26,0 27,-53-53,0 0,26 0,1 0,-54 0,54-53,-27 27,27-1,-1 27,27-53,-79 53,52 0,1 27,26 26,0 26</inkml:trace>
  <inkml:trace contextRef="#ctx0" brushRef="#br1" timeOffset="150890">23521 8678,'0'-53,"0"53,0-26,-26 26,26-27,-53 27,0 0,53-26,-53 26,27 0,-27 0,53 53,0-27,-27 27,27 0,0 0,0 26,0-26,0 0,0 26,27 54,-27-1,53-26,-53 26,53-26,-53 0,0 26,0-53,0 1,0-1,0-26,-53 27,53-54,-27-26,27 26,27-26,26 0,26 0,-26-52,0 52,-27 0,54 0,-54 0,1 0,26 0</inkml:trace>
  <inkml:trace contextRef="#ctx0" brushRef="#br1" timeOffset="151424">23813 8784,'0'26,"0"27,0 27,0-1,0 0,0 1,0-1,0-26,0 0,0 0,0 0,0 0</inkml:trace>
  <inkml:trace contextRef="#ctx0" brushRef="#br1" timeOffset="151627">24104 9313,'26'0,"27"-26,-27 26,1 0,26 0,-27 0,1 0,26 0,-27 0</inkml:trace>
  <inkml:trace contextRef="#ctx0" brushRef="#br1" timeOffset="151955">24580 9075,'0'26,"0"1,0 26,53 0,-53 0,0 26,26 0,-26 1,0-27,53 0,-53-27,0 27,0-27,-53-26,0 0,-26 0,26 0,27 0</inkml:trace>
  <inkml:trace contextRef="#ctx0" brushRef="#br1" timeOffset="152144">24686 8943,'0'-80,"-53"54,26 26,27 0,0 79</inkml:trace>
  <inkml:trace contextRef="#ctx0" brushRef="#br1" timeOffset="152955">25056 8546,'0'-27,"27"27,52 0,-53 27,27 26,0 0,0 26,-26 0,-27 54,52-28,-52 81,0-81,0 54,-26-26,26-1,-53 0,53-53,-53-26,53 0,-26-53,26 27,-53-27,26 0,1 0,26 0,0-53</inkml:trace>
  <inkml:trace contextRef="#ctx0" brushRef="#br1" timeOffset="153704">24712 8943,'27'0,"-27"-27,0 27</inkml:trace>
  <inkml:trace contextRef="#ctx0" brushRef="#br1" timeOffset="159051">26009 9498,'0'0,"52"0,-25 0,52 0,-26 0,-26 0,-27 0</inkml:trace>
  <inkml:trace contextRef="#ctx0" brushRef="#br1" timeOffset="159276">25982 9816,'53'0,"-27"0,27 0,0 0,27 0,-54 0</inkml:trace>
  <inkml:trace contextRef="#ctx0" brushRef="#br1" timeOffset="161175">26908 8546,'0'-27,"0"27,53 0,0 0,-27 0,1 0,-27 53,53-53,-53 53,0 0,-27-53,27 53,-26-53,26 26,0 27,26-26,1-27,-1 79,27-79,-53 53,53-53,-53 27,0 25,-26-52,-27 80,26-80,-26 26,27-26,52 0</inkml:trace>
  <inkml:trace contextRef="#ctx0" brushRef="#br1" timeOffset="161484">27596 8916,'0'0,"0"27,0 52,79-79,-26 26,0-26,0 0,-26 0,-1 0,-26-79,0 26,-26 27,-1-27,-26 53,27-27,-27 27,26 0,1 0,26 0,-26 0,26 53</inkml:trace>
  <inkml:trace contextRef="#ctx0" brushRef="#br1" timeOffset="162756">26935 9419,'-27'0,"54"0,26 0,52 0,1 0,26 0,27 0,-26 0,25 0,-52 0,-27 0,-26 0,0 0,-53 0,-53 0</inkml:trace>
  <inkml:trace contextRef="#ctx0" brushRef="#br1" timeOffset="166726">27120 9974,'26'0,"-26"0,0 53,0-26,0-1,0 27,0-26,0-1,0 27,0 0,27-53,-1 0</inkml:trace>
  <inkml:trace contextRef="#ctx0" brushRef="#br1" timeOffset="167001">27305 10080,'0'0,"53"0,-53 53,0 0,26-53,-26 53,27-26</inkml:trace>
  <inkml:trace contextRef="#ctx0" brushRef="#br1" timeOffset="167527">27649 9631,'0'26,"0"0,0 27,0 0,-79-53,26 0,26 0,1 0,-54-26,27 26,27-27,-27 27,27-53,-27 53,0 0,53 27,-27 26,27-27,0 27,0 0,-53 0</inkml:trace>
  <inkml:trace contextRef="#ctx0" brushRef="#br1" timeOffset="170468">24236 9128,'0'-27,"-27"27,27 0,0 27,0-1,0 27,-26-26,26 26,0 26,0-26,0 0,0 0,0 0,0 0</inkml:trace>
  <inkml:trace contextRef="#ctx0" brushRef="#br1" timeOffset="171682">28522 8890,'0'0,"-53"53,0 0,27-1,-27 54,53 0,-53 0,53 26,0-52,0-1,0-26,79 26,-26-52,27-27,25 0,-25 0,-27 0</inkml:trace>
  <inkml:trace contextRef="#ctx0" brushRef="#br1" timeOffset="171913">28919 9154,'0'27,"0"-1,0 27,0 0,-26 26,26-26,-53 0,53-26,0 26</inkml:trace>
  <inkml:trace contextRef="#ctx0" brushRef="#br1" timeOffset="172153">29369 9366,'53'-27,"26"27,-26 0,0 0,26 0,-26 0,0 0,-26 0,25 0,-25 0</inkml:trace>
  <inkml:trace contextRef="#ctx0" brushRef="#br1" timeOffset="172431">30136 9207,'0'27,"0"26,0 26,0 0,0 1,0-27,0 0,0-1,0 1,0-26,-26-27,-54 0,1 0,-1-53,28 26</inkml:trace>
  <inkml:trace contextRef="#ctx0" brushRef="#br1" timeOffset="172611">30030 8996,'27'0,"-27"-27,0 27</inkml:trace>
  <inkml:trace contextRef="#ctx0" brushRef="#br1" timeOffset="172889">30798 9075,'52'0,"28"79,-27-52,-53-1,53 54,-53-28,0 28,0 26,0-27,0 27,-53 0,0-27,0 27,0-27,0 1,53-54,-26-26</inkml:trace>
  <inkml:trace contextRef="#ctx0" brushRef="#br1" timeOffset="176443">2910 11615,'-26'0,"-53"0,52 0,-26 53,-26 26,26 1,0 52,0-53,53 1,-53-27,53-1,0-25,0 26,0-27,27-26,-1 53,53-53,1 53,26-53,0 0,26 0,-79 0,0 0</inkml:trace>
  <inkml:trace contextRef="#ctx0" brushRef="#br1" timeOffset="180613">3625 12303,'-53'0,"53"-27,26 27,27 0,0 0,0 53,-26 27,-27-54,0 1,0 25,0-25,0 26,0 0,-53 0,53-53,53 0,-27 0,0 0,27 0,-26 0,-1 0,54-27,-54 27</inkml:trace>
  <inkml:trace contextRef="#ctx0" brushRef="#br1" timeOffset="180913">4366 12409,'26'-27,"53"27,-26-53,-26 53,26 0,-27 53,-26 0</inkml:trace>
  <inkml:trace contextRef="#ctx0" brushRef="#br1" timeOffset="181072">4498 12673,'79'0,"-79"0,53 0,-26 0</inkml:trace>
  <inkml:trace contextRef="#ctx0" brushRef="#br1" timeOffset="182576">5662 11800,'27'-53,"25"53,1 0,0 0,27 27,-27-27,-27 0,27 0,0 0</inkml:trace>
  <inkml:trace contextRef="#ctx0" brushRef="#br1" timeOffset="183059">6350 11430,'0'-27,"0"27,79 0,-79 27,27-27,-27 53,26-53,-26 53,0-1,0 1,0-53,0 27,53-27,0 0,-26 53,26-53,-53 26,52-26,-52 27,0 26,-26-53,-27 79,27-79,-27 26,79-79,27-26,26 26</inkml:trace>
  <inkml:trace contextRef="#ctx0" brushRef="#br1" timeOffset="183321">7038 11562,'0'0,"0"26,-27 27,27-26,0-1,53 54,-26-80,-1 0,27 0,-26 0,-27-27,26 27,-26-53,0 27,0-1,-53-26,0 27,27 26,-1 0,1 0,-27 0,0 53,53-27</inkml:trace>
  <inkml:trace contextRef="#ctx0" brushRef="#br1" timeOffset="183785">6138 12276,'53'-53,"-26"53,52 0,27-26,79 26,0-53,1 53,-1-53,0 53,-26 0,-1-53,-52 53,0 0,-79 0,-27 53,0-26,-80-27</inkml:trace>
  <inkml:trace contextRef="#ctx0" brushRef="#br1" timeOffset="184054">6959 12514,'0'53,"26"-53,-26 53,53-53,-53 80,0-54,0 1,0 26,0-27,0 27,26-53</inkml:trace>
  <inkml:trace contextRef="#ctx0" brushRef="#br1" timeOffset="184280">7303 12594,'0'0,"52"0,-52 53,27-53,-27 53,53 26,-53-52</inkml:trace>
  <inkml:trace contextRef="#ctx0" brushRef="#br1" timeOffset="184632">7408 12488,'-26'0,"-53"0,26 53,-27-53,1 0,-27 0,0 0,0 0,1-27,52 27,26 0,-26 0,53 0,27 53,-1-53,27 27,-26-27,25 53,1-53,0 0,-26 0</inkml:trace>
  <inkml:trace contextRef="#ctx0" brushRef="#br1" timeOffset="185113">8996 11377,'0'53,"0"0,0 0,0-1,0 1,26 27,-26-27,0 0,27 26,-27 0,0 1,0-27,0-27,0 1,-27 25,-26-52,-26 53,26-53,0 0</inkml:trace>
  <inkml:trace contextRef="#ctx0" brushRef="#br1" timeOffset="185375">9022 11006,'0'-26,"0"-1,27 27,-54 0,27 27,0 26,0 0</inkml:trace>
  <inkml:trace contextRef="#ctx0" brushRef="#br1" timeOffset="185614">10028 12223,'53'27,"-53"26,26-53,-26 26,0 1</inkml:trace>
  <inkml:trace contextRef="#ctx0" brushRef="#br1" timeOffset="186688">12118 11456,'-53'-53,"27"53,-27 0,0 27,0 26,0 52,53-25,-53-1,53 1,0-1,0-26,0 0,0 0,0-53,53 0,26 0,54 0,-1 0,0-53,-52 0</inkml:trace>
  <inkml:trace contextRef="#ctx0" brushRef="#br1" timeOffset="187054">12568 11774,'79'-53,"-52"53,-1 0,27 0,-53 0,26 0,-26 79,0-26,0-27,-53 27,27-26,-27-27,53 26,27-26,-1 0,27 0,0 0,0 0,0 0,-27 53,-26 0,-53-53,-26 80,26-54,0-26,0 0</inkml:trace>
  <inkml:trace contextRef="#ctx0" brushRef="#br1" timeOffset="188713">13653 11827,'0'0,"0"0,0 0,79 0,-53 0,27-27,-26 27,26 0,-53 0,-53 0,26 27</inkml:trace>
  <inkml:trace contextRef="#ctx0" brushRef="#br1" timeOffset="188890">13705 12038,'27'-26,"-1"26,54 0,-27 0,0 0</inkml:trace>
  <inkml:trace contextRef="#ctx0" brushRef="#br1" timeOffset="191540">14817 10874,'26'0,"-26"27,0 25,0-25,0-1,0 27,0 27,0-27,0-27,0 0,0 27,0-26,80-27,-1-27</inkml:trace>
  <inkml:trace contextRef="#ctx0" brushRef="#br1" timeOffset="191810">15372 11086,'0'0,"27"0,52 53,-26-53,-26 0,-1 0,27-27,-53-26,-27 27,1-27,-27 26,27 27,-1-52,-26 52,27 0,-1 26,27 0,-79 27,79-26</inkml:trace>
  <inkml:trace contextRef="#ctx0" brushRef="#br1" timeOffset="192282">14631 11800,'53'-53,"-26"53,-1 0,80 0,0 0,26 0,53-53,1 53,25-79,-52 79,0-53,-27 53,-79 0,-53 0,-26 0,-80 53</inkml:trace>
  <inkml:trace contextRef="#ctx0" brushRef="#br1" timeOffset="192590">15187 12065,'0'26,"27"-26,-27 53,0-26,0 52,0-26,52 0,-52-27,0 27,27-53</inkml:trace>
  <inkml:trace contextRef="#ctx0" brushRef="#br1" timeOffset="192822">15558 12065,'26'0,"0"26,-26 27,53-53,-53 53,0 0,0-27</inkml:trace>
  <inkml:trace contextRef="#ctx0" brushRef="#br1" timeOffset="193174">15663 11959,'0'-27,"-26"27,26 0,-79 0,52 80,-26-80,-26 53,26-53,0 0,0 0,0 0,-26 0,52 0,27-27,-53 27,53 27,0-1,27 27,-27-26,53-27,-53 26</inkml:trace>
  <inkml:trace contextRef="#ctx0" brushRef="#br1" timeOffset="194052">16801 11377,'-26'0,"-27"79,0 53,26 27,-26 0,0-27,53-26,-79 26,79-26,0-53,0-26,27-27,25 52,54-52,27-52,-28-1</inkml:trace>
  <inkml:trace contextRef="#ctx0" brushRef="#br1" timeOffset="195235">17224 11985,'27'0,"-1"0,1 0,26 0,-27 0,27 0,0 0,26 0,-52 0,-27-53</inkml:trace>
  <inkml:trace contextRef="#ctx0" brushRef="#br1" timeOffset="195701">17912 11509,'0'-26,"27"52,-27 27,0-27,0 27,0 0,0 27,0-27,0-27,0 0,0 27,0-26,0-1,0 27,0-26</inkml:trace>
  <inkml:trace contextRef="#ctx0" brushRef="#br1" timeOffset="195994">18256 11932,'53'0,"0"0,-26 0,25 0,-25 0,-1 0,1 0,-27-26,53 26</inkml:trace>
  <inkml:trace contextRef="#ctx0" brushRef="#br1" timeOffset="196310">18838 11562,'53'53,"-53"0,0 26,27 1,-27-1,0 0,53 1,-53-27,0 26,-27-53,1 27,-1-53,-52 0,26 0,0 0,0-105,53 25</inkml:trace>
  <inkml:trace contextRef="#ctx0" brushRef="#br1" timeOffset="196495">18812 11218,'0'-26,"0"-27,0 79,0 1</inkml:trace>
  <inkml:trace contextRef="#ctx0" brushRef="#br1" timeOffset="196804">19103 11297,'53'0,"0"0,-27 53,27 53,0-26,0 52,-53-26,79 26,-79-26,0 0,0-1,-26 1,-27-53,27-26,-54 52,133-79,-26-53,-27 0</inkml:trace>
  <inkml:trace contextRef="#ctx0" brushRef="#br1" timeOffset="197014">19870 12012,'27'0,"-27"53,26-53,-26 53,0 0,0-53,0 26,-53-26</inkml:trace>
  <inkml:trace contextRef="#ctx0" brushRef="#br1" timeOffset="197832">21087 11350,'0'-26,"0"-1,-53 27,27 0,-1 0,-52 27,26 26,27 26,-27 1,53-1,-53 0,53 1,0-1,0-53,53 1,26 26,-26-53,26 0,1 0,-27-27,0-26,-27 1</inkml:trace>
  <inkml:trace contextRef="#ctx0" brushRef="#br1" timeOffset="198191">21325 11694,'0'27,"0"26,0-27,0 27,27-53,-27 53,53-53,0 0,0 0,-53-27,0 1,0 0,26-27,-26 26,53 27,-53 27,26-1,-26 53,0-26,0 0,0 0,0 0,0 27,0-28</inkml:trace>
  <inkml:trace contextRef="#ctx0" brushRef="#br1" timeOffset="198484">22119 11641,'0'0,"27"0,-1 0,53-53,-26 53,-26 0,-27 27,0-1</inkml:trace>
  <inkml:trace contextRef="#ctx0" brushRef="#br1" timeOffset="198650">22093 12012,'53'0,"-27"-53,27 53,0 0,0-27,0 27,0 0,-27-53</inkml:trace>
  <inkml:trace contextRef="#ctx0" brushRef="#br1" timeOffset="198979">23045 11350,'0'0,"0"80,0-27,0 0,0-27,0 0,27 27,26-53,-27 0,27 0,-53-26,0-27,0 27,0-1,-26-52,-1 79,-26 0,27 0,-27 0,0 0</inkml:trace>
  <inkml:trace contextRef="#ctx0" brushRef="#br1" timeOffset="199212">23865 11694,'53'0,"-53"53,0 0,0-26,0 25,0-25,-53-1,-26-26,53 0</inkml:trace>
  <inkml:trace contextRef="#ctx0" brushRef="#br1" timeOffset="217599">21643 6747,'0'-53,"0"106,0-27,0 0,0 27,0 27,0-27,0 0,0 0,0-1,0 28,0-54,0 1,0 26,53-53,-53 53,0-80,26 1,-26-27</inkml:trace>
  <inkml:trace contextRef="#ctx0" brushRef="#br1" timeOffset="218680">22251 6694,'0'-27,"0"27,-52 0,52 0,-80 0,54 0,-1 27,-26-27,0 0,27 0,26 79,0-53,0 1,0 26,-53 53,53-53,0 0,0-27,0 27,-26-53,26 26,0-26,53 0,-27-53,27 53,26-79,-26 79,-26-26,26 26,-1 0,-52 26,0 27,0 26,0-26,-52 27,25-27,-26-1,27-25,-27 26,53-53,26-106</inkml:trace>
  <inkml:trace contextRef="#ctx0" brushRef="#br1" timeOffset="220044">24818 11165,'0'-26,"-53"-54,27 80,-1 0,-52 80,52-1,-26 53,0-52,53 26,-52 26,52-53,0-26,0-26,26-27,0 52,27-52,0 0,27 0,25-52,-52 52,0 0,-26 0</inkml:trace>
  <inkml:trace contextRef="#ctx0" brushRef="#br1" timeOffset="220577">24791 12065,'0'26,"0"1,27-27,-27 53,53 26,-27-26,27 0,-53 0,0-27,-26 1,-27-27,26 0,1 0</inkml:trace>
  <inkml:trace contextRef="#ctx0" brushRef="#br1" timeOffset="220762">24818 12091,'53'0,"0"0,26-26,1 26,-1-53,-26 53,-27-27</inkml:trace>
  <inkml:trace contextRef="#ctx0" brushRef="#br1" timeOffset="223260">25506 11721,'26'-53,"27"53,-26 0,-1 0,27 0,-26 0,-27-27,26 27,-26 0,0 53</inkml:trace>
  <inkml:trace contextRef="#ctx0" brushRef="#br1" timeOffset="223642">25585 11959,'0'0,"53"0,-26 0,-1 0,27 0,-27 0,1 0,-1 0,27 0</inkml:trace>
  <inkml:trace contextRef="#ctx0" brushRef="#br1" timeOffset="227280">27067 10636,'0'53,"-27"79,-25 53,-1-26,53-53,-27 0,27-53,0-27,27-26,26 0,-27 0,0 0,27-53,-53 0,0 0,0 0,0 1,0 25,-79 27,53 0,-1 0,-26 27,27 25,26 28,-53-54</inkml:trace>
  <inkml:trace contextRef="#ctx0" brushRef="#br1" timeOffset="227773">26564 11694,'53'-26,"-26"26,25-53,81 53,-1-53,27 53,0 0,-27-53,0 53,-52 0,-54 0,0 0</inkml:trace>
  <inkml:trace contextRef="#ctx0" brushRef="#br1" timeOffset="228133">26961 12012,'0'-27,"27"27,-27 53,0 0,0 0,0 0,0 26,0-26,0 0,0-26</inkml:trace>
  <inkml:trace contextRef="#ctx0" brushRef="#br1" timeOffset="228359">27279 12091,'0'27,"0"52,0-53,0 1,0 26,0-27,0 1,26-27</inkml:trace>
  <inkml:trace contextRef="#ctx0" brushRef="#br1" timeOffset="228708">27490 11879,'-79'0,"52"27,1-27,-53 26,52-26,-26 0,0 0,-26 0,26 0,27 0,-27-53,0 27,53 52,0 27,0 0,0 0,0 0,0 0</inkml:trace>
  <inkml:trace contextRef="#ctx0" brushRef="#br1" timeOffset="229342">28416 11139,'0'-53,"-26"53,26-27,-53 27,53 53,-53 27,53 52,-53-26,53 0,-53-1,53-25,0-1,0 0,0-26,27 0,-1-53,27 27,-27-27,27 0</inkml:trace>
  <inkml:trace contextRef="#ctx0" brushRef="#br1" timeOffset="229581">28601 11562,'0'0,"0"26,0 27,0 0,-52 0,52 27,0-28,0 28</inkml:trace>
  <inkml:trace contextRef="#ctx0" brushRef="#br1" timeOffset="230032">28998 11694,'80'0,"-54"0,1 0,26 0,26 0,-26 0,26 0,1-53,-27 53,26-53</inkml:trace>
  <inkml:trace contextRef="#ctx0" brushRef="#br1" timeOffset="230362">29819 11297,'52'-53,"-52"106,0 0,0-26,0-1,0 27,53-26,0 52,-26-26,26 0,-53 0,26 0,-26-27,0 1,0 25,-53-52,0 27,-26-27,26 0,0 0,53-53</inkml:trace>
  <inkml:trace contextRef="#ctx0" brushRef="#br1" timeOffset="230527">30030 10927,'0'-26,"0"26,0-53,-53 53,27 26</inkml:trace>
  <inkml:trace contextRef="#ctx0" brushRef="#br1" timeOffset="230918">30612 10980,'53'26,"-53"1,53 52,0-26,-26 26,-27 1,79-1,-79 1,0-1,0 0,-79 27,52-26,-26-28,53 1,-26-53,79 0,0-79</inkml:trace>
  <inkml:trace contextRef="#ctx0" brushRef="#br1" timeOffset="231073">31168 11588,'26'0,"-26"-26</inkml:trace>
  <inkml:trace contextRef="#ctx0" brushRef="#br1" timeOffset="243948">1508 13890,'0'53,"-26"53,26 0,0 0,0-27,-27-26,27 26,0-52,0-1,0 27,0-106,0 0,0 0,0-26,27-27,-27-26,0 53,0 52,0 1,26 26,1 26,-27 27,79 0,-79 53,79-53,-26 0,-26 26,26-53,0-26,-27 0,-26 0,53-52,-53-54,0 0,0-26,0 26,0 26,0 54,0-1,0-25,0 78,0 27,53 0</inkml:trace>
  <inkml:trace contextRef="#ctx0" brushRef="#br1" timeOffset="244796">2434 14049,'0'53,"0"-27,0 27,0 0,0 0,0-26,0-1,0-26,53 53,-26-53,-1 0,27-53,-53 27,53-27,-53 0,0-27,0 28,0 25,0 27,0-26,-53 26,-26 26,79 1,-53 25,53-25,0 26,26-53,27 53,0-53,0 0,0-27,0 27,26-26,-52 26,-1 0,-26 26,0 27,0 0,0 0,0 26,0-52,0-1,53-26,-53 53,26-53,1 0,-27-53,53 27,-53-1,26-26,-26 27,53 26,-26 0,-27 53,52-53,-52 26,27-26,26 0,-53 0,0-53,0 1,0-28,0-26,0 1,0-1,0 26,-27 80,1 0</inkml:trace>
  <inkml:trace contextRef="#ctx0" brushRef="#br1" timeOffset="244969">3889 14578,'0'27,"0"-1,0 27,0 26,-26-26,-27 0</inkml:trace>
  <inkml:trace contextRef="#ctx0" brushRef="#br1" timeOffset="245689">6033 13970,'0'-53,"0"0,0 53,-53 0,0 53,26 26,-26 1,0-1,53 0,-26 27,26-27,0-26,53 0,0-53,26 0,1 0,-1 0</inkml:trace>
  <inkml:trace contextRef="#ctx0" brushRef="#br1" timeOffset="245876">6429 14261,'0'0,"0"26,0 27,0 26,0-26,0 0,0-26</inkml:trace>
  <inkml:trace contextRef="#ctx0" brushRef="#br1" timeOffset="246319">5186 13784,'0'27,"53"79,-53 26,53 27,-53 26,0 0,0-26,53 0,-53-53,53-27,-53-26,52 0,-25-53</inkml:trace>
  <inkml:trace contextRef="#ctx0" brushRef="#br1" timeOffset="246785">6641 13890,'0'-53,"0"53,53 80,-53 52,0 0,53 54,-53-1,53-26,-53-54,53 1,-53-26,26-54</inkml:trace>
  <inkml:trace contextRef="#ctx0" brushRef="#br1" timeOffset="247046">7355 14578,'0'-26,"53"26,0-53,-26 53,26 0,26-27,-53 27</inkml:trace>
  <inkml:trace contextRef="#ctx0" brushRef="#br1" timeOffset="247204">7541 14869,'26'0,"27"0,0 0,0 0,-53 0,53 0</inkml:trace>
  <inkml:trace contextRef="#ctx0" brushRef="#br1" timeOffset="247548">8202 14023,'0'79,"0"0,0 1,53 26,-53-27,0-26,26 0,-26 0,53 0,0-53</inkml:trace>
  <inkml:trace contextRef="#ctx0" brushRef="#br1" timeOffset="248750">8784 14181,'0'27,"0"-1,0 27,0-26,80 52,-28-79,1 53,0-53,0 53,-26-53,-27 79,53-52,-53 52,0-26,-27-27,1-26,-54 53,27-53,-26 53,26-53</inkml:trace>
  <inkml:trace contextRef="#ctx0" brushRef="#br1" timeOffset="248936">8784 14234,'27'0,"-27"-53,53 0,-27 27,0 26,54 0,-27-53,0 53,-27 0,27 0,-26 27</inkml:trace>
  <inkml:trace contextRef="#ctx0" brushRef="#br1" timeOffset="249755">10001 14472,'53'0,"-53"27,53-27,-53 53,27-53,-27 79,0-52,-27-1,1-26</inkml:trace>
  <inkml:trace contextRef="#ctx0" brushRef="#br1" timeOffset="250527">11906 13996,'0'-26,"-53"-27,0 53,27 0,0 0,-27 53,26-27,-26 27,53 26,-26-26,26 0,0 0,53 27,0-54,0-26,26 79,-26-79,-27 0</inkml:trace>
  <inkml:trace contextRef="#ctx0" brushRef="#br1" timeOffset="250783">12039 14499,'52'0,"1"0,-26 0,-27 79,0 1,0-54,0 1,0 25,53-52,0-26,0 26,52-53,-25 0,26 53,-1-79,-78 79</inkml:trace>
  <inkml:trace contextRef="#ctx0" brushRef="#br1" timeOffset="251380">13441 14314,'53'0,"0"-27,-27 27,1 0,26 0,-27 0,-26 27</inkml:trace>
  <inkml:trace contextRef="#ctx0" brushRef="#br1" timeOffset="251542">13494 14631,'53'0,"26"-26,-52 26</inkml:trace>
  <inkml:trace contextRef="#ctx0" brushRef="#br1" timeOffset="258729">14975 13493,'0'-26,"27"26,-27-26,53 26,0 0,0 0,-53 26,53-26,-53 53,0-27,0 27,0-26,0-1,-53 27,53-26,-27-27,27 52,0-25,27-27,26 0,26 26,-53-26,1 0,-27 53,53-53,-53 27,0-1,0 27,-80-26,27-27,27 79,-27-79</inkml:trace>
  <inkml:trace contextRef="#ctx0" brushRef="#br1" timeOffset="259008">15901 13573,'0'-27,"0"27,-52 53,25-26,-26 52,53-26,0-27,0 27,0-53,53 0,0-26,-27-1,27-52,-53 53,0-1,0-26,-53 0,1 53,25 0,1 0,-27 27</inkml:trace>
  <inkml:trace contextRef="#ctx0" brushRef="#br1" timeOffset="259690">14870 14393,'26'0,"-26"-53,53 53,-27 0,54 0,52 0,-26 0,53-53,26 53,-53-53,53 53,27-79,-106 79,-27-53,-26 53,-53 26,0 1,-53-27</inkml:trace>
  <inkml:trace contextRef="#ctx0" brushRef="#br1" timeOffset="260341">15478 14578,'27'0,"-27"27,53 26,-53 0,0-27,0 0,26-26,-26 53,0 27</inkml:trace>
  <inkml:trace contextRef="#ctx0" brushRef="#br1" timeOffset="260578">15796 14631,'0'0,"26"27,-26 26,0-27,0 0,0 27,0 0,53-53</inkml:trace>
  <inkml:trace contextRef="#ctx0" brushRef="#br1" timeOffset="260919">15901 14499,'0'0,"-79"0,26 0,0 0,27 0,-27 0,0 0,0 0,27 0,-27 26,53 1,-53 26,53-27</inkml:trace>
  <inkml:trace contextRef="#ctx0" brushRef="#br1" timeOffset="261371">16695 13784,'0'27,"53"26,-53 26,80 27,-80 0,52-27,-52 1,53-1,-53 0,0 1,0-1,-79 1,0-1,-54 0,1-52</inkml:trace>
  <inkml:trace contextRef="#ctx0" brushRef="#br1" timeOffset="261976">14552 14049,'0'27,"0"25,-26 28,26 52,0-26,0 0,0 0,0-1,26 28,53-27,1-54,26-52,52 0</inkml:trace>
  <inkml:trace contextRef="#ctx0" brushRef="#br1" timeOffset="262651">16933 13467,'27'0,"26"0,-27 0,1 0,26 26,-1 54,-52-27,0-27,0 27,0-26,0 25,0-52,53 0,27 0,-1 0,-26 0</inkml:trace>
  <inkml:trace contextRef="#ctx0" brushRef="#br1" timeOffset="262981">17965 14155,'53'0,"0"-53,26 53,1-26,79 26,-54 0,-25-53,-27 53</inkml:trace>
  <inkml:trace contextRef="#ctx0" brushRef="#br1" timeOffset="263210">18336 13837,'0'-26,"0"26,0 53,26 0,-26 0,0 53,0-27,0 0,0 1,0-27</inkml:trace>
  <inkml:trace contextRef="#ctx0" brushRef="#br1" timeOffset="263979">19659 13229,'26'0,"27"-27,0 27,0 0,-27 0,1 0,-27 27,53-27,-53 53,0-27,-27 27,1-26,-1-27,-26 53,27-1,79-52,0 0,0 27,0-27,-1 0,-25 0,-27 53,0 0,0 26,-27-79,27 27</inkml:trace>
  <inkml:trace contextRef="#ctx0" brushRef="#br1" timeOffset="264259">20505 13441,'-26'0,"26"26,-27 27,27 0,27-53,-1 0,27 0,-26-53,-27 26,53-25,-53 25,0 1,-27 26,1-53,-27 53,26 0,1 26,-27-26</inkml:trace>
  <inkml:trace contextRef="#ctx0" brushRef="#br1" timeOffset="264705">19791 13996,'0'-26,"26"26,1 0,79 0,-1 0,28 0,52 0,0 0,0-53,-26 53,-27 0,-26 0,0 0</inkml:trace>
  <inkml:trace contextRef="#ctx0" brushRef="#br1" timeOffset="265029">20320 14367,'26'0,"1"26,-27 0,0 1,0 26,0 0,0-27,0 1</inkml:trace>
  <inkml:trace contextRef="#ctx0" brushRef="#br1" timeOffset="265231">20638 14314,'0'0,"0"53,26-27,-26 27,0 0,0-27,0 1</inkml:trace>
  <inkml:trace contextRef="#ctx0" brushRef="#br1" timeOffset="265561">20690 14181,'0'0,"-26"0,-27 0,-26 0,26 0,0 0,0 0,0-26,27 26,-1 0,27-53,-53 53,53 53,0 0,0 26,0-52</inkml:trace>
  <inkml:trace contextRef="#ctx0" brushRef="#br1" timeOffset="265909">21484 13493,'0'27,"27"52,-27 1,0-1,53 0,-53 1,26-27,-26 0,0 26,0 0,-26 1,-27-27,-53 26,-26-26</inkml:trace>
  <inkml:trace contextRef="#ctx0" brushRef="#br1" timeOffset="266469">19473 13626,'0'0,"0"53,0 0,0-1,0 28,0-1,0 27,0 26,0-26,0-26,0-1,53-26,53 26,0-79</inkml:trace>
  <inkml:trace contextRef="#ctx0" brushRef="#br1" timeOffset="267092">21987 13335,'0'0,"0"26,26-26,-26 53,53 0,-53-27,0 27,0-26,0-1,0 27,53-53,0 0,26 0</inkml:trace>
  <inkml:trace contextRef="#ctx0" brushRef="#br1" timeOffset="268509">13944 13811,'0'-79,"0"52,0 1,0 26,0-53,-27 26,27 1,-53 26,53-53,-26 26,-27 27,53 53,0 27,26 52,-26 106,53-53,-53 1,53-1,-53 0,0 0,53-26,-53-27,0-26,53 0,-53-53,0-27,0 27,-27-53,-52-26,26 26,53-80,-26 27,26 27,0 0,-53-27,53 26,0 1</inkml:trace>
  <inkml:trace contextRef="#ctx0" brushRef="#br1" timeOffset="270421">13944 13546,'0'-26,"0"26,26 0,53 0,-52 0,26 0,0 0,26-53,-26 53,0 0,0 0,26 0,1 0,-28 0,28-53,-27 53,26 0,1 0,-1-26,0 26,1 0,25-53,-25 53,-1 0,1 0,-1-27,-26 27,26 0,1 0,-27-53,-1 53,28 0,-1-53,1 53,25 0,-25 0,-27-26,26 26,0 0,1 0,-1-53,1 53,-1 0,27-26,-27 26,1 0,-1-53,0 53,1 0,26-53,-27 53,0 0,1-27,-1 27,0 0,1 0,-1 0,1 0,-1 0,0 0,1 0,-1 0,53 0,-52 0,-1 0,-26 0,0 0,0-53,26 53,-26 0,0 0,0 0,0 0,0 0,26-26,-26 26,0 0,0 0,26 0,-26 0,0 0,0 0,0 0,0 0,26 0,-26 0,0 0,0 0,26 0,-26 0,0 0,0 0,0 0,0 0,26 0,-26 0,0 0,0 0,0 0,26 0,1 0,-1 0,-26 0,0-53,0 53,26 0,-26-26,0 26,0 0,26 0,-26 0,0 0,0 0,0 0,0 0,26 0,-26 0,0 0,0 0,0 0,-27 0,27 0,-26 0,52 0,1 0,-28 0,-25 0,-27 0,26 0,-26 26,0 27</inkml:trace>
  <inkml:trace contextRef="#ctx0" brushRef="#br1" timeOffset="281505">23019 13864,'0'0,"53"0,0 0,26-53,-53 53,27 0,-53 0,0 0</inkml:trace>
  <inkml:trace contextRef="#ctx0" brushRef="#br1" timeOffset="281722">23125 14155,'26'0,"1"0,25 0,-25 0,-1 0</inkml:trace>
  <inkml:trace contextRef="#ctx0" brushRef="#br1" timeOffset="284392">10980 13943,'0'-53,"53"133,-53-1,53 0,-53 27,27 27,-27-28,0 1,52 0,-52-53,0 0,53 0,-53 26,27-52,-27-1,0 53,53-52</inkml:trace>
  <inkml:trace contextRef="#ctx0" brushRef="#br1" timeOffset="286384">11139 14023,'0'-53,"53"26,-53-26,0 106,-27 80,-25 25,-1 1,0-27,0 27,0 0,53-53,-27-53</inkml:trace>
  <inkml:trace contextRef="#ctx0" brushRef="#br1" timeOffset="286584">11165 15213,'-79'53,"53"0,26-26,0-27</inkml:trace>
  <inkml:trace contextRef="#ctx0" brushRef="#br1" timeOffset="286748">11165 15346,'-26'52,"-27"1,27-26,-27 26,0-27</inkml:trace>
  <inkml:trace contextRef="#ctx0" brushRef="#br1" timeOffset="286907">10821 14631,'-79'53,"79"-26,-53 25</inkml:trace>
  <inkml:trace contextRef="#ctx0" brushRef="#br1" timeOffset="288382">23204 13917,'0'-27,"0"-26,26 27,1 26,26 0,26 0,-26 0,26 0,1 0,-27 0,0 0,0 0,-53 79,26-52,-26-1,0 27,-79-53</inkml:trace>
  <inkml:trace contextRef="#ctx0" brushRef="#br1" timeOffset="288563">23310 14234,'79'-26,"-26"26,26 0,1 0,-1 0,1 0,-27 0,-1 0,-52-27</inkml:trace>
  <inkml:trace contextRef="#ctx0" brushRef="#br1" timeOffset="288802">24342 13652,'0'53,"26"-26,-26 25,0 1,0 0,0 0,0 0,0 27,0-28,-79-25,52 26,-26-53,-52 53</inkml:trace>
  <inkml:trace contextRef="#ctx0" brushRef="#br1" timeOffset="290170">25929 13573,'0'-53,"0"0,-53 53,53-26,-53 26,0 26,27 27,-27 0,53 0,-53 26,53 0,-53 1,53-1,0-26,0 0,27 0,52-53,-26 26,26-26,1 0,-1 0</inkml:trace>
  <inkml:trace contextRef="#ctx0" brushRef="#br1" timeOffset="299505">26247 13996,'0'-53,"53"53,-27 0,-26 53,0 0,0 0,0 0,-26 26,26-52,-53-1,53 27,53-53,0 0,26 0,-26 0,0 0</inkml:trace>
  <inkml:trace contextRef="#ctx0" brushRef="#br1" timeOffset="299889">25241 13467,'27'0,"26"53,-53 106,0-27,0 27,0-27,0 27,0-53,0-27,0 0,79-26</inkml:trace>
  <inkml:trace contextRef="#ctx0" brushRef="#br1" timeOffset="300352">26908 13493,'27'0,"-27"0,0 53,26 0,-26 27,0 25,0 1,53 27,-53-28,0 1,0-26,0-1,0 0</inkml:trace>
  <inkml:trace contextRef="#ctx0" brushRef="#br1" timeOffset="301121">27490 13970,'0'0,"80"0,-54 0,1 0,25 0,-52 0</inkml:trace>
  <inkml:trace contextRef="#ctx0" brushRef="#br1" timeOffset="301318">27490 14499,'27'0,"52"0,-52 0,-1 0</inkml:trace>
  <inkml:trace contextRef="#ctx0" brushRef="#br1" timeOffset="302115">28893 13441,'26'-27,"-26"-52,0 132,-26 26,-27 27,53 26,-80-26,80 26,-53 27,53-53,0-27,0-52</inkml:trace>
  <inkml:trace contextRef="#ctx0" brushRef="#br1" timeOffset="302595">29210 13599,'0'-26,"26"26,-26-53,27 53,26 0,0 0,-27 0,27 26,-53 1,0 26,-26 0,-27 0,26-1,1-25,26-1,-53-26,53 53,0-26,26-27,27 0,0 26,0-26,0 0,-26 53,-27-26,-53-27,0 53,-27-53,54 0</inkml:trace>
  <inkml:trace contextRef="#ctx0" brushRef="#br1" timeOffset="302835">29819 13917,'52'0,"-25"0</inkml:trace>
  <inkml:trace contextRef="#ctx0" brushRef="#br1" timeOffset="303614">30242 13626,'-27'0,"27"53,0-27,0 1,0 25,0-25,53 26,-53-27,80 1,-80 26,0-27,0 27,-53 26,26-79,-26 27,-26-27,53 0</inkml:trace>
  <inkml:trace contextRef="#ctx0" brushRef="#br1" timeOffset="303825">30321 13652,'0'-53,"27"53,52 0,-26 0,0 0,0 0,53 0,-27 0,-26 0</inkml:trace>
  <inkml:trace contextRef="#ctx0" brushRef="#br1" timeOffset="305982">31247 13784,'-53'0,"53"27,-53 26,53 0,0-27,0 1,0 26,53-53,0 26,-26-26,26-26,-53-54,0 54,0-1,0-26,0 27,-53 26,53-27,-80 27,27 0,1 27</inkml:trace>
  <inkml:trace contextRef="#ctx0" brushRef="#br1" timeOffset="307609">2725 16536,'0'0,"0"-26,-79 26,52 0,-26 0,1 0,-1 26,26 27,27 0,-79 53,79-27,0 1,0-1,0 0,26-26,1 0,26-26,52-27,-25 0,-1 0,1 0,-27 0</inkml:trace>
  <inkml:trace contextRef="#ctx0" brushRef="#br1" timeOffset="307939">3043 16854,'26'0,"27"0,0 0,-27 26,-26 27,0-27,0 1,-26 26,26-27,-26-26,78 0,-25 0,26 0,26-53,-26 53,-26 0,-27 80,-27 26,-105-1,0 28,-27-54</inkml:trace>
  <inkml:trace contextRef="#ctx0" brushRef="#br1" timeOffset="308816">1905 16430,'0'106,"53"0,-53 53,0-27,79 53,-79-52,80-1,-80-26,79 26,-26-53</inkml:trace>
  <inkml:trace contextRef="#ctx0" brushRef="#br1" timeOffset="309896">3836 16483,'0'0,"27"27,-27 52,0 0,79 1,-79-1,27 1,-27-1,0 0,53 27,-53-53,0 0,26 0,-26 0,0-27,53 1,-53 26,27-53</inkml:trace>
  <inkml:trace contextRef="#ctx0" brushRef="#br1" timeOffset="317140">26432 14076,'0'-27,"0"-26,-27 27,27-27,0 26,-26 27,26 0,0 80,0-1,-53 0,53 1,-53 26,53-27,-26 27,26-53,0-27,0 1,0-27,0-27,0 1,0-54,0 1,0 0,0-1,0 1,53 26,-53-26,0 26,26 26,-26-26,0 27,53-1,-53-52,0 158,0-26,-26 27,-27-1,26 27,27-27,-53-52</inkml:trace>
  <inkml:trace contextRef="#ctx0" brushRef="#br1" timeOffset="318497">3016 16907,'0'-80,"0"27,27 27,-1 26,1 0,26 0,26 0,-26 53,0-27,-53 27,26 26,-26 1,-26-1,-1 1,-26-1,27-26,-27-27,53 27,0-26,26-27,27 0,27 0,-1-27,27 27,53-53,-80 53,-26 0,0 0,-53 27</inkml:trace>
  <inkml:trace contextRef="#ctx0" brushRef="#br1" timeOffset="319647">4736 17145,'0'-27,"0"27,53-53,0 53,-27 0,1 0,26 0,-53 27,0 26,0-53</inkml:trace>
  <inkml:trace contextRef="#ctx0" brushRef="#br1" timeOffset="319820">4815 17409,'80'0,"-80"0,53 0,0 0,0 0,-27 0</inkml:trace>
  <inkml:trace contextRef="#ctx0" brushRef="#br1" timeOffset="320726">6165 16404,'0'-53,"0"0,0 27,0-27,-27 53,-26 0,1 26,-1 1,0 52,0 0,0 54,53-54,0-26,0-27,0 27,0-53,53 27,0-27,0 0,0-27,-1 27,-25-79,-27 105,0 54,0-1,0 27,-27 26,27-26,-52 26,52-79</inkml:trace>
  <inkml:trace contextRef="#ctx0" brushRef="#br1" timeOffset="320919">6324 17277,'52'-53,"1"53</inkml:trace>
  <inkml:trace contextRef="#ctx0" brushRef="#br1" timeOffset="321258">7329 16668,'-26'0,"26"0,-53 0,53 80,0-27,0-27,0 27,26-53,27 79,26-79,-52 53,-1-53,-26 53,53-53,-53 53,0 0,-53-53,-26 53,0-53,-1 0,27 0,27 0</inkml:trace>
  <inkml:trace contextRef="#ctx0" brushRef="#br1" timeOffset="321433">7276 16695,'27'-27,"25"-25,1 52,-26 0,26 0,0 0,-53-27</inkml:trace>
  <inkml:trace contextRef="#ctx0" brushRef="#br1" timeOffset="321768">8255 16589,'-26'27,"26"-1,-27-26,27 53,0-27,0 27,0-26,27-1,-1 27,27-53,0 53,0-53,0 79,-27-79,27 53,-53-26,0 26,0 0,-79-53,-1 0,27 0</inkml:trace>
  <inkml:trace contextRef="#ctx0" brushRef="#br1" timeOffset="321952">8414 16483,'53'-26,"0"26,-53-80,26 80,-26-26,53 26,-27 0,27 0,-26 0,-27 26,26-26</inkml:trace>
  <inkml:trace contextRef="#ctx0" brushRef="#br1" timeOffset="322137">10054 17065,'0'53,"0"0,0-26,0 26,-53 26,0-53,27-26</inkml:trace>
  <inkml:trace contextRef="#ctx0" brushRef="#br1" timeOffset="323012">12568 16324,'0'-52,"0"25,-27 27,-26 0,0 0,27 0,-27 27,27 52,26-26,-53 26,53-26,0 27,0-54,0 0,26 27,-26-26,53-1,-26-26,25 53,1-53,-26 0</inkml:trace>
  <inkml:trace contextRef="#ctx0" brushRef="#br1" timeOffset="323342">12832 16589,'53'0,"0"0,0 0,-53 27,0-1,0 27,0-27,-26-26,26 53,-80-53,107 0,-1 0,27 0,0 0,26 0,-52 0,-27 27,0 26,-27 0,-78-1,-54 1,53-53</inkml:trace>
  <inkml:trace contextRef="#ctx0" brushRef="#br1" timeOffset="323927">11800 16219,'0'-27,"27"27,26 27,-53 52,53 0,-53 27,0 0,0 26,0-26,0 0,0 53,0-80,0-52</inkml:trace>
  <inkml:trace contextRef="#ctx0" brushRef="#br1" timeOffset="325232">13573 16324,'53'0,"-53"0,0 80,27-27,-27 0,0 0,52 26,-52-26,0 0,0 0,27 0,-27 26,0-26,0-27,0 1,0 26,0-27,0-26,26 0,-26-53</inkml:trace>
  <inkml:trace contextRef="#ctx0" brushRef="#br1" timeOffset="326672">14446 16748,'0'0,"0"-27,27 27,26 0,0 0,-27 0,27 0,-27 0,1 0,-27 0</inkml:trace>
  <inkml:trace contextRef="#ctx0" brushRef="#br1" timeOffset="326851">14579 16907,'26'0,"27"0,0 0,-27 0,-26 0</inkml:trace>
  <inkml:trace contextRef="#ctx0" brushRef="#br1" timeOffset="328113">15584 16033,'0'0,"0"-26,0 79,0 26,0 27,0 0,0 26,0-52,0-27,0-1,0-25,26-27,27 0,-26 0,26-53,-27 0,27-26,-26 26,-27 0,52 0,-52 0,0 79,0 27,0 27,0-1,0 1,0-1,0-26,-26 26,26-26,0-26</inkml:trace>
  <inkml:trace contextRef="#ctx0" brushRef="#br1" timeOffset="328303">16245 16774,'27'0,"-27"-26,0-27</inkml:trace>
  <inkml:trace contextRef="#ctx0" brushRef="#br1" timeOffset="328623">16801 16245,'0'53,"53"0,0-53,0 53,0 0,0-27,-27 27,-26-26,53 26,-53-27,0 0,0 27,-26-53,-54 53,27-53,0 0,27 0</inkml:trace>
  <inkml:trace contextRef="#ctx0" brushRef="#br1" timeOffset="328812">16907 16192,'26'-53,"-26"27,53 26,-26 0,-1 0,-26 0,53 53</inkml:trace>
  <inkml:trace contextRef="#ctx0" brushRef="#br1" timeOffset="329065">17489 16457,'0'79,"0"-52,0 26,0-27,0-26,53 0,26 0,-52 0,26 0,-53-53,0 27,0-1,0-26,-53 53,26-26,1 26,-27 0,26-53</inkml:trace>
  <inkml:trace contextRef="#ctx0" brushRef="#br1" timeOffset="329263">18415 16668,'53'0,"-53"53,26 0,-26 0,0-26,-26 26,-27-27,-26-26</inkml:trace>
  <inkml:trace contextRef="#ctx0" brushRef="#br1" timeOffset="330839">21008 16245,'0'-26,"0"-1,0-26,-53 53,53-26,-79 26,52 0,1 0,-27 0,26 0,-26 26,1 27,52-26,0 26,-27-27,27 27,0 0,0-27,0 1,0-1,0 27,0-26,53 26,26-1,-26-52,27 0,-54 0</inkml:trace>
  <inkml:trace contextRef="#ctx0" brushRef="#br1" timeOffset="331169">21034 16430,'0'27,"53"26,-53-27,106 27,-79-53,-1 53,27-53,-27 0,-26-26,0-1,53-52,-53 26,0 26,0 107,0-27,0 0,0 26,0 0,0 1,0 25,-26-78</inkml:trace>
  <inkml:trace contextRef="#ctx0" brushRef="#br1" timeOffset="331949">20188 15981,'26'0,"-26"105,0 1,0 0,0 53,-26 26,26-26,0-53,0-1,0-25,0-1,26-26,-26 0,80-53</inkml:trace>
  <inkml:trace contextRef="#ctx0" brushRef="#br1" timeOffset="332549">21749 16007,'0'26,"0"27,0 27,0 26,26 52,-26-52,0 53,0-27,0 27,53-80,-53 1,0-27,0 0</inkml:trace>
  <inkml:trace contextRef="#ctx0" brushRef="#br1" timeOffset="332865">22093 16510,'53'-27,"-27"27,27 0,0 0,0 0,26 0,-79 53</inkml:trace>
  <inkml:trace contextRef="#ctx0" brushRef="#br1" timeOffset="333043">21987 17065,'79'0,"-26"-26,0 26,0-27,-27 27,1 0</inkml:trace>
  <inkml:trace contextRef="#ctx0" brushRef="#br1" timeOffset="333915">23178 16430,'0'0,"-53"27,53 26,0 0,0 0,0 26,26-26,1-27,25-26,-25 0,-1 0,-26-53,53 0,-53 1,0-28,-26 1,26-1,-27 54,-26-27,27 53,26 0</inkml:trace>
  <inkml:trace contextRef="#ctx0" brushRef="#br1" timeOffset="334117">24077 16695,'0'79,"0"-26,-26-26,-27 26,26-53</inkml:trace>
  <inkml:trace contextRef="#ctx0" brushRef="#br1" timeOffset="334905">25823 16139,'0'-53,"-26"0,-27 27,0 26,0 0,0 53,53 0,-53 0,53 26,0 0,0 1,0-27,0 0,0-27,0 27,27 0,26-53,-27 0,1 0</inkml:trace>
  <inkml:trace contextRef="#ctx0" brushRef="#br1" timeOffset="335216">25956 16404,'0'26,"26"-26,27 53,-27-26,27 26,-26-27,-27 27,53-27,-53 1,0 26,-27-27,1 27,-27-53,-53 53,53-53</inkml:trace>
  <inkml:trace contextRef="#ctx0" brushRef="#br1" timeOffset="335425">26061 16377,'27'-26,"26"26,0 0,-27 0,1 0,26 0</inkml:trace>
  <inkml:trace contextRef="#ctx0" brushRef="#br1" timeOffset="335946">25532 16060,'-53'0,"53"26,0 1,-53 52,53-26,0 0,0 0,0 0,0 26,0-26,0 27,0 25,0-52</inkml:trace>
  <inkml:trace contextRef="#ctx0" brushRef="#br1" timeOffset="337461">26564 16219,'53'0,"-53"53,0-27,27 53,-27-26,0 0,0 27,52-1,-52 0,0 1,0 26,0-27,0-26,0-27,0 1,0 26,27-53,-27 26,26-26,27 0,-53 0</inkml:trace>
  <inkml:trace contextRef="#ctx0" brushRef="#br1" timeOffset="338270">27464 16748,'0'-27,"26"27,27 0,0 0,-26 0,-1 0,27 27,-53-1</inkml:trace>
  <inkml:trace contextRef="#ctx0" brushRef="#br1" timeOffset="338453">27490 17065,'53'0,"0"0,-26 0,25 0</inkml:trace>
  <inkml:trace contextRef="#ctx0" brushRef="#br1" timeOffset="339537">28681 16086,'26'0,"1"0,26 0,-27 0,27 0,-53 53,0 27,0-27,0-1,-53 28,53-27,-53-27,53 27,0 0,0-26,53-27,0 0,26 0,1 0,26 0,-1 0,-25 0,-27 0,-53 0</inkml:trace>
  <inkml:trace contextRef="#ctx0" brushRef="#br1" timeOffset="339729">29633 16404</inkml:trace>
  <inkml:trace contextRef="#ctx0" brushRef="#br1" timeOffset="340161">29580 16219,'53'0,"-26"-27,26 27,53 0,-1 0,1 0,-26 0,-27 0,-1 0,-25 27,52 26,-79-27,0 27,0-27,0 1,0 26,0 0,0 0,0 0,0-1,-26 28,26-27,0-27,0 1,0 26</inkml:trace>
  <inkml:trace contextRef="#ctx0" brushRef="#br1" timeOffset="340464">30083 16563,'-53'0,"53"-27,27 27,26 0,26 0,0 0,1 0,-1 0,0 0,-26 27</inkml:trace>
  <inkml:trace contextRef="#ctx0" brushRef="#br1" timeOffset="340894">29819 16483,'0'0,"-53"53,26 0,27-26,53-27,-26 0</inkml:trace>
  <inkml:trace contextRef="#ctx0" brushRef="#br1" timeOffset="341486">30877 16510,'0'0,"0"53,0 26,26-53,27-26,0 0,-26 0,-27-26,26-27,-26 27,0-1,0-26,-26 27,26-1,-80 27,-26 0,80 0,-27 0,53 27,-26 26,26-27</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21-05-19T06:28:27.12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70C0"/>
    </inkml:brush>
  </inkml:definitions>
  <inkml:trace contextRef="#ctx0" brushRef="#br0">1191 370,'0'-53,"0"27,0 52,0 27,0 53,0-27,0 1,0-1,0 0,0-26,0-26,53 26,-53-80,0-26,0 0,26 1,-26-1,0 0,53 53,-53-27,26 27,27 0,27 27,-54 26,-26-27,0 27,0 0,-53-53,27 53,-27-53,26 53,1-27,26 1</inkml:trace>
  <inkml:trace contextRef="#ctx0" brushRef="#br0" timeOffset="247">1826 449,'105'53,"-52"-26,-53 52,0-52,0 26,-26 0,-1 52,-52-25,0 52,-27 0,27-26</inkml:trace>
  <inkml:trace contextRef="#ctx0" brushRef="#br0" timeOffset="615">767 714,'-53'53,"53"-27,-53 27,53 27,0-27,0 0,0-27,0 27,106-27,0 27,0-53,53 53,-1-53</inkml:trace>
  <inkml:trace contextRef="#ctx0" brushRef="#br0" timeOffset="1552">3069 741,'0'-53,"0"79,0 53,0 1,0-1,0 1,0-1,0-26,0-27,0 27,0-26,0-27,0-53,0 0,0-27,0 1,0-27,0 0,0-52,0 52,0 26,53 1,-53 26,79 53,-26 0,0 0,-53 53,53 26,-53-26,0 27,0-1,-53 1,27-1,-27-26,26-27,-25 27,52-26,-27-27</inkml:trace>
  <inkml:trace contextRef="#ctx0" brushRef="#br0" timeOffset="1837">3466 979,'0'26,"0"1,0 25,53 1,0-53,26 0,27-53,-79 27,25-27,-52-26,0 26,0 0,-26 26,0 27,-27-52,26 52,-26 0,27 26,-27-26,53 79,-27-79</inkml:trace>
  <inkml:trace contextRef="#ctx0" brushRef="#br0" timeOffset="2316">3995 873,'0'26,"53"27,-53-26,27 26,26-1,-27-52,0 0,27 0,-53-26,80-27,-80 27,0 52,0 1,0 52,26-79,27 0,-53-53,53 27,-53-27,0-27,0 1,0 0,0-1,0 54,0-1,-26 27,-1 0,27 53,0-26</inkml:trace>
  <inkml:trace contextRef="#ctx0" brushRef="#br0" timeOffset="3667">4630 1032,'-26'0,"26"52,0-52,53 0,0 0,0 0,26 0,-26-52,26 25,-26-26,0 27,0-27,-27 26,27-52,-53 53,0-1,0-26,-26 53,26-26,-27 26,1 0,-27 0,53 0,-26 0,26 53,0-27,26 1,0-27,27 0,0 52,27-52,-1 53,0-53,-26 53,0-26,-53 26,27-27,-27 27,0-27,0 1,0 26,-53-53,0 0,53-53,0 0,0 0,26 0,-26 0,53 27,0-27,-26 53,-1-27,27 27,-53 27,26-27</inkml:trace>
  <inkml:trace contextRef="#ctx0" brushRef="#br0" timeOffset="4146">6376 555,'-52'0,"-54"0,-27 53,54 0,26-26,0 26,53-27,-26 27,26-27,0 1,26-27,54 79,-27-79,-1 27,1-27,0 53,-53-1,-53 1,-26-53,-53 53,52-53,27 53,0-53,1 0,78-26,0 26,-52 0</inkml:trace>
  <inkml:trace contextRef="#ctx0" brushRef="#br0" timeOffset="6074">7329 873,'0'-53,"0"0,-26 0,26 27,-27-1,-26-52,0 79,0 0,27 0,-1 53,-26 0,1 26,52-26,-27 26,27-52,0-1,27 27,25-53,1 0,0 0,27-53,-1 27,-52-27,-27 26,26 27,-26-53,0 53,53 53,-27-26,27-27,-26 53,-1-53,27 79,-26-79,-27 53,52-53</inkml:trace>
  <inkml:trace contextRef="#ctx0" brushRef="#br0" timeOffset="6434">8202 529,'27'0,"-27"-80,-27 54,-52 26,52 26,-26 27,27 0,26 0,-79 0,79 27,0-54,0 0,26-26,0 80,27-80,-53 53,27-53,-27 26,0 1,-53-27,0 53,-26-53,52 26,1-26,26 53</inkml:trace>
  <inkml:trace contextRef="#ctx0" brushRef="#br0" timeOffset="6832">8758 397,'0'0,"0"52,-106-25,53 26,0-27,0 27,27-26,26-1,-53 27,53-26,0 25,26-52,1 53,26-53,-27 27,1 26,-27-27,52 1,-52 52,-52-79,-1 53,26-53,1 26,-27-26,53 0</inkml:trace>
  <inkml:trace contextRef="#ctx0" brushRef="#br0" timeOffset="7176">9313 741,'27'0,"-27"26,79 0,-26 27,-26-53,-1 53,27-53,-27 53,-26-106,0 27,0-1,-53-26,27 53,-27-52,27 52,-1 0,1 0</inkml:trace>
  <inkml:trace contextRef="#ctx0" brushRef="#br0" timeOffset="7943">10266 608,'-27'0,"-52"27,53 26,-54 26,54-26,-27 0,53 26,-27-52,27-1,27 27,26-53,26 0,27-53,-27 27,-26 26,-53-53,53 53,-53-53,0 79,0 27,0-26,80 26,-54-27,27-26,-27 26,1-26,26 0,-27 0</inkml:trace>
  <inkml:trace contextRef="#ctx0" brushRef="#br0" timeOffset="8114">10769 502,'0'-26,"-27"-27,-26 79,53 27</inkml:trace>
  <inkml:trace contextRef="#ctx0" brushRef="#br0" timeOffset="8976">11271 873,'0'-27,"0"1,0-27,-53 53,53-26,-53 26,27 0,-27 0,0 0,27 26,26 27,-53-27,53 1,26 52,1-79,-1 0,27 0,0 0,-27 0,27-53,-26 27,52 52,-79 27,80-26,-54-27,27 53,26-53</inkml:trace>
  <inkml:trace contextRef="#ctx0" brushRef="#br0" timeOffset="9374">11748 317,'-53'-53,"53"27,-27 26,27 26,0 54,-53 52,53-26,0 0,0-27,0 0,0-26,27 27,-1-54,27-26,26 0,27 0,-26 0,25-53,-52-26,27 26,-80 26,26 27,-26-52,-53 52,0 26,27 0,26 1,-53 26,53-27,0 27,0 0,26-53,27 27,0-27,-26 0,26 0,-53 0</inkml:trace>
  <inkml:trace contextRef="#ctx0" brushRef="#br0" timeOffset="9674">11377 582,'27'0,"25"0,-25 0,-1 0,54 0,-54 0,1 0,52 0,0 53,1-53,-27 53</inkml:trace>
  <inkml:trace contextRef="#ctx0" brushRef="#br0" timeOffset="10355">13309 899,'-27'0,"-26"0,27 0,-1 0,-52 0,26 0,-26 53,-1-53,27 53,0-53,27 27,26-1,26-26,27 0,0 0,0 0,0 0,-26-26,25-1,-52-26,27 27,-27-27,0-27,0 28,0-28,0 1,-53-1,53 27,0 1,-26 25,26-26,0 133,0-28,52 1,-52 0,0 27,27 26,-27-27,53-26,-53 0,79 26,-26-26,0 0,-27-53</inkml:trace>
  <inkml:trace contextRef="#ctx0" brushRef="#br0" timeOffset="11255">14023 555,'0'0,"0"80,0-1,0 0,0 1,0-27,53 0,-53 0,53-53,-53 26,79-26,-52 0,26 0,-27 0,0-26,-26-1,80 1,-80-54,0 27,0 27,0 52,0 1,0 26,26-27,27 27,0-53,-26 0,25 0,-52-26,0-27,0 0,0 0,0-26,-26-1,26 27,-53 27</inkml:trace>
  <inkml:trace contextRef="#ctx0" brushRef="#br0" timeOffset="11473">14896 608,'0'80,"0"-54,27 1,-27 25,26 1,-26-26,53 26,-53-27,26 1,27 52</inkml:trace>
  <inkml:trace contextRef="#ctx0" brushRef="#br0" timeOffset="11662">15055 264,'0'-26,"-53"79,53 0,-53 0</inkml:trace>
  <inkml:trace contextRef="#ctx0" brushRef="#br0" timeOffset="11894">15346 449,'0'53,"0"0,53 27,-53-1,0 0,0-26,0 0,26-26,-26 26,53-27,0-26,-53 0</inkml:trace>
  <inkml:trace contextRef="#ctx0" brushRef="#br0" timeOffset="12215">15743 661,'0'53,"26"0,-26-27,53 27,-53 27,0-54,27 1,-27 26,52-27,1-26,-53-53,53 27,0 26,-53-53,27 79,-27 1,0 26,0-27,53 0,-53 27,0-26</inkml:trace>
  <inkml:trace contextRef="#ctx0" brushRef="#br0" timeOffset="12480">15319 608,'0'-26,"0"26,0 79,53-79,-26 27,52-27,27 0,53 0,-1 0</inkml:trace>
  <inkml:trace contextRef="#ctx0" brushRef="#br0" timeOffset="13528">15663 555,'0'-53,"0"0,0 80,0 26,0 0,0-27,53 27,-53-26,0-1</inkml:trace>
  <inkml:trace contextRef="#ctx0" brushRef="#br0" timeOffset="14459">17119 476,'0'-27,"0"-25,0 25,-27-26,-26 53,0 0,27 27,-27 26,26-1,-25 1,52 0,-27 27,27-1,0 0,0 1,53-27,-27 26,27-26,-26 0,-27 0,53 0</inkml:trace>
  <inkml:trace contextRef="#ctx0" brushRef="#br0" timeOffset="14676">16695 926,'0'0,"0"-27,80 27,-54 0,27 0,26 0,1 0,-1 0,0 0,1 0,-1-53</inkml:trace>
  <inkml:trace contextRef="#ctx0" brushRef="#br0" timeOffset="14894">17463 635,'26'0,"27"26,-53 27,0 0,0 0,0 0,0 0,0-27,0 1,26-27</inkml:trace>
  <inkml:trace contextRef="#ctx0" brushRef="#br0" timeOffset="15066">17621 502,'0'-53,"27"53,-27 27</inkml:trace>
  <inkml:trace contextRef="#ctx0" brushRef="#br0" timeOffset="15357">17648 1058,'79'0,"-26"0,0 0,-53 26,26-26,-26 53,0-26,0-54,0-26,0 1,0-1,53 0,-53 26,53 27,-53-26,27 26,26 0</inkml:trace>
  <inkml:trace contextRef="#ctx0" brushRef="#br0" timeOffset="15703">18441 502,'-79'0,"-53"27,-27 26,27 26,52 1,27-28,53-25,0 26,0-27,80 27,-1-53,27 53,-27-53,-26 53,-26-53,-27 26,0 27,0-53,-80 53,1-53,26 0,0 27</inkml:trace>
  <inkml:trace contextRef="#ctx0" brushRef="#br0" timeOffset="15957">18627 502,'0'-53,"26"53,54 53,-80 0,26 0,-26 0,0 53,0-27,0-26,0 27,0-27,0-1,0 1,0 0,0-26</inkml:trace>
  <inkml:trace contextRef="#ctx0" brushRef="#br0" timeOffset="16137">18521 899,'53'0,"26"-26,1 26,-28 0,1 0,-53 26,27-26</inkml:trace>
  <inkml:trace contextRef="#ctx0" brushRef="#br0" timeOffset="17189">19976 449,'0'-52,"0"-1,-26 26,-1 27,-26 0,0 0,27 53,-27 0,53 0,-53 53,53 0,0-27,0 0,0 1,0 26,0-1,0-25,0-1,0-26</inkml:trace>
  <inkml:trace contextRef="#ctx0" brushRef="#br0" timeOffset="17387">19553 1058,'0'-26,"26"26,27 0,0 0,53 0,0 0,26-53</inkml:trace>
  <inkml:trace contextRef="#ctx0" brushRef="#br0" timeOffset="17609">20294 714,'0'79,"0"-26,0 0,0 0,0 0,0 0,0 26</inkml:trace>
  <inkml:trace contextRef="#ctx0" brushRef="#br0" timeOffset="17776">20452 502,'0'-26,"0"79</inkml:trace>
  <inkml:trace contextRef="#ctx0" brushRef="#br0" timeOffset="18303">20399 1217,'53'0,"0"0,0 53,-26-53,-27 53,53-27,-53 27,52-53,-52 0,0-53,27 0,-27-26,53 26,-53 26,26 27,-26 53,53-26,0-27,-26 53,25-53,-25 53,-1-53,27 0,-26-27,26 1,-53-27,53-53,-53 0,0 0,0 27,0 52,0 27,-53 0,0 27,53 52,-53 1,53-1,0 0,0 1,0-54,0 1,26 52,27-79,27 0,52 0,27 0,-54 0</inkml:trace>
  <inkml:trace contextRef="#ctx0" brushRef="#br0" timeOffset="19579">22013 688,'27'26,"-27"53,0 1,53-1,-53 1,26-1,-26-26,53 0,-53-27,27-26,25 0,-52-26,0-1,0-26,27-26,-27 26,0 0,0 27,53-27,-27 53,54 26,-27 1,0 52,-27-52,27 25,-53 1,26-26,-26-1,0 54,53-80</inkml:trace>
  <inkml:trace contextRef="#ctx0" brushRef="#br0" timeOffset="20193">23045 926,'0'-53,"0"26,0 27,-26-26,-54 26,1 26,53 1,-27 26,53-27,0 1,0 26,26-53,1 0,-1 0,27 0,-27-27,1 27,26 0,-53 53,0 0,0-27,0 1,0 26,26-53,27-53,-53 26,80-26,-54 27,-26 0,26 26,-26-53,53 53,-26 53,-27-27,0 27,53 0,-53-27</inkml:trace>
  <inkml:trace contextRef="#ctx0" brushRef="#br0" timeOffset="20381">23680 1190,'53'0,"-53"-53,53 53,-26 0,25 0,-25 0,26 0</inkml:trace>
  <inkml:trace contextRef="#ctx0" brushRef="#br0" timeOffset="22215">24156 582,'-52'0,"52"-27,0 1,26 26,0 0,1 0,-1 0,27 0,-26 26,-27 1,0 26,0 0,0 0,-53-1,26-25,27-1,-79-26,79 80,0-54,26-26,1 53,79 0,-27 0,53-27,-26 27,-26 27,-80-27,26 0,-26-1,-26 28,-54-27,1 0,26-53,0 0,0 0,53-27,0 1,53-27,26-27,80-25,53-1,-27-53,27 53,-80 0,-79 53,-53 1,0 25,0 1,0-27,-79 53,-27-27,0 27,0 0,27 53,26 0,53 0,0 0,0 0,79 26,1-26,-1 0,0 0,-26-53,0 26,-26-26,25 0,-52 0,53-53,-53 27,53 26,-26-53,26 53,0 0,-27 0,1 0,25 0,-25 0,-27 79,53-26,-53 0,0 0,-27-53,27-26,0-27,80-27,-27 28,0-1,-1 26,-25 27,-27-53,53 53,0 0,-53 27,53-27,-53 79,53-52,-53 25,53-25,26 26,-53-53,1 0,26 0,-53-27,-27 1,1 26,-27-53,0 53,0 0,0 26,53 1</inkml:trace>
  <inkml:trace contextRef="#ctx0" brushRef="#br0" timeOffset="23595">27226 238,'0'53,"0"26,0 27,0 0,0 26,0 0,26 27,-26-53,0-27,27-26,-27-26,26-27,53 0,-52-53,26 0,-53 0,53 0,-27 27,27-27,0 53,-53 26,53 1,0 25,-53 1,53-26,-53 26,53-27,-53 1,0 26,26-27</inkml:trace>
  <inkml:trace contextRef="#ctx0" brushRef="#br0" timeOffset="24217">28178 873,'0'-53,"0"26,-79 27,79-26,-53 26,0 0,0 0,53 0,-53 26,0 27,53 0,-53 0,53-26,0-1,0 27,0-27,27 1,-1-27,27 0,-26 0,25 0,-25 0,-1-53,-26 0,53 27,-53-1,0-26,0 80,0-1,27 1,-27 26,53-27,-53 0,26 27,-26-26,53-27</inkml:trace>
  <inkml:trace contextRef="#ctx0" brushRef="#br0" timeOffset="24465">28363 1058,'0'26,"53"1,-53-1,27 27,-27-26,53 52,-53-132,0 0,0 0,0 0,0 1,26 52,-26-53</inkml:trace>
  <inkml:trace contextRef="#ctx0" brushRef="#br0" timeOffset="24959">28681 1137,'53'53,"-53"-26,0 26,26-27,-26 27,53-26,-53-1,27-26,52-53,-53 0,27-53,-26 53,-27 27,53 26,-53-53,26 79,-26 1,0 26,27-53,-27 53,53-53,-1 0,-52-80,53 1,-53 53,53 26,-53-27,27 27,-27 0,26 27,-26 25,53-25,-53 26,0-27</inkml:trace>
  <inkml:trace contextRef="#ctx0" brushRef="#br0" timeOffset="25867">29845 926,'0'-27,"0"-26,0 53,0-26,-53 26,27 0,-27 26,26 27,-26 27,53-54,0 53,0-79,80 0,-54 0,1 0,-1 0,-26-26,53 26,-53-26,0 52,0 0,0 27,26-26,-26 26,53-53,-26 0,26-53,-53 26,53-26,-53 27,26 26,1 26,-27 1,79-1,-79 27,53-53,-27 27,27-27,-26 0</inkml:trace>
  <inkml:trace contextRef="#ctx0" brushRef="#br0" timeOffset="26084">30454 926,'0'53,"26"-53,-26 53,0-1,0-25,0 26,-26-27,26 27,0-26,0-1</inkml:trace>
  <inkml:trace contextRef="#ctx0" brushRef="#br0" timeOffset="26287">30718 555,'-26'0,"-27"106,53-79,-53-27</inkml:trace>
  <inkml:trace contextRef="#ctx0" brushRef="#br0" timeOffset="26571">31168 1058,'0'-79,"-53"79,0 0,27 0,-54 53,54-27,-27 27,53-27,-27-26,27 53,27 0,-1-53,27 53,0-53,27 53,-28-53,-25 0</inkml:trace>
  <inkml:trace contextRef="#ctx0" brushRef="#br0" timeOffset="26938">31750 979,'-53'0,"53"26,-53-26,53 27,0-1,27-26,-27 53,26-53,-26 26,0 1,0 26,0-27,0 1,-26-27,-1 0</inkml:trace>
  <inkml:trace contextRef="#ctx0" brushRef="#br0" timeOffset="27133">32332 952,'-26'53</inkml:trace>
  <inkml:trace contextRef="#ctx0" brushRef="#br0" timeOffset="27284">32120 1402</inkml:trace>
  <inkml:trace contextRef="#ctx0" brushRef="#br1" timeOffset="41314">1826 2540,'0'53,"0"-27,0 27,-27 26,27-26,0-26,0-1,0 27,0-26,0 25,0-25,0 26,0-106,0 26,0-25,0-28,0-26,0-52,0 52,0 26,0 1,27 0,-27-1,53 27,-53 27,79 26,-53-53,1 53,79 0,-80 0,1 26,-27 1,53 26,-53 0,0 0,-27 0,1-1,-27-25,26 26,-26-27,-26 27,52-53,-25 53,52-26,0 26,-27 26,27-53</inkml:trace>
  <inkml:trace contextRef="#ctx0" brushRef="#br1" timeOffset="41725">2381 2804,'0'53,"0"-26,0-1,0 53,80-52,-54-27,1 0,25-27,-52 1,27-27,-27 27,0-27,-27 26,-25-26,25 0,1 53,-27 0,0 0,53 27,0 26</inkml:trace>
  <inkml:trace contextRef="#ctx0" brushRef="#br1" timeOffset="42100">3043 2672,'0'-26,"26"26,-26-53,53 53,0 0,26 0,-26 0,-26 26,-27 53,0-52</inkml:trace>
  <inkml:trace contextRef="#ctx0" brushRef="#br1" timeOffset="42227">3254 2937,'80'0,"-1"0,-26-53</inkml:trace>
  <inkml:trace contextRef="#ctx0" brushRef="#br1" timeOffset="42978">4498 1825,'26'-26,"-26"26,0 53,0 26,0 27,0 0,0 26,0-26,-79 0</inkml:trace>
  <inkml:trace contextRef="#ctx0" brushRef="#br1" timeOffset="43255">4048 2831,'27'0,"26"0,-27 0,27-27,0 27,79-26,-26 26,53-53,-27 53,0 0,-26 0,-27 0,-52 0</inkml:trace>
  <inkml:trace contextRef="#ctx0" brushRef="#br1" timeOffset="43555">4736 2989,'0'27,"53"-27,-53 53,0 0,0-27,0 27,0 0,0 26,0-26,0 0,-26-26</inkml:trace>
  <inkml:trace contextRef="#ctx0" brushRef="#br1" timeOffset="43916">5239 3016,'0'-27,"0"54,0 26,-27-27,27 1,0 26,0-27,0 1,27 26,-1-53,27 52,-26-52,-27 27,26-27,-26 53,-53 0,-26-53,-1 53,-25-53,78 0</inkml:trace>
  <inkml:trace contextRef="#ctx0" brushRef="#br1" timeOffset="44110">5186 3095,'0'-26,"0"-54,0 54,53 26,0 0,0 0,0 0,-1 0,1 0</inkml:trace>
  <inkml:trace contextRef="#ctx0" brushRef="#br1" timeOffset="44732">6165 2090,'0'0,"0"-53,-53 53,53-53,-27 53,1 0,-27 0,53 27,-53-1,53 27,-53 26,53-26,-53 0,53 26,0 1,0-1,0 27,27 0,-27 0,53-27,-53 0,26 27,-26-26,0-1,53-26,-53 0,0 0,0 0,0-27,27 27,-1-53,53 0,-26 0</inkml:trace>
  <inkml:trace contextRef="#ctx0" brushRef="#br1" timeOffset="45558">7303 2381,'0'-53,"-27"53,-26-26,-26 26,52 0,-26 0,27 0,-1 52,-25-25,52-1,-53 27,53 0,-53 0,53 27,0-54,26 27,27 0,26-27,54-26,-27 0</inkml:trace>
  <inkml:trace contextRef="#ctx0" brushRef="#br1" timeOffset="45790">7541 2698,'0'27,"0"52,0-79,26 53,53-53,-26 0,-26 0,26-26,-53-54,0 54,-53-27,26 53,-26-26,1 26,25 0,1 0,-27 0</inkml:trace>
  <inkml:trace contextRef="#ctx0" brushRef="#br1" timeOffset="46346">6641 2275,'0'0,"0"53,0-27,0 1,0 26,0-27,0 27,0 0,0 27,0-28,53 28,-53-1,26 1,-26-1,80-53</inkml:trace>
  <inkml:trace contextRef="#ctx0" brushRef="#br1" timeOffset="46862">8202 2275,'0'0,"0"53,0 0,0 0,0 0,0 26,0 1,0-1,0 0,0 1,0-1,0-53,0-26,0 27,27-27,-27 0</inkml:trace>
  <inkml:trace contextRef="#ctx0" brushRef="#br1" timeOffset="47358">8493 2090,'27'0,"52"26,-79 27,26-53,-26 53,-26 27,26-54,-53-26,53 53,-26-53,26 26,0 1,26-27,27 0,0 0,26 0,-26 0,-26 0</inkml:trace>
  <inkml:trace contextRef="#ctx0" brushRef="#br1" timeOffset="47911">9075 2090,'0'-27,"27"27,-1 0,27 0,0 0,-53 27,26 26,-26-27,53 27,-53 0,0 26,27 1,-27-1,53 1,-53-1,53 27,-53-27,26 1,-26-28,0 1,0 0,0-26,-79-27,-1 0,27 0,1 0,-1 0,26 0</inkml:trace>
  <inkml:trace contextRef="#ctx0" brushRef="#br1" timeOffset="48490">10054 2487,'0'0,"106"0,-53 0,0 0,0 0,-53 26,0 27,-53-53</inkml:trace>
  <inkml:trace contextRef="#ctx0" brushRef="#br1" timeOffset="48610">10292 2725,'27'0,"26"0,-53 53</inkml:trace>
  <inkml:trace contextRef="#ctx0" brushRef="#br1" timeOffset="50363">10186 2778,'53'0,"0"0,-26 0,26 0,-27 0,1 0,-1 0</inkml:trace>
  <inkml:trace contextRef="#ctx0" brushRef="#br1" timeOffset="51196">11456 1772,'0'-26,"0"26,-26 79,26 54,0-28,0 1,0-26,0-1,26 27,-26-80</inkml:trace>
  <inkml:trace contextRef="#ctx0" brushRef="#br1" timeOffset="51489">11139 2751,'26'0,"-26"-26,80 26,-27-53,26 53,27-79,26 26,27 0,0 0,-27 53,-53 0,27-53,-53 53,-53 26,27-26</inkml:trace>
  <inkml:trace contextRef="#ctx0" brushRef="#br1" timeOffset="51834">11509 2989,'0'53,"0"27,0-27,0 0,0 0,0-1,0-25,0-1,27-26</inkml:trace>
  <inkml:trace contextRef="#ctx0" brushRef="#br1" timeOffset="52157">11959 2963,'0'0,"0"53,0-27,53 27,53 27,-80-80,1 53,26-27,-53 27,-53-53,-53 79,53-79,-26 53,26-53</inkml:trace>
  <inkml:trace contextRef="#ctx0" brushRef="#br1" timeOffset="52343">11880 3016,'0'-53,"0"27,79 26,1 0,-1-53,0 53,1-53,-1 0</inkml:trace>
  <inkml:trace contextRef="#ctx0" brushRef="#br1" timeOffset="53003">13070 1878,'0'-26,"-26"26,26-27,-53 27,0 0,53 0,-26 27,26 26,0 0,0 0,0-1,0 1,0 27,0-1,26 0,-26 1,53-1,-53 27,53-27,-53 1,26-1,-26-52,0 26,53-1,-53 1,27 0,52-26</inkml:trace>
  <inkml:trace contextRef="#ctx0" brushRef="#br1" timeOffset="53647">13996 2302,'0'26,"0"27,0 26,0-26,0 0,0 0,0 0,53 0,-53-27</inkml:trace>
  <inkml:trace contextRef="#ctx0" brushRef="#br1" timeOffset="53988">14314 2460,'0'53,"0"-26,0-1,0 27,0-26,0-1,79 27,-52-53,-1 53,27-27,-53 27,0-53,-53 27,0-27,0 0,1 0,-28 0</inkml:trace>
  <inkml:trace contextRef="#ctx0" brushRef="#br1" timeOffset="54173">14393 2487,'0'-53,"53"26,0 27,27 0,25-53,-52 53</inkml:trace>
  <inkml:trace contextRef="#ctx0" brushRef="#br1" timeOffset="54367">14790 2302,'0'52,"0"1,53-26,-26 52,-27 1,79 52,-79 27,0 26,-132 0,-1 27,28-106,25-54</inkml:trace>
  <inkml:trace contextRef="#ctx0" brushRef="#br1" timeOffset="54804">13600 2619,'0'-53,"-27"133,27-54,0 27,0 0,0 0,0 53,0-27,27 27,-27 0,53-1,-1-52,1 0,27-53</inkml:trace>
  <inkml:trace contextRef="#ctx0" brushRef="#br1" timeOffset="55438">15002 1852,'0'53,"0"-53,26 26,27-26,0 27,-26-27,26 79,-53-26,0-27,0 27,-53-26,26 26,54-53,26 0,26 0,27 0,-53 0,-27 0</inkml:trace>
  <inkml:trace contextRef="#ctx0" brushRef="#br1" timeOffset="55927">15505 1667,'0'-53,"26"53,1 0,25 0,-25 79,26-53,-27 27,27 0,-26 0,26 27,-53-27,52-1,-52 28,53-1,-53 1,0 52,0-53,0 27,0 0,0 0,0-53,0 0,0-27,-26-26,26-26,0-27</inkml:trace>
  <inkml:trace contextRef="#ctx0" brushRef="#br1" timeOffset="57178">16484 2487,'0'0,"52"0,1 0,0 0,-53 26</inkml:trace>
  <inkml:trace contextRef="#ctx0" brushRef="#br1" timeOffset="57328">16484 2804,'52'0,"-25"-26,26 26,-27 0,27 0</inkml:trace>
  <inkml:trace contextRef="#ctx0" brushRef="#br1" timeOffset="58206">17198 2143,'0'26,"0"27,53 0,-53 0,0 26,0-26,0 0,0-26,0 26,0-27</inkml:trace>
  <inkml:trace contextRef="#ctx0" brushRef="#br1" timeOffset="58557">17648 2249,'0'0,"0"53,53 26,0-26,-27-53,27 79,-27-79,-26 80,0-27,0-27,0-26,-53 0,-26 53,26-53,27 0</inkml:trace>
  <inkml:trace contextRef="#ctx0" brushRef="#br1" timeOffset="58775">17674 2275,'0'-26,"53"26,0-53,-27 53,1 0,26 0,-27 0,1 0,26 0,-27 0</inkml:trace>
  <inkml:trace contextRef="#ctx0" brushRef="#br1" timeOffset="59320">18309 2460,'53'0,"-53"27,0-1,27 27,-27 27,52-28,-25-52,26 0,0-26,-53 0,26-27,-26 26,0 1,0-27,53 79,0 27,-26-53,25 53,-25-53,26 79,0-79,-27 0,-26-52,0-28,0 27,0 0,0 27,0-27,-53 26,53-25,0-28,27 27,-27 0,26 53</inkml:trace>
  <inkml:trace contextRef="#ctx0" brushRef="#br1" timeOffset="59569">19262 2672,'53'26,"0"27,-53-26,52-27,-52 26,-26-26,0 0,-27 0</inkml:trace>
  <inkml:trace contextRef="#ctx0" brushRef="#br1" timeOffset="62907">20558 2566,'0'53,"0"0,0-27,0 27,0 0,0 0,0 27,0-54,0 0,0 27,0-53,-26-79,26 26,0 0,0-53,0 27,26 0,-26 26,27 0,-27 26,53 27,-53-53,79 53,-53 0,1 0,-27 27,0-1,0 27,0 0,0 0,0 0,-53 0,53-27,-27 54,27-54</inkml:trace>
  <inkml:trace contextRef="#ctx0" brushRef="#br1" timeOffset="63207">20929 3016,'26'0,"-26"79,0-52,0 26,0-27,0 1,53-27,-53 53</inkml:trace>
  <inkml:trace contextRef="#ctx0" brushRef="#br1" timeOffset="63651">21352 2619,'26'0,"27"0,-26 0,-1 0,27 53,-53 0</inkml:trace>
  <inkml:trace contextRef="#ctx0" brushRef="#br1" timeOffset="63800">21537 2910,'53'0,"-53"-26,53 26,26 0</inkml:trace>
  <inkml:trace contextRef="#ctx0" brushRef="#br1" timeOffset="65396">22410 1931,'0'-26,"53"52,-53 27,0 0,0 26,0-26,0 0,0 27,0-28</inkml:trace>
  <inkml:trace contextRef="#ctx0" brushRef="#br1" timeOffset="65674">22119 2593,'27'0,"52"0,-53 0,27 0,0-27,27 27,52-53,0 53,27-53,-53 53,0 0,-53 0,0 0,-27 0</inkml:trace>
  <inkml:trace contextRef="#ctx0" brushRef="#br1" timeOffset="66064">22410 2831,'0'26,"0"27,0 0,0 0,0 26,0-26,27 0,-27-26,0 26</inkml:trace>
  <inkml:trace contextRef="#ctx0" brushRef="#br1" timeOffset="66417">22781 2884,'0'0,"0"53,26-53,-26 79,53-79,0 53,-27-53,1 53,26-53,-53 26,26-26,-26 53,0-26,0-27,-53 26,0-26,0 0,27 0</inkml:trace>
  <inkml:trace contextRef="#ctx0" brushRef="#br1" timeOffset="66604">22860 2884,'0'-27,"53"27,26 0,-26 0,0 0,0-53</inkml:trace>
  <inkml:trace contextRef="#ctx0" brushRef="#br1" timeOffset="67617">23707 2037,'0'-26,"-27"-54,-26 54,0 26,-26 0,53 0,26 26,0 1,0 26,-27-1,27 1,0 0,0 0,-53 53,53-53,0 26,0 1,0-1,0-26,0 26,27 27,-27-26,53-1,-53-26,52 26,-52-52,0 26,0-27,27 27,-27-27,53-26,0 0,0 53,0-53</inkml:trace>
  <inkml:trace contextRef="#ctx0" brushRef="#br1" timeOffset="68756">23945 2407,'26'0,"-26"-53,27 53,52 0,-52 0,25 27,-25-1,-27 1,53 52,-53-26,0 0,-27 0,27 0,-53-27,53 27,27-53,26 0,0 0,53 0,-27 0,-26 0,-27 0,-26-26</inkml:trace>
  <inkml:trace contextRef="#ctx0" brushRef="#br1" timeOffset="69632">25479 2381,'0'-27,"0"-25,-26 52,26 26,-53 0,53 27,-26-26,26-1,0 27,0-26,0-1,0-26,26 80,27-80,-27 0,27 26,0-26,0 0,-26 0</inkml:trace>
  <inkml:trace contextRef="#ctx0" brushRef="#br1" timeOffset="69822">25823 2434,'0'26,"0"1,0 26,0 0,0 26,0-26</inkml:trace>
  <inkml:trace contextRef="#ctx0" brushRef="#br1" timeOffset="70286">25003 2249,'0'26,"0"27,0 0,0 0,53 26,-53-26,27 0,25 0,-52 0,53-27,-26 27</inkml:trace>
  <inkml:trace contextRef="#ctx0" brushRef="#br1" timeOffset="70795">26061 2302,'0'0,"0"26,0 27,0 26,0-26,27 0,-27 0,0 0,53 0,-53-27,0 1,0 26</inkml:trace>
  <inkml:trace contextRef="#ctx0" brushRef="#br1" timeOffset="71373">26220 1878,'0'0,"27"0,-27 0,53 0,-53 53,26 0,-26 0,0-27,0 27,-26-53,26 53,-27-26,27 26,27-27,-1-26,1 0,52 0,-53 53,1-53</inkml:trace>
  <inkml:trace contextRef="#ctx0" brushRef="#br1" timeOffset="72140">26723 1878,'26'0,"-26"-26,53 26,-26 0,-27 0,26 0,-26 53,27-53,-27 53,53-53,-53 53,26-53,-26 79,0-26,53 0,-53 0,0 26,0 0,0 1,0 26,0-27,0 0,0 1,0-27,0-27,0 1,0 25,-53-52,27 0,-1 0,-26 0,0 0</inkml:trace>
  <inkml:trace contextRef="#ctx0" brushRef="#br1" timeOffset="74793">27252 2619,'-26'0,"26"-26,0 26,53 0,-27 0,27 0,-53 0</inkml:trace>
  <inkml:trace contextRef="#ctx0" brushRef="#br1" timeOffset="74951">27358 2831,'26'0,"1"0,26 0</inkml:trace>
  <inkml:trace contextRef="#ctx0" brushRef="#br1" timeOffset="75822">27675 1984,'0'-53,"27"53,-27-26,79 26,-52 0,-1 0,1 0,26 0,-53 26,26 27,-26-26,0-1,0 53,-26-52,26-1,-27-26,27 80,0-54,27-26,25 0,1 0,0 0,27-26,-54 26</inkml:trace>
  <inkml:trace contextRef="#ctx0" brushRef="#br1" timeOffset="76212">27649 2566,'0'-26,"26"26,27 0,0 0,53 0,0 0,53 0,-1-53,-52 53,-26 0,-27-53,-27 53,-26 26</inkml:trace>
  <inkml:trace contextRef="#ctx0" brushRef="#br1" timeOffset="76525">27887 2698,'0'27,"0"52,27-26,-27-26,0 26,0-27,0 0,0 1,26-27</inkml:trace>
  <inkml:trace contextRef="#ctx0" brushRef="#br1" timeOffset="76902">28152 2725,'-27'53,"27"-27,0 1,27 26,-1-53,27 53,-26-53,-27 52,52-52,-52 53,0 27,0-54,-26-26,0 0,-27 27,26-27,1 0</inkml:trace>
  <inkml:trace contextRef="#ctx0" brushRef="#br1" timeOffset="77082">28258 2778,'-27'-53,"54"53,-1 0,27-27,0 27,26 0,1-52,-54 52</inkml:trace>
  <inkml:trace contextRef="#ctx0" brushRef="#br1" timeOffset="79032">29131 1984,'0'0,"-53"0,26 27,27-1,-53 53,53-26,0 0,-26 0,26 0,0 26,0-26,0 0,0 0,0 27,0-1,53-26,0 0,26 0,27 0,-27-53,-26 52,0-52,0 27,-26-27,-27-27</inkml:trace>
  <inkml:trace contextRef="#ctx0" brushRef="#br1" timeOffset="80012">29369 2196,'0'-53,"0"26,-53 27,53 0,0 53,0 0,0 0,0 26,0-26,0-26,0-1,0 27,0 0,0-26,0 26,0-27,0 0,26-26,-26 0</inkml:trace>
  <inkml:trace contextRef="#ctx0" brushRef="#br1" timeOffset="80493">29660 2063,'0'-26,"53"26,0 0,26 0,-79 79,0-52,0 26,-26 0,-1 26,27-53,-79-26,79 53,0 0,0-26,53-27,-27 26,1-26,25 53,-52-26,-79 52,26-79,0 53,0-53,0 26</inkml:trace>
  <inkml:trace contextRef="#ctx0" brushRef="#br1" timeOffset="80717">30110 2487,'26'0,"1"0,25 0</inkml:trace>
  <inkml:trace contextRef="#ctx0" brushRef="#br1" timeOffset="81115">30454 2063,'-27'0,"-26"27,53-1,0 54,53-27,-26-27,25 27,-52-27,53-26,-53 53,27-53,-27 53,0 27,0-54,-27 1,-26-27,53 53,-79-53</inkml:trace>
  <inkml:trace contextRef="#ctx0" brushRef="#br1" timeOffset="81363">30401 2196,'0'-27,"0"27,0-26,79 26,-26-53,-27 53,27 0,0 0,0 0,0 0,0 0</inkml:trace>
  <inkml:trace contextRef="#ctx0" brushRef="#br1" timeOffset="81603">30956 2354,'0'53,"0"0,0 0,0-53,53 27,0-27,0 0,-27 0,27 0,-53 0,0-80,-53 27,27 27,0 26,-27-53,0 53</inkml:trace>
  <inkml:trace contextRef="#ctx0" brushRef="#br1" timeOffset="81853">31221 2090,'0'53,"26"0,-26 0,0 0,53 26,-53-26,0 0,0 0,27 0,-27 0,0-27,0 0,-27-26,1 53,-27-53</inkml:trace>
  <inkml:trace contextRef="#ctx0" brushRef="#br1" timeOffset="82307">31485 1719,'0'0,"0"27,80-1,-80 1,0 52,26-52,-26-1,0 54,0-54,0 0,53-26,0 0,-26 0,-1 0</inkml:trace>
  <inkml:trace contextRef="#ctx0" brushRef="#br1" timeOffset="85563">2011 4736,'0'0,"0"53,0 26,26 0,-26 1,0-1,0-26,53 0,-53-27,0 1,0-80,-26 0,26-26,0-27,0-53,0 53,0 0,0-26,0 53,26 26,1 26,-1-26,27 53,-26-26,25 26,-25 0,-1 0,-26 53,80 0,-80 0,0 0,-27 53,-26-54,0 1,1 27,-54-27,53 26,-27 0,80-52,-26-27</inkml:trace>
  <inkml:trace contextRef="#ctx0" brushRef="#br1" timeOffset="86447">2619 4842,'27'0,"-27"0,26 52,-26-25,0-1,0 54,53-54,-53 27,0-26,0 26,0-27,0 0,27-26,-27 53</inkml:trace>
  <inkml:trace contextRef="#ctx0" brushRef="#br1" timeOffset="86853">3307 4921,'0'-53,"27"53,26 0,0 0,0-26,-27 26,27 0,0 0,-53 52</inkml:trace>
  <inkml:trace contextRef="#ctx0" brushRef="#br1" timeOffset="86994">3493 5159,'79'0,"-53"0,-26 0,53 0,-26 0</inkml:trace>
  <inkml:trace contextRef="#ctx0" brushRef="#br1" timeOffset="87971">4260 4392,'26'0,"27"0,-53 0,80 0,-54 0,-26 26,53-26,-53 27,0 52,0-52,0 25,-27 1,-25 27,25-54,27 27,-26-53,26 27,0-1,26-26,1 0,-1 0,27 0,-27 0,1 0,26 0,-27 0,1 0,-27 0</inkml:trace>
  <inkml:trace contextRef="#ctx0" brushRef="#br1" timeOffset="88352">4921 4101,'0'26,"0"27,-26 26,26 1,0-1,0 1,0-1,0-53,79-26,-52 27,-1-27,27 0,-27 0,-26-53,53 27,-53-27,53-27,-53 27,0 27,0 26,0 53,0 26,0-26,0 0,0 0,0-27,0 54,0-27,0 0</inkml:trace>
  <inkml:trace contextRef="#ctx0" brushRef="#br1" timeOffset="88524">5583 4683,'26'-53,"27"53,-26 0</inkml:trace>
  <inkml:trace contextRef="#ctx0" brushRef="#br1" timeOffset="89027">5900 4312,'53'-53,"0"53,-26 0,-1 0,0 0,-26 53,53-26,-53-1,0 54,0-54,0 1,-26 26,26-27,-27-26,54 26,26-26,-27 53,27 0,-53 27,0-27,0-27,-79 27,52-27,1-26,26 53,-53-53</inkml:trace>
  <inkml:trace contextRef="#ctx0" brushRef="#br1" timeOffset="89305">6509 4736,'0'53,"0"0,79-53,-26 26,0-26,26 0,-52 0,-27 0,26 0,-26-53,0 27,-26-27,-27 53,-26-53,26 53,26 0,1 0,-27 0,26 26</inkml:trace>
  <inkml:trace contextRef="#ctx0" brushRef="#br1" timeOffset="90422">7250 4471,'0'106,"0"-53,0 0,0 0,0 0,0 26,53-26,-53-27,26 27,53-53,-52 0,-1 0,27 0,-26-26,-27-27,53 0,-53-26,52 52,-52 1,0 52,0 1,27 26,52-1,-26-52,-26 0,-27 0,0-79,0 26,0 0,0 0,-53 0,53-26,0 26,0 27,0-27,0 53,79 0</inkml:trace>
  <inkml:trace contextRef="#ctx0" brushRef="#br1" timeOffset="90603">8731 5000,'0'53,"0"-26,0-1,0 27,0-26,0-1,-26-26</inkml:trace>
  <inkml:trace contextRef="#ctx0" brushRef="#br1" timeOffset="93042">9975 4498,'53'53,"-53"-27,0 0,0 54,0-54,0 1,0 26,0-27,0 1,0-1,0 27,0-27,0-52,0-27,0 0,0-53,-27 27,27-27,0 0,0 0,27-26,-27 53,53-1,-53 54,79-1,-53-25,1 52,26 0,-53 52,0 1,0 27,0 26,0-27,-53 0,0 1,27-1,-27-26,53-27,-53 54,53-54</inkml:trace>
  <inkml:trace contextRef="#ctx0" brushRef="#br1" timeOffset="93463">10557 4524,'26'0,"-26"0,53 0,-53 27,0 25,0 1,0 0,-53-26,53 26,-26-53,26 26,0-26,53 0,0 0,0 0,0 0,-27 0,27 0</inkml:trace>
  <inkml:trace contextRef="#ctx0" brushRef="#br1" timeOffset="93732">11165 4524,'27'0,"26"0,0 0,-53-26,79 26,-52 0,25 26</inkml:trace>
  <inkml:trace contextRef="#ctx0" brushRef="#br1" timeOffset="93874">11404 4815,'52'-53,"-25"53</inkml:trace>
  <inkml:trace contextRef="#ctx0" brushRef="#br1" timeOffset="95510">12462 3889,'26'-26,"27"26,0 0,-26 0,-1 0,27 26,-53 27,26-27,-26 1,0 26,0-27,0 1,0 52,0-52,53-27,27 0,-1 0,1 0,-28 0,-25 0,26 26</inkml:trace>
  <inkml:trace contextRef="#ctx0" brushRef="#br1" timeOffset="95832">12488 4551,'0'0,"27"0,26 0,0 0,26-53,80 53,0-53,-1 53,54-80,-27 80,-26-79,-80 79,-52 0,-27 26,-80 27</inkml:trace>
  <inkml:trace contextRef="#ctx0" brushRef="#br1" timeOffset="96132">12700 4842,'26'26,"-26"0,0 1,0 52,0-26,0 0,0 0,0-26,0 25,0-25</inkml:trace>
  <inkml:trace contextRef="#ctx0" brushRef="#br1" timeOffset="96484">13150 4736,'53'0,"-53"-27,0 54,0-1,0 27,26-26,-26 25,27-25,-27-1,79 27,-26 0,0 0,-53-26,-53-27,0 26,0-26,0 0,0 0</inkml:trace>
  <inkml:trace contextRef="#ctx0" brushRef="#br1" timeOffset="96659">13203 4789,'0'-27,"0"-26,53 53,0 0,26-26,-26 26,0-53</inkml:trace>
  <inkml:trace contextRef="#ctx0" brushRef="#br1" timeOffset="99004">14499 3916,'0'-27,"-26"106,-27 54,0-1,53-26,-53 0,53 26,0-26,0-27,53 1,0-1,0-53,26-26,-26 80,0-80,0 0,26 0,-26 26,-26-26</inkml:trace>
  <inkml:trace contextRef="#ctx0" brushRef="#br1" timeOffset="99448">15478 4021,'0'0,"-53"27,27 26,-54 0,27 26,1 0,52-26,-27 27,27-54,0 1,0 52,53-79,0 26,0-26,0 53,26-53,-26 0</inkml:trace>
  <inkml:trace contextRef="#ctx0" brushRef="#br1" timeOffset="99724">15716 4471,'27'-26,"26"26,26 0,-79 53,26-27,-26 27,0-27,0 1,0 26,-52-53,52 26,-27-26,27 0,79-26,-26 26,27-27,-1 27,-26 0</inkml:trace>
  <inkml:trace contextRef="#ctx0" brushRef="#br1" timeOffset="100168">14764 4154,'0'53,"26"-1,-26 1,0 27,53-1,-53 1,53-1,-53-26,106 0,-80-27,-26 1,80-27</inkml:trace>
  <inkml:trace contextRef="#ctx0" brushRef="#br1" timeOffset="100708">16245 4101,'27'26,"-27"27,0 0,0 26,26-26,-26 0,0 0,53 27,-53-54,0 0,27-26,-27 53</inkml:trace>
  <inkml:trace contextRef="#ctx0" brushRef="#br1" timeOffset="101104">16457 3995,'27'0,"25"0,1 26,-53 27,53-53,-53 80,0-54,-26 27,26-27,26-26,27 0,0 0,-26 0,26 0,-27 0</inkml:trace>
  <inkml:trace contextRef="#ctx0" brushRef="#br1" timeOffset="101360">16907 3889,'79'27,"-79"25,27 54,-27-26,0-1,0 27,0-27,0 1,0-1,0-26,0 0,0 0,-53 0,0 0,0-27,0-26</inkml:trace>
  <inkml:trace contextRef="#ctx0" brushRef="#br1" timeOffset="101810">17542 4259,'26'0,"54"0,-54 0,27 0,0 0,-53 53</inkml:trace>
  <inkml:trace contextRef="#ctx0" brushRef="#br1" timeOffset="101953">17674 4577,'27'0,"26"0,-53 0,26 0,-26 0</inkml:trace>
  <inkml:trace contextRef="#ctx0" brushRef="#br1" timeOffset="103441">18574 3545,'0'-26,"26"26,1 0,26 53,0-27,-53 27,52-53,-52 26,0 27,-26-53,26 53,0 0,0-26,79-27,1 0,-1 0,27 0,-53 0,-27 0</inkml:trace>
  <inkml:trace contextRef="#ctx0" brushRef="#br1" timeOffset="103772">18124 4259,'26'0,"27"0,0 0,0-52,53 52,106-53,-54 53,1 0,-53 0,-27 0,-26 0,0 0,-53 0</inkml:trace>
  <inkml:trace contextRef="#ctx0" brushRef="#br1" timeOffset="104205">18547 4471,'0'27,"27"-1,-27 27,0 0,0-27,0 27,0-26,0-1,0 1,26-27,-26 53</inkml:trace>
  <inkml:trace contextRef="#ctx0" brushRef="#br1" timeOffset="104618">18944 4445,'0'26,"0"1,0 26,80-1,-1 1,-53-53,27 80,-26-27,-27-27,0-26,-53 53,-27-53,28 0,-28 0</inkml:trace>
  <inkml:trace contextRef="#ctx0" brushRef="#br1" timeOffset="104798">18997 4471,'27'0,"25"-26,1 26,0 0,27 0,-1-53,-52 53</inkml:trace>
  <inkml:trace contextRef="#ctx0" brushRef="#br1" timeOffset="105992">19923 3730,'0'0,"0"27,-79 26,79 53,0 52,0 27,0 1,0-54,53 27,53-27,-1-26,-25-27,-1-79,53 27,-26-27</inkml:trace>
  <inkml:trace contextRef="#ctx0" brushRef="#br1" timeOffset="106668">20823 3889,'0'-53,"-53"27,53-1,-53 27,53-53,-79 53,52 0,1 0,-27 80,0-27,53 0,0-1,0 1,0-26,26-27,1 53,26-53,-27 0,1 0,25 0,-25 0,-27 0,26 0,-26-53,27 53,26 0,-53 53,0 26,0 0,0 1,0 26,0 0,0-1,0-78</inkml:trace>
  <inkml:trace contextRef="#ctx0" brushRef="#br1" timeOffset="106900">21114 4418,'53'0,"-27"0,-26-26,27 26</inkml:trace>
  <inkml:trace contextRef="#ctx0" brushRef="#br1" timeOffset="107230">21564 4048,'0'53,"0"-27,0 1,0 26,26-27,-26 0,53 27,-53-26,26 26,-26-27,0 1,0 26,0 0,0-53,-53 0,53-27</inkml:trace>
  <inkml:trace contextRef="#ctx0" brushRef="#br1" timeOffset="107418">21537 3995,'27'-53,"25"53,1 0,0 0,0 0,-26 0,26 0,-53 26,0 27</inkml:trace>
  <inkml:trace contextRef="#ctx0" brushRef="#br1" timeOffset="107724">22093 4207,'0'26,"0"0,0 27,0-26,0-1,53 27,-27-26,53 26,-52-53,-27 26,26-26,-26 27,0-27,-53 52,-26-52,0 0,52 0,1 0</inkml:trace>
  <inkml:trace contextRef="#ctx0" brushRef="#br1" timeOffset="107920">22040 4048,'0'-53,"53"53,0 0,-27 0,27 0,0 0,53 0,-27 0,1 0,-28-27,-25 27</inkml:trace>
  <inkml:trace contextRef="#ctx0" brushRef="#br1" timeOffset="108129">22701 3942,'27'26,"26"27,-27 0,27 0,-27 53,-26-27,53 1,-53-1,0 27,-26-53,-1 26,-25-52,-1-27,26 53</inkml:trace>
  <inkml:trace contextRef="#ctx0" brushRef="#br1" timeOffset="109013">23072 3757,'0'-27,"26"27,54 0,-54 0,27 0,-53 80,26-80,-26 53,0-27,0 27,-26-53,26 53,-53-53,53 26,53-26,-27 0,1 0,26 0,0 27,-27-27,1 0,25 0</inkml:trace>
  <inkml:trace contextRef="#ctx0" brushRef="#br1" timeOffset="109360">23892 4101,'26'0,"1"0,26 0,-27 26,27-26,0 0,-27 53,1-53</inkml:trace>
  <inkml:trace contextRef="#ctx0" brushRef="#br1" timeOffset="109501">23945 4471,'132'-26,"-79"26,0 0</inkml:trace>
  <inkml:trace contextRef="#ctx0" brushRef="#br1" timeOffset="111546">25162 4074,'0'27,"0"26,53 26,-53 0,0 1,0-1,0 1,0-1,26-26,-26-27,0 1</inkml:trace>
  <inkml:trace contextRef="#ctx0" brushRef="#br1" timeOffset="112129">25665 4207,'53'0,"-1"0,-25 0,-1 0,54 0,-27 0,-27 52,27 54,-53-79,0-1,-26 54,-1-54,1 27,-27-27,26 27,27 0,27-53,-1 0,27 0,0 0,-27 0,1 0,26 0,0 0,-27 0,1-26,26 26</inkml:trace>
  <inkml:trace contextRef="#ctx0" brushRef="#br1" timeOffset="113523">26591 4551,'26'0,"-26"0,27 0,52 0,-26 0</inkml:trace>
  <inkml:trace contextRef="#ctx0" brushRef="#br1" timeOffset="113797">27093 3995,'0'53,"-26"0,26 0,-53 26,53-26,0 0,-26-27,26 27,0-26,0 26</inkml:trace>
  <inkml:trace contextRef="#ctx0" brushRef="#br1" timeOffset="114136">27570 3889,'0'0,"0"53,0 0,-27 53,27-27,-53 0,53-26,0 0,0-26,27-27,26 26,-27-26,1 0,-27 0,0-53,-27 0,1 53,-27 0,26 0,1 0</inkml:trace>
  <inkml:trace contextRef="#ctx0" brushRef="#br1" timeOffset="114765">28443 3889,'0'27,"0"25,-27 54,27-26,-53-1,53 0,0-26,0 0,0 0,53-53,-26 0,-1 0,27 0,-26-53,25 0,-52 0,27 0,-27 1,0 25,0 27,0 0,0 53,0-27,53-26,-27 27,1-27,26 0,0 0,0-53,-53 0,0-26,-27 26,27-27,-26 54,26-27,-53 53,53 53,0-27,-27-26</inkml:trace>
  <inkml:trace contextRef="#ctx0" brushRef="#br1" timeOffset="117843">2011 6217,'0'27,"0"-1,0 54,0-27,0 26,0 27,0 0,0-27,0-26,0 26,0-52,0-1,0 27,0-106,0 27,0-1,0-26,0-26,-27-53,27-1,0-25,0 25,53 1,-53 26,27 27,26 52,-27 27,-26 0,53 53,-53 27,27 52,-27-53,0 27,-27 27,-26-28,-26 1,26-53,-27 26,54-52,26-1,-26-26</inkml:trace>
  <inkml:trace contextRef="#ctx0" brushRef="#br1" timeOffset="118369">2540 6482,'53'0,"-53"53,26 26,-26-52,0-1,0 27,-26-26,26 25,-27-52,54 0,-1 0,27 0,-26 0,-1 0,-26 53,0 0,0-26,-53 26,27-27,-27 27,26-53,27 27</inkml:trace>
  <inkml:trace contextRef="#ctx0" brushRef="#br1" timeOffset="118670">3096 6508,'53'0,"-53"-52,52 52,1 0,0 0,0 0,-26 52,-27-25</inkml:trace>
  <inkml:trace contextRef="#ctx0" brushRef="#br1" timeOffset="118810">3334 6852,'53'0,"0"-53,-27 53,27 0</inkml:trace>
  <inkml:trace contextRef="#ctx0" brushRef="#br1" timeOffset="121099">4128 5741,'0'-26,"0"52,0 54,0-1,0-26,0 0,0 0,52 26,-52-26,0-27</inkml:trace>
  <inkml:trace contextRef="#ctx0" brushRef="#br1" timeOffset="121338">3757 6588,'53'0,"26"-53,1 53,-1-53,53 53,-26-53,27 53,-28-53,-25 53,-27 0,26 0,-52 0</inkml:trace>
  <inkml:trace contextRef="#ctx0" brushRef="#br1" timeOffset="121660">4233 6799,'53'27,"-53"-1,27 27,-27 0,0 0,0 0,0 26,0-26,0-26</inkml:trace>
  <inkml:trace contextRef="#ctx0" brushRef="#br1" timeOffset="121953">4524 6826,'53'0,"27"79,-27-52,0 26,-27-27,27 27,-53-26,26-1,-26 27,0-27,0 1,-53 26,1-53,-1 53,0-53,0 0</inkml:trace>
  <inkml:trace contextRef="#ctx0" brushRef="#br1" timeOffset="122141">4630 6773,'0'-53,"0"27,80 26,-27-53,26 53,-26 0,0-53,0 53</inkml:trace>
  <inkml:trace contextRef="#ctx0" brushRef="#br1" timeOffset="122509">5292 5953,'0'-27,"0"27,0 53,-80 27,80-1,-53 27,53 0,-26 26,26 0,0 27,0 0,53 0,0-27,0 0,26-26,0-53,1 0,26-53,26 53,-26-53</inkml:trace>
  <inkml:trace contextRef="#ctx0" brushRef="#br1" timeOffset="123564">5847 6350,'53'0,"-26"-53,26 53,-27 0,27 26,-27 1,-26-1,53 54,-53-1,0 0,0 1,-53-1,53 0,-52-52,52-1,52-26,1 0,27 0,-1 0,-52 0,25 0</inkml:trace>
  <inkml:trace contextRef="#ctx0" brushRef="#br1" timeOffset="124023">7276 6138,'0'0,"-53"0,27 0,-27 26,26 27,-26 27,27 26,26-27,-53-26,53 0,0 0,0-27,0-26,0 53,53-53,0 0,0 53,-27-53,27 0</inkml:trace>
  <inkml:trace contextRef="#ctx0" brushRef="#br1" timeOffset="124377">7461 6429,'27'0,"26"0,0 27,-53 25,0-25,0-1,0 27,0-26,0-27,0 26,26-26,0 0,27 0,-53 53,-53 0,27-27,-53 27,26 0,-27-26,27-27</inkml:trace>
  <inkml:trace contextRef="#ctx0" brushRef="#br1" timeOffset="124803">6588 6191,'0'26,"27"54,-27-1,26 1,-26-1,0 0,0 1,0-1,53 0,-53-26,53 0,-27-53</inkml:trace>
  <inkml:trace contextRef="#ctx0" brushRef="#br1" timeOffset="125227">7858 6164,'0'-52,"27"52,-27 26,26 0,-26 1,53 52,-53 1,0 26,53-27,-53 0,0-26,0 27,0-1,0-26,0-27</inkml:trace>
  <inkml:trace contextRef="#ctx0" brushRef="#br1" timeOffset="125634">8149 6085,'27'0,"-27"0,53 0,-53 79,52-26,-52 0,0 0,-26 0,0 0,26-26,26-27,0 0,27 0,-26 52,-1-52,-26 27</inkml:trace>
  <inkml:trace contextRef="#ctx0" brushRef="#br1" timeOffset="125943">8784 6032,'-26'53,"26"0,0 26,0 27,0 0,26 0,-26 0,0 26,53-26,-53-27,0 1,0-1,0-53,0-26,0 27,-79-27,52 0,27-27</inkml:trace>
  <inkml:trace contextRef="#ctx0" brushRef="#br1" timeOffset="126392">9366 6456,'53'0,"0"0,-53 0,79 0,-52 52,26-52,-27 27,1-27</inkml:trace>
  <inkml:trace contextRef="#ctx0" brushRef="#br1" timeOffset="126564">9578 6720,'53'0,"0"0,0 0,0 0,-27 0,-26 0</inkml:trace>
  <inkml:trace contextRef="#ctx0" brushRef="#br1" timeOffset="128730">10557 5662,'0'-53,"0"26,26-26,27 53,-26 0,26 0,-27 0,1 0,52 0,-79 53,26 0,-26-26,0 26,-26-27,26 1,-53 26,53-27,53-26,26 0,1 0,-27 0,0 0,-27 0,-26 0,53 0</inkml:trace>
  <inkml:trace contextRef="#ctx0" brushRef="#br1" timeOffset="129059">10663 6217,'0'-26,"79"-27,-26 27,26-27,1 53,26-27,-53 27,-1 0,1 0,0 0,27 0,-27 0,-1 0,-25 0</inkml:trace>
  <inkml:trace contextRef="#ctx0" brushRef="#br1" timeOffset="129360">10769 6456,'0'52,"0"1,0 0,52 27,-52-54,0 1,0 25,0-25,0 26</inkml:trace>
  <inkml:trace contextRef="#ctx0" brushRef="#br1" timeOffset="129698">11086 6456,'0'0,"53"26,-53 27,0-27,0 1,26 26,-26-27,27-26,-27 53,53-53,-53 53,26-53,-26 26,0 27,-79-53,26 53,0-53</inkml:trace>
  <inkml:trace contextRef="#ctx0" brushRef="#br1" timeOffset="129886">11033 6403,'0'-27,"53"27,-26-53,25 53,1 0,-26 0,-1 0,27 0,-26-26,-1 26</inkml:trace>
  <inkml:trace contextRef="#ctx0" brushRef="#br1" timeOffset="130404">11906 5609,'0'0,"0"53,0 26,0 27,0 26,0 53,0-26,0 0,133-27,-28 1,-25-28,26-52,26 0,-26-53,0 0,-27 0</inkml:trace>
  <inkml:trace contextRef="#ctx0" brushRef="#br1" timeOffset="133404">12303 5847,'0'-53,"0"132,-26-26,26 0,0 0,0 0,0 0,0-27,26-26,27 0,-26 0,-27-52,0 25,0 27,52 53,-52-27,0 1,27 26,-27-27,0 1,0 52,0-26,0 0</inkml:trace>
  <inkml:trace contextRef="#ctx0" brushRef="#br1" timeOffset="133590">12726 6217,'0'-26</inkml:trace>
  <inkml:trace contextRef="#ctx0" brushRef="#br1" timeOffset="133941">12912 5900,'0'26,"0"1,0 26,0-27,53 1,-53 26,0-27,26 0,27 54,-27-54,1-26,-27 27,0-27,-27 53,-25-53,25 0,1 0</inkml:trace>
  <inkml:trace contextRef="#ctx0" brushRef="#br1" timeOffset="134364">12885 5979,'0'-26,"0"26,0-53,27 53,52 0,-52 0,25 0,28 0,-1 0,27 53,-27-53,-26 0,0 26,-53 27,53-53,-53 27,0 26,27-53,-27 26,79-26,-26 0,0 0,0 0,-27 0,-26 0,0 0,-53-53,0 53,0-53,1 53,25 0,1 0,26 27,0-1</inkml:trace>
  <inkml:trace contextRef="#ctx0" brushRef="#br1" timeOffset="134639">13970 5741,'0'53,"53"-26,-53-1,26 53,-26-26,53 0,-53 0,0 26,53-26,-53 0,0 0,-26 27,26-27,-53-27,-27 27</inkml:trace>
  <inkml:trace contextRef="#ctx0" brushRef="#br1" timeOffset="135166">14208 5662,'27'0,"-1"0,27 0,-53 0,53 0,0 53,-53-27,0 80,0-80,-27 27,27 0,0-53,27 0,52 0,-26 0,26-26,1 26,-54 0,-26-27</inkml:trace>
  <inkml:trace contextRef="#ctx0" brushRef="#br1" timeOffset="137025">15055 6217,'0'-53,"53"53,26-26,-52 26,25 0,-25 0,-27 0</inkml:trace>
  <inkml:trace contextRef="#ctx0" brushRef="#br1" timeOffset="137183">15108 6535,'53'0,"-53"-27,26 27,27 0,0 0</inkml:trace>
  <inkml:trace contextRef="#ctx0" brushRef="#br1" timeOffset="138142">15822 5926,'27'0,"25"0,1 0,-26 0,-1 0,27 27,-26 52,-27-26,0-26,0 25,0 1,0 0,-53-26,53 26,-53-27,79 1,1-27,-1 0,27 0,-26 0,-1 0,1 0,25 0,-52 0</inkml:trace>
  <inkml:trace contextRef="#ctx0" brushRef="#br1" timeOffset="138322">16563 6191,'0'-27</inkml:trace>
  <inkml:trace contextRef="#ctx0" brushRef="#br1" timeOffset="138765">16775 5688,'-27'-26,"54"26,26 0,26 0,-26 0,0 0,-27 0,27 0,-26 79,-27-52,52 26,-52-27,0 0,27 27,-27-26,0-1,53 27,-53-26,0-1,0 27,0 0,0-27,-27 27,27-26,0-1</inkml:trace>
  <inkml:trace contextRef="#ctx0" brushRef="#br1" timeOffset="139126">16775 6032,'26'0,"1"0,25 0,1 0,-26 0,-1 0,27 0,-26 0,-1 0,27 0,26 0,-26 0,0 0,-26 0</inkml:trace>
  <inkml:trace contextRef="#ctx0" brushRef="#br1" timeOffset="139597">17515 6032,'0'53,"0"0,27 0,-27-27,53-26,0 53,-27-53,1 0,-27-26,53 26,-53-80,-27 28,-26-1,0 53,0 0,27 0,-1 0,-25 0,52 0,0 26,-27-26</inkml:trace>
  <inkml:trace contextRef="#ctx0" brushRef="#br1" timeOffset="140227">18098 5953,'0'53,"0"-27,0 1,0 26,0-27,0 0,52 27,-25-26,-1-27,27 0,-53-27,27-26,-27 27,26 26,27 0,0 0,-27 0,-26-53,0 0,0 27,0-27,0 26,0 1,0-27,0 27,0 26</inkml:trace>
  <inkml:trace contextRef="#ctx0" brushRef="#br1" timeOffset="140399">19024 6297,'0'53,"0"-27,-53 27</inkml:trace>
  <inkml:trace contextRef="#ctx0" brushRef="#br1" timeOffset="142804">19473 5926,'0'53,"0"0,0 0,0 0,0 26,0 1,0-27,0 0,0-27,0 27,0-27,0-26,-53-52,53-1,0 0,0-27,0-26,0-26,0 26,53-52,-53 52,80 0,-80 53,53 27,0-54,-27 80,0 0,-26 27,0-1,53 27,-53 26,-26 80,-27-53,0 26,0-26,0-27,0 1,27-1,-27-26</inkml:trace>
  <inkml:trace contextRef="#ctx0" brushRef="#br1" timeOffset="143163">19685 6403,'0'53,"26"-53,-26 52,80-25,-27-27,0 0,-27 0,-26 0,53-53,-53 27,0-1,0-26,0 27,0 26,0 53,0-27,27 27,-27-27,0 1,52 26,-52-27,0 1,0 26,-26-53</inkml:trace>
  <inkml:trace contextRef="#ctx0" brushRef="#br1" timeOffset="143509">20399 6164,'27'0,"-1"0,1 0,26 27,-27 26,-26-27,53-26</inkml:trace>
  <inkml:trace contextRef="#ctx0" brushRef="#br1" timeOffset="143673">20505 6535,'0'0,"27"-27,52 27,-52 0,-1 0</inkml:trace>
  <inkml:trace contextRef="#ctx0" brushRef="#br1" timeOffset="144019">21167 6085,'0'27,"0"52,-27-53,27 27,0-26,0-1,27-26,-1 53,1-53,26 0,-27 0,-26-26,53-27,-53 26,0-26,0-26,-27 26,27 27,-52-27,-28 26,27 27,53 0,-26 0,26 27</inkml:trace>
  <inkml:trace contextRef="#ctx0" brushRef="#br1" timeOffset="144200">21616 6217,'53'0,"-53"27,27 26,-27-27,0 27,0 0,-27 26,-26-52</inkml:trace>
  <inkml:trace contextRef="#ctx0" brushRef="#br1" timeOffset="145466">22304 5900,'0'53,"0"-27,0 27,0 27,0-28,0 1,0 0,0 0,0 0,0-26,0-80,0 0,0-27,0-25,0-54,0 0,0 53,0 0,53 27,-53 0,27 26,26 53,-27 26,-26 1,53 26,-53-1,0 28,0-1,0 1,-53-1,-26 27,26-27,-53 27,27-53</inkml:trace>
  <inkml:trace contextRef="#ctx0" brushRef="#br1" timeOffset="145903">22728 6217,'0'27,"0"26,0-27,0 1,0 26,0-27,26 27,27 0,0-53,-53 26,-79 27,-1-53,1 0</inkml:trace>
  <inkml:trace contextRef="#ctx0" brushRef="#br1" timeOffset="146089">22701 6244,'0'-80,"27"80,-1 0,27 0,-26 0,-1 0,27 0,-27 0</inkml:trace>
  <inkml:trace contextRef="#ctx0" brushRef="#br1" timeOffset="147371">23283 6059,'27'-27,"-1"27,54 0,-27 0,-1 0,-25 0,-27 0</inkml:trace>
  <inkml:trace contextRef="#ctx0" brushRef="#br1" timeOffset="147521">23548 6217,'26'0,"27"0,-26 0,-27 53</inkml:trace>
  <inkml:trace contextRef="#ctx0" brushRef="#br1" timeOffset="148375">23971 5291,'53'-26,"27"26,-54 0,0 0,-26 0,80 53,-80-27,0 27,0 0,0 26,-53-52,26 26,27 0,0-53,27 0,52 0,-26 0,0 0,0 0,0 0,-27 26</inkml:trace>
  <inkml:trace contextRef="#ctx0" brushRef="#br1" timeOffset="148705">23971 6032,'27'-26,"-1"26,27 0,53-53,53 53,-1-53,-25 53,78-53,-78 53,-27 0,-27 0,-53 0,-26 53</inkml:trace>
  <inkml:trace contextRef="#ctx0" brushRef="#br1" timeOffset="148997">24289 6297,'0'26,"0"27,26-53,-26 80,0-54,0 0,0 27,0 0,0-53,0 27</inkml:trace>
  <inkml:trace contextRef="#ctx0" brushRef="#br1" timeOffset="149322">24659 6217,'0'0,"27"0,-27 80,79-27,-26 0,26 26,-52-26,-27 0,0 0,-53-53,0 53,0-53,0 0,27 0</inkml:trace>
  <inkml:trace contextRef="#ctx0" brushRef="#br1" timeOffset="149507">24765 6270,'26'0,"-26"-26,80 26,-54 0,1 0,-1 0,54 0,-54-53,27 53,0-27</inkml:trace>
  <inkml:trace contextRef="#ctx0" brushRef="#br1" timeOffset="150602">25770 5556,'-52'53,"52"26,-27 54,27-28,0 1,-53-26,53-1,0 27,0 0,53-27,-26-26,25 26,-25-52,26 26,-27-53,-26 53,53-53,-53 26</inkml:trace>
  <inkml:trace contextRef="#ctx0" brushRef="#br1" timeOffset="152816">25982 5900,'0'-53,"27"53,-1 0,27 0,0 0,-53 53,26-53,-26 53,0-27,0 1,0 26,0-27,0 1,-79 25,79-25,-27-27,27 53,0-53,106 26,-79-26,-1 0,27 0,-26 0,-1 53</inkml:trace>
  <inkml:trace contextRef="#ctx0" brushRef="#br1" timeOffset="153004">26511 6032,'0'-26</inkml:trace>
  <inkml:trace contextRef="#ctx0" brushRef="#br1" timeOffset="153417">26538 5821,'26'0,"54"0,-28 0,28 0,-1-53,-26 53,0 0,-26 0,-27 26,0 53,0-26,0-26,0 26,52 26,-52-26,53 0,-53 0,27 0,-27-27,0 1,0 26,-53-53</inkml:trace>
  <inkml:trace contextRef="#ctx0" brushRef="#br1" timeOffset="153769">26776 6112,'0'0,"53"0,26 0,27-53,-27 53,1-53,-1 53,-26 0,-27 0,54 0</inkml:trace>
  <inkml:trace contextRef="#ctx0" brushRef="#br1" timeOffset="154137">27596 5953,'27'0,"-27"0,0 53,0 0,0-27,0 27,0-27,0-26,26 0,27 0,-27 0,-26 0,53 0,-53-26,0-27,-26 53,26-26,-53 26,0-27,53-26</inkml:trace>
  <inkml:trace contextRef="#ctx0" brushRef="#br1" timeOffset="154415">28178 5582,'0'53,"0"-26,0 52,0 53,0-26,-26-26,26-1,0 0,0 1,-27-1,27-52,-53-1,27-26</inkml:trace>
  <inkml:trace contextRef="#ctx0" brushRef="#br1" timeOffset="155418">28416 5371,'27'0,"26"0,-53 26,53-26,-53 27,0-1,0 53,-27-26,27-26,-26-27,26 53,26-53,53 0,-26 0,0 0,0 0,0 26</inkml:trace>
  <inkml:trace contextRef="#ctx0" brushRef="#br1" timeOffset="155757">29263 5821,'26'0,"1"0,79 0,-80 26,27-26,-26 0,25 26</inkml:trace>
  <inkml:trace contextRef="#ctx0" brushRef="#br1" timeOffset="155906">29316 6217,'53'0,"26"-26,-26 26,0 0,-27 0</inkml:trace>
  <inkml:trace contextRef="#ctx0" brushRef="#br1" timeOffset="156978">30506 5635,'-52'-53,"25"53,27 0,-53 53,53 0,-79 27,79-54,0 53,26-79,27 27,27-27,-1 0,-26 0,26-27,-52 27,-27-52,0 25,0-52,0 52,0 1,-27 26,-26-80,0 80,27 27,26 26,-53 0,53-27,0 1</inkml:trace>
  <inkml:trace contextRef="#ctx0" brushRef="#br1" timeOffset="157210">30903 5900,'53'0,"-26"0</inkml:trace>
  <inkml:trace contextRef="#ctx0" brushRef="#br1" timeOffset="157886">31380 5397,'0'-26,"0"-27,0 0,-53 0,0 53,-27 0,54 26,-27 27,53-26,-26 26,26 0,0-27,26 27,0-53,27 0,0 0,0 0,-26 0,26-26,-27-27,-26 0,0 79,0 1,0-1,0 27,0-27,0 27,0 0,0 27,0-27,0 0,0-27</inkml:trace>
  <inkml:trace contextRef="#ctx0" brushRef="#br1" timeOffset="158396">31618 5291,'26'0,"1"0,-1 0,53 0,-26 0,0 0,-26 0,26 0,-53 80,0-27,0 0,0-1,-27 28,27 26,0 26,0-53,0-26,0 0,0-26,0 26</inkml:trace>
  <inkml:trace contextRef="#ctx0" brushRef="#br1" timeOffset="158650">31803 5794,'0'-26,"0"-1,26 27,27-53,-26 53,26 0,-27 0,1 0,-1 0,27 0,-27 27</inkml:trace>
  <inkml:trace contextRef="#ctx0" brushRef="#br1" timeOffset="159318">32517 5371,'0'0,"0"53,0 0,0-1,0 1,0 0,0 27,0-27,0-27,0 1,27-27,-1 0,27 0,-26 0,26-53,-27 26,-26-26,53-26,-53 52,0 27,0 27,0 26,0-27,53-26,-53 27,79-27,-26 0,-26 0,-27-27,0-26,0 0,0-26,0 26,0-26,-53 26,53 26,0-26,0 1,53 52,-1 26</inkml:trace>
  <inkml:trace contextRef="#ctx0" brushRef="#br2" timeOffset="173493">1746 7752,'0'53,"0"26,0-26,0 0,0 0,0 0,0 26,0-26,0 0,0-26,0 26,0-1,0-25</inkml:trace>
  <inkml:trace contextRef="#ctx0" brushRef="#br2" timeOffset="173883">1296 7726,'53'0,"0"26,53-26,0 0,0 0,0 0,-1 0,28-53,-27 53,26-79,-79 79,0 0,-27 0,-26 0</inkml:trace>
  <inkml:trace contextRef="#ctx0" brushRef="#br2" timeOffset="174499">2275 7884,'0'53,"0"0,-52 26,52 1,0-1,0 1,0-27,0 26,0-53,26 1,0-54,-26-26,0 80,0-1,80 27,-27-53,26 53,0-53,1 0,-27 0,0 0,-27-53,-26 27,0-27,0 0,0 0,0 0,-26 53,26-26,-53 26,26 0,-52 53,79 0,0-1,0 1,0-26,26 26,27-53,-26 26,26-26,-27 0,27 0,-26 0,52 0,0 0,-26-53</inkml:trace>
  <inkml:trace contextRef="#ctx0" brushRef="#br2" timeOffset="175512">3307 7567,'0'-80,"0"54,0 79,0 106,0 26,0 26,0 28,0-28,0-26,0-79,0 0,0-26,0-28,0 1,53-53,-53-26</inkml:trace>
  <inkml:trace contextRef="#ctx0" brushRef="#br2" timeOffset="175864">3307 8228,'0'0,"53"-53,0 53,-26-79,26 79,26-27,-53 27,1 0,-27 27,0 26,-80 26,28-26,-54 27,53-54,0 27,53-27,-27-26,27 53,0-53,53 0</inkml:trace>
  <inkml:trace contextRef="#ctx0" brushRef="#br2" timeOffset="176194">3731 8281,'0'-53,"0"53,0 80,0-1,0-26,0 0,0-27,26-26,53 80,-26-80,0 0,-26 0,26-53,-53 26,26 1,-26-27,0 26,-26-25,-1 52,-26-27,27 27,-1 0,-26 0,53 0,-26 0,26 53,0-27,26-26</inkml:trace>
  <inkml:trace contextRef="#ctx0" brushRef="#br2" timeOffset="176673">4154 8466,'0'53,"0"-26,53 26,0-53,0 0,-53 0,53 0,-53-80,0 54,0-1,0 1,0-27,26 79,1-26,25 53,-25-53,26 0,-53-26,0-27,0 27,0-1,0 1,0-54,0 27,0 27,0 26,0-27,0 27</inkml:trace>
  <inkml:trace contextRef="#ctx0" brushRef="#br2" timeOffset="177851">4683 8440,'27'0,"-1"0,27 0,26 0,27-27,-26 27,-28-26,1 26,0-53,0 0,-53 27,0-27,0 26,0 1,0-27,0 53,-53 0,27 0,26 26,-27-26,27 27,-53-27,53 26,0 27,-26-53,26 27,0-1,0 1,0 26,0-27,53-26,-27 53,27-53,0 0,0 0,0 0,0-27,26 27,-52 0,-1 0,27 0,-53 0,0 106,0-79,0-1,0 1,0 52,0-105,0-1,27 1,-27-27,26 53,-26-27,53 27,-53 0,0 53</inkml:trace>
  <inkml:trace contextRef="#ctx0" brushRef="#br2" timeOffset="179111">5530 8308,'0'0,"0"-53,53 53,0 0,-27 79,-26-26,79 0,-79 0,53 26,-53-26,53 0,-53-27,0 27,-26-106,26 1,-27-1,27 26,0-26,0 0,0 27,0 26,27-53,26 53,26 0,-26-26,-26 26,25 0</inkml:trace>
  <inkml:trace contextRef="#ctx0" brushRef="#br2" timeOffset="180469">6985 8387,'0'-26,"0"-54,-53 54,27 26,-54 0,54 0,-27 0,26 0,-25 53,25-53,27 79,-53-26,53-27,0 27,27 0,-1-53,27 0,26 0,-26-26,-26 26,26-53,-53 0,53 0,-53-26,0-27,52-53,-52 53,0 27,0 26,0 0,0 106,-26 53,26 0,-53 79,53-26,0-54,0-25,0-27,27 0,25-1,1-52,27 0,-1 0,-26-52,0-28,-27 1,-26-1,0 28,0 25,0-26,-26 53,-27 0,27 27,-27-1,53 27,-27 0,27 26,0-52,0-1,106 54,-53-80,26 0,54 0,-28 0,-25 0,-27 0,-53-27</inkml:trace>
  <inkml:trace contextRef="#ctx0" brushRef="#br2" timeOffset="181677">7832 8599,'53'-53,"0"0,26-27,0-52,-26 0,-53 0,80-27,-80 0,0 53,0 27,0-1,-27 54,-26 26,27 26,-54 80,1 0,79 26,-79-26,79 53,0 0,0-80,0 1,53-28,-1 1,28-53,-1 27,53-27,-26 0,-26-27,-1 27,-52-79,52 0,-79 52,0-26,0 27,0-1,-53 27,27 80,26-27,-80 0,80-1,0 1,0 27,0-27,0-27,80 27,-28-53,1 26,0-26,27 0,-54-26,27 0,-53-54,0 1,0-27</inkml:trace>
  <inkml:trace contextRef="#ctx0" brushRef="#br2" timeOffset="181849">8625 7884,'0'-53,"0"27,53-27,-53 53,0 106,-53-80</inkml:trace>
  <inkml:trace contextRef="#ctx0" brushRef="#br2" timeOffset="182313">8625 8361,'0'52,"27"-52,26 53,0-53,26 53,-26-53,0 80,-27-80,27 26,-26-26,-27-26,0-27,0-27,0 1,0-27,0 27,0 26,0 26,0-26,0 106,0 27,0-27</inkml:trace>
  <inkml:trace contextRef="#ctx0" brushRef="#br2" timeOffset="183602">9234 8387,'-53'0,"80"53,-1-53,0 0,54 0,-27 0,0 0,0 0,-1 0,1 0,0-27,-26 27,-27-26,0-27,53 53,-53-26,0-1,-27-26,1 53,-27 0,26 27,-26 26,27 0,26-27,-26-26,26 26,0 27,0-26,0-1,26-26,80 53,-80-53,1 0,26 0,-27 0,1 0,26-53,-1 27,-25 26,26 0,-53 26,26 1,-26-1,53 27,-53-26,0 25,0-131,0 53,0-1,0 1,0-54,27 80,-27-26,26 26,53 0,-26 0,0 0</inkml:trace>
  <inkml:trace contextRef="#ctx0" brushRef="#br2" timeOffset="183955">10530 8519,'0'27,"27"-27,-27 53,79-53,-52-27,-1 27,27-79,-53 52,27-26,-27 1,0 52,-27 0,1 0,-54 0,54 52,-27-25,53 26,-27-27,27 1,27 26,52-53,-26 26,-26-26</inkml:trace>
  <inkml:trace contextRef="#ctx0" brushRef="#br2" timeOffset="184488">11483 8546,'-27'0,"-25"0,25 0,-26 0,0 0,-26 0,26 26,27-26,26 27,-53-27,53 26,26-26,27 0,26 0,1 0,-1 0,-26 0,0-53,0 0,-53-26,26 0,-26-1,0-26,0 27,0 26,0 27,0-27,0 53,0 53,0-1,0 1,0 0,0 27,53-1,-53-26,0 0,0 0,0 0</inkml:trace>
  <inkml:trace contextRef="#ctx0" brushRef="#br2" timeOffset="185432">12224 7673,'0'-27,"0"54,0 26,0 52,0 1,0 0,0 0,0-27,0-26,0 0,26-53,-26-26,80-1,-80-26,79 27,-26 26,-27 0,1 26,-27 1,0 26,0-27,0 1,0 25,0-52,-27 53,-26-53,27 0,0 0,26-53,26-52</inkml:trace>
  <inkml:trace contextRef="#ctx0" brushRef="#br2" timeOffset="185830">12912 7990,'0'106,"0"-53,26-27,54 54,-54-80,0 0,27 0,0 0,-53-53,0 0,0 0,0-26,0 26,0 0,0 79,0 1,27 52,-27 0,0 1,0-1,0 1,0-28,0 1,-53 0,26 27,-26-27,27-1,-27-25,27-1</inkml:trace>
  <inkml:trace contextRef="#ctx0" brushRef="#br2" timeOffset="187994">14208 7699,'0'-79,"-26"52,-27 27,26 0,-26-53,-26 53,53 0,-1 0,27 27,-53-27,53 53,-53-27,53 27,0 0,0 26,0 1,0-1,0 0,0-26,0 0,27 27,-27-27,0-27,0 27,26-53,-26 26</inkml:trace>
  <inkml:trace contextRef="#ctx0" brushRef="#br2" timeOffset="188228">13732 8175,'0'-26,"0"-1,26 27,1-53,26 53,0 0,52 0,-25 0,-27 27,0-27</inkml:trace>
  <inkml:trace contextRef="#ctx0" brushRef="#br2" timeOffset="188485">14393 7858,'0'26,"0"1,0-1,0 27,0 0,0 0,0-27,0 27,0-26,0-1,27-26,-27 53</inkml:trace>
  <inkml:trace contextRef="#ctx0" brushRef="#br2" timeOffset="188654">14499 7540,'27'0,"-1"0,27 27</inkml:trace>
  <inkml:trace contextRef="#ctx0" brushRef="#br2" timeOffset="188976">14605 8149,'53'0,"-53"53,26-53,-26 53,80-53,-80 26,26-26,-26 53,-26-79,-27-54,53 27,0 27,0-1,0-26,26 27,27-27,0 53,0-26,-26 26,52 0,-79 0</inkml:trace>
  <inkml:trace contextRef="#ctx0" brushRef="#br2" timeOffset="189353">15425 7593,'0'0,"-79"0,26 0,0 53,0-26,0 26,27-27,26 0,-53 27,53 0,53-53,-27 53,27-53,26 53,-26-53,-26 53,26 26,-53-26,-27-53,-52 27,26-27,27 0,-27 53,26-53,27-27</inkml:trace>
  <inkml:trace contextRef="#ctx0" brushRef="#br2" timeOffset="189598">15663 7805,'0'-27,"0"-25,0 104,53 1,-53 0,0 27,0-27,0 26,0 0,0-26,0 0,0-26,0 26</inkml:trace>
  <inkml:trace contextRef="#ctx0" brushRef="#br2" timeOffset="189786">15584 8043,'106'-53,"-80"53,27 0,-53 27,27-27</inkml:trace>
  <inkml:trace contextRef="#ctx0" brushRef="#br2" timeOffset="191242">16642 7487,'0'-26,"0"-1,0-52,0 53,-26-1,-1 27,27-53,-26 80,26-1,0 54,-53-1,53 0,0 1,-53 52,53-26,0-27,0 1,-26-28,26 28,0-54,0 1,0 26</inkml:trace>
  <inkml:trace contextRef="#ctx0" brushRef="#br2" timeOffset="191453">16219 7990,'26'0,"54"-53,-54 53,27 0,-26 0,-1-26,27 26,-27 0,1 0,26 0,26 0</inkml:trace>
  <inkml:trace contextRef="#ctx0" brushRef="#br2" timeOffset="191692">16880 7673,'0'0,"0"53,-26 26,26 0,0-26,-26 0,26 0,0 0,0-27,0 1</inkml:trace>
  <inkml:trace contextRef="#ctx0" brushRef="#br2" timeOffset="191886">16854 7567,'53'-27,"-53"1,26 26,-26 0,0 26,0 1</inkml:trace>
  <inkml:trace contextRef="#ctx0" brushRef="#br2" timeOffset="192417">17119 8043,'0'26,"52"1,-52 52,27-79,-27 53,26-26,27-27,-53 0,0-53,27-27,-27 27,0 27,26 26,-26-26,0 52,0 0,80 27,-80-26,26-27,1 26,52-26,-26 0,-27-53,-26 0,80-26,-80 0,0-1,0 54,0-1,0 27,-53 0,26 0,27 53,0 0,0 0,0 0,27 26,-1-26,27-26,-53 26,53-53,-53 53,26-53</inkml:trace>
  <inkml:trace contextRef="#ctx0" brushRef="#br2" timeOffset="193462">18098 7726,'0'26,"26"53,-26 1,0 26,0 26,0-53,0-26,0-26,0 26,0-53,26-27,-26-52,53 26,-53-27,27 1,-27 26,53 0,0 80,-53-1,53 27,-53 0,79 26,-79-52,26 26,-26-27,0 1,0 26</inkml:trace>
  <inkml:trace contextRef="#ctx0" brushRef="#br2" timeOffset="194302">18785 7990,'0'-26,"-26"26,26 0,-79 0,79 79,-80-26,80-27,-26 1,26 26,0 0,26-53,27 0,0 0,-53-27,53-26,-53 27,0 26,26 0,-26 53,0 26,27-79,-27-26,53-1,-53 1,26-27,-26 26,53 27,-26 0,26 80,-53-27,26-27,-26 27,26-53,-26 53</inkml:trace>
  <inkml:trace contextRef="#ctx0" brushRef="#br2" timeOffset="194728">19182 8281,'0'0,"53"0,0 0,-53 27,80-27</inkml:trace>
  <inkml:trace contextRef="#ctx0" brushRef="#br2" timeOffset="196273">19473 7673,'0'-27,"0"27,80 0,-54 0,1 0,26 0,-27 80,-26-54,0 0,0 27,0-53,0 80,-53-80,53 26,-53-26,53 53,0-53,27 53,26-53,-27 79,27-52,-27 52,-26-26,53 27,-53-1,-26 53,-27-52,-53 25,27-52,26 0,26-53,27-26,27-80,105-26,53-1,1 1,25-27,-52 53,-27 27,-105 53,-27-27,0 26,-53 27,-27 0,1 27,-27-1,53 27,27-26,26 25,0-25,0-1,0 27,0-26,53 26,0-53,0 53,-1-53,28 53,-27-1</inkml:trace>
  <inkml:trace contextRef="#ctx0" brushRef="#br2" timeOffset="196821">20638 7990,'26'0,"53"27,-79-1,53 27,-53-27,53 27,-53 0,0 0,0-26,-26-27,26 26,-27-26,27-53,0 0,0 0,27-26,-1 52,27 27,26-26,-26 26,-26 0,-1 0,-26 0,53 0,-53 53,0-27,0 27,0-26,0 26,0-27,53-26,-26 0,26 0,26 0,-53 0,-26-26,0-1,-53-26,1 27,-1-27,26 53</inkml:trace>
  <inkml:trace contextRef="#ctx0" brushRef="#br2" timeOffset="198541">21775 7487,'0'0,"0"53,0 0,0 27,0 25,0 1,0 0,0 53,0-53,53-53,0 0,26-53,1 0,26 0,-27-27,-26-26,0 0,-53 0,26-26,-26 26,0 27,-79-54,0 80,52 0,1 0,26 27,-80 26,80-27,0 27,27-27,-1 1,54 26,-1-53,0 0,1 0,-27 0,0-27,26-26,-79 53,26 53,-26-26,0 26,0-27,0 1,0 26,27-53,52-27,-79-26,53-26,-53 52,53 1,-53-54,26 80,27 0,-53 27,27-27,-27-27,0-25,0-1</inkml:trace>
  <inkml:trace contextRef="#ctx0" brushRef="#br2" timeOffset="199049">21564 7858,'0'-27,"-27"27,27-26,53 26,26-53,54 53,-27 0,26 0,27 0,-54 0,-52 0,0 26</inkml:trace>
  <inkml:trace contextRef="#ctx0" brushRef="#br2" timeOffset="200514">23072 8096,'0'26,"26"27,-26 0,27 0,-27-26,53 26,-27-80,-26-26,53 27,-53 26,0 53,0 0,26-53,-26 52,27-52,-27-26,53-27,-53 27,26 26,-26 26,53-26,-53 27,53-27,-53 52,79-52,-52 0,-27-52</inkml:trace>
  <inkml:trace contextRef="#ctx0" brushRef="#br2" timeOffset="200871">23865 7884,'-79'0,"79"27,-79-1,52 27,27-26,0-1,0 27,0 0,0-27,27-26,52 53,-79-26,0-1,-26 54,-27-80,0 26,-27-26</inkml:trace>
  <inkml:trace contextRef="#ctx0" brushRef="#br2" timeOffset="201142">24051 8149,'53'0,"26"0,-26 0,-53 26</inkml:trace>
  <inkml:trace contextRef="#ctx0" brushRef="#br2" timeOffset="201274">24183 8440,'53'0,"26"0,-52 0</inkml:trace>
  <inkml:trace contextRef="#ctx0" brushRef="#br2" timeOffset="202244">24950 7805,'0'26,"0"1,0 26,0 0,0 0,0-1,0 1,0 27,0-54,-26-26,26 27,0-27,0-27,0-52,0-1,0-25,0-1,0 0,26-53,-26 53,53 27,-53 53,53 26,-53-27,53 27,0 0,-27 0,27 27,-53-1,80 27,-80 0,0 0,0 26,-27-26,-26 0,-26 0,0-27,-1 27,27-53,0 27</inkml:trace>
  <inkml:trace contextRef="#ctx0" brushRef="#br2" timeOffset="202529">25294 8043,'0'0,"0"53,0 0,53 26,-26-79,25 0,-25 0,-1 0,-26-26,0-1,0-26,0 0,0 1,-26 52,-1-53,-25 53,25 0,1 0</inkml:trace>
  <inkml:trace contextRef="#ctx0" brushRef="#br2" timeOffset="202859">25770 7911,'53'0,"-26"0,-1 0,27 0,0 0,26 0,1 0,-27 0,-27 0</inkml:trace>
  <inkml:trace contextRef="#ctx0" brushRef="#br2" timeOffset="203092">26035 7778,'0'0,"0"-26,0 26,0 26,0 54,0-27,0-27,0 1,26 26,-26-27,0 0,53 27</inkml:trace>
  <inkml:trace contextRef="#ctx0" brushRef="#br2" timeOffset="203610">26591 7514,'0'26,"0"27,0 27,0-1,0 0,0 27,0-26,0-1,-53 27,53-53,0-27,0-52,0-27,0-27,0-52,0 0,26-27,-26-26,53 0,-53 26,79 80,-79 52,27 27,-1 0,27 0,0 27,-53-1,27 27,-27 0,0 0,0 0,0 0,0 26,-53-26,-27 0,27-27,1 27,-1-53</inkml:trace>
  <inkml:trace contextRef="#ctx0" brushRef="#br2" timeOffset="203819">26935 7673,'0'26,"0"80,0-80,0 1,0-1,0 27,0-26,0 26,-53-53</inkml:trace>
  <inkml:trace contextRef="#ctx0" brushRef="#br2" timeOffset="204962">27173 7831,'53'-53,"0"53,-27 0,53 0,-26 0,27 0,-27 0,0 0,-1 0</inkml:trace>
  <inkml:trace contextRef="#ctx0" brushRef="#br2" timeOffset="205211">27464 7620,'0'26,"0"27,0 0,-27 26,27-26,0 0,0-26,0 52,53-79</inkml:trace>
  <inkml:trace contextRef="#ctx0" brushRef="#br2" timeOffset="205902">27966 7620,'0'26,"0"1,0-1,0 53,-26-26,26 27,-26-27,26 0,0 26,0-53,-53 27,53-53,0-26,0-27,0 0,0-26,26-27,-26-26,53-1,-53 1,53 26,-53 27,26-1,-26 54,53-1,-26 27,26 0,-53 53,79 53,-79-26,0-1,0 0,-79 1,26-1,-27-26,-25 26,25-26,1-53</inkml:trace>
  <inkml:trace contextRef="#ctx0" brushRef="#br2" timeOffset="206757">28125 7911,'27'0,"26"0,-27 26,1-26,-27 53,0-26,0-1,0-26,0 53,-27-53,80 0,0 0,0 0,0 0,0 0,0 0</inkml:trace>
  <inkml:trace contextRef="#ctx0" brushRef="#br2" timeOffset="208943">28575 7831,'26'0,"27"0,-26 0,26 27,0-27,26 0,-52 0,25 0,-25 0</inkml:trace>
  <inkml:trace contextRef="#ctx0" brushRef="#br2" timeOffset="209213">28866 7726,'0'-27,"-26"27,26 27,0-1,0 27,0-27,0 27,0 0,0 27,53-54</inkml:trace>
  <inkml:trace contextRef="#ctx0" brushRef="#br2" timeOffset="210436">29342 7514,'0'53,"0"-27,0 27,0-26,0 26,0-1,0 28,0-27,0 0,0-27,0 27,0-27,0-26,0-79,0 0,0 26,0-27,0 1,0-27,53-26,-53 26,53 27,-53 26,27 0,-27 26,26 27,-26-52,53 52,-27 26,-26 0,0 27,0 27,0-27,0 0,0-1,-52 28,25-27,-52-27,26 54,0-80</inkml:trace>
  <inkml:trace contextRef="#ctx0" brushRef="#br2" timeOffset="210991">29686 7884,'53'0,"-53"0,-26 53,-1 27,27-54,0 0,27-26,-1 0,1 0,52 53,-53-53,-26 27,0 26,0 0,-79-53,0 53,-1-53,1 53</inkml:trace>
  <inkml:trace contextRef="#ctx0" brushRef="#br2" timeOffset="212244">29713 7911,'0'-53,"-27"53,1 0,-27 0,26 53,27-27</inkml:trace>
  <inkml:trace contextRef="#ctx0" brushRef="#br2" timeOffset="212754">29898 7673,'79'0,"-52"0,26 0,0 0,0 0,26 0,-26 0,-27 0</inkml:trace>
  <inkml:trace contextRef="#ctx0" brushRef="#br2" timeOffset="213008">30057 7567,'26'0,"-26"0,0 26,0 1,0 52,0-52,0-1,0 27,0-27,0 1,27 26</inkml:trace>
  <inkml:trace contextRef="#ctx0" brushRef="#br2" timeOffset="213595">30692 7461,'0'26,"0"1,0-1,0 54,0-27,0 0,0-1,0 1,0 0,0-26,0-1,-53-26,53-26,-27-54,27 1,0-27,0 0,0 27,0-27,0 27,0 26,27 0,26 26,0 27,-27 0,1 0,25 0,1 0,-53 27,0-1,0 1,0 26,0 0,-53 0,1 26,-1-26,-27 0,27 26,0-26,0 0</inkml:trace>
  <inkml:trace contextRef="#ctx0" brushRef="#br2" timeOffset="214053">30824 7911,'26'0,"-26"26,27 27,-27-26,0 25,53-52,-53 53,26-53,1 27,52-27,-52 0,-27-27,52 1,-52-27,53 0,-53 0,0 27,0-27,0 79,0 1,0-1,0 27,-26-26,26-1,0 27,0-27,0 27,0-26,-27-27</inkml:trace>
  <inkml:trace contextRef="#ctx0" brushRef="#br2" timeOffset="215184">31221 8149,'0'0,"0"26,0 27,0 0,0 27,0-54</inkml:trace>
  <inkml:trace contextRef="#ctx0" brushRef="#br2" timeOffset="216436">30877 7884,'0'-53,"0"80,26-27,-26 26,0 1,0 52</inkml:trace>
  <inkml:trace contextRef="#ctx0" brushRef="#br2" timeOffset="217194">31194 8017,'0'-53,"0"26,0 27,0 53,0-26,0 25,0 1,0 27,0-27,0 0</inkml:trace>
  <inkml:trace contextRef="#ctx0" brushRef="#br2" timeOffset="217824">31512 7726,'0'0,"26"0,27 0,27 0,-27 0,-1 0,-25 0,26 0,-27 0</inkml:trace>
  <inkml:trace contextRef="#ctx0" brushRef="#br2" timeOffset="218070">31618 7593,'0'-26,"26"-1,-26 80,0 0,0 0,0 0,0 0,0 26,0-52,27-1,-27 54,53-80</inkml:trace>
  <inkml:trace contextRef="#ctx0" brushRef="#br2" timeOffset="218907">32173 7593,'53'0,"-53"27,0 26,0 0,0-1,0 1,0 0,-26 27,26-27,0-27,0 0,0 27,0-79,0-53,0-1,0 1,0-27,0 0,0 0,0 0,26 1,-26 52,27 0,-27 0,53 53,-53-53,26 53,27 0,0 0,-53 0,53 53,-53-27,0 27,0 0,0 0,-53 0,26 26,-25-52,-28 26,-26 0,1 26,25-26</inkml:trace>
  <inkml:trace contextRef="#ctx0" brushRef="#br2" timeOffset="219676">32729 7778,'0'27,"0"52,26-52,27-1,-26-26,-1 80,27-80,-53 52,27-25,-27 52,-53-79,26 27,-26-27,0 0,-26 0,26 0,27 0</inkml:trace>
  <inkml:trace contextRef="#ctx0" brushRef="#br2" timeOffset="219894">32782 7673,'53'0,"-27"0,1 0,26 0,-27 0,27 0</inkml:trace>
  <inkml:trace contextRef="#ctx0" brushRef="#br2" timeOffset="220628">32782 7673,'-27'26,"-25"27,25 26</inkml:trace>
  <inkml:trace contextRef="#ctx0" brushRef="#br2" timeOffset="221506">31512 7726</inkml:trace>
  <inkml:trace contextRef="#ctx0" brushRef="#br2" timeOffset="223050">25374 7937,'0'0,"0"-26,-53 26,53 0,0 26,0 27,0-26,0-1,0 27</inkml:trace>
  <inkml:trace contextRef="#ctx0" brushRef="#br2" timeOffset="225394">10716 9419,'0'26,"0"1,0-1,0 27,0-26,0-1,0 27,0-27,0 27,0 0,0-79,0-27,0 26,0-25,0-1,0 0,0 0,0 0,0-27,0 28,0-1,0 26,26-26,-26 27,53 26,-53-53,53 53,-53-27,79 27,-52 0,-1 0,-26 27,0-1,0 27,0 27,0-27,-79-1,79 1,-53 27,53-54,-53 1,0-27,27 79,-1-79</inkml:trace>
  <inkml:trace contextRef="#ctx0" brushRef="#br2" timeOffset="227330">10874 9816,'0'-53,"0"79,0 54,0-54,0 1,0 25,0 1,0-26,0 26</inkml:trace>
  <inkml:trace contextRef="#ctx0" brushRef="#br2" timeOffset="228254">11033 10080,'0'0,"27"0,26 0,-27 0,27 0,0-53,0 53,0 0,-27 0,-26-26,27 26,25 0,-78 0</inkml:trace>
  <inkml:trace contextRef="#ctx0" brushRef="#br2" timeOffset="228523">11377 9842,'0'0,"0"53,27-53,-27 53,0 0,52-53,-52 53,0 0,-26-27,0 27,26 0,-53-53</inkml:trace>
  <inkml:trace contextRef="#ctx0" brushRef="#br2" timeOffset="229099">11774 9842,'26'0,"-26"0,27 27,26 52,-27 0,-26-52,0 26,0 0,0-53,-26 0,-27 0</inkml:trace>
  <inkml:trace contextRef="#ctx0" brushRef="#br2" timeOffset="229340">11880 9842,'26'0,"27"0,0 0,-53 0,53 0,-27 0,27 0,0 0,-26 0,-1 0</inkml:trace>
  <inkml:trace contextRef="#ctx0" brushRef="#br2" timeOffset="230209">13388 9445,'53'0,"26"0,-26 0,0 0,0 0,26-53,-52 53,-1 27</inkml:trace>
  <inkml:trace contextRef="#ctx0" brushRef="#br2" timeOffset="230381">13679 9763,'0'0,"26"0,27 0,-26 0</inkml:trace>
  <inkml:trace contextRef="#ctx0" brushRef="#br2" timeOffset="231783">13441 9445,'26'0,"1"0,26 0,-27 0,1 0,26 0,-1 0,-25 0,26 0,-27 0,1 0,26 0,-27 0,1 0,-27 27</inkml:trace>
  <inkml:trace contextRef="#ctx0" brushRef="#br2" timeOffset="232525">13626 9763,'0'-53,"0"53,0-27,-53 27,53 0,53 0,-26 0,-1 0,27 0,26 0,-26 0,0 0,-26 53,25-53,-25 0</inkml:trace>
  <inkml:trace contextRef="#ctx0" brushRef="#br2" timeOffset="233897">13679 9789,'0'-53,"-26"53,26 0,52 0,1 0,-26 0,-1 0,27 0,-26 0,-1 0,27 0,-27 0,1 0,26 0,-27 0,1 0,-27 0,-53 27,53-1,-27-26</inkml:trace>
  <inkml:trace contextRef="#ctx0" brushRef="#br2" timeOffset="236036">12250 9842,'0'0,"-53"0,27 0,-1 0,-26 0,27 0,26-26,-26 26,-27 0,26 0,27 53,-26-53,26 53,0-27,-53-26,53 53,0 0,0-27,0 1,0-27,53-53,-27 53,1 0,52 0,-26 0,-27 0,1 0,52 0,-79 26,0 27,0-26,0-1,-26 27,-1 0,-26 0,27-53,-27 26,27-26,-27 0,0 0,0 0,53 0,-27 0</inkml:trace>
  <inkml:trace contextRef="#ctx0" brushRef="#br2" timeOffset="237737">10821 9816,'27'0,"26"0,-53 53,26 0,-26-27,0 27,0-27,53 1,-53 26,0-27,0 1,0 26,0 0,0-27,0 0</inkml:trace>
  <inkml:trace contextRef="#ctx0" brushRef="#br2" timeOffset="240767">15743 9128,'0'0,"26"26,54 27,-54-26,27 26,-27-27,27 27,-53-27,27 27,-27-26,0-1,0 27,-106-26,79-27,1 0,-27 0,27 0,26 53</inkml:trace>
  <inkml:trace contextRef="#ctx0" brushRef="#br2" timeOffset="241015">15796 9075,'0'-27,"26"27,1 0,-1 0,27 0,-27 0,1 0,26 0,-27 0,-26 0</inkml:trace>
  <inkml:trace contextRef="#ctx0" brushRef="#br2" timeOffset="241420">16616 9075,'0'0,"0"53,0 0,0-27,0 27,26 0,27-27,0 27,-26-26,26 26,-27-27,-52 27,-27-53,0 0,-53 0,26 27,28-27,25 0</inkml:trace>
  <inkml:trace contextRef="#ctx0" brushRef="#br2" timeOffset="241675">16695 8943,'27'0,"26"0,26 0,-79 0,26 0,1 0,26 0,-27 0,-26 26</inkml:trace>
  <inkml:trace contextRef="#ctx0" brushRef="#br2" timeOffset="241915">17410 9445,'0'27,"26"-27,1 0</inkml:trace>
  <inkml:trace contextRef="#ctx0" brushRef="#br2" timeOffset="242523">17701 8890,'0'-27,"0"27,53 0,-53 0,26 53,-26 27,0-28,0 28,0-1,0 1,0-1,0-26,0 0,0 0</inkml:trace>
  <inkml:trace contextRef="#ctx0" brushRef="#br2" timeOffset="242934">18071 8969,'27'0,"25"0,-25 0,-1 0,27 0,-53 0,53 53,-53 26,0-52,0-1,0-26,0 53,-53-53,53 53,27-53,-1 27,1-27,26 52,-27-52,27 27,-53-1,0 54,-79-54,26-26,0 80,0-80,0 26,26-26</inkml:trace>
  <inkml:trace contextRef="#ctx0" brushRef="#br2" timeOffset="243752">19156 8943,'0'0,"0"53,0-1,0 1,0 0,0 0,0 27,0-28,0-25,0-1,53 27,0-53,-27 0,27-26,-26-1,25 1,-52-27,27 53,-27-53,0 53,0 53,0-27,0 1,26 26,-26-27,53-26,0 53,-26-53,-1-26,-26-27,53-27,-53-25,0-28,0 28,0 25,0 54,0-27,0 26,0 27,0 53,0-26,26 26</inkml:trace>
  <inkml:trace contextRef="#ctx0" brushRef="#br2" timeOffset="244045">20241 9260,'26'0,"1"27,-27-1,0 53</inkml:trace>
  <inkml:trace contextRef="#ctx0" brushRef="#br0" timeOffset="257012">1561 11271,'0'-27,"0"1,0-53,0 52,0 1,-79 26,26 0,26 0,-26 0,27 53,-27 0,27 26,-27 27,53-27,-53 1,53-28,0-25,0 26,53-53,-27 26,1-26,52 0,0 0,1 0,-1 0,0 0,-26 0,0 0</inkml:trace>
  <inkml:trace contextRef="#ctx0" brushRef="#br0" timeOffset="257252">1905 11218,'106'-79,"-80"79,1 0,26 26,-53 53,26-26,-26 0,0 27,0-1,0 27,-53 53,27-54,-27-25,-27-1,28-26,-28 27,1-54,26-26</inkml:trace>
  <inkml:trace contextRef="#ctx0" brushRef="#br0" timeOffset="257672">926 11244,'0'-52,"0"25,0 27,-53 0,0 79,0-26,27 27,-27 52,53-26,0 0,0 0,0 52,0-78,79-1,1-26,26 0,-1 0,54-53,-53 0</inkml:trace>
  <inkml:trace contextRef="#ctx0" brushRef="#br0" timeOffset="258198">2381 11879,'27'0,"-27"0,53 0,-27 0</inkml:trace>
  <inkml:trace contextRef="#ctx0" brushRef="#br0" timeOffset="262134">3545 11562,'0'-26,"0"-1,0-26,0 80,0 26,0 26,27 0,-27 1,0 25,0-25,0-1,0-26,53-26,-53 26,-27-53</inkml:trace>
  <inkml:trace contextRef="#ctx0" brushRef="#br0" timeOffset="262412">3096 11588,'-27'0,"27"-26,-53-27,53 53,53-26,27 26,25-53,54 53,0-53,-53 53,-27 0,0 0,-26 0,0 0,-53 0</inkml:trace>
  <inkml:trace contextRef="#ctx0" brushRef="#br0" timeOffset="262711">4207 11853,'0'53,"53"-27,-53 1,53-27,-27 79,54-79,-54 0,0 0,-26-53,0 27,0-1,-26-26,-27 27,27-27,-1 53,-26-53,27 53,-27 0</inkml:trace>
  <inkml:trace contextRef="#ctx0" brushRef="#br0" timeOffset="262997">4763 11218,'26'0,"0"0,-26 79,0 27,0 0,53-27,-53 1,53-27,-53 26,27-52,-27 25,53 1,-53-26,0-1,0 27,-53-53,26 53</inkml:trace>
  <inkml:trace contextRef="#ctx0" brushRef="#br0" timeOffset="263215">4683 11853,'-53'0,"27"0,26-26,0-1,53-26,0 53,0 0,26 0,-53 0,1 0,52 27,-52-27</inkml:trace>
  <inkml:trace contextRef="#ctx0" brushRef="#br0" timeOffset="263778">5609 11800,'0'-53,"-26"53,-1 0,-52 0,26 0,0 0,0 53,0 0,53-27,27-26,26 0,-27 0,1 0,52 0,-79 0,26 0,1 0,26 0,0 0,-27 0,27 0,26 0,1 0,-1 0,-26 0,0-26,0-27,-53 0,53-53,-53 27,0-27,0-26,-27 26,27 80,-105 26,52-53,0 79,53 1,-53 25,53 28,0-1,0 1,26-1,-26-26,53 0,-53 0,80 26,-80-26,52 0,-52-27,53-26,-26 0,52 0</inkml:trace>
  <inkml:trace contextRef="#ctx0" brushRef="#br0" timeOffset="264744">6615 10768,'0'-26,"0"26,0 0,0 79,26 53,-26 54,106-1,-27 0,-79 27,27-80,-27-26,0-27,53 27,-53-53,0-27,0 1,26-27,-26 0,0-27</inkml:trace>
  <inkml:trace contextRef="#ctx0" brushRef="#br0" timeOffset="265061">6853 11324,'53'0,"0"0,-27 0,27 0,-27 79,-26-52,0-1,0 27,-26-26,-27 25,27-25,-27 26,53-27,-27-26</inkml:trace>
  <inkml:trace contextRef="#ctx0" brushRef="#br0" timeOffset="265404">7276 11562,'0'26,"0"27,0 0,0 0,53 0,-53-26,53-27,0 26,-27-26,27 0,-53-26,0-54,0 1,0-1,-26 28,-27-1,0 53,26-27,-25 27,52 0,0 53,26-53,0 0</inkml:trace>
  <inkml:trace contextRef="#ctx0" brushRef="#br0" timeOffset="265922">7673 11615,'0'26,"26"1,-26 26,0 26,53-26,-53 0,27 0,-27-27,53-26,-27 0,-26-53,53 0,-53 1,0 25,53 54,-27-27,27 52,-26-52,-1 0,-26-26,0 0,0-27,0-53,-53-26,27 79,26 0,-53 0,53 26,0 27,0 27,0 26,26-53</inkml:trace>
  <inkml:trace contextRef="#ctx0" brushRef="#br0" timeOffset="267024">8281 11827,'-26'0,"26"0,53 0,26 0,-52-27,26 27,26-26,-52 26,-27-80,26 80,-26-79,0 52,0-25,0 25,0 27,-26 0,-27 0,53 0,-53 27,53 25,-27-52,27 53,0-26,0 26,0-27,27-26,-1 0,1 0,52 0,-53 0,1 0,26 0,-27 0,-26 0,53 0,0 0,-53 27,0-1,0 1,0 25,0-25,0-1,0-26,0-26,0-27,0-26,0 26,0 26,53-26,0 53,-27 0,-26 27,53 26,-53 26,80-26</inkml:trace>
  <inkml:trace contextRef="#ctx0" brushRef="#br0" timeOffset="268889">9816 11747,'0'-53,"0"-26,-53 26,27 27,-54 26,1 0,52 0,-25 26,25 0,1 27,26-26,-80 26,80-27,0 1,0 26,53-27,-26-26,52 0,0 0,27-79,0 26,-53-27,26 1,-26-53,-53-1,53-25,-53 78,0 27,0-26,0 53,0 26,0-27,-53 27,53 0,0 27,-26 78,26-25,0 26,0 26,0 0,0-52,53-28,-27 1,27-53,-26 0,25 0,-52-26,53-1,-53 1,0-27,0 27,-26-27,-1 53,1 0,26 26,-53 27,53-26,0 25,0-25,0-1,0 27,53-26,-53-1,53 80,-27-53,54-53,-27 0</inkml:trace>
  <inkml:trace contextRef="#ctx0" brushRef="#br0" timeOffset="269588">10610 11694,'26'0,"-26"-53,80-26,-27 0,-1-54,-52-25,80-54,-80 80,0-54,0 28,0 78,0 54,-27 26,-26 0,27 26,-27 54,0 52,53 27,-79-1,79 28,0-28,0-25,0-54,26-26,1-27,26-26,0 53,26-53,27 0,0-53,-53 53,-27-52,27-1,-53 0,0 26,-53 54,53 26,0 0,0-1,0 1,0 0,26 27,-26-54,53 1,0 25,27-52,-27-26,-27-53,-26-1,53-26</inkml:trace>
  <inkml:trace contextRef="#ctx0" brushRef="#br0" timeOffset="269754">11271 11218,'0'-53,"0"0,27 0,-27 0,0 133,0-1</inkml:trace>
  <inkml:trace contextRef="#ctx0" brushRef="#br0" timeOffset="270861">11509 11377,'0'0,"0"26,0 27,0-26,80 52,-54-26,-26 0,53 0,0 0,-26-53,25-27,-52-52,27-1,-27 1,0 0,53 26,-53 0,0 26,0 1,0 26,-53 0,53 0,0 53,0 0,0-27</inkml:trace>
  <inkml:trace contextRef="#ctx0" brushRef="#br0" timeOffset="271979">11986 11536,'0'52,"26"-52,-26 27,53-27,-27 0,27 0,27 0,-54 0,1 0,-27 0,53 0,-53-79,0 52,53-26,-53 0,0 27,0 26,0-27,-53 27,26 0,27 0,-53 53,53 27,0-27,53-53,-53 26,80-26,-28 0,-25 0,26 0,26 0,-26 0,-26 0,-1 0,27 0,0 53,-53 0,0-27,0 1,0-27,-53 0,53-27,0-26,0 27,0-1,26 27,-26-52,80 52,-27 0,-27 26,27-26,-26 53</inkml:trace>
  <inkml:trace contextRef="#ctx0" brushRef="#br0" timeOffset="272377">13176 11774,'0'26,"27"-52,-27-27,79 0,-79 0,27 0,-27-26,0 52,0 1,-80 26,27 79,27-26,-27 26,53-26,-53 27,53-27,0-27,26 27,27-53,0 53,27-53,25 0,-25 0</inkml:trace>
  <inkml:trace contextRef="#ctx0" brushRef="#br0" timeOffset="272893">14049 11483,'0'-53,"-53"53,1 0,-28 0,1 53,-1-27,28 53,25-52,27-1,0 27,0-26,27-27,52 0,0-27,27-52,-53 0,0-1,-53 1,53-1,-53 1,0 26,0 0,0 27,0-27,0 53,0 26,0 27,0 0,0 0,0 26,53 1,-53-1,79 1,-79-1,80 53,-28-52,-25 25,26-105</inkml:trace>
  <inkml:trace contextRef="#ctx0" brushRef="#br0" timeOffset="274138">14711 10715,'0'27,"26"52,-26 1,0 25,0 1,0 53,0-53,0-27,53-26,-53 0,0-79,0-27,0 26,27-26,-27 27,53 26,-53-27,26 27,53 27,-26 26,-26-27,-1-26,-26 53,0 0,0-27,-26-26,-27 0,-26 53,52-53,1 0,26-26</inkml:trace>
  <inkml:trace contextRef="#ctx0" brushRef="#br0" timeOffset="274549">15293 11403,'0'27,"53"-1,0 54,0-80,-27 0,1 0,26 0,-53-80,26 27,-26 0,0 0,0 0,0 1,0 78,53 0,-53 27,26 53,-26-26,0-1,0 0,0 1,0 26,0-1,0-25,-53-1,1-52,-28 26,54-53,-1 0,-26-27</inkml:trace>
  <inkml:trace contextRef="#ctx0" brushRef="#br0" timeOffset="276097">16113 11271,'0'-27,"27"27,26 0,-53 106,0-26,0-1,0 27,0-53,0 0,0 0,0 0,0-27,26-26</inkml:trace>
  <inkml:trace contextRef="#ctx0" brushRef="#br0" timeOffset="276418">16748 11297,'0'27,"0"26,27 0,-27-27,26-26,-26 53,53-53,-53 27,53-27,-53 52,53-52,-53 27,0-1,-27 27,-26-53,-26 0,0 0</inkml:trace>
  <inkml:trace contextRef="#ctx0" brushRef="#br0" timeOffset="276591">16748 11165,'53'0,"0"0,0 0,-27 0,27 0,-26 0</inkml:trace>
  <inkml:trace contextRef="#ctx0" brushRef="#br0" timeOffset="277446">17727 11536,'0'52,"-26"-52,26 53,0 0,0 0,0-26,53-27,-27 0,0 0,-26-53,0 26,0-52,0 0,-26-1,-27-52,53 26,-53 53,53 0,-53 27,80 26,26 0,26 0,0 0,1 0,-1 0,1 26,-28-26,1 27,-26 26,-27-27,53 0,-53 27,0-26,26-27,-26 26,53-26,0 0,0 0,0 0,0 0,-27 0,54 0</inkml:trace>
  <inkml:trace contextRef="#ctx0" brushRef="#br0" timeOffset="290932">19235 11377,'0'-53,"0"26,-53 27,53-26,0-27,0 0,-26 53,26-26,0-1,0 54,-53 52,53 0,0 1,0-27,0 0,0-27,26-26,54 0,-1 0,1-26,25-27,-52-27,-26 27,-27 0,53 53,-53-26,-27 26,27 26,-26 1,26-1,0 27,0-26,26 26,27-27,-26 27,25-26,-25 25,-27 1,-27 27,-25-54,-54-26,26 106,1-106,26 0</inkml:trace>
  <inkml:trace contextRef="#ctx0" brushRef="#br0" timeOffset="291166">19156 10795,'26'26</inkml:trace>
  <inkml:trace contextRef="#ctx0" brushRef="#br0" timeOffset="293249">21167 11033,'0'26,"0"1,0 26,53 0,-53-27,0 0,0 27,0-26,0-1,0 27,0-26,0-1,0 27,0-26,0 25,0-25,0-27,0-27,0-25,0-28,0 27,0-53,0-26,0-27,0 1,0 78,26 1,-26 26,53 0,-53 0,53 27,0-27,0 53,26 53,-79-27,0 1,0-1,0 53,0-26,-26 0,-1 0,-26 53,27-53,-27 0,26 0,27-27,-79 27</inkml:trace>
  <inkml:trace contextRef="#ctx0" brushRef="#br0" timeOffset="293872">21696 11112,'0'-53,"26"53,1-26,26 26,-27 0,1 0,-1 0,-26 26</inkml:trace>
  <inkml:trace contextRef="#ctx0" brushRef="#br0" timeOffset="294036">21749 11430,'53'0,"0"0,-27 0</inkml:trace>
  <inkml:trace contextRef="#ctx0" brushRef="#br0" timeOffset="295440">22834 10133,'0'-53,"0"0,0 80,0 52,0 27,26 0,-26 26,0-26,0 0,0 0,0-27</inkml:trace>
  <inkml:trace contextRef="#ctx0" brushRef="#br0" timeOffset="295747">22437 11165,'26'-26,"54"-27,-1 53,80-53,52 53,-25 0,-54 0,0-27,-53 27,-52 0,26 0,-53 27,0 26</inkml:trace>
  <inkml:trace contextRef="#ctx0" brushRef="#br0" timeOffset="296085">22807 11483,'0'26,"0"1,0-1,0 53,27-52,-27 26,0 0,0-27,0 1,0-1</inkml:trace>
  <inkml:trace contextRef="#ctx0" brushRef="#br0" timeOffset="296490">23151 11562,'0'26,"27"1,-27 26,0-27,0 1,26 26,-26-27,53-26,-53 53,26-53,-26 26,27-26,-27 53,0-26,-53 26,26-53,-25 26,-1-26,26 0</inkml:trace>
  <inkml:trace contextRef="#ctx0" brushRef="#br0" timeOffset="296699">23125 11562,'0'-26,"53"26,-1-53,-25 53,-1 0,27-27,-26 27,26 0,-53-26,26 26</inkml:trace>
  <inkml:trace contextRef="#ctx0" brushRef="#br0" timeOffset="298123">24289 9974,'0'-26,"0"-27,-27 0,-26 0,27 53,-27-53,-26 53,-1 0,1 0,26 0,0 0,0 0,0 0,53 27,0-1,0 27,0 0,0 0,0 26,27 1,-27-1,53 1,-53-1,53 27,-1 0,1 26,-53-26,53 0,-53-27,0 0,0 1,0-1,0 0,0-26,0 0,-26 27,26-27,0-1,0 1,0 0,0 0,0-26,0-1,0 27,0-27,0 1,0 26,0-27,0 1,0 26,0 0,0-27,0 27,0 0,0-27,0 1,53-27,0 0,-27 0,27 0,-27 0,27 0,0 0,27 0,-27 0,-27-53,27 53,-27 0</inkml:trace>
  <inkml:trace contextRef="#ctx0" brushRef="#br0" timeOffset="299655">24791 10027,'0'-26,"0"-1,0 54,0 26,0 0,0 26,0-26,0 0,0 0,0 0,0 0,0 26</inkml:trace>
  <inkml:trace contextRef="#ctx0" brushRef="#br0" timeOffset="299971">24474 10821,'0'0,"79"0,-52 0,26 0,53-26,26 26,-26 0,0 0,-27 0,-26 0,0 0,-27 0</inkml:trace>
  <inkml:trace contextRef="#ctx0" brushRef="#br0" timeOffset="300353">24818 11430,'26'0,"27"0,-53 53,0-27,0 1,0 52,0-26,0-27,0 1,0 52</inkml:trace>
  <inkml:trace contextRef="#ctx0" brushRef="#br0" timeOffset="300625">24606 11403,'0'-53,"27"53,26-26,-27 26,53-53,-26 53,0 0,-26 0,26 0,-53 0</inkml:trace>
  <inkml:trace contextRef="#ctx0" brushRef="#br0" timeOffset="301651">24818 11297,'0'-26,"0"-1,26 27,27 0,0 0,-26 0,-1 0,1 0,26-52,-27 52,27 0,-27 0,1 0,-27 26,0 0,0 1</inkml:trace>
  <inkml:trace contextRef="#ctx0" brushRef="#br0" timeOffset="302709">26167 10318,'0'-52,"-53"52,0 79,27 0,-27 1,53 52,-79-26,79 26,0 0,0 27,0-27,0 27,26 0,-26-53,0 0,0-54,0 1,-26-53,-27 0,26 0,1 0,-1 0</inkml:trace>
  <inkml:trace contextRef="#ctx0" brushRef="#br0" timeOffset="304343">25347 12250,'0'-27,"0"-25,0 52,53 79,-27-26,27 26,-53 1,53-28,-53 28,0-27,0-27,0 1,-26-27,26 0,53-27,-53-26,53 53,-53-53,26 53,-26-53,0 27,0-27,0 27,0 26,0 53,0-27,0 0,0 27,0-26,0 52,0-26,27-53,26 0</inkml:trace>
  <inkml:trace contextRef="#ctx0" brushRef="#br0" timeOffset="304604">25956 12779,'0'27,"0"-1,53 27,-27 0,53-53,-52 0,-27-27,0 1,-27-53,1 26,-27 0,0 26,27 27,26 0,-53 53</inkml:trace>
  <inkml:trace contextRef="#ctx0" brushRef="#br0" timeOffset="306418">25426 9181,'0'0,"53"0,-26 0,-1 26,27-26,-26 80,-27-54,53 27,-53-27,0 1,0 26,-27-53,27 53,-26-53,26-27,26 1,27-27,-26 0,-27 0,79 0,-79 0,0 27,26-27,-26 132,0-52,0-1,0 27,0-27,0 1,0 26,0-27,0 1,0 26,0-27</inkml:trace>
  <inkml:trace contextRef="#ctx0" brushRef="#br0" timeOffset="307169">25718 9789,'-80'53,"80"-26,-26 26,26-27,0 0,0 54,0-80,26 0,27 0,-26 0,-27-53,52 26,-52-25,0 25,0 1,0-1,-26 27,-27 0,0 0,53 27,0 26</inkml:trace>
  <inkml:trace contextRef="#ctx0" brushRef="#br0" timeOffset="307746">25982 9445,'27'0,"-27"0,26 0,0 0,1 0,52 0,-52 0,26 0</inkml:trace>
  <inkml:trace contextRef="#ctx0" brushRef="#br0" timeOffset="308001">26088 9339,'0'-79,"0"53,0 26,0 53,0-1,0-25,0 26,0 26,0-52,0-1,53-26,-53 53,26-53,27-26</inkml:trace>
  <inkml:trace contextRef="#ctx0" brushRef="#br0" timeOffset="308271">26458 9260,'0'-26,"27"26,-27 0,0 26,0 27,0-27,0 1,0 26,0-27,0 1,0 26,0-27</inkml:trace>
  <inkml:trace contextRef="#ctx0" brushRef="#br0" timeOffset="308579">26194 9181,'0'-53,"26"53,27 0,-26-27,26 27,-1 0,28 0,-27 0,0 0,-27 0,27 0</inkml:trace>
  <inkml:trace contextRef="#ctx0" brushRef="#br0" timeOffset="310381">26829 10742,'26'26,"-26"1,27 52,-27 0,53 1,-53-1,53 1,-53-54,52-26,-52 53,53-53,0 0,-53-53,0 0,0-79,53 26,-53 0,0 27,0-1,0 54,0 52,0 27,0 0,27-53</inkml:trace>
  <inkml:trace contextRef="#ctx0" brushRef="#br0" timeOffset="310805">27570 10557,'0'52,"0"1,0 27,0 26,-53 26,53-26,0-27,0 0,0 1,26-54,27 27,-26-53,-1 0,27 0,-27-26</inkml:trace>
  <inkml:trace contextRef="#ctx0" brushRef="#br0" timeOffset="311019">27834 10848,'0'26,"0"27,0 26,0-26,0 0,0 0,0 0,0 26,53-26,-53-26</inkml:trace>
  <inkml:trace contextRef="#ctx0" brushRef="#br0" timeOffset="311237">27702 11139,'0'0,"79"0,-26 0,0 0,26 0,-26 0,-26 0,26-27</inkml:trace>
  <inkml:trace contextRef="#ctx0" brushRef="#br0" timeOffset="311460">28310 10848,'27'0,"26"0,0 0,-53 79,53-26,-53 26,0 1,0-1,0 0,-53 27,26-53,-26 0,53 0,-53-53,53 26</inkml:trace>
  <inkml:trace contextRef="#ctx0" brushRef="#br0" timeOffset="312669">28840 10266,'0'-53,"0"26,26 27,27 0,0 0,-53 53,53-26,-53-1,26 27,-26-27,53 54,-53-1,0 0,53 1,-53-1,0 1,27 25,-27 28,0-54,52 0,-52-26,0 0,0 0,0-26,0-27,-52 0,25 0,27 0,-26 0</inkml:trace>
  <inkml:trace contextRef="#ctx0" brushRef="#br0" timeOffset="313370">29104 9710,'27'0,"-1"0,27 53,0 26,-53-26,0 0,0 0,0 0,0 0,53-53,0 0,0 0,0 0,0 0,-53-27</inkml:trace>
  <inkml:trace contextRef="#ctx0" brushRef="#br0" timeOffset="314716">26802 10345,'0'-27,"0"27,-79 0,52 0,-52 0,26 0,27 0,-1 0,-52 0,79 0,0 53,26-26,-26-1,0 54,0-27,0-1,0 28,0-1,0 1,0-1,0 27,0 26,0-26,0-27,0 1,0-27,0-27,0 27,27-53,26 0,0 0,-53 26,53-26,-1 53,-25-53,26 0,-27 27,27-27,-26 0,-1 0,1 0</inkml:trace>
  <inkml:trace contextRef="#ctx0" brushRef="#br0" timeOffset="316052">30348 10848,'0'0,"0"-53,0 0,0 0,0 26,-27-26,-52 53,52 0,1 0,-27 27,27-1,-54 80,80-79,0 26,0-27,27-26,52 0,0 0,-26-26,0-1,-26-26,-27 27,53-54,-53 27,0 1,0-1,0 0,0 0,0 26,0-26,0 1,0-1,0 79,0 53,0-26,0 27,0-1,0 0,0-26,53 27,-53-27,26-27,53 27,1-53</inkml:trace>
  <inkml:trace contextRef="#ctx0" brushRef="#br0" timeOffset="316328">31062 10451,'0'-53,"0"26,0 54,0 26,-26 26,26-26,0 26,0-26,0 27,0-27,0 0,0-1,0-25</inkml:trace>
  <inkml:trace contextRef="#ctx0" brushRef="#br0" timeOffset="316539">30850 10689,'0'-27,"0"27,53 0,27 0,-54 0,27 0,0 0,26-53,-52 53</inkml:trace>
  <inkml:trace contextRef="#ctx0" brushRef="#br0" timeOffset="317858">31591 9922,'27'0,"-1"0,1 0,26 0,-1 0,1 0,-26-53,26 53,-27 0,-26 26,0 27,27-53,-27 53,53 0,-53 0,0-27,26 1,-26 52,0-26,0 0,0 0,0 0,0 26,0-26,0 0,0 0,0-27,0 27,0-26,0-1,0 27,0-26,0-1,0 27,0 0,0 0,0 0,0 0,0-1,0-25,0-1,0 27,0 0,0-26,0-1,0-26,-26 0,-27 0,26 0,-26 0,53 53,-53-53,0 0,1 0,25 0</inkml:trace>
  <inkml:trace contextRef="#ctx0" brushRef="#br0" timeOffset="323055">7011 13282,'27'0,"-1"0,27 0,-26 26,26-26,-27 0</inkml:trace>
  <inkml:trace contextRef="#ctx0" brushRef="#br0" timeOffset="323243">7117 13679,'27'0,"-27"-27,53 27,-27 0,1 0</inkml:trace>
  <inkml:trace contextRef="#ctx0" brushRef="#br0" timeOffset="324316">8546 12435,'0'-26,"53"105,-53-26,53 53,-53-27,0 1,26-28,-26 1,0 0,0 27,0-54</inkml:trace>
  <inkml:trace contextRef="#ctx0" brushRef="#br0" timeOffset="324591">8176 13414,'0'-26,"26"26,1 0,25-53,54 53,0 0,0 0,0 0,53 0,-54-53,1 53,0 0,-53 0,-27 0</inkml:trace>
  <inkml:trace contextRef="#ctx0" brushRef="#br0" timeOffset="324915">8493 13705,'0'53,"0"0,0-27,53 27,-53-26,0-1,0 27,0-26,0-1</inkml:trace>
  <inkml:trace contextRef="#ctx0" brushRef="#br0" timeOffset="325248">8943 13652,'26'27,"-26"-1,53 53,-26 1,52-54,-52-26,-27 53,53-53,-53 80,0-27,0-1,-53-52,0 53,0-53,-27 53,27-53</inkml:trace>
  <inkml:trace contextRef="#ctx0" brushRef="#br0" timeOffset="325431">8864 13705,'52'-26,"-25"26,26 0,-27 0,27 0,0-53,27 53,-28-53</inkml:trace>
  <inkml:trace contextRef="#ctx0" brushRef="#br0" timeOffset="326370">10160 12541,'0'-53,"-53"0,0 53,27 0,-27 0,-27 0,54 27,0-27,-27 26,53 0,0 27,0 0,0-26,26 52,-26-26,53 0,-53 26,53 1,-53 78,53 1,-53-26,53 25,-53-25,26-54,-26 0,0 1,0-27,0 0,0 26,0-53,0 1,0 26,0 0,0-27,0 1,53-27,-26 0,-1 0,53 0,1 0,26-27,-27-79,-26 0</inkml:trace>
  <inkml:trace contextRef="#ctx0" brushRef="#br0" timeOffset="327046">11033 12409,'0'-53,"0"106,0-27,0 27,27 0,-27 53,0-27,0 1,0-1,0 0,0 1</inkml:trace>
  <inkml:trace contextRef="#ctx0" brushRef="#br0" timeOffset="327337">10742 13308,'27'0,"25"-26,-25 26,26 0,26-53,1 53,-1-27,27 27,26-53,-26 53,-53 0,0 0,0 0,-53 27</inkml:trace>
  <inkml:trace contextRef="#ctx0" brushRef="#br0" timeOffset="327982">11139 13626,'0'0,"26"53,27 0,0-1,-53 1,80-26,-80-1,53 27,-53-26,26-27,-26 53,0 26,0-53,0-26,-53 27,0-27,-26 53,26-53,0 0</inkml:trace>
  <inkml:trace contextRef="#ctx0" brushRef="#br0" timeOffset="328162">11139 13705,'26'-53,"27"53,0 0,-26 0,-1 0,27 0,0 0,-27-26</inkml:trace>
  <inkml:trace contextRef="#ctx0" brushRef="#br0" timeOffset="329241">12885 12806,'-26'0,"26"-53,-27 53,-26 0,-26 79,79-26,-53 26,53 27,0 26,27 1,-27 105,105-53,-105-26,80 0,-80-27,0-26,0-27,0 0,-27-52,1-27,26 26</inkml:trace>
  <inkml:trace contextRef="#ctx0" brushRef="#br0" timeOffset="329535">13705 14790,'0'53,"27"0,-27-27,53 27,0-26,-27-27,27 0,-53-53,0 0,0 0,0-27,-26 54,-1 26,-26-26,0 26,27 0,-27 79</inkml:trace>
  <inkml:trace contextRef="#ctx0" brushRef="#br0" timeOffset="331066">12250 12250,'0'0,"0"53,0-27,53-26,-53 53,80-53,-28 80,1-54,-53 0,0 27,0-26,0-27,-26 26,-27-26</inkml:trace>
  <inkml:trace contextRef="#ctx0" brushRef="#br0" timeOffset="331327">12383 12223,'52'0,"-25"0,-27 0,26 0,54 0,-54 0,1 0,26-52</inkml:trace>
  <inkml:trace contextRef="#ctx0" brushRef="#br0" timeOffset="331679">12965 12012,'0'0,"0"26,0 54,0-27,0-1,-53 28,53-27,0 26,0-26,0 0,-27 0,27-27,0 27</inkml:trace>
  <inkml:trace contextRef="#ctx0" brushRef="#br0" timeOffset="332069">13097 12382,'53'0,"-27"0,27 27,0 78,-53-78,53-27,-53 53,26-53,1 0,-27-27,0-26,53-26,-53 26,0 0,0 27,0 26,0 26,0 27,0 0,26-26,-26 25,0-25,0-1,0 27,0-26,0 26</inkml:trace>
  <inkml:trace contextRef="#ctx0" brushRef="#br0" timeOffset="333509">14923 12858,'0'27,"-106"79,26 0,27 26,0 27,1-1,52 1,0-53,0-27,0 1,52-1,-25-79,26 0,-27 0,27-79,-53-1,27 27,-27 0,0 1,0-28,0 54,-53 26,53-27,-27 27,1 0,-27 53,53-26,-53 26,53-27,0 0</inkml:trace>
  <inkml:trace contextRef="#ctx0" brushRef="#br0" timeOffset="333855">15161 13705,'0'27,"26"-27,27 79,-27-53,27 1,-26 26,26-53,-53 53,26-53,-26-53,0 0,-26 0,26-26,-80 26,54 0,26 26,-79 27,79-26,-27 26,27 26</inkml:trace>
  <inkml:trace contextRef="#ctx0" brushRef="#br0" timeOffset="334185">15822 13149,'53'0,"-53"0,53 53,-53 27,53 26,-53-27,0 27,0 26,0 0,0 1,-80 25,28-52,-1-53,-27 0,27-53,27 0</inkml:trace>
  <inkml:trace contextRef="#ctx0" brushRef="#br0" timeOffset="334799">14261 13255,'-53'0,"0"0,0 80,53-1,-53 0,53 27,0 0,0 26,0-52,27-1,-27-26,53 0,-27 26,54-52,-1 26,27-53,53 0</inkml:trace>
  <inkml:trace contextRef="#ctx0" brushRef="#br0" timeOffset="335797">15187 13626,'0'26,"0"27,0-26,0-1,0-26</inkml:trace>
  <inkml:trace contextRef="#ctx0" brushRef="#br0" timeOffset="336598">16007 12620,'53'-53,"-26"53,-27-26,53 26,-27 0,1 0,25 0,-52 79,0-52,0-1,-26 27,0 0,26-26,26-27,27 0,0 0,0 0,26 0,-26 0,0 0,-27 0</inkml:trace>
  <inkml:trace contextRef="#ctx0" brushRef="#br0" timeOffset="337717">17621 13546,'0'-26,"0"-53,0 52,0 1,-79-27,79 26,-53 27,53-26,-53 26,27 0,-27 0,26 0,-26 53,27-27,-27 27,53 26,-27-52,27-1,0 27,53-53,0 0,27 0,-1-53,0 27,-26-27,-26 0,-27 0,53-26,-53 26,0 0,0 0,0 0,0 0,0 53,0-26,0 26,0 53,0-27,0 27,0 0,0 26,53 27,-53-26,0-1,26-26,-26-27,53-26,-53 53,106-53,-80-26</inkml:trace>
  <inkml:trace contextRef="#ctx0" brushRef="#br0" timeOffset="338031">18309 13017,'0'-26,"27"-1,-27-52,0 158,0 27,0 0,0-27,-27 1,27-1,0 0,0-26,0 0,27 0,-27-26,53-27,-53-27</inkml:trace>
  <inkml:trace contextRef="#ctx0" brushRef="#br0" timeOffset="338243">18150 13388,'0'0,"0"-53,27 53,26 0,-27 0,1 0,-1 0,27 0,-26 26,25-26</inkml:trace>
  <inkml:trace contextRef="#ctx0" brushRef="#br0" timeOffset="339757">18944 12435,'53'0,"-26"0,-1 0,27 0,53 0,-53-53,26 53,-26 0,-27 0,27 0,-26 27,-27-1,0 27,0-27,0 27,53-26,-53 26,0-27,0 1,0 52,26-26,-26 0,0 0,0 0,0 53,0-27,0 0,0 1,0 26,0-1,0-25,53-1,-53 0,0 1,0-27,0-27,0 1,0 26,0 0,0-1,0-25,0 26,0-27,-26-26,-1 0,-26 0,0 0,0 0,-26 0,0 0,-27 0,26 0,28 0,-1 0,26 0,-26 0,53 0,27 0,-1 0</inkml:trace>
  <inkml:trace contextRef="#ctx0" brushRef="#br0" timeOffset="340880">20320 13255,'0'0,"53"0,0 0,0 0,-27 0,27 0,-26 0,26 0</inkml:trace>
  <inkml:trace contextRef="#ctx0" brushRef="#br0" timeOffset="341114">20479 13573,'53'0,"-27"0,27 0,0 0,26 0,-52 0</inkml:trace>
  <inkml:trace contextRef="#ctx0" brushRef="#br0" timeOffset="384255">21775 12885,'0'-27,"0"27,-53 0,27 0,-1 0,-26 53,27-26,-27 26,27 0,26-27,-53-26,53 53,0-27,-27 1,27 26,0-27,0 27,0 0,0 27,0-54,0 0,0 1,0-27,0 53,53-53,-26 0,-27 26,26-26,1 0,25 0,-25 0,-27 0,53-53,-53 27,0-1,0-25,0 25,-27 27,27-26,-26 26,-1 0,-25 0,52-53,-27 53,1 0,-27 0,26 0,54 0,26 0,-53 26,26-26</inkml:trace>
  <inkml:trace contextRef="#ctx0" brushRef="#br0" timeOffset="385246">22066 13335,'-26'0,"-27"0,53 53,-27-27,27 1,0 25,0-25,0-1,0 54,0-80,53 26,-26-26,-1 0,27 0,0 0,-53-79,0 52,0 1,0-27,0 27,0-27,-26 0,-1 53,27-27,-26 27,-27 0,0 27,53 26,53-53</inkml:trace>
  <inkml:trace contextRef="#ctx0" brushRef="#br0" timeOffset="386394">22701 13123,'0'26,"0"27,-26 27,26-54,0 27,0-26,0 26,0-1,53-25,26-27,-26 0,-27 0,-26-27,53 27,-53-52,0 25,27 54,26 78,-53-78,53-27,-53 53,53-53,-27 0,-26-27,0-26,0-26,0 0,0-1,0 1,0 52,0 1,0 26,0 0,0 53,0 26,-53-79</inkml:trace>
  <inkml:trace contextRef="#ctx0" brushRef="#br0" timeOffset="387187">23971 13441,'0'26,"27"27</inkml:trace>
  <inkml:trace contextRef="#ctx0" brushRef="#br1" timeOffset="432808">1799 15293,'0'0,"0"-53,-53 0,27 0,-1 53,-26 0,1 26,-28 54,80-27,-26-53,26 53,0-27,0-26,53 0,-27 0,1 0,25 0,-52-26,53 26,-53-53,0 26,0-52,0 26,0 0,0 0,0 0,0-26,0 52,0 1,0 26,0 26,0 1,0 26,0 26,0-26,0-27,53 27,-53-26,27-1,-27 27,53 0,-53 0,26 26</inkml:trace>
  <inkml:trace contextRef="#ctx0" brushRef="#br1" timeOffset="433117">2223 14949,'52'26,"-52"1,27 52,-27-26,0 0,0 26,0-26,0 26,0 27,-106 27,53-28,-26 1,26-79,0-27</inkml:trace>
  <inkml:trace contextRef="#ctx0" brushRef="#br1" timeOffset="433581">1244 15002,'0'79,"0"0,0 27,0-26,0-1,0-26,0 0,52 0,28 0,-27-27,26-26,-26 0</inkml:trace>
  <inkml:trace contextRef="#ctx0" brushRef="#br1" timeOffset="440978">3069 15028,'0'26,"0"1,0 26,27 26,-27-26,0 27,0-1,0-26,0 0,0 0,0-27,0 27,0 0,0-27,53-26,-27-26</inkml:trace>
  <inkml:trace contextRef="#ctx0" brushRef="#br1" timeOffset="441578">2990 15134,'0'-53,"0"0,0 0,53 53,-27-79,1 79,52-27,-26 27,0 0,-27 0,27 0,-53 27,27 26,-27-27,0 27,0-27,0 1,-27 26,27-27,-79-26,26 53,0 0,27-26,-27 26,53-1</inkml:trace>
  <inkml:trace contextRef="#ctx0" brushRef="#br1" timeOffset="443228">3387 15478,'-27'0,"54"0,-1 0,54 0,-28 0,-25 0,-1 0,27 0,0 0,-53 0,53 0,-53-53,53 53,-53-53,53 53,-53-53,26 53,-26-26,0-27,0 53,-53 0,27 0,26 26,-26-26,26 27,-53-1,53 27,-27 0,27-27,0 27,0-26,0-27,53 26,0-26,26 0,-26 0,0-26,0 26,27-53,-28 53,-25-53,26 53,-27 0,1 0,-27 26,53-26,-53 80,0-54,0 1,0 26,0-1,0-78,0-27,0 27,0-1,0-26,0 27,0-1,26 27,-26-53,27 53,52 27,-53-1</inkml:trace>
  <inkml:trace contextRef="#ctx0" brushRef="#br1" timeOffset="444810">4948 15187,'0'0,"0"-27,-27 27,-26 0,-26 0,26 0,27 106,26-79,0 26,-53-1,53 28,0-27,0-27,0 1,0 26,0-53,0 52,79-52,0 27,1-27,26 0,-27 0,0 0,1 0,-1-27,1-25,-28 25,-25-26,-27-26,79 26,-79 0,0 27,0-54,0 54,0 26,-79 26,79 27,-53 0,53 0,0 0,0 0,0-27,0 1,26-27,1 0,26 0,-27 0,1 0,-27 0,53 0,0 26,-53 27,26-27,-26 27,53-53,0 0,-53-26,53-53,-53 26,79 0,-79 0,27 53,-1 0,-26 53,79-53,-79 53,27-53,-27 26,26-26,1 0,26 0,-53-26,26 26</inkml:trace>
  <inkml:trace contextRef="#ctx0" brushRef="#br1" timeOffset="445110">6376 14843,'-26'-27,"26"107,53 26,-53-27,26 0,-26 27,0 0,0 26,53-52,-53-1,0-26,0 0,53 0</inkml:trace>
  <inkml:trace contextRef="#ctx0" brushRef="#br1" timeOffset="445334">6324 15478,'0'0,"26"0,80 0,-80 26,1-26,26 0,-27 0</inkml:trace>
  <inkml:trace contextRef="#ctx0" brushRef="#br1" timeOffset="445761">7117 15610,'0'-79,"-26"79,26-27,-80 27,28 0,-1 0,26 0,27 0,0 53,0-26,53-27,-26 0,-1 0,-26 53,53-53,0 0,-27 26,1-26,26 0</inkml:trace>
  <inkml:trace contextRef="#ctx0" brushRef="#br1" timeOffset="446560">7488 15425,'0'-53,"0"27,0-1,0 27,-53 0,0 0,26 0,-52 53,106-53,-1 0,0 0,54 26,-27-26,-27 0,27 80,-26-54,25 1,-52 52,27-26,-27 0,0 26,0 1,0-1,0-26,0 26,0-52,-27-27,1 26,-53-26,26 0,26-26,-26 26,53-53,-26 53,26-53,0 0,132-26,53 26,27 0,-53 0,0 0,-1-26,-25 26,-107 0,-26 26,-79 27,-1 0,1 0,26 27,0-27,53 53,-26-27,26 1,0 26,53-27,-1-26,81 79,-1-79,53 0,-52 53,-54-53,-53 0</inkml:trace>
  <inkml:trace contextRef="#ctx0" brushRef="#br1" timeOffset="448543">9657 15346,'-79'0,"79"0,0 26,0 53,53-79,-27 0,-26-53,0 1,-26 52,-27-27,53 54,26-27,80 0,79 0,-26 0,53-53,-53 0,-54-27,-25 27,-54 0,-26 27,0-27,0 27,-26 26,-1-27,-52 27,53 0,-1 0,27 27,-53-1,53 53,0 1,0-1,0 1,0 25,0 1,53 0,-53-27,0 27,53 0,-53 26,0-52,0-27,-26 0,26 0,-27-53</inkml:trace>
  <inkml:trace contextRef="#ctx0" brushRef="#br1" timeOffset="448770">10292 15716,'0'0,"27"0,26 0,0 0,26 0,27 0,0 0,52-27,-78 27</inkml:trace>
  <inkml:trace contextRef="#ctx0" brushRef="#br1" timeOffset="450553">11536 15028,'0'-26,"0"-27,-53 53,53-53,0 106,0 26,0 27,0 0,0 0,0-27,0 0,0-26,0 0,-27-26,27 25,0-25</inkml:trace>
  <inkml:trace contextRef="#ctx0" brushRef="#br1" timeOffset="451086">11853 14975,'0'-26,"53"131,-53 1,0 0,0 26,0-26,0-26,0-1,0-53,0 27,0-79,53 52,-26 1,52 26,0-53,27 53,-26-53,-27 0,-27 0,27 0,-27-80,-26 27,0 27,0-1,-26 27,-27-79,27 79,-27 0,53 53,0 0,53-27,-1-26,1 80,27-80,26 26,-27-26,-53 0</inkml:trace>
  <inkml:trace contextRef="#ctx0" brushRef="#br1" timeOffset="451827">11271 15240,'53'0,"0"0,53 0,53-27,-1 27,54 0,0 0,-27 0,-79 0,-27 0,-26 0,-53 0</inkml:trace>
  <inkml:trace contextRef="#ctx0" brushRef="#br1" timeOffset="455323">13203 15054,'0'-26,"0"26,0 79,0 1,0-1,0 27,0-27,0 27,0 0,53 0,-53-53,0 0,0 0,0-27,0 1,0-1,0 27</inkml:trace>
  <inkml:trace contextRef="#ctx0" brushRef="#br1" timeOffset="455735">13256 15266,'0'0,"0"-26,26 26,27 0,-53 0,26 0,-26 53,0 26,0-26,0-27,0 1,-52-27,-1 79,26-79,1 80,26-54,-80-26,80 26</inkml:trace>
  <inkml:trace contextRef="#ctx0" brushRef="#br1" timeOffset="456074">13626 15584,'0'26,"0"27,27 0,25-27,1-26,-26 0,-27 0,0-26,0-1,0-25,-27 25,-52-26,53 53,26 0,0 0</inkml:trace>
  <inkml:trace contextRef="#ctx0" brushRef="#br1" timeOffset="456583">13917 15557,'53'0,"-53"27,79 26,-79-27,27 27,-27-27,53 27,-27-53,27 0,-53-53,27 53,-27-53,0 80,79 26,-53 0,27-53,-53-53,0 0,0 0,0 0,0 0,-26 27,-1 26</inkml:trace>
  <inkml:trace contextRef="#ctx0" brushRef="#br1" timeOffset="458263">14552 15663,'53'0,"-27"0,1 0,52 0,-26 0,-26-26,-1 26,-26-27,0 1,53 26,-53-53,0 26,0 1,0-27,-26 53,-1 0,1 0,26 26,-27-26,27 53,-53-26,53 26,0-27,0 1,0-1,0 27,0-53,0 26,53-26,0 0,-26 0,26 0,-27 0,0 0,1 0,52 0,-79 0,53-53,-53 27,27-27,-27 27,53 26,-53-53,26 53,27 0,-53 0,53 0,-53 53,79-53,-79 79,27-79,-27 26,0-26,0-26,-53-27,53 27,0 26,53-27,26 27,-52 0,25 0</inkml:trace>
  <inkml:trace contextRef="#ctx0" brushRef="#br1" timeOffset="462917">16431 15451,'0'-26,"0"-1,0-25,-53 52,53-27,-53 27,0 0,-26 27,52-27,27 26,-79-26,79 53,0 0,0 26,53-26,-27-53,27 0,0 0,-27 0,1 0,26 0,-27 0,-26-79,53 79,-53-80,53 54,-53-27,79-26,-79-1,27 1,-27-1,53 1,-53-27,0 80,0-1,0 54,-27 26,-26 53,0-27,1 53,52-52,-27-1,27 0,0 1,0-1,79-26,1 0,-1-53,1 0,-1 0,0 0,1 0,-54-79,-26 52,53-26,-53 0,0-26,0 52,-26 27,26-52,-53 52,26 0,-26 0,0 0,27 0,26 52,0-25,0-1,0 27,0-26,26 26,54 26,-27-53,26-26,0 53,1-53</inkml:trace>
  <inkml:trace contextRef="#ctx0" brushRef="#br1" timeOffset="463428">17198 15610,'0'53,"26"-53,1-26,26-1,-27-26,27 0,-26-26,26-27,-53 0,79-26,-79 26,0 0,0 53,0 0,0 53,0 53,-106 27,106-1,-53 0,53 1,0-1,0 27,0-53,0 0,0 0,0 0,27 26,26-26,-27-27,0-26,54 53,-27-53</inkml:trace>
  <inkml:trace contextRef="#ctx0" brushRef="#br1" timeOffset="463667">17939 15346,'0'-53,"-27"53,-26 53,53-1,0 1,0 27,0-54,0 1,27 26,-27-27,106-26,-80 26,1-26,26 0,-1-26,-52 0,0-27</inkml:trace>
  <inkml:trace contextRef="#ctx0" brushRef="#br1" timeOffset="463840">18071 15002,'0'-53,"0"106,-53-1</inkml:trace>
  <inkml:trace contextRef="#ctx0" brushRef="#br1" timeOffset="464701">18309 15107,'0'-26,"0"26,0 79,27 1,-27-1,53 0,-53 1,79-27,-53-27,-26 27,53-53,0 0,0-106,-53 53,53 0,-53-26,0 0,0-1,0 27,0 27,0 26,0 53,0-27,27-26</inkml:trace>
  <inkml:trace contextRef="#ctx0" brushRef="#br1" timeOffset="466194">18812 15346,'53'26,"-27"-26,54 0,-54 0,53 0,-52 0,-1 0,27 0,-26-53,26 27,-53-27,26 53,-26-27,0 1,27-27,-27 26,0 1,0-27,0 53,0-26,-27 26,-26 0,53 0,-26 0,26 52,-27-25,27-1,-53 54,53-54,0 1,0 26,0-27,27 1,-1 25,1-25,26-27,0 0,-53 53,53-53,-1 0,28-27,-27 1,0-53,-53 52,53 27,-53-53,26 0,27 80,-53-1,79 27,-52 0,-27 0,53 0,-53-27,0-26,-53-53,53 27,-27-27,54 53,-1 0,27 0,-26 0,26 0,-53-26</inkml:trace>
  <inkml:trace contextRef="#ctx0" brushRef="#br1" timeOffset="466644">20188 15398,'0'27,"53"-27,0 0,26 0,27-106,-27 80,-26-54,0 54,-53-1,-53 27,0 0,0 0,27 27,26 26,0-27,-53-26,53 53,53 0,-27-53,27 26,27-26,-1 0,0 80,-52-80</inkml:trace>
  <inkml:trace contextRef="#ctx0" brushRef="#br1" timeOffset="467938">21405 15266,'0'-26,"0"-1,0 27,-53-53,0 53,0 0,0 0,0 0,27 0,-27 27,0 52,53-52,0 26,0 26,53-79,26 26,-26-26,-26 0,26 0,-27 0,-26-79,53 26,-53-26,0-27,53 26,-53-25,0-1,0 26,0 28,0-28,0 27,0 106,0 0,0 26,0-26,0 0,0 0,0 0,53 26,-53-26,53 0,-27 0,27 0,-27-26,27 26,-26-53</inkml:trace>
  <inkml:trace contextRef="#ctx0" brushRef="#br1" timeOffset="468913">22172 14472,'-26'-26,"26"79,0 0,0 0,0 0,0 26,0-53,0 1,0 26,0-27,26-26,-26 0,53 0,-53-53,26 53,1 0,52 0,-52 53,-27-26,0-1,0 27,-27-53,1 0,-27 0,26 0,1 0,26-53,0-26,0 26</inkml:trace>
  <inkml:trace contextRef="#ctx0" brushRef="#br1" timeOffset="469525">22648 14658,'0'53,"0"-27,0 0,0 27,53-26,-53-1,53-26,-26 53,26-53,-1 0,-25 0,26-53,-53 0,0 27,26-27,-26 27,0 26,53 0,-53 105,0-78,0 26,0 26,0 27,53 53,-53 52,0-25,0-28,0-52,0 0,-53-27,27-52,-54-54,54-26,-53-26,52-27,-26 27,53-27,0 27,0-1,0 27,0 27,27 26,26 0,26 0,0 0,1 0,-27 0,26 0,0 0,1 0,-27 0,0 0</inkml:trace>
  <inkml:trace contextRef="#ctx0" brushRef="#br1" timeOffset="470854">23892 14367,'0'-53,"0"79,0 27,0 0,0 26,0 1,0-1,0 0,0-26,0 27,0-27,0 0,0-1,0-25,0 26,0-27,26-26</inkml:trace>
  <inkml:trace contextRef="#ctx0" brushRef="#br1" timeOffset="471356">24500 14393,'0'79,"0"1,0 26,0-27,0 0,0 1,27-1,-27-52,0-1,26-26,-26 53,53 0,-53-27,80 27,25 0,28-26,-1-27,-53 0,1 0,-1 0,-26-27,-53-26,0 0,0 0,0-26,-79 53,52-27,-26 53,0 0,27 0,26 53,0 26,26-26,1 0,26 0,0-53,0 53,0-53,-1 0,-25 0</inkml:trace>
  <inkml:trace contextRef="#ctx0" brushRef="#br1" timeOffset="471942">23601 14684,'0'-26,"0"-1,0 27,53 0,0 0,0 0,0 0,26 0,27 0,52 0,54 0,0 0,26 0,-26 0,-27 0,-26-53</inkml:trace>
  <inkml:trace contextRef="#ctx0" brushRef="#br1" timeOffset="473091">26458 14155,'0'-27,"0"-52,-26 26,26 27,-27-27,-52 26,0 27,52 0,-52 0,26 53,26-26,27 26,-79 52,79-25,0-1,0 1,0 25,53 28,0-1,0-26,26 26,-26 0,-26-26,-27-53,0 0,0-26,-27-27</inkml:trace>
  <inkml:trace contextRef="#ctx0" brushRef="#br1" timeOffset="473328">26035 14790,'26'-53,"27"27,27 26,-54 0,27 0,27 0,25 0,1 0</inkml:trace>
  <inkml:trace contextRef="#ctx0" brushRef="#br1" timeOffset="473584">27067 14446,'0'0,"0"53,0 0,0 0,0 0,0 0,0 26,0-26</inkml:trace>
  <inkml:trace contextRef="#ctx0" brushRef="#br1" timeOffset="473772">27146 14287,'0'-26,"0"52,0 27</inkml:trace>
  <inkml:trace contextRef="#ctx0" brushRef="#br1" timeOffset="474108">27411 14763,'53'53,"0"-53,-53 53,79 0,-79-26,27-1,-27 27,0-27,0 1,0-54,0-25,0-28,0 1,0-1,52 1,-52 53,0-1,0-26,27 53,26 0,-27 0,27 27</inkml:trace>
  <inkml:trace contextRef="#ctx0" brushRef="#br1" timeOffset="474581">28099 14790,'0'-27,"26"27,-26-79,106 0,-53 26,0-27,0 27,-53 1,0 25,0-26,0 53,-53 0,0 53,53-26,0-1,0 27,0-27,0 1,79 26,-26-27,0 27,0-53,0 53,-53-26,0 25,-79-52,-27 0,26 53,28-53</inkml:trace>
  <inkml:trace contextRef="#ctx0" brushRef="#br1" timeOffset="474874">28866 14155,'27'0,"-27"26,0 1,0-1,0 54,52-27,-52-1,0 1,27 27,-27 26,0-27,0 0,0 1,53-1,-53-26,0 0</inkml:trace>
  <inkml:trace contextRef="#ctx0" brushRef="#br1" timeOffset="475076">28760 14499,'27'0,"26"0,26 0,-26 0,0 0,0 0,0 0,-27 0</inkml:trace>
  <inkml:trace contextRef="#ctx0" brushRef="#br1" timeOffset="477162">3413 16033,'-26'0,"26"-52,-53 52,0 0,0 0,-26 52,79 1,-27 0,27 0,0 0,-53 53,53-27,0 1,0-1,0 0,0 1,0-1,0-26,0 26,-26 1,26-27</inkml:trace>
  <inkml:trace contextRef="#ctx0" brushRef="#br1" timeOffset="477386">2805 16854,'0'-27,"0"27,53-53,-27 53,27-26,0 26,53-53,-1 53,1-53,0 53,-53-26</inkml:trace>
  <inkml:trace contextRef="#ctx0" brushRef="#br1" timeOffset="477686">3678 16351,'-27'0,"-26"0,27 0,-27 53,53 0,-53-27,53 27,-53-26,53-1,0 27,0-27,53 1,-26 26,25-53,54 53,-53-53,-26 0</inkml:trace>
  <inkml:trace contextRef="#ctx0" brushRef="#br1" timeOffset="477881">3625 16245,'0'-26,"0"-27,0 159,0-54</inkml:trace>
  <inkml:trace contextRef="#ctx0" brushRef="#br1" timeOffset="478436">3863 16854,'79'26,"-26"-26,-53 79,53-52,-53-1,27 27,-27 0,53-106,-53 0,0-26,0 26,26 53,-26-26,0 52,79 27,-52-27,-1 27,27-53,-26 53,26-53,-27 0,0 0,27 0,-53 0,27-53,-27 0,0-26,0 0,0 26,0 0,0 26,0 27,-53 0,53 53,0 0,0 0,0 27,0-54,0 0,26-26,1 53,26-53,0 0,0 53,26-53,-26 0</inkml:trace>
  <inkml:trace contextRef="#ctx0" brushRef="#br1" timeOffset="479905">5450 16589,'27'27,"26"-1,-27 27,27 0,-53 0,53 0,-53 26,0-26,0-27,27 27,-27-106,0 27,0-1,52-25,-52-28,0 27,0 0,0 27,27 26,26 0,-27 0,1 26,26 1,-27 26,-26-27,80 27,-80-26,0 25,0 1,0-26</inkml:trace>
  <inkml:trace contextRef="#ctx0" brushRef="#br1" timeOffset="480805">6403 16695,'0'-27,"0"1,0 26,-27 0,1 0,-53 0,26 79,53-52,-53-1,53 54,0-54,53-26,0 0,-27 0,80-53,-80 27,-26 26,27 53,-27-27,0 1,53 25,-53 1,26-53,1 0,-27 0,53-53,-53 1,0-1,26-27,-26 54,53 26,-53 26,26 27,-26-26,0-1,53 53,-53-52,0-1</inkml:trace>
  <inkml:trace contextRef="#ctx0" brushRef="#br1" timeOffset="481053">7197 16933,'53'0,"-27"0,27 0,0 0,0 0,-27 0</inkml:trace>
  <inkml:trace contextRef="#ctx0" brushRef="#br1" timeOffset="482567">7620 16430,'0'-26,"26"26,-26-53,53 53,0 0,-26 0,-1 0,54 53,-54 26,-26-26,0-26,0-1,-53 53,27-52,-27 26,26-53,27 26,-26-26,26 27,53-27,26 53,1-53,52 53,-26-1,-1 1,-52-26,-53 26,53 0,-53 0,0 26,-26-53,-27 27,0-53,-53 27,80-27,-1 0,27 0,0-27,80-26,-1 53,0-79,54 26,-1 0,0-26,-52-1,-27 28,-27-28,-26 27,0-26,0 26,-26 53,-27-53,-27 53,54 0,-27 53,26 26,27 1,0-1,0-26,0 0,0 0,53-53,-26 26,26-26,26 0,-26 0,0 0,-27 0</inkml:trace>
  <inkml:trace contextRef="#ctx0" brushRef="#br1" timeOffset="483933">9022 16695,'0'-27,"27"27,-1 0,27 0,-53 27,27-27,-27 79,53-52,-53-1,26-26,-26 53,0-26,0-1,0-26,0-26,-53 26,53-53,0 0,0 0,0-27,27 80,25-52,-25 52,26-27,-27 27,1 0,26 0,-27 0,1 27,-27-1,0 27,52 26,-52-26,27-26,26 26,-27-53,54 52,-27-52,-27 0,1 0,-27 0,52-52,-52 25,0 1,-26-27,-27 26,27 27,-27-53,26 53,-26 0,0 53,53-26,0-1</inkml:trace>
  <inkml:trace contextRef="#ctx0" brushRef="#br1" timeOffset="485396">10848 16086,'0'106,"0"0,0 26,-27 27,27-53,0 26,53-52,53 25,53-25,-27-80,-26 0,-27 0,27-27,-53-26,0 0,-53-26,0 26,0 27,-53-27,27 53,-1-27,-26 27,27 0,26 27,-53 26,53 0,0-27,26 27,1-27,52 27,1-53,-1 27,0-27,-26 0,0 0</inkml:trace>
  <inkml:trace contextRef="#ctx0" brushRef="#br1" timeOffset="485739">10769 16616,'52'0,"1"0,27 0,26 0,-1 0,-25 0,-27 0,0 0,-27 0</inkml:trace>
  <inkml:trace contextRef="#ctx0" brushRef="#br1" timeOffset="486269">12012 16748,'27'53,"-27"0,52 0,-52 26,53-26,-53 0,0 0,0 0,0-27,-26-26,26 0,0-53,-27 0,27 0,0 0,0-26,0 53,0-1,53-26,0 53,-26 27</inkml:trace>
  <inkml:trace contextRef="#ctx0" brushRef="#br1" timeOffset="486738">12435 17118,'53'0,"-53"53,27-53,-27 53,53-53,-53 53,53 0,-27-53,-26-79,0 26,27 26,-27 1,0-27,52 53,-52 26,27 27,-27-26,53-27,-53 53,26-53,27-27,-53-26,80-53,-54 53,-26 0,79 1,-52 52,26 79,-53-26,79 0,-79 26,0-26,0 0,27-53</inkml:trace>
  <inkml:trace contextRef="#ctx0" brushRef="#br1" timeOffset="488906">14314 16774,'0'27,"0"26,53-53,-27 79,27-79,0 26,27-26,25 0,-25 0,-27-26,0 26,-53-53,26 53,-26-53,0 0,0 53,-53 0,53 53,0 27,27-28,26 1,-27 0,0-26,-26-1,53-26,-53 80,0-54,-53-26,-52 27,-1-27,26 0,1 0,53 0</inkml:trace>
  <inkml:trace contextRef="#ctx0" brushRef="#br1" timeOffset="489146">14473 16483,'0'27,"0"-27,26 0,27 0,-26 0</inkml:trace>
  <inkml:trace contextRef="#ctx0" brushRef="#br1" timeOffset="492430">17648 16351,'0'0,"0"26,0 27,0 0,26-53,-26 53,53-53,0 53,0 26,-53-26,0-26,0 26,-53-53,0 0,-26 26,52-26</inkml:trace>
  <inkml:trace contextRef="#ctx0" brushRef="#br1" timeOffset="492662">17701 16430,'0'0,"26"-53,53 53,-52 0,-1 0,27 0,0 0,-26 0</inkml:trace>
  <inkml:trace contextRef="#ctx0" brushRef="#br1" timeOffset="493077">18309 16324,'0'0,"-26"0,26 27,0-1,53 80,26-79,-26 26,0-27,0 27,-53-27,26-26,-26 53,0-26,0-27,-53 0,0 0,0 53,1-53,-1 0</inkml:trace>
  <inkml:trace contextRef="#ctx0" brushRef="#br1" timeOffset="493316">18389 16351,'0'-27,"52"27,-25 0,-1 0,27 0,0 0,-26 0,26 0,-27 0</inkml:trace>
  <inkml:trace contextRef="#ctx0" brushRef="#br1" timeOffset="493609">19103 16563,'0'53,"26"-53,27 0</inkml:trace>
  <inkml:trace contextRef="#ctx0" brushRef="#br1" timeOffset="493879">19473 16139,'0'27,"0"26,0 0,27-1,-27 28,0-27,0 0,0 0,0 0,0-1,0-25,0-1,0 27</inkml:trace>
  <inkml:trace contextRef="#ctx0" brushRef="#br1" timeOffset="494329">19791 16139,'0'-26,"53"26,-27 0,1 0,-27 26,53-26,-53 53,0-26,0-1,0 27,53-53,-27 26,27-26,0 0,-53 27,0 26,-53 0,-53 0,0 0,0-27,53-26</inkml:trace>
  <inkml:trace contextRef="#ctx0" brushRef="#br1" timeOffset="495311">17542 17145,'53'-53,"0"53,53 0,-1 0,107-80,79 80,53-53,-26 53,-27-79,-53 79,-53 0,-79 0,-27 0,-52 0,-1 0,27 0,-53 27,0-1</inkml:trace>
  <inkml:trace contextRef="#ctx0" brushRef="#br1" timeOffset="495850">18627 17145,'-27'79,"27"-26,-53 26,53-26,0 0,0 27,27-28,26 1,0-53,52 80,-25-80,-27 0,-27-27,-26-26,0 27,0-1,-26-25,-27 52,-27-53,-25 53,52 0,26 0,1 0,26 26</inkml:trace>
  <inkml:trace contextRef="#ctx0" brushRef="#br1" timeOffset="496150">19156 17542,'0'52,"0"1,0 0,0 0,0 0,53-26,0-27,0 53,0-53,-1 0,-25-27,-27-52,0-1,0 27,-53 27,0 26,27-53,-27 53,26 0,1 26</inkml:trace>
  <inkml:trace contextRef="#ctx0" brushRef="#br1" timeOffset="497042">20690 16642,'0'-26,"0"26,0 26,0 27,-79 26,53-26,-27 0,53 26,-53-52</inkml:trace>
  <inkml:trace contextRef="#ctx0" brushRef="#br1" timeOffset="497279">20452 16721,'0'-26,"0"52,53 27,0-53,27 80,-28-80,1 26,0-26,27 0</inkml:trace>
  <inkml:trace contextRef="#ctx0" brushRef="#br1" timeOffset="497604">21246 16272,'0'26,"0"0,0 1,0 26,0 26,0-26,0 0,0 0,0 0,0 0,0 26,0-26,0 26,53-52</inkml:trace>
  <inkml:trace contextRef="#ctx0" brushRef="#br1" timeOffset="498414">21855 16510,'0'0,"0"0,-53 0,53 26,-27-26,27 53,-26-26,26 25,0 28,0-27,53-27,0-26,-53-26,0-1,0-26,0-26,-27 0,27 52,27 27,52 0,-26 27,0-1,0 27,0-27,-27 27,-26 0,53-53,-27 0,27-26,27-27,-54 0,27-26,-53 26,27 26,-27-26,-53 53,0 0,-27 53,1-26,0 26,52-27,-26 53,53-52,27-27,26 0,-27 0</inkml:trace>
  <inkml:trace contextRef="#ctx0" brushRef="#br1" timeOffset="498873">23336 16483,'0'-53,"-26"106,-27-26,26 26,-25 0,25-1,-26 28,0-27,27 0,-27 26,26-79</inkml:trace>
  <inkml:trace contextRef="#ctx0" brushRef="#br1" timeOffset="499090">22913 16457,'0'0,"0"53,0-27</inkml:trace>
  <inkml:trace contextRef="#ctx0" brushRef="#br1" timeOffset="499279">23495 17012,'26'0,"-26"0</inkml:trace>
  <inkml:trace contextRef="#ctx0" brushRef="#br1" timeOffset="501041">24606 16695,'0'-27,"27"27,26 0,0 0,-27 0,27 0,-27 0,1 0,26 0,0 0,-27 0,27 0,0-52,-53-1,0 26,26-26,-26 0,0-53,0 80,0 0,-52 26,-1 105,53-52</inkml:trace>
  <inkml:trace contextRef="#ctx0" brushRef="#br1" timeOffset="501492">24553 16192,'0'-26,"0"26,0-27,80 27,-27 0,-27 0,27 0,-27 0,1 0,26-53,0 0,26-52,-52 105,-27-27,53 27,-53 0,0 53,-53 53,53-80</inkml:trace>
  <inkml:trace contextRef="#ctx0" brushRef="#br1" timeOffset="502854">26696 16139,'0'-79,"0"0,0 52,0 1,0-27,0 26,-79-26,53 53,-1-26,-26 26,27 0,-1 0,-26 0,27 53,26-27,-53 27,53-26,0-1,27 27,-1-27,0-26,27 53,0-53,-26 0,52 0,-79-26,27-1,-27 27,52 53,-52-26,0-1,27 27,-27-26,0-1,0 27,0-27,0 1,-27 26,27 0,-52-27,52 54,0-54,0 1</inkml:trace>
  <inkml:trace contextRef="#ctx0" brushRef="#br1" timeOffset="503222">27120 15875,'0'-80,"-53"107,53-1,0 27,0-26,0-1,0 1,0 52,0-26,0-27,0 1,0 26,0 0,0-1,0-25</inkml:trace>
  <inkml:trace contextRef="#ctx0" brushRef="#br1" timeOffset="503427">27411 16377,'53'0,"0"0,-53 27,53-27</inkml:trace>
  <inkml:trace contextRef="#ctx0" brushRef="#br1" timeOffset="504700">28363 15981,'0'0,"0"-53,0 26,-26 1,-1-27,-52 53,53 0,-1 0,-52 53,52-27,-26 27,53 0,-26-27,26 1,0 52,0-79,53 0,0 27,0-27,-27 0,27-27,-26 27,-27-53,52 53,-52-79,27 105,-27 27,0 27,0-54,0 54,0-28,0 1,0 0,0 0,0 27,-27-27,27-1</inkml:trace>
  <inkml:trace contextRef="#ctx0" brushRef="#br1" timeOffset="505164">29395 15875,'0'0,"-53"79,27 0,-27 1,53-1,-53 27,0-27,53-26,-53 27,53-27,-79-27,52-26</inkml:trace>
  <inkml:trace contextRef="#ctx0" brushRef="#br1" timeOffset="505442">28840 16060,'26'0,"1"0,25 26,-52 27</inkml:trace>
  <inkml:trace contextRef="#ctx0" brushRef="#br1" timeOffset="505720">29713 16721,'26'0,"1"0,-1 0</inkml:trace>
  <inkml:trace contextRef="#ctx0" brushRef="#br1" timeOffset="506560">28363 15954,'0'27,"0"-1,0 0,0 27</inkml:trace>
  <inkml:trace contextRef="#ctx0" brushRef="#br1" timeOffset="507789">27093 15875,'0'-27,"0"54,0-1,0 1,0 52,0-26,53 0,-53 0,0 26,0 0,27 1,-27-27,0-27,0 1,0 26,0-27,0 1,0 25,0-78,0 0</inkml:trace>
  <inkml:trace contextRef="#ctx0" brushRef="#br1" timeOffset="508471">27517 16351,'0'26,"0"1,0-27,0-53</inkml:trace>
  <inkml:trace contextRef="#ctx0" brushRef="#br1" timeOffset="509326">28945 16086,'0'0,"-26"0,26 27,26-27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8819D3-5CB3-4934-BD8E-96CC83ABFD6E}" type="datetimeFigureOut">
              <a:rPr lang="en-US" smtClean="0"/>
              <a:t>4/19/2022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CC9F09-D9AF-4209-9647-EEF276D09418}" type="slidenum">
              <a:rPr lang="en-US" smtClean="0"/>
              <a:t>‹#›</a:t>
            </a:fld>
            <a:endParaRPr lang="en-US"/>
          </a:p>
        </p:txBody>
      </p:sp>
    </p:spTree>
    <p:extLst>
      <p:ext uri="{BB962C8B-B14F-4D97-AF65-F5344CB8AC3E}">
        <p14:creationId xmlns:p14="http://schemas.microsoft.com/office/powerpoint/2010/main" val="1590844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CC9F09-D9AF-4209-9647-EEF276D09418}" type="slidenum">
              <a:rPr lang="en-US" smtClean="0"/>
              <a:t>1</a:t>
            </a:fld>
            <a:endParaRPr lang="en-US"/>
          </a:p>
        </p:txBody>
      </p:sp>
    </p:spTree>
    <p:extLst>
      <p:ext uri="{BB962C8B-B14F-4D97-AF65-F5344CB8AC3E}">
        <p14:creationId xmlns:p14="http://schemas.microsoft.com/office/powerpoint/2010/main" val="4123987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CC9F09-D9AF-4209-9647-EEF276D09418}" type="slidenum">
              <a:rPr lang="en-US" smtClean="0"/>
              <a:t>13</a:t>
            </a:fld>
            <a:endParaRPr lang="en-US"/>
          </a:p>
        </p:txBody>
      </p:sp>
    </p:spTree>
    <p:extLst>
      <p:ext uri="{BB962C8B-B14F-4D97-AF65-F5344CB8AC3E}">
        <p14:creationId xmlns:p14="http://schemas.microsoft.com/office/powerpoint/2010/main" val="3999125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7FA0A-0370-4DCD-956A-9776E7DF4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68A93D5-40E9-4230-A544-7059E47A9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DE4C09E-2DE5-4E42-858C-E0BD223BD0EE}"/>
              </a:ext>
            </a:extLst>
          </p:cNvPr>
          <p:cNvSpPr>
            <a:spLocks noGrp="1"/>
          </p:cNvSpPr>
          <p:nvPr>
            <p:ph type="dt" sz="half" idx="10"/>
          </p:nvPr>
        </p:nvSpPr>
        <p:spPr/>
        <p:txBody>
          <a:bodyPr/>
          <a:lstStyle/>
          <a:p>
            <a:fld id="{9E0F8F3D-5C11-42EA-B1FB-604355213891}" type="datetimeFigureOut">
              <a:rPr lang="en-US" smtClean="0"/>
              <a:t>4/19/2022</a:t>
            </a:fld>
            <a:endParaRPr lang="en-US"/>
          </a:p>
        </p:txBody>
      </p:sp>
      <p:sp>
        <p:nvSpPr>
          <p:cNvPr id="5" name="Footer Placeholder 4">
            <a:extLst>
              <a:ext uri="{FF2B5EF4-FFF2-40B4-BE49-F238E27FC236}">
                <a16:creationId xmlns:a16="http://schemas.microsoft.com/office/drawing/2014/main" xmlns="" id="{3483DCFA-1D3E-469F-9101-23E8D7CA6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298E3C0-F964-4B0E-A045-EEAE9FCF670B}"/>
              </a:ext>
            </a:extLst>
          </p:cNvPr>
          <p:cNvSpPr>
            <a:spLocks noGrp="1"/>
          </p:cNvSpPr>
          <p:nvPr>
            <p:ph type="sldNum" sz="quarter" idx="12"/>
          </p:nvPr>
        </p:nvSpPr>
        <p:spPr/>
        <p:txBody>
          <a:bodyPr/>
          <a:lstStyle/>
          <a:p>
            <a:fld id="{EBF1EFE2-138B-41C3-9CFE-543EFC0B3220}" type="slidenum">
              <a:rPr lang="en-US" smtClean="0"/>
              <a:t>‹#›</a:t>
            </a:fld>
            <a:endParaRPr lang="en-US"/>
          </a:p>
        </p:txBody>
      </p:sp>
    </p:spTree>
    <p:extLst>
      <p:ext uri="{BB962C8B-B14F-4D97-AF65-F5344CB8AC3E}">
        <p14:creationId xmlns:p14="http://schemas.microsoft.com/office/powerpoint/2010/main" val="143264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A2649-4263-4AFB-8262-E5CB84D0C8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AD24204-19D1-4121-BDDD-584DA98772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7F9B8C4-044A-4A9C-92E9-5B9BD75C5A91}"/>
              </a:ext>
            </a:extLst>
          </p:cNvPr>
          <p:cNvSpPr>
            <a:spLocks noGrp="1"/>
          </p:cNvSpPr>
          <p:nvPr>
            <p:ph type="dt" sz="half" idx="10"/>
          </p:nvPr>
        </p:nvSpPr>
        <p:spPr/>
        <p:txBody>
          <a:bodyPr/>
          <a:lstStyle/>
          <a:p>
            <a:fld id="{9E0F8F3D-5C11-42EA-B1FB-604355213891}" type="datetimeFigureOut">
              <a:rPr lang="en-US" smtClean="0"/>
              <a:t>4/19/2022</a:t>
            </a:fld>
            <a:endParaRPr lang="en-US"/>
          </a:p>
        </p:txBody>
      </p:sp>
      <p:sp>
        <p:nvSpPr>
          <p:cNvPr id="5" name="Footer Placeholder 4">
            <a:extLst>
              <a:ext uri="{FF2B5EF4-FFF2-40B4-BE49-F238E27FC236}">
                <a16:creationId xmlns:a16="http://schemas.microsoft.com/office/drawing/2014/main" xmlns="" id="{94DF35AD-FF02-412C-9AB7-414BB3CDC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6AAF20D-A7D1-4075-A3F3-F57B5C6BFCF7}"/>
              </a:ext>
            </a:extLst>
          </p:cNvPr>
          <p:cNvSpPr>
            <a:spLocks noGrp="1"/>
          </p:cNvSpPr>
          <p:nvPr>
            <p:ph type="sldNum" sz="quarter" idx="12"/>
          </p:nvPr>
        </p:nvSpPr>
        <p:spPr/>
        <p:txBody>
          <a:bodyPr/>
          <a:lstStyle/>
          <a:p>
            <a:fld id="{EBF1EFE2-138B-41C3-9CFE-543EFC0B3220}" type="slidenum">
              <a:rPr lang="en-US" smtClean="0"/>
              <a:t>‹#›</a:t>
            </a:fld>
            <a:endParaRPr lang="en-US"/>
          </a:p>
        </p:txBody>
      </p:sp>
    </p:spTree>
    <p:extLst>
      <p:ext uri="{BB962C8B-B14F-4D97-AF65-F5344CB8AC3E}">
        <p14:creationId xmlns:p14="http://schemas.microsoft.com/office/powerpoint/2010/main" val="96542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6D35CFD-2EE4-44DB-985F-E94E26551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D3E5A7-7D81-4A90-9F3B-47B8E2FF48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EEF24B-6D7A-4500-B9F5-66813991FD93}"/>
              </a:ext>
            </a:extLst>
          </p:cNvPr>
          <p:cNvSpPr>
            <a:spLocks noGrp="1"/>
          </p:cNvSpPr>
          <p:nvPr>
            <p:ph type="dt" sz="half" idx="10"/>
          </p:nvPr>
        </p:nvSpPr>
        <p:spPr/>
        <p:txBody>
          <a:bodyPr/>
          <a:lstStyle/>
          <a:p>
            <a:fld id="{9E0F8F3D-5C11-42EA-B1FB-604355213891}" type="datetimeFigureOut">
              <a:rPr lang="en-US" smtClean="0"/>
              <a:t>4/19/2022</a:t>
            </a:fld>
            <a:endParaRPr lang="en-US"/>
          </a:p>
        </p:txBody>
      </p:sp>
      <p:sp>
        <p:nvSpPr>
          <p:cNvPr id="5" name="Footer Placeholder 4">
            <a:extLst>
              <a:ext uri="{FF2B5EF4-FFF2-40B4-BE49-F238E27FC236}">
                <a16:creationId xmlns:a16="http://schemas.microsoft.com/office/drawing/2014/main" xmlns="" id="{E5733C59-7772-4197-A16B-8DC904D50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2EDB7C-B8EB-4A5D-BD76-733EBFBB81CD}"/>
              </a:ext>
            </a:extLst>
          </p:cNvPr>
          <p:cNvSpPr>
            <a:spLocks noGrp="1"/>
          </p:cNvSpPr>
          <p:nvPr>
            <p:ph type="sldNum" sz="quarter" idx="12"/>
          </p:nvPr>
        </p:nvSpPr>
        <p:spPr/>
        <p:txBody>
          <a:bodyPr/>
          <a:lstStyle/>
          <a:p>
            <a:fld id="{EBF1EFE2-138B-41C3-9CFE-543EFC0B3220}" type="slidenum">
              <a:rPr lang="en-US" smtClean="0"/>
              <a:t>‹#›</a:t>
            </a:fld>
            <a:endParaRPr lang="en-US"/>
          </a:p>
        </p:txBody>
      </p:sp>
    </p:spTree>
    <p:extLst>
      <p:ext uri="{BB962C8B-B14F-4D97-AF65-F5344CB8AC3E}">
        <p14:creationId xmlns:p14="http://schemas.microsoft.com/office/powerpoint/2010/main" val="89467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7FA0A-0370-4DCD-956A-9776E7DF4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68A93D5-40E9-4230-A544-7059E47A9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DE4C09E-2DE5-4E42-858C-E0BD223BD0EE}"/>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483DCFA-1D3E-469F-9101-23E8D7CA6DE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298E3C0-F964-4B0E-A045-EEAE9FCF670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7108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FF99C-4B75-42BE-8AE4-01978E528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F3D4883-B696-46C0-95DD-F546312242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58D8A97-19E7-4792-8298-FD98BE1BE0DB}"/>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DE5ED49-0862-461F-B907-3F7E8EA0395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FA015A6-CD8F-45AA-B41E-3B7AC74D8978}"/>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6805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814AA-5143-49BF-B0CB-68A71C5BF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DA21805-3083-4FBC-905D-99C7AB77B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43BC187-7B40-49B1-9D82-41F3C5AC6919}"/>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488000-F6E1-4246-8C0E-D501666BBDF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E0FBA9F-0D41-4FC9-8F3A-28E4C6B1B6A1}"/>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227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42E0A-445B-4B15-BA0E-6927AF1D5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EBD7B7-3832-43D2-9658-A72F5C8F75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8A5E55-AEE6-4795-ACCF-70653FFC07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BC21FF2-AA18-45C8-912A-632AA47DEFB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B3AC6375-6050-48B6-AD61-525926D1FB7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4EC5F0B5-0CF9-4B21-A80B-A8BD9F2C9C6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8860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467D4-60C6-4552-A695-A72B95FB5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E7134F-4836-432F-B628-EAD508515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11AC175-6C10-4031-9694-1A9FF412F2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CB9E593-0D41-4D02-9B67-1A08E788F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3B50A18-A211-4539-9013-EA08665F8D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52929F2-5B54-46DF-B372-C5A2FEB7421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8001ACF2-5055-4FD3-A0CD-522BC10804A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F44D840C-2980-4920-A057-C15788EDB3E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284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F9730-0B37-4F74-871C-7AAC747A6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82BB6D7-F7D8-433E-A46E-3C989F926598}"/>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66969357-10F8-4AA2-A67E-840EEA702316}"/>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3AB025DE-57EF-4F75-99B9-E74AEA0D1B35}"/>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3176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AC52FC-515E-4D59-90CA-9DA3C6A4F466}"/>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DA6707F2-49BC-48F1-974A-D4CB207B8B1B}"/>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421004D0-F5C8-49D8-94A6-7D77F1D90C80}"/>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9879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F2AA4-9326-4DA5-B041-0CBA19C19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AA862E0-2CBC-4F5D-B6F3-84782C60A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B1B32B2-D738-4F16-9F23-761BFECC2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FD90E0C-33BF-4FF4-BE56-C1745E2082C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2ECEC12D-CB3C-446D-A08D-0AEEB205737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11B29723-F275-48DB-8CBE-276971CF15D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2313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FF99C-4B75-42BE-8AE4-01978E528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F3D4883-B696-46C0-95DD-F546312242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58D8A97-19E7-4792-8298-FD98BE1BE0DB}"/>
              </a:ext>
            </a:extLst>
          </p:cNvPr>
          <p:cNvSpPr>
            <a:spLocks noGrp="1"/>
          </p:cNvSpPr>
          <p:nvPr>
            <p:ph type="dt" sz="half" idx="10"/>
          </p:nvPr>
        </p:nvSpPr>
        <p:spPr/>
        <p:txBody>
          <a:bodyPr/>
          <a:lstStyle/>
          <a:p>
            <a:fld id="{9E0F8F3D-5C11-42EA-B1FB-604355213891}" type="datetimeFigureOut">
              <a:rPr lang="en-US" smtClean="0"/>
              <a:t>4/19/2022</a:t>
            </a:fld>
            <a:endParaRPr lang="en-US"/>
          </a:p>
        </p:txBody>
      </p:sp>
      <p:sp>
        <p:nvSpPr>
          <p:cNvPr id="5" name="Footer Placeholder 4">
            <a:extLst>
              <a:ext uri="{FF2B5EF4-FFF2-40B4-BE49-F238E27FC236}">
                <a16:creationId xmlns:a16="http://schemas.microsoft.com/office/drawing/2014/main" xmlns="" id="{BDE5ED49-0862-461F-B907-3F7E8EA03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FA015A6-CD8F-45AA-B41E-3B7AC74D8978}"/>
              </a:ext>
            </a:extLst>
          </p:cNvPr>
          <p:cNvSpPr>
            <a:spLocks noGrp="1"/>
          </p:cNvSpPr>
          <p:nvPr>
            <p:ph type="sldNum" sz="quarter" idx="12"/>
          </p:nvPr>
        </p:nvSpPr>
        <p:spPr/>
        <p:txBody>
          <a:bodyPr/>
          <a:lstStyle/>
          <a:p>
            <a:fld id="{EBF1EFE2-138B-41C3-9CFE-543EFC0B3220}" type="slidenum">
              <a:rPr lang="en-US" smtClean="0"/>
              <a:t>‹#›</a:t>
            </a:fld>
            <a:endParaRPr lang="en-US"/>
          </a:p>
        </p:txBody>
      </p:sp>
    </p:spTree>
    <p:extLst>
      <p:ext uri="{BB962C8B-B14F-4D97-AF65-F5344CB8AC3E}">
        <p14:creationId xmlns:p14="http://schemas.microsoft.com/office/powerpoint/2010/main" val="2064461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CEAE9-D940-41BF-A891-E5A64F1C4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5DD6CD-76AE-4074-9ADF-F93CDF4E5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D3099FD-1737-47B2-9CD8-D1D303E30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2196DAE-BA2E-4BDB-9273-65C01361D40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C30500B-BDC4-463C-B6EF-30EB07CB3A0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502D03EB-02F8-476B-85E6-58ABA80ED383}"/>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0249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A2649-4263-4AFB-8262-E5CB84D0C8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AD24204-19D1-4121-BDDD-584DA98772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7F9B8C4-044A-4A9C-92E9-5B9BD75C5A9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94DF35AD-FF02-412C-9AB7-414BB3CDC12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6AAF20D-A7D1-4075-A3F3-F57B5C6BFCF7}"/>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9218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6D35CFD-2EE4-44DB-985F-E94E26551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D3E5A7-7D81-4A90-9F3B-47B8E2FF48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EEF24B-6D7A-4500-B9F5-66813991FD9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733C59-7772-4197-A16B-8DC904D5023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42EDB7C-B8EB-4A5D-BD76-733EBFBB81CD}"/>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7846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7FA0A-0370-4DCD-956A-9776E7DF4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68A93D5-40E9-4230-A544-7059E47A9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DE4C09E-2DE5-4E42-858C-E0BD223BD0EE}"/>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483DCFA-1D3E-469F-9101-23E8D7CA6DE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298E3C0-F964-4B0E-A045-EEAE9FCF670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4997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FF99C-4B75-42BE-8AE4-01978E528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F3D4883-B696-46C0-95DD-F546312242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58D8A97-19E7-4792-8298-FD98BE1BE0DB}"/>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DE5ED49-0862-461F-B907-3F7E8EA0395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FA015A6-CD8F-45AA-B41E-3B7AC74D8978}"/>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8610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814AA-5143-49BF-B0CB-68A71C5BF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DA21805-3083-4FBC-905D-99C7AB77B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43BC187-7B40-49B1-9D82-41F3C5AC6919}"/>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488000-F6E1-4246-8C0E-D501666BBDF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3E0FBA9F-0D41-4FC9-8F3A-28E4C6B1B6A1}"/>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2299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42E0A-445B-4B15-BA0E-6927AF1D5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EBD7B7-3832-43D2-9658-A72F5C8F75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8A5E55-AEE6-4795-ACCF-70653FFC07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BC21FF2-AA18-45C8-912A-632AA47DEFB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B3AC6375-6050-48B6-AD61-525926D1FB7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4EC5F0B5-0CF9-4B21-A80B-A8BD9F2C9C6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39255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467D4-60C6-4552-A695-A72B95FB5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E7134F-4836-432F-B628-EAD508515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11AC175-6C10-4031-9694-1A9FF412F2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CB9E593-0D41-4D02-9B67-1A08E788F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3B50A18-A211-4539-9013-EA08665F8D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52929F2-5B54-46DF-B372-C5A2FEB7421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8001ACF2-5055-4FD3-A0CD-522BC10804A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F44D840C-2980-4920-A057-C15788EDB3EA}"/>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44300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F9730-0B37-4F74-871C-7AAC747A6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82BB6D7-F7D8-433E-A46E-3C989F926598}"/>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66969357-10F8-4AA2-A67E-840EEA702316}"/>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3AB025DE-57EF-4F75-99B9-E74AEA0D1B35}"/>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79542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AC52FC-515E-4D59-90CA-9DA3C6A4F466}"/>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DA6707F2-49BC-48F1-974A-D4CB207B8B1B}"/>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421004D0-F5C8-49D8-94A6-7D77F1D90C80}"/>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434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814AA-5143-49BF-B0CB-68A71C5BF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DA21805-3083-4FBC-905D-99C7AB77B5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43BC187-7B40-49B1-9D82-41F3C5AC6919}"/>
              </a:ext>
            </a:extLst>
          </p:cNvPr>
          <p:cNvSpPr>
            <a:spLocks noGrp="1"/>
          </p:cNvSpPr>
          <p:nvPr>
            <p:ph type="dt" sz="half" idx="10"/>
          </p:nvPr>
        </p:nvSpPr>
        <p:spPr/>
        <p:txBody>
          <a:bodyPr/>
          <a:lstStyle/>
          <a:p>
            <a:fld id="{9E0F8F3D-5C11-42EA-B1FB-604355213891}" type="datetimeFigureOut">
              <a:rPr lang="en-US" smtClean="0"/>
              <a:t>4/19/2022</a:t>
            </a:fld>
            <a:endParaRPr lang="en-US"/>
          </a:p>
        </p:txBody>
      </p:sp>
      <p:sp>
        <p:nvSpPr>
          <p:cNvPr id="5" name="Footer Placeholder 4">
            <a:extLst>
              <a:ext uri="{FF2B5EF4-FFF2-40B4-BE49-F238E27FC236}">
                <a16:creationId xmlns:a16="http://schemas.microsoft.com/office/drawing/2014/main" xmlns="" id="{E5488000-F6E1-4246-8C0E-D501666BB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E0FBA9F-0D41-4FC9-8F3A-28E4C6B1B6A1}"/>
              </a:ext>
            </a:extLst>
          </p:cNvPr>
          <p:cNvSpPr>
            <a:spLocks noGrp="1"/>
          </p:cNvSpPr>
          <p:nvPr>
            <p:ph type="sldNum" sz="quarter" idx="12"/>
          </p:nvPr>
        </p:nvSpPr>
        <p:spPr/>
        <p:txBody>
          <a:bodyPr/>
          <a:lstStyle/>
          <a:p>
            <a:fld id="{EBF1EFE2-138B-41C3-9CFE-543EFC0B3220}" type="slidenum">
              <a:rPr lang="en-US" smtClean="0"/>
              <a:t>‹#›</a:t>
            </a:fld>
            <a:endParaRPr lang="en-US"/>
          </a:p>
        </p:txBody>
      </p:sp>
    </p:spTree>
    <p:extLst>
      <p:ext uri="{BB962C8B-B14F-4D97-AF65-F5344CB8AC3E}">
        <p14:creationId xmlns:p14="http://schemas.microsoft.com/office/powerpoint/2010/main" val="4148798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F2AA4-9326-4DA5-B041-0CBA19C19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AA862E0-2CBC-4F5D-B6F3-84782C60A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B1B32B2-D738-4F16-9F23-761BFECC2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FD90E0C-33BF-4FF4-BE56-C1745E2082C0}"/>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2ECEC12D-CB3C-446D-A08D-0AEEB205737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11B29723-F275-48DB-8CBE-276971CF15DB}"/>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5935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CEAE9-D940-41BF-A891-E5A64F1C4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5DD6CD-76AE-4074-9ADF-F93CDF4E5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D3099FD-1737-47B2-9CD8-D1D303E30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2196DAE-BA2E-4BDB-9273-65C01361D40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C30500B-BDC4-463C-B6EF-30EB07CB3A0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502D03EB-02F8-476B-85E6-58ABA80ED383}"/>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3842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A2649-4263-4AFB-8262-E5CB84D0C8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AD24204-19D1-4121-BDDD-584DA98772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7F9B8C4-044A-4A9C-92E9-5B9BD75C5A91}"/>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94DF35AD-FF02-412C-9AB7-414BB3CDC12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6AAF20D-A7D1-4075-A3F3-F57B5C6BFCF7}"/>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18834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6D35CFD-2EE4-44DB-985F-E94E26551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D3E5A7-7D81-4A90-9F3B-47B8E2FF48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EEF24B-6D7A-4500-B9F5-66813991FD93}"/>
              </a:ext>
            </a:extLst>
          </p:cNvPr>
          <p:cNvSpPr>
            <a:spLocks noGrp="1"/>
          </p:cNvSpPr>
          <p:nvPr>
            <p:ph type="dt" sz="half" idx="10"/>
          </p:nvPr>
        </p:nvSpPr>
        <p:spPr/>
        <p:txBody>
          <a:body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5733C59-7772-4197-A16B-8DC904D5023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42EDB7C-B8EB-4A5D-BD76-733EBFBB81CD}"/>
              </a:ext>
            </a:extLst>
          </p:cNvPr>
          <p:cNvSpPr>
            <a:spLocks noGrp="1"/>
          </p:cNvSpPr>
          <p:nvPr>
            <p:ph type="sldNum" sz="quarter" idx="12"/>
          </p:nvPr>
        </p:nvSpPr>
        <p:spPr/>
        <p:txBody>
          <a:body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6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42E0A-445B-4B15-BA0E-6927AF1D5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EBD7B7-3832-43D2-9658-A72F5C8F75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8A5E55-AEE6-4795-ACCF-70653FFC07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BC21FF2-AA18-45C8-912A-632AA47DEFB0}"/>
              </a:ext>
            </a:extLst>
          </p:cNvPr>
          <p:cNvSpPr>
            <a:spLocks noGrp="1"/>
          </p:cNvSpPr>
          <p:nvPr>
            <p:ph type="dt" sz="half" idx="10"/>
          </p:nvPr>
        </p:nvSpPr>
        <p:spPr/>
        <p:txBody>
          <a:bodyPr/>
          <a:lstStyle/>
          <a:p>
            <a:fld id="{9E0F8F3D-5C11-42EA-B1FB-604355213891}" type="datetimeFigureOut">
              <a:rPr lang="en-US" smtClean="0"/>
              <a:t>4/19/2022</a:t>
            </a:fld>
            <a:endParaRPr lang="en-US"/>
          </a:p>
        </p:txBody>
      </p:sp>
      <p:sp>
        <p:nvSpPr>
          <p:cNvPr id="6" name="Footer Placeholder 5">
            <a:extLst>
              <a:ext uri="{FF2B5EF4-FFF2-40B4-BE49-F238E27FC236}">
                <a16:creationId xmlns:a16="http://schemas.microsoft.com/office/drawing/2014/main" xmlns="" id="{B3AC6375-6050-48B6-AD61-525926D1F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C5F0B5-0CF9-4B21-A80B-A8BD9F2C9C6A}"/>
              </a:ext>
            </a:extLst>
          </p:cNvPr>
          <p:cNvSpPr>
            <a:spLocks noGrp="1"/>
          </p:cNvSpPr>
          <p:nvPr>
            <p:ph type="sldNum" sz="quarter" idx="12"/>
          </p:nvPr>
        </p:nvSpPr>
        <p:spPr/>
        <p:txBody>
          <a:bodyPr/>
          <a:lstStyle/>
          <a:p>
            <a:fld id="{EBF1EFE2-138B-41C3-9CFE-543EFC0B3220}" type="slidenum">
              <a:rPr lang="en-US" smtClean="0"/>
              <a:t>‹#›</a:t>
            </a:fld>
            <a:endParaRPr lang="en-US"/>
          </a:p>
        </p:txBody>
      </p:sp>
    </p:spTree>
    <p:extLst>
      <p:ext uri="{BB962C8B-B14F-4D97-AF65-F5344CB8AC3E}">
        <p14:creationId xmlns:p14="http://schemas.microsoft.com/office/powerpoint/2010/main" val="230484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467D4-60C6-4552-A695-A72B95FB5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E7134F-4836-432F-B628-EAD508515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11AC175-6C10-4031-9694-1A9FF412F2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CB9E593-0D41-4D02-9B67-1A08E788F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3B50A18-A211-4539-9013-EA08665F8D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52929F2-5B54-46DF-B372-C5A2FEB74213}"/>
              </a:ext>
            </a:extLst>
          </p:cNvPr>
          <p:cNvSpPr>
            <a:spLocks noGrp="1"/>
          </p:cNvSpPr>
          <p:nvPr>
            <p:ph type="dt" sz="half" idx="10"/>
          </p:nvPr>
        </p:nvSpPr>
        <p:spPr/>
        <p:txBody>
          <a:bodyPr/>
          <a:lstStyle/>
          <a:p>
            <a:fld id="{9E0F8F3D-5C11-42EA-B1FB-604355213891}" type="datetimeFigureOut">
              <a:rPr lang="en-US" smtClean="0"/>
              <a:t>4/19/2022</a:t>
            </a:fld>
            <a:endParaRPr lang="en-US"/>
          </a:p>
        </p:txBody>
      </p:sp>
      <p:sp>
        <p:nvSpPr>
          <p:cNvPr id="8" name="Footer Placeholder 7">
            <a:extLst>
              <a:ext uri="{FF2B5EF4-FFF2-40B4-BE49-F238E27FC236}">
                <a16:creationId xmlns:a16="http://schemas.microsoft.com/office/drawing/2014/main" xmlns="" id="{8001ACF2-5055-4FD3-A0CD-522BC1080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44D840C-2980-4920-A057-C15788EDB3EA}"/>
              </a:ext>
            </a:extLst>
          </p:cNvPr>
          <p:cNvSpPr>
            <a:spLocks noGrp="1"/>
          </p:cNvSpPr>
          <p:nvPr>
            <p:ph type="sldNum" sz="quarter" idx="12"/>
          </p:nvPr>
        </p:nvSpPr>
        <p:spPr/>
        <p:txBody>
          <a:bodyPr/>
          <a:lstStyle/>
          <a:p>
            <a:fld id="{EBF1EFE2-138B-41C3-9CFE-543EFC0B3220}" type="slidenum">
              <a:rPr lang="en-US" smtClean="0"/>
              <a:t>‹#›</a:t>
            </a:fld>
            <a:endParaRPr lang="en-US"/>
          </a:p>
        </p:txBody>
      </p:sp>
    </p:spTree>
    <p:extLst>
      <p:ext uri="{BB962C8B-B14F-4D97-AF65-F5344CB8AC3E}">
        <p14:creationId xmlns:p14="http://schemas.microsoft.com/office/powerpoint/2010/main" val="13070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F9730-0B37-4F74-871C-7AAC747A6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82BB6D7-F7D8-433E-A46E-3C989F926598}"/>
              </a:ext>
            </a:extLst>
          </p:cNvPr>
          <p:cNvSpPr>
            <a:spLocks noGrp="1"/>
          </p:cNvSpPr>
          <p:nvPr>
            <p:ph type="dt" sz="half" idx="10"/>
          </p:nvPr>
        </p:nvSpPr>
        <p:spPr/>
        <p:txBody>
          <a:bodyPr/>
          <a:lstStyle/>
          <a:p>
            <a:fld id="{9E0F8F3D-5C11-42EA-B1FB-604355213891}" type="datetimeFigureOut">
              <a:rPr lang="en-US" smtClean="0"/>
              <a:t>4/19/2022</a:t>
            </a:fld>
            <a:endParaRPr lang="en-US"/>
          </a:p>
        </p:txBody>
      </p:sp>
      <p:sp>
        <p:nvSpPr>
          <p:cNvPr id="4" name="Footer Placeholder 3">
            <a:extLst>
              <a:ext uri="{FF2B5EF4-FFF2-40B4-BE49-F238E27FC236}">
                <a16:creationId xmlns:a16="http://schemas.microsoft.com/office/drawing/2014/main" xmlns="" id="{66969357-10F8-4AA2-A67E-840EEA702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AB025DE-57EF-4F75-99B9-E74AEA0D1B35}"/>
              </a:ext>
            </a:extLst>
          </p:cNvPr>
          <p:cNvSpPr>
            <a:spLocks noGrp="1"/>
          </p:cNvSpPr>
          <p:nvPr>
            <p:ph type="sldNum" sz="quarter" idx="12"/>
          </p:nvPr>
        </p:nvSpPr>
        <p:spPr/>
        <p:txBody>
          <a:bodyPr/>
          <a:lstStyle/>
          <a:p>
            <a:fld id="{EBF1EFE2-138B-41C3-9CFE-543EFC0B3220}" type="slidenum">
              <a:rPr lang="en-US" smtClean="0"/>
              <a:t>‹#›</a:t>
            </a:fld>
            <a:endParaRPr lang="en-US"/>
          </a:p>
        </p:txBody>
      </p:sp>
    </p:spTree>
    <p:extLst>
      <p:ext uri="{BB962C8B-B14F-4D97-AF65-F5344CB8AC3E}">
        <p14:creationId xmlns:p14="http://schemas.microsoft.com/office/powerpoint/2010/main" val="331650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AC52FC-515E-4D59-90CA-9DA3C6A4F466}"/>
              </a:ext>
            </a:extLst>
          </p:cNvPr>
          <p:cNvSpPr>
            <a:spLocks noGrp="1"/>
          </p:cNvSpPr>
          <p:nvPr>
            <p:ph type="dt" sz="half" idx="10"/>
          </p:nvPr>
        </p:nvSpPr>
        <p:spPr/>
        <p:txBody>
          <a:bodyPr/>
          <a:lstStyle/>
          <a:p>
            <a:fld id="{9E0F8F3D-5C11-42EA-B1FB-604355213891}" type="datetimeFigureOut">
              <a:rPr lang="en-US" smtClean="0"/>
              <a:t>4/19/2022</a:t>
            </a:fld>
            <a:endParaRPr lang="en-US"/>
          </a:p>
        </p:txBody>
      </p:sp>
      <p:sp>
        <p:nvSpPr>
          <p:cNvPr id="3" name="Footer Placeholder 2">
            <a:extLst>
              <a:ext uri="{FF2B5EF4-FFF2-40B4-BE49-F238E27FC236}">
                <a16:creationId xmlns:a16="http://schemas.microsoft.com/office/drawing/2014/main" xmlns="" id="{DA6707F2-49BC-48F1-974A-D4CB207B8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21004D0-F5C8-49D8-94A6-7D77F1D90C80}"/>
              </a:ext>
            </a:extLst>
          </p:cNvPr>
          <p:cNvSpPr>
            <a:spLocks noGrp="1"/>
          </p:cNvSpPr>
          <p:nvPr>
            <p:ph type="sldNum" sz="quarter" idx="12"/>
          </p:nvPr>
        </p:nvSpPr>
        <p:spPr/>
        <p:txBody>
          <a:bodyPr/>
          <a:lstStyle/>
          <a:p>
            <a:fld id="{EBF1EFE2-138B-41C3-9CFE-543EFC0B3220}" type="slidenum">
              <a:rPr lang="en-US" smtClean="0"/>
              <a:t>‹#›</a:t>
            </a:fld>
            <a:endParaRPr lang="en-US"/>
          </a:p>
        </p:txBody>
      </p:sp>
    </p:spTree>
    <p:extLst>
      <p:ext uri="{BB962C8B-B14F-4D97-AF65-F5344CB8AC3E}">
        <p14:creationId xmlns:p14="http://schemas.microsoft.com/office/powerpoint/2010/main" val="226632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F2AA4-9326-4DA5-B041-0CBA19C19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AA862E0-2CBC-4F5D-B6F3-84782C60A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B1B32B2-D738-4F16-9F23-761BFECC2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FD90E0C-33BF-4FF4-BE56-C1745E2082C0}"/>
              </a:ext>
            </a:extLst>
          </p:cNvPr>
          <p:cNvSpPr>
            <a:spLocks noGrp="1"/>
          </p:cNvSpPr>
          <p:nvPr>
            <p:ph type="dt" sz="half" idx="10"/>
          </p:nvPr>
        </p:nvSpPr>
        <p:spPr/>
        <p:txBody>
          <a:bodyPr/>
          <a:lstStyle/>
          <a:p>
            <a:fld id="{9E0F8F3D-5C11-42EA-B1FB-604355213891}" type="datetimeFigureOut">
              <a:rPr lang="en-US" smtClean="0"/>
              <a:t>4/19/2022</a:t>
            </a:fld>
            <a:endParaRPr lang="en-US"/>
          </a:p>
        </p:txBody>
      </p:sp>
      <p:sp>
        <p:nvSpPr>
          <p:cNvPr id="6" name="Footer Placeholder 5">
            <a:extLst>
              <a:ext uri="{FF2B5EF4-FFF2-40B4-BE49-F238E27FC236}">
                <a16:creationId xmlns:a16="http://schemas.microsoft.com/office/drawing/2014/main" xmlns="" id="{2ECEC12D-CB3C-446D-A08D-0AEEB2057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1B29723-F275-48DB-8CBE-276971CF15DB}"/>
              </a:ext>
            </a:extLst>
          </p:cNvPr>
          <p:cNvSpPr>
            <a:spLocks noGrp="1"/>
          </p:cNvSpPr>
          <p:nvPr>
            <p:ph type="sldNum" sz="quarter" idx="12"/>
          </p:nvPr>
        </p:nvSpPr>
        <p:spPr/>
        <p:txBody>
          <a:bodyPr/>
          <a:lstStyle/>
          <a:p>
            <a:fld id="{EBF1EFE2-138B-41C3-9CFE-543EFC0B3220}" type="slidenum">
              <a:rPr lang="en-US" smtClean="0"/>
              <a:t>‹#›</a:t>
            </a:fld>
            <a:endParaRPr lang="en-US"/>
          </a:p>
        </p:txBody>
      </p:sp>
    </p:spTree>
    <p:extLst>
      <p:ext uri="{BB962C8B-B14F-4D97-AF65-F5344CB8AC3E}">
        <p14:creationId xmlns:p14="http://schemas.microsoft.com/office/powerpoint/2010/main" val="110553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ECEAE9-D940-41BF-A891-E5A64F1C4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5DD6CD-76AE-4074-9ADF-F93CDF4E5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D3099FD-1737-47B2-9CD8-D1D303E30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2196DAE-BA2E-4BDB-9273-65C01361D401}"/>
              </a:ext>
            </a:extLst>
          </p:cNvPr>
          <p:cNvSpPr>
            <a:spLocks noGrp="1"/>
          </p:cNvSpPr>
          <p:nvPr>
            <p:ph type="dt" sz="half" idx="10"/>
          </p:nvPr>
        </p:nvSpPr>
        <p:spPr/>
        <p:txBody>
          <a:bodyPr/>
          <a:lstStyle/>
          <a:p>
            <a:fld id="{9E0F8F3D-5C11-42EA-B1FB-604355213891}" type="datetimeFigureOut">
              <a:rPr lang="en-US" smtClean="0"/>
              <a:t>4/19/2022</a:t>
            </a:fld>
            <a:endParaRPr lang="en-US"/>
          </a:p>
        </p:txBody>
      </p:sp>
      <p:sp>
        <p:nvSpPr>
          <p:cNvPr id="6" name="Footer Placeholder 5">
            <a:extLst>
              <a:ext uri="{FF2B5EF4-FFF2-40B4-BE49-F238E27FC236}">
                <a16:creationId xmlns:a16="http://schemas.microsoft.com/office/drawing/2014/main" xmlns="" id="{3C30500B-BDC4-463C-B6EF-30EB07CB3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2D03EB-02F8-476B-85E6-58ABA80ED383}"/>
              </a:ext>
            </a:extLst>
          </p:cNvPr>
          <p:cNvSpPr>
            <a:spLocks noGrp="1"/>
          </p:cNvSpPr>
          <p:nvPr>
            <p:ph type="sldNum" sz="quarter" idx="12"/>
          </p:nvPr>
        </p:nvSpPr>
        <p:spPr/>
        <p:txBody>
          <a:bodyPr/>
          <a:lstStyle/>
          <a:p>
            <a:fld id="{EBF1EFE2-138B-41C3-9CFE-543EFC0B3220}" type="slidenum">
              <a:rPr lang="en-US" smtClean="0"/>
              <a:t>‹#›</a:t>
            </a:fld>
            <a:endParaRPr lang="en-US"/>
          </a:p>
        </p:txBody>
      </p:sp>
    </p:spTree>
    <p:extLst>
      <p:ext uri="{BB962C8B-B14F-4D97-AF65-F5344CB8AC3E}">
        <p14:creationId xmlns:p14="http://schemas.microsoft.com/office/powerpoint/2010/main" val="157081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2A35C29-9ECD-484F-89A0-C44016F0F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AD053FE-A8BC-4452-8AF7-9E1AFD7BD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07D5BB-26C2-4300-B81A-E817102EE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F8F3D-5C11-42EA-B1FB-604355213891}" type="datetimeFigureOut">
              <a:rPr lang="en-US" smtClean="0"/>
              <a:t>4/19/2022</a:t>
            </a:fld>
            <a:endParaRPr lang="en-US"/>
          </a:p>
        </p:txBody>
      </p:sp>
      <p:sp>
        <p:nvSpPr>
          <p:cNvPr id="5" name="Footer Placeholder 4">
            <a:extLst>
              <a:ext uri="{FF2B5EF4-FFF2-40B4-BE49-F238E27FC236}">
                <a16:creationId xmlns:a16="http://schemas.microsoft.com/office/drawing/2014/main" xmlns="" id="{CCAE37FA-5760-427E-9D7F-B0719014C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1676B3D-A499-490F-AC10-7F51B59BA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1EFE2-138B-41C3-9CFE-543EFC0B3220}" type="slidenum">
              <a:rPr lang="en-US" smtClean="0"/>
              <a:t>‹#›</a:t>
            </a:fld>
            <a:endParaRPr lang="en-US"/>
          </a:p>
        </p:txBody>
      </p:sp>
    </p:spTree>
    <p:extLst>
      <p:ext uri="{BB962C8B-B14F-4D97-AF65-F5344CB8AC3E}">
        <p14:creationId xmlns:p14="http://schemas.microsoft.com/office/powerpoint/2010/main" val="2625529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2A35C29-9ECD-484F-89A0-C44016F0F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AD053FE-A8BC-4452-8AF7-9E1AFD7BD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07D5BB-26C2-4300-B81A-E817102EE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CAE37FA-5760-427E-9D7F-B0719014C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1676B3D-A499-490F-AC10-7F51B59BA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2503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2A35C29-9ECD-484F-89A0-C44016F0F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AD053FE-A8BC-4452-8AF7-9E1AFD7BD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07D5BB-26C2-4300-B81A-E817102EE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F8F3D-5C11-42EA-B1FB-604355213891}" type="datetimeFigureOut">
              <a:rPr lang="en-US" smtClean="0">
                <a:solidFill>
                  <a:prstClr val="black">
                    <a:tint val="75000"/>
                  </a:prstClr>
                </a:solidFill>
              </a:rPr>
              <a:pPr/>
              <a:t>4/19/2022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CAE37FA-5760-427E-9D7F-B0719014C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1676B3D-A499-490F-AC10-7F51B59BA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1EFE2-138B-41C3-9CFE-543EFC0B322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91977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customXml" Target="../ink/ink5.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customXml" Target="../ink/ink11.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0.pn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microsoft.com/office/2007/relationships/hdphoto" Target="../media/hdphoto5.wdp"/></Relationships>
</file>

<file path=ppt/slides/_rels/slide2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png"/><Relationship Id="rId1" Type="http://schemas.openxmlformats.org/officeDocument/2006/relationships/slideLayout" Target="../slideLayouts/slideLayout29.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l1">
            <a:extLst>
              <a:ext uri="{FF2B5EF4-FFF2-40B4-BE49-F238E27FC236}">
                <a16:creationId xmlns:a16="http://schemas.microsoft.com/office/drawing/2014/main" xmlns="" id="{EA7F5A5A-6888-4B77-A174-2C2CA665F675}"/>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7236" y="228600"/>
            <a:ext cx="1061499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
            <a:extLst>
              <a:ext uri="{FF2B5EF4-FFF2-40B4-BE49-F238E27FC236}">
                <a16:creationId xmlns:a16="http://schemas.microsoft.com/office/drawing/2014/main" xmlns="" id="{E02FE19C-5A25-4815-970F-5D3E581A23F4}"/>
              </a:ext>
            </a:extLst>
          </p:cNvPr>
          <p:cNvSpPr txBox="1">
            <a:spLocks noChangeArrowheads="1"/>
          </p:cNvSpPr>
          <p:nvPr/>
        </p:nvSpPr>
        <p:spPr bwMode="auto">
          <a:xfrm>
            <a:off x="6960705" y="2027582"/>
            <a:ext cx="2403394"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6" name="Text Box 4">
            <a:extLst>
              <a:ext uri="{FF2B5EF4-FFF2-40B4-BE49-F238E27FC236}">
                <a16:creationId xmlns:a16="http://schemas.microsoft.com/office/drawing/2014/main" xmlns="" id="{602080D1-C900-4841-BD15-29F2CCF6C09F}"/>
              </a:ext>
            </a:extLst>
          </p:cNvPr>
          <p:cNvSpPr txBox="1">
            <a:spLocks noChangeArrowheads="1"/>
          </p:cNvSpPr>
          <p:nvPr/>
        </p:nvSpPr>
        <p:spPr bwMode="auto">
          <a:xfrm>
            <a:off x="2884869" y="2828370"/>
            <a:ext cx="42757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4000" b="1" dirty="0">
                <a:solidFill>
                  <a:srgbClr val="0070C0"/>
                </a:solidFill>
              </a:rPr>
              <a:t>Fourier Series</a:t>
            </a:r>
            <a:endParaRPr lang="en-US" altLang="en-US" sz="4000" b="1" dirty="0">
              <a:solidFill>
                <a:srgbClr val="0070C0"/>
              </a:solidFill>
              <a:effectLst>
                <a:outerShdw blurRad="38100" dist="38100" dir="2700000" algn="tl">
                  <a:srgbClr val="C0C0C0"/>
                </a:outerShdw>
              </a:effectLst>
            </a:endParaRPr>
          </a:p>
        </p:txBody>
      </p:sp>
      <p:pic>
        <p:nvPicPr>
          <p:cNvPr id="3074" name="Picture 2"/>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8080" y="228600"/>
            <a:ext cx="4765182" cy="6519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1755" y="3905519"/>
            <a:ext cx="4806325" cy="2843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19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19200" y="28440"/>
              <a:ext cx="11030400" cy="6658200"/>
            </p14:xfrm>
          </p:contentPart>
        </mc:Choice>
        <mc:Fallback xmlns="">
          <p:pic>
            <p:nvPicPr>
              <p:cNvPr id="2" name="Ink 1"/>
              <p:cNvPicPr/>
              <p:nvPr/>
            </p:nvPicPr>
            <p:blipFill>
              <a:blip r:embed="rId3"/>
              <a:stretch>
                <a:fillRect/>
              </a:stretch>
            </p:blipFill>
            <p:spPr>
              <a:xfrm>
                <a:off x="609840" y="19080"/>
                <a:ext cx="11049120" cy="6676920"/>
              </a:xfrm>
              <a:prstGeom prst="rect">
                <a:avLst/>
              </a:prstGeom>
            </p:spPr>
          </p:pic>
        </mc:Fallback>
      </mc:AlternateContent>
    </p:spTree>
    <p:extLst>
      <p:ext uri="{BB962C8B-B14F-4D97-AF65-F5344CB8AC3E}">
        <p14:creationId xmlns:p14="http://schemas.microsoft.com/office/powerpoint/2010/main" val="2385584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8787" y="74772"/>
            <a:ext cx="11848564" cy="5666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70C0"/>
                </a:solidFill>
                <a:latin typeface="Calibri"/>
              </a:rPr>
              <a:t>Practice Problems: </a:t>
            </a:r>
          </a:p>
        </p:txBody>
      </p:sp>
      <mc:AlternateContent xmlns:mc="http://schemas.openxmlformats.org/markup-compatibility/2006" xmlns:a14="http://schemas.microsoft.com/office/drawing/2010/main">
        <mc:Choice Requires="a14">
          <p:sp>
            <p:nvSpPr>
              <p:cNvPr id="6" name="Rectangle 5"/>
              <p:cNvSpPr/>
              <p:nvPr/>
            </p:nvSpPr>
            <p:spPr>
              <a:xfrm>
                <a:off x="173863" y="500914"/>
                <a:ext cx="11889349" cy="1803058"/>
              </a:xfrm>
              <a:prstGeom prst="rect">
                <a:avLst/>
              </a:prstGeom>
            </p:spPr>
            <p:txBody>
              <a:bodyPr wrap="square">
                <a:spAutoFit/>
              </a:bodyPr>
              <a:lstStyle/>
              <a:p>
                <a:pPr algn="just"/>
                <a:endParaRPr lang="en-US" sz="1050" dirty="0" smtClean="0">
                  <a:solidFill>
                    <a:prstClr val="black"/>
                  </a:solidFill>
                </a:endParaRPr>
              </a:p>
              <a:p>
                <a:pPr marL="457200" indent="-457200" algn="just">
                  <a:buFont typeface="+mj-lt"/>
                  <a:buAutoNum type="arabicPeriod" startAt="5"/>
                </a:pPr>
                <a:r>
                  <a:rPr lang="en-US" sz="2100" dirty="0" smtClean="0">
                    <a:solidFill>
                      <a:prstClr val="black"/>
                    </a:solidFill>
                  </a:rPr>
                  <a:t>A </a:t>
                </a:r>
                <a:r>
                  <a:rPr lang="en-US" sz="2100" dirty="0">
                    <a:solidFill>
                      <a:prstClr val="black"/>
                    </a:solidFill>
                  </a:rPr>
                  <a:t>periodic voltage </a:t>
                </a:r>
                <a14:m>
                  <m:oMath xmlns:m="http://schemas.openxmlformats.org/officeDocument/2006/math">
                    <m:r>
                      <a:rPr lang="en-US" sz="2100" i="1" dirty="0" smtClean="0">
                        <a:solidFill>
                          <a:prstClr val="black"/>
                        </a:solidFill>
                        <a:latin typeface="Cambria Math"/>
                      </a:rPr>
                      <m:t>𝑣</m:t>
                    </m:r>
                    <m:r>
                      <a:rPr lang="en-US" sz="2100" i="1" dirty="0" smtClean="0">
                        <a:solidFill>
                          <a:prstClr val="black"/>
                        </a:solidFill>
                        <a:latin typeface="Cambria Math"/>
                      </a:rPr>
                      <m:t>(</m:t>
                    </m:r>
                    <m:r>
                      <a:rPr lang="en-US" sz="2100" i="1" dirty="0" smtClean="0">
                        <a:solidFill>
                          <a:prstClr val="black"/>
                        </a:solidFill>
                        <a:latin typeface="Cambria Math"/>
                      </a:rPr>
                      <m:t>𝑡</m:t>
                    </m:r>
                    <m:r>
                      <a:rPr lang="en-US" sz="2100" i="1" dirty="0" smtClean="0">
                        <a:solidFill>
                          <a:prstClr val="black"/>
                        </a:solidFill>
                        <a:latin typeface="Cambria Math"/>
                      </a:rPr>
                      <m:t>)</m:t>
                    </m:r>
                  </m:oMath>
                </a14:m>
                <a:r>
                  <a:rPr lang="en-US" sz="2100" dirty="0">
                    <a:solidFill>
                      <a:prstClr val="black"/>
                    </a:solidFill>
                  </a:rPr>
                  <a:t> (in </a:t>
                </a:r>
                <a:r>
                  <a:rPr lang="en-US" sz="2100" dirty="0" smtClean="0">
                    <a:solidFill>
                      <a:prstClr val="black"/>
                    </a:solidFill>
                  </a:rPr>
                  <a:t>volts) </a:t>
                </a:r>
                <a:r>
                  <a:rPr lang="en-US" sz="2100" dirty="0">
                    <a:solidFill>
                      <a:prstClr val="black"/>
                    </a:solidFill>
                  </a:rPr>
                  <a:t>of period </a:t>
                </a:r>
                <a14:m>
                  <m:oMath xmlns:m="http://schemas.openxmlformats.org/officeDocument/2006/math">
                    <m:r>
                      <a:rPr lang="en-US" sz="2100" i="1" dirty="0" smtClean="0">
                        <a:solidFill>
                          <a:prstClr val="black"/>
                        </a:solidFill>
                        <a:latin typeface="Cambria Math"/>
                      </a:rPr>
                      <m:t>5 </m:t>
                    </m:r>
                    <m:r>
                      <a:rPr lang="en-US" sz="2100" i="1" dirty="0" smtClean="0">
                        <a:solidFill>
                          <a:prstClr val="black"/>
                        </a:solidFill>
                        <a:latin typeface="Cambria Math"/>
                      </a:rPr>
                      <m:t>𝑚𝑠</m:t>
                    </m:r>
                  </m:oMath>
                </a14:m>
                <a:r>
                  <a:rPr lang="en-US" sz="2100" dirty="0">
                    <a:solidFill>
                      <a:prstClr val="black"/>
                    </a:solidFill>
                  </a:rPr>
                  <a:t> </a:t>
                </a:r>
                <a:r>
                  <a:rPr lang="en-US" sz="2100" dirty="0" smtClean="0">
                    <a:solidFill>
                      <a:prstClr val="black"/>
                    </a:solidFill>
                  </a:rPr>
                  <a:t>and specified by</a:t>
                </a:r>
              </a:p>
              <a:p>
                <a:pPr algn="just"/>
                <a14:m>
                  <m:oMathPara xmlns:m="http://schemas.openxmlformats.org/officeDocument/2006/math">
                    <m:oMathParaPr>
                      <m:jc m:val="centerGroup"/>
                    </m:oMathParaPr>
                    <m:oMath xmlns:m="http://schemas.openxmlformats.org/officeDocument/2006/math">
                      <m:r>
                        <a:rPr lang="en-US" sz="2100" i="1" smtClean="0">
                          <a:solidFill>
                            <a:srgbClr val="0070C0"/>
                          </a:solidFill>
                          <a:latin typeface="Cambria Math"/>
                        </a:rPr>
                        <m:t>𝑣</m:t>
                      </m:r>
                      <m:d>
                        <m:dPr>
                          <m:ctrlPr>
                            <a:rPr lang="en-US" sz="2100" i="1">
                              <a:solidFill>
                                <a:srgbClr val="0070C0"/>
                              </a:solidFill>
                              <a:latin typeface="Cambria Math"/>
                            </a:rPr>
                          </m:ctrlPr>
                        </m:dPr>
                        <m:e>
                          <m:r>
                            <a:rPr lang="en-US" sz="2100" i="1">
                              <a:solidFill>
                                <a:srgbClr val="0070C0"/>
                              </a:solidFill>
                              <a:latin typeface="Cambria Math"/>
                            </a:rPr>
                            <m:t>𝑡</m:t>
                          </m:r>
                        </m:e>
                      </m:d>
                      <m:r>
                        <a:rPr lang="en-US" sz="2100" i="1">
                          <a:solidFill>
                            <a:srgbClr val="0070C0"/>
                          </a:solidFill>
                          <a:latin typeface="Cambria Math"/>
                        </a:rPr>
                        <m:t>=</m:t>
                      </m:r>
                      <m:d>
                        <m:dPr>
                          <m:begChr m:val="{"/>
                          <m:endChr m:val=""/>
                          <m:ctrlPr>
                            <a:rPr lang="en-US" sz="2100" i="1">
                              <a:solidFill>
                                <a:srgbClr val="0070C0"/>
                              </a:solidFill>
                              <a:latin typeface="Cambria Math"/>
                            </a:rPr>
                          </m:ctrlPr>
                        </m:dPr>
                        <m:e>
                          <m:eqArr>
                            <m:eqArrPr>
                              <m:ctrlPr>
                                <a:rPr lang="en-US" sz="2100" i="1">
                                  <a:solidFill>
                                    <a:srgbClr val="0070C0"/>
                                  </a:solidFill>
                                  <a:latin typeface="Cambria Math"/>
                                </a:rPr>
                              </m:ctrlPr>
                            </m:eqArrPr>
                            <m:e>
                              <m:r>
                                <a:rPr lang="en-US" sz="2100" i="1" smtClean="0">
                                  <a:solidFill>
                                    <a:srgbClr val="0070C0"/>
                                  </a:solidFill>
                                  <a:latin typeface="Cambria Math"/>
                                </a:rPr>
                                <m:t>60</m:t>
                              </m:r>
                              <m:r>
                                <a:rPr lang="en-US" sz="2100" i="1">
                                  <a:solidFill>
                                    <a:srgbClr val="0070C0"/>
                                  </a:solidFill>
                                  <a:latin typeface="Cambria Math"/>
                                </a:rPr>
                                <m:t>,     </m:t>
                              </m:r>
                              <m:r>
                                <a:rPr lang="en-US" sz="2100" i="1" smtClean="0">
                                  <a:solidFill>
                                    <a:srgbClr val="0070C0"/>
                                  </a:solidFill>
                                  <a:latin typeface="Cambria Math"/>
                                </a:rPr>
                                <m:t>0</m:t>
                              </m:r>
                              <m:r>
                                <a:rPr lang="en-US" sz="2100" i="1">
                                  <a:solidFill>
                                    <a:srgbClr val="0070C0"/>
                                  </a:solidFill>
                                  <a:latin typeface="Cambria Math"/>
                                </a:rPr>
                                <m:t>&lt;</m:t>
                              </m:r>
                              <m:r>
                                <a:rPr lang="en-US" sz="2100" i="1">
                                  <a:solidFill>
                                    <a:srgbClr val="0070C0"/>
                                  </a:solidFill>
                                  <a:latin typeface="Cambria Math"/>
                                </a:rPr>
                                <m:t>𝑡</m:t>
                              </m:r>
                              <m:r>
                                <a:rPr lang="en-US" sz="2100" i="1">
                                  <a:solidFill>
                                    <a:srgbClr val="0070C0"/>
                                  </a:solidFill>
                                  <a:latin typeface="Cambria Math"/>
                                </a:rPr>
                                <m:t>&lt;1.25 </m:t>
                              </m:r>
                            </m:e>
                            <m:e>
                              <m:r>
                                <a:rPr lang="en-US" sz="2100" i="1" smtClean="0">
                                  <a:solidFill>
                                    <a:srgbClr val="0070C0"/>
                                  </a:solidFill>
                                  <a:latin typeface="Cambria Math"/>
                                </a:rPr>
                                <m:t>0</m:t>
                              </m:r>
                              <m:r>
                                <a:rPr lang="en-US" sz="2100" i="1">
                                  <a:solidFill>
                                    <a:srgbClr val="0070C0"/>
                                  </a:solidFill>
                                  <a:latin typeface="Cambria Math"/>
                                </a:rPr>
                                <m:t>,</m:t>
                              </m:r>
                              <m:r>
                                <a:rPr lang="en-US" sz="2100" i="1" smtClean="0">
                                  <a:solidFill>
                                    <a:srgbClr val="0070C0"/>
                                  </a:solidFill>
                                  <a:latin typeface="Cambria Math"/>
                                </a:rPr>
                                <m:t>    </m:t>
                              </m:r>
                              <m:r>
                                <a:rPr lang="en-US" sz="2100" i="1">
                                  <a:solidFill>
                                    <a:srgbClr val="0070C0"/>
                                  </a:solidFill>
                                  <a:latin typeface="Cambria Math"/>
                                </a:rPr>
                                <m:t>1.25&lt;</m:t>
                              </m:r>
                              <m:r>
                                <a:rPr lang="en-US" sz="2100" i="1">
                                  <a:solidFill>
                                    <a:srgbClr val="0070C0"/>
                                  </a:solidFill>
                                  <a:latin typeface="Cambria Math"/>
                                </a:rPr>
                                <m:t>𝑡</m:t>
                              </m:r>
                              <m:r>
                                <a:rPr lang="en-US" sz="2100" i="1" smtClean="0">
                                  <a:solidFill>
                                    <a:srgbClr val="0070C0"/>
                                  </a:solidFill>
                                  <a:latin typeface="Cambria Math"/>
                                </a:rPr>
                                <m:t>&lt;</m:t>
                              </m:r>
                              <m:r>
                                <a:rPr lang="en-US" sz="2100" i="1">
                                  <a:solidFill>
                                    <a:srgbClr val="0070C0"/>
                                  </a:solidFill>
                                  <a:latin typeface="Cambria Math"/>
                                </a:rPr>
                                <m:t>5 </m:t>
                              </m:r>
                            </m:e>
                          </m:eqArr>
                          <m:r>
                            <a:rPr lang="en-US" sz="2100" smtClean="0">
                              <a:solidFill>
                                <a:srgbClr val="0070C0"/>
                              </a:solidFill>
                              <a:latin typeface="Cambria Math"/>
                            </a:rPr>
                            <m:t>    </m:t>
                          </m:r>
                          <m:r>
                            <m:rPr>
                              <m:sty m:val="p"/>
                            </m:rPr>
                            <a:rPr lang="en-US" sz="2100">
                              <a:solidFill>
                                <a:srgbClr val="0070C0"/>
                              </a:solidFill>
                              <a:latin typeface="Cambria Math"/>
                            </a:rPr>
                            <m:t>and</m:t>
                          </m:r>
                          <m:r>
                            <a:rPr lang="en-US" sz="2100" i="1">
                              <a:solidFill>
                                <a:srgbClr val="0070C0"/>
                              </a:solidFill>
                              <a:latin typeface="Cambria Math"/>
                            </a:rPr>
                            <m:t>    </m:t>
                          </m:r>
                          <m:r>
                            <a:rPr lang="en-US" sz="2100" i="1">
                              <a:solidFill>
                                <a:srgbClr val="0070C0"/>
                              </a:solidFill>
                              <a:latin typeface="Cambria Math"/>
                            </a:rPr>
                            <m:t>𝑣</m:t>
                          </m:r>
                          <m:d>
                            <m:dPr>
                              <m:ctrlPr>
                                <a:rPr lang="en-US" sz="2100" i="1">
                                  <a:solidFill>
                                    <a:srgbClr val="0070C0"/>
                                  </a:solidFill>
                                  <a:latin typeface="Cambria Math"/>
                                </a:rPr>
                              </m:ctrlPr>
                            </m:dPr>
                            <m:e>
                              <m:r>
                                <a:rPr lang="en-US" sz="2100" i="1">
                                  <a:solidFill>
                                    <a:srgbClr val="0070C0"/>
                                  </a:solidFill>
                                  <a:latin typeface="Cambria Math"/>
                                </a:rPr>
                                <m:t>𝑡</m:t>
                              </m:r>
                              <m:r>
                                <a:rPr lang="en-US" sz="2100" i="1">
                                  <a:solidFill>
                                    <a:srgbClr val="0070C0"/>
                                  </a:solidFill>
                                  <a:latin typeface="Cambria Math"/>
                                </a:rPr>
                                <m:t>+5</m:t>
                              </m:r>
                            </m:e>
                          </m:d>
                          <m:r>
                            <a:rPr lang="en-US" sz="2100" i="1">
                              <a:solidFill>
                                <a:srgbClr val="0070C0"/>
                              </a:solidFill>
                              <a:latin typeface="Cambria Math"/>
                            </a:rPr>
                            <m:t>=</m:t>
                          </m:r>
                          <m:r>
                            <a:rPr lang="en-US" sz="2100" i="1">
                              <a:solidFill>
                                <a:srgbClr val="0070C0"/>
                              </a:solidFill>
                              <a:latin typeface="Cambria Math"/>
                            </a:rPr>
                            <m:t>𝑣</m:t>
                          </m:r>
                          <m:d>
                            <m:dPr>
                              <m:ctrlPr>
                                <a:rPr lang="en-US" sz="2100" i="1">
                                  <a:solidFill>
                                    <a:srgbClr val="0070C0"/>
                                  </a:solidFill>
                                  <a:latin typeface="Cambria Math"/>
                                </a:rPr>
                              </m:ctrlPr>
                            </m:dPr>
                            <m:e>
                              <m:r>
                                <a:rPr lang="en-US" sz="2100" i="1">
                                  <a:solidFill>
                                    <a:srgbClr val="0070C0"/>
                                  </a:solidFill>
                                  <a:latin typeface="Cambria Math"/>
                                </a:rPr>
                                <m:t>𝑡</m:t>
                              </m:r>
                            </m:e>
                          </m:d>
                          <m:r>
                            <a:rPr lang="en-US" sz="2100" i="1">
                              <a:solidFill>
                                <a:srgbClr val="0070C0"/>
                              </a:solidFill>
                              <a:latin typeface="Cambria Math"/>
                            </a:rPr>
                            <m:t>   </m:t>
                          </m:r>
                          <m:r>
                            <a:rPr lang="en-US" sz="2100" i="1">
                              <a:solidFill>
                                <a:srgbClr val="0070C0"/>
                              </a:solidFill>
                              <a:latin typeface="Cambria Math"/>
                              <a:ea typeface="Cambria Math"/>
                            </a:rPr>
                            <m:t>∀</m:t>
                          </m:r>
                          <m:r>
                            <a:rPr lang="en-US" sz="2100" b="0" i="1" smtClean="0">
                              <a:solidFill>
                                <a:srgbClr val="0070C0"/>
                              </a:solidFill>
                              <a:latin typeface="Cambria Math"/>
                              <a:ea typeface="Cambria Math"/>
                            </a:rPr>
                            <m:t>(</m:t>
                          </m:r>
                          <m:r>
                            <a:rPr lang="en-US" sz="2100" b="0" i="1" smtClean="0">
                              <a:solidFill>
                                <a:srgbClr val="0070C0"/>
                              </a:solidFill>
                              <a:latin typeface="Cambria Math"/>
                              <a:ea typeface="Cambria Math"/>
                            </a:rPr>
                            <m:t>𝑓𝑜𝑟</m:t>
                          </m:r>
                          <m:r>
                            <a:rPr lang="en-US" sz="2100" b="0" i="1" smtClean="0">
                              <a:solidFill>
                                <a:srgbClr val="0070C0"/>
                              </a:solidFill>
                              <a:latin typeface="Cambria Math"/>
                              <a:ea typeface="Cambria Math"/>
                            </a:rPr>
                            <m:t> </m:t>
                          </m:r>
                          <m:r>
                            <a:rPr lang="en-US" sz="2100" b="0" i="1" smtClean="0">
                              <a:solidFill>
                                <a:srgbClr val="0070C0"/>
                              </a:solidFill>
                              <a:latin typeface="Cambria Math"/>
                              <a:ea typeface="Cambria Math"/>
                            </a:rPr>
                            <m:t>𝑎𝑙𝑙</m:t>
                          </m:r>
                          <m:r>
                            <a:rPr lang="en-US" sz="2100" b="0" i="1" smtClean="0">
                              <a:solidFill>
                                <a:srgbClr val="0070C0"/>
                              </a:solidFill>
                              <a:latin typeface="Cambria Math"/>
                              <a:ea typeface="Cambria Math"/>
                            </a:rPr>
                            <m:t> )</m:t>
                          </m:r>
                          <m:r>
                            <a:rPr lang="en-US" sz="2100" i="1">
                              <a:solidFill>
                                <a:srgbClr val="0070C0"/>
                              </a:solidFill>
                              <a:latin typeface="Cambria Math"/>
                              <a:ea typeface="Cambria Math"/>
                            </a:rPr>
                            <m:t>𝑡</m:t>
                          </m:r>
                          <m:r>
                            <a:rPr lang="en-US" sz="2100" i="1">
                              <a:solidFill>
                                <a:srgbClr val="0070C0"/>
                              </a:solidFill>
                              <a:latin typeface="Cambria Math"/>
                              <a:ea typeface="Cambria Math"/>
                            </a:rPr>
                            <m:t>.</m:t>
                          </m:r>
                          <m:r>
                            <m:rPr>
                              <m:nor/>
                            </m:rPr>
                            <a:rPr lang="en-US" sz="2100" dirty="0">
                              <a:solidFill>
                                <a:srgbClr val="0070C0"/>
                              </a:solidFill>
                              <a:ea typeface="Cambria Math"/>
                            </a:rPr>
                            <m:t> </m:t>
                          </m:r>
                        </m:e>
                      </m:d>
                    </m:oMath>
                  </m:oMathPara>
                </a14:m>
                <a:endParaRPr lang="en-US" sz="2100" dirty="0">
                  <a:solidFill>
                    <a:prstClr val="black"/>
                  </a:solidFill>
                </a:endParaRPr>
              </a:p>
              <a:p>
                <a:pPr algn="just"/>
                <a:r>
                  <a:rPr lang="en-US" sz="2100" dirty="0" smtClean="0">
                    <a:solidFill>
                      <a:prstClr val="black"/>
                    </a:solidFill>
                  </a:rPr>
                  <a:t> </a:t>
                </a:r>
                <a:r>
                  <a:rPr lang="en-US" sz="2100" dirty="0">
                    <a:solidFill>
                      <a:prstClr val="black"/>
                    </a:solidFill>
                  </a:rPr>
                  <a:t>      </a:t>
                </a:r>
                <a:r>
                  <a:rPr lang="en-US" sz="2100" dirty="0" smtClean="0">
                    <a:solidFill>
                      <a:prstClr val="black"/>
                    </a:solidFill>
                  </a:rPr>
                  <a:t>is </a:t>
                </a:r>
                <a:r>
                  <a:rPr lang="en-US" sz="2100" dirty="0">
                    <a:solidFill>
                      <a:prstClr val="black"/>
                    </a:solidFill>
                  </a:rPr>
                  <a:t>applied across the terminals of a </a:t>
                </a:r>
                <a14:m>
                  <m:oMath xmlns:m="http://schemas.openxmlformats.org/officeDocument/2006/math">
                    <m:r>
                      <a:rPr lang="en-US" sz="2100" i="1" dirty="0" smtClean="0">
                        <a:solidFill>
                          <a:prstClr val="black"/>
                        </a:solidFill>
                        <a:latin typeface="Cambria Math"/>
                      </a:rPr>
                      <m:t>15</m:t>
                    </m:r>
                    <m:r>
                      <m:rPr>
                        <m:sty m:val="p"/>
                      </m:rPr>
                      <a:rPr lang="en-US" sz="2100" dirty="0">
                        <a:solidFill>
                          <a:prstClr val="black"/>
                        </a:solidFill>
                        <a:latin typeface="Cambria Math"/>
                      </a:rPr>
                      <m:t>Ω</m:t>
                    </m:r>
                  </m:oMath>
                </a14:m>
                <a:r>
                  <a:rPr lang="en-US" sz="2100" dirty="0">
                    <a:solidFill>
                      <a:prstClr val="black"/>
                    </a:solidFill>
                  </a:rPr>
                  <a:t> resistor.</a:t>
                </a:r>
              </a:p>
              <a:p>
                <a:pPr marL="457200" indent="-457200" algn="just">
                  <a:buFont typeface="+mj-lt"/>
                  <a:buAutoNum type="arabicPeriod" startAt="5"/>
                </a:pPr>
                <a:endParaRPr lang="en-US" sz="2100" b="1" dirty="0">
                  <a:solidFill>
                    <a:srgbClr val="0070C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73863" y="500914"/>
                <a:ext cx="11889349" cy="1803058"/>
              </a:xfrm>
              <a:prstGeom prst="rect">
                <a:avLst/>
              </a:prstGeom>
              <a:blipFill rotWithShape="1">
                <a:blip r:embed="rId2"/>
                <a:stretch>
                  <a:fillRect l="-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76518" y="2521570"/>
                <a:ext cx="11495466" cy="2031325"/>
              </a:xfrm>
              <a:prstGeom prst="rect">
                <a:avLst/>
              </a:prstGeom>
            </p:spPr>
            <p:txBody>
              <a:bodyPr wrap="square">
                <a:spAutoFit/>
              </a:bodyPr>
              <a:lstStyle/>
              <a:p>
                <a:pPr marL="342900" indent="-342900">
                  <a:buFont typeface="+mj-lt"/>
                  <a:buAutoNum type="alphaLcParenR"/>
                </a:pPr>
                <a:r>
                  <a:rPr lang="en-US" sz="2100" dirty="0" smtClean="0">
                    <a:solidFill>
                      <a:prstClr val="black"/>
                    </a:solidFill>
                  </a:rPr>
                  <a:t>Obtain expressions for the coefficients </a:t>
                </a:r>
                <a14:m>
                  <m:oMath xmlns:m="http://schemas.openxmlformats.org/officeDocument/2006/math">
                    <m:sSub>
                      <m:sSubPr>
                        <m:ctrlPr>
                          <a:rPr lang="en-US" sz="2100" i="1" dirty="0" smtClean="0">
                            <a:solidFill>
                              <a:prstClr val="black"/>
                            </a:solidFill>
                            <a:latin typeface="Cambria Math"/>
                          </a:rPr>
                        </m:ctrlPr>
                      </m:sSubPr>
                      <m:e>
                        <m:r>
                          <a:rPr lang="en-US" sz="2100" i="1" dirty="0" smtClean="0">
                            <a:solidFill>
                              <a:prstClr val="black"/>
                            </a:solidFill>
                            <a:latin typeface="Cambria Math"/>
                          </a:rPr>
                          <m:t>𝑐</m:t>
                        </m:r>
                      </m:e>
                      <m:sub>
                        <m:r>
                          <a:rPr lang="en-US" sz="2100" i="1" dirty="0" smtClean="0">
                            <a:solidFill>
                              <a:prstClr val="black"/>
                            </a:solidFill>
                            <a:latin typeface="Cambria Math"/>
                          </a:rPr>
                          <m:t>𝑘</m:t>
                        </m:r>
                      </m:sub>
                    </m:sSub>
                  </m:oMath>
                </a14:m>
                <a:r>
                  <a:rPr lang="en-US" sz="2100" i="1" dirty="0">
                    <a:solidFill>
                      <a:prstClr val="black"/>
                    </a:solidFill>
                  </a:rPr>
                  <a:t> </a:t>
                </a:r>
                <a:r>
                  <a:rPr lang="en-US" sz="2100" dirty="0">
                    <a:solidFill>
                      <a:prstClr val="black"/>
                    </a:solidFill>
                  </a:rPr>
                  <a:t>of </a:t>
                </a:r>
                <a:r>
                  <a:rPr lang="en-US" sz="2100" dirty="0" smtClean="0">
                    <a:solidFill>
                      <a:prstClr val="black"/>
                    </a:solidFill>
                  </a:rPr>
                  <a:t>the complex </a:t>
                </a:r>
                <a:r>
                  <a:rPr lang="en-US" sz="2100" dirty="0">
                    <a:solidFill>
                      <a:prstClr val="black"/>
                    </a:solidFill>
                  </a:rPr>
                  <a:t>Fourier series representation of </a:t>
                </a:r>
                <a14:m>
                  <m:oMath xmlns:m="http://schemas.openxmlformats.org/officeDocument/2006/math">
                    <m:r>
                      <a:rPr lang="en-US" sz="2100" i="1" dirty="0" smtClean="0">
                        <a:solidFill>
                          <a:prstClr val="black"/>
                        </a:solidFill>
                        <a:latin typeface="Cambria Math"/>
                      </a:rPr>
                      <m:t>𝑣</m:t>
                    </m:r>
                    <m:r>
                      <a:rPr lang="en-US" sz="2100" i="1" dirty="0" smtClean="0">
                        <a:solidFill>
                          <a:prstClr val="black"/>
                        </a:solidFill>
                        <a:latin typeface="Cambria Math"/>
                      </a:rPr>
                      <m:t>(</m:t>
                    </m:r>
                    <m:r>
                      <a:rPr lang="en-US" sz="2100" i="1" dirty="0" smtClean="0">
                        <a:solidFill>
                          <a:prstClr val="black"/>
                        </a:solidFill>
                        <a:latin typeface="Cambria Math"/>
                      </a:rPr>
                      <m:t>𝑡</m:t>
                    </m:r>
                    <m:r>
                      <a:rPr lang="en-US" sz="2100" i="1" dirty="0" smtClean="0">
                        <a:solidFill>
                          <a:prstClr val="black"/>
                        </a:solidFill>
                        <a:latin typeface="Cambria Math"/>
                      </a:rPr>
                      <m:t>)</m:t>
                    </m:r>
                  </m:oMath>
                </a14:m>
                <a:r>
                  <a:rPr lang="en-US" sz="2100" dirty="0" smtClean="0">
                    <a:solidFill>
                      <a:prstClr val="black"/>
                    </a:solidFill>
                  </a:rPr>
                  <a:t>, and </a:t>
                </a:r>
                <a:r>
                  <a:rPr lang="en-US" sz="2100" dirty="0">
                    <a:solidFill>
                      <a:prstClr val="black"/>
                    </a:solidFill>
                  </a:rPr>
                  <a:t>write down the values of the first </a:t>
                </a:r>
                <a:r>
                  <a:rPr lang="en-US" sz="2100" dirty="0" smtClean="0">
                    <a:solidFill>
                      <a:prstClr val="black"/>
                    </a:solidFill>
                  </a:rPr>
                  <a:t>five non-zero </a:t>
                </a:r>
                <a:r>
                  <a:rPr lang="en-US" sz="2100" dirty="0">
                    <a:solidFill>
                      <a:prstClr val="black"/>
                    </a:solidFill>
                  </a:rPr>
                  <a:t>terms.</a:t>
                </a:r>
              </a:p>
              <a:p>
                <a:pPr marL="342900" indent="-342900">
                  <a:buFont typeface="+mj-lt"/>
                  <a:buAutoNum type="alphaLcParenR"/>
                </a:pPr>
                <a:r>
                  <a:rPr lang="en-US" sz="2100" dirty="0" smtClean="0">
                    <a:solidFill>
                      <a:prstClr val="black"/>
                    </a:solidFill>
                  </a:rPr>
                  <a:t>Calculate </a:t>
                </a:r>
                <a:r>
                  <a:rPr lang="en-US" sz="2100" dirty="0">
                    <a:solidFill>
                      <a:prstClr val="black"/>
                    </a:solidFill>
                  </a:rPr>
                  <a:t>the power associated with each </a:t>
                </a:r>
                <a:r>
                  <a:rPr lang="en-US" sz="2100" dirty="0" smtClean="0">
                    <a:solidFill>
                      <a:prstClr val="black"/>
                    </a:solidFill>
                  </a:rPr>
                  <a:t>of the </a:t>
                </a:r>
                <a:r>
                  <a:rPr lang="en-US" sz="2100" dirty="0">
                    <a:solidFill>
                      <a:prstClr val="black"/>
                    </a:solidFill>
                  </a:rPr>
                  <a:t>first five non-zero terms of the </a:t>
                </a:r>
                <a:r>
                  <a:rPr lang="en-US" sz="2100" dirty="0" smtClean="0">
                    <a:solidFill>
                      <a:prstClr val="black"/>
                    </a:solidFill>
                  </a:rPr>
                  <a:t>Fourier expansion</a:t>
                </a:r>
                <a:r>
                  <a:rPr lang="en-US" sz="2100" dirty="0">
                    <a:solidFill>
                      <a:prstClr val="black"/>
                    </a:solidFill>
                  </a:rPr>
                  <a:t>.</a:t>
                </a:r>
              </a:p>
              <a:p>
                <a:pPr marL="342900" indent="-342900">
                  <a:buFont typeface="+mj-lt"/>
                  <a:buAutoNum type="alphaLcParenR"/>
                </a:pPr>
                <a:r>
                  <a:rPr lang="en-US" sz="2100" dirty="0" smtClean="0">
                    <a:solidFill>
                      <a:prstClr val="black"/>
                    </a:solidFill>
                  </a:rPr>
                  <a:t>Calculate </a:t>
                </a:r>
                <a:r>
                  <a:rPr lang="en-US" sz="2100" dirty="0">
                    <a:solidFill>
                      <a:prstClr val="black"/>
                    </a:solidFill>
                  </a:rPr>
                  <a:t>the total power delivered to </a:t>
                </a:r>
                <a:r>
                  <a:rPr lang="en-US" sz="2100" dirty="0" smtClean="0">
                    <a:solidFill>
                      <a:prstClr val="black"/>
                    </a:solidFill>
                  </a:rPr>
                  <a:t>the </a:t>
                </a:r>
                <a14:m>
                  <m:oMath xmlns:m="http://schemas.openxmlformats.org/officeDocument/2006/math">
                    <m:r>
                      <a:rPr lang="el-GR" sz="2100" i="1" dirty="0" smtClean="0">
                        <a:solidFill>
                          <a:prstClr val="black"/>
                        </a:solidFill>
                        <a:latin typeface="Cambria Math"/>
                      </a:rPr>
                      <m:t>15</m:t>
                    </m:r>
                    <m:r>
                      <m:rPr>
                        <m:sty m:val="p"/>
                      </m:rPr>
                      <a:rPr lang="el-GR" sz="2100" dirty="0" smtClean="0">
                        <a:solidFill>
                          <a:prstClr val="black"/>
                        </a:solidFill>
                        <a:latin typeface="Cambria Math"/>
                      </a:rPr>
                      <m:t>Ω</m:t>
                    </m:r>
                  </m:oMath>
                </a14:m>
                <a:r>
                  <a:rPr lang="el-GR" sz="2100" dirty="0" smtClean="0">
                    <a:solidFill>
                      <a:prstClr val="black"/>
                    </a:solidFill>
                  </a:rPr>
                  <a:t> </a:t>
                </a:r>
                <a:r>
                  <a:rPr lang="en-US" sz="2100" dirty="0">
                    <a:solidFill>
                      <a:prstClr val="black"/>
                    </a:solidFill>
                  </a:rPr>
                  <a:t>resistor.</a:t>
                </a:r>
              </a:p>
              <a:p>
                <a:pPr marL="342900" indent="-342900">
                  <a:buFont typeface="+mj-lt"/>
                  <a:buAutoNum type="alphaLcParenR"/>
                </a:pPr>
                <a:r>
                  <a:rPr lang="en-US" sz="2100" dirty="0" smtClean="0">
                    <a:solidFill>
                      <a:prstClr val="black"/>
                    </a:solidFill>
                  </a:rPr>
                  <a:t>What </a:t>
                </a:r>
                <a:r>
                  <a:rPr lang="en-US" sz="2100" dirty="0">
                    <a:solidFill>
                      <a:prstClr val="black"/>
                    </a:solidFill>
                  </a:rPr>
                  <a:t>is the percentage of the total </a:t>
                </a:r>
                <a:r>
                  <a:rPr lang="en-US" sz="2100" dirty="0" smtClean="0">
                    <a:solidFill>
                      <a:prstClr val="black"/>
                    </a:solidFill>
                  </a:rPr>
                  <a:t>power delivered </a:t>
                </a:r>
                <a:r>
                  <a:rPr lang="en-US" sz="2100" dirty="0">
                    <a:solidFill>
                      <a:prstClr val="black"/>
                    </a:solidFill>
                  </a:rPr>
                  <a:t>to the resistor by the first </a:t>
                </a:r>
                <a:r>
                  <a:rPr lang="en-US" sz="2100" dirty="0" smtClean="0">
                    <a:solidFill>
                      <a:prstClr val="black"/>
                    </a:solidFill>
                  </a:rPr>
                  <a:t>five non-zero </a:t>
                </a:r>
                <a:r>
                  <a:rPr lang="en-US" sz="2100" dirty="0">
                    <a:solidFill>
                      <a:prstClr val="black"/>
                    </a:solidFill>
                  </a:rPr>
                  <a:t>terms of the Fourier series?</a:t>
                </a:r>
              </a:p>
            </p:txBody>
          </p:sp>
        </mc:Choice>
        <mc:Fallback xmlns="">
          <p:sp>
            <p:nvSpPr>
              <p:cNvPr id="5" name="Rectangle 4"/>
              <p:cNvSpPr>
                <a:spLocks noRot="1" noChangeAspect="1" noMove="1" noResize="1" noEditPoints="1" noAdjustHandles="1" noChangeArrowheads="1" noChangeShapeType="1" noTextEdit="1"/>
              </p:cNvSpPr>
              <p:nvPr/>
            </p:nvSpPr>
            <p:spPr>
              <a:xfrm>
                <a:off x="476518" y="2521570"/>
                <a:ext cx="11495466" cy="2031325"/>
              </a:xfrm>
              <a:prstGeom prst="rect">
                <a:avLst/>
              </a:prstGeom>
              <a:blipFill rotWithShape="1">
                <a:blip r:embed="rId3"/>
                <a:stretch>
                  <a:fillRect l="-636" t="-2102" r="-318" b="-4805"/>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95200" y="38160"/>
              <a:ext cx="11840040" cy="6505920"/>
            </p14:xfrm>
          </p:contentPart>
        </mc:Choice>
        <mc:Fallback xmlns="">
          <p:pic>
            <p:nvPicPr>
              <p:cNvPr id="4" name="Ink 3"/>
              <p:cNvPicPr/>
              <p:nvPr/>
            </p:nvPicPr>
            <p:blipFill>
              <a:blip r:embed="rId5"/>
              <a:stretch>
                <a:fillRect/>
              </a:stretch>
            </p:blipFill>
            <p:spPr>
              <a:xfrm>
                <a:off x="285840" y="28800"/>
                <a:ext cx="11858760" cy="6524640"/>
              </a:xfrm>
              <a:prstGeom prst="rect">
                <a:avLst/>
              </a:prstGeom>
            </p:spPr>
          </p:pic>
        </mc:Fallback>
      </mc:AlternateContent>
    </p:spTree>
    <p:extLst>
      <p:ext uri="{BB962C8B-B14F-4D97-AF65-F5344CB8AC3E}">
        <p14:creationId xmlns:p14="http://schemas.microsoft.com/office/powerpoint/2010/main" val="788176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99960" y="47520"/>
              <a:ext cx="11544840" cy="6420240"/>
            </p14:xfrm>
          </p:contentPart>
        </mc:Choice>
        <mc:Fallback xmlns="">
          <p:pic>
            <p:nvPicPr>
              <p:cNvPr id="2" name="Ink 1"/>
              <p:cNvPicPr/>
              <p:nvPr/>
            </p:nvPicPr>
            <p:blipFill>
              <a:blip r:embed="rId3"/>
              <a:stretch>
                <a:fillRect/>
              </a:stretch>
            </p:blipFill>
            <p:spPr>
              <a:xfrm>
                <a:off x="390600" y="38160"/>
                <a:ext cx="11563560" cy="6438960"/>
              </a:xfrm>
              <a:prstGeom prst="rect">
                <a:avLst/>
              </a:prstGeom>
            </p:spPr>
          </p:pic>
        </mc:Fallback>
      </mc:AlternateContent>
    </p:spTree>
    <p:extLst>
      <p:ext uri="{BB962C8B-B14F-4D97-AF65-F5344CB8AC3E}">
        <p14:creationId xmlns:p14="http://schemas.microsoft.com/office/powerpoint/2010/main" val="2313968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57040" y="114120"/>
              <a:ext cx="11401920" cy="4829760"/>
            </p14:xfrm>
          </p:contentPart>
        </mc:Choice>
        <mc:Fallback xmlns="">
          <p:pic>
            <p:nvPicPr>
              <p:cNvPr id="2" name="Ink 1"/>
              <p:cNvPicPr/>
              <p:nvPr/>
            </p:nvPicPr>
            <p:blipFill>
              <a:blip r:embed="rId4"/>
              <a:stretch>
                <a:fillRect/>
              </a:stretch>
            </p:blipFill>
            <p:spPr>
              <a:xfrm>
                <a:off x="247680" y="104760"/>
                <a:ext cx="11420640" cy="4848480"/>
              </a:xfrm>
              <a:prstGeom prst="rect">
                <a:avLst/>
              </a:prstGeom>
            </p:spPr>
          </p:pic>
        </mc:Fallback>
      </mc:AlternateContent>
    </p:spTree>
    <p:extLst>
      <p:ext uri="{BB962C8B-B14F-4D97-AF65-F5344CB8AC3E}">
        <p14:creationId xmlns:p14="http://schemas.microsoft.com/office/powerpoint/2010/main" val="4120953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04920" y="19080"/>
              <a:ext cx="11249280" cy="6353280"/>
            </p14:xfrm>
          </p:contentPart>
        </mc:Choice>
        <mc:Fallback xmlns="">
          <p:pic>
            <p:nvPicPr>
              <p:cNvPr id="2" name="Ink 1"/>
              <p:cNvPicPr/>
              <p:nvPr/>
            </p:nvPicPr>
            <p:blipFill>
              <a:blip r:embed="rId3"/>
              <a:stretch>
                <a:fillRect/>
              </a:stretch>
            </p:blipFill>
            <p:spPr>
              <a:xfrm>
                <a:off x="295560" y="9720"/>
                <a:ext cx="11268000" cy="6372000"/>
              </a:xfrm>
              <a:prstGeom prst="rect">
                <a:avLst/>
              </a:prstGeom>
            </p:spPr>
          </p:pic>
        </mc:Fallback>
      </mc:AlternateContent>
    </p:spTree>
    <p:extLst>
      <p:ext uri="{BB962C8B-B14F-4D97-AF65-F5344CB8AC3E}">
        <p14:creationId xmlns:p14="http://schemas.microsoft.com/office/powerpoint/2010/main" val="1469944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37960" y="85680"/>
              <a:ext cx="11658960" cy="6353640"/>
            </p14:xfrm>
          </p:contentPart>
        </mc:Choice>
        <mc:Fallback xmlns="">
          <p:pic>
            <p:nvPicPr>
              <p:cNvPr id="2" name="Ink 1"/>
              <p:cNvPicPr/>
              <p:nvPr/>
            </p:nvPicPr>
            <p:blipFill>
              <a:blip r:embed="rId3"/>
              <a:stretch>
                <a:fillRect/>
              </a:stretch>
            </p:blipFill>
            <p:spPr>
              <a:xfrm>
                <a:off x="228600" y="76320"/>
                <a:ext cx="11677680" cy="6372360"/>
              </a:xfrm>
              <a:prstGeom prst="rect">
                <a:avLst/>
              </a:prstGeom>
            </p:spPr>
          </p:pic>
        </mc:Fallback>
      </mc:AlternateContent>
    </p:spTree>
    <p:extLst>
      <p:ext uri="{BB962C8B-B14F-4D97-AF65-F5344CB8AC3E}">
        <p14:creationId xmlns:p14="http://schemas.microsoft.com/office/powerpoint/2010/main" val="1525950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62000" y="47520"/>
              <a:ext cx="11840040" cy="6315480"/>
            </p14:xfrm>
          </p:contentPart>
        </mc:Choice>
        <mc:Fallback xmlns="">
          <p:pic>
            <p:nvPicPr>
              <p:cNvPr id="2" name="Ink 1"/>
              <p:cNvPicPr/>
              <p:nvPr/>
            </p:nvPicPr>
            <p:blipFill>
              <a:blip r:embed="rId3"/>
              <a:stretch>
                <a:fillRect/>
              </a:stretch>
            </p:blipFill>
            <p:spPr>
              <a:xfrm>
                <a:off x="152640" y="38160"/>
                <a:ext cx="11858760" cy="6334200"/>
              </a:xfrm>
              <a:prstGeom prst="rect">
                <a:avLst/>
              </a:prstGeom>
            </p:spPr>
          </p:pic>
        </mc:Fallback>
      </mc:AlternateContent>
    </p:spTree>
    <p:extLst>
      <p:ext uri="{BB962C8B-B14F-4D97-AF65-F5344CB8AC3E}">
        <p14:creationId xmlns:p14="http://schemas.microsoft.com/office/powerpoint/2010/main" val="437692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8787" y="74772"/>
            <a:ext cx="11848564" cy="5666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prstClr val="black"/>
                </a:solidFill>
                <a:latin typeface="Calibri"/>
              </a:rPr>
              <a:t>Filtering</a:t>
            </a:r>
            <a:endParaRPr lang="en-US" sz="3600" b="1" dirty="0">
              <a:solidFill>
                <a:srgbClr val="0070C0"/>
              </a:solidFill>
              <a:latin typeface="Calibri"/>
            </a:endParaRPr>
          </a:p>
        </p:txBody>
      </p:sp>
      <p:sp>
        <p:nvSpPr>
          <p:cNvPr id="6" name="Rectangle 5"/>
          <p:cNvSpPr/>
          <p:nvPr/>
        </p:nvSpPr>
        <p:spPr>
          <a:xfrm>
            <a:off x="173863" y="593567"/>
            <a:ext cx="11889349" cy="5940088"/>
          </a:xfrm>
          <a:prstGeom prst="rect">
            <a:avLst/>
          </a:prstGeom>
        </p:spPr>
        <p:txBody>
          <a:bodyPr wrap="square">
            <a:spAutoFit/>
          </a:bodyPr>
          <a:lstStyle/>
          <a:p>
            <a:pPr algn="just"/>
            <a:r>
              <a:rPr lang="en-US" sz="2300" dirty="0">
                <a:solidFill>
                  <a:prstClr val="black"/>
                </a:solidFill>
              </a:rPr>
              <a:t>In a variety of applications, it is of interest to change the relative amplitudes of the frequency</a:t>
            </a:r>
          </a:p>
          <a:p>
            <a:pPr algn="just"/>
            <a:r>
              <a:rPr lang="en-US" sz="2300" dirty="0">
                <a:solidFill>
                  <a:prstClr val="black"/>
                </a:solidFill>
              </a:rPr>
              <a:t>components in a signal or perhaps eliminate some frequency components entirely</a:t>
            </a:r>
            <a:r>
              <a:rPr lang="en-US" sz="2300" dirty="0" smtClean="0">
                <a:solidFill>
                  <a:prstClr val="black"/>
                </a:solidFill>
              </a:rPr>
              <a:t>, a </a:t>
            </a:r>
            <a:r>
              <a:rPr lang="en-US" sz="2300" dirty="0">
                <a:solidFill>
                  <a:prstClr val="black"/>
                </a:solidFill>
              </a:rPr>
              <a:t>process referred to as </a:t>
            </a:r>
            <a:r>
              <a:rPr lang="en-US" sz="2300" b="1" dirty="0" smtClean="0">
                <a:solidFill>
                  <a:prstClr val="black"/>
                </a:solidFill>
              </a:rPr>
              <a:t>filtering</a:t>
            </a:r>
            <a:r>
              <a:rPr lang="en-US" sz="2300" i="1" dirty="0" smtClean="0">
                <a:solidFill>
                  <a:prstClr val="black"/>
                </a:solidFill>
              </a:rPr>
              <a:t>.</a:t>
            </a:r>
          </a:p>
          <a:p>
            <a:pPr algn="just"/>
            <a:endParaRPr lang="en-US" sz="2300" i="1" dirty="0">
              <a:solidFill>
                <a:prstClr val="black"/>
              </a:solidFill>
            </a:endParaRPr>
          </a:p>
          <a:p>
            <a:pPr algn="just"/>
            <a:r>
              <a:rPr lang="en-US" sz="2300" b="1" dirty="0" smtClean="0">
                <a:solidFill>
                  <a:srgbClr val="0070C0"/>
                </a:solidFill>
              </a:rPr>
              <a:t>Example:</a:t>
            </a:r>
          </a:p>
          <a:p>
            <a:pPr algn="just"/>
            <a:r>
              <a:rPr lang="en-US" sz="2200" dirty="0">
                <a:solidFill>
                  <a:prstClr val="black"/>
                </a:solidFill>
              </a:rPr>
              <a:t>Identify the period and frequency in both hertz and radians/sec of the periodic voltage shown in figure. </a:t>
            </a:r>
            <a:endParaRPr lang="en-US" sz="2200" dirty="0" smtClean="0">
              <a:solidFill>
                <a:prstClr val="black"/>
              </a:solidFill>
            </a:endParaRPr>
          </a:p>
          <a:p>
            <a:pPr algn="just"/>
            <a:endParaRPr lang="en-US" sz="2200" b="1" dirty="0">
              <a:solidFill>
                <a:srgbClr val="0070C0"/>
              </a:solidFill>
            </a:endParaRPr>
          </a:p>
          <a:p>
            <a:pPr algn="just"/>
            <a:endParaRPr lang="en-US" sz="2200" b="1" dirty="0" smtClean="0">
              <a:solidFill>
                <a:srgbClr val="0070C0"/>
              </a:solidFill>
            </a:endParaRPr>
          </a:p>
          <a:p>
            <a:pPr algn="just"/>
            <a:endParaRPr lang="en-US" sz="2200" b="1" dirty="0">
              <a:solidFill>
                <a:srgbClr val="0070C0"/>
              </a:solidFill>
            </a:endParaRPr>
          </a:p>
          <a:p>
            <a:pPr algn="just"/>
            <a:endParaRPr lang="en-US" sz="2200" b="1" dirty="0" smtClean="0">
              <a:solidFill>
                <a:srgbClr val="0070C0"/>
              </a:solidFill>
            </a:endParaRPr>
          </a:p>
          <a:p>
            <a:pPr algn="just"/>
            <a:endParaRPr lang="en-US" sz="2200" b="1" dirty="0">
              <a:solidFill>
                <a:srgbClr val="0070C0"/>
              </a:solidFill>
            </a:endParaRPr>
          </a:p>
          <a:p>
            <a:pPr algn="just"/>
            <a:endParaRPr lang="en-US" sz="2200" b="1" dirty="0" smtClean="0">
              <a:solidFill>
                <a:srgbClr val="0070C0"/>
              </a:solidFill>
            </a:endParaRPr>
          </a:p>
          <a:p>
            <a:pPr algn="just"/>
            <a:endParaRPr lang="en-US" sz="2200" dirty="0" smtClean="0">
              <a:solidFill>
                <a:prstClr val="black"/>
              </a:solidFill>
            </a:endParaRPr>
          </a:p>
          <a:p>
            <a:pPr algn="just"/>
            <a:r>
              <a:rPr lang="en-US" sz="2200" dirty="0" smtClean="0">
                <a:solidFill>
                  <a:prstClr val="black"/>
                </a:solidFill>
              </a:rPr>
              <a:t>Moreover</a:t>
            </a:r>
            <a:r>
              <a:rPr lang="en-US" sz="2200" dirty="0">
                <a:solidFill>
                  <a:prstClr val="black"/>
                </a:solidFill>
              </a:rPr>
              <a:t>, calculate the complex Fourier coefficients</a:t>
            </a:r>
            <a:r>
              <a:rPr lang="en-US" sz="2200" dirty="0" smtClean="0">
                <a:solidFill>
                  <a:prstClr val="black"/>
                </a:solidFill>
              </a:rPr>
              <a:t>. The signal is passed through a band pass filter that passes only frequencies from 2.25 to 2.75 KHz. What signal emerges expressed as </a:t>
            </a:r>
            <a:r>
              <a:rPr lang="en-US" sz="2200" dirty="0" err="1" smtClean="0">
                <a:solidFill>
                  <a:prstClr val="black"/>
                </a:solidFill>
              </a:rPr>
              <a:t>sines</a:t>
            </a:r>
            <a:r>
              <a:rPr lang="en-US" sz="2200" dirty="0" smtClean="0">
                <a:solidFill>
                  <a:prstClr val="black"/>
                </a:solidFill>
              </a:rPr>
              <a:t> and cosines?</a:t>
            </a:r>
            <a:endParaRPr lang="en-US" sz="2200" dirty="0">
              <a:solidFill>
                <a:prstClr val="black"/>
              </a:solidFill>
            </a:endParaRPr>
          </a:p>
          <a:p>
            <a:pPr algn="just"/>
            <a:endParaRPr lang="en-US" sz="2300" b="1" dirty="0">
              <a:solidFill>
                <a:srgbClr val="0070C0"/>
              </a:solidFill>
            </a:endParaRPr>
          </a:p>
        </p:txBody>
      </p:sp>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092270" y="2763110"/>
            <a:ext cx="5201724" cy="220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09520" y="2705040"/>
              <a:ext cx="11897280" cy="4115160"/>
            </p14:xfrm>
          </p:contentPart>
        </mc:Choice>
        <mc:Fallback xmlns="">
          <p:pic>
            <p:nvPicPr>
              <p:cNvPr id="2" name="Ink 1"/>
              <p:cNvPicPr/>
              <p:nvPr/>
            </p:nvPicPr>
            <p:blipFill>
              <a:blip r:embed="rId5"/>
              <a:stretch>
                <a:fillRect/>
              </a:stretch>
            </p:blipFill>
            <p:spPr>
              <a:xfrm>
                <a:off x="200160" y="2695680"/>
                <a:ext cx="11916000" cy="4133880"/>
              </a:xfrm>
              <a:prstGeom prst="rect">
                <a:avLst/>
              </a:prstGeom>
            </p:spPr>
          </p:pic>
        </mc:Fallback>
      </mc:AlternateContent>
    </p:spTree>
    <p:extLst>
      <p:ext uri="{BB962C8B-B14F-4D97-AF65-F5344CB8AC3E}">
        <p14:creationId xmlns:p14="http://schemas.microsoft.com/office/powerpoint/2010/main" val="1408019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04920" y="171360"/>
              <a:ext cx="11163600" cy="5820120"/>
            </p14:xfrm>
          </p:contentPart>
        </mc:Choice>
        <mc:Fallback xmlns="">
          <p:pic>
            <p:nvPicPr>
              <p:cNvPr id="2" name="Ink 1"/>
              <p:cNvPicPr/>
              <p:nvPr/>
            </p:nvPicPr>
            <p:blipFill>
              <a:blip r:embed="rId3"/>
              <a:stretch>
                <a:fillRect/>
              </a:stretch>
            </p:blipFill>
            <p:spPr>
              <a:xfrm>
                <a:off x="295560" y="162000"/>
                <a:ext cx="11182320" cy="5838840"/>
              </a:xfrm>
              <a:prstGeom prst="rect">
                <a:avLst/>
              </a:prstGeom>
            </p:spPr>
          </p:pic>
        </mc:Fallback>
      </mc:AlternateContent>
    </p:spTree>
    <p:extLst>
      <p:ext uri="{BB962C8B-B14F-4D97-AF65-F5344CB8AC3E}">
        <p14:creationId xmlns:p14="http://schemas.microsoft.com/office/powerpoint/2010/main" val="3039794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txBox="1">
                <a:spLocks/>
              </p:cNvSpPr>
              <p:nvPr/>
            </p:nvSpPr>
            <p:spPr>
              <a:xfrm>
                <a:off x="309092" y="159002"/>
                <a:ext cx="11758412" cy="194025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smtClean="0">
                    <a:solidFill>
                      <a:srgbClr val="0070C0"/>
                    </a:solidFill>
                    <a:latin typeface="+mn-lt"/>
                  </a:rPr>
                  <a:t>Example: </a:t>
                </a:r>
              </a:p>
              <a:p>
                <a:pPr marL="457200" indent="-457200">
                  <a:buFont typeface="+mj-lt"/>
                  <a:buAutoNum type="arabicPeriod"/>
                </a:pPr>
                <a:r>
                  <a:rPr lang="en-US" sz="2100" dirty="0">
                    <a:latin typeface="+mn-lt"/>
                  </a:rPr>
                  <a:t>Let </a:t>
                </a:r>
                <a14:m>
                  <m:oMath xmlns:m="http://schemas.openxmlformats.org/officeDocument/2006/math">
                    <m:r>
                      <a:rPr lang="en-US" sz="2100" b="0" i="1" smtClean="0">
                        <a:latin typeface="Cambria Math"/>
                      </a:rPr>
                      <m:t>𝑣</m:t>
                    </m:r>
                    <m:d>
                      <m:dPr>
                        <m:ctrlPr>
                          <a:rPr lang="en-US" sz="2100" b="0" i="1" smtClean="0">
                            <a:latin typeface="Cambria Math"/>
                          </a:rPr>
                        </m:ctrlPr>
                      </m:dPr>
                      <m:e>
                        <m:r>
                          <a:rPr lang="en-US" sz="2100" b="0" i="1" smtClean="0">
                            <a:latin typeface="Cambria Math"/>
                          </a:rPr>
                          <m:t>𝑡</m:t>
                        </m:r>
                      </m:e>
                    </m:d>
                    <m:r>
                      <a:rPr lang="en-US" sz="2100" b="0" i="1" smtClean="0">
                        <a:latin typeface="Cambria Math"/>
                      </a:rPr>
                      <m:t>=3−4</m:t>
                    </m:r>
                    <m:func>
                      <m:funcPr>
                        <m:ctrlPr>
                          <a:rPr lang="en-US" sz="2100" b="0" i="1" smtClean="0">
                            <a:latin typeface="Cambria Math"/>
                          </a:rPr>
                        </m:ctrlPr>
                      </m:funcPr>
                      <m:fName>
                        <m:r>
                          <m:rPr>
                            <m:sty m:val="p"/>
                          </m:rPr>
                          <a:rPr lang="en-US" sz="2100" b="0" i="0" smtClean="0">
                            <a:latin typeface="Cambria Math"/>
                          </a:rPr>
                          <m:t>cos</m:t>
                        </m:r>
                      </m:fName>
                      <m:e>
                        <m:d>
                          <m:dPr>
                            <m:ctrlPr>
                              <a:rPr lang="en-US" sz="2100" b="0" i="1" smtClean="0">
                                <a:latin typeface="Cambria Math"/>
                              </a:rPr>
                            </m:ctrlPr>
                          </m:dPr>
                          <m:e>
                            <m:r>
                              <a:rPr lang="en-US" sz="2100" b="0" i="1" smtClean="0">
                                <a:latin typeface="Cambria Math"/>
                              </a:rPr>
                              <m:t>3</m:t>
                            </m:r>
                            <m:r>
                              <a:rPr lang="en-US" sz="2100" b="0" i="1" smtClean="0">
                                <a:latin typeface="Cambria Math"/>
                              </a:rPr>
                              <m:t>𝑡</m:t>
                            </m:r>
                            <m:r>
                              <a:rPr lang="en-US" sz="2100" b="0" i="1" smtClean="0">
                                <a:latin typeface="Cambria Math"/>
                              </a:rPr>
                              <m:t>+</m:t>
                            </m:r>
                            <m:f>
                              <m:fPr>
                                <m:ctrlPr>
                                  <a:rPr lang="en-US" sz="2100" b="0" i="1" smtClean="0">
                                    <a:latin typeface="Cambria Math"/>
                                    <a:ea typeface="Cambria Math"/>
                                  </a:rPr>
                                </m:ctrlPr>
                              </m:fPr>
                              <m:num>
                                <m:r>
                                  <a:rPr lang="en-US" sz="2100" b="0" i="1" smtClean="0">
                                    <a:latin typeface="Cambria Math"/>
                                    <a:ea typeface="Cambria Math"/>
                                  </a:rPr>
                                  <m:t>𝜋</m:t>
                                </m:r>
                              </m:num>
                              <m:den>
                                <m:r>
                                  <a:rPr lang="en-US" sz="2100" b="0" i="1" smtClean="0">
                                    <a:latin typeface="Cambria Math"/>
                                    <a:ea typeface="Cambria Math"/>
                                  </a:rPr>
                                  <m:t>3</m:t>
                                </m:r>
                              </m:den>
                            </m:f>
                          </m:e>
                        </m:d>
                      </m:e>
                    </m:func>
                    <m:r>
                      <a:rPr lang="en-US" sz="2100" i="1">
                        <a:latin typeface="Cambria Math"/>
                      </a:rPr>
                      <m:t>−</m:t>
                    </m:r>
                    <m:r>
                      <a:rPr lang="en-US" sz="2100" b="0" i="1" smtClean="0">
                        <a:latin typeface="Cambria Math"/>
                      </a:rPr>
                      <m:t>5</m:t>
                    </m:r>
                    <m:func>
                      <m:funcPr>
                        <m:ctrlPr>
                          <a:rPr lang="en-US" sz="2100" i="1">
                            <a:latin typeface="Cambria Math"/>
                          </a:rPr>
                        </m:ctrlPr>
                      </m:funcPr>
                      <m:fName>
                        <m:r>
                          <m:rPr>
                            <m:sty m:val="p"/>
                          </m:rPr>
                          <a:rPr lang="en-US" sz="2100" b="0" i="0" smtClean="0">
                            <a:latin typeface="Cambria Math"/>
                          </a:rPr>
                          <m:t>sin</m:t>
                        </m:r>
                      </m:fName>
                      <m:e>
                        <m:d>
                          <m:dPr>
                            <m:ctrlPr>
                              <a:rPr lang="en-US" sz="2100" b="0" i="1" smtClean="0">
                                <a:latin typeface="Cambria Math"/>
                              </a:rPr>
                            </m:ctrlPr>
                          </m:dPr>
                          <m:e>
                            <m:r>
                              <a:rPr lang="en-US" sz="2100" b="0" i="1" smtClean="0">
                                <a:latin typeface="Cambria Math"/>
                              </a:rPr>
                              <m:t>4</m:t>
                            </m:r>
                            <m:r>
                              <a:rPr lang="en-US" sz="2100" b="0" i="1" smtClean="0">
                                <a:latin typeface="Cambria Math"/>
                              </a:rPr>
                              <m:t>𝑡</m:t>
                            </m:r>
                            <m:r>
                              <a:rPr lang="en-US" sz="2100" i="1">
                                <a:latin typeface="Cambria Math"/>
                              </a:rPr>
                              <m:t>−</m:t>
                            </m:r>
                            <m:f>
                              <m:fPr>
                                <m:ctrlPr>
                                  <a:rPr lang="en-US" sz="2100" i="1">
                                    <a:latin typeface="Cambria Math"/>
                                    <a:ea typeface="Cambria Math"/>
                                  </a:rPr>
                                </m:ctrlPr>
                              </m:fPr>
                              <m:num>
                                <m:r>
                                  <a:rPr lang="en-US" sz="2100" i="1">
                                    <a:latin typeface="Cambria Math"/>
                                    <a:ea typeface="Cambria Math"/>
                                  </a:rPr>
                                  <m:t>𝜋</m:t>
                                </m:r>
                              </m:num>
                              <m:den>
                                <m:r>
                                  <a:rPr lang="en-US" sz="2100" i="1">
                                    <a:latin typeface="Cambria Math"/>
                                    <a:ea typeface="Cambria Math"/>
                                  </a:rPr>
                                  <m:t>3</m:t>
                                </m:r>
                              </m:den>
                            </m:f>
                          </m:e>
                        </m:d>
                      </m:e>
                    </m:func>
                  </m:oMath>
                </a14:m>
                <a:r>
                  <a:rPr lang="en-US" sz="2100" b="0" i="1" dirty="0">
                    <a:latin typeface="+mn-lt"/>
                  </a:rPr>
                  <a:t> </a:t>
                </a:r>
                <a:r>
                  <a:rPr lang="en-US" sz="2100" b="0" dirty="0">
                    <a:latin typeface="+mn-lt"/>
                  </a:rPr>
                  <a:t>be the input signal to the circuit shown in figure. Determine the average power delivered to </a:t>
                </a:r>
                <a14:m>
                  <m:oMath xmlns:m="http://schemas.openxmlformats.org/officeDocument/2006/math">
                    <m:r>
                      <a:rPr lang="en-US" sz="2100" b="0" i="1" smtClean="0">
                        <a:latin typeface="Cambria Math"/>
                      </a:rPr>
                      <m:t>1</m:t>
                    </m:r>
                    <m:r>
                      <m:rPr>
                        <m:sty m:val="p"/>
                      </m:rPr>
                      <a:rPr lang="el-GR" sz="2100" b="0" i="1" smtClean="0">
                        <a:latin typeface="Cambria Math"/>
                        <a:ea typeface="Cambria Math"/>
                      </a:rPr>
                      <m:t>Ω</m:t>
                    </m:r>
                  </m:oMath>
                </a14:m>
                <a:r>
                  <a:rPr lang="en-US" sz="2100" b="0" dirty="0">
                    <a:latin typeface="+mn-lt"/>
                  </a:rPr>
                  <a:t> resistance using </a:t>
                </a:r>
                <a:r>
                  <a:rPr lang="en-US" sz="2100" dirty="0" err="1">
                    <a:latin typeface="+mn-lt"/>
                  </a:rPr>
                  <a:t>Parseval’s</a:t>
                </a:r>
                <a:r>
                  <a:rPr lang="en-US" sz="2100" b="0" dirty="0" smtClean="0">
                    <a:latin typeface="+mn-lt"/>
                  </a:rPr>
                  <a:t> </a:t>
                </a:r>
                <a:r>
                  <a:rPr lang="en-US" sz="2100" b="0" dirty="0">
                    <a:latin typeface="+mn-lt"/>
                  </a:rPr>
                  <a:t>theorem. Moreover, determine the </a:t>
                </a:r>
                <a:r>
                  <a:rPr lang="en-US" sz="2100" b="0" dirty="0" smtClean="0">
                    <a:latin typeface="+mn-lt"/>
                  </a:rPr>
                  <a:t>1-sided </a:t>
                </a:r>
                <a:r>
                  <a:rPr lang="en-US" sz="2100" b="0" dirty="0">
                    <a:latin typeface="+mn-lt"/>
                  </a:rPr>
                  <a:t>and </a:t>
                </a:r>
                <a:r>
                  <a:rPr lang="en-US" sz="2100" b="0" dirty="0" smtClean="0">
                    <a:latin typeface="+mn-lt"/>
                  </a:rPr>
                  <a:t>2-sided </a:t>
                </a:r>
                <a:r>
                  <a:rPr lang="en-US" sz="2100" b="0" dirty="0">
                    <a:latin typeface="+mn-lt"/>
                  </a:rPr>
                  <a:t>discrete frequency spectra.</a:t>
                </a:r>
              </a:p>
              <a:p>
                <a:pPr marL="457200" indent="-457200">
                  <a:buFont typeface="+mj-lt"/>
                  <a:buAutoNum type="arabicPeriod"/>
                </a:pPr>
                <a:endParaRPr lang="en-US" sz="2100" dirty="0">
                  <a:latin typeface="+mn-lt"/>
                </a:endParaRPr>
              </a:p>
              <a:p>
                <a:pPr marL="457200" indent="-457200">
                  <a:buFont typeface="+mj-lt"/>
                  <a:buAutoNum type="arabicPeriod"/>
                </a:pPr>
                <a:endParaRPr lang="en-US" sz="2100" b="0" dirty="0">
                  <a:latin typeface="+mn-lt"/>
                </a:endParaRPr>
              </a:p>
              <a:p>
                <a:pPr marL="457200" indent="-457200">
                  <a:buFont typeface="+mj-lt"/>
                  <a:buAutoNum type="arabicPeriod"/>
                </a:pPr>
                <a:endParaRPr lang="en-US" sz="2100" dirty="0">
                  <a:latin typeface="+mn-lt"/>
                </a:endParaRPr>
              </a:p>
              <a:p>
                <a:pPr marL="457200" indent="-457200">
                  <a:buFont typeface="+mj-lt"/>
                  <a:buAutoNum type="arabicPeriod"/>
                </a:pPr>
                <a:endParaRPr lang="en-US" sz="2100" b="0" dirty="0">
                  <a:latin typeface="+mn-lt"/>
                </a:endParaRPr>
              </a:p>
              <a:p>
                <a:pPr marL="457200" indent="-457200">
                  <a:buFont typeface="+mj-lt"/>
                  <a:buAutoNum type="arabicPeriod"/>
                </a:pPr>
                <a:endParaRPr lang="en-US" sz="2100" dirty="0">
                  <a:latin typeface="+mn-lt"/>
                </a:endParaRPr>
              </a:p>
              <a:p>
                <a:pPr marL="457200" indent="-457200">
                  <a:buFont typeface="+mj-lt"/>
                  <a:buAutoNum type="arabicPeriod"/>
                </a:pPr>
                <a:endParaRPr lang="en-US" sz="100" b="0" dirty="0">
                  <a:latin typeface="+mn-lt"/>
                </a:endParaRPr>
              </a:p>
              <a:p>
                <a:pPr marL="457200" indent="-457200">
                  <a:buFont typeface="+mj-lt"/>
                  <a:buAutoNum type="arabicPeriod"/>
                </a:pPr>
                <a:r>
                  <a:rPr lang="en-US" sz="2100" dirty="0" smtClean="0">
                    <a:latin typeface="+mn-lt"/>
                  </a:rPr>
                  <a:t>Suppose </a:t>
                </a:r>
                <a:r>
                  <a:rPr lang="en-US" sz="2100" dirty="0">
                    <a:latin typeface="+mn-lt"/>
                  </a:rPr>
                  <a:t>we have a Fourier series </a:t>
                </a:r>
                <a14:m>
                  <m:oMath xmlns:m="http://schemas.openxmlformats.org/officeDocument/2006/math">
                    <m:r>
                      <a:rPr lang="en-US" sz="2100" b="0" i="1" smtClean="0">
                        <a:latin typeface="Cambria Math"/>
                      </a:rPr>
                      <m:t>𝑓</m:t>
                    </m:r>
                    <m:d>
                      <m:dPr>
                        <m:ctrlPr>
                          <a:rPr lang="en-US" sz="2100" b="0" i="1" smtClean="0">
                            <a:latin typeface="Cambria Math"/>
                          </a:rPr>
                        </m:ctrlPr>
                      </m:dPr>
                      <m:e>
                        <m:r>
                          <a:rPr lang="en-US" sz="2100" b="0" i="1" smtClean="0">
                            <a:latin typeface="Cambria Math"/>
                          </a:rPr>
                          <m:t>𝑥</m:t>
                        </m:r>
                      </m:e>
                    </m:d>
                    <m:r>
                      <a:rPr lang="en-US" sz="2100" b="0" i="1" smtClean="0">
                        <a:latin typeface="Cambria Math"/>
                      </a:rPr>
                      <m:t>=</m:t>
                    </m:r>
                    <m:func>
                      <m:funcPr>
                        <m:ctrlPr>
                          <a:rPr lang="en-US" sz="2100" b="0" i="1" smtClean="0">
                            <a:latin typeface="Cambria Math"/>
                          </a:rPr>
                        </m:ctrlPr>
                      </m:funcPr>
                      <m:fName>
                        <m:r>
                          <m:rPr>
                            <m:sty m:val="p"/>
                          </m:rPr>
                          <a:rPr lang="en-US" sz="2100" b="0" i="0" smtClean="0">
                            <a:latin typeface="Cambria Math"/>
                          </a:rPr>
                          <m:t>sin</m:t>
                        </m:r>
                      </m:fName>
                      <m:e>
                        <m:d>
                          <m:dPr>
                            <m:ctrlPr>
                              <a:rPr lang="en-US" sz="2100" b="0" i="1" smtClean="0">
                                <a:latin typeface="Cambria Math"/>
                              </a:rPr>
                            </m:ctrlPr>
                          </m:dPr>
                          <m:e>
                            <m:r>
                              <a:rPr lang="en-US" sz="2100" b="0" i="1" smtClean="0">
                                <a:latin typeface="Cambria Math"/>
                              </a:rPr>
                              <m:t>100</m:t>
                            </m:r>
                            <m:r>
                              <a:rPr lang="en-US" sz="2100" b="0" i="1" smtClean="0">
                                <a:latin typeface="Cambria Math"/>
                              </a:rPr>
                              <m:t>𝑥</m:t>
                            </m:r>
                          </m:e>
                        </m:d>
                        <m:r>
                          <a:rPr lang="en-US" sz="2100" b="0" i="1" smtClean="0">
                            <a:latin typeface="Cambria Math"/>
                          </a:rPr>
                          <m:t>+</m:t>
                        </m:r>
                        <m:func>
                          <m:funcPr>
                            <m:ctrlPr>
                              <a:rPr lang="en-US" sz="2100" b="0" i="1" smtClean="0">
                                <a:latin typeface="Cambria Math"/>
                              </a:rPr>
                            </m:ctrlPr>
                          </m:funcPr>
                          <m:fName>
                            <m:r>
                              <m:rPr>
                                <m:sty m:val="p"/>
                              </m:rPr>
                              <a:rPr lang="en-US" sz="2100" b="0" i="0" smtClean="0">
                                <a:latin typeface="Cambria Math"/>
                              </a:rPr>
                              <m:t>cos</m:t>
                            </m:r>
                          </m:fName>
                          <m:e>
                            <m:r>
                              <a:rPr lang="en-US" sz="2100" b="0" i="1" smtClean="0">
                                <a:latin typeface="Cambria Math"/>
                              </a:rPr>
                              <m:t>𝑥</m:t>
                            </m:r>
                            <m:r>
                              <a:rPr lang="en-US" sz="2100" b="0" i="1" smtClean="0">
                                <a:latin typeface="Cambria Math"/>
                              </a:rPr>
                              <m:t>.</m:t>
                            </m:r>
                          </m:e>
                        </m:func>
                      </m:e>
                    </m:func>
                  </m:oMath>
                </a14:m>
                <a:r>
                  <a:rPr lang="en-US" sz="2100" b="0" dirty="0">
                    <a:latin typeface="+mn-lt"/>
                  </a:rPr>
                  <a:t> Find its complex Fourier coefficients</a:t>
                </a:r>
                <a:r>
                  <a:rPr lang="en-US" sz="2100" b="0" dirty="0" smtClean="0">
                    <a:latin typeface="+mn-lt"/>
                  </a:rPr>
                  <a:t>. Moreover determine 1-sided and 2-sided discrete frequency spectra.</a:t>
                </a:r>
                <a:endParaRPr lang="en-US" sz="2100" b="0" dirty="0">
                  <a:latin typeface="+mn-lt"/>
                </a:endParaRPr>
              </a:p>
              <a:p>
                <a:pPr marL="457200" indent="-457200">
                  <a:buFont typeface="+mj-lt"/>
                  <a:buAutoNum type="arabicPeriod"/>
                </a:pPr>
                <a:endParaRPr lang="en-US" sz="1400" dirty="0">
                  <a:latin typeface="+mn-lt"/>
                </a:endParaRPr>
              </a:p>
              <a:p>
                <a:pPr marL="457200" indent="-457200">
                  <a:buFont typeface="+mj-lt"/>
                  <a:buAutoNum type="arabicPeriod"/>
                </a:pPr>
                <a:r>
                  <a:rPr lang="en-US" sz="2100" b="0" dirty="0">
                    <a:latin typeface="+mn-lt"/>
                  </a:rPr>
                  <a:t>Identify the period and frequency in both hertz and radians/sec of the periodic voltage shown in figure. Moreover, calculate the complex Fourier coefficients.</a:t>
                </a:r>
              </a:p>
            </p:txBody>
          </p:sp>
        </mc:Choice>
        <mc:Fallback xmlns="">
          <p:sp>
            <p:nvSpPr>
              <p:cNvPr id="3" name="Title 2"/>
              <p:cNvSpPr txBox="1">
                <a:spLocks noRot="1" noChangeAspect="1" noMove="1" noResize="1" noEditPoints="1" noAdjustHandles="1" noChangeArrowheads="1" noChangeShapeType="1" noTextEdit="1"/>
              </p:cNvSpPr>
              <p:nvPr/>
            </p:nvSpPr>
            <p:spPr>
              <a:xfrm>
                <a:off x="309092" y="159002"/>
                <a:ext cx="11758412" cy="1940254"/>
              </a:xfrm>
              <a:prstGeom prst="rect">
                <a:avLst/>
              </a:prstGeom>
              <a:blipFill rotWithShape="1">
                <a:blip r:embed="rId2"/>
                <a:stretch>
                  <a:fillRect l="-933" t="-4717" b="-125472"/>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1692" y="1381623"/>
            <a:ext cx="1350793" cy="1541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633289" y="4394743"/>
            <a:ext cx="5291875" cy="224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965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xmlns="" id="{920C2659-0782-4AF8-9938-D31077F49686}"/>
              </a:ext>
            </a:extLst>
          </p:cNvPr>
          <p:cNvSpPr txBox="1">
            <a:spLocks noChangeArrowheads="1"/>
          </p:cNvSpPr>
          <p:nvPr/>
        </p:nvSpPr>
        <p:spPr bwMode="auto">
          <a:xfrm>
            <a:off x="425003" y="434731"/>
            <a:ext cx="11397803"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lvl="1" indent="0"/>
            <a:r>
              <a:rPr lang="en-US" altLang="en-US" sz="2500" b="1" dirty="0">
                <a:solidFill>
                  <a:srgbClr val="0070C0"/>
                </a:solidFill>
                <a:latin typeface="+mn-lt"/>
                <a:cs typeface="Times New Roman" panose="02020603050405020304" pitchFamily="18" charset="0"/>
              </a:rPr>
              <a:t>Book: </a:t>
            </a:r>
            <a:r>
              <a:rPr lang="en-US" sz="2500" dirty="0">
                <a:solidFill>
                  <a:srgbClr val="0070C0"/>
                </a:solidFill>
                <a:latin typeface="+mn-lt"/>
              </a:rPr>
              <a:t>Advanced Modern Engineering Mathematics (4</a:t>
            </a:r>
            <a:r>
              <a:rPr lang="en-US" sz="2500" baseline="30000" dirty="0">
                <a:solidFill>
                  <a:srgbClr val="0070C0"/>
                </a:solidFill>
                <a:latin typeface="+mn-lt"/>
              </a:rPr>
              <a:t>th</a:t>
            </a:r>
            <a:r>
              <a:rPr lang="en-US" sz="2500" dirty="0">
                <a:solidFill>
                  <a:srgbClr val="0070C0"/>
                </a:solidFill>
                <a:latin typeface="+mn-lt"/>
              </a:rPr>
              <a:t> Edition)  by Glyn James </a:t>
            </a:r>
          </a:p>
          <a:p>
            <a:pPr marL="1657350" lvl="3" indent="-342900">
              <a:buFont typeface="Arial" pitchFamily="34" charset="0"/>
              <a:buChar char="•"/>
            </a:pPr>
            <a:r>
              <a:rPr lang="en-US" altLang="en-US" sz="2500" dirty="0">
                <a:solidFill>
                  <a:srgbClr val="0070C0"/>
                </a:solidFill>
                <a:latin typeface="+mn-lt"/>
                <a:cs typeface="Times New Roman" panose="02020603050405020304" pitchFamily="18" charset="0"/>
              </a:rPr>
              <a:t>Chapter: 7 </a:t>
            </a:r>
          </a:p>
          <a:p>
            <a:pPr marL="2571750" lvl="5" indent="-342900">
              <a:buFont typeface="Arial" pitchFamily="34" charset="0"/>
              <a:buChar char="•"/>
            </a:pPr>
            <a:r>
              <a:rPr lang="en-US" altLang="en-US" sz="2500" dirty="0">
                <a:solidFill>
                  <a:srgbClr val="0070C0"/>
                </a:solidFill>
                <a:latin typeface="+mn-lt"/>
                <a:cs typeface="Times New Roman" panose="02020603050405020304" pitchFamily="18" charset="0"/>
              </a:rPr>
              <a:t>Sections: 7.6</a:t>
            </a:r>
          </a:p>
          <a:p>
            <a:pPr marL="2571750" lvl="5" indent="-342900">
              <a:buFont typeface="Arial" pitchFamily="34" charset="0"/>
              <a:buChar char="•"/>
            </a:pPr>
            <a:endParaRPr lang="en-US" altLang="en-US" sz="2500" dirty="0">
              <a:solidFill>
                <a:srgbClr val="0070C0"/>
              </a:solidFill>
              <a:latin typeface="+mn-lt"/>
              <a:cs typeface="Times New Roman" panose="02020603050405020304" pitchFamily="18" charset="0"/>
            </a:endParaRPr>
          </a:p>
          <a:p>
            <a:pPr marL="457200" lvl="1" indent="0"/>
            <a:r>
              <a:rPr lang="en-US" altLang="en-US" sz="2500" b="1" dirty="0">
                <a:solidFill>
                  <a:srgbClr val="0070C0"/>
                </a:solidFill>
                <a:latin typeface="+mn-lt"/>
                <a:cs typeface="Times New Roman" panose="02020603050405020304" pitchFamily="18" charset="0"/>
              </a:rPr>
              <a:t>Book: </a:t>
            </a:r>
            <a:r>
              <a:rPr lang="en-US" sz="2500" dirty="0">
                <a:solidFill>
                  <a:srgbClr val="0070C0"/>
                </a:solidFill>
                <a:latin typeface="+mn-lt"/>
              </a:rPr>
              <a:t>Signals and Systems (2</a:t>
            </a:r>
            <a:r>
              <a:rPr lang="en-US" sz="2500" baseline="30000" dirty="0">
                <a:solidFill>
                  <a:srgbClr val="0070C0"/>
                </a:solidFill>
                <a:latin typeface="+mn-lt"/>
              </a:rPr>
              <a:t>nd</a:t>
            </a:r>
            <a:r>
              <a:rPr lang="en-US" sz="2500" dirty="0">
                <a:solidFill>
                  <a:srgbClr val="0070C0"/>
                </a:solidFill>
                <a:latin typeface="+mn-lt"/>
              </a:rPr>
              <a:t> Edition)</a:t>
            </a:r>
            <a:r>
              <a:rPr lang="en-US" sz="2500" b="1" dirty="0">
                <a:solidFill>
                  <a:srgbClr val="0070C0"/>
                </a:solidFill>
                <a:latin typeface="+mn-lt"/>
              </a:rPr>
              <a:t> </a:t>
            </a:r>
            <a:r>
              <a:rPr lang="en-US" sz="2500" dirty="0">
                <a:solidFill>
                  <a:srgbClr val="0070C0"/>
                </a:solidFill>
                <a:latin typeface="+mn-lt"/>
              </a:rPr>
              <a:t>by Alan V. Oppenheim, Alan S. </a:t>
            </a:r>
            <a:r>
              <a:rPr lang="en-US" sz="2500" dirty="0" err="1">
                <a:solidFill>
                  <a:srgbClr val="0070C0"/>
                </a:solidFill>
                <a:latin typeface="+mn-lt"/>
              </a:rPr>
              <a:t>Willsky</a:t>
            </a:r>
            <a:r>
              <a:rPr lang="en-US" sz="2500" dirty="0">
                <a:solidFill>
                  <a:srgbClr val="0070C0"/>
                </a:solidFill>
                <a:latin typeface="+mn-lt"/>
              </a:rPr>
              <a:t>, and 	     S. Hamid </a:t>
            </a:r>
            <a:r>
              <a:rPr lang="en-US" sz="2500" dirty="0" err="1">
                <a:solidFill>
                  <a:srgbClr val="0070C0"/>
                </a:solidFill>
                <a:latin typeface="+mn-lt"/>
              </a:rPr>
              <a:t>Nawab</a:t>
            </a:r>
            <a:endParaRPr lang="en-US" sz="2500" dirty="0">
              <a:solidFill>
                <a:srgbClr val="0070C0"/>
              </a:solidFill>
              <a:latin typeface="+mn-lt"/>
            </a:endParaRPr>
          </a:p>
          <a:p>
            <a:pPr marL="1657350" lvl="3" indent="-342900">
              <a:buFont typeface="Arial" pitchFamily="34" charset="0"/>
              <a:buChar char="•"/>
            </a:pPr>
            <a:r>
              <a:rPr lang="en-US" altLang="en-US" sz="2500" dirty="0">
                <a:solidFill>
                  <a:srgbClr val="0070C0"/>
                </a:solidFill>
                <a:latin typeface="+mn-lt"/>
                <a:cs typeface="Times New Roman" panose="02020603050405020304" pitchFamily="18" charset="0"/>
              </a:rPr>
              <a:t>Chapter: 3 </a:t>
            </a:r>
          </a:p>
          <a:p>
            <a:pPr marL="2571750" lvl="5" indent="-342900">
              <a:buFont typeface="Arial" pitchFamily="34" charset="0"/>
              <a:buChar char="•"/>
            </a:pPr>
            <a:r>
              <a:rPr lang="en-US" altLang="en-US" sz="2500" dirty="0">
                <a:solidFill>
                  <a:srgbClr val="0070C0"/>
                </a:solidFill>
                <a:latin typeface="+mn-lt"/>
                <a:cs typeface="Times New Roman" panose="02020603050405020304" pitchFamily="18" charset="0"/>
              </a:rPr>
              <a:t>Sections: </a:t>
            </a:r>
            <a:r>
              <a:rPr lang="en-US" altLang="en-US" sz="2500" dirty="0" smtClean="0">
                <a:solidFill>
                  <a:srgbClr val="0070C0"/>
                </a:solidFill>
                <a:latin typeface="+mn-lt"/>
                <a:cs typeface="Times New Roman" panose="02020603050405020304" pitchFamily="18" charset="0"/>
              </a:rPr>
              <a:t>3.3,3.9</a:t>
            </a:r>
            <a:endParaRPr lang="en-US" altLang="en-US" sz="2500" dirty="0">
              <a:solidFill>
                <a:srgbClr val="0070C0"/>
              </a:solidFill>
              <a:latin typeface="+mn-lt"/>
              <a:cs typeface="Times New Roman" panose="02020603050405020304" pitchFamily="18" charset="0"/>
            </a:endParaRPr>
          </a:p>
          <a:p>
            <a:pPr marL="2571750" lvl="5" indent="-342900">
              <a:buFont typeface="Arial" pitchFamily="34" charset="0"/>
              <a:buChar char="•"/>
            </a:pPr>
            <a:endParaRPr lang="en-US" altLang="en-US" sz="2500" dirty="0">
              <a:solidFill>
                <a:srgbClr val="0070C0"/>
              </a:solidFill>
              <a:latin typeface="+mn-lt"/>
              <a:cs typeface="Times New Roman" panose="02020603050405020304" pitchFamily="18" charset="0"/>
            </a:endParaRPr>
          </a:p>
          <a:p>
            <a:pPr marL="457200" lvl="1" indent="0" eaLnBrk="1" hangingPunct="1"/>
            <a:endParaRPr lang="en-US" altLang="en-US" sz="2500" dirty="0">
              <a:solidFill>
                <a:srgbClr val="0070C0"/>
              </a:solidFill>
              <a:latin typeface="+mn-lt"/>
              <a:cs typeface="Times New Roman" panose="02020603050405020304" pitchFamily="18" charset="0"/>
            </a:endParaRPr>
          </a:p>
        </p:txBody>
      </p:sp>
    </p:spTree>
    <p:extLst>
      <p:ext uri="{BB962C8B-B14F-4D97-AF65-F5344CB8AC3E}">
        <p14:creationId xmlns:p14="http://schemas.microsoft.com/office/powerpoint/2010/main" val="3325613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18940" y="159003"/>
            <a:ext cx="11758412" cy="48811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smtClean="0">
                <a:solidFill>
                  <a:srgbClr val="0070C0"/>
                </a:solidFill>
                <a:latin typeface="+mn-lt"/>
              </a:rPr>
              <a:t>Practice Problems: </a:t>
            </a:r>
            <a:endParaRPr lang="en-US" sz="3000" b="1" dirty="0">
              <a:solidFill>
                <a:srgbClr val="0070C0"/>
              </a:solidFill>
              <a:latin typeface="+mn-lt"/>
            </a:endParaRPr>
          </a:p>
          <a:p>
            <a:pPr marL="457200" indent="-457200">
              <a:buFont typeface="+mj-lt"/>
              <a:buAutoNum type="arabicPeriod"/>
            </a:pPr>
            <a:endParaRPr lang="en-US" sz="2100" dirty="0">
              <a:latin typeface="+mn-lt"/>
            </a:endParaRPr>
          </a:p>
          <a:p>
            <a:pPr marL="457200" indent="-457200">
              <a:buFont typeface="+mj-lt"/>
              <a:buAutoNum type="arabicPeriod"/>
            </a:pPr>
            <a:endParaRPr lang="en-US" sz="2100" b="0" dirty="0">
              <a:latin typeface="+mn-lt"/>
            </a:endParaRPr>
          </a:p>
          <a:p>
            <a:pPr marL="457200" indent="-457200">
              <a:buFont typeface="+mj-lt"/>
              <a:buAutoNum type="arabicPeriod"/>
            </a:pPr>
            <a:endParaRPr lang="en-US" sz="2100" dirty="0">
              <a:latin typeface="+mn-lt"/>
            </a:endParaRPr>
          </a:p>
          <a:p>
            <a:pPr marL="457200" indent="-457200">
              <a:buFont typeface="+mj-lt"/>
              <a:buAutoNum type="arabicPeriod"/>
            </a:pPr>
            <a:endParaRPr lang="en-US" sz="100" b="0" dirty="0">
              <a:latin typeface="+mn-lt"/>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xmlns="" id="{7DE59DE6-81D8-4C32-85BA-1219907EF1B9}"/>
                  </a:ext>
                </a:extLst>
              </p:cNvPr>
              <p:cNvSpPr/>
              <p:nvPr/>
            </p:nvSpPr>
            <p:spPr>
              <a:xfrm>
                <a:off x="309092" y="544084"/>
                <a:ext cx="11758412" cy="5253618"/>
              </a:xfrm>
              <a:prstGeom prst="rect">
                <a:avLst/>
              </a:prstGeom>
            </p:spPr>
            <p:txBody>
              <a:bodyPr wrap="square">
                <a:spAutoFit/>
              </a:bodyPr>
              <a:lstStyle/>
              <a:p>
                <a:pPr marL="457200" indent="-457200">
                  <a:buFont typeface="+mj-lt"/>
                  <a:buAutoNum type="arabicPeriod"/>
                </a:pPr>
                <a:r>
                  <a:rPr lang="en-US" sz="2200" dirty="0" smtClean="0"/>
                  <a:t>Plot the one sided and two sided discrete amplitude and phase spectra for the periodic function</a:t>
                </a:r>
              </a:p>
              <a:p>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𝑓</m:t>
                      </m:r>
                      <m:d>
                        <m:dPr>
                          <m:ctrlPr>
                            <a:rPr lang="en-US" sz="2200" i="1" dirty="0" smtClean="0">
                              <a:latin typeface="Cambria Math"/>
                            </a:rPr>
                          </m:ctrlPr>
                        </m:dPr>
                        <m:e>
                          <m:r>
                            <a:rPr lang="en-US" sz="2200" b="0" i="1" dirty="0" smtClean="0">
                              <a:latin typeface="Cambria Math" panose="02040503050406030204" pitchFamily="18" charset="0"/>
                            </a:rPr>
                            <m:t>𝑥</m:t>
                          </m:r>
                        </m:e>
                      </m:d>
                      <m:r>
                        <a:rPr lang="en-US" sz="2200" i="1" dirty="0">
                          <a:latin typeface="Cambria Math" panose="02040503050406030204" pitchFamily="18" charset="0"/>
                        </a:rPr>
                        <m:t>=</m:t>
                      </m:r>
                      <m:f>
                        <m:fPr>
                          <m:ctrlPr>
                            <a:rPr lang="en-US" sz="2200" i="1" dirty="0" smtClean="0">
                              <a:latin typeface="Cambria Math"/>
                            </a:rPr>
                          </m:ctrlPr>
                        </m:fPr>
                        <m:num>
                          <m:r>
                            <a:rPr lang="en-US" sz="2200" b="0" i="1" dirty="0" smtClean="0">
                              <a:latin typeface="Cambria Math" panose="02040503050406030204" pitchFamily="18" charset="0"/>
                            </a:rPr>
                            <m:t>2</m:t>
                          </m:r>
                          <m:r>
                            <a:rPr lang="en-US" sz="2200" b="0" i="1" dirty="0" smtClean="0">
                              <a:latin typeface="Cambria Math" panose="02040503050406030204" pitchFamily="18" charset="0"/>
                            </a:rPr>
                            <m:t>𝑥</m:t>
                          </m:r>
                        </m:num>
                        <m:den>
                          <m:r>
                            <a:rPr lang="en-US" sz="2200" b="0" i="1" dirty="0" smtClean="0">
                              <a:latin typeface="Cambria Math" panose="02040503050406030204" pitchFamily="18" charset="0"/>
                            </a:rPr>
                            <m:t>𝑇</m:t>
                          </m:r>
                        </m:den>
                      </m:f>
                      <m:r>
                        <a:rPr lang="en-US" sz="2200" i="1" dirty="0">
                          <a:latin typeface="Cambria Math" panose="02040503050406030204" pitchFamily="18" charset="0"/>
                        </a:rPr>
                        <m:t> </m:t>
                      </m:r>
                      <m:r>
                        <a:rPr lang="en-US" sz="2200" b="0" i="1" dirty="0" smtClean="0">
                          <a:latin typeface="Cambria Math" panose="02040503050406030204" pitchFamily="18" charset="0"/>
                        </a:rPr>
                        <m:t>  </m:t>
                      </m:r>
                      <m:d>
                        <m:dPr>
                          <m:ctrlPr>
                            <a:rPr lang="en-US" sz="2200" i="1" dirty="0" smtClean="0">
                              <a:latin typeface="Cambria Math"/>
                            </a:rPr>
                          </m:ctrlPr>
                        </m:dPr>
                        <m:e>
                          <m:r>
                            <a:rPr lang="en-US" sz="2200" i="1" dirty="0">
                              <a:latin typeface="Cambria Math" panose="02040503050406030204" pitchFamily="18" charset="0"/>
                            </a:rPr>
                            <m:t>0</m:t>
                          </m:r>
                          <m:r>
                            <a:rPr lang="en-US" sz="2200" b="0" i="1" dirty="0" smtClean="0">
                              <a:latin typeface="Cambria Math" panose="02040503050406030204" pitchFamily="18" charset="0"/>
                            </a:rPr>
                            <m:t>&lt;</m:t>
                          </m:r>
                          <m:r>
                            <a:rPr lang="en-US" sz="2200" b="0" i="1" dirty="0" smtClean="0">
                              <a:latin typeface="Cambria Math" panose="02040503050406030204" pitchFamily="18" charset="0"/>
                            </a:rPr>
                            <m:t>𝑥</m:t>
                          </m:r>
                          <m:r>
                            <a:rPr lang="en-US" sz="2200" b="0" i="1" dirty="0" smtClean="0">
                              <a:latin typeface="Cambria Math" panose="02040503050406030204" pitchFamily="18" charset="0"/>
                            </a:rPr>
                            <m:t>&lt;2</m:t>
                          </m:r>
                          <m:r>
                            <a:rPr lang="en-US" sz="2200" i="1" dirty="0">
                              <a:latin typeface="Cambria Math" panose="02040503050406030204" pitchFamily="18" charset="0"/>
                            </a:rPr>
                            <m:t>𝑇</m:t>
                          </m:r>
                          <m:r>
                            <a:rPr lang="en-US" sz="2200" i="1" dirty="0">
                              <a:latin typeface="Cambria Math" panose="02040503050406030204" pitchFamily="18" charset="0"/>
                            </a:rPr>
                            <m:t> </m:t>
                          </m:r>
                        </m:e>
                      </m:d>
                      <m:r>
                        <a:rPr lang="en-US" sz="2200" i="1" dirty="0">
                          <a:latin typeface="Cambria Math" panose="02040503050406030204" pitchFamily="18" charset="0"/>
                        </a:rPr>
                        <m:t>, </m:t>
                      </m:r>
                      <m:r>
                        <a:rPr lang="en-US" sz="2200" b="0" i="1" dirty="0" smtClean="0">
                          <a:latin typeface="Cambria Math" panose="02040503050406030204" pitchFamily="18" charset="0"/>
                        </a:rPr>
                        <m:t> </m:t>
                      </m:r>
                      <m:r>
                        <a:rPr lang="en-US" sz="2200" i="1" dirty="0">
                          <a:latin typeface="Cambria Math" panose="02040503050406030204" pitchFamily="18" charset="0"/>
                        </a:rPr>
                        <m:t>𝑓</m:t>
                      </m:r>
                      <m:d>
                        <m:dPr>
                          <m:ctrlPr>
                            <a:rPr lang="en-US" sz="2200" i="1" dirty="0">
                              <a:latin typeface="Cambria Math"/>
                            </a:rPr>
                          </m:ctrlPr>
                        </m:dPr>
                        <m:e>
                          <m:r>
                            <a:rPr lang="en-US" sz="2200" b="0" i="1" dirty="0" smtClean="0">
                              <a:latin typeface="Cambria Math" panose="02040503050406030204" pitchFamily="18" charset="0"/>
                            </a:rPr>
                            <m:t>𝑥</m:t>
                          </m:r>
                          <m:r>
                            <a:rPr lang="en-US" sz="2200" i="1" dirty="0">
                              <a:latin typeface="Cambria Math" panose="02040503050406030204" pitchFamily="18" charset="0"/>
                            </a:rPr>
                            <m:t>+2</m:t>
                          </m:r>
                          <m:r>
                            <a:rPr lang="en-US" sz="2200" i="1" dirty="0">
                              <a:latin typeface="Cambria Math" panose="02040503050406030204" pitchFamily="18" charset="0"/>
                            </a:rPr>
                            <m:t>𝑇</m:t>
                          </m:r>
                        </m:e>
                      </m:d>
                      <m:r>
                        <a:rPr lang="en-US" sz="2200" i="1" dirty="0">
                          <a:latin typeface="Cambria Math" panose="02040503050406030204" pitchFamily="18" charset="0"/>
                        </a:rPr>
                        <m:t>=</m:t>
                      </m:r>
                      <m:r>
                        <a:rPr lang="en-US" sz="2200" i="1" dirty="0">
                          <a:latin typeface="Cambria Math" panose="02040503050406030204" pitchFamily="18" charset="0"/>
                        </a:rPr>
                        <m:t>𝑓</m:t>
                      </m:r>
                      <m:d>
                        <m:dPr>
                          <m:ctrlPr>
                            <a:rPr lang="en-US" sz="2200" i="1" dirty="0">
                              <a:latin typeface="Cambria Math"/>
                            </a:rPr>
                          </m:ctrlPr>
                        </m:dPr>
                        <m:e>
                          <m:r>
                            <a:rPr lang="en-US" sz="2200" b="0" i="1" dirty="0" smtClean="0">
                              <a:latin typeface="Cambria Math" panose="02040503050406030204" pitchFamily="18" charset="0"/>
                            </a:rPr>
                            <m:t>𝑥</m:t>
                          </m:r>
                        </m:e>
                      </m:d>
                      <m:r>
                        <a:rPr lang="en-US" sz="2200" b="0" i="1" dirty="0" smtClean="0">
                          <a:latin typeface="Cambria Math" panose="02040503050406030204" pitchFamily="18" charset="0"/>
                        </a:rPr>
                        <m:t>.</m:t>
                      </m:r>
                    </m:oMath>
                  </m:oMathPara>
                </a14:m>
                <a:endParaRPr lang="en-US" sz="2200" dirty="0" smtClean="0">
                  <a:latin typeface="GraphTimesMathPS"/>
                </a:endParaRPr>
              </a:p>
              <a:p>
                <a:endParaRPr lang="en-US" sz="500" dirty="0" smtClean="0">
                  <a:latin typeface="GraphTimesMathPS"/>
                </a:endParaRPr>
              </a:p>
              <a:p>
                <a:pPr marL="457200" indent="-457200">
                  <a:buFont typeface="+mj-lt"/>
                  <a:buAutoNum type="arabicPeriod" startAt="2"/>
                </a:pPr>
                <a:r>
                  <a:rPr lang="en-US" sz="2200" dirty="0"/>
                  <a:t>Determine the complex form of the Fourier series expansion of the periodic (period </a:t>
                </a:r>
                <a14:m>
                  <m:oMath xmlns:m="http://schemas.openxmlformats.org/officeDocument/2006/math">
                    <m:r>
                      <a:rPr lang="en-US" sz="2200" i="1" dirty="0" smtClean="0">
                        <a:latin typeface="Cambria Math" panose="02040503050406030204" pitchFamily="18" charset="0"/>
                      </a:rPr>
                      <m:t>2</m:t>
                    </m:r>
                    <m:r>
                      <a:rPr lang="en-US" sz="2200" i="1" dirty="0" smtClean="0">
                        <a:latin typeface="Cambria Math" panose="02040503050406030204" pitchFamily="18" charset="0"/>
                      </a:rPr>
                      <m:t>𝑇</m:t>
                    </m:r>
                  </m:oMath>
                </a14:m>
                <a:r>
                  <a:rPr lang="en-US" sz="2200" dirty="0"/>
                  <a:t>) infinite train of identical rectangular pulses of magnitude </a:t>
                </a:r>
                <a14:m>
                  <m:oMath xmlns:m="http://schemas.openxmlformats.org/officeDocument/2006/math">
                    <m:r>
                      <a:rPr lang="en-US" sz="2200" i="1" dirty="0" smtClean="0">
                        <a:latin typeface="Cambria Math" panose="02040503050406030204" pitchFamily="18" charset="0"/>
                      </a:rPr>
                      <m:t>𝐴</m:t>
                    </m:r>
                  </m:oMath>
                </a14:m>
                <a:r>
                  <a:rPr lang="en-US" sz="2200" i="1" dirty="0"/>
                  <a:t> </a:t>
                </a:r>
                <a:r>
                  <a:rPr lang="en-US" sz="2200" dirty="0"/>
                  <a:t>and duration </a:t>
                </a:r>
                <a14:m>
                  <m:oMath xmlns:m="http://schemas.openxmlformats.org/officeDocument/2006/math">
                    <m:r>
                      <a:rPr lang="en-US" sz="2200" i="1" dirty="0" smtClean="0">
                        <a:latin typeface="Cambria Math" panose="02040503050406030204" pitchFamily="18" charset="0"/>
                      </a:rPr>
                      <m:t>2</m:t>
                    </m:r>
                    <m:r>
                      <a:rPr lang="en-US" sz="2200" i="1" dirty="0" smtClean="0">
                        <a:latin typeface="Cambria Math" panose="02040503050406030204" pitchFamily="18" charset="0"/>
                      </a:rPr>
                      <m:t>𝑑</m:t>
                    </m:r>
                  </m:oMath>
                </a14:m>
                <a:r>
                  <a:rPr lang="en-US" sz="2200" dirty="0"/>
                  <a:t> illustrated in figure. Draw the discrete frequency spectrum in the particular case when </a:t>
                </a:r>
                <a14:m>
                  <m:oMath xmlns:m="http://schemas.openxmlformats.org/officeDocument/2006/math">
                    <m:r>
                      <a:rPr lang="en-US" sz="2200" i="1" dirty="0" smtClean="0">
                        <a:latin typeface="Cambria Math" panose="02040503050406030204" pitchFamily="18" charset="0"/>
                      </a:rPr>
                      <m:t>𝑑</m:t>
                    </m:r>
                    <m:r>
                      <a:rPr lang="en-US" sz="2200" i="1" dirty="0" smtClean="0">
                        <a:latin typeface="Cambria Math" panose="02040503050406030204" pitchFamily="18" charset="0"/>
                      </a:rPr>
                      <m:t>=</m:t>
                    </m:r>
                    <m:f>
                      <m:fPr>
                        <m:ctrlPr>
                          <a:rPr lang="en-US" sz="2200" i="1" dirty="0" smtClean="0">
                            <a:latin typeface="Cambria Math"/>
                          </a:rPr>
                        </m:ctrlPr>
                      </m:fPr>
                      <m:num>
                        <m:r>
                          <a:rPr lang="en-US" sz="2200" b="0" i="1" dirty="0" smtClean="0">
                            <a:latin typeface="Cambria Math" panose="02040503050406030204" pitchFamily="18" charset="0"/>
                          </a:rPr>
                          <m:t>1</m:t>
                        </m:r>
                      </m:num>
                      <m:den>
                        <m:r>
                          <a:rPr lang="en-US" sz="2200" b="0" i="1" dirty="0" smtClean="0">
                            <a:latin typeface="Cambria Math" panose="02040503050406030204" pitchFamily="18" charset="0"/>
                          </a:rPr>
                          <m:t>10</m:t>
                        </m:r>
                      </m:den>
                    </m:f>
                  </m:oMath>
                </a14:m>
                <a:r>
                  <a:rPr lang="en-US" sz="2200" dirty="0"/>
                  <a:t> and </a:t>
                </a:r>
                <a14:m>
                  <m:oMath xmlns:m="http://schemas.openxmlformats.org/officeDocument/2006/math">
                    <m:r>
                      <a:rPr lang="en-US" sz="2200" i="1" dirty="0" smtClean="0">
                        <a:latin typeface="Cambria Math" panose="02040503050406030204" pitchFamily="18" charset="0"/>
                      </a:rPr>
                      <m:t>𝑇</m:t>
                    </m:r>
                    <m:r>
                      <a:rPr lang="en-US" sz="2200" i="1" dirty="0" smtClean="0">
                        <a:latin typeface="Cambria Math" panose="02040503050406030204" pitchFamily="18" charset="0"/>
                      </a:rPr>
                      <m:t>=</m:t>
                    </m:r>
                    <m:f>
                      <m:fPr>
                        <m:ctrlPr>
                          <a:rPr lang="en-US" sz="2200" i="1" dirty="0" smtClean="0">
                            <a:latin typeface="Cambria Math"/>
                          </a:rPr>
                        </m:ctrlPr>
                      </m:fPr>
                      <m:num>
                        <m:r>
                          <a:rPr lang="en-US" sz="2200" b="0" i="1" dirty="0" smtClean="0">
                            <a:latin typeface="Cambria Math" panose="02040503050406030204" pitchFamily="18" charset="0"/>
                          </a:rPr>
                          <m:t>1</m:t>
                        </m:r>
                      </m:num>
                      <m:den>
                        <m:r>
                          <a:rPr lang="en-US" sz="2200" b="0" i="1" dirty="0" smtClean="0">
                            <a:latin typeface="Cambria Math" panose="02040503050406030204" pitchFamily="18" charset="0"/>
                          </a:rPr>
                          <m:t>2</m:t>
                        </m:r>
                      </m:den>
                    </m:f>
                  </m:oMath>
                </a14:m>
                <a:r>
                  <a:rPr lang="en-US" sz="2200" dirty="0"/>
                  <a:t> </a:t>
                </a:r>
                <a:r>
                  <a:rPr lang="en-US" sz="2200" dirty="0" smtClean="0"/>
                  <a:t>.</a:t>
                </a:r>
              </a:p>
              <a:p>
                <a:pPr marL="457200" indent="-457200">
                  <a:buFont typeface="+mj-lt"/>
                  <a:buAutoNum type="arabicPeriod" startAt="2"/>
                </a:pPr>
                <a:endParaRPr lang="en-US" sz="2200" dirty="0">
                  <a:latin typeface="GraphTimesMathPS"/>
                </a:endParaRPr>
              </a:p>
              <a:p>
                <a:pPr marL="457200" indent="-457200">
                  <a:buFont typeface="+mj-lt"/>
                  <a:buAutoNum type="arabicPeriod" startAt="2"/>
                </a:pPr>
                <a:endParaRPr lang="en-US" sz="2200" dirty="0" smtClean="0">
                  <a:latin typeface="GraphTimesMathPS"/>
                </a:endParaRPr>
              </a:p>
              <a:p>
                <a:pPr marL="457200" indent="-457200">
                  <a:buFont typeface="+mj-lt"/>
                  <a:buAutoNum type="arabicPeriod" startAt="2"/>
                </a:pPr>
                <a:endParaRPr lang="en-US" sz="2200" dirty="0">
                  <a:latin typeface="GraphTimesMathPS"/>
                </a:endParaRPr>
              </a:p>
              <a:p>
                <a:pPr marL="457200" indent="-457200">
                  <a:buFont typeface="+mj-lt"/>
                  <a:buAutoNum type="arabicPeriod" startAt="2"/>
                </a:pPr>
                <a:endParaRPr lang="en-US" sz="2200" dirty="0" smtClean="0">
                  <a:latin typeface="GraphTimesMathPS"/>
                </a:endParaRPr>
              </a:p>
              <a:p>
                <a:pPr marL="457200" indent="-457200">
                  <a:buFont typeface="+mj-lt"/>
                  <a:buAutoNum type="arabicPeriod" startAt="2"/>
                </a:pPr>
                <a:endParaRPr lang="en-US" sz="2200" dirty="0">
                  <a:latin typeface="GraphTimesMathPS"/>
                </a:endParaRPr>
              </a:p>
              <a:p>
                <a:pPr marL="457200" indent="-457200">
                  <a:buFont typeface="+mj-lt"/>
                  <a:buAutoNum type="arabicPeriod" startAt="2"/>
                </a:pPr>
                <a:endParaRPr lang="en-US" sz="2200" dirty="0" smtClean="0">
                  <a:latin typeface="GraphTimesMathPS"/>
                </a:endParaRPr>
              </a:p>
              <a:p>
                <a:pPr marL="457200" indent="-457200">
                  <a:buFont typeface="+mj-lt"/>
                  <a:buAutoNum type="arabicPeriod" startAt="2"/>
                </a:pPr>
                <a:endParaRPr lang="en-US" sz="500" dirty="0">
                  <a:latin typeface="GraphTimesMathPS"/>
                </a:endParaRPr>
              </a:p>
              <a:p>
                <a:pPr marL="457200" indent="-457200">
                  <a:buFont typeface="+mj-lt"/>
                  <a:buAutoNum type="arabicPeriod" startAt="2"/>
                </a:pPr>
                <a:r>
                  <a:rPr lang="en-US" sz="2400" dirty="0"/>
                  <a:t>Let </a:t>
                </a:r>
                <a14:m>
                  <m:oMath xmlns:m="http://schemas.openxmlformats.org/officeDocument/2006/math">
                    <m:r>
                      <a:rPr lang="en-US" sz="2400" i="1">
                        <a:latin typeface="Cambria Math"/>
                      </a:rPr>
                      <m:t>𝑣</m:t>
                    </m:r>
                    <m:d>
                      <m:dPr>
                        <m:ctrlPr>
                          <a:rPr lang="en-US" sz="2400" i="1">
                            <a:latin typeface="Cambria Math"/>
                          </a:rPr>
                        </m:ctrlPr>
                      </m:dPr>
                      <m:e>
                        <m:r>
                          <a:rPr lang="en-US" sz="2400" i="1">
                            <a:latin typeface="Cambria Math"/>
                          </a:rPr>
                          <m:t>𝑡</m:t>
                        </m:r>
                      </m:e>
                    </m:d>
                    <m:r>
                      <a:rPr lang="en-US" sz="2400" i="1">
                        <a:latin typeface="Cambria Math"/>
                      </a:rPr>
                      <m:t>=</m:t>
                    </m:r>
                    <m:func>
                      <m:funcPr>
                        <m:ctrlPr>
                          <a:rPr lang="en-US" sz="2400" i="1">
                            <a:latin typeface="Cambria Math"/>
                          </a:rPr>
                        </m:ctrlPr>
                      </m:funcPr>
                      <m:fName>
                        <m:r>
                          <m:rPr>
                            <m:sty m:val="p"/>
                          </m:rPr>
                          <a:rPr lang="en-US" sz="2400" b="0" i="0" smtClean="0">
                            <a:latin typeface="Cambria Math"/>
                          </a:rPr>
                          <m:t>sin</m:t>
                        </m:r>
                      </m:fName>
                      <m:e>
                        <m:d>
                          <m:dPr>
                            <m:ctrlPr>
                              <a:rPr lang="en-US" sz="2400" i="1">
                                <a:latin typeface="Cambria Math"/>
                              </a:rPr>
                            </m:ctrlPr>
                          </m:dPr>
                          <m:e>
                            <m:r>
                              <a:rPr lang="en-US" sz="2400" b="0" i="1" smtClean="0">
                                <a:latin typeface="Cambria Math"/>
                              </a:rPr>
                              <m:t>4</m:t>
                            </m:r>
                            <m:r>
                              <a:rPr lang="en-US" sz="2400" b="0" i="1" smtClean="0">
                                <a:latin typeface="Cambria Math"/>
                                <a:ea typeface="Cambria Math"/>
                              </a:rPr>
                              <m:t>𝜋</m:t>
                            </m:r>
                            <m:r>
                              <a:rPr lang="en-US" sz="2400" b="0" i="1" smtClean="0">
                                <a:latin typeface="Cambria Math"/>
                                <a:ea typeface="Cambria Math"/>
                              </a:rPr>
                              <m:t>𝑡</m:t>
                            </m:r>
                          </m:e>
                        </m:d>
                      </m:e>
                    </m:func>
                  </m:oMath>
                </a14:m>
                <a:r>
                  <a:rPr lang="en-US" sz="2400" dirty="0" smtClean="0"/>
                  <a:t> be </a:t>
                </a:r>
                <a:r>
                  <a:rPr lang="en-US" sz="2400" dirty="0"/>
                  <a:t>the input signal to the circuit shown in figure. </a:t>
                </a:r>
                <a:r>
                  <a:rPr lang="en-US" sz="2400" dirty="0" smtClean="0"/>
                  <a:t>Using </a:t>
                </a:r>
                <a:r>
                  <a:rPr lang="en-US" sz="2400" dirty="0" err="1"/>
                  <a:t>Parseval’s</a:t>
                </a:r>
                <a:r>
                  <a:rPr lang="en-US" sz="2400" dirty="0"/>
                  <a:t> </a:t>
                </a:r>
                <a:r>
                  <a:rPr lang="en-US" sz="2400" dirty="0" smtClean="0"/>
                  <a:t>theorem, determine </a:t>
                </a:r>
                <a:r>
                  <a:rPr lang="en-US" sz="2400" dirty="0"/>
                  <a:t>the average power delivered to </a:t>
                </a:r>
                <a:r>
                  <a:rPr lang="en-US" sz="2400" dirty="0" smtClean="0"/>
                  <a:t>the resistor </a:t>
                </a:r>
                <a14:m>
                  <m:oMath xmlns:m="http://schemas.openxmlformats.org/officeDocument/2006/math">
                    <m:r>
                      <a:rPr lang="en-US" sz="2400" b="0" i="1" smtClean="0">
                        <a:latin typeface="Cambria Math"/>
                      </a:rPr>
                      <m:t>𝑅</m:t>
                    </m:r>
                    <m:r>
                      <a:rPr lang="en-US" sz="2400" b="0" i="0" smtClean="0">
                        <a:latin typeface="Cambria Math"/>
                      </a:rPr>
                      <m:t>=</m:t>
                    </m:r>
                    <m:r>
                      <a:rPr lang="en-US" sz="2400" b="0" i="1" smtClean="0">
                        <a:latin typeface="Cambria Math"/>
                      </a:rPr>
                      <m:t>5</m:t>
                    </m:r>
                    <m:r>
                      <m:rPr>
                        <m:sty m:val="p"/>
                      </m:rPr>
                      <a:rPr lang="el-GR" sz="2400" i="1">
                        <a:latin typeface="Cambria Math"/>
                        <a:ea typeface="Cambria Math"/>
                      </a:rPr>
                      <m:t>Ω</m:t>
                    </m:r>
                  </m:oMath>
                </a14:m>
                <a:r>
                  <a:rPr lang="en-US" sz="2400" dirty="0" smtClean="0"/>
                  <a:t>.</a:t>
                </a:r>
                <a:endParaRPr lang="en-US" sz="2400" dirty="0"/>
              </a:p>
            </p:txBody>
          </p:sp>
        </mc:Choice>
        <mc:Fallback xmlns="">
          <p:sp>
            <p:nvSpPr>
              <p:cNvPr id="2" name="Rectangle 1">
                <a:extLst>
                  <a:ext uri="{FF2B5EF4-FFF2-40B4-BE49-F238E27FC236}">
                    <a16:creationId xmlns="" xmlns:a16="http://schemas.microsoft.com/office/drawing/2014/main" xmlns:a14="http://schemas.microsoft.com/office/drawing/2010/main" id="{7DE59DE6-81D8-4C32-85BA-1219907EF1B9}"/>
                  </a:ext>
                </a:extLst>
              </p:cNvPr>
              <p:cNvSpPr>
                <a:spLocks noRot="1" noChangeAspect="1" noMove="1" noResize="1" noEditPoints="1" noAdjustHandles="1" noChangeArrowheads="1" noChangeShapeType="1" noTextEdit="1"/>
              </p:cNvSpPr>
              <p:nvPr/>
            </p:nvSpPr>
            <p:spPr>
              <a:xfrm>
                <a:off x="309092" y="544084"/>
                <a:ext cx="11758412" cy="5253618"/>
              </a:xfrm>
              <a:prstGeom prst="rect">
                <a:avLst/>
              </a:prstGeom>
              <a:blipFill rotWithShape="1">
                <a:blip r:embed="rId2"/>
                <a:stretch>
                  <a:fillRect l="-829" t="-928" r="-82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xmlns="" id="{23B39980-6510-4AB7-86A2-C09C785DB1E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2572072" y="2645511"/>
            <a:ext cx="6674959" cy="1809386"/>
          </a:xfrm>
          <a:prstGeom prst="rect">
            <a:avLst/>
          </a:prstGeom>
        </p:spPr>
      </p:pic>
      <p:sp>
        <p:nvSpPr>
          <p:cNvPr id="5" name="Rectangle 4">
            <a:extLst>
              <a:ext uri="{FF2B5EF4-FFF2-40B4-BE49-F238E27FC236}">
                <a16:creationId xmlns:a16="http://schemas.microsoft.com/office/drawing/2014/main" xmlns="" id="{23093A09-8707-4524-909E-FB31F3CDCEAC}"/>
              </a:ext>
            </a:extLst>
          </p:cNvPr>
          <p:cNvSpPr/>
          <p:nvPr/>
        </p:nvSpPr>
        <p:spPr>
          <a:xfrm>
            <a:off x="3802963" y="4452615"/>
            <a:ext cx="6096000" cy="369332"/>
          </a:xfrm>
          <a:prstGeom prst="rect">
            <a:avLst/>
          </a:prstGeom>
        </p:spPr>
        <p:txBody>
          <a:bodyPr>
            <a:spAutoFit/>
          </a:bodyPr>
          <a:lstStyle/>
          <a:p>
            <a:r>
              <a:rPr lang="en-US" dirty="0">
                <a:latin typeface="GraphTimesMathPS"/>
              </a:rPr>
              <a:t>Infinite train of rectangular pulses</a:t>
            </a:r>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2946" y="5314556"/>
            <a:ext cx="1235994" cy="1410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724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8787" y="74772"/>
            <a:ext cx="11848564" cy="5666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70C0"/>
                </a:solidFill>
                <a:latin typeface="+mn-lt"/>
              </a:rPr>
              <a:t>Practice Problems: </a:t>
            </a:r>
          </a:p>
        </p:txBody>
      </p:sp>
      <mc:AlternateContent xmlns:mc="http://schemas.openxmlformats.org/markup-compatibility/2006" xmlns:a14="http://schemas.microsoft.com/office/drawing/2010/main">
        <mc:Choice Requires="a14">
          <p:sp>
            <p:nvSpPr>
              <p:cNvPr id="6" name="Rectangle 5"/>
              <p:cNvSpPr/>
              <p:nvPr/>
            </p:nvSpPr>
            <p:spPr>
              <a:xfrm>
                <a:off x="173863" y="500914"/>
                <a:ext cx="11889349" cy="4426212"/>
              </a:xfrm>
              <a:prstGeom prst="rect">
                <a:avLst/>
              </a:prstGeom>
            </p:spPr>
            <p:txBody>
              <a:bodyPr wrap="square">
                <a:spAutoFit/>
              </a:bodyPr>
              <a:lstStyle/>
              <a:p>
                <a:pPr marL="457200" indent="-457200" algn="just">
                  <a:buFont typeface="+mj-lt"/>
                  <a:buAutoNum type="arabicPeriod" startAt="4"/>
                </a:pPr>
                <a:r>
                  <a:rPr lang="en-US" sz="2100" dirty="0" smtClean="0"/>
                  <a:t>Identify the period and frequency of the periodic voltage</a:t>
                </a:r>
              </a:p>
              <a:p>
                <a:pPr algn="just"/>
                <a14:m>
                  <m:oMathPara xmlns:m="http://schemas.openxmlformats.org/officeDocument/2006/math">
                    <m:oMathParaPr>
                      <m:jc m:val="centerGroup"/>
                    </m:oMathParaPr>
                    <m:oMath xmlns:m="http://schemas.openxmlformats.org/officeDocument/2006/math">
                      <m:r>
                        <a:rPr lang="en-US" sz="2100" b="0" i="1" smtClean="0">
                          <a:solidFill>
                            <a:srgbClr val="0070C0"/>
                          </a:solidFill>
                          <a:latin typeface="Cambria Math"/>
                        </a:rPr>
                        <m:t>𝑣</m:t>
                      </m:r>
                      <m:d>
                        <m:dPr>
                          <m:ctrlPr>
                            <a:rPr lang="en-US" sz="2100" b="0" i="1" smtClean="0">
                              <a:solidFill>
                                <a:srgbClr val="0070C0"/>
                              </a:solidFill>
                              <a:latin typeface="Cambria Math"/>
                            </a:rPr>
                          </m:ctrlPr>
                        </m:dPr>
                        <m:e>
                          <m:r>
                            <a:rPr lang="en-US" sz="2100" b="0" i="1" smtClean="0">
                              <a:solidFill>
                                <a:srgbClr val="0070C0"/>
                              </a:solidFill>
                              <a:latin typeface="Cambria Math"/>
                            </a:rPr>
                            <m:t>𝑡</m:t>
                          </m:r>
                        </m:e>
                      </m:d>
                      <m:r>
                        <a:rPr lang="en-US" sz="2100" b="0" i="1" smtClean="0">
                          <a:solidFill>
                            <a:srgbClr val="0070C0"/>
                          </a:solidFill>
                          <a:latin typeface="Cambria Math"/>
                        </a:rPr>
                        <m:t>=</m:t>
                      </m:r>
                      <m:d>
                        <m:dPr>
                          <m:begChr m:val="{"/>
                          <m:endChr m:val=""/>
                          <m:ctrlPr>
                            <a:rPr lang="en-US" sz="2100" b="0" i="1" smtClean="0">
                              <a:solidFill>
                                <a:srgbClr val="0070C0"/>
                              </a:solidFill>
                              <a:latin typeface="Cambria Math"/>
                            </a:rPr>
                          </m:ctrlPr>
                        </m:dPr>
                        <m:e>
                          <m:eqArr>
                            <m:eqArrPr>
                              <m:ctrlPr>
                                <a:rPr lang="en-US" sz="2100" b="0" i="1" smtClean="0">
                                  <a:solidFill>
                                    <a:srgbClr val="0070C0"/>
                                  </a:solidFill>
                                  <a:latin typeface="Cambria Math"/>
                                </a:rPr>
                              </m:ctrlPr>
                            </m:eqArrPr>
                            <m:e>
                              <m:r>
                                <a:rPr lang="en-US" sz="2100" b="0" i="1" smtClean="0">
                                  <a:solidFill>
                                    <a:srgbClr val="0070C0"/>
                                  </a:solidFill>
                                  <a:latin typeface="Cambria Math"/>
                                </a:rPr>
                                <m:t>𝑡</m:t>
                              </m:r>
                              <m:r>
                                <a:rPr lang="en-US" sz="2100" b="0" i="1" smtClean="0">
                                  <a:solidFill>
                                    <a:srgbClr val="0070C0"/>
                                  </a:solidFill>
                                  <a:latin typeface="Cambria Math"/>
                                </a:rPr>
                                <m:t>,     −1&lt;</m:t>
                              </m:r>
                              <m:r>
                                <a:rPr lang="en-US" sz="2100" b="0" i="1" smtClean="0">
                                  <a:solidFill>
                                    <a:srgbClr val="0070C0"/>
                                  </a:solidFill>
                                  <a:latin typeface="Cambria Math"/>
                                </a:rPr>
                                <m:t>𝑡</m:t>
                              </m:r>
                              <m:r>
                                <a:rPr lang="en-US" sz="2100" b="0" i="1" smtClean="0">
                                  <a:solidFill>
                                    <a:srgbClr val="0070C0"/>
                                  </a:solidFill>
                                  <a:latin typeface="Cambria Math"/>
                                </a:rPr>
                                <m:t>&lt;0   </m:t>
                              </m:r>
                            </m:e>
                            <m:e>
                              <m:r>
                                <a:rPr lang="en-US" sz="2100" b="0" i="1" smtClean="0">
                                  <a:solidFill>
                                    <a:srgbClr val="0070C0"/>
                                  </a:solidFill>
                                  <a:latin typeface="Cambria Math"/>
                                </a:rPr>
                                <m:t>1−</m:t>
                              </m:r>
                              <m:r>
                                <a:rPr lang="en-US" sz="2100" b="0" i="1" smtClean="0">
                                  <a:solidFill>
                                    <a:srgbClr val="0070C0"/>
                                  </a:solidFill>
                                  <a:latin typeface="Cambria Math"/>
                                </a:rPr>
                                <m:t>𝑡</m:t>
                              </m:r>
                              <m:r>
                                <a:rPr lang="en-US" sz="2100" b="0" i="1" smtClean="0">
                                  <a:solidFill>
                                    <a:srgbClr val="0070C0"/>
                                  </a:solidFill>
                                  <a:latin typeface="Cambria Math"/>
                                </a:rPr>
                                <m:t>,   0&lt;</m:t>
                              </m:r>
                              <m:r>
                                <a:rPr lang="en-US" sz="2100" b="0" i="1" smtClean="0">
                                  <a:solidFill>
                                    <a:srgbClr val="0070C0"/>
                                  </a:solidFill>
                                  <a:latin typeface="Cambria Math"/>
                                </a:rPr>
                                <m:t>𝑡</m:t>
                              </m:r>
                              <m:r>
                                <a:rPr lang="en-US" sz="2100" b="0" i="1" smtClean="0">
                                  <a:solidFill>
                                    <a:srgbClr val="0070C0"/>
                                  </a:solidFill>
                                  <a:latin typeface="Cambria Math"/>
                                </a:rPr>
                                <m:t>&lt;1      </m:t>
                              </m:r>
                            </m:e>
                          </m:eqArr>
                          <m:r>
                            <m:rPr>
                              <m:sty m:val="p"/>
                            </m:rPr>
                            <a:rPr lang="en-US" sz="2100" b="0" i="0" smtClean="0">
                              <a:solidFill>
                                <a:srgbClr val="0070C0"/>
                              </a:solidFill>
                              <a:latin typeface="Cambria Math"/>
                            </a:rPr>
                            <m:t>and</m:t>
                          </m:r>
                          <m:r>
                            <a:rPr lang="en-US" sz="2100" b="0" i="1" smtClean="0">
                              <a:solidFill>
                                <a:srgbClr val="0070C0"/>
                              </a:solidFill>
                              <a:latin typeface="Cambria Math"/>
                            </a:rPr>
                            <m:t>    </m:t>
                          </m:r>
                          <m:r>
                            <a:rPr lang="en-US" sz="2100" i="1">
                              <a:solidFill>
                                <a:srgbClr val="0070C0"/>
                              </a:solidFill>
                              <a:latin typeface="Cambria Math"/>
                            </a:rPr>
                            <m:t>𝑣</m:t>
                          </m:r>
                          <m:d>
                            <m:dPr>
                              <m:ctrlPr>
                                <a:rPr lang="en-US" sz="2100" i="1">
                                  <a:solidFill>
                                    <a:srgbClr val="0070C0"/>
                                  </a:solidFill>
                                  <a:latin typeface="Cambria Math"/>
                                </a:rPr>
                              </m:ctrlPr>
                            </m:dPr>
                            <m:e>
                              <m:r>
                                <a:rPr lang="en-US" sz="2100" i="1">
                                  <a:solidFill>
                                    <a:srgbClr val="0070C0"/>
                                  </a:solidFill>
                                  <a:latin typeface="Cambria Math"/>
                                </a:rPr>
                                <m:t>𝑡</m:t>
                              </m:r>
                              <m:r>
                                <a:rPr lang="en-US" sz="2100" i="1">
                                  <a:solidFill>
                                    <a:srgbClr val="0070C0"/>
                                  </a:solidFill>
                                  <a:latin typeface="Cambria Math"/>
                                </a:rPr>
                                <m:t>+2</m:t>
                              </m:r>
                            </m:e>
                          </m:d>
                          <m:r>
                            <a:rPr lang="en-US" sz="2100" i="1">
                              <a:solidFill>
                                <a:srgbClr val="0070C0"/>
                              </a:solidFill>
                              <a:latin typeface="Cambria Math"/>
                            </a:rPr>
                            <m:t>=</m:t>
                          </m:r>
                          <m:r>
                            <a:rPr lang="en-US" sz="2100" i="1">
                              <a:solidFill>
                                <a:srgbClr val="0070C0"/>
                              </a:solidFill>
                              <a:latin typeface="Cambria Math"/>
                            </a:rPr>
                            <m:t>𝑣</m:t>
                          </m:r>
                          <m:d>
                            <m:dPr>
                              <m:ctrlPr>
                                <a:rPr lang="en-US" sz="2100" i="1">
                                  <a:solidFill>
                                    <a:srgbClr val="0070C0"/>
                                  </a:solidFill>
                                  <a:latin typeface="Cambria Math"/>
                                </a:rPr>
                              </m:ctrlPr>
                            </m:dPr>
                            <m:e>
                              <m:r>
                                <a:rPr lang="en-US" sz="2100" i="1">
                                  <a:solidFill>
                                    <a:srgbClr val="0070C0"/>
                                  </a:solidFill>
                                  <a:latin typeface="Cambria Math"/>
                                </a:rPr>
                                <m:t>𝑡</m:t>
                              </m:r>
                            </m:e>
                          </m:d>
                          <m:r>
                            <a:rPr lang="en-US" sz="2100" i="1">
                              <a:solidFill>
                                <a:srgbClr val="0070C0"/>
                              </a:solidFill>
                              <a:latin typeface="Cambria Math"/>
                            </a:rPr>
                            <m:t>   </m:t>
                          </m:r>
                          <m:r>
                            <a:rPr lang="en-US" sz="2100" i="1">
                              <a:solidFill>
                                <a:srgbClr val="0070C0"/>
                              </a:solidFill>
                              <a:latin typeface="Cambria Math"/>
                              <a:ea typeface="Cambria Math"/>
                            </a:rPr>
                            <m:t>∀</m:t>
                          </m:r>
                          <m:r>
                            <a:rPr lang="en-US" sz="2100" i="1">
                              <a:solidFill>
                                <a:srgbClr val="0070C0"/>
                              </a:solidFill>
                              <a:latin typeface="Cambria Math"/>
                              <a:ea typeface="Cambria Math"/>
                            </a:rPr>
                            <m:t>𝑡</m:t>
                          </m:r>
                          <m:r>
                            <a:rPr lang="en-US" sz="2100" i="1">
                              <a:solidFill>
                                <a:srgbClr val="0070C0"/>
                              </a:solidFill>
                              <a:latin typeface="Cambria Math"/>
                              <a:ea typeface="Cambria Math"/>
                            </a:rPr>
                            <m:t>.</m:t>
                          </m:r>
                          <m:r>
                            <m:rPr>
                              <m:nor/>
                            </m:rPr>
                            <a:rPr lang="en-US" sz="2100" dirty="0">
                              <a:solidFill>
                                <a:srgbClr val="0070C0"/>
                              </a:solidFill>
                              <a:ea typeface="Cambria Math"/>
                            </a:rPr>
                            <m:t> </m:t>
                          </m:r>
                        </m:e>
                      </m:d>
                    </m:oMath>
                  </m:oMathPara>
                </a14:m>
                <a:endParaRPr lang="en-US" sz="2100" b="0" dirty="0" smtClean="0">
                  <a:solidFill>
                    <a:srgbClr val="0070C0"/>
                  </a:solidFill>
                </a:endParaRPr>
              </a:p>
              <a:p>
                <a:pPr algn="just"/>
                <a:r>
                  <a:rPr lang="en-US" sz="2100" dirty="0"/>
                  <a:t> </a:t>
                </a:r>
                <a:r>
                  <a:rPr lang="en-US" sz="2100" dirty="0" smtClean="0"/>
                  <a:t>      The </a:t>
                </a:r>
                <a:r>
                  <a:rPr lang="en-US" sz="2100" dirty="0"/>
                  <a:t>complex Fourier </a:t>
                </a:r>
                <a:r>
                  <a:rPr lang="en-US" sz="2100" dirty="0" smtClean="0"/>
                  <a:t>coefficients for </a:t>
                </a:r>
                <a14:m>
                  <m:oMath xmlns:m="http://schemas.openxmlformats.org/officeDocument/2006/math">
                    <m:r>
                      <a:rPr lang="en-US" sz="2100" b="0" i="1" smtClean="0">
                        <a:latin typeface="Cambria Math"/>
                      </a:rPr>
                      <m:t>𝑣</m:t>
                    </m:r>
                    <m:r>
                      <a:rPr lang="en-US" sz="2100" b="0" i="1" smtClean="0">
                        <a:latin typeface="Cambria Math"/>
                      </a:rPr>
                      <m:t>(</m:t>
                    </m:r>
                    <m:r>
                      <a:rPr lang="en-US" sz="2100" b="0" i="1" smtClean="0">
                        <a:latin typeface="Cambria Math"/>
                      </a:rPr>
                      <m:t>𝑡</m:t>
                    </m:r>
                    <m:r>
                      <a:rPr lang="en-US" sz="2100" b="0" i="1" smtClean="0">
                        <a:latin typeface="Cambria Math"/>
                      </a:rPr>
                      <m:t>)</m:t>
                    </m:r>
                  </m:oMath>
                </a14:m>
                <a:r>
                  <a:rPr lang="en-US" sz="2100" dirty="0" smtClean="0"/>
                  <a:t> are given by:</a:t>
                </a:r>
              </a:p>
              <a:p>
                <a:pPr algn="just"/>
                <a14:m>
                  <m:oMathPara xmlns:m="http://schemas.openxmlformats.org/officeDocument/2006/math">
                    <m:oMathParaPr>
                      <m:jc m:val="centerGroup"/>
                    </m:oMathParaPr>
                    <m:oMath xmlns:m="http://schemas.openxmlformats.org/officeDocument/2006/math">
                      <m:sSub>
                        <m:sSubPr>
                          <m:ctrlPr>
                            <a:rPr lang="en-US" sz="2100" i="1" smtClean="0">
                              <a:latin typeface="Cambria Math"/>
                            </a:rPr>
                          </m:ctrlPr>
                        </m:sSubPr>
                        <m:e>
                          <m:r>
                            <a:rPr lang="en-US" sz="2100" b="0" i="1" smtClean="0">
                              <a:latin typeface="Cambria Math"/>
                            </a:rPr>
                            <m:t>𝑐</m:t>
                          </m:r>
                        </m:e>
                        <m:sub>
                          <m:r>
                            <a:rPr lang="en-US" sz="2100" b="0" i="1" smtClean="0">
                              <a:latin typeface="Cambria Math"/>
                            </a:rPr>
                            <m:t>𝑘</m:t>
                          </m:r>
                        </m:sub>
                      </m:sSub>
                      <m:r>
                        <a:rPr lang="en-US" sz="2100" b="0" i="1" smtClean="0">
                          <a:latin typeface="Cambria Math"/>
                        </a:rPr>
                        <m:t>=</m:t>
                      </m:r>
                      <m:f>
                        <m:fPr>
                          <m:ctrlPr>
                            <a:rPr lang="en-US" sz="2100" b="0" i="1" smtClean="0">
                              <a:latin typeface="Cambria Math"/>
                            </a:rPr>
                          </m:ctrlPr>
                        </m:fPr>
                        <m:num>
                          <m:r>
                            <a:rPr lang="en-US" sz="2100" b="0" i="1" smtClean="0">
                              <a:latin typeface="Cambria Math"/>
                            </a:rPr>
                            <m:t>1</m:t>
                          </m:r>
                        </m:num>
                        <m:den>
                          <m:r>
                            <a:rPr lang="en-US" sz="2100" b="0" i="1" smtClean="0">
                              <a:latin typeface="Cambria Math"/>
                            </a:rPr>
                            <m:t>2</m:t>
                          </m:r>
                        </m:den>
                      </m:f>
                      <m:d>
                        <m:dPr>
                          <m:begChr m:val="["/>
                          <m:endChr m:val="]"/>
                          <m:ctrlPr>
                            <a:rPr lang="en-US" sz="2100" b="0" i="1" smtClean="0">
                              <a:latin typeface="Cambria Math"/>
                            </a:rPr>
                          </m:ctrlPr>
                        </m:dPr>
                        <m:e>
                          <m:f>
                            <m:fPr>
                              <m:ctrlPr>
                                <a:rPr lang="en-US" sz="2100" b="0" i="1" smtClean="0">
                                  <a:latin typeface="Cambria Math"/>
                                </a:rPr>
                              </m:ctrlPr>
                            </m:fPr>
                            <m:num>
                              <m:r>
                                <a:rPr lang="en-US" sz="2100" b="0" i="1" smtClean="0">
                                  <a:latin typeface="Cambria Math"/>
                                </a:rPr>
                                <m:t>1</m:t>
                              </m:r>
                            </m:num>
                            <m:den>
                              <m:sSup>
                                <m:sSupPr>
                                  <m:ctrlPr>
                                    <a:rPr lang="en-US" sz="2100" b="0" i="1" smtClean="0">
                                      <a:latin typeface="Cambria Math"/>
                                    </a:rPr>
                                  </m:ctrlPr>
                                </m:sSupPr>
                                <m:e>
                                  <m:r>
                                    <a:rPr lang="en-US" sz="2100" b="0" i="1" smtClean="0">
                                      <a:latin typeface="Cambria Math"/>
                                    </a:rPr>
                                    <m:t>𝑛</m:t>
                                  </m:r>
                                </m:e>
                                <m:sup>
                                  <m:r>
                                    <a:rPr lang="en-US" sz="2100" b="0" i="1" smtClean="0">
                                      <a:latin typeface="Cambria Math"/>
                                    </a:rPr>
                                    <m:t>2</m:t>
                                  </m:r>
                                </m:sup>
                              </m:sSup>
                              <m:sSup>
                                <m:sSupPr>
                                  <m:ctrlPr>
                                    <a:rPr lang="en-US" sz="2100" i="1">
                                      <a:latin typeface="Cambria Math"/>
                                    </a:rPr>
                                  </m:ctrlPr>
                                </m:sSupPr>
                                <m:e>
                                  <m:r>
                                    <a:rPr lang="en-US" sz="2100" i="1" smtClean="0">
                                      <a:latin typeface="Cambria Math"/>
                                      <a:ea typeface="Cambria Math"/>
                                    </a:rPr>
                                    <m:t>𝜋</m:t>
                                  </m:r>
                                </m:e>
                                <m:sup>
                                  <m:r>
                                    <a:rPr lang="en-US" sz="2100" i="1">
                                      <a:latin typeface="Cambria Math"/>
                                    </a:rPr>
                                    <m:t>2</m:t>
                                  </m:r>
                                </m:sup>
                              </m:sSup>
                            </m:den>
                          </m:f>
                          <m:r>
                            <a:rPr lang="en-US" sz="2100" b="0" i="1" smtClean="0">
                              <a:latin typeface="Cambria Math"/>
                            </a:rPr>
                            <m:t>−</m:t>
                          </m:r>
                          <m:f>
                            <m:fPr>
                              <m:ctrlPr>
                                <a:rPr lang="en-US" sz="2100" b="0" i="1" smtClean="0">
                                  <a:latin typeface="Cambria Math"/>
                                </a:rPr>
                              </m:ctrlPr>
                            </m:fPr>
                            <m:num>
                              <m:r>
                                <a:rPr lang="en-US" sz="2100" b="0" i="1" smtClean="0">
                                  <a:latin typeface="Cambria Math"/>
                                </a:rPr>
                                <m:t>𝑖</m:t>
                              </m:r>
                            </m:num>
                            <m:den>
                              <m:r>
                                <a:rPr lang="en-US" sz="2100" b="0" i="1" smtClean="0">
                                  <a:latin typeface="Cambria Math"/>
                                </a:rPr>
                                <m:t>𝑛</m:t>
                              </m:r>
                              <m:r>
                                <a:rPr lang="en-US" sz="2100" b="0" i="1" smtClean="0">
                                  <a:latin typeface="Cambria Math"/>
                                  <a:ea typeface="Cambria Math"/>
                                </a:rPr>
                                <m:t>𝜋</m:t>
                              </m:r>
                            </m:den>
                          </m:f>
                          <m:r>
                            <a:rPr lang="en-US" sz="2100" b="0" i="1" smtClean="0">
                              <a:latin typeface="Cambria Math"/>
                            </a:rPr>
                            <m:t>−</m:t>
                          </m:r>
                          <m:f>
                            <m:fPr>
                              <m:ctrlPr>
                                <a:rPr lang="en-US" sz="2100" i="1">
                                  <a:latin typeface="Cambria Math"/>
                                </a:rPr>
                              </m:ctrlPr>
                            </m:fPr>
                            <m:num>
                              <m:r>
                                <a:rPr lang="en-US" sz="2100" i="1">
                                  <a:latin typeface="Cambria Math"/>
                                </a:rPr>
                                <m:t>1</m:t>
                              </m:r>
                            </m:num>
                            <m:den>
                              <m:sSup>
                                <m:sSupPr>
                                  <m:ctrlPr>
                                    <a:rPr lang="en-US" sz="2100" i="1">
                                      <a:latin typeface="Cambria Math"/>
                                    </a:rPr>
                                  </m:ctrlPr>
                                </m:sSupPr>
                                <m:e>
                                  <m:r>
                                    <a:rPr lang="en-US" sz="2100" i="1">
                                      <a:latin typeface="Cambria Math"/>
                                    </a:rPr>
                                    <m:t>𝑛</m:t>
                                  </m:r>
                                </m:e>
                                <m:sup>
                                  <m:r>
                                    <a:rPr lang="en-US" sz="2100" i="1">
                                      <a:latin typeface="Cambria Math"/>
                                    </a:rPr>
                                    <m:t>2</m:t>
                                  </m:r>
                                </m:sup>
                              </m:sSup>
                              <m:sSup>
                                <m:sSupPr>
                                  <m:ctrlPr>
                                    <a:rPr lang="en-US" sz="2100" i="1">
                                      <a:latin typeface="Cambria Math"/>
                                    </a:rPr>
                                  </m:ctrlPr>
                                </m:sSupPr>
                                <m:e>
                                  <m:r>
                                    <a:rPr lang="en-US" sz="2100" i="1">
                                      <a:latin typeface="Cambria Math"/>
                                      <a:ea typeface="Cambria Math"/>
                                    </a:rPr>
                                    <m:t>𝜋</m:t>
                                  </m:r>
                                </m:e>
                                <m:sup>
                                  <m:r>
                                    <a:rPr lang="en-US" sz="2100" i="1">
                                      <a:latin typeface="Cambria Math"/>
                                    </a:rPr>
                                    <m:t>2</m:t>
                                  </m:r>
                                </m:sup>
                              </m:sSup>
                            </m:den>
                          </m:f>
                          <m:sSup>
                            <m:sSupPr>
                              <m:ctrlPr>
                                <a:rPr lang="en-US" sz="2100" i="1" smtClean="0">
                                  <a:latin typeface="Cambria Math"/>
                                </a:rPr>
                              </m:ctrlPr>
                            </m:sSupPr>
                            <m:e>
                              <m:r>
                                <a:rPr lang="en-US" sz="2100" b="0" i="1" smtClean="0">
                                  <a:latin typeface="Cambria Math"/>
                                </a:rPr>
                                <m:t>𝑒</m:t>
                              </m:r>
                            </m:e>
                            <m:sup>
                              <m:r>
                                <a:rPr lang="en-US" sz="2100" b="0" i="1" smtClean="0">
                                  <a:latin typeface="Cambria Math"/>
                                </a:rPr>
                                <m:t>−</m:t>
                              </m:r>
                              <m:r>
                                <a:rPr lang="en-US" sz="2100" b="0" i="1" smtClean="0">
                                  <a:latin typeface="Cambria Math"/>
                                </a:rPr>
                                <m:t>𝑖𝑛</m:t>
                              </m:r>
                              <m:r>
                                <a:rPr lang="en-US" sz="2100" b="0" i="1" smtClean="0">
                                  <a:latin typeface="Cambria Math"/>
                                  <a:ea typeface="Cambria Math"/>
                                </a:rPr>
                                <m:t>𝜋</m:t>
                              </m:r>
                            </m:sup>
                          </m:sSup>
                          <m:r>
                            <a:rPr lang="en-US" sz="2100" b="0" i="1" smtClean="0">
                              <a:latin typeface="Cambria Math"/>
                            </a:rPr>
                            <m:t>+</m:t>
                          </m:r>
                          <m:f>
                            <m:fPr>
                              <m:ctrlPr>
                                <a:rPr lang="en-US" sz="2100" i="1">
                                  <a:latin typeface="Cambria Math"/>
                                </a:rPr>
                              </m:ctrlPr>
                            </m:fPr>
                            <m:num>
                              <m:r>
                                <a:rPr lang="en-US" sz="2100" i="1">
                                  <a:latin typeface="Cambria Math"/>
                                </a:rPr>
                                <m:t>𝑖</m:t>
                              </m:r>
                            </m:num>
                            <m:den>
                              <m:r>
                                <a:rPr lang="en-US" sz="2100" i="1">
                                  <a:latin typeface="Cambria Math"/>
                                </a:rPr>
                                <m:t>𝑛</m:t>
                              </m:r>
                              <m:r>
                                <a:rPr lang="en-US" sz="2100" i="1">
                                  <a:latin typeface="Cambria Math"/>
                                  <a:ea typeface="Cambria Math"/>
                                </a:rPr>
                                <m:t>𝜋</m:t>
                              </m:r>
                            </m:den>
                          </m:f>
                          <m:sSup>
                            <m:sSupPr>
                              <m:ctrlPr>
                                <a:rPr lang="en-US" sz="2100" i="1">
                                  <a:latin typeface="Cambria Math"/>
                                </a:rPr>
                              </m:ctrlPr>
                            </m:sSupPr>
                            <m:e>
                              <m:r>
                                <a:rPr lang="en-US" sz="2100" i="1">
                                  <a:latin typeface="Cambria Math"/>
                                </a:rPr>
                                <m:t>𝑒</m:t>
                              </m:r>
                            </m:e>
                            <m:sup>
                              <m:r>
                                <a:rPr lang="en-US" sz="2100" i="1">
                                  <a:latin typeface="Cambria Math"/>
                                </a:rPr>
                                <m:t>𝑖𝑛</m:t>
                              </m:r>
                              <m:r>
                                <a:rPr lang="en-US" sz="2100" i="1">
                                  <a:latin typeface="Cambria Math"/>
                                  <a:ea typeface="Cambria Math"/>
                                </a:rPr>
                                <m:t>𝜋</m:t>
                              </m:r>
                            </m:sup>
                          </m:sSup>
                          <m:r>
                            <a:rPr lang="en-US" sz="2100" i="1">
                              <a:latin typeface="Cambria Math"/>
                            </a:rPr>
                            <m:t>+</m:t>
                          </m:r>
                          <m:f>
                            <m:fPr>
                              <m:ctrlPr>
                                <a:rPr lang="en-US" sz="2100" i="1">
                                  <a:latin typeface="Cambria Math"/>
                                </a:rPr>
                              </m:ctrlPr>
                            </m:fPr>
                            <m:num>
                              <m:r>
                                <a:rPr lang="en-US" sz="2100" i="1">
                                  <a:latin typeface="Cambria Math"/>
                                </a:rPr>
                                <m:t>𝑖</m:t>
                              </m:r>
                            </m:num>
                            <m:den>
                              <m:sSup>
                                <m:sSupPr>
                                  <m:ctrlPr>
                                    <a:rPr lang="en-US" sz="2100" i="1">
                                      <a:latin typeface="Cambria Math"/>
                                    </a:rPr>
                                  </m:ctrlPr>
                                </m:sSupPr>
                                <m:e>
                                  <m:r>
                                    <a:rPr lang="en-US" sz="2100" i="1">
                                      <a:latin typeface="Cambria Math"/>
                                    </a:rPr>
                                    <m:t>𝑛</m:t>
                                  </m:r>
                                </m:e>
                                <m:sup>
                                  <m:r>
                                    <a:rPr lang="en-US" sz="2100" i="1">
                                      <a:latin typeface="Cambria Math"/>
                                    </a:rPr>
                                    <m:t>2</m:t>
                                  </m:r>
                                </m:sup>
                              </m:sSup>
                              <m:sSup>
                                <m:sSupPr>
                                  <m:ctrlPr>
                                    <a:rPr lang="en-US" sz="2100" i="1">
                                      <a:latin typeface="Cambria Math"/>
                                    </a:rPr>
                                  </m:ctrlPr>
                                </m:sSupPr>
                                <m:e>
                                  <m:r>
                                    <a:rPr lang="en-US" sz="2100" i="1">
                                      <a:latin typeface="Cambria Math"/>
                                      <a:ea typeface="Cambria Math"/>
                                    </a:rPr>
                                    <m:t>𝜋</m:t>
                                  </m:r>
                                </m:e>
                                <m:sup>
                                  <m:r>
                                    <a:rPr lang="en-US" sz="2100" i="1">
                                      <a:latin typeface="Cambria Math"/>
                                    </a:rPr>
                                    <m:t>2</m:t>
                                  </m:r>
                                </m:sup>
                              </m:sSup>
                            </m:den>
                          </m:f>
                          <m:r>
                            <a:rPr lang="en-US" sz="2100" b="0" i="1" smtClean="0">
                              <a:latin typeface="Cambria Math"/>
                              <a:ea typeface="Cambria Math"/>
                            </a:rPr>
                            <m:t>−</m:t>
                          </m:r>
                          <m:f>
                            <m:fPr>
                              <m:ctrlPr>
                                <a:rPr lang="en-US" sz="2100" i="1">
                                  <a:latin typeface="Cambria Math"/>
                                </a:rPr>
                              </m:ctrlPr>
                            </m:fPr>
                            <m:num>
                              <m:r>
                                <a:rPr lang="en-US" sz="2100" i="1">
                                  <a:latin typeface="Cambria Math"/>
                                </a:rPr>
                                <m:t>1</m:t>
                              </m:r>
                            </m:num>
                            <m:den>
                              <m:sSup>
                                <m:sSupPr>
                                  <m:ctrlPr>
                                    <a:rPr lang="en-US" sz="2100" i="1">
                                      <a:latin typeface="Cambria Math"/>
                                    </a:rPr>
                                  </m:ctrlPr>
                                </m:sSupPr>
                                <m:e>
                                  <m:r>
                                    <a:rPr lang="en-US" sz="2100" i="1">
                                      <a:latin typeface="Cambria Math"/>
                                    </a:rPr>
                                    <m:t>𝑛</m:t>
                                  </m:r>
                                </m:e>
                                <m:sup>
                                  <m:r>
                                    <a:rPr lang="en-US" sz="2100" i="1">
                                      <a:latin typeface="Cambria Math"/>
                                    </a:rPr>
                                    <m:t>2</m:t>
                                  </m:r>
                                </m:sup>
                              </m:sSup>
                              <m:sSup>
                                <m:sSupPr>
                                  <m:ctrlPr>
                                    <a:rPr lang="en-US" sz="2100" i="1">
                                      <a:latin typeface="Cambria Math"/>
                                    </a:rPr>
                                  </m:ctrlPr>
                                </m:sSupPr>
                                <m:e>
                                  <m:r>
                                    <a:rPr lang="en-US" sz="2100" i="1">
                                      <a:latin typeface="Cambria Math"/>
                                      <a:ea typeface="Cambria Math"/>
                                    </a:rPr>
                                    <m:t>𝜋</m:t>
                                  </m:r>
                                </m:e>
                                <m:sup>
                                  <m:r>
                                    <a:rPr lang="en-US" sz="2100" i="1">
                                      <a:latin typeface="Cambria Math"/>
                                    </a:rPr>
                                    <m:t>2</m:t>
                                  </m:r>
                                </m:sup>
                              </m:sSup>
                            </m:den>
                          </m:f>
                          <m:sSup>
                            <m:sSupPr>
                              <m:ctrlPr>
                                <a:rPr lang="en-US" sz="2100" i="1">
                                  <a:latin typeface="Cambria Math"/>
                                </a:rPr>
                              </m:ctrlPr>
                            </m:sSupPr>
                            <m:e>
                              <m:r>
                                <a:rPr lang="en-US" sz="2100" i="1">
                                  <a:latin typeface="Cambria Math"/>
                                </a:rPr>
                                <m:t>𝑒</m:t>
                              </m:r>
                            </m:e>
                            <m:sup>
                              <m:r>
                                <a:rPr lang="en-US" sz="2100" i="1">
                                  <a:latin typeface="Cambria Math"/>
                                </a:rPr>
                                <m:t>𝑖𝑛</m:t>
                              </m:r>
                              <m:r>
                                <a:rPr lang="en-US" sz="2100" i="1">
                                  <a:latin typeface="Cambria Math"/>
                                  <a:ea typeface="Cambria Math"/>
                                </a:rPr>
                                <m:t>𝜋</m:t>
                              </m:r>
                            </m:sup>
                          </m:sSup>
                        </m:e>
                      </m:d>
                    </m:oMath>
                  </m:oMathPara>
                </a14:m>
                <a:endParaRPr lang="en-US" sz="2100" dirty="0"/>
              </a:p>
              <a:p>
                <a:pPr algn="just"/>
                <a:endParaRPr lang="en-US" sz="700" dirty="0" smtClean="0"/>
              </a:p>
              <a:p>
                <a:pPr algn="just"/>
                <a:r>
                  <a:rPr lang="en-US" sz="2100" dirty="0" smtClean="0"/>
                  <a:t>      The signal is passed through a band pass filter that passes only frequencies from 3.25 to 3.75 KHz.   </a:t>
                </a:r>
              </a:p>
              <a:p>
                <a:pPr algn="just"/>
                <a:r>
                  <a:rPr lang="en-US" sz="2100" dirty="0"/>
                  <a:t> </a:t>
                </a:r>
                <a:r>
                  <a:rPr lang="en-US" sz="2100" dirty="0" smtClean="0"/>
                  <a:t>     What signal emerges expressed as </a:t>
                </a:r>
                <a:r>
                  <a:rPr lang="en-US" sz="2100" dirty="0" err="1" smtClean="0"/>
                  <a:t>sines</a:t>
                </a:r>
                <a:r>
                  <a:rPr lang="en-US" sz="2100" dirty="0" smtClean="0"/>
                  <a:t> and cosines?</a:t>
                </a:r>
              </a:p>
              <a:p>
                <a:pPr algn="just"/>
                <a:endParaRPr lang="en-US" sz="1050" dirty="0"/>
              </a:p>
              <a:p>
                <a:pPr marL="457200" indent="-457200" algn="just">
                  <a:buFont typeface="+mj-lt"/>
                  <a:buAutoNum type="arabicPeriod" startAt="5"/>
                </a:pPr>
                <a:r>
                  <a:rPr lang="en-US" sz="2100" dirty="0" smtClean="0"/>
                  <a:t>A </a:t>
                </a:r>
                <a:r>
                  <a:rPr lang="en-US" sz="2100" dirty="0"/>
                  <a:t>periodic voltage </a:t>
                </a:r>
                <a14:m>
                  <m:oMath xmlns:m="http://schemas.openxmlformats.org/officeDocument/2006/math">
                    <m:r>
                      <a:rPr lang="en-US" sz="2100" i="1" dirty="0" smtClean="0">
                        <a:latin typeface="Cambria Math"/>
                      </a:rPr>
                      <m:t>𝑣</m:t>
                    </m:r>
                    <m:r>
                      <a:rPr lang="en-US" sz="2100" i="1" dirty="0" smtClean="0">
                        <a:latin typeface="Cambria Math"/>
                      </a:rPr>
                      <m:t>(</m:t>
                    </m:r>
                    <m:r>
                      <a:rPr lang="en-US" sz="2100" i="1" dirty="0" smtClean="0">
                        <a:latin typeface="Cambria Math"/>
                      </a:rPr>
                      <m:t>𝑡</m:t>
                    </m:r>
                    <m:r>
                      <a:rPr lang="en-US" sz="2100" i="1" dirty="0" smtClean="0">
                        <a:latin typeface="Cambria Math"/>
                      </a:rPr>
                      <m:t>)</m:t>
                    </m:r>
                  </m:oMath>
                </a14:m>
                <a:r>
                  <a:rPr lang="en-US" sz="2100" dirty="0"/>
                  <a:t> (in </a:t>
                </a:r>
                <a:r>
                  <a:rPr lang="en-US" sz="2100" dirty="0" smtClean="0"/>
                  <a:t>volts) </a:t>
                </a:r>
                <a:r>
                  <a:rPr lang="en-US" sz="2100" dirty="0"/>
                  <a:t>of period </a:t>
                </a:r>
                <a14:m>
                  <m:oMath xmlns:m="http://schemas.openxmlformats.org/officeDocument/2006/math">
                    <m:r>
                      <a:rPr lang="en-US" sz="2100" i="1" dirty="0" smtClean="0">
                        <a:latin typeface="Cambria Math"/>
                      </a:rPr>
                      <m:t>5</m:t>
                    </m:r>
                    <m:r>
                      <a:rPr lang="en-US" sz="2100" b="0" i="1" dirty="0" smtClean="0">
                        <a:latin typeface="Cambria Math"/>
                      </a:rPr>
                      <m:t> </m:t>
                    </m:r>
                    <m:r>
                      <a:rPr lang="en-US" sz="2100" b="0" i="1" dirty="0" smtClean="0">
                        <a:latin typeface="Cambria Math"/>
                      </a:rPr>
                      <m:t>𝑚𝑠</m:t>
                    </m:r>
                  </m:oMath>
                </a14:m>
                <a:r>
                  <a:rPr lang="en-US" sz="2100" dirty="0"/>
                  <a:t> </a:t>
                </a:r>
                <a:r>
                  <a:rPr lang="en-US" sz="2100" dirty="0" smtClean="0"/>
                  <a:t>and specified by</a:t>
                </a:r>
              </a:p>
              <a:p>
                <a:pPr algn="just"/>
                <a14:m>
                  <m:oMathPara xmlns:m="http://schemas.openxmlformats.org/officeDocument/2006/math">
                    <m:oMathParaPr>
                      <m:jc m:val="centerGroup"/>
                    </m:oMathParaPr>
                    <m:oMath xmlns:m="http://schemas.openxmlformats.org/officeDocument/2006/math">
                      <m:r>
                        <a:rPr lang="en-US" sz="2100" i="1" smtClean="0">
                          <a:solidFill>
                            <a:srgbClr val="0070C0"/>
                          </a:solidFill>
                          <a:latin typeface="Cambria Math"/>
                        </a:rPr>
                        <m:t>𝑣</m:t>
                      </m:r>
                      <m:d>
                        <m:dPr>
                          <m:ctrlPr>
                            <a:rPr lang="en-US" sz="2100" i="1">
                              <a:solidFill>
                                <a:srgbClr val="0070C0"/>
                              </a:solidFill>
                              <a:latin typeface="Cambria Math"/>
                            </a:rPr>
                          </m:ctrlPr>
                        </m:dPr>
                        <m:e>
                          <m:r>
                            <a:rPr lang="en-US" sz="2100" i="1">
                              <a:solidFill>
                                <a:srgbClr val="0070C0"/>
                              </a:solidFill>
                              <a:latin typeface="Cambria Math"/>
                            </a:rPr>
                            <m:t>𝑡</m:t>
                          </m:r>
                        </m:e>
                      </m:d>
                      <m:r>
                        <a:rPr lang="en-US" sz="2100" i="1">
                          <a:solidFill>
                            <a:srgbClr val="0070C0"/>
                          </a:solidFill>
                          <a:latin typeface="Cambria Math"/>
                        </a:rPr>
                        <m:t>=</m:t>
                      </m:r>
                      <m:d>
                        <m:dPr>
                          <m:begChr m:val="{"/>
                          <m:endChr m:val=""/>
                          <m:ctrlPr>
                            <a:rPr lang="en-US" sz="2100" i="1">
                              <a:solidFill>
                                <a:srgbClr val="0070C0"/>
                              </a:solidFill>
                              <a:latin typeface="Cambria Math"/>
                            </a:rPr>
                          </m:ctrlPr>
                        </m:dPr>
                        <m:e>
                          <m:eqArr>
                            <m:eqArrPr>
                              <m:ctrlPr>
                                <a:rPr lang="en-US" sz="2100" i="1">
                                  <a:solidFill>
                                    <a:srgbClr val="0070C0"/>
                                  </a:solidFill>
                                  <a:latin typeface="Cambria Math"/>
                                </a:rPr>
                              </m:ctrlPr>
                            </m:eqArrPr>
                            <m:e>
                              <m:r>
                                <a:rPr lang="en-US" sz="2100" b="0" i="1" smtClean="0">
                                  <a:solidFill>
                                    <a:srgbClr val="0070C0"/>
                                  </a:solidFill>
                                  <a:latin typeface="Cambria Math"/>
                                </a:rPr>
                                <m:t>60</m:t>
                              </m:r>
                              <m:r>
                                <a:rPr lang="en-US" sz="2100" i="1">
                                  <a:solidFill>
                                    <a:srgbClr val="0070C0"/>
                                  </a:solidFill>
                                  <a:latin typeface="Cambria Math"/>
                                </a:rPr>
                                <m:t>,     </m:t>
                              </m:r>
                              <m:r>
                                <a:rPr lang="en-US" sz="2100" b="0" i="1" smtClean="0">
                                  <a:solidFill>
                                    <a:srgbClr val="0070C0"/>
                                  </a:solidFill>
                                  <a:latin typeface="Cambria Math"/>
                                </a:rPr>
                                <m:t>0</m:t>
                              </m:r>
                              <m:r>
                                <a:rPr lang="en-US" sz="2100" i="1">
                                  <a:solidFill>
                                    <a:srgbClr val="0070C0"/>
                                  </a:solidFill>
                                  <a:latin typeface="Cambria Math"/>
                                </a:rPr>
                                <m:t>&lt;</m:t>
                              </m:r>
                              <m:r>
                                <a:rPr lang="en-US" sz="2100" i="1">
                                  <a:solidFill>
                                    <a:srgbClr val="0070C0"/>
                                  </a:solidFill>
                                  <a:latin typeface="Cambria Math"/>
                                </a:rPr>
                                <m:t>𝑡</m:t>
                              </m:r>
                              <m:r>
                                <a:rPr lang="en-US" sz="2100" i="1">
                                  <a:solidFill>
                                    <a:srgbClr val="0070C0"/>
                                  </a:solidFill>
                                  <a:latin typeface="Cambria Math"/>
                                </a:rPr>
                                <m:t>&lt;1.25 </m:t>
                              </m:r>
                            </m:e>
                            <m:e>
                              <m:r>
                                <a:rPr lang="en-US" sz="2100" b="0" i="1" smtClean="0">
                                  <a:solidFill>
                                    <a:srgbClr val="0070C0"/>
                                  </a:solidFill>
                                  <a:latin typeface="Cambria Math"/>
                                </a:rPr>
                                <m:t>0</m:t>
                              </m:r>
                              <m:r>
                                <a:rPr lang="en-US" sz="2100" i="1">
                                  <a:solidFill>
                                    <a:srgbClr val="0070C0"/>
                                  </a:solidFill>
                                  <a:latin typeface="Cambria Math"/>
                                </a:rPr>
                                <m:t>,</m:t>
                              </m:r>
                              <m:r>
                                <a:rPr lang="en-US" sz="2100" b="0" i="1" smtClean="0">
                                  <a:solidFill>
                                    <a:srgbClr val="0070C0"/>
                                  </a:solidFill>
                                  <a:latin typeface="Cambria Math"/>
                                </a:rPr>
                                <m:t>    </m:t>
                              </m:r>
                              <m:r>
                                <a:rPr lang="en-US" sz="2100" i="1">
                                  <a:solidFill>
                                    <a:srgbClr val="0070C0"/>
                                  </a:solidFill>
                                  <a:latin typeface="Cambria Math"/>
                                </a:rPr>
                                <m:t>1.25&lt;</m:t>
                              </m:r>
                              <m:r>
                                <a:rPr lang="en-US" sz="2100" i="1">
                                  <a:solidFill>
                                    <a:srgbClr val="0070C0"/>
                                  </a:solidFill>
                                  <a:latin typeface="Cambria Math"/>
                                </a:rPr>
                                <m:t>𝑡</m:t>
                              </m:r>
                              <m:r>
                                <a:rPr lang="en-US" sz="2100" b="0" i="1" smtClean="0">
                                  <a:solidFill>
                                    <a:srgbClr val="0070C0"/>
                                  </a:solidFill>
                                  <a:latin typeface="Cambria Math"/>
                                </a:rPr>
                                <m:t>&lt;</m:t>
                              </m:r>
                              <m:r>
                                <a:rPr lang="en-US" sz="2100" i="1">
                                  <a:solidFill>
                                    <a:srgbClr val="0070C0"/>
                                  </a:solidFill>
                                  <a:latin typeface="Cambria Math"/>
                                </a:rPr>
                                <m:t>5 </m:t>
                              </m:r>
                            </m:e>
                          </m:eqArr>
                          <m:r>
                            <a:rPr lang="en-US" sz="2100" b="0" i="0" smtClean="0">
                              <a:solidFill>
                                <a:srgbClr val="0070C0"/>
                              </a:solidFill>
                              <a:latin typeface="Cambria Math"/>
                            </a:rPr>
                            <m:t>    </m:t>
                          </m:r>
                          <m:r>
                            <m:rPr>
                              <m:sty m:val="p"/>
                            </m:rPr>
                            <a:rPr lang="en-US" sz="2100">
                              <a:solidFill>
                                <a:srgbClr val="0070C0"/>
                              </a:solidFill>
                              <a:latin typeface="Cambria Math"/>
                            </a:rPr>
                            <m:t>and</m:t>
                          </m:r>
                          <m:r>
                            <a:rPr lang="en-US" sz="2100" i="1">
                              <a:solidFill>
                                <a:srgbClr val="0070C0"/>
                              </a:solidFill>
                              <a:latin typeface="Cambria Math"/>
                            </a:rPr>
                            <m:t>    </m:t>
                          </m:r>
                          <m:r>
                            <a:rPr lang="en-US" sz="2100" i="1">
                              <a:solidFill>
                                <a:srgbClr val="0070C0"/>
                              </a:solidFill>
                              <a:latin typeface="Cambria Math"/>
                            </a:rPr>
                            <m:t>𝑣</m:t>
                          </m:r>
                          <m:d>
                            <m:dPr>
                              <m:ctrlPr>
                                <a:rPr lang="en-US" sz="2100" i="1">
                                  <a:solidFill>
                                    <a:srgbClr val="0070C0"/>
                                  </a:solidFill>
                                  <a:latin typeface="Cambria Math"/>
                                </a:rPr>
                              </m:ctrlPr>
                            </m:dPr>
                            <m:e>
                              <m:r>
                                <a:rPr lang="en-US" sz="2100" i="1">
                                  <a:solidFill>
                                    <a:srgbClr val="0070C0"/>
                                  </a:solidFill>
                                  <a:latin typeface="Cambria Math"/>
                                </a:rPr>
                                <m:t>𝑡</m:t>
                              </m:r>
                              <m:r>
                                <a:rPr lang="en-US" sz="2100" i="1">
                                  <a:solidFill>
                                    <a:srgbClr val="0070C0"/>
                                  </a:solidFill>
                                  <a:latin typeface="Cambria Math"/>
                                </a:rPr>
                                <m:t>+5</m:t>
                              </m:r>
                            </m:e>
                          </m:d>
                          <m:r>
                            <a:rPr lang="en-US" sz="2100" i="1">
                              <a:solidFill>
                                <a:srgbClr val="0070C0"/>
                              </a:solidFill>
                              <a:latin typeface="Cambria Math"/>
                            </a:rPr>
                            <m:t>=</m:t>
                          </m:r>
                          <m:r>
                            <a:rPr lang="en-US" sz="2100" i="1">
                              <a:solidFill>
                                <a:srgbClr val="0070C0"/>
                              </a:solidFill>
                              <a:latin typeface="Cambria Math"/>
                            </a:rPr>
                            <m:t>𝑣</m:t>
                          </m:r>
                          <m:d>
                            <m:dPr>
                              <m:ctrlPr>
                                <a:rPr lang="en-US" sz="2100" i="1">
                                  <a:solidFill>
                                    <a:srgbClr val="0070C0"/>
                                  </a:solidFill>
                                  <a:latin typeface="Cambria Math"/>
                                </a:rPr>
                              </m:ctrlPr>
                            </m:dPr>
                            <m:e>
                              <m:r>
                                <a:rPr lang="en-US" sz="2100" i="1">
                                  <a:solidFill>
                                    <a:srgbClr val="0070C0"/>
                                  </a:solidFill>
                                  <a:latin typeface="Cambria Math"/>
                                </a:rPr>
                                <m:t>𝑡</m:t>
                              </m:r>
                            </m:e>
                          </m:d>
                          <m:r>
                            <a:rPr lang="en-US" sz="2100" i="1">
                              <a:solidFill>
                                <a:srgbClr val="0070C0"/>
                              </a:solidFill>
                              <a:latin typeface="Cambria Math"/>
                            </a:rPr>
                            <m:t>   </m:t>
                          </m:r>
                          <m:r>
                            <a:rPr lang="en-US" sz="2100" i="1">
                              <a:solidFill>
                                <a:srgbClr val="0070C0"/>
                              </a:solidFill>
                              <a:latin typeface="Cambria Math"/>
                              <a:ea typeface="Cambria Math"/>
                            </a:rPr>
                            <m:t>∀</m:t>
                          </m:r>
                          <m:r>
                            <a:rPr lang="en-US" sz="2100" i="1">
                              <a:solidFill>
                                <a:srgbClr val="0070C0"/>
                              </a:solidFill>
                              <a:latin typeface="Cambria Math"/>
                              <a:ea typeface="Cambria Math"/>
                            </a:rPr>
                            <m:t>𝑡</m:t>
                          </m:r>
                          <m:r>
                            <a:rPr lang="en-US" sz="2100" i="1">
                              <a:solidFill>
                                <a:srgbClr val="0070C0"/>
                              </a:solidFill>
                              <a:latin typeface="Cambria Math"/>
                              <a:ea typeface="Cambria Math"/>
                            </a:rPr>
                            <m:t>.</m:t>
                          </m:r>
                          <m:r>
                            <m:rPr>
                              <m:nor/>
                            </m:rPr>
                            <a:rPr lang="en-US" sz="2100" dirty="0">
                              <a:solidFill>
                                <a:srgbClr val="0070C0"/>
                              </a:solidFill>
                              <a:ea typeface="Cambria Math"/>
                            </a:rPr>
                            <m:t> </m:t>
                          </m:r>
                        </m:e>
                      </m:d>
                    </m:oMath>
                  </m:oMathPara>
                </a14:m>
                <a:endParaRPr lang="en-US" sz="2100" dirty="0"/>
              </a:p>
              <a:p>
                <a:pPr algn="just"/>
                <a:r>
                  <a:rPr lang="en-US" sz="2100" dirty="0" smtClean="0"/>
                  <a:t> </a:t>
                </a:r>
                <a:r>
                  <a:rPr lang="en-US" sz="2100" dirty="0"/>
                  <a:t>      </a:t>
                </a:r>
                <a:r>
                  <a:rPr lang="en-US" sz="2100" dirty="0" smtClean="0"/>
                  <a:t>is </a:t>
                </a:r>
                <a:r>
                  <a:rPr lang="en-US" sz="2100" dirty="0"/>
                  <a:t>applied across the terminals of a </a:t>
                </a:r>
                <a14:m>
                  <m:oMath xmlns:m="http://schemas.openxmlformats.org/officeDocument/2006/math">
                    <m:r>
                      <a:rPr lang="en-US" sz="2100" i="1" dirty="0" smtClean="0">
                        <a:latin typeface="Cambria Math"/>
                      </a:rPr>
                      <m:t>15</m:t>
                    </m:r>
                    <m:r>
                      <m:rPr>
                        <m:sty m:val="p"/>
                      </m:rPr>
                      <a:rPr lang="en-US" sz="2100" i="0" dirty="0">
                        <a:latin typeface="Cambria Math"/>
                      </a:rPr>
                      <m:t>Ω</m:t>
                    </m:r>
                  </m:oMath>
                </a14:m>
                <a:r>
                  <a:rPr lang="en-US" sz="2100" dirty="0"/>
                  <a:t> resistor.</a:t>
                </a:r>
              </a:p>
              <a:p>
                <a:pPr marL="457200" indent="-457200" algn="just">
                  <a:buFont typeface="+mj-lt"/>
                  <a:buAutoNum type="arabicPeriod" startAt="5"/>
                </a:pPr>
                <a:endParaRPr lang="en-US" sz="2100" b="1" dirty="0">
                  <a:solidFill>
                    <a:srgbClr val="0070C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73863" y="500914"/>
                <a:ext cx="11889349" cy="4426212"/>
              </a:xfrm>
              <a:prstGeom prst="rect">
                <a:avLst/>
              </a:prstGeom>
              <a:blipFill rotWithShape="1">
                <a:blip r:embed="rId2"/>
                <a:stretch>
                  <a:fillRect l="-667" t="-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76518" y="4515555"/>
                <a:ext cx="11495466" cy="2031325"/>
              </a:xfrm>
              <a:prstGeom prst="rect">
                <a:avLst/>
              </a:prstGeom>
            </p:spPr>
            <p:txBody>
              <a:bodyPr wrap="square">
                <a:spAutoFit/>
              </a:bodyPr>
              <a:lstStyle/>
              <a:p>
                <a:pPr marL="342900" indent="-342900">
                  <a:buFont typeface="+mj-lt"/>
                  <a:buAutoNum type="alphaLcParenR"/>
                </a:pPr>
                <a:r>
                  <a:rPr lang="en-US" sz="2100" dirty="0" smtClean="0"/>
                  <a:t>Obtain expressions for the coefficients </a:t>
                </a:r>
                <a14:m>
                  <m:oMath xmlns:m="http://schemas.openxmlformats.org/officeDocument/2006/math">
                    <m:sSub>
                      <m:sSubPr>
                        <m:ctrlPr>
                          <a:rPr lang="en-US" sz="2100" i="1" dirty="0" smtClean="0">
                            <a:latin typeface="Cambria Math"/>
                          </a:rPr>
                        </m:ctrlPr>
                      </m:sSubPr>
                      <m:e>
                        <m:r>
                          <a:rPr lang="en-US" sz="2100" b="0" i="1" dirty="0" smtClean="0">
                            <a:latin typeface="Cambria Math"/>
                          </a:rPr>
                          <m:t>𝑐</m:t>
                        </m:r>
                      </m:e>
                      <m:sub>
                        <m:r>
                          <a:rPr lang="en-US" sz="2100" b="0" i="1" dirty="0" smtClean="0">
                            <a:latin typeface="Cambria Math"/>
                          </a:rPr>
                          <m:t>𝑘</m:t>
                        </m:r>
                      </m:sub>
                    </m:sSub>
                  </m:oMath>
                </a14:m>
                <a:r>
                  <a:rPr lang="en-US" sz="2100" i="1" dirty="0"/>
                  <a:t> </a:t>
                </a:r>
                <a:r>
                  <a:rPr lang="en-US" sz="2100" dirty="0"/>
                  <a:t>of </a:t>
                </a:r>
                <a:r>
                  <a:rPr lang="en-US" sz="2100" dirty="0" smtClean="0"/>
                  <a:t>the complex </a:t>
                </a:r>
                <a:r>
                  <a:rPr lang="en-US" sz="2100" dirty="0"/>
                  <a:t>Fourier series representation of </a:t>
                </a:r>
                <a14:m>
                  <m:oMath xmlns:m="http://schemas.openxmlformats.org/officeDocument/2006/math">
                    <m:r>
                      <a:rPr lang="en-US" sz="2100" i="1" dirty="0" smtClean="0">
                        <a:latin typeface="Cambria Math"/>
                      </a:rPr>
                      <m:t>𝑣</m:t>
                    </m:r>
                    <m:r>
                      <a:rPr lang="en-US" sz="2100" i="1" dirty="0" smtClean="0">
                        <a:latin typeface="Cambria Math"/>
                      </a:rPr>
                      <m:t>(</m:t>
                    </m:r>
                    <m:r>
                      <a:rPr lang="en-US" sz="2100" i="1" dirty="0" smtClean="0">
                        <a:latin typeface="Cambria Math"/>
                      </a:rPr>
                      <m:t>𝑡</m:t>
                    </m:r>
                    <m:r>
                      <a:rPr lang="en-US" sz="2100" i="1" dirty="0" smtClean="0">
                        <a:latin typeface="Cambria Math"/>
                      </a:rPr>
                      <m:t>)</m:t>
                    </m:r>
                  </m:oMath>
                </a14:m>
                <a:r>
                  <a:rPr lang="en-US" sz="2100" dirty="0" smtClean="0"/>
                  <a:t>, and </a:t>
                </a:r>
                <a:r>
                  <a:rPr lang="en-US" sz="2100" dirty="0"/>
                  <a:t>write down the values of the first </a:t>
                </a:r>
                <a:r>
                  <a:rPr lang="en-US" sz="2100" dirty="0" smtClean="0"/>
                  <a:t>five non-zero </a:t>
                </a:r>
                <a:r>
                  <a:rPr lang="en-US" sz="2100" dirty="0"/>
                  <a:t>terms.</a:t>
                </a:r>
              </a:p>
              <a:p>
                <a:pPr marL="342900" indent="-342900">
                  <a:buFont typeface="+mj-lt"/>
                  <a:buAutoNum type="alphaLcParenR"/>
                </a:pPr>
                <a:r>
                  <a:rPr lang="en-US" sz="2100" dirty="0" smtClean="0"/>
                  <a:t>Calculate </a:t>
                </a:r>
                <a:r>
                  <a:rPr lang="en-US" sz="2100" dirty="0"/>
                  <a:t>the power associated with each </a:t>
                </a:r>
                <a:r>
                  <a:rPr lang="en-US" sz="2100" dirty="0" smtClean="0"/>
                  <a:t>of the </a:t>
                </a:r>
                <a:r>
                  <a:rPr lang="en-US" sz="2100" dirty="0"/>
                  <a:t>first five non-zero terms of the </a:t>
                </a:r>
                <a:r>
                  <a:rPr lang="en-US" sz="2100" dirty="0" smtClean="0"/>
                  <a:t>Fourier expansion</a:t>
                </a:r>
                <a:r>
                  <a:rPr lang="en-US" sz="2100" dirty="0"/>
                  <a:t>.</a:t>
                </a:r>
              </a:p>
              <a:p>
                <a:pPr marL="342900" indent="-342900">
                  <a:buFont typeface="+mj-lt"/>
                  <a:buAutoNum type="alphaLcParenR"/>
                </a:pPr>
                <a:r>
                  <a:rPr lang="en-US" sz="2100" dirty="0" smtClean="0"/>
                  <a:t>Calculate </a:t>
                </a:r>
                <a:r>
                  <a:rPr lang="en-US" sz="2100" dirty="0"/>
                  <a:t>the total power delivered to </a:t>
                </a:r>
                <a:r>
                  <a:rPr lang="en-US" sz="2100" dirty="0" smtClean="0"/>
                  <a:t>the </a:t>
                </a:r>
                <a14:m>
                  <m:oMath xmlns:m="http://schemas.openxmlformats.org/officeDocument/2006/math">
                    <m:r>
                      <a:rPr lang="el-GR" sz="2100" i="1" dirty="0" smtClean="0">
                        <a:latin typeface="Cambria Math"/>
                      </a:rPr>
                      <m:t>15</m:t>
                    </m:r>
                    <m:r>
                      <m:rPr>
                        <m:sty m:val="p"/>
                      </m:rPr>
                      <a:rPr lang="el-GR" sz="2100" i="0" dirty="0" smtClean="0">
                        <a:latin typeface="Cambria Math"/>
                      </a:rPr>
                      <m:t>Ω</m:t>
                    </m:r>
                  </m:oMath>
                </a14:m>
                <a:r>
                  <a:rPr lang="el-GR" sz="2100" dirty="0" smtClean="0"/>
                  <a:t> </a:t>
                </a:r>
                <a:r>
                  <a:rPr lang="en-US" sz="2100" dirty="0"/>
                  <a:t>resistor.</a:t>
                </a:r>
              </a:p>
              <a:p>
                <a:pPr marL="342900" indent="-342900">
                  <a:buFont typeface="+mj-lt"/>
                  <a:buAutoNum type="alphaLcParenR"/>
                </a:pPr>
                <a:r>
                  <a:rPr lang="en-US" sz="2100" dirty="0" smtClean="0"/>
                  <a:t>What </a:t>
                </a:r>
                <a:r>
                  <a:rPr lang="en-US" sz="2100" dirty="0"/>
                  <a:t>is the percentage of the total </a:t>
                </a:r>
                <a:r>
                  <a:rPr lang="en-US" sz="2100" dirty="0" smtClean="0"/>
                  <a:t>power delivered </a:t>
                </a:r>
                <a:r>
                  <a:rPr lang="en-US" sz="2100" dirty="0"/>
                  <a:t>to the resistor by the first </a:t>
                </a:r>
                <a:r>
                  <a:rPr lang="en-US" sz="2100" dirty="0" smtClean="0"/>
                  <a:t>five non-zero </a:t>
                </a:r>
                <a:r>
                  <a:rPr lang="en-US" sz="2100" dirty="0"/>
                  <a:t>terms of the Fourier series?</a:t>
                </a:r>
              </a:p>
            </p:txBody>
          </p:sp>
        </mc:Choice>
        <mc:Fallback xmlns="">
          <p:sp>
            <p:nvSpPr>
              <p:cNvPr id="5" name="Rectangle 4"/>
              <p:cNvSpPr>
                <a:spLocks noRot="1" noChangeAspect="1" noMove="1" noResize="1" noEditPoints="1" noAdjustHandles="1" noChangeArrowheads="1" noChangeShapeType="1" noTextEdit="1"/>
              </p:cNvSpPr>
              <p:nvPr/>
            </p:nvSpPr>
            <p:spPr>
              <a:xfrm>
                <a:off x="476518" y="4515555"/>
                <a:ext cx="11495466" cy="2031325"/>
              </a:xfrm>
              <a:prstGeom prst="rect">
                <a:avLst/>
              </a:prstGeom>
              <a:blipFill rotWithShape="1">
                <a:blip r:embed="rId3"/>
                <a:stretch>
                  <a:fillRect l="-636" t="-2102" r="-318" b="-4805"/>
                </a:stretch>
              </a:blipFill>
            </p:spPr>
            <p:txBody>
              <a:bodyPr/>
              <a:lstStyle/>
              <a:p>
                <a:r>
                  <a:rPr lang="en-US">
                    <a:noFill/>
                  </a:rPr>
                  <a:t> </a:t>
                </a:r>
              </a:p>
            </p:txBody>
          </p:sp>
        </mc:Fallback>
      </mc:AlternateContent>
    </p:spTree>
    <p:extLst>
      <p:ext uri="{BB962C8B-B14F-4D97-AF65-F5344CB8AC3E}">
        <p14:creationId xmlns:p14="http://schemas.microsoft.com/office/powerpoint/2010/main" val="4115779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8787" y="160986"/>
            <a:ext cx="11848564" cy="5666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mn-lt"/>
              </a:rPr>
              <a:t>Discrete </a:t>
            </a:r>
            <a:r>
              <a:rPr lang="en-US" sz="3600" b="1" dirty="0" smtClean="0">
                <a:solidFill>
                  <a:srgbClr val="0070C0"/>
                </a:solidFill>
                <a:latin typeface="+mn-lt"/>
              </a:rPr>
              <a:t>Frequency Spectra </a:t>
            </a:r>
            <a:endParaRPr lang="en-US" sz="3600" b="1" dirty="0">
              <a:solidFill>
                <a:srgbClr val="0070C0"/>
              </a:solidFill>
              <a:latin typeface="+mn-lt"/>
            </a:endParaRPr>
          </a:p>
          <a:p>
            <a:endParaRPr lang="en-US" sz="3600" b="1" dirty="0">
              <a:solidFill>
                <a:srgbClr val="0070C0"/>
              </a:solidFill>
              <a:latin typeface="+mn-lt"/>
            </a:endParaRPr>
          </a:p>
          <a:p>
            <a:endParaRPr lang="en-US" sz="3600" b="1" dirty="0">
              <a:solidFill>
                <a:srgbClr val="0070C0"/>
              </a:solidFill>
              <a:latin typeface="+mn-lt"/>
            </a:endParaRPr>
          </a:p>
        </p:txBody>
      </p:sp>
      <mc:AlternateContent xmlns:mc="http://schemas.openxmlformats.org/markup-compatibility/2006" xmlns:a14="http://schemas.microsoft.com/office/drawing/2010/main">
        <mc:Choice Requires="a14">
          <p:sp>
            <p:nvSpPr>
              <p:cNvPr id="6" name="Rectangle 5"/>
              <p:cNvSpPr/>
              <p:nvPr/>
            </p:nvSpPr>
            <p:spPr>
              <a:xfrm>
                <a:off x="173864" y="727656"/>
                <a:ext cx="11758410" cy="6088205"/>
              </a:xfrm>
              <a:prstGeom prst="rect">
                <a:avLst/>
              </a:prstGeom>
            </p:spPr>
            <p:txBody>
              <a:bodyPr wrap="square">
                <a:spAutoFit/>
              </a:bodyPr>
              <a:lstStyle/>
              <a:p>
                <a:pPr marL="342900" indent="-342900">
                  <a:buFont typeface="Arial" panose="020B0604020202020204" pitchFamily="34" charset="0"/>
                  <a:buChar char="•"/>
                </a:pPr>
                <a:r>
                  <a:rPr lang="en-US" sz="2200" dirty="0"/>
                  <a:t>In expressing a periodic function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rPr>
                      <m:t>)</m:t>
                    </m:r>
                  </m:oMath>
                </a14:m>
                <a:r>
                  <a:rPr lang="en-US" sz="2200" dirty="0"/>
                  <a:t> by its Fourier series expansion, we decompose the function into its </a:t>
                </a:r>
                <a:r>
                  <a:rPr lang="en-US" sz="2200" b="1" dirty="0"/>
                  <a:t>harmonic </a:t>
                </a:r>
                <a:r>
                  <a:rPr lang="en-US" sz="2200" dirty="0"/>
                  <a:t>or </a:t>
                </a:r>
                <a:r>
                  <a:rPr lang="en-US" sz="2200" b="1" dirty="0"/>
                  <a:t>frequency components</a:t>
                </a:r>
                <a:r>
                  <a:rPr lang="en-US" sz="2200" dirty="0"/>
                  <a:t>. </a:t>
                </a:r>
              </a:p>
              <a:p>
                <a:pPr marL="342900" indent="-342900">
                  <a:buFont typeface="Arial" panose="020B0604020202020204" pitchFamily="34" charset="0"/>
                  <a:buChar char="•"/>
                </a:pPr>
                <a:endParaRPr lang="en-US" sz="700" dirty="0"/>
              </a:p>
              <a:p>
                <a:pPr marL="342900" indent="-342900">
                  <a:buFont typeface="Arial" panose="020B0604020202020204" pitchFamily="34" charset="0"/>
                  <a:buChar char="•"/>
                </a:pPr>
                <a:r>
                  <a:rPr lang="en-US" sz="2200" dirty="0"/>
                  <a:t>If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rPr>
                      <m:t>)</m:t>
                    </m:r>
                  </m:oMath>
                </a14:m>
                <a:r>
                  <a:rPr lang="en-US" sz="2200" dirty="0"/>
                  <a:t> is a periodic function of period </a:t>
                </a:r>
                <a14:m>
                  <m:oMath xmlns:m="http://schemas.openxmlformats.org/officeDocument/2006/math">
                    <m:r>
                      <a:rPr lang="en-US" sz="2200" i="1" dirty="0" smtClean="0">
                        <a:latin typeface="Cambria Math" panose="02040503050406030204" pitchFamily="18" charset="0"/>
                      </a:rPr>
                      <m:t>𝑇</m:t>
                    </m:r>
                  </m:oMath>
                </a14:m>
                <a:r>
                  <a:rPr lang="en-US" sz="2200" i="1" dirty="0"/>
                  <a:t> </a:t>
                </a:r>
                <a:r>
                  <a:rPr lang="en-US" sz="2200" dirty="0"/>
                  <a:t>then it has frequency components at frequencies</a:t>
                </a:r>
              </a:p>
              <a:p>
                <a:pPr/>
                <a14:m>
                  <m:oMathPara xmlns:m="http://schemas.openxmlformats.org/officeDocument/2006/math">
                    <m:oMathParaPr>
                      <m:jc m:val="centerGroup"/>
                    </m:oMathParaPr>
                    <m:oMath xmlns:m="http://schemas.openxmlformats.org/officeDocument/2006/math">
                      <m:sSub>
                        <m:sSubPr>
                          <m:ctrlPr>
                            <a:rPr lang="en-US" sz="2200" i="1" smtClean="0">
                              <a:solidFill>
                                <a:srgbClr val="0070C0"/>
                              </a:solidFill>
                              <a:latin typeface="Cambria Math"/>
                            </a:rPr>
                          </m:ctrlPr>
                        </m:sSubPr>
                        <m:e>
                          <m:r>
                            <a:rPr lang="en-US" sz="2200" i="1" smtClean="0">
                              <a:solidFill>
                                <a:srgbClr val="0070C0"/>
                              </a:solidFill>
                              <a:latin typeface="Cambria Math" panose="02040503050406030204" pitchFamily="18" charset="0"/>
                              <a:ea typeface="Cambria Math" panose="02040503050406030204" pitchFamily="18" charset="0"/>
                            </a:rPr>
                            <m:t>𝜔</m:t>
                          </m:r>
                        </m:e>
                        <m:sub>
                          <m:r>
                            <a:rPr lang="en-US" sz="2200" b="0" i="1" smtClean="0">
                              <a:solidFill>
                                <a:srgbClr val="0070C0"/>
                              </a:solidFill>
                              <a:latin typeface="Cambria Math" panose="02040503050406030204" pitchFamily="18" charset="0"/>
                            </a:rPr>
                            <m:t>𝑘</m:t>
                          </m:r>
                        </m:sub>
                      </m:sSub>
                      <m:r>
                        <a:rPr lang="en-US" sz="2200" b="0" i="1" smtClean="0">
                          <a:solidFill>
                            <a:srgbClr val="0070C0"/>
                          </a:solidFill>
                          <a:latin typeface="Cambria Math" panose="02040503050406030204" pitchFamily="18" charset="0"/>
                        </a:rPr>
                        <m:t>=</m:t>
                      </m:r>
                      <m:f>
                        <m:fPr>
                          <m:ctrlPr>
                            <a:rPr lang="en-US" sz="2200" b="0" i="1" smtClean="0">
                              <a:solidFill>
                                <a:srgbClr val="0070C0"/>
                              </a:solidFill>
                              <a:latin typeface="Cambria Math"/>
                            </a:rPr>
                          </m:ctrlPr>
                        </m:fPr>
                        <m:num>
                          <m:r>
                            <a:rPr lang="en-US" sz="2200" b="0" i="1" smtClean="0">
                              <a:solidFill>
                                <a:srgbClr val="0070C0"/>
                              </a:solidFill>
                              <a:latin typeface="Cambria Math" panose="02040503050406030204" pitchFamily="18" charset="0"/>
                            </a:rPr>
                            <m:t>2</m:t>
                          </m:r>
                          <m:r>
                            <a:rPr lang="en-US" sz="2200" b="0" i="1" smtClean="0">
                              <a:solidFill>
                                <a:srgbClr val="0070C0"/>
                              </a:solidFill>
                              <a:latin typeface="Cambria Math" panose="02040503050406030204" pitchFamily="18" charset="0"/>
                            </a:rPr>
                            <m:t>𝑘</m:t>
                          </m:r>
                          <m:r>
                            <a:rPr lang="en-US" sz="2200" b="0" i="1" smtClean="0">
                              <a:solidFill>
                                <a:srgbClr val="0070C0"/>
                              </a:solidFill>
                              <a:latin typeface="Cambria Math" panose="02040503050406030204" pitchFamily="18" charset="0"/>
                              <a:ea typeface="Cambria Math" panose="02040503050406030204" pitchFamily="18" charset="0"/>
                            </a:rPr>
                            <m:t>𝜋</m:t>
                          </m:r>
                        </m:num>
                        <m:den>
                          <m:r>
                            <a:rPr lang="en-US" sz="2200" b="0" i="1" smtClean="0">
                              <a:solidFill>
                                <a:srgbClr val="0070C0"/>
                              </a:solidFill>
                              <a:latin typeface="Cambria Math" panose="02040503050406030204" pitchFamily="18" charset="0"/>
                            </a:rPr>
                            <m:t>𝑇</m:t>
                          </m:r>
                        </m:den>
                      </m:f>
                      <m:r>
                        <a:rPr lang="en-US" sz="2200" b="0" i="1" smtClean="0">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𝑘</m:t>
                      </m:r>
                      <m:r>
                        <a:rPr lang="en-US" sz="2200" b="0" i="1" smtClean="0">
                          <a:solidFill>
                            <a:srgbClr val="0070C0"/>
                          </a:solidFill>
                          <a:latin typeface="Cambria Math" panose="02040503050406030204" pitchFamily="18" charset="0"/>
                          <a:ea typeface="Cambria Math" panose="02040503050406030204" pitchFamily="18" charset="0"/>
                        </a:rPr>
                        <m:t>𝜔</m:t>
                      </m:r>
                      <m:r>
                        <a:rPr lang="en-US" sz="2200" b="0" i="1" smtClean="0">
                          <a:solidFill>
                            <a:srgbClr val="0070C0"/>
                          </a:solidFill>
                          <a:latin typeface="Cambria Math" panose="02040503050406030204" pitchFamily="18" charset="0"/>
                          <a:ea typeface="Cambria Math" panose="02040503050406030204" pitchFamily="18" charset="0"/>
                        </a:rPr>
                        <m:t>     (</m:t>
                      </m:r>
                      <m:r>
                        <a:rPr lang="en-US" sz="2200" b="0" i="1" smtClean="0">
                          <a:solidFill>
                            <a:srgbClr val="0070C0"/>
                          </a:solidFill>
                          <a:latin typeface="Cambria Math" panose="02040503050406030204" pitchFamily="18" charset="0"/>
                          <a:ea typeface="Cambria Math" panose="02040503050406030204" pitchFamily="18" charset="0"/>
                        </a:rPr>
                        <m:t>𝑘</m:t>
                      </m:r>
                      <m:r>
                        <a:rPr lang="en-US" sz="2200" b="0" i="1" smtClean="0">
                          <a:solidFill>
                            <a:srgbClr val="0070C0"/>
                          </a:solidFill>
                          <a:latin typeface="Cambria Math" panose="02040503050406030204" pitchFamily="18" charset="0"/>
                          <a:ea typeface="Cambria Math" panose="02040503050406030204" pitchFamily="18" charset="0"/>
                        </a:rPr>
                        <m:t>=1,2,3,…)</m:t>
                      </m:r>
                    </m:oMath>
                  </m:oMathPara>
                </a14:m>
                <a:endParaRPr lang="en-US" sz="2200" dirty="0">
                  <a:solidFill>
                    <a:srgbClr val="0070C0"/>
                  </a:solidFill>
                </a:endParaRPr>
              </a:p>
              <a:p>
                <a:r>
                  <a:rPr lang="en-US" sz="2200" dirty="0"/>
                  <a:t>      where </a:t>
                </a:r>
                <a14:m>
                  <m:oMath xmlns:m="http://schemas.openxmlformats.org/officeDocument/2006/math">
                    <m:r>
                      <a:rPr lang="en-US" sz="2200" i="1" dirty="0" smtClean="0">
                        <a:latin typeface="Cambria Math" panose="02040503050406030204" pitchFamily="18" charset="0"/>
                      </a:rPr>
                      <m:t>𝜔</m:t>
                    </m:r>
                  </m:oMath>
                </a14:m>
                <a:r>
                  <a:rPr lang="en-US" sz="2200" dirty="0"/>
                  <a:t> is the frequency, measured in </a:t>
                </a:r>
                <a14:m>
                  <m:oMath xmlns:m="http://schemas.openxmlformats.org/officeDocument/2006/math">
                    <m:r>
                      <a:rPr lang="en-US" sz="2200" i="1" dirty="0" smtClean="0">
                        <a:latin typeface="Cambria Math" panose="02040503050406030204" pitchFamily="18" charset="0"/>
                      </a:rPr>
                      <m:t>𝑟𝑎𝑑</m:t>
                    </m:r>
                    <m:r>
                      <a:rPr lang="en-US" sz="2200" b="0" i="1" dirty="0" smtClean="0">
                        <a:latin typeface="Cambria Math" panose="02040503050406030204" pitchFamily="18" charset="0"/>
                      </a:rPr>
                      <m:t>/</m:t>
                    </m:r>
                    <m:r>
                      <a:rPr lang="en-US" sz="2200" b="0" i="1" dirty="0" smtClean="0">
                        <a:latin typeface="Cambria Math" panose="02040503050406030204" pitchFamily="18" charset="0"/>
                      </a:rPr>
                      <m:t>𝑠</m:t>
                    </m:r>
                  </m:oMath>
                </a14:m>
                <a:r>
                  <a:rPr lang="en-US" sz="2200" dirty="0"/>
                  <a:t>,  of the parent function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rPr>
                      <m:t>)</m:t>
                    </m:r>
                  </m:oMath>
                </a14:m>
                <a:r>
                  <a:rPr lang="en-US" sz="2200" dirty="0"/>
                  <a:t>. </a:t>
                </a:r>
              </a:p>
              <a:p>
                <a:pPr marL="342900" indent="-342900">
                  <a:buFont typeface="Arial" panose="020B0604020202020204" pitchFamily="34" charset="0"/>
                  <a:buChar char="•"/>
                </a:pPr>
                <a:endParaRPr lang="en-US" sz="500" dirty="0"/>
              </a:p>
              <a:p>
                <a:pPr marL="342900" indent="-342900">
                  <a:buFont typeface="Arial" panose="020B0604020202020204" pitchFamily="34" charset="0"/>
                  <a:buChar char="•"/>
                </a:pPr>
                <a:r>
                  <a:rPr lang="en-US" sz="2200" dirty="0"/>
                  <a:t>A Fourier series may therefore be interpreted as constituting a </a:t>
                </a:r>
                <a:r>
                  <a:rPr lang="en-US" sz="2200" b="1" dirty="0"/>
                  <a:t>frequency spectrum </a:t>
                </a:r>
                <a:r>
                  <a:rPr lang="en-US" sz="2200" dirty="0"/>
                  <a:t>of the periodic function </a:t>
                </a:r>
                <a14:m>
                  <m:oMath xmlns:m="http://schemas.openxmlformats.org/officeDocument/2006/math">
                    <m:r>
                      <a:rPr lang="en-US" sz="2200" i="1" dirty="0">
                        <a:latin typeface="Cambria Math" panose="02040503050406030204" pitchFamily="18" charset="0"/>
                      </a:rPr>
                      <m:t>𝑓</m:t>
                    </m:r>
                    <m:r>
                      <a:rPr lang="en-US" sz="2200" i="1" dirty="0">
                        <a:latin typeface="Cambria Math" panose="02040503050406030204" pitchFamily="18" charset="0"/>
                      </a:rPr>
                      <m:t>(</m:t>
                    </m:r>
                    <m:r>
                      <a:rPr lang="en-US" sz="2200" i="1" dirty="0">
                        <a:latin typeface="Cambria Math" panose="02040503050406030204" pitchFamily="18" charset="0"/>
                      </a:rPr>
                      <m:t>𝑥</m:t>
                    </m:r>
                    <m:r>
                      <a:rPr lang="en-US" sz="2200" i="1" dirty="0">
                        <a:latin typeface="Cambria Math" panose="02040503050406030204" pitchFamily="18" charset="0"/>
                      </a:rPr>
                      <m:t>)</m:t>
                    </m:r>
                  </m:oMath>
                </a14:m>
                <a:r>
                  <a:rPr lang="en-US" sz="2200" dirty="0"/>
                  <a:t>, and provides an alternative representation of the function to its time-domain waveform. </a:t>
                </a:r>
              </a:p>
              <a:p>
                <a:pPr marL="342900" indent="-342900">
                  <a:buFont typeface="Arial" panose="020B0604020202020204" pitchFamily="34" charset="0"/>
                  <a:buChar char="•"/>
                </a:pPr>
                <a:endParaRPr lang="en-US" sz="600" dirty="0"/>
              </a:p>
              <a:p>
                <a:pPr marL="342900" indent="-342900">
                  <a:buFont typeface="Arial" panose="020B0604020202020204" pitchFamily="34" charset="0"/>
                  <a:buChar char="•"/>
                </a:pPr>
                <a:r>
                  <a:rPr lang="en-US" sz="2200" dirty="0"/>
                  <a:t>This frequency spectrum is often displayed by plotting graphs of both the amplitudes and phases of the various harmonic components against angular frequency </a:t>
                </a:r>
                <a14:m>
                  <m:oMath xmlns:m="http://schemas.openxmlformats.org/officeDocument/2006/math">
                    <m:sSub>
                      <m:sSubPr>
                        <m:ctrlPr>
                          <a:rPr lang="en-US" sz="2200" i="1" dirty="0" smtClean="0">
                            <a:latin typeface="Cambria Math"/>
                          </a:rPr>
                        </m:ctrlPr>
                      </m:sSubPr>
                      <m:e>
                        <m:r>
                          <a:rPr lang="en-US" sz="2200" i="1" dirty="0">
                            <a:latin typeface="Cambria Math" panose="02040503050406030204" pitchFamily="18" charset="0"/>
                          </a:rPr>
                          <m:t>𝜔</m:t>
                        </m:r>
                      </m:e>
                      <m:sub>
                        <m:r>
                          <a:rPr lang="en-US" sz="2200" b="0" i="1" dirty="0" smtClean="0">
                            <a:latin typeface="Cambria Math" panose="02040503050406030204" pitchFamily="18" charset="0"/>
                          </a:rPr>
                          <m:t>𝑘</m:t>
                        </m:r>
                      </m:sub>
                    </m:sSub>
                  </m:oMath>
                </a14:m>
                <a:r>
                  <a:rPr lang="en-US" sz="2200" dirty="0"/>
                  <a:t>. A plot of amplitude against angular frequency is called the </a:t>
                </a:r>
                <a:r>
                  <a:rPr lang="en-US" sz="2200" b="1" dirty="0"/>
                  <a:t>amplitude spectrum</a:t>
                </a:r>
                <a:r>
                  <a:rPr lang="en-US" sz="2200" dirty="0"/>
                  <a:t>, while that of phase against angular frequency is called the </a:t>
                </a:r>
                <a:r>
                  <a:rPr lang="en-US" sz="2200" b="1" dirty="0"/>
                  <a:t>phase spectrum</a:t>
                </a:r>
                <a:r>
                  <a:rPr lang="en-US" sz="2200" dirty="0"/>
                  <a:t>. </a:t>
                </a:r>
              </a:p>
              <a:p>
                <a:pPr marL="342900" indent="-342900">
                  <a:buFont typeface="Arial" panose="020B0604020202020204" pitchFamily="34" charset="0"/>
                  <a:buChar char="•"/>
                </a:pPr>
                <a:endParaRPr lang="en-US" sz="700" dirty="0"/>
              </a:p>
              <a:p>
                <a:pPr marL="342900" indent="-342900">
                  <a:buFont typeface="Arial" panose="020B0604020202020204" pitchFamily="34" charset="0"/>
                  <a:buChar char="•"/>
                </a:pPr>
                <a:r>
                  <a:rPr lang="en-US" sz="2200" dirty="0"/>
                  <a:t>For a periodic function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b="0" i="1" dirty="0" smtClean="0">
                        <a:latin typeface="Cambria Math" panose="02040503050406030204" pitchFamily="18" charset="0"/>
                      </a:rPr>
                      <m:t>𝑥</m:t>
                    </m:r>
                    <m:r>
                      <a:rPr lang="en-US" sz="2200" i="1" dirty="0" smtClean="0">
                        <a:latin typeface="Cambria Math" panose="02040503050406030204" pitchFamily="18" charset="0"/>
                      </a:rPr>
                      <m:t>)</m:t>
                    </m:r>
                  </m:oMath>
                </a14:m>
                <a:r>
                  <a:rPr lang="en-US" sz="2200" dirty="0"/>
                  <a:t>, of period </a:t>
                </a:r>
                <a14:m>
                  <m:oMath xmlns:m="http://schemas.openxmlformats.org/officeDocument/2006/math">
                    <m:r>
                      <a:rPr lang="en-US" sz="2200" i="1" dirty="0" smtClean="0">
                        <a:latin typeface="Cambria Math" panose="02040503050406030204" pitchFamily="18" charset="0"/>
                      </a:rPr>
                      <m:t>𝑇</m:t>
                    </m:r>
                  </m:oMath>
                </a14:m>
                <a:r>
                  <a:rPr lang="en-US" sz="2200" dirty="0"/>
                  <a:t>, harmonic components only occur at discrete frequencies </a:t>
                </a:r>
                <a14:m>
                  <m:oMath xmlns:m="http://schemas.openxmlformats.org/officeDocument/2006/math">
                    <m:sSub>
                      <m:sSubPr>
                        <m:ctrlPr>
                          <a:rPr lang="en-US" sz="2200" i="1" dirty="0">
                            <a:latin typeface="Cambria Math"/>
                          </a:rPr>
                        </m:ctrlPr>
                      </m:sSubPr>
                      <m:e>
                        <m:r>
                          <a:rPr lang="en-US" sz="2200" i="1" dirty="0">
                            <a:latin typeface="Cambria Math" panose="02040503050406030204" pitchFamily="18" charset="0"/>
                          </a:rPr>
                          <m:t>𝜔</m:t>
                        </m:r>
                      </m:e>
                      <m:sub>
                        <m:r>
                          <a:rPr lang="en-US" sz="2200" i="1" dirty="0">
                            <a:latin typeface="Cambria Math" panose="02040503050406030204" pitchFamily="18" charset="0"/>
                          </a:rPr>
                          <m:t>𝑘</m:t>
                        </m:r>
                      </m:sub>
                    </m:sSub>
                  </m:oMath>
                </a14:m>
                <a:r>
                  <a:rPr lang="en-US" sz="2200" dirty="0"/>
                  <a:t> so that these spectra are referred to as </a:t>
                </a:r>
                <a:r>
                  <a:rPr lang="en-US" sz="2200" b="1" dirty="0"/>
                  <a:t>discrete frequency spectra </a:t>
                </a:r>
                <a:r>
                  <a:rPr lang="en-US" sz="2200" dirty="0"/>
                  <a:t>or </a:t>
                </a:r>
                <a:r>
                  <a:rPr lang="en-US" sz="2200" b="1" dirty="0"/>
                  <a:t>line spectra</a:t>
                </a:r>
                <a:r>
                  <a:rPr lang="en-US" sz="2200" dirty="0"/>
                  <a:t>.</a:t>
                </a:r>
              </a:p>
              <a:p>
                <a:pPr marL="342900" indent="-342900">
                  <a:buFont typeface="Arial" panose="020B0604020202020204" pitchFamily="34" charset="0"/>
                  <a:buChar char="•"/>
                </a:pPr>
                <a:endParaRPr lang="en-US" sz="2200" dirty="0"/>
              </a:p>
            </p:txBody>
          </p:sp>
        </mc:Choice>
        <mc:Fallback xmlns="">
          <p:sp>
            <p:nvSpPr>
              <p:cNvPr id="6" name="Rectangle 5"/>
              <p:cNvSpPr>
                <a:spLocks noRot="1" noChangeAspect="1" noMove="1" noResize="1" noEditPoints="1" noAdjustHandles="1" noChangeArrowheads="1" noChangeShapeType="1" noTextEdit="1"/>
              </p:cNvSpPr>
              <p:nvPr/>
            </p:nvSpPr>
            <p:spPr>
              <a:xfrm>
                <a:off x="173864" y="727656"/>
                <a:ext cx="11758410" cy="6088205"/>
              </a:xfrm>
              <a:prstGeom prst="rect">
                <a:avLst/>
              </a:prstGeom>
              <a:blipFill>
                <a:blip r:embed="rId2"/>
                <a:stretch>
                  <a:fillRect l="-622" t="-601" r="-674"/>
                </a:stretch>
              </a:blipFill>
            </p:spPr>
            <p:txBody>
              <a:bodyPr/>
              <a:lstStyle/>
              <a:p>
                <a:r>
                  <a:rPr lang="en-US">
                    <a:noFill/>
                  </a:rPr>
                  <a:t> </a:t>
                </a:r>
              </a:p>
            </p:txBody>
          </p:sp>
        </mc:Fallback>
      </mc:AlternateContent>
    </p:spTree>
    <p:extLst>
      <p:ext uri="{BB962C8B-B14F-4D97-AF65-F5344CB8AC3E}">
        <p14:creationId xmlns:p14="http://schemas.microsoft.com/office/powerpoint/2010/main" val="14779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8787" y="160986"/>
            <a:ext cx="11848564" cy="5666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mn-lt"/>
              </a:rPr>
              <a:t>Discrete frequency spectra </a:t>
            </a:r>
          </a:p>
          <a:p>
            <a:endParaRPr lang="en-US" sz="3600" b="1" dirty="0">
              <a:solidFill>
                <a:srgbClr val="0070C0"/>
              </a:solidFill>
              <a:latin typeface="+mn-lt"/>
            </a:endParaRPr>
          </a:p>
          <a:p>
            <a:endParaRPr lang="en-US" sz="3600" b="1" dirty="0">
              <a:solidFill>
                <a:srgbClr val="0070C0"/>
              </a:solidFill>
              <a:latin typeface="+mn-lt"/>
            </a:endParaRPr>
          </a:p>
        </p:txBody>
      </p:sp>
      <p:sp>
        <p:nvSpPr>
          <p:cNvPr id="6" name="Rectangle 5"/>
          <p:cNvSpPr/>
          <p:nvPr/>
        </p:nvSpPr>
        <p:spPr>
          <a:xfrm>
            <a:off x="173864" y="727656"/>
            <a:ext cx="11758410" cy="2246769"/>
          </a:xfrm>
          <a:prstGeom prst="rect">
            <a:avLst/>
          </a:prstGeom>
        </p:spPr>
        <p:txBody>
          <a:bodyPr wrap="square">
            <a:spAutoFit/>
          </a:bodyPr>
          <a:lstStyle/>
          <a:p>
            <a:pPr marL="342900" indent="-342900">
              <a:buFont typeface="Arial" panose="020B0604020202020204" pitchFamily="34" charset="0"/>
              <a:buChar char="•"/>
            </a:pPr>
            <a:r>
              <a:rPr lang="en-US" sz="2200" dirty="0"/>
              <a:t>With the growing ability to process signals digitally, the representation of signals by their corresponding spectra is an approach widely used in almost all branches of engineering, especially electrical engineering, when considering topics such as filtering and modulation. </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200" dirty="0"/>
              <a:t>An example of the use of a discrete spectral representation of a periodic function is in distortion measurements on amplifiers, where the harmonic content of the output, measured digitally, to a sinusoidal input provides a measure of the distortion. </a:t>
            </a:r>
          </a:p>
        </p:txBody>
      </p:sp>
      <p:pic>
        <p:nvPicPr>
          <p:cNvPr id="5" name="Picture 4">
            <a:extLst>
              <a:ext uri="{FF2B5EF4-FFF2-40B4-BE49-F238E27FC236}">
                <a16:creationId xmlns:a16="http://schemas.microsoft.com/office/drawing/2014/main" xmlns="" id="{0A72ABB8-6616-4236-865E-95D6C2BE98A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331290" y="4097809"/>
            <a:ext cx="4151041" cy="2516921"/>
          </a:xfrm>
          <a:prstGeom prst="rect">
            <a:avLst/>
          </a:prstGeom>
        </p:spPr>
      </p:pic>
      <p:pic>
        <p:nvPicPr>
          <p:cNvPr id="7" name="Picture 6">
            <a:extLst>
              <a:ext uri="{FF2B5EF4-FFF2-40B4-BE49-F238E27FC236}">
                <a16:creationId xmlns:a16="http://schemas.microsoft.com/office/drawing/2014/main" xmlns="" id="{068A26A4-A4DA-4AE6-84D2-E7451F89AAC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200000"/>
                    </a14:imgEffect>
                  </a14:imgLayer>
                </a14:imgProps>
              </a:ext>
            </a:extLst>
          </a:blip>
          <a:stretch>
            <a:fillRect/>
          </a:stretch>
        </p:blipFill>
        <p:spPr>
          <a:xfrm>
            <a:off x="360106" y="2974425"/>
            <a:ext cx="3784942" cy="2246769"/>
          </a:xfrm>
          <a:prstGeom prst="rect">
            <a:avLst/>
          </a:prstGeom>
        </p:spPr>
      </p:pic>
      <p:pic>
        <p:nvPicPr>
          <p:cNvPr id="8" name="Picture 7">
            <a:extLst>
              <a:ext uri="{FF2B5EF4-FFF2-40B4-BE49-F238E27FC236}">
                <a16:creationId xmlns:a16="http://schemas.microsoft.com/office/drawing/2014/main" xmlns="" id="{58640FE8-EBF2-46AB-B1CE-CEB923D483DD}"/>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saturation sat="200000"/>
                    </a14:imgEffect>
                  </a14:imgLayer>
                </a14:imgProps>
              </a:ext>
            </a:extLst>
          </a:blip>
          <a:stretch>
            <a:fillRect/>
          </a:stretch>
        </p:blipFill>
        <p:spPr>
          <a:xfrm>
            <a:off x="7992984" y="2760191"/>
            <a:ext cx="4125532" cy="2246769"/>
          </a:xfrm>
          <a:prstGeom prst="rect">
            <a:avLst/>
          </a:prstGeom>
        </p:spPr>
      </p:pic>
    </p:spTree>
    <p:extLst>
      <p:ext uri="{BB962C8B-B14F-4D97-AF65-F5344CB8AC3E}">
        <p14:creationId xmlns:p14="http://schemas.microsoft.com/office/powerpoint/2010/main" val="220733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8787" y="160986"/>
            <a:ext cx="11848564" cy="5666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0070C0"/>
                </a:solidFill>
                <a:latin typeface="+mn-lt"/>
              </a:rPr>
              <a:t>1-Sided </a:t>
            </a:r>
            <a:r>
              <a:rPr lang="en-US" sz="3600" b="1" dirty="0">
                <a:solidFill>
                  <a:srgbClr val="0070C0"/>
                </a:solidFill>
                <a:latin typeface="+mn-lt"/>
              </a:rPr>
              <a:t>Discrete </a:t>
            </a:r>
            <a:r>
              <a:rPr lang="en-US" sz="3600" b="1" dirty="0" smtClean="0">
                <a:solidFill>
                  <a:srgbClr val="0070C0"/>
                </a:solidFill>
                <a:latin typeface="+mn-lt"/>
              </a:rPr>
              <a:t>Frequency Spectra </a:t>
            </a:r>
            <a:endParaRPr lang="en-US" sz="3600" b="1" dirty="0">
              <a:solidFill>
                <a:srgbClr val="0070C0"/>
              </a:solidFill>
              <a:latin typeface="+mn-lt"/>
            </a:endParaRPr>
          </a:p>
          <a:p>
            <a:endParaRPr lang="en-US" sz="3600" b="1" dirty="0">
              <a:solidFill>
                <a:srgbClr val="0070C0"/>
              </a:solidFill>
              <a:latin typeface="+mn-lt"/>
            </a:endParaRPr>
          </a:p>
          <a:p>
            <a:endParaRPr lang="en-US" sz="3600" b="1" dirty="0">
              <a:solidFill>
                <a:srgbClr val="0070C0"/>
              </a:solidFill>
              <a:latin typeface="+mn-lt"/>
            </a:endParaRPr>
          </a:p>
        </p:txBody>
      </p:sp>
      <mc:AlternateContent xmlns:mc="http://schemas.openxmlformats.org/markup-compatibility/2006" xmlns:a14="http://schemas.microsoft.com/office/drawing/2010/main">
        <mc:Choice Requires="a14">
          <p:sp>
            <p:nvSpPr>
              <p:cNvPr id="6" name="Rectangle 5"/>
              <p:cNvSpPr/>
              <p:nvPr/>
            </p:nvSpPr>
            <p:spPr>
              <a:xfrm>
                <a:off x="173864" y="727656"/>
                <a:ext cx="11758410" cy="5492466"/>
              </a:xfrm>
              <a:prstGeom prst="rect">
                <a:avLst/>
              </a:prstGeom>
            </p:spPr>
            <p:txBody>
              <a:bodyPr wrap="square">
                <a:spAutoFit/>
              </a:bodyPr>
              <a:lstStyle/>
              <a:p>
                <a:pPr marL="342900" indent="-342900">
                  <a:buFont typeface="Arial" panose="020B0604020202020204" pitchFamily="34" charset="0"/>
                  <a:buChar char="•"/>
                </a:pPr>
                <a:r>
                  <a:rPr lang="en-US" sz="2200" dirty="0"/>
                  <a:t>As seen before, TFS of a periodic function </a:t>
                </a:r>
                <a14:m>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oMath>
                </a14:m>
                <a:r>
                  <a:rPr lang="en-US" sz="2200" dirty="0"/>
                  <a:t> may be expressed in terms of the various harmonic components by means of equations </a:t>
                </a:r>
                <a14:m>
                  <m:oMath xmlns:m="http://schemas.openxmlformats.org/officeDocument/2006/math">
                    <m:r>
                      <a:rPr lang="en-US" sz="2200" i="1" dirty="0" smtClean="0">
                        <a:latin typeface="Cambria Math" panose="02040503050406030204" pitchFamily="18" charset="0"/>
                      </a:rPr>
                      <m:t>(12)</m:t>
                    </m:r>
                  </m:oMath>
                </a14:m>
                <a:r>
                  <a:rPr lang="en-US" sz="2200" dirty="0"/>
                  <a:t> or </a:t>
                </a:r>
                <a14:m>
                  <m:oMath xmlns:m="http://schemas.openxmlformats.org/officeDocument/2006/math">
                    <m:r>
                      <a:rPr lang="en-US" sz="2200" i="1" dirty="0" smtClean="0">
                        <a:latin typeface="Cambria Math" panose="02040503050406030204" pitchFamily="18" charset="0"/>
                      </a:rPr>
                      <m:t>(14)</m:t>
                    </m:r>
                  </m:oMath>
                </a14:m>
                <a:r>
                  <a:rPr lang="en-US" sz="2200" dirty="0"/>
                  <a:t>. </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200" dirty="0"/>
                  <a:t>In order to maintain equality of the phases at positive frequencies between the complex and real representations, a </a:t>
                </a:r>
                <a:r>
                  <a:rPr lang="en-US" sz="2200" dirty="0" err="1"/>
                  <a:t>cosinusoidal</a:t>
                </a:r>
                <a:r>
                  <a:rPr lang="en-US" sz="2200" dirty="0"/>
                  <a:t> expansion </a:t>
                </a:r>
              </a:p>
              <a:p>
                <a:pPr/>
                <a14:m>
                  <m:oMathPara xmlns:m="http://schemas.openxmlformats.org/officeDocument/2006/math">
                    <m:oMathParaPr>
                      <m:jc m:val="centerGroup"/>
                    </m:oMathParaPr>
                    <m:oMath xmlns:m="http://schemas.openxmlformats.org/officeDocument/2006/math">
                      <m:r>
                        <a:rPr lang="en-US" sz="2200" i="1">
                          <a:solidFill>
                            <a:srgbClr val="0070C0"/>
                          </a:solidFill>
                          <a:latin typeface="Cambria Math"/>
                        </a:rPr>
                        <m:t>𝑓</m:t>
                      </m:r>
                      <m:d>
                        <m:dPr>
                          <m:ctrlPr>
                            <a:rPr lang="en-US" sz="2200" i="1">
                              <a:solidFill>
                                <a:srgbClr val="0070C0"/>
                              </a:solidFill>
                              <a:latin typeface="Cambria Math"/>
                            </a:rPr>
                          </m:ctrlPr>
                        </m:dPr>
                        <m:e>
                          <m:r>
                            <a:rPr lang="en-US" sz="2200" i="1">
                              <a:solidFill>
                                <a:srgbClr val="0070C0"/>
                              </a:solidFill>
                              <a:latin typeface="Cambria Math"/>
                            </a:rPr>
                            <m:t>𝑥</m:t>
                          </m:r>
                        </m:e>
                      </m:d>
                      <m:r>
                        <a:rPr lang="en-US" sz="2200" i="1">
                          <a:solidFill>
                            <a:srgbClr val="0070C0"/>
                          </a:solidFill>
                          <a:latin typeface="Cambria Math"/>
                        </a:rPr>
                        <m:t>=</m:t>
                      </m:r>
                      <m:sSub>
                        <m:sSubPr>
                          <m:ctrlPr>
                            <a:rPr lang="en-US" sz="2200" i="1">
                              <a:solidFill>
                                <a:srgbClr val="0070C0"/>
                              </a:solidFill>
                              <a:latin typeface="Cambria Math"/>
                            </a:rPr>
                          </m:ctrlPr>
                        </m:sSubPr>
                        <m:e>
                          <m:r>
                            <a:rPr lang="en-US" sz="2200" i="1">
                              <a:solidFill>
                                <a:srgbClr val="0070C0"/>
                              </a:solidFill>
                              <a:latin typeface="Cambria Math"/>
                            </a:rPr>
                            <m:t>𝐴</m:t>
                          </m:r>
                        </m:e>
                        <m:sub>
                          <m:r>
                            <a:rPr lang="en-US" sz="2200" i="1">
                              <a:solidFill>
                                <a:srgbClr val="0070C0"/>
                              </a:solidFill>
                              <a:latin typeface="Cambria Math"/>
                            </a:rPr>
                            <m:t>0</m:t>
                          </m:r>
                        </m:sub>
                      </m:sSub>
                      <m:r>
                        <a:rPr lang="en-US" sz="2200" i="1">
                          <a:solidFill>
                            <a:srgbClr val="0070C0"/>
                          </a:solidFill>
                          <a:latin typeface="Cambria Math"/>
                        </a:rPr>
                        <m:t>+ </m:t>
                      </m:r>
                      <m:nary>
                        <m:naryPr>
                          <m:chr m:val="∑"/>
                          <m:ctrlPr>
                            <a:rPr lang="en-US" sz="2200" i="1">
                              <a:solidFill>
                                <a:srgbClr val="0070C0"/>
                              </a:solidFill>
                              <a:latin typeface="Cambria Math"/>
                            </a:rPr>
                          </m:ctrlPr>
                        </m:naryPr>
                        <m:sub>
                          <m:r>
                            <m:rPr>
                              <m:brk m:alnAt="23"/>
                            </m:rPr>
                            <a:rPr lang="en-US" sz="2200" i="1">
                              <a:solidFill>
                                <a:srgbClr val="0070C0"/>
                              </a:solidFill>
                              <a:latin typeface="Cambria Math"/>
                            </a:rPr>
                            <m:t>𝑘</m:t>
                          </m:r>
                          <m:r>
                            <a:rPr lang="en-US" sz="2200" i="1">
                              <a:solidFill>
                                <a:srgbClr val="0070C0"/>
                              </a:solidFill>
                              <a:latin typeface="Cambria Math"/>
                            </a:rPr>
                            <m:t>=1</m:t>
                          </m:r>
                        </m:sub>
                        <m:sup>
                          <m:r>
                            <a:rPr lang="en-US" sz="2200" i="1">
                              <a:solidFill>
                                <a:srgbClr val="0070C0"/>
                              </a:solidFill>
                              <a:latin typeface="Cambria Math"/>
                              <a:ea typeface="Cambria Math"/>
                            </a:rPr>
                            <m:t>∞</m:t>
                          </m:r>
                        </m:sup>
                        <m:e>
                          <m:sSub>
                            <m:sSubPr>
                              <m:ctrlPr>
                                <a:rPr lang="en-US" sz="2200" i="1">
                                  <a:solidFill>
                                    <a:srgbClr val="0070C0"/>
                                  </a:solidFill>
                                  <a:latin typeface="Cambria Math"/>
                                </a:rPr>
                              </m:ctrlPr>
                            </m:sSubPr>
                            <m:e>
                              <m:r>
                                <a:rPr lang="en-US" sz="2200" i="1">
                                  <a:solidFill>
                                    <a:srgbClr val="0070C0"/>
                                  </a:solidFill>
                                  <a:latin typeface="Cambria Math"/>
                                </a:rPr>
                                <m:t>𝐴</m:t>
                              </m:r>
                            </m:e>
                            <m:sub>
                              <m:r>
                                <a:rPr lang="en-US" sz="2200" i="1">
                                  <a:solidFill>
                                    <a:srgbClr val="0070C0"/>
                                  </a:solidFill>
                                  <a:latin typeface="Cambria Math"/>
                                </a:rPr>
                                <m:t>𝑘</m:t>
                              </m:r>
                            </m:sub>
                          </m:sSub>
                          <m:func>
                            <m:funcPr>
                              <m:ctrlPr>
                                <a:rPr lang="en-US" sz="2200" i="1">
                                  <a:solidFill>
                                    <a:srgbClr val="0070C0"/>
                                  </a:solidFill>
                                  <a:latin typeface="Cambria Math"/>
                                </a:rPr>
                              </m:ctrlPr>
                            </m:funcPr>
                            <m:fName>
                              <m:r>
                                <m:rPr>
                                  <m:sty m:val="p"/>
                                </m:rPr>
                                <a:rPr lang="en-US" sz="2200">
                                  <a:solidFill>
                                    <a:srgbClr val="0070C0"/>
                                  </a:solidFill>
                                  <a:latin typeface="Cambria Math"/>
                                </a:rPr>
                                <m:t>cos</m:t>
                              </m:r>
                            </m:fName>
                            <m:e>
                              <m:d>
                                <m:dPr>
                                  <m:ctrlPr>
                                    <a:rPr lang="en-US" sz="2200" i="1">
                                      <a:solidFill>
                                        <a:srgbClr val="0070C0"/>
                                      </a:solidFill>
                                      <a:latin typeface="Cambria Math"/>
                                    </a:rPr>
                                  </m:ctrlPr>
                                </m:dPr>
                                <m:e>
                                  <m:r>
                                    <a:rPr lang="en-US" sz="2200" i="1">
                                      <a:solidFill>
                                        <a:srgbClr val="0070C0"/>
                                      </a:solidFill>
                                      <a:latin typeface="Cambria Math"/>
                                    </a:rPr>
                                    <m:t>𝑘</m:t>
                                  </m:r>
                                  <m:r>
                                    <a:rPr lang="en-US" sz="2200" i="1">
                                      <a:solidFill>
                                        <a:srgbClr val="0070C0"/>
                                      </a:solidFill>
                                      <a:latin typeface="Cambria Math"/>
                                      <a:ea typeface="Cambria Math"/>
                                    </a:rPr>
                                    <m:t>𝜔</m:t>
                                  </m:r>
                                  <m:r>
                                    <a:rPr lang="en-US" sz="2200" i="1" dirty="0">
                                      <a:solidFill>
                                        <a:srgbClr val="0070C0"/>
                                      </a:solidFill>
                                      <a:latin typeface="Cambria Math"/>
                                    </a:rPr>
                                    <m:t>𝑥</m:t>
                                  </m:r>
                                  <m:r>
                                    <a:rPr lang="en-US" sz="2200" i="1" dirty="0">
                                      <a:solidFill>
                                        <a:srgbClr val="0070C0"/>
                                      </a:solidFill>
                                      <a:latin typeface="Cambria Math"/>
                                    </a:rPr>
                                    <m:t>+</m:t>
                                  </m:r>
                                  <m:sSub>
                                    <m:sSubPr>
                                      <m:ctrlPr>
                                        <a:rPr lang="en-US" sz="2200" i="1">
                                          <a:solidFill>
                                            <a:srgbClr val="0070C0"/>
                                          </a:solidFill>
                                          <a:latin typeface="Cambria Math"/>
                                        </a:rPr>
                                      </m:ctrlPr>
                                    </m:sSubPr>
                                    <m:e>
                                      <m:r>
                                        <a:rPr lang="en-US" sz="2200" i="1">
                                          <a:solidFill>
                                            <a:srgbClr val="0070C0"/>
                                          </a:solidFill>
                                          <a:latin typeface="Cambria Math"/>
                                          <a:ea typeface="Cambria Math"/>
                                        </a:rPr>
                                        <m:t>𝜑</m:t>
                                      </m:r>
                                    </m:e>
                                    <m:sub>
                                      <m:r>
                                        <a:rPr lang="en-US" sz="2200" i="1">
                                          <a:solidFill>
                                            <a:srgbClr val="0070C0"/>
                                          </a:solidFill>
                                          <a:latin typeface="Cambria Math"/>
                                        </a:rPr>
                                        <m:t>𝑘</m:t>
                                      </m:r>
                                    </m:sub>
                                  </m:sSub>
                                </m:e>
                              </m:d>
                            </m:e>
                          </m:func>
                          <m:r>
                            <a:rPr lang="en-US" sz="2200" i="1">
                              <a:solidFill>
                                <a:srgbClr val="0070C0"/>
                              </a:solidFill>
                              <a:latin typeface="Cambria Math"/>
                            </a:rPr>
                            <m:t>,</m:t>
                          </m:r>
                        </m:e>
                      </m:nary>
                      <m:r>
                        <a:rPr lang="en-US" sz="2200" i="1">
                          <a:solidFill>
                            <a:srgbClr val="0070C0"/>
                          </a:solidFill>
                          <a:latin typeface="Cambria Math" panose="02040503050406030204" pitchFamily="18" charset="0"/>
                        </a:rPr>
                        <m:t>          </m:t>
                      </m:r>
                      <m:r>
                        <a:rPr lang="en-US" sz="2200" i="1">
                          <a:solidFill>
                            <a:srgbClr val="0070C0"/>
                          </a:solidFill>
                          <a:latin typeface="Cambria Math"/>
                        </a:rPr>
                        <m:t>(</m:t>
                      </m:r>
                      <m:r>
                        <a:rPr lang="en-US" sz="2200">
                          <a:solidFill>
                            <a:srgbClr val="0070C0"/>
                          </a:solidFill>
                          <a:latin typeface="Cambria Math"/>
                        </a:rPr>
                        <m:t>12</m:t>
                      </m:r>
                      <m:r>
                        <a:rPr lang="en-US" sz="2200" i="1">
                          <a:solidFill>
                            <a:srgbClr val="0070C0"/>
                          </a:solidFill>
                          <a:latin typeface="Cambria Math"/>
                        </a:rPr>
                        <m:t>)</m:t>
                      </m:r>
                    </m:oMath>
                  </m:oMathPara>
                </a14:m>
                <a:endParaRPr lang="en-US" sz="2200" dirty="0"/>
              </a:p>
              <a:p>
                <a:r>
                  <a:rPr lang="en-US" sz="2200" dirty="0"/>
                  <a:t>     of the real Fourier series is frequently adopted.</a:t>
                </a:r>
              </a:p>
              <a:p>
                <a:pPr marL="342900" indent="-342900">
                  <a:buFont typeface="Arial" panose="020B0604020202020204" pitchFamily="34" charset="0"/>
                  <a:buChar char="•"/>
                </a:pPr>
                <a:endParaRPr lang="en-US" sz="700" dirty="0"/>
              </a:p>
              <a:p>
                <a:pPr marL="342900" indent="-342900">
                  <a:buFont typeface="Arial" panose="020B0604020202020204" pitchFamily="34" charset="0"/>
                  <a:buChar char="•"/>
                </a:pPr>
                <a:r>
                  <a:rPr lang="en-US" sz="2200" dirty="0"/>
                  <a:t>In this case a plot of </a:t>
                </a:r>
                <a14:m>
                  <m:oMath xmlns:m="http://schemas.openxmlformats.org/officeDocument/2006/math">
                    <m:sSub>
                      <m:sSubPr>
                        <m:ctrlPr>
                          <a:rPr lang="en-US" sz="2200" i="1">
                            <a:solidFill>
                              <a:srgbClr val="0070C0"/>
                            </a:solidFill>
                            <a:latin typeface="Cambria Math"/>
                          </a:rPr>
                        </m:ctrlPr>
                      </m:sSubPr>
                      <m:e>
                        <m:r>
                          <a:rPr lang="en-US" sz="2200" i="1">
                            <a:solidFill>
                              <a:srgbClr val="0070C0"/>
                            </a:solidFill>
                            <a:latin typeface="Cambria Math"/>
                          </a:rPr>
                          <m:t>𝐴</m:t>
                        </m:r>
                      </m:e>
                      <m:sub>
                        <m:r>
                          <a:rPr lang="en-US" sz="2200" i="1">
                            <a:solidFill>
                              <a:srgbClr val="0070C0"/>
                            </a:solidFill>
                            <a:latin typeface="Cambria Math"/>
                          </a:rPr>
                          <m:t>𝑘</m:t>
                        </m:r>
                      </m:sub>
                    </m:sSub>
                    <m:r>
                      <a:rPr lang="en-US" sz="2200" i="1">
                        <a:solidFill>
                          <a:srgbClr val="0070C0"/>
                        </a:solidFill>
                        <a:latin typeface="Cambria Math"/>
                      </a:rPr>
                      <m:t>=</m:t>
                    </m:r>
                    <m:rad>
                      <m:radPr>
                        <m:degHide m:val="on"/>
                        <m:ctrlPr>
                          <a:rPr lang="en-US" sz="2200" i="1">
                            <a:solidFill>
                              <a:srgbClr val="0070C0"/>
                            </a:solidFill>
                            <a:latin typeface="Cambria Math"/>
                          </a:rPr>
                        </m:ctrlPr>
                      </m:radPr>
                      <m:deg/>
                      <m:e>
                        <m:sSubSup>
                          <m:sSubSupPr>
                            <m:ctrlPr>
                              <a:rPr lang="en-US" sz="2200" i="1">
                                <a:solidFill>
                                  <a:srgbClr val="0070C0"/>
                                </a:solidFill>
                                <a:latin typeface="Cambria Math"/>
                              </a:rPr>
                            </m:ctrlPr>
                          </m:sSubSupPr>
                          <m:e>
                            <m:r>
                              <a:rPr lang="en-US" sz="2200" i="1">
                                <a:solidFill>
                                  <a:srgbClr val="0070C0"/>
                                </a:solidFill>
                                <a:latin typeface="Cambria Math" panose="02040503050406030204" pitchFamily="18" charset="0"/>
                              </a:rPr>
                              <m:t>𝑎</m:t>
                            </m:r>
                          </m:e>
                          <m:sub>
                            <m:r>
                              <a:rPr lang="en-US" sz="2200" i="1">
                                <a:solidFill>
                                  <a:srgbClr val="0070C0"/>
                                </a:solidFill>
                                <a:latin typeface="Cambria Math" panose="02040503050406030204" pitchFamily="18" charset="0"/>
                              </a:rPr>
                              <m:t>𝑘</m:t>
                            </m:r>
                          </m:sub>
                          <m:sup>
                            <m:r>
                              <a:rPr lang="en-US" sz="2200" i="1">
                                <a:solidFill>
                                  <a:srgbClr val="0070C0"/>
                                </a:solidFill>
                                <a:latin typeface="Cambria Math"/>
                              </a:rPr>
                              <m:t>2</m:t>
                            </m:r>
                          </m:sup>
                        </m:sSubSup>
                        <m:r>
                          <a:rPr lang="en-US" sz="2200" i="1">
                            <a:solidFill>
                              <a:srgbClr val="0070C0"/>
                            </a:solidFill>
                            <a:latin typeface="Cambria Math"/>
                          </a:rPr>
                          <m:t>+</m:t>
                        </m:r>
                        <m:sSubSup>
                          <m:sSubSupPr>
                            <m:ctrlPr>
                              <a:rPr lang="en-US" sz="2200" i="1">
                                <a:solidFill>
                                  <a:srgbClr val="0070C0"/>
                                </a:solidFill>
                                <a:latin typeface="Cambria Math"/>
                              </a:rPr>
                            </m:ctrlPr>
                          </m:sSubSupPr>
                          <m:e>
                            <m:r>
                              <a:rPr lang="en-US" sz="2200" i="1">
                                <a:solidFill>
                                  <a:srgbClr val="0070C0"/>
                                </a:solidFill>
                                <a:latin typeface="Cambria Math" panose="02040503050406030204" pitchFamily="18" charset="0"/>
                              </a:rPr>
                              <m:t>𝑏</m:t>
                            </m:r>
                          </m:e>
                          <m:sub>
                            <m:r>
                              <a:rPr lang="en-US" sz="2200" i="1">
                                <a:solidFill>
                                  <a:srgbClr val="0070C0"/>
                                </a:solidFill>
                                <a:latin typeface="Cambria Math" panose="02040503050406030204" pitchFamily="18" charset="0"/>
                              </a:rPr>
                              <m:t>𝑘</m:t>
                            </m:r>
                          </m:sub>
                          <m:sup>
                            <m:r>
                              <a:rPr lang="en-US" sz="2200" i="1">
                                <a:solidFill>
                                  <a:srgbClr val="0070C0"/>
                                </a:solidFill>
                                <a:latin typeface="Cambria Math"/>
                              </a:rPr>
                              <m:t>2</m:t>
                            </m:r>
                          </m:sup>
                        </m:sSubSup>
                      </m:e>
                    </m:rad>
                  </m:oMath>
                </a14:m>
                <a:r>
                  <a:rPr lang="en-US" sz="2200" dirty="0"/>
                  <a:t> against angular frequency </a:t>
                </a:r>
                <a14:m>
                  <m:oMath xmlns:m="http://schemas.openxmlformats.org/officeDocument/2006/math">
                    <m:sSub>
                      <m:sSubPr>
                        <m:ctrlPr>
                          <a:rPr lang="en-US" sz="2200" i="1" dirty="0">
                            <a:latin typeface="Cambria Math"/>
                          </a:rPr>
                        </m:ctrlPr>
                      </m:sSubPr>
                      <m:e>
                        <m:r>
                          <a:rPr lang="en-US" sz="2200" i="1" dirty="0">
                            <a:latin typeface="Cambria Math" panose="02040503050406030204" pitchFamily="18" charset="0"/>
                          </a:rPr>
                          <m:t>𝜔</m:t>
                        </m:r>
                      </m:e>
                      <m:sub>
                        <m:r>
                          <a:rPr lang="en-US" sz="2200" i="1" dirty="0">
                            <a:latin typeface="Cambria Math" panose="02040503050406030204" pitchFamily="18" charset="0"/>
                          </a:rPr>
                          <m:t>𝑘</m:t>
                        </m:r>
                      </m:sub>
                    </m:sSub>
                  </m:oMath>
                </a14:m>
                <a:r>
                  <a:rPr lang="en-US" sz="2200" i="1" dirty="0"/>
                  <a:t> </a:t>
                </a:r>
                <a:r>
                  <a:rPr lang="en-US" sz="2200" dirty="0"/>
                  <a:t>will constitute the </a:t>
                </a:r>
                <a:r>
                  <a:rPr lang="en-US" sz="2200" b="1" dirty="0"/>
                  <a:t>amplitude spectrum </a:t>
                </a:r>
                <a:r>
                  <a:rPr lang="en-US" sz="2200" dirty="0"/>
                  <a:t>and that of </a:t>
                </a:r>
                <a14:m>
                  <m:oMath xmlns:m="http://schemas.openxmlformats.org/officeDocument/2006/math">
                    <m:sSub>
                      <m:sSubPr>
                        <m:ctrlPr>
                          <a:rPr lang="en-US" sz="2200" i="1">
                            <a:solidFill>
                              <a:srgbClr val="0070C0"/>
                            </a:solidFill>
                            <a:latin typeface="Cambria Math"/>
                          </a:rPr>
                        </m:ctrlPr>
                      </m:sSubPr>
                      <m:e>
                        <m:r>
                          <a:rPr lang="en-US" sz="2200" i="1">
                            <a:solidFill>
                              <a:srgbClr val="0070C0"/>
                            </a:solidFill>
                            <a:latin typeface="Cambria Math"/>
                            <a:ea typeface="Cambria Math"/>
                          </a:rPr>
                          <m:t>𝜑</m:t>
                        </m:r>
                      </m:e>
                      <m:sub>
                        <m:r>
                          <a:rPr lang="en-US" sz="2200" i="1">
                            <a:solidFill>
                              <a:srgbClr val="0070C0"/>
                            </a:solidFill>
                            <a:latin typeface="Cambria Math"/>
                          </a:rPr>
                          <m:t>𝑘</m:t>
                        </m:r>
                      </m:sub>
                    </m:sSub>
                    <m:r>
                      <a:rPr lang="en-US" sz="2200" i="1">
                        <a:solidFill>
                          <a:srgbClr val="0070C0"/>
                        </a:solidFill>
                        <a:latin typeface="Cambria Math"/>
                      </a:rPr>
                      <m:t>=</m:t>
                    </m:r>
                    <m:func>
                      <m:funcPr>
                        <m:ctrlPr>
                          <a:rPr lang="en-US" sz="2200" i="1">
                            <a:solidFill>
                              <a:srgbClr val="0070C0"/>
                            </a:solidFill>
                            <a:latin typeface="Cambria Math"/>
                          </a:rPr>
                        </m:ctrlPr>
                      </m:funcPr>
                      <m:fName>
                        <m:r>
                          <m:rPr>
                            <m:sty m:val="p"/>
                          </m:rPr>
                          <a:rPr lang="en-US" sz="2200">
                            <a:solidFill>
                              <a:srgbClr val="0070C0"/>
                            </a:solidFill>
                            <a:latin typeface="Cambria Math"/>
                          </a:rPr>
                          <m:t>arctan</m:t>
                        </m:r>
                      </m:fName>
                      <m:e>
                        <m:d>
                          <m:dPr>
                            <m:ctrlPr>
                              <a:rPr lang="en-US" sz="2200" i="1">
                                <a:solidFill>
                                  <a:srgbClr val="0070C0"/>
                                </a:solidFill>
                                <a:latin typeface="Cambria Math"/>
                              </a:rPr>
                            </m:ctrlPr>
                          </m:dPr>
                          <m:e>
                            <m:f>
                              <m:fPr>
                                <m:ctrlPr>
                                  <a:rPr lang="en-US" sz="2200" i="1">
                                    <a:solidFill>
                                      <a:srgbClr val="0070C0"/>
                                    </a:solidFill>
                                    <a:latin typeface="Cambria Math"/>
                                  </a:rPr>
                                </m:ctrlPr>
                              </m:fPr>
                              <m:num>
                                <m:r>
                                  <a:rPr lang="en-US" sz="2200" i="1">
                                    <a:solidFill>
                                      <a:srgbClr val="0070C0"/>
                                    </a:solidFill>
                                    <a:latin typeface="Cambria Math"/>
                                  </a:rPr>
                                  <m:t>−</m:t>
                                </m:r>
                                <m:sSub>
                                  <m:sSubPr>
                                    <m:ctrlPr>
                                      <a:rPr lang="en-US" sz="2200" i="1">
                                        <a:solidFill>
                                          <a:srgbClr val="0070C0"/>
                                        </a:solidFill>
                                        <a:latin typeface="Cambria Math"/>
                                      </a:rPr>
                                    </m:ctrlPr>
                                  </m:sSubPr>
                                  <m:e>
                                    <m:r>
                                      <a:rPr lang="en-US" sz="2200" i="1">
                                        <a:solidFill>
                                          <a:srgbClr val="0070C0"/>
                                        </a:solidFill>
                                        <a:latin typeface="Cambria Math"/>
                                      </a:rPr>
                                      <m:t>𝑏</m:t>
                                    </m:r>
                                  </m:e>
                                  <m:sub>
                                    <m:r>
                                      <a:rPr lang="en-US" sz="2200" i="1">
                                        <a:solidFill>
                                          <a:srgbClr val="0070C0"/>
                                        </a:solidFill>
                                        <a:latin typeface="Cambria Math"/>
                                      </a:rPr>
                                      <m:t>𝑘</m:t>
                                    </m:r>
                                  </m:sub>
                                </m:sSub>
                              </m:num>
                              <m:den>
                                <m:sSub>
                                  <m:sSubPr>
                                    <m:ctrlPr>
                                      <a:rPr lang="en-US" sz="2200" i="1">
                                        <a:solidFill>
                                          <a:srgbClr val="0070C0"/>
                                        </a:solidFill>
                                        <a:latin typeface="Cambria Math"/>
                                      </a:rPr>
                                    </m:ctrlPr>
                                  </m:sSubPr>
                                  <m:e>
                                    <m:r>
                                      <a:rPr lang="en-US" sz="2200" i="1">
                                        <a:solidFill>
                                          <a:srgbClr val="0070C0"/>
                                        </a:solidFill>
                                        <a:latin typeface="Cambria Math"/>
                                      </a:rPr>
                                      <m:t>𝑎</m:t>
                                    </m:r>
                                  </m:e>
                                  <m:sub>
                                    <m:r>
                                      <a:rPr lang="en-US" sz="2200" i="1">
                                        <a:solidFill>
                                          <a:srgbClr val="0070C0"/>
                                        </a:solidFill>
                                        <a:latin typeface="Cambria Math"/>
                                      </a:rPr>
                                      <m:t>𝑘</m:t>
                                    </m:r>
                                  </m:sub>
                                </m:sSub>
                              </m:den>
                            </m:f>
                          </m:e>
                        </m:d>
                      </m:e>
                    </m:func>
                    <m:r>
                      <a:rPr lang="en-US" sz="2200" i="1">
                        <a:solidFill>
                          <a:srgbClr val="0070C0"/>
                        </a:solidFill>
                        <a:latin typeface="Cambria Math" panose="02040503050406030204" pitchFamily="18" charset="0"/>
                      </a:rPr>
                      <m:t> </m:t>
                    </m:r>
                  </m:oMath>
                </a14:m>
                <a:r>
                  <a:rPr lang="en-US" sz="2200" dirty="0"/>
                  <a:t>against </a:t>
                </a:r>
                <a14:m>
                  <m:oMath xmlns:m="http://schemas.openxmlformats.org/officeDocument/2006/math">
                    <m:sSub>
                      <m:sSubPr>
                        <m:ctrlPr>
                          <a:rPr lang="en-US" sz="2200" i="1" dirty="0">
                            <a:latin typeface="Cambria Math"/>
                          </a:rPr>
                        </m:ctrlPr>
                      </m:sSubPr>
                      <m:e>
                        <m:r>
                          <a:rPr lang="en-US" sz="2200" i="1" dirty="0">
                            <a:latin typeface="Cambria Math" panose="02040503050406030204" pitchFamily="18" charset="0"/>
                          </a:rPr>
                          <m:t>𝜔</m:t>
                        </m:r>
                      </m:e>
                      <m:sub>
                        <m:r>
                          <a:rPr lang="en-US" sz="2200" i="1" dirty="0">
                            <a:latin typeface="Cambria Math" panose="02040503050406030204" pitchFamily="18" charset="0"/>
                          </a:rPr>
                          <m:t>𝑘</m:t>
                        </m:r>
                      </m:sub>
                    </m:sSub>
                  </m:oMath>
                </a14:m>
                <a:r>
                  <a:rPr lang="en-US" sz="2200" i="1" dirty="0"/>
                  <a:t> </a:t>
                </a:r>
                <a:r>
                  <a:rPr lang="en-US" sz="2200" dirty="0"/>
                  <a:t>the </a:t>
                </a:r>
                <a:r>
                  <a:rPr lang="en-US" sz="2200" b="1" dirty="0"/>
                  <a:t>phase spectrum</a:t>
                </a:r>
                <a:r>
                  <a:rPr lang="en-US" sz="2200" dirty="0"/>
                  <a:t>. It can be seen that the amplitude spectrum consists of a series of equally spaced vertical lines whose lengths are proportional to the amplitudes of the various harmonic components making up the function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rPr>
                      <m:t>)</m:t>
                    </m:r>
                  </m:oMath>
                </a14:m>
                <a:r>
                  <a:rPr lang="en-US" sz="2200" dirty="0"/>
                  <a:t>. </a:t>
                </a:r>
              </a:p>
              <a:p>
                <a:pPr marL="342900" indent="-342900">
                  <a:buFont typeface="Arial" panose="020B0604020202020204" pitchFamily="34" charset="0"/>
                  <a:buChar char="•"/>
                </a:pPr>
                <a:endParaRPr lang="en-US" sz="1100" dirty="0"/>
              </a:p>
              <a:p>
                <a:pPr marL="342900" indent="-342900">
                  <a:buFont typeface="Arial" panose="020B0604020202020204" pitchFamily="34" charset="0"/>
                  <a:buChar char="•"/>
                </a:pPr>
                <a:r>
                  <a:rPr lang="en-US" sz="2200" dirty="0"/>
                  <a:t>The discrete spectra obtained in this way is known as </a:t>
                </a:r>
                <a:r>
                  <a:rPr lang="en-US" sz="2200" dirty="0" smtClean="0"/>
                  <a:t>1-sided </a:t>
                </a:r>
                <a:r>
                  <a:rPr lang="en-US" sz="2200" dirty="0"/>
                  <a:t>discrete frequency spectra. </a:t>
                </a:r>
              </a:p>
            </p:txBody>
          </p:sp>
        </mc:Choice>
        <mc:Fallback xmlns="">
          <p:sp>
            <p:nvSpPr>
              <p:cNvPr id="6" name="Rectangle 5"/>
              <p:cNvSpPr>
                <a:spLocks noRot="1" noChangeAspect="1" noMove="1" noResize="1" noEditPoints="1" noAdjustHandles="1" noChangeArrowheads="1" noChangeShapeType="1" noTextEdit="1"/>
              </p:cNvSpPr>
              <p:nvPr/>
            </p:nvSpPr>
            <p:spPr>
              <a:xfrm>
                <a:off x="173864" y="727656"/>
                <a:ext cx="11758410" cy="5492466"/>
              </a:xfrm>
              <a:prstGeom prst="rect">
                <a:avLst/>
              </a:prstGeom>
              <a:blipFill rotWithShape="1">
                <a:blip r:embed="rId2"/>
                <a:stretch>
                  <a:fillRect l="-622" t="-666" r="-571"/>
                </a:stretch>
              </a:blipFill>
            </p:spPr>
            <p:txBody>
              <a:bodyPr/>
              <a:lstStyle/>
              <a:p>
                <a:r>
                  <a:rPr lang="en-US">
                    <a:noFill/>
                  </a:rPr>
                  <a:t> </a:t>
                </a:r>
              </a:p>
            </p:txBody>
          </p:sp>
        </mc:Fallback>
      </mc:AlternateContent>
    </p:spTree>
    <p:extLst>
      <p:ext uri="{BB962C8B-B14F-4D97-AF65-F5344CB8AC3E}">
        <p14:creationId xmlns:p14="http://schemas.microsoft.com/office/powerpoint/2010/main" val="130720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8787" y="160986"/>
            <a:ext cx="11848564" cy="5666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0070C0"/>
                </a:solidFill>
                <a:latin typeface="+mn-lt"/>
              </a:rPr>
              <a:t>2-Sided </a:t>
            </a:r>
            <a:r>
              <a:rPr lang="en-US" sz="3600" b="1" dirty="0">
                <a:solidFill>
                  <a:srgbClr val="0070C0"/>
                </a:solidFill>
                <a:latin typeface="+mn-lt"/>
              </a:rPr>
              <a:t>Discrete </a:t>
            </a:r>
            <a:r>
              <a:rPr lang="en-US" sz="3600" b="1" dirty="0" smtClean="0">
                <a:solidFill>
                  <a:srgbClr val="0070C0"/>
                </a:solidFill>
                <a:latin typeface="+mn-lt"/>
              </a:rPr>
              <a:t>Frequency Spectra </a:t>
            </a:r>
            <a:endParaRPr lang="en-US" sz="3600" b="1" dirty="0">
              <a:solidFill>
                <a:srgbClr val="0070C0"/>
              </a:solidFill>
              <a:latin typeface="+mn-lt"/>
            </a:endParaRPr>
          </a:p>
          <a:p>
            <a:endParaRPr lang="en-US" sz="3600" b="1" dirty="0">
              <a:solidFill>
                <a:srgbClr val="0070C0"/>
              </a:solidFill>
              <a:latin typeface="+mn-lt"/>
            </a:endParaRPr>
          </a:p>
          <a:p>
            <a:endParaRPr lang="en-US" sz="3600" b="1" dirty="0">
              <a:solidFill>
                <a:srgbClr val="0070C0"/>
              </a:solidFill>
              <a:latin typeface="+mn-lt"/>
            </a:endParaRPr>
          </a:p>
        </p:txBody>
      </p:sp>
      <mc:AlternateContent xmlns:mc="http://schemas.openxmlformats.org/markup-compatibility/2006" xmlns:a14="http://schemas.microsoft.com/office/drawing/2010/main">
        <mc:Choice Requires="a14">
          <p:sp>
            <p:nvSpPr>
              <p:cNvPr id="6" name="Rectangle 5"/>
              <p:cNvSpPr/>
              <p:nvPr/>
            </p:nvSpPr>
            <p:spPr>
              <a:xfrm>
                <a:off x="173864" y="727656"/>
                <a:ext cx="11758410" cy="5643981"/>
              </a:xfrm>
              <a:prstGeom prst="rect">
                <a:avLst/>
              </a:prstGeom>
            </p:spPr>
            <p:txBody>
              <a:bodyPr wrap="square">
                <a:spAutoFit/>
              </a:bodyPr>
              <a:lstStyle/>
              <a:p>
                <a:pPr marL="342900" indent="-342900">
                  <a:buFont typeface="Arial" panose="020B0604020202020204" pitchFamily="34" charset="0"/>
                  <a:buChar char="•"/>
                </a:pPr>
                <a:r>
                  <a:rPr lang="en-US" sz="2200" dirty="0"/>
                  <a:t>In work on signal analysis it is much more common to use the complex form of the Fourier series.</a:t>
                </a:r>
              </a:p>
              <a:p>
                <a:pPr marL="342900" indent="-342900">
                  <a:buFont typeface="Arial" panose="020B0604020202020204" pitchFamily="34" charset="0"/>
                  <a:buChar char="•"/>
                </a:pPr>
                <a:endParaRPr lang="en-US" sz="1050" dirty="0"/>
              </a:p>
              <a:p>
                <a:pPr marL="342900" indent="-342900">
                  <a:buFont typeface="Arial" panose="020B0604020202020204" pitchFamily="34" charset="0"/>
                  <a:buChar char="•"/>
                </a:pPr>
                <a:r>
                  <a:rPr lang="en-US" sz="2200" dirty="0"/>
                  <a:t>For a periodic function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rPr>
                      <m:t>)</m:t>
                    </m:r>
                  </m:oMath>
                </a14:m>
                <a:r>
                  <a:rPr lang="en-US" sz="2200" dirty="0"/>
                  <a:t>, of period </a:t>
                </a:r>
                <a14:m>
                  <m:oMath xmlns:m="http://schemas.openxmlformats.org/officeDocument/2006/math">
                    <m:r>
                      <a:rPr lang="en-US" sz="2200" i="1" dirty="0" smtClean="0">
                        <a:latin typeface="Cambria Math" panose="02040503050406030204" pitchFamily="18" charset="0"/>
                      </a:rPr>
                      <m:t>𝑇</m:t>
                    </m:r>
                  </m:oMath>
                </a14:m>
                <a:r>
                  <a:rPr lang="en-US" sz="2200" dirty="0"/>
                  <a:t>, this is given by </a:t>
                </a:r>
              </a:p>
              <a:p>
                <a:pPr/>
                <a14:m>
                  <m:oMathPara xmlns:m="http://schemas.openxmlformats.org/officeDocument/2006/math">
                    <m:oMathParaPr>
                      <m:jc m:val="centerGroup"/>
                    </m:oMathParaPr>
                    <m:oMath xmlns:m="http://schemas.openxmlformats.org/officeDocument/2006/math">
                      <m:r>
                        <a:rPr lang="en-US" sz="2200" i="1" dirty="0">
                          <a:solidFill>
                            <a:srgbClr val="0070C0"/>
                          </a:solidFill>
                          <a:latin typeface="Cambria Math"/>
                        </a:rPr>
                        <m:t>𝑓</m:t>
                      </m:r>
                      <m:d>
                        <m:dPr>
                          <m:ctrlPr>
                            <a:rPr lang="en-US" sz="2200" i="1" dirty="0">
                              <a:solidFill>
                                <a:srgbClr val="0070C0"/>
                              </a:solidFill>
                              <a:latin typeface="Cambria Math"/>
                            </a:rPr>
                          </m:ctrlPr>
                        </m:dPr>
                        <m:e>
                          <m:r>
                            <a:rPr lang="en-US" sz="2200" i="1" dirty="0">
                              <a:solidFill>
                                <a:srgbClr val="0070C0"/>
                              </a:solidFill>
                              <a:latin typeface="Cambria Math"/>
                            </a:rPr>
                            <m:t>𝑥</m:t>
                          </m:r>
                        </m:e>
                      </m:d>
                      <m:r>
                        <a:rPr lang="en-US" sz="2200" i="1" dirty="0">
                          <a:solidFill>
                            <a:srgbClr val="0070C0"/>
                          </a:solidFill>
                          <a:latin typeface="Cambria Math"/>
                        </a:rPr>
                        <m:t>=</m:t>
                      </m:r>
                      <m:nary>
                        <m:naryPr>
                          <m:chr m:val="∑"/>
                          <m:ctrlPr>
                            <a:rPr lang="en-US" sz="2200" i="1" dirty="0">
                              <a:solidFill>
                                <a:srgbClr val="0070C0"/>
                              </a:solidFill>
                              <a:latin typeface="Cambria Math"/>
                            </a:rPr>
                          </m:ctrlPr>
                        </m:naryPr>
                        <m:sub>
                          <m:r>
                            <m:rPr>
                              <m:brk m:alnAt="23"/>
                            </m:rPr>
                            <a:rPr lang="en-US" sz="2200" i="1" dirty="0">
                              <a:solidFill>
                                <a:srgbClr val="0070C0"/>
                              </a:solidFill>
                              <a:latin typeface="Cambria Math"/>
                            </a:rPr>
                            <m:t>𝑘</m:t>
                          </m:r>
                          <m:r>
                            <a:rPr lang="en-US" sz="2200" i="1" dirty="0">
                              <a:solidFill>
                                <a:srgbClr val="0070C0"/>
                              </a:solidFill>
                              <a:latin typeface="Cambria Math"/>
                            </a:rPr>
                            <m:t>=−∞</m:t>
                          </m:r>
                        </m:sub>
                        <m:sup>
                          <m:r>
                            <a:rPr lang="en-US" sz="2200" i="1" dirty="0">
                              <a:solidFill>
                                <a:srgbClr val="0070C0"/>
                              </a:solidFill>
                              <a:latin typeface="Cambria Math"/>
                              <a:ea typeface="Cambria Math"/>
                            </a:rPr>
                            <m:t>∞</m:t>
                          </m:r>
                        </m:sup>
                        <m:e>
                          <m:sSub>
                            <m:sSubPr>
                              <m:ctrlPr>
                                <a:rPr lang="en-US" sz="2200" i="1" dirty="0">
                                  <a:solidFill>
                                    <a:srgbClr val="0070C0"/>
                                  </a:solidFill>
                                  <a:latin typeface="Cambria Math"/>
                                </a:rPr>
                              </m:ctrlPr>
                            </m:sSubPr>
                            <m:e>
                              <m:r>
                                <a:rPr lang="en-US" sz="2200" i="1" dirty="0">
                                  <a:solidFill>
                                    <a:srgbClr val="0070C0"/>
                                  </a:solidFill>
                                  <a:latin typeface="Cambria Math"/>
                                </a:rPr>
                                <m:t>𝑐</m:t>
                              </m:r>
                            </m:e>
                            <m:sub>
                              <m:r>
                                <a:rPr lang="en-US" sz="2200" i="1" dirty="0">
                                  <a:solidFill>
                                    <a:srgbClr val="0070C0"/>
                                  </a:solidFill>
                                  <a:latin typeface="Cambria Math"/>
                                </a:rPr>
                                <m:t>𝑘</m:t>
                              </m:r>
                            </m:sub>
                          </m:sSub>
                          <m:sSup>
                            <m:sSupPr>
                              <m:ctrlPr>
                                <a:rPr lang="en-US" sz="2200" i="1" dirty="0">
                                  <a:solidFill>
                                    <a:srgbClr val="0070C0"/>
                                  </a:solidFill>
                                  <a:latin typeface="Cambria Math"/>
                                </a:rPr>
                              </m:ctrlPr>
                            </m:sSupPr>
                            <m:e>
                              <m:r>
                                <a:rPr lang="en-US" sz="2200" i="1" dirty="0">
                                  <a:solidFill>
                                    <a:srgbClr val="0070C0"/>
                                  </a:solidFill>
                                  <a:latin typeface="Cambria Math"/>
                                </a:rPr>
                                <m:t>𝑒</m:t>
                              </m:r>
                            </m:e>
                            <m:sup>
                              <m:r>
                                <a:rPr lang="en-US" sz="2200" i="1" dirty="0">
                                  <a:solidFill>
                                    <a:srgbClr val="0070C0"/>
                                  </a:solidFill>
                                  <a:latin typeface="Cambria Math"/>
                                </a:rPr>
                                <m:t>𝑖𝑘</m:t>
                              </m:r>
                              <m:r>
                                <a:rPr lang="en-US" sz="2200" i="1" dirty="0">
                                  <a:solidFill>
                                    <a:srgbClr val="0070C0"/>
                                  </a:solidFill>
                                  <a:latin typeface="Cambria Math"/>
                                  <a:ea typeface="Cambria Math"/>
                                </a:rPr>
                                <m:t>𝜔</m:t>
                              </m:r>
                              <m:r>
                                <a:rPr lang="en-US" sz="2200" i="1" dirty="0">
                                  <a:solidFill>
                                    <a:srgbClr val="0070C0"/>
                                  </a:solidFill>
                                  <a:latin typeface="Cambria Math"/>
                                  <a:ea typeface="Cambria Math"/>
                                </a:rPr>
                                <m:t>𝑥</m:t>
                              </m:r>
                            </m:sup>
                          </m:sSup>
                        </m:e>
                      </m:nary>
                      <m:r>
                        <a:rPr lang="en-US" sz="2200" i="1" dirty="0">
                          <a:solidFill>
                            <a:srgbClr val="0070C0"/>
                          </a:solidFill>
                          <a:latin typeface="Cambria Math"/>
                          <a:ea typeface="Cambria Math"/>
                        </a:rPr>
                        <m:t>;        </m:t>
                      </m:r>
                      <m:sSub>
                        <m:sSubPr>
                          <m:ctrlPr>
                            <a:rPr lang="en-US" sz="2200" i="1" dirty="0">
                              <a:solidFill>
                                <a:srgbClr val="0070C0"/>
                              </a:solidFill>
                              <a:latin typeface="Cambria Math"/>
                            </a:rPr>
                          </m:ctrlPr>
                        </m:sSubPr>
                        <m:e>
                          <m:r>
                            <a:rPr lang="en-US" sz="2200" i="1" dirty="0">
                              <a:solidFill>
                                <a:srgbClr val="0070C0"/>
                              </a:solidFill>
                              <a:latin typeface="Cambria Math"/>
                            </a:rPr>
                            <m:t>𝑐</m:t>
                          </m:r>
                        </m:e>
                        <m:sub>
                          <m:r>
                            <a:rPr lang="en-US" sz="2200" i="1" dirty="0">
                              <a:solidFill>
                                <a:srgbClr val="0070C0"/>
                              </a:solidFill>
                              <a:latin typeface="Cambria Math"/>
                            </a:rPr>
                            <m:t>0</m:t>
                          </m:r>
                        </m:sub>
                      </m:sSub>
                      <m:sSup>
                        <m:sSupPr>
                          <m:ctrlPr>
                            <a:rPr lang="en-US" sz="2200" i="1" dirty="0">
                              <a:solidFill>
                                <a:srgbClr val="0070C0"/>
                              </a:solidFill>
                              <a:latin typeface="Cambria Math"/>
                            </a:rPr>
                          </m:ctrlPr>
                        </m:sSupPr>
                        <m:e>
                          <m:r>
                            <a:rPr lang="en-US" sz="2200" i="1" dirty="0">
                              <a:solidFill>
                                <a:srgbClr val="0070C0"/>
                              </a:solidFill>
                              <a:latin typeface="Cambria Math"/>
                            </a:rPr>
                            <m:t>𝑒</m:t>
                          </m:r>
                        </m:e>
                        <m:sup>
                          <m:r>
                            <a:rPr lang="en-US" sz="2200" i="1" dirty="0">
                              <a:solidFill>
                                <a:srgbClr val="0070C0"/>
                              </a:solidFill>
                              <a:latin typeface="Cambria Math"/>
                            </a:rPr>
                            <m:t>0</m:t>
                          </m:r>
                        </m:sup>
                      </m:sSup>
                      <m:r>
                        <a:rPr lang="en-US" sz="2200" i="1" dirty="0">
                          <a:solidFill>
                            <a:srgbClr val="0070C0"/>
                          </a:solidFill>
                          <a:latin typeface="Cambria Math"/>
                        </a:rPr>
                        <m:t>=</m:t>
                      </m:r>
                      <m:sSub>
                        <m:sSubPr>
                          <m:ctrlPr>
                            <a:rPr lang="en-US" sz="2200" i="1" dirty="0">
                              <a:solidFill>
                                <a:srgbClr val="0070C0"/>
                              </a:solidFill>
                              <a:latin typeface="Cambria Math"/>
                            </a:rPr>
                          </m:ctrlPr>
                        </m:sSubPr>
                        <m:e>
                          <m:r>
                            <a:rPr lang="en-US" sz="2200" i="1" dirty="0">
                              <a:solidFill>
                                <a:srgbClr val="0070C0"/>
                              </a:solidFill>
                              <a:latin typeface="Cambria Math"/>
                            </a:rPr>
                            <m:t>𝑐</m:t>
                          </m:r>
                        </m:e>
                        <m:sub>
                          <m:r>
                            <a:rPr lang="en-US" sz="2200" i="1" dirty="0">
                              <a:solidFill>
                                <a:srgbClr val="0070C0"/>
                              </a:solidFill>
                              <a:latin typeface="Cambria Math"/>
                            </a:rPr>
                            <m:t>0</m:t>
                          </m:r>
                        </m:sub>
                      </m:sSub>
                      <m:r>
                        <a:rPr lang="en-US" sz="2200" i="1" dirty="0">
                          <a:solidFill>
                            <a:srgbClr val="0070C0"/>
                          </a:solidFill>
                          <a:latin typeface="Cambria Math"/>
                        </a:rPr>
                        <m:t>    (7)</m:t>
                      </m:r>
                    </m:oMath>
                  </m:oMathPara>
                </a14:m>
                <a:endParaRPr lang="en-US" sz="2200" dirty="0">
                  <a:solidFill>
                    <a:srgbClr val="0070C0"/>
                  </a:solidFill>
                </a:endParaRPr>
              </a:p>
              <a:p>
                <a:r>
                  <a:rPr lang="en-US" sz="2200" dirty="0"/>
                  <a:t>     with the complex coefficients being given by:</a:t>
                </a:r>
              </a:p>
              <a:p>
                <a:pPr algn="ctr"/>
                <a:endParaRPr lang="en-US" sz="500" dirty="0"/>
              </a:p>
              <a:p>
                <a:pPr algn="ctr"/>
                <a:r>
                  <a:rPr lang="en-US" sz="2200" dirty="0"/>
                  <a:t> </a:t>
                </a:r>
                <a14:m>
                  <m:oMath xmlns:m="http://schemas.openxmlformats.org/officeDocument/2006/math">
                    <m:sSub>
                      <m:sSubPr>
                        <m:ctrlPr>
                          <a:rPr lang="en-US" sz="2400" i="1">
                            <a:solidFill>
                              <a:srgbClr val="0070C0"/>
                            </a:solidFill>
                            <a:latin typeface="Cambria Math"/>
                            <a:cs typeface="Cordia New" pitchFamily="34" charset="-34"/>
                          </a:rPr>
                        </m:ctrlPr>
                      </m:sSubPr>
                      <m:e>
                        <m:r>
                          <a:rPr lang="en-US" sz="2400" i="1">
                            <a:solidFill>
                              <a:srgbClr val="0070C0"/>
                            </a:solidFill>
                            <a:latin typeface="Cambria Math"/>
                            <a:cs typeface="Cordia New" pitchFamily="34" charset="-34"/>
                          </a:rPr>
                          <m:t>𝑐</m:t>
                        </m:r>
                      </m:e>
                      <m:sub>
                        <m:r>
                          <a:rPr lang="en-US" sz="2400" i="1">
                            <a:solidFill>
                              <a:srgbClr val="0070C0"/>
                            </a:solidFill>
                            <a:latin typeface="Cambria Math"/>
                            <a:cs typeface="Cordia New" pitchFamily="34" charset="-34"/>
                          </a:rPr>
                          <m:t>𝑘</m:t>
                        </m:r>
                      </m:sub>
                    </m:sSub>
                    <m:r>
                      <a:rPr lang="en-US" sz="2400" i="1">
                        <a:solidFill>
                          <a:srgbClr val="0070C0"/>
                        </a:solidFill>
                        <a:latin typeface="Cambria Math"/>
                        <a:cs typeface="Cordia New" pitchFamily="34" charset="-34"/>
                      </a:rPr>
                      <m:t>=</m:t>
                    </m:r>
                    <m:d>
                      <m:dPr>
                        <m:begChr m:val="|"/>
                        <m:endChr m:val="|"/>
                        <m:ctrlPr>
                          <a:rPr lang="en-US" sz="2400" i="1">
                            <a:solidFill>
                              <a:srgbClr val="0070C0"/>
                            </a:solidFill>
                            <a:latin typeface="Cambria Math"/>
                            <a:cs typeface="Cordia New" pitchFamily="34" charset="-34"/>
                          </a:rPr>
                        </m:ctrlPr>
                      </m:dPr>
                      <m:e>
                        <m:sSub>
                          <m:sSubPr>
                            <m:ctrlPr>
                              <a:rPr lang="en-US" sz="2400" i="1">
                                <a:solidFill>
                                  <a:srgbClr val="0070C0"/>
                                </a:solidFill>
                                <a:latin typeface="Cambria Math"/>
                                <a:cs typeface="Cordia New" pitchFamily="34" charset="-34"/>
                              </a:rPr>
                            </m:ctrlPr>
                          </m:sSubPr>
                          <m:e>
                            <m:r>
                              <a:rPr lang="en-US" sz="2400" i="1">
                                <a:solidFill>
                                  <a:srgbClr val="0070C0"/>
                                </a:solidFill>
                                <a:latin typeface="Cambria Math"/>
                                <a:cs typeface="Cordia New" pitchFamily="34" charset="-34"/>
                              </a:rPr>
                              <m:t>𝑐</m:t>
                            </m:r>
                          </m:e>
                          <m:sub>
                            <m:r>
                              <a:rPr lang="en-US" sz="2400" i="1">
                                <a:solidFill>
                                  <a:srgbClr val="0070C0"/>
                                </a:solidFill>
                                <a:latin typeface="Cambria Math"/>
                                <a:cs typeface="Cordia New" pitchFamily="34" charset="-34"/>
                              </a:rPr>
                              <m:t>𝑘</m:t>
                            </m:r>
                          </m:sub>
                        </m:sSub>
                      </m:e>
                    </m:d>
                    <m:sSup>
                      <m:sSupPr>
                        <m:ctrlPr>
                          <a:rPr lang="en-US" sz="2400" i="1">
                            <a:solidFill>
                              <a:srgbClr val="0070C0"/>
                            </a:solidFill>
                            <a:latin typeface="Cambria Math"/>
                            <a:cs typeface="Cordia New" pitchFamily="34" charset="-34"/>
                          </a:rPr>
                        </m:ctrlPr>
                      </m:sSupPr>
                      <m:e>
                        <m:r>
                          <a:rPr lang="en-US" sz="2400" i="1">
                            <a:solidFill>
                              <a:srgbClr val="0070C0"/>
                            </a:solidFill>
                            <a:latin typeface="Cambria Math"/>
                            <a:cs typeface="Cordia New" pitchFamily="34" charset="-34"/>
                          </a:rPr>
                          <m:t>𝑒</m:t>
                        </m:r>
                      </m:e>
                      <m:sup>
                        <m:r>
                          <a:rPr lang="en-US" sz="2400" i="1">
                            <a:solidFill>
                              <a:srgbClr val="0070C0"/>
                            </a:solidFill>
                            <a:latin typeface="Cambria Math"/>
                            <a:cs typeface="Cordia New" pitchFamily="34" charset="-34"/>
                          </a:rPr>
                          <m:t>𝑖</m:t>
                        </m:r>
                        <m:sSub>
                          <m:sSubPr>
                            <m:ctrlPr>
                              <a:rPr lang="en-US" sz="2400" i="1">
                                <a:solidFill>
                                  <a:srgbClr val="0070C0"/>
                                </a:solidFill>
                                <a:latin typeface="Cambria Math"/>
                                <a:cs typeface="Cordia New" pitchFamily="34" charset="-34"/>
                              </a:rPr>
                            </m:ctrlPr>
                          </m:sSubPr>
                          <m:e>
                            <m:r>
                              <a:rPr lang="en-US" sz="2400" i="1">
                                <a:solidFill>
                                  <a:srgbClr val="0070C0"/>
                                </a:solidFill>
                                <a:latin typeface="Cambria Math"/>
                                <a:ea typeface="Cambria Math"/>
                                <a:cs typeface="Cordia New" pitchFamily="34" charset="-34"/>
                              </a:rPr>
                              <m:t>𝜑</m:t>
                            </m:r>
                          </m:e>
                          <m:sub>
                            <m:r>
                              <a:rPr lang="en-US" sz="2400" i="1">
                                <a:solidFill>
                                  <a:srgbClr val="0070C0"/>
                                </a:solidFill>
                                <a:latin typeface="Cambria Math"/>
                                <a:cs typeface="Cordia New" pitchFamily="34" charset="-34"/>
                              </a:rPr>
                              <m:t>𝑘</m:t>
                            </m:r>
                          </m:sub>
                        </m:sSub>
                      </m:sup>
                    </m:sSup>
                    <m:r>
                      <a:rPr lang="en-US" sz="2400">
                        <a:solidFill>
                          <a:srgbClr val="0070C0"/>
                        </a:solidFill>
                        <a:latin typeface="Cambria Math"/>
                        <a:cs typeface="Cordia New" pitchFamily="34" charset="-34"/>
                      </a:rPr>
                      <m:t>,</m:t>
                    </m:r>
                    <m:r>
                      <a:rPr lang="en-US" sz="2400" b="0" i="0" smtClean="0">
                        <a:solidFill>
                          <a:srgbClr val="0070C0"/>
                        </a:solidFill>
                        <a:latin typeface="Cambria Math" panose="02040503050406030204" pitchFamily="18" charset="0"/>
                        <a:cs typeface="Cordia New" pitchFamily="34" charset="-34"/>
                      </a:rPr>
                      <m:t>  </m:t>
                    </m:r>
                    <m:r>
                      <a:rPr lang="en-US" sz="2400" b="0" i="1" smtClean="0">
                        <a:solidFill>
                          <a:srgbClr val="0070C0"/>
                        </a:solidFill>
                        <a:latin typeface="Cambria Math" panose="02040503050406030204" pitchFamily="18" charset="0"/>
                        <a:cs typeface="Cordia New" pitchFamily="34" charset="-34"/>
                      </a:rPr>
                      <m:t>(</m:t>
                    </m:r>
                    <m:r>
                      <a:rPr lang="en-US" sz="2400" b="0" i="1" smtClean="0">
                        <a:solidFill>
                          <a:srgbClr val="0070C0"/>
                        </a:solidFill>
                        <a:latin typeface="Cambria Math" panose="02040503050406030204" pitchFamily="18" charset="0"/>
                        <a:cs typeface="Cordia New" pitchFamily="34" charset="-34"/>
                      </a:rPr>
                      <m:t>𝑘</m:t>
                    </m:r>
                    <m:r>
                      <a:rPr lang="en-US" sz="2400" b="0" i="0" smtClean="0">
                        <a:solidFill>
                          <a:srgbClr val="0070C0"/>
                        </a:solidFill>
                        <a:latin typeface="Cambria Math" panose="02040503050406030204" pitchFamily="18" charset="0"/>
                        <a:cs typeface="Cordia New" pitchFamily="34" charset="-34"/>
                      </a:rPr>
                      <m:t>=0,</m:t>
                    </m:r>
                    <m:r>
                      <a:rPr lang="en-US" sz="2400" b="0" i="1" smtClean="0">
                        <a:solidFill>
                          <a:srgbClr val="0070C0"/>
                        </a:solidFill>
                        <a:latin typeface="Cambria Math" panose="02040503050406030204" pitchFamily="18" charset="0"/>
                        <a:ea typeface="Cambria Math" panose="02040503050406030204" pitchFamily="18" charset="0"/>
                        <a:cs typeface="Cordia New" pitchFamily="34" charset="-34"/>
                      </a:rPr>
                      <m:t>±1,±2,…</m:t>
                    </m:r>
                    <m:r>
                      <a:rPr lang="en-US" sz="2400" b="0" i="0" smtClean="0">
                        <a:solidFill>
                          <a:srgbClr val="0070C0"/>
                        </a:solidFill>
                        <a:latin typeface="Cambria Math" panose="02040503050406030204" pitchFamily="18" charset="0"/>
                        <a:cs typeface="Cordia New" pitchFamily="34" charset="-34"/>
                      </a:rPr>
                      <m:t>)</m:t>
                    </m:r>
                  </m:oMath>
                </a14:m>
                <a:r>
                  <a:rPr lang="en-US" sz="2400" dirty="0">
                    <a:solidFill>
                      <a:srgbClr val="0070C0"/>
                    </a:solidFill>
                  </a:rPr>
                  <a:t> </a:t>
                </a:r>
              </a:p>
              <a:p>
                <a:r>
                  <a:rPr lang="en-US" sz="2200" dirty="0"/>
                  <a:t>     in which </a:t>
                </a:r>
                <a14:m>
                  <m:oMath xmlns:m="http://schemas.openxmlformats.org/officeDocument/2006/math">
                    <m:r>
                      <a:rPr lang="en-US" sz="2200" b="1" i="1" dirty="0" smtClean="0">
                        <a:latin typeface="Cambria Math" panose="02040503050406030204" pitchFamily="18" charset="0"/>
                      </a:rPr>
                      <m:t>|</m:t>
                    </m:r>
                    <m:sSub>
                      <m:sSubPr>
                        <m:ctrlPr>
                          <a:rPr lang="en-US" sz="2200" b="1" i="1" dirty="0" smtClean="0">
                            <a:latin typeface="Cambria Math"/>
                          </a:rPr>
                        </m:ctrlPr>
                      </m:sSubPr>
                      <m:e>
                        <m:r>
                          <a:rPr lang="en-US" sz="2200" b="1" i="1" dirty="0" smtClean="0">
                            <a:latin typeface="Cambria Math" panose="02040503050406030204" pitchFamily="18" charset="0"/>
                          </a:rPr>
                          <m:t>𝒄</m:t>
                        </m:r>
                      </m:e>
                      <m:sub>
                        <m:r>
                          <a:rPr lang="en-US" sz="2200" b="1" i="1" dirty="0" smtClean="0">
                            <a:latin typeface="Cambria Math" panose="02040503050406030204" pitchFamily="18" charset="0"/>
                          </a:rPr>
                          <m:t>𝒌</m:t>
                        </m:r>
                      </m:sub>
                    </m:sSub>
                    <m:r>
                      <a:rPr lang="en-US" sz="2200" b="1" i="1" dirty="0" smtClean="0">
                        <a:latin typeface="Cambria Math" panose="02040503050406030204" pitchFamily="18" charset="0"/>
                      </a:rPr>
                      <m:t>|</m:t>
                    </m:r>
                  </m:oMath>
                </a14:m>
                <a:r>
                  <a:rPr lang="en-US" sz="2200" b="1" dirty="0"/>
                  <a:t> and </a:t>
                </a:r>
                <a14:m>
                  <m:oMath xmlns:m="http://schemas.openxmlformats.org/officeDocument/2006/math">
                    <m:sSub>
                      <m:sSubPr>
                        <m:ctrlPr>
                          <a:rPr lang="en-US" sz="2200" b="1" i="1" dirty="0" smtClean="0">
                            <a:latin typeface="Cambria Math"/>
                          </a:rPr>
                        </m:ctrlPr>
                      </m:sSubPr>
                      <m:e>
                        <m:r>
                          <a:rPr lang="en-US" sz="2200" b="1" i="1" dirty="0">
                            <a:latin typeface="Cambria Math" panose="02040503050406030204" pitchFamily="18" charset="0"/>
                          </a:rPr>
                          <m:t>𝝋</m:t>
                        </m:r>
                      </m:e>
                      <m:sub>
                        <m:r>
                          <a:rPr lang="en-US" sz="2200" b="1" i="1" dirty="0" smtClean="0">
                            <a:latin typeface="Cambria Math" panose="02040503050406030204" pitchFamily="18" charset="0"/>
                          </a:rPr>
                          <m:t>𝒌</m:t>
                        </m:r>
                      </m:sub>
                    </m:sSub>
                  </m:oMath>
                </a14:m>
                <a:r>
                  <a:rPr lang="en-US" sz="2200" b="1" i="1" dirty="0"/>
                  <a:t> </a:t>
                </a:r>
                <a:r>
                  <a:rPr lang="en-US" sz="2200" dirty="0"/>
                  <a:t>denote the </a:t>
                </a:r>
                <a:r>
                  <a:rPr lang="en-US" sz="2200" b="1" dirty="0"/>
                  <a:t>magnitude and argument of </a:t>
                </a:r>
                <a14:m>
                  <m:oMath xmlns:m="http://schemas.openxmlformats.org/officeDocument/2006/math">
                    <m:sSub>
                      <m:sSubPr>
                        <m:ctrlPr>
                          <a:rPr lang="en-US" sz="2200" b="1" i="1" dirty="0">
                            <a:latin typeface="Cambria Math"/>
                          </a:rPr>
                        </m:ctrlPr>
                      </m:sSubPr>
                      <m:e>
                        <m:r>
                          <a:rPr lang="en-US" sz="2200" b="1" i="1" dirty="0">
                            <a:latin typeface="Cambria Math" panose="02040503050406030204" pitchFamily="18" charset="0"/>
                          </a:rPr>
                          <m:t>𝒄</m:t>
                        </m:r>
                      </m:e>
                      <m:sub>
                        <m:r>
                          <a:rPr lang="en-US" sz="2200" b="1" i="1" dirty="0">
                            <a:latin typeface="Cambria Math" panose="02040503050406030204" pitchFamily="18" charset="0"/>
                          </a:rPr>
                          <m:t>𝒌</m:t>
                        </m:r>
                      </m:sub>
                    </m:sSub>
                  </m:oMath>
                </a14:m>
                <a:r>
                  <a:rPr lang="en-US" sz="2200" b="1" i="1" dirty="0"/>
                  <a:t> </a:t>
                </a:r>
                <a:r>
                  <a:rPr lang="en-US" sz="2200" dirty="0"/>
                  <a:t>respectively. Since in general </a:t>
                </a:r>
                <a14:m>
                  <m:oMath xmlns:m="http://schemas.openxmlformats.org/officeDocument/2006/math">
                    <m:sSub>
                      <m:sSubPr>
                        <m:ctrlPr>
                          <a:rPr lang="en-US" sz="2200" i="1" dirty="0">
                            <a:latin typeface="Cambria Math"/>
                          </a:rPr>
                        </m:ctrlPr>
                      </m:sSubPr>
                      <m:e>
                        <m:r>
                          <a:rPr lang="en-US" sz="2200" i="1" dirty="0">
                            <a:latin typeface="Cambria Math" panose="02040503050406030204" pitchFamily="18" charset="0"/>
                          </a:rPr>
                          <m:t>𝑐</m:t>
                        </m:r>
                      </m:e>
                      <m:sub>
                        <m:r>
                          <a:rPr lang="en-US" sz="2200" i="1" dirty="0">
                            <a:latin typeface="Cambria Math" panose="02040503050406030204" pitchFamily="18" charset="0"/>
                          </a:rPr>
                          <m:t>𝑘</m:t>
                        </m:r>
                      </m:sub>
                    </m:sSub>
                  </m:oMath>
                </a14:m>
                <a:r>
                  <a:rPr lang="en-US" sz="2200" i="1" dirty="0"/>
                  <a:t> </a:t>
                </a:r>
              </a:p>
              <a:p>
                <a:r>
                  <a:rPr lang="en-US" sz="2200" i="1" dirty="0"/>
                  <a:t>     </a:t>
                </a:r>
                <a:r>
                  <a:rPr lang="en-US" sz="2200" dirty="0"/>
                  <a:t>is a complex quantity, we need two line spectra to determine the discrete frequency spectrum; the </a:t>
                </a:r>
              </a:p>
              <a:p>
                <a:r>
                  <a:rPr lang="en-US" sz="2200" dirty="0"/>
                  <a:t>     amplitude spectrum being a plot of </a:t>
                </a:r>
                <a14:m>
                  <m:oMath xmlns:m="http://schemas.openxmlformats.org/officeDocument/2006/math">
                    <m:r>
                      <a:rPr lang="en-US" sz="2200" b="0" i="0" dirty="0" smtClean="0">
                        <a:latin typeface="Cambria Math" panose="02040503050406030204" pitchFamily="18" charset="0"/>
                      </a:rPr>
                      <m:t>|</m:t>
                    </m:r>
                    <m:sSub>
                      <m:sSubPr>
                        <m:ctrlPr>
                          <a:rPr lang="en-US" sz="2200" i="1" dirty="0">
                            <a:latin typeface="Cambria Math"/>
                          </a:rPr>
                        </m:ctrlPr>
                      </m:sSubPr>
                      <m:e>
                        <m:r>
                          <a:rPr lang="en-US" sz="2200" i="1" dirty="0">
                            <a:latin typeface="Cambria Math" panose="02040503050406030204" pitchFamily="18" charset="0"/>
                          </a:rPr>
                          <m:t>𝑐</m:t>
                        </m:r>
                      </m:e>
                      <m:sub>
                        <m:r>
                          <a:rPr lang="en-US" sz="2200" i="1" dirty="0">
                            <a:latin typeface="Cambria Math" panose="02040503050406030204" pitchFamily="18" charset="0"/>
                          </a:rPr>
                          <m:t>𝑘</m:t>
                        </m:r>
                      </m:sub>
                    </m:sSub>
                    <m:r>
                      <a:rPr lang="en-US" sz="2200" b="0" i="1" dirty="0" smtClean="0">
                        <a:latin typeface="Cambria Math" panose="02040503050406030204" pitchFamily="18" charset="0"/>
                      </a:rPr>
                      <m:t>|</m:t>
                    </m:r>
                  </m:oMath>
                </a14:m>
                <a:r>
                  <a:rPr lang="en-US" sz="2200" dirty="0"/>
                  <a:t> against </a:t>
                </a:r>
                <a14:m>
                  <m:oMath xmlns:m="http://schemas.openxmlformats.org/officeDocument/2006/math">
                    <m:sSub>
                      <m:sSubPr>
                        <m:ctrlPr>
                          <a:rPr lang="en-US" sz="2200" i="1" dirty="0">
                            <a:latin typeface="Cambria Math"/>
                          </a:rPr>
                        </m:ctrlPr>
                      </m:sSubPr>
                      <m:e>
                        <m:r>
                          <a:rPr lang="en-US" sz="2200" i="1" dirty="0">
                            <a:latin typeface="Cambria Math" panose="02040503050406030204" pitchFamily="18" charset="0"/>
                          </a:rPr>
                          <m:t>𝜔</m:t>
                        </m:r>
                      </m:e>
                      <m:sub>
                        <m:r>
                          <a:rPr lang="en-US" sz="2200" i="1" dirty="0">
                            <a:latin typeface="Cambria Math" panose="02040503050406030204" pitchFamily="18" charset="0"/>
                          </a:rPr>
                          <m:t>𝑘</m:t>
                        </m:r>
                      </m:sub>
                    </m:sSub>
                  </m:oMath>
                </a14:m>
                <a:r>
                  <a:rPr lang="en-US" sz="2200" i="1" dirty="0"/>
                  <a:t> </a:t>
                </a:r>
                <a:r>
                  <a:rPr lang="en-US" sz="2200" dirty="0"/>
                  <a:t>and the phase spectrum that of </a:t>
                </a:r>
                <a14:m>
                  <m:oMath xmlns:m="http://schemas.openxmlformats.org/officeDocument/2006/math">
                    <m:sSub>
                      <m:sSubPr>
                        <m:ctrlPr>
                          <a:rPr lang="en-US" sz="2200" i="1" dirty="0" smtClean="0">
                            <a:latin typeface="Cambria Math"/>
                          </a:rPr>
                        </m:ctrlPr>
                      </m:sSubPr>
                      <m:e>
                        <m:r>
                          <a:rPr lang="en-US" sz="2200" i="1" dirty="0">
                            <a:latin typeface="Cambria Math" panose="02040503050406030204" pitchFamily="18" charset="0"/>
                          </a:rPr>
                          <m:t>𝜑</m:t>
                        </m:r>
                      </m:e>
                      <m:sub>
                        <m:r>
                          <a:rPr lang="en-US" sz="2200" b="0" i="1" dirty="0" smtClean="0">
                            <a:latin typeface="Cambria Math" panose="02040503050406030204" pitchFamily="18" charset="0"/>
                          </a:rPr>
                          <m:t>𝑘</m:t>
                        </m:r>
                      </m:sub>
                    </m:sSub>
                  </m:oMath>
                </a14:m>
                <a:r>
                  <a:rPr lang="en-US" sz="2200" i="1" dirty="0"/>
                  <a:t> </a:t>
                </a:r>
                <a:r>
                  <a:rPr lang="en-US" sz="2200" dirty="0"/>
                  <a:t>against </a:t>
                </a:r>
                <a14:m>
                  <m:oMath xmlns:m="http://schemas.openxmlformats.org/officeDocument/2006/math">
                    <m:sSub>
                      <m:sSubPr>
                        <m:ctrlPr>
                          <a:rPr lang="en-US" sz="2200" i="1" dirty="0">
                            <a:latin typeface="Cambria Math"/>
                          </a:rPr>
                        </m:ctrlPr>
                      </m:sSubPr>
                      <m:e>
                        <m:r>
                          <a:rPr lang="en-US" sz="2200" i="1" dirty="0">
                            <a:latin typeface="Cambria Math" panose="02040503050406030204" pitchFamily="18" charset="0"/>
                          </a:rPr>
                          <m:t>𝜔</m:t>
                        </m:r>
                      </m:e>
                      <m:sub>
                        <m:r>
                          <a:rPr lang="en-US" sz="2200" i="1" dirty="0">
                            <a:latin typeface="Cambria Math" panose="02040503050406030204" pitchFamily="18" charset="0"/>
                          </a:rPr>
                          <m:t>𝑘</m:t>
                        </m:r>
                      </m:sub>
                    </m:sSub>
                  </m:oMath>
                </a14:m>
                <a:r>
                  <a:rPr lang="en-US" sz="2200" dirty="0"/>
                  <a:t>. </a:t>
                </a:r>
              </a:p>
              <a:p>
                <a:r>
                  <a:rPr lang="en-US" sz="2200" dirty="0"/>
                  <a:t>     Since </a:t>
                </a:r>
                <a14:m>
                  <m:oMath xmlns:m="http://schemas.openxmlformats.org/officeDocument/2006/math">
                    <m:r>
                      <a:rPr lang="en-US" sz="2200" i="1" dirty="0" smtClean="0">
                        <a:solidFill>
                          <a:srgbClr val="0070C0"/>
                        </a:solidFill>
                        <a:latin typeface="Cambria Math" panose="02040503050406030204" pitchFamily="18" charset="0"/>
                      </a:rPr>
                      <m:t>|</m:t>
                    </m:r>
                    <m:sSub>
                      <m:sSubPr>
                        <m:ctrlPr>
                          <a:rPr lang="en-US" sz="2200" i="1" dirty="0">
                            <a:solidFill>
                              <a:srgbClr val="0070C0"/>
                            </a:solidFill>
                            <a:latin typeface="Cambria Math"/>
                          </a:rPr>
                        </m:ctrlPr>
                      </m:sSubPr>
                      <m:e>
                        <m:r>
                          <a:rPr lang="en-US" sz="2200" i="1" dirty="0">
                            <a:solidFill>
                              <a:srgbClr val="0070C0"/>
                            </a:solidFill>
                            <a:latin typeface="Cambria Math" panose="02040503050406030204" pitchFamily="18" charset="0"/>
                          </a:rPr>
                          <m:t>𝑐</m:t>
                        </m:r>
                      </m:e>
                      <m:sub>
                        <m:r>
                          <a:rPr lang="en-US" sz="2200" b="0" i="1" dirty="0" smtClean="0">
                            <a:solidFill>
                              <a:srgbClr val="0070C0"/>
                            </a:solidFill>
                            <a:latin typeface="Cambria Math" panose="02040503050406030204" pitchFamily="18" charset="0"/>
                          </a:rPr>
                          <m:t>−</m:t>
                        </m:r>
                        <m:r>
                          <a:rPr lang="en-US" sz="2200" i="1" dirty="0">
                            <a:solidFill>
                              <a:srgbClr val="0070C0"/>
                            </a:solidFill>
                            <a:latin typeface="Cambria Math" panose="02040503050406030204" pitchFamily="18" charset="0"/>
                          </a:rPr>
                          <m:t>𝑘</m:t>
                        </m:r>
                      </m:sub>
                    </m:sSub>
                    <m:r>
                      <a:rPr lang="en-US" sz="2200" i="1" dirty="0" smtClean="0">
                        <a:solidFill>
                          <a:srgbClr val="0070C0"/>
                        </a:solidFill>
                        <a:latin typeface="Cambria Math" panose="02040503050406030204" pitchFamily="18" charset="0"/>
                      </a:rPr>
                      <m:t>|=|</m:t>
                    </m:r>
                    <m:acc>
                      <m:accPr>
                        <m:chr m:val="̅"/>
                        <m:ctrlPr>
                          <a:rPr lang="en-US" sz="2200" i="1" dirty="0" smtClean="0">
                            <a:solidFill>
                              <a:srgbClr val="0070C0"/>
                            </a:solidFill>
                            <a:latin typeface="Cambria Math"/>
                          </a:rPr>
                        </m:ctrlPr>
                      </m:accPr>
                      <m:e>
                        <m:sSub>
                          <m:sSubPr>
                            <m:ctrlPr>
                              <a:rPr lang="en-US" sz="2200" i="1" dirty="0">
                                <a:solidFill>
                                  <a:srgbClr val="0070C0"/>
                                </a:solidFill>
                                <a:latin typeface="Cambria Math"/>
                              </a:rPr>
                            </m:ctrlPr>
                          </m:sSubPr>
                          <m:e>
                            <m:r>
                              <a:rPr lang="en-US" sz="2200" i="1" dirty="0">
                                <a:solidFill>
                                  <a:srgbClr val="0070C0"/>
                                </a:solidFill>
                                <a:latin typeface="Cambria Math" panose="02040503050406030204" pitchFamily="18" charset="0"/>
                              </a:rPr>
                              <m:t>𝑐</m:t>
                            </m:r>
                          </m:e>
                          <m:sub>
                            <m:r>
                              <a:rPr lang="en-US" sz="2200" i="1" dirty="0">
                                <a:solidFill>
                                  <a:srgbClr val="0070C0"/>
                                </a:solidFill>
                                <a:latin typeface="Cambria Math" panose="02040503050406030204" pitchFamily="18" charset="0"/>
                              </a:rPr>
                              <m:t>𝑘</m:t>
                            </m:r>
                          </m:sub>
                        </m:sSub>
                      </m:e>
                    </m:acc>
                    <m:r>
                      <a:rPr lang="en-US" sz="2200" i="1" dirty="0" smtClean="0">
                        <a:solidFill>
                          <a:srgbClr val="0070C0"/>
                        </a:solidFill>
                        <a:latin typeface="Cambria Math" panose="02040503050406030204" pitchFamily="18" charset="0"/>
                      </a:rPr>
                      <m:t>|=|</m:t>
                    </m:r>
                    <m:sSub>
                      <m:sSubPr>
                        <m:ctrlPr>
                          <a:rPr lang="en-US" sz="2200" i="1" dirty="0">
                            <a:solidFill>
                              <a:srgbClr val="0070C0"/>
                            </a:solidFill>
                            <a:latin typeface="Cambria Math"/>
                          </a:rPr>
                        </m:ctrlPr>
                      </m:sSubPr>
                      <m:e>
                        <m:r>
                          <a:rPr lang="en-US" sz="2200" i="1" dirty="0">
                            <a:solidFill>
                              <a:srgbClr val="0070C0"/>
                            </a:solidFill>
                            <a:latin typeface="Cambria Math" panose="02040503050406030204" pitchFamily="18" charset="0"/>
                          </a:rPr>
                          <m:t>𝑐</m:t>
                        </m:r>
                      </m:e>
                      <m:sub>
                        <m:r>
                          <a:rPr lang="en-US" sz="2200" i="1" dirty="0">
                            <a:solidFill>
                              <a:srgbClr val="0070C0"/>
                            </a:solidFill>
                            <a:latin typeface="Cambria Math" panose="02040503050406030204" pitchFamily="18" charset="0"/>
                          </a:rPr>
                          <m:t>𝑘</m:t>
                        </m:r>
                      </m:sub>
                    </m:sSub>
                    <m:r>
                      <a:rPr lang="en-US" sz="2200" i="1" dirty="0">
                        <a:solidFill>
                          <a:srgbClr val="0070C0"/>
                        </a:solidFill>
                        <a:latin typeface="Cambria Math" panose="02040503050406030204" pitchFamily="18" charset="0"/>
                      </a:rPr>
                      <m:t>|,</m:t>
                    </m:r>
                  </m:oMath>
                </a14:m>
                <a:r>
                  <a:rPr lang="en-US" sz="2200" dirty="0">
                    <a:solidFill>
                      <a:srgbClr val="0070C0"/>
                    </a:solidFill>
                  </a:rPr>
                  <a:t> </a:t>
                </a:r>
                <a:r>
                  <a:rPr lang="en-US" sz="2200" dirty="0"/>
                  <a:t>the amplitude spectrum will be symmetrical about the vertical axis.</a:t>
                </a:r>
                <a:r>
                  <a:rPr lang="en-US" sz="2200" dirty="0">
                    <a:solidFill>
                      <a:srgbClr val="0070C0"/>
                    </a:solidFill>
                  </a:rPr>
                  <a:t> </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200" dirty="0"/>
                  <a:t>Note that in the complex form of the discrete frequency spectrum we have components at the discrete frequencies </a:t>
                </a:r>
                <a14:m>
                  <m:oMath xmlns:m="http://schemas.openxmlformats.org/officeDocument/2006/math">
                    <m:r>
                      <a:rPr lang="en-US" sz="2200" i="1" dirty="0" smtClean="0">
                        <a:latin typeface="Cambria Math" panose="02040503050406030204" pitchFamily="18" charset="0"/>
                      </a:rPr>
                      <m:t>0, </m:t>
                    </m:r>
                    <m:r>
                      <a:rPr lang="en-US" sz="2200" i="1" dirty="0" smtClean="0">
                        <a:latin typeface="Cambria Math" panose="02040503050406030204" pitchFamily="18" charset="0"/>
                        <a:ea typeface="Cambria Math" panose="02040503050406030204" pitchFamily="18" charset="0"/>
                      </a:rPr>
                      <m:t>±</m:t>
                    </m:r>
                    <m:r>
                      <a:rPr lang="en-US" sz="2200" i="1" dirty="0" smtClean="0">
                        <a:latin typeface="Cambria Math" panose="02040503050406030204" pitchFamily="18" charset="0"/>
                      </a:rPr>
                      <m:t>𝜔</m:t>
                    </m:r>
                    <m:r>
                      <a:rPr lang="en-US" sz="2200" b="0" i="1" dirty="0" smtClean="0">
                        <a:latin typeface="Cambria Math" panose="02040503050406030204" pitchFamily="18" charset="0"/>
                      </a:rPr>
                      <m:t>,</m:t>
                    </m:r>
                    <m:r>
                      <a:rPr lang="en-US" sz="2200" i="1" dirty="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2</m:t>
                    </m:r>
                    <m:r>
                      <a:rPr lang="en-US" sz="2200" i="1" dirty="0">
                        <a:latin typeface="Cambria Math" panose="02040503050406030204" pitchFamily="18" charset="0"/>
                      </a:rPr>
                      <m:t>𝜔</m:t>
                    </m:r>
                    <m:r>
                      <a:rPr lang="en-US" sz="2200" b="0" i="1" dirty="0" smtClean="0">
                        <a:latin typeface="Cambria Math" panose="02040503050406030204" pitchFamily="18" charset="0"/>
                      </a:rPr>
                      <m:t>,</m:t>
                    </m:r>
                    <m:r>
                      <a:rPr lang="en-US" sz="2200" i="1" dirty="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3</m:t>
                    </m:r>
                    <m:r>
                      <a:rPr lang="en-US" sz="2200" i="1" dirty="0">
                        <a:latin typeface="Cambria Math" panose="02040503050406030204" pitchFamily="18" charset="0"/>
                      </a:rPr>
                      <m:t>𝜔</m:t>
                    </m:r>
                    <m:r>
                      <a:rPr lang="en-US" sz="2200" b="0" i="1" dirty="0" smtClean="0">
                        <a:latin typeface="Cambria Math" panose="02040503050406030204" pitchFamily="18" charset="0"/>
                      </a:rPr>
                      <m:t>,…;</m:t>
                    </m:r>
                  </m:oMath>
                </a14:m>
                <a:r>
                  <a:rPr lang="en-US" sz="2200" dirty="0">
                    <a:solidFill>
                      <a:srgbClr val="0070C0"/>
                    </a:solidFill>
                  </a:rPr>
                  <a:t> </a:t>
                </a:r>
                <a:r>
                  <a:rPr lang="en-US" sz="2200" dirty="0"/>
                  <a:t>that is, both positive and negative discrete frequencies are involved.</a:t>
                </a:r>
                <a:endParaRPr lang="en-US" sz="2200" dirty="0">
                  <a:solidFill>
                    <a:srgbClr val="0070C0"/>
                  </a:solidFill>
                </a:endParaRPr>
              </a:p>
              <a:p>
                <a:pPr marL="342900" indent="-342900">
                  <a:buFont typeface="Arial" panose="020B0604020202020204" pitchFamily="34" charset="0"/>
                  <a:buChar char="•"/>
                </a:pPr>
                <a:endParaRPr lang="en-US" sz="1050" dirty="0"/>
              </a:p>
              <a:p>
                <a:pPr marL="342900" indent="-342900">
                  <a:buFont typeface="Arial" panose="020B0604020202020204" pitchFamily="34" charset="0"/>
                  <a:buChar char="•"/>
                </a:pPr>
                <a:r>
                  <a:rPr lang="en-US" sz="2200" dirty="0"/>
                  <a:t>The discrete spectra obtained in this way is known as </a:t>
                </a:r>
                <a:r>
                  <a:rPr lang="en-US" sz="2200" dirty="0" smtClean="0"/>
                  <a:t>2-sided </a:t>
                </a:r>
                <a:r>
                  <a:rPr lang="en-US" sz="2200" dirty="0"/>
                  <a:t>discrete frequency spectra. </a:t>
                </a:r>
              </a:p>
            </p:txBody>
          </p:sp>
        </mc:Choice>
        <mc:Fallback xmlns="">
          <p:sp>
            <p:nvSpPr>
              <p:cNvPr id="6" name="Rectangle 5"/>
              <p:cNvSpPr>
                <a:spLocks noRot="1" noChangeAspect="1" noMove="1" noResize="1" noEditPoints="1" noAdjustHandles="1" noChangeArrowheads="1" noChangeShapeType="1" noTextEdit="1"/>
              </p:cNvSpPr>
              <p:nvPr/>
            </p:nvSpPr>
            <p:spPr>
              <a:xfrm>
                <a:off x="173864" y="727656"/>
                <a:ext cx="11758410" cy="5643981"/>
              </a:xfrm>
              <a:prstGeom prst="rect">
                <a:avLst/>
              </a:prstGeom>
              <a:blipFill rotWithShape="1">
                <a:blip r:embed="rId2"/>
                <a:stretch>
                  <a:fillRect l="-622" t="-648" r="-467" b="-1188"/>
                </a:stretch>
              </a:blipFill>
            </p:spPr>
            <p:txBody>
              <a:bodyPr/>
              <a:lstStyle/>
              <a:p>
                <a:r>
                  <a:rPr lang="en-US">
                    <a:noFill/>
                  </a:rPr>
                  <a:t> </a:t>
                </a:r>
              </a:p>
            </p:txBody>
          </p:sp>
        </mc:Fallback>
      </mc:AlternateContent>
    </p:spTree>
    <p:extLst>
      <p:ext uri="{BB962C8B-B14F-4D97-AF65-F5344CB8AC3E}">
        <p14:creationId xmlns:p14="http://schemas.microsoft.com/office/powerpoint/2010/main" val="2636340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8787" y="160986"/>
            <a:ext cx="11848564" cy="5666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solidFill>
                  <a:srgbClr val="0070C0"/>
                </a:solidFill>
                <a:latin typeface="Calibri"/>
              </a:rPr>
              <a:t>The multiplication theorem and </a:t>
            </a:r>
            <a:r>
              <a:rPr lang="en-US" sz="3400" b="1" dirty="0" err="1">
                <a:solidFill>
                  <a:srgbClr val="0070C0"/>
                </a:solidFill>
                <a:latin typeface="Calibri"/>
              </a:rPr>
              <a:t>Parseval’s</a:t>
            </a:r>
            <a:r>
              <a:rPr lang="en-US" sz="3400" b="1" dirty="0">
                <a:solidFill>
                  <a:srgbClr val="0070C0"/>
                </a:solidFill>
                <a:latin typeface="Calibri"/>
              </a:rPr>
              <a:t> theorem</a:t>
            </a:r>
          </a:p>
          <a:p>
            <a:r>
              <a:rPr lang="en-US" sz="3400" b="1" dirty="0">
                <a:solidFill>
                  <a:srgbClr val="0070C0"/>
                </a:solidFill>
                <a:latin typeface="Calibri"/>
              </a:rPr>
              <a:t> </a:t>
            </a:r>
          </a:p>
          <a:p>
            <a:endParaRPr lang="en-US" sz="3400" b="1" dirty="0">
              <a:solidFill>
                <a:srgbClr val="0070C0"/>
              </a:solidFill>
              <a:latin typeface="Calibri"/>
            </a:endParaRPr>
          </a:p>
          <a:p>
            <a:endParaRPr lang="en-US" sz="3400" b="1" dirty="0">
              <a:solidFill>
                <a:srgbClr val="0070C0"/>
              </a:solidFill>
              <a:latin typeface="Calibri"/>
            </a:endParaRPr>
          </a:p>
        </p:txBody>
      </p:sp>
      <p:sp>
        <p:nvSpPr>
          <p:cNvPr id="2" name="Rectangle 1"/>
          <p:cNvSpPr/>
          <p:nvPr/>
        </p:nvSpPr>
        <p:spPr>
          <a:xfrm>
            <a:off x="193181" y="605306"/>
            <a:ext cx="11719777" cy="2169825"/>
          </a:xfrm>
          <a:prstGeom prst="rect">
            <a:avLst/>
          </a:prstGeom>
        </p:spPr>
        <p:txBody>
          <a:bodyPr wrap="square">
            <a:spAutoFit/>
          </a:bodyPr>
          <a:lstStyle/>
          <a:p>
            <a:pPr marL="342900" indent="-342900" algn="just">
              <a:buFont typeface="Arial" pitchFamily="34" charset="0"/>
              <a:buChar char="•"/>
            </a:pPr>
            <a:r>
              <a:rPr lang="en-US" sz="2100" dirty="0">
                <a:solidFill>
                  <a:prstClr val="black"/>
                </a:solidFill>
              </a:rPr>
              <a:t>Two useful results, particularly in the application of Fourier series to signal analysis, are the </a:t>
            </a:r>
            <a:r>
              <a:rPr lang="en-US" sz="2100" b="1" dirty="0">
                <a:solidFill>
                  <a:prstClr val="black"/>
                </a:solidFill>
              </a:rPr>
              <a:t>multiplication theorem </a:t>
            </a:r>
            <a:r>
              <a:rPr lang="en-US" sz="2100" dirty="0">
                <a:solidFill>
                  <a:prstClr val="black"/>
                </a:solidFill>
              </a:rPr>
              <a:t>and </a:t>
            </a:r>
            <a:r>
              <a:rPr lang="en-US" sz="2100" b="1" dirty="0" err="1">
                <a:solidFill>
                  <a:prstClr val="black"/>
                </a:solidFill>
              </a:rPr>
              <a:t>Parseval’s</a:t>
            </a:r>
            <a:r>
              <a:rPr lang="en-US" sz="2100" b="1" dirty="0">
                <a:solidFill>
                  <a:prstClr val="black"/>
                </a:solidFill>
              </a:rPr>
              <a:t> theorem</a:t>
            </a:r>
            <a:r>
              <a:rPr lang="en-US" sz="2100" dirty="0">
                <a:solidFill>
                  <a:prstClr val="black"/>
                </a:solidFill>
              </a:rPr>
              <a:t>. </a:t>
            </a:r>
          </a:p>
          <a:p>
            <a:pPr marL="342900" indent="-342900" algn="just">
              <a:buFont typeface="Arial" pitchFamily="34" charset="0"/>
              <a:buChar char="•"/>
            </a:pPr>
            <a:endParaRPr lang="en-US" sz="200" dirty="0">
              <a:solidFill>
                <a:prstClr val="black"/>
              </a:solidFill>
            </a:endParaRPr>
          </a:p>
          <a:p>
            <a:pPr marL="342900" indent="-342900" algn="just">
              <a:buFont typeface="Arial" pitchFamily="34" charset="0"/>
              <a:buChar char="•"/>
            </a:pPr>
            <a:r>
              <a:rPr lang="en-US" sz="2100" dirty="0">
                <a:solidFill>
                  <a:prstClr val="black"/>
                </a:solidFill>
              </a:rPr>
              <a:t>The multiplication theorem enables us to write down the mean value of the product of two periodic functions over a period in terms of the coefficients of their Fourier series expansions.</a:t>
            </a:r>
          </a:p>
          <a:p>
            <a:pPr marL="342900" indent="-342900" algn="just">
              <a:buFont typeface="Arial" pitchFamily="34" charset="0"/>
              <a:buChar char="•"/>
            </a:pPr>
            <a:endParaRPr lang="en-US" sz="400" dirty="0">
              <a:solidFill>
                <a:prstClr val="black"/>
              </a:solidFill>
            </a:endParaRPr>
          </a:p>
          <a:p>
            <a:pPr marL="342900" indent="-342900" algn="just">
              <a:buFont typeface="Arial" pitchFamily="34" charset="0"/>
              <a:buChar char="•"/>
            </a:pPr>
            <a:r>
              <a:rPr lang="en-US" sz="2100" dirty="0" err="1">
                <a:solidFill>
                  <a:prstClr val="black"/>
                </a:solidFill>
              </a:rPr>
              <a:t>Parseval’s</a:t>
            </a:r>
            <a:r>
              <a:rPr lang="en-US" sz="2100" dirty="0">
                <a:solidFill>
                  <a:prstClr val="black"/>
                </a:solidFill>
              </a:rPr>
              <a:t> theorem enables us to write down the mean square value of a periodic function which determines the power spectrum of the function.</a:t>
            </a:r>
          </a:p>
        </p:txBody>
      </p:sp>
      <p:sp>
        <p:nvSpPr>
          <p:cNvPr id="5" name="Rectangle 4"/>
          <p:cNvSpPr/>
          <p:nvPr/>
        </p:nvSpPr>
        <p:spPr>
          <a:xfrm>
            <a:off x="193181" y="2682807"/>
            <a:ext cx="4550733" cy="553998"/>
          </a:xfrm>
          <a:prstGeom prst="rect">
            <a:avLst/>
          </a:prstGeom>
        </p:spPr>
        <p:txBody>
          <a:bodyPr wrap="none">
            <a:spAutoFit/>
          </a:bodyPr>
          <a:lstStyle/>
          <a:p>
            <a:r>
              <a:rPr lang="en-US" sz="3000" b="1" dirty="0">
                <a:solidFill>
                  <a:srgbClr val="0070C0"/>
                </a:solidFill>
              </a:rPr>
              <a:t>The multiplication theorem</a:t>
            </a:r>
            <a:endParaRPr lang="en-US" sz="3000" dirty="0">
              <a:solidFill>
                <a:srgbClr val="0070C0"/>
              </a:solidFill>
            </a:endParaRPr>
          </a:p>
        </p:txBody>
      </p:sp>
      <mc:AlternateContent xmlns:mc="http://schemas.openxmlformats.org/markup-compatibility/2006" xmlns:a14="http://schemas.microsoft.com/office/drawing/2010/main">
        <mc:Choice Requires="a14">
          <p:sp>
            <p:nvSpPr>
              <p:cNvPr id="6" name="Rectangle 5"/>
              <p:cNvSpPr/>
              <p:nvPr/>
            </p:nvSpPr>
            <p:spPr>
              <a:xfrm>
                <a:off x="283335" y="3244334"/>
                <a:ext cx="11758410" cy="3393493"/>
              </a:xfrm>
              <a:prstGeom prst="rect">
                <a:avLst/>
              </a:prstGeom>
            </p:spPr>
            <p:txBody>
              <a:bodyPr wrap="square">
                <a:spAutoFit/>
              </a:bodyPr>
              <a:lstStyle/>
              <a:p>
                <a:pPr algn="just"/>
                <a:r>
                  <a:rPr lang="en-US" sz="2100" dirty="0">
                    <a:solidFill>
                      <a:prstClr val="black"/>
                    </a:solidFill>
                  </a:rPr>
                  <a:t>If </a:t>
                </a:r>
                <a14:m>
                  <m:oMath xmlns:m="http://schemas.openxmlformats.org/officeDocument/2006/math">
                    <m:r>
                      <a:rPr lang="en-US" sz="2100" i="1" dirty="0" smtClean="0">
                        <a:solidFill>
                          <a:prstClr val="black"/>
                        </a:solidFill>
                        <a:latin typeface="Cambria Math"/>
                      </a:rPr>
                      <m:t>𝑓</m:t>
                    </m:r>
                    <m:r>
                      <a:rPr lang="en-US" sz="2100" i="1" dirty="0" smtClean="0">
                        <a:solidFill>
                          <a:prstClr val="black"/>
                        </a:solidFill>
                        <a:latin typeface="Cambria Math"/>
                      </a:rPr>
                      <m:t>(</m:t>
                    </m:r>
                    <m:r>
                      <a:rPr lang="en-US" sz="2100" i="1" dirty="0" smtClean="0">
                        <a:solidFill>
                          <a:prstClr val="black"/>
                        </a:solidFill>
                        <a:latin typeface="Cambria Math"/>
                      </a:rPr>
                      <m:t>𝑥</m:t>
                    </m:r>
                    <m:r>
                      <a:rPr lang="en-US" sz="2100" i="1" dirty="0" smtClean="0">
                        <a:solidFill>
                          <a:prstClr val="black"/>
                        </a:solidFill>
                        <a:latin typeface="Cambria Math"/>
                      </a:rPr>
                      <m:t>)</m:t>
                    </m:r>
                  </m:oMath>
                </a14:m>
                <a:r>
                  <a:rPr lang="en-US" sz="2100" dirty="0">
                    <a:solidFill>
                      <a:prstClr val="black"/>
                    </a:solidFill>
                  </a:rPr>
                  <a:t> and </a:t>
                </a:r>
                <a14:m>
                  <m:oMath xmlns:m="http://schemas.openxmlformats.org/officeDocument/2006/math">
                    <m:r>
                      <a:rPr lang="en-US" sz="2100" i="1" dirty="0" smtClean="0">
                        <a:solidFill>
                          <a:prstClr val="black"/>
                        </a:solidFill>
                        <a:latin typeface="Cambria Math"/>
                      </a:rPr>
                      <m:t>𝑔</m:t>
                    </m:r>
                    <m:r>
                      <a:rPr lang="en-US" sz="2100" i="1" dirty="0" smtClean="0">
                        <a:solidFill>
                          <a:prstClr val="black"/>
                        </a:solidFill>
                        <a:latin typeface="Cambria Math"/>
                      </a:rPr>
                      <m:t>(</m:t>
                    </m:r>
                    <m:r>
                      <a:rPr lang="en-US" sz="2100" i="1" dirty="0" smtClean="0">
                        <a:solidFill>
                          <a:prstClr val="black"/>
                        </a:solidFill>
                        <a:latin typeface="Cambria Math"/>
                      </a:rPr>
                      <m:t>𝑥</m:t>
                    </m:r>
                    <m:r>
                      <a:rPr lang="en-US" sz="2100" i="1" dirty="0" smtClean="0">
                        <a:solidFill>
                          <a:prstClr val="black"/>
                        </a:solidFill>
                        <a:latin typeface="Cambria Math"/>
                      </a:rPr>
                      <m:t>)</m:t>
                    </m:r>
                  </m:oMath>
                </a14:m>
                <a:r>
                  <a:rPr lang="en-US" sz="2100" dirty="0">
                    <a:solidFill>
                      <a:prstClr val="black"/>
                    </a:solidFill>
                  </a:rPr>
                  <a:t> are two periodic functions having the same period </a:t>
                </a:r>
                <a14:m>
                  <m:oMath xmlns:m="http://schemas.openxmlformats.org/officeDocument/2006/math">
                    <m:r>
                      <a:rPr lang="en-US" sz="2100" i="1" dirty="0" smtClean="0">
                        <a:solidFill>
                          <a:prstClr val="black"/>
                        </a:solidFill>
                        <a:latin typeface="Cambria Math"/>
                      </a:rPr>
                      <m:t>𝑇</m:t>
                    </m:r>
                  </m:oMath>
                </a14:m>
                <a:r>
                  <a:rPr lang="en-US" sz="2100" i="1" dirty="0">
                    <a:solidFill>
                      <a:prstClr val="black"/>
                    </a:solidFill>
                  </a:rPr>
                  <a:t> </a:t>
                </a:r>
                <a:r>
                  <a:rPr lang="en-US" sz="2100" dirty="0">
                    <a:solidFill>
                      <a:prstClr val="black"/>
                    </a:solidFill>
                  </a:rPr>
                  <a:t>then:</a:t>
                </a:r>
              </a:p>
              <a:p>
                <a:pPr algn="just"/>
                <a14:m>
                  <m:oMathPara xmlns:m="http://schemas.openxmlformats.org/officeDocument/2006/math">
                    <m:oMathParaPr>
                      <m:jc m:val="centerGroup"/>
                    </m:oMathParaPr>
                    <m:oMath xmlns:m="http://schemas.openxmlformats.org/officeDocument/2006/math">
                      <m:f>
                        <m:fPr>
                          <m:ctrlPr>
                            <a:rPr lang="en-US" sz="2000" i="1">
                              <a:solidFill>
                                <a:srgbClr val="0070C0"/>
                              </a:solidFill>
                              <a:latin typeface="Cambria Math"/>
                            </a:rPr>
                          </m:ctrlPr>
                        </m:fPr>
                        <m:num>
                          <m:r>
                            <a:rPr lang="en-US" sz="2000" i="1" smtClean="0">
                              <a:solidFill>
                                <a:srgbClr val="0070C0"/>
                              </a:solidFill>
                              <a:latin typeface="Cambria Math"/>
                            </a:rPr>
                            <m:t>1</m:t>
                          </m:r>
                        </m:num>
                        <m:den>
                          <m:r>
                            <a:rPr lang="en-US" sz="2000" i="1">
                              <a:solidFill>
                                <a:srgbClr val="0070C0"/>
                              </a:solidFill>
                              <a:latin typeface="Cambria Math"/>
                            </a:rPr>
                            <m:t>𝑇</m:t>
                          </m:r>
                        </m:den>
                      </m:f>
                      <m:nary>
                        <m:naryPr>
                          <m:limLoc m:val="undOvr"/>
                          <m:ctrlPr>
                            <a:rPr lang="en-US" sz="2000" i="1">
                              <a:solidFill>
                                <a:srgbClr val="0070C0"/>
                              </a:solidFill>
                              <a:latin typeface="Cambria Math"/>
                            </a:rPr>
                          </m:ctrlPr>
                        </m:naryPr>
                        <m:sub>
                          <m:sSub>
                            <m:sSubPr>
                              <m:ctrlPr>
                                <a:rPr lang="en-US" sz="2000" i="1">
                                  <a:solidFill>
                                    <a:srgbClr val="0070C0"/>
                                  </a:solidFill>
                                  <a:latin typeface="Cambria Math"/>
                                </a:rPr>
                              </m:ctrlPr>
                            </m:sSubPr>
                            <m:e>
                              <m:r>
                                <a:rPr lang="en-US" sz="2000" i="1">
                                  <a:solidFill>
                                    <a:srgbClr val="0070C0"/>
                                  </a:solidFill>
                                  <a:latin typeface="Cambria Math"/>
                                </a:rPr>
                                <m:t>𝑥</m:t>
                              </m:r>
                            </m:e>
                            <m:sub>
                              <m:r>
                                <a:rPr lang="en-US" sz="2000" i="1">
                                  <a:solidFill>
                                    <a:srgbClr val="0070C0"/>
                                  </a:solidFill>
                                  <a:latin typeface="Cambria Math"/>
                                </a:rPr>
                                <m:t>0</m:t>
                              </m:r>
                            </m:sub>
                          </m:sSub>
                        </m:sub>
                        <m:sup>
                          <m:sSub>
                            <m:sSubPr>
                              <m:ctrlPr>
                                <a:rPr lang="en-US" sz="2000" i="1">
                                  <a:solidFill>
                                    <a:srgbClr val="0070C0"/>
                                  </a:solidFill>
                                  <a:latin typeface="Cambria Math"/>
                                </a:rPr>
                              </m:ctrlPr>
                            </m:sSubPr>
                            <m:e>
                              <m:r>
                                <a:rPr lang="en-US" sz="2000" i="1">
                                  <a:solidFill>
                                    <a:srgbClr val="0070C0"/>
                                  </a:solidFill>
                                  <a:latin typeface="Cambria Math"/>
                                </a:rPr>
                                <m:t>𝑥</m:t>
                              </m:r>
                            </m:e>
                            <m:sub>
                              <m:r>
                                <a:rPr lang="en-US" sz="2000" i="1">
                                  <a:solidFill>
                                    <a:srgbClr val="0070C0"/>
                                  </a:solidFill>
                                  <a:latin typeface="Cambria Math"/>
                                </a:rPr>
                                <m:t>0</m:t>
                              </m:r>
                            </m:sub>
                          </m:sSub>
                          <m:r>
                            <a:rPr lang="en-US" sz="2000" i="1">
                              <a:solidFill>
                                <a:srgbClr val="0070C0"/>
                              </a:solidFill>
                              <a:latin typeface="Cambria Math"/>
                            </a:rPr>
                            <m:t>+</m:t>
                          </m:r>
                          <m:r>
                            <a:rPr lang="en-US" sz="2000" i="1">
                              <a:solidFill>
                                <a:srgbClr val="0070C0"/>
                              </a:solidFill>
                              <a:latin typeface="Cambria Math"/>
                            </a:rPr>
                            <m:t>𝑇</m:t>
                          </m:r>
                        </m:sup>
                        <m:e>
                          <m:r>
                            <a:rPr lang="en-US" sz="2000" i="1">
                              <a:solidFill>
                                <a:srgbClr val="0070C0"/>
                              </a:solidFill>
                              <a:latin typeface="Cambria Math"/>
                            </a:rPr>
                            <m:t>𝑓</m:t>
                          </m:r>
                          <m:d>
                            <m:dPr>
                              <m:ctrlPr>
                                <a:rPr lang="en-US" sz="2000" i="1">
                                  <a:solidFill>
                                    <a:srgbClr val="0070C0"/>
                                  </a:solidFill>
                                  <a:latin typeface="Cambria Math"/>
                                </a:rPr>
                              </m:ctrlPr>
                            </m:dPr>
                            <m:e>
                              <m:r>
                                <a:rPr lang="en-US" sz="2000" i="1">
                                  <a:solidFill>
                                    <a:srgbClr val="0070C0"/>
                                  </a:solidFill>
                                  <a:latin typeface="Cambria Math"/>
                                </a:rPr>
                                <m:t>𝑥</m:t>
                              </m:r>
                            </m:e>
                          </m:d>
                          <m:r>
                            <a:rPr lang="en-US" sz="2000" i="1" smtClean="0">
                              <a:solidFill>
                                <a:srgbClr val="0070C0"/>
                              </a:solidFill>
                              <a:latin typeface="Cambria Math"/>
                            </a:rPr>
                            <m:t>𝑔</m:t>
                          </m:r>
                          <m:r>
                            <a:rPr lang="en-US" sz="2000" i="1" smtClean="0">
                              <a:solidFill>
                                <a:srgbClr val="0070C0"/>
                              </a:solidFill>
                              <a:latin typeface="Cambria Math"/>
                            </a:rPr>
                            <m:t>(</m:t>
                          </m:r>
                          <m:r>
                            <a:rPr lang="en-US" sz="2000" i="1" smtClean="0">
                              <a:solidFill>
                                <a:srgbClr val="0070C0"/>
                              </a:solidFill>
                              <a:latin typeface="Cambria Math"/>
                            </a:rPr>
                            <m:t>𝑥</m:t>
                          </m:r>
                          <m:r>
                            <a:rPr lang="en-US" sz="2000" i="1" smtClean="0">
                              <a:solidFill>
                                <a:srgbClr val="0070C0"/>
                              </a:solidFill>
                              <a:latin typeface="Cambria Math"/>
                            </a:rPr>
                            <m:t>)</m:t>
                          </m:r>
                        </m:e>
                      </m:nary>
                      <m:r>
                        <a:rPr lang="en-US" sz="2000" i="1">
                          <a:solidFill>
                            <a:srgbClr val="0070C0"/>
                          </a:solidFill>
                          <a:latin typeface="Cambria Math"/>
                        </a:rPr>
                        <m:t>𝑑𝑥</m:t>
                      </m:r>
                      <m:r>
                        <a:rPr lang="en-US" sz="2000" i="1" smtClean="0">
                          <a:solidFill>
                            <a:srgbClr val="0070C0"/>
                          </a:solidFill>
                          <a:latin typeface="Cambria Math"/>
                        </a:rPr>
                        <m:t>=</m:t>
                      </m:r>
                      <m:nary>
                        <m:naryPr>
                          <m:chr m:val="∑"/>
                          <m:ctrlPr>
                            <a:rPr lang="en-US" sz="2000" i="1" smtClean="0">
                              <a:solidFill>
                                <a:srgbClr val="0070C0"/>
                              </a:solidFill>
                              <a:latin typeface="Cambria Math"/>
                            </a:rPr>
                          </m:ctrlPr>
                        </m:naryPr>
                        <m:sub>
                          <m:r>
                            <m:rPr>
                              <m:brk m:alnAt="23"/>
                            </m:rPr>
                            <a:rPr lang="en-US" sz="2000" i="1" smtClean="0">
                              <a:solidFill>
                                <a:srgbClr val="0070C0"/>
                              </a:solidFill>
                              <a:latin typeface="Cambria Math"/>
                            </a:rPr>
                            <m:t>𝑘</m:t>
                          </m:r>
                          <m:r>
                            <a:rPr lang="en-US" sz="2000" i="1" smtClean="0">
                              <a:solidFill>
                                <a:srgbClr val="0070C0"/>
                              </a:solidFill>
                              <a:latin typeface="Cambria Math"/>
                            </a:rPr>
                            <m:t>=−∞</m:t>
                          </m:r>
                        </m:sub>
                        <m:sup>
                          <m:r>
                            <a:rPr lang="en-US" sz="2000" i="1" smtClean="0">
                              <a:solidFill>
                                <a:srgbClr val="0070C0"/>
                              </a:solidFill>
                              <a:latin typeface="Cambria Math"/>
                              <a:ea typeface="Cambria Math"/>
                            </a:rPr>
                            <m:t>∞</m:t>
                          </m:r>
                        </m:sup>
                        <m:e>
                          <m:sSub>
                            <m:sSubPr>
                              <m:ctrlPr>
                                <a:rPr lang="en-US" sz="2000" i="1" smtClean="0">
                                  <a:solidFill>
                                    <a:srgbClr val="0070C0"/>
                                  </a:solidFill>
                                  <a:latin typeface="Cambria Math"/>
                                </a:rPr>
                              </m:ctrlPr>
                            </m:sSubPr>
                            <m:e>
                              <m:r>
                                <a:rPr lang="en-US" sz="2000" i="1" smtClean="0">
                                  <a:solidFill>
                                    <a:srgbClr val="0070C0"/>
                                  </a:solidFill>
                                  <a:latin typeface="Cambria Math"/>
                                </a:rPr>
                                <m:t>𝑐</m:t>
                              </m:r>
                            </m:e>
                            <m:sub>
                              <m:r>
                                <a:rPr lang="en-US" sz="2000" i="1" smtClean="0">
                                  <a:solidFill>
                                    <a:srgbClr val="0070C0"/>
                                  </a:solidFill>
                                  <a:latin typeface="Cambria Math"/>
                                </a:rPr>
                                <m:t>𝑘</m:t>
                              </m:r>
                            </m:sub>
                          </m:sSub>
                          <m:acc>
                            <m:accPr>
                              <m:chr m:val="̅"/>
                              <m:ctrlPr>
                                <a:rPr lang="en-US" sz="2000" i="1" smtClean="0">
                                  <a:solidFill>
                                    <a:srgbClr val="0070C0"/>
                                  </a:solidFill>
                                  <a:latin typeface="Cambria Math"/>
                                </a:rPr>
                              </m:ctrlPr>
                            </m:accPr>
                            <m:e>
                              <m:sSub>
                                <m:sSubPr>
                                  <m:ctrlPr>
                                    <a:rPr lang="en-US" sz="2000" i="1" smtClean="0">
                                      <a:solidFill>
                                        <a:srgbClr val="0070C0"/>
                                      </a:solidFill>
                                      <a:latin typeface="Cambria Math"/>
                                    </a:rPr>
                                  </m:ctrlPr>
                                </m:sSubPr>
                                <m:e>
                                  <m:r>
                                    <a:rPr lang="en-US" sz="2000" i="1" smtClean="0">
                                      <a:solidFill>
                                        <a:srgbClr val="0070C0"/>
                                      </a:solidFill>
                                      <a:latin typeface="Cambria Math"/>
                                    </a:rPr>
                                    <m:t>𝑑</m:t>
                                  </m:r>
                                </m:e>
                                <m:sub>
                                  <m:r>
                                    <a:rPr lang="en-US" sz="2000" i="1" smtClean="0">
                                      <a:solidFill>
                                        <a:srgbClr val="0070C0"/>
                                      </a:solidFill>
                                      <a:latin typeface="Cambria Math"/>
                                    </a:rPr>
                                    <m:t>𝑘</m:t>
                                  </m:r>
                                </m:sub>
                              </m:sSub>
                            </m:e>
                          </m:acc>
                        </m:e>
                      </m:nary>
                      <m:r>
                        <a:rPr lang="en-US" sz="2000" i="1" smtClean="0">
                          <a:solidFill>
                            <a:srgbClr val="0070C0"/>
                          </a:solidFill>
                          <a:latin typeface="Cambria Math"/>
                        </a:rPr>
                        <m:t>,</m:t>
                      </m:r>
                    </m:oMath>
                  </m:oMathPara>
                </a14:m>
                <a:endParaRPr lang="en-US" sz="2000" dirty="0">
                  <a:solidFill>
                    <a:prstClr val="black"/>
                  </a:solidFill>
                </a:endParaRPr>
              </a:p>
              <a:p>
                <a:pPr algn="just"/>
                <a:r>
                  <a:rPr lang="en-US" sz="2100" dirty="0">
                    <a:solidFill>
                      <a:prstClr val="black"/>
                    </a:solidFill>
                  </a:rPr>
                  <a:t>where the </a:t>
                </a:r>
                <a14:m>
                  <m:oMath xmlns:m="http://schemas.openxmlformats.org/officeDocument/2006/math">
                    <m:sSub>
                      <m:sSubPr>
                        <m:ctrlPr>
                          <a:rPr lang="en-US" sz="2100" i="1" dirty="0" smtClean="0">
                            <a:solidFill>
                              <a:prstClr val="black"/>
                            </a:solidFill>
                            <a:latin typeface="Cambria Math"/>
                          </a:rPr>
                        </m:ctrlPr>
                      </m:sSubPr>
                      <m:e>
                        <m:r>
                          <a:rPr lang="en-US" sz="2100" i="1" dirty="0" smtClean="0">
                            <a:solidFill>
                              <a:prstClr val="black"/>
                            </a:solidFill>
                            <a:latin typeface="Cambria Math"/>
                          </a:rPr>
                          <m:t>𝑐</m:t>
                        </m:r>
                      </m:e>
                      <m:sub>
                        <m:r>
                          <a:rPr lang="en-US" sz="2100" i="1" dirty="0" smtClean="0">
                            <a:solidFill>
                              <a:prstClr val="black"/>
                            </a:solidFill>
                            <a:latin typeface="Cambria Math"/>
                          </a:rPr>
                          <m:t>𝑘</m:t>
                        </m:r>
                      </m:sub>
                    </m:sSub>
                  </m:oMath>
                </a14:m>
                <a:r>
                  <a:rPr lang="en-US" sz="2100" i="1" dirty="0">
                    <a:solidFill>
                      <a:prstClr val="black"/>
                    </a:solidFill>
                  </a:rPr>
                  <a:t> </a:t>
                </a:r>
                <a:r>
                  <a:rPr lang="en-US" sz="2100" dirty="0">
                    <a:solidFill>
                      <a:prstClr val="black"/>
                    </a:solidFill>
                  </a:rPr>
                  <a:t>and </a:t>
                </a:r>
                <a14:m>
                  <m:oMath xmlns:m="http://schemas.openxmlformats.org/officeDocument/2006/math">
                    <m:sSub>
                      <m:sSubPr>
                        <m:ctrlPr>
                          <a:rPr lang="en-US" sz="2100" i="1" dirty="0">
                            <a:solidFill>
                              <a:prstClr val="black"/>
                            </a:solidFill>
                            <a:latin typeface="Cambria Math"/>
                          </a:rPr>
                        </m:ctrlPr>
                      </m:sSubPr>
                      <m:e>
                        <m:r>
                          <a:rPr lang="en-US" sz="2100" i="1" dirty="0" smtClean="0">
                            <a:solidFill>
                              <a:prstClr val="black"/>
                            </a:solidFill>
                            <a:latin typeface="Cambria Math"/>
                          </a:rPr>
                          <m:t>𝑑</m:t>
                        </m:r>
                      </m:e>
                      <m:sub>
                        <m:r>
                          <a:rPr lang="en-US" sz="2100" i="1" dirty="0">
                            <a:solidFill>
                              <a:prstClr val="black"/>
                            </a:solidFill>
                            <a:latin typeface="Cambria Math"/>
                          </a:rPr>
                          <m:t>𝑘</m:t>
                        </m:r>
                      </m:sub>
                    </m:sSub>
                  </m:oMath>
                </a14:m>
                <a:r>
                  <a:rPr lang="en-US" sz="2100" i="1" dirty="0">
                    <a:solidFill>
                      <a:prstClr val="black"/>
                    </a:solidFill>
                  </a:rPr>
                  <a:t> </a:t>
                </a:r>
                <a:r>
                  <a:rPr lang="en-US" sz="2100" dirty="0">
                    <a:solidFill>
                      <a:prstClr val="black"/>
                    </a:solidFill>
                  </a:rPr>
                  <a:t>are the coefficients in the complex Fourier series expansions of </a:t>
                </a:r>
                <a14:m>
                  <m:oMath xmlns:m="http://schemas.openxmlformats.org/officeDocument/2006/math">
                    <m:r>
                      <a:rPr lang="en-US" sz="2100" i="1" dirty="0">
                        <a:solidFill>
                          <a:prstClr val="black"/>
                        </a:solidFill>
                        <a:latin typeface="Cambria Math"/>
                      </a:rPr>
                      <m:t>𝑓</m:t>
                    </m:r>
                    <m:r>
                      <a:rPr lang="en-US" sz="2100" i="1" dirty="0">
                        <a:solidFill>
                          <a:prstClr val="black"/>
                        </a:solidFill>
                        <a:latin typeface="Cambria Math"/>
                      </a:rPr>
                      <m:t>(</m:t>
                    </m:r>
                    <m:r>
                      <a:rPr lang="en-US" sz="2100" i="1" dirty="0">
                        <a:solidFill>
                          <a:prstClr val="black"/>
                        </a:solidFill>
                        <a:latin typeface="Cambria Math"/>
                      </a:rPr>
                      <m:t>𝑥</m:t>
                    </m:r>
                    <m:r>
                      <a:rPr lang="en-US" sz="2100" i="1" dirty="0">
                        <a:solidFill>
                          <a:prstClr val="black"/>
                        </a:solidFill>
                        <a:latin typeface="Cambria Math"/>
                      </a:rPr>
                      <m:t>)</m:t>
                    </m:r>
                  </m:oMath>
                </a14:m>
                <a:r>
                  <a:rPr lang="en-US" sz="2100" dirty="0">
                    <a:solidFill>
                      <a:prstClr val="black"/>
                    </a:solidFill>
                  </a:rPr>
                  <a:t> and </a:t>
                </a:r>
                <a14:m>
                  <m:oMath xmlns:m="http://schemas.openxmlformats.org/officeDocument/2006/math">
                    <m:r>
                      <a:rPr lang="en-US" sz="2100" i="1" dirty="0">
                        <a:solidFill>
                          <a:prstClr val="black"/>
                        </a:solidFill>
                        <a:latin typeface="Cambria Math"/>
                      </a:rPr>
                      <m:t>𝑔</m:t>
                    </m:r>
                    <m:r>
                      <a:rPr lang="en-US" sz="2100" i="1" dirty="0">
                        <a:solidFill>
                          <a:prstClr val="black"/>
                        </a:solidFill>
                        <a:latin typeface="Cambria Math"/>
                      </a:rPr>
                      <m:t>(</m:t>
                    </m:r>
                    <m:r>
                      <a:rPr lang="en-US" sz="2100" i="1" dirty="0">
                        <a:solidFill>
                          <a:prstClr val="black"/>
                        </a:solidFill>
                        <a:latin typeface="Cambria Math"/>
                      </a:rPr>
                      <m:t>𝑥</m:t>
                    </m:r>
                    <m:r>
                      <a:rPr lang="en-US" sz="2100" i="1" dirty="0">
                        <a:solidFill>
                          <a:prstClr val="black"/>
                        </a:solidFill>
                        <a:latin typeface="Cambria Math"/>
                      </a:rPr>
                      <m:t>)</m:t>
                    </m:r>
                  </m:oMath>
                </a14:m>
                <a:r>
                  <a:rPr lang="en-US" sz="2100" dirty="0">
                    <a:solidFill>
                      <a:prstClr val="black"/>
                    </a:solidFill>
                  </a:rPr>
                  <a:t> respectively. In terms of the real coefficients </a:t>
                </a:r>
                <a14:m>
                  <m:oMath xmlns:m="http://schemas.openxmlformats.org/officeDocument/2006/math">
                    <m:sSub>
                      <m:sSubPr>
                        <m:ctrlPr>
                          <a:rPr lang="en-US" sz="2100" i="1" dirty="0">
                            <a:solidFill>
                              <a:prstClr val="black"/>
                            </a:solidFill>
                            <a:latin typeface="Cambria Math"/>
                          </a:rPr>
                        </m:ctrlPr>
                      </m:sSubPr>
                      <m:e>
                        <m:r>
                          <a:rPr lang="en-US" sz="2100" i="1" dirty="0" smtClean="0">
                            <a:solidFill>
                              <a:prstClr val="black"/>
                            </a:solidFill>
                            <a:latin typeface="Cambria Math"/>
                          </a:rPr>
                          <m:t>𝑎</m:t>
                        </m:r>
                      </m:e>
                      <m:sub>
                        <m:r>
                          <a:rPr lang="en-US" sz="2100" i="1" dirty="0">
                            <a:solidFill>
                              <a:prstClr val="black"/>
                            </a:solidFill>
                            <a:latin typeface="Cambria Math"/>
                          </a:rPr>
                          <m:t>𝑘</m:t>
                        </m:r>
                      </m:sub>
                    </m:sSub>
                  </m:oMath>
                </a14:m>
                <a:r>
                  <a:rPr lang="en-US" sz="2100" dirty="0">
                    <a:solidFill>
                      <a:prstClr val="black"/>
                    </a:solidFill>
                  </a:rPr>
                  <a:t>, </a:t>
                </a:r>
                <a14:m>
                  <m:oMath xmlns:m="http://schemas.openxmlformats.org/officeDocument/2006/math">
                    <m:sSub>
                      <m:sSubPr>
                        <m:ctrlPr>
                          <a:rPr lang="en-US" sz="2100" i="1" dirty="0">
                            <a:solidFill>
                              <a:prstClr val="black"/>
                            </a:solidFill>
                            <a:latin typeface="Cambria Math"/>
                          </a:rPr>
                        </m:ctrlPr>
                      </m:sSubPr>
                      <m:e>
                        <m:r>
                          <a:rPr lang="en-US" sz="2100" i="1" dirty="0" smtClean="0">
                            <a:solidFill>
                              <a:prstClr val="black"/>
                            </a:solidFill>
                            <a:latin typeface="Cambria Math"/>
                          </a:rPr>
                          <m:t>𝑏</m:t>
                        </m:r>
                      </m:e>
                      <m:sub>
                        <m:r>
                          <a:rPr lang="en-US" sz="2100" i="1" dirty="0">
                            <a:solidFill>
                              <a:prstClr val="black"/>
                            </a:solidFill>
                            <a:latin typeface="Cambria Math"/>
                          </a:rPr>
                          <m:t>𝑘</m:t>
                        </m:r>
                      </m:sub>
                    </m:sSub>
                  </m:oMath>
                </a14:m>
                <a:r>
                  <a:rPr lang="en-US" sz="2100" i="1" dirty="0">
                    <a:solidFill>
                      <a:prstClr val="black"/>
                    </a:solidFill>
                  </a:rPr>
                  <a:t> </a:t>
                </a:r>
                <a:r>
                  <a:rPr lang="en-US" sz="2100" dirty="0">
                    <a:solidFill>
                      <a:prstClr val="black"/>
                    </a:solidFill>
                  </a:rPr>
                  <a:t>and </a:t>
                </a:r>
                <a14:m>
                  <m:oMath xmlns:m="http://schemas.openxmlformats.org/officeDocument/2006/math">
                    <m:sSub>
                      <m:sSubPr>
                        <m:ctrlPr>
                          <a:rPr lang="en-US" sz="2100" i="1" dirty="0">
                            <a:solidFill>
                              <a:prstClr val="black"/>
                            </a:solidFill>
                            <a:latin typeface="Cambria Math"/>
                          </a:rPr>
                        </m:ctrlPr>
                      </m:sSubPr>
                      <m:e>
                        <m:r>
                          <a:rPr lang="en-US" sz="2100" i="1" dirty="0" smtClean="0">
                            <a:solidFill>
                              <a:prstClr val="black"/>
                            </a:solidFill>
                            <a:latin typeface="Cambria Math"/>
                            <a:ea typeface="Cambria Math"/>
                          </a:rPr>
                          <m:t>𝛼</m:t>
                        </m:r>
                      </m:e>
                      <m:sub>
                        <m:r>
                          <a:rPr lang="en-US" sz="2100" i="1" dirty="0">
                            <a:solidFill>
                              <a:prstClr val="black"/>
                            </a:solidFill>
                            <a:latin typeface="Cambria Math"/>
                          </a:rPr>
                          <m:t>𝑘</m:t>
                        </m:r>
                      </m:sub>
                    </m:sSub>
                  </m:oMath>
                </a14:m>
                <a:r>
                  <a:rPr lang="en-US" sz="2100" dirty="0">
                    <a:solidFill>
                      <a:prstClr val="black"/>
                    </a:solidFill>
                  </a:rPr>
                  <a:t>, </a:t>
                </a:r>
                <a14:m>
                  <m:oMath xmlns:m="http://schemas.openxmlformats.org/officeDocument/2006/math">
                    <m:sSub>
                      <m:sSubPr>
                        <m:ctrlPr>
                          <a:rPr lang="en-US" sz="2100" i="1" dirty="0">
                            <a:solidFill>
                              <a:prstClr val="black"/>
                            </a:solidFill>
                            <a:latin typeface="Cambria Math"/>
                          </a:rPr>
                        </m:ctrlPr>
                      </m:sSubPr>
                      <m:e>
                        <m:r>
                          <a:rPr lang="en-US" sz="2100" i="1" dirty="0" smtClean="0">
                            <a:solidFill>
                              <a:prstClr val="black"/>
                            </a:solidFill>
                            <a:latin typeface="Cambria Math"/>
                            <a:ea typeface="Cambria Math"/>
                          </a:rPr>
                          <m:t>𝛽</m:t>
                        </m:r>
                      </m:e>
                      <m:sub>
                        <m:r>
                          <a:rPr lang="en-US" sz="2100" i="1" dirty="0">
                            <a:solidFill>
                              <a:prstClr val="black"/>
                            </a:solidFill>
                            <a:latin typeface="Cambria Math"/>
                          </a:rPr>
                          <m:t>𝑘</m:t>
                        </m:r>
                      </m:sub>
                    </m:sSub>
                  </m:oMath>
                </a14:m>
                <a:r>
                  <a:rPr lang="en-US" sz="2100" i="1" dirty="0">
                    <a:solidFill>
                      <a:prstClr val="black"/>
                    </a:solidFill>
                  </a:rPr>
                  <a:t> </a:t>
                </a:r>
                <a:r>
                  <a:rPr lang="en-US" sz="2100" dirty="0">
                    <a:solidFill>
                      <a:prstClr val="black"/>
                    </a:solidFill>
                  </a:rPr>
                  <a:t>of the corresponding trigonometric</a:t>
                </a:r>
              </a:p>
              <a:p>
                <a:pPr algn="just"/>
                <a:r>
                  <a:rPr lang="en-US" sz="2100" dirty="0">
                    <a:solidFill>
                      <a:prstClr val="black"/>
                    </a:solidFill>
                  </a:rPr>
                  <a:t>Fourier series expansions of </a:t>
                </a:r>
                <a14:m>
                  <m:oMath xmlns:m="http://schemas.openxmlformats.org/officeDocument/2006/math">
                    <m:r>
                      <a:rPr lang="en-US" sz="2100" i="1" dirty="0">
                        <a:solidFill>
                          <a:prstClr val="black"/>
                        </a:solidFill>
                        <a:latin typeface="Cambria Math"/>
                      </a:rPr>
                      <m:t>𝑓</m:t>
                    </m:r>
                    <m:r>
                      <a:rPr lang="en-US" sz="2100" i="1" dirty="0">
                        <a:solidFill>
                          <a:prstClr val="black"/>
                        </a:solidFill>
                        <a:latin typeface="Cambria Math"/>
                      </a:rPr>
                      <m:t>(</m:t>
                    </m:r>
                    <m:r>
                      <a:rPr lang="en-US" sz="2100" i="1" dirty="0">
                        <a:solidFill>
                          <a:prstClr val="black"/>
                        </a:solidFill>
                        <a:latin typeface="Cambria Math"/>
                      </a:rPr>
                      <m:t>𝑥</m:t>
                    </m:r>
                    <m:r>
                      <a:rPr lang="en-US" sz="2100" i="1" dirty="0">
                        <a:solidFill>
                          <a:prstClr val="black"/>
                        </a:solidFill>
                        <a:latin typeface="Cambria Math"/>
                      </a:rPr>
                      <m:t>)</m:t>
                    </m:r>
                  </m:oMath>
                </a14:m>
                <a:r>
                  <a:rPr lang="en-US" sz="2100" dirty="0">
                    <a:solidFill>
                      <a:prstClr val="black"/>
                    </a:solidFill>
                  </a:rPr>
                  <a:t> and </a:t>
                </a:r>
                <a14:m>
                  <m:oMath xmlns:m="http://schemas.openxmlformats.org/officeDocument/2006/math">
                    <m:r>
                      <a:rPr lang="en-US" sz="2100" i="1" dirty="0">
                        <a:solidFill>
                          <a:prstClr val="black"/>
                        </a:solidFill>
                        <a:latin typeface="Cambria Math"/>
                      </a:rPr>
                      <m:t>𝑔</m:t>
                    </m:r>
                    <m:r>
                      <a:rPr lang="en-US" sz="2100" i="1" dirty="0">
                        <a:solidFill>
                          <a:prstClr val="black"/>
                        </a:solidFill>
                        <a:latin typeface="Cambria Math"/>
                      </a:rPr>
                      <m:t>(</m:t>
                    </m:r>
                    <m:r>
                      <a:rPr lang="en-US" sz="2100" i="1" dirty="0">
                        <a:solidFill>
                          <a:prstClr val="black"/>
                        </a:solidFill>
                        <a:latin typeface="Cambria Math"/>
                      </a:rPr>
                      <m:t>𝑥</m:t>
                    </m:r>
                    <m:r>
                      <a:rPr lang="en-US" sz="2100" i="1" dirty="0">
                        <a:solidFill>
                          <a:prstClr val="black"/>
                        </a:solidFill>
                        <a:latin typeface="Cambria Math"/>
                      </a:rPr>
                      <m:t>)</m:t>
                    </m:r>
                  </m:oMath>
                </a14:m>
                <a:r>
                  <a:rPr lang="en-US" sz="2100" dirty="0">
                    <a:solidFill>
                      <a:prstClr val="black"/>
                    </a:solidFill>
                  </a:rPr>
                  <a:t>:</a:t>
                </a:r>
              </a:p>
              <a:p>
                <a:pPr algn="just"/>
                <a:endParaRPr lang="en-US" sz="500" i="1" dirty="0">
                  <a:solidFill>
                    <a:srgbClr val="0070C0"/>
                  </a:solidFill>
                  <a:latin typeface="Cambria Math"/>
                </a:endParaRPr>
              </a:p>
              <a:p>
                <a:pPr algn="just"/>
                <a14:m>
                  <m:oMathPara xmlns:m="http://schemas.openxmlformats.org/officeDocument/2006/math">
                    <m:oMathParaPr>
                      <m:jc m:val="centerGroup"/>
                    </m:oMathParaPr>
                    <m:oMath xmlns:m="http://schemas.openxmlformats.org/officeDocument/2006/math">
                      <m:f>
                        <m:fPr>
                          <m:ctrlPr>
                            <a:rPr lang="en-US" sz="2000" i="1">
                              <a:solidFill>
                                <a:srgbClr val="0070C0"/>
                              </a:solidFill>
                              <a:latin typeface="Cambria Math"/>
                            </a:rPr>
                          </m:ctrlPr>
                        </m:fPr>
                        <m:num>
                          <m:r>
                            <a:rPr lang="en-US" sz="2000" i="1">
                              <a:solidFill>
                                <a:srgbClr val="0070C0"/>
                              </a:solidFill>
                              <a:latin typeface="Cambria Math"/>
                            </a:rPr>
                            <m:t>1</m:t>
                          </m:r>
                        </m:num>
                        <m:den>
                          <m:r>
                            <a:rPr lang="en-US" sz="2000" i="1">
                              <a:solidFill>
                                <a:srgbClr val="0070C0"/>
                              </a:solidFill>
                              <a:latin typeface="Cambria Math"/>
                            </a:rPr>
                            <m:t>𝑇</m:t>
                          </m:r>
                        </m:den>
                      </m:f>
                      <m:nary>
                        <m:naryPr>
                          <m:limLoc m:val="undOvr"/>
                          <m:ctrlPr>
                            <a:rPr lang="en-US" sz="2000" i="1">
                              <a:solidFill>
                                <a:srgbClr val="0070C0"/>
                              </a:solidFill>
                              <a:latin typeface="Cambria Math"/>
                            </a:rPr>
                          </m:ctrlPr>
                        </m:naryPr>
                        <m:sub>
                          <m:sSub>
                            <m:sSubPr>
                              <m:ctrlPr>
                                <a:rPr lang="en-US" sz="2000" i="1">
                                  <a:solidFill>
                                    <a:srgbClr val="0070C0"/>
                                  </a:solidFill>
                                  <a:latin typeface="Cambria Math"/>
                                </a:rPr>
                              </m:ctrlPr>
                            </m:sSubPr>
                            <m:e>
                              <m:r>
                                <a:rPr lang="en-US" sz="2000" i="1">
                                  <a:solidFill>
                                    <a:srgbClr val="0070C0"/>
                                  </a:solidFill>
                                  <a:latin typeface="Cambria Math"/>
                                </a:rPr>
                                <m:t>𝑥</m:t>
                              </m:r>
                            </m:e>
                            <m:sub>
                              <m:r>
                                <a:rPr lang="en-US" sz="2000" i="1">
                                  <a:solidFill>
                                    <a:srgbClr val="0070C0"/>
                                  </a:solidFill>
                                  <a:latin typeface="Cambria Math"/>
                                </a:rPr>
                                <m:t>0</m:t>
                              </m:r>
                            </m:sub>
                          </m:sSub>
                        </m:sub>
                        <m:sup>
                          <m:sSub>
                            <m:sSubPr>
                              <m:ctrlPr>
                                <a:rPr lang="en-US" sz="2000" i="1">
                                  <a:solidFill>
                                    <a:srgbClr val="0070C0"/>
                                  </a:solidFill>
                                  <a:latin typeface="Cambria Math"/>
                                </a:rPr>
                              </m:ctrlPr>
                            </m:sSubPr>
                            <m:e>
                              <m:r>
                                <a:rPr lang="en-US" sz="2000" i="1">
                                  <a:solidFill>
                                    <a:srgbClr val="0070C0"/>
                                  </a:solidFill>
                                  <a:latin typeface="Cambria Math"/>
                                </a:rPr>
                                <m:t>𝑥</m:t>
                              </m:r>
                            </m:e>
                            <m:sub>
                              <m:r>
                                <a:rPr lang="en-US" sz="2000" i="1">
                                  <a:solidFill>
                                    <a:srgbClr val="0070C0"/>
                                  </a:solidFill>
                                  <a:latin typeface="Cambria Math"/>
                                </a:rPr>
                                <m:t>0</m:t>
                              </m:r>
                            </m:sub>
                          </m:sSub>
                          <m:r>
                            <a:rPr lang="en-US" sz="2000" i="1">
                              <a:solidFill>
                                <a:srgbClr val="0070C0"/>
                              </a:solidFill>
                              <a:latin typeface="Cambria Math"/>
                            </a:rPr>
                            <m:t>+</m:t>
                          </m:r>
                          <m:r>
                            <a:rPr lang="en-US" sz="2000" i="1">
                              <a:solidFill>
                                <a:srgbClr val="0070C0"/>
                              </a:solidFill>
                              <a:latin typeface="Cambria Math"/>
                            </a:rPr>
                            <m:t>𝑇</m:t>
                          </m:r>
                        </m:sup>
                        <m:e>
                          <m:r>
                            <a:rPr lang="en-US" sz="2000" i="1">
                              <a:solidFill>
                                <a:srgbClr val="0070C0"/>
                              </a:solidFill>
                              <a:latin typeface="Cambria Math"/>
                            </a:rPr>
                            <m:t>𝑓</m:t>
                          </m:r>
                          <m:d>
                            <m:dPr>
                              <m:ctrlPr>
                                <a:rPr lang="en-US" sz="2000" i="1">
                                  <a:solidFill>
                                    <a:srgbClr val="0070C0"/>
                                  </a:solidFill>
                                  <a:latin typeface="Cambria Math"/>
                                </a:rPr>
                              </m:ctrlPr>
                            </m:dPr>
                            <m:e>
                              <m:r>
                                <a:rPr lang="en-US" sz="2000" i="1">
                                  <a:solidFill>
                                    <a:srgbClr val="0070C0"/>
                                  </a:solidFill>
                                  <a:latin typeface="Cambria Math"/>
                                </a:rPr>
                                <m:t>𝑥</m:t>
                              </m:r>
                            </m:e>
                          </m:d>
                          <m:r>
                            <a:rPr lang="en-US" sz="2000" i="1">
                              <a:solidFill>
                                <a:srgbClr val="0070C0"/>
                              </a:solidFill>
                              <a:latin typeface="Cambria Math"/>
                            </a:rPr>
                            <m:t>𝑔</m:t>
                          </m:r>
                          <m:r>
                            <a:rPr lang="en-US" sz="2000" i="1">
                              <a:solidFill>
                                <a:srgbClr val="0070C0"/>
                              </a:solidFill>
                              <a:latin typeface="Cambria Math"/>
                            </a:rPr>
                            <m:t>(</m:t>
                          </m:r>
                          <m:r>
                            <a:rPr lang="en-US" sz="2000" i="1">
                              <a:solidFill>
                                <a:srgbClr val="0070C0"/>
                              </a:solidFill>
                              <a:latin typeface="Cambria Math"/>
                            </a:rPr>
                            <m:t>𝑥</m:t>
                          </m:r>
                          <m:r>
                            <a:rPr lang="en-US" sz="2000" i="1">
                              <a:solidFill>
                                <a:srgbClr val="0070C0"/>
                              </a:solidFill>
                              <a:latin typeface="Cambria Math"/>
                            </a:rPr>
                            <m:t>)</m:t>
                          </m:r>
                        </m:e>
                      </m:nary>
                      <m:r>
                        <a:rPr lang="en-US" sz="2000" i="1">
                          <a:solidFill>
                            <a:srgbClr val="0070C0"/>
                          </a:solidFill>
                          <a:latin typeface="Cambria Math"/>
                        </a:rPr>
                        <m:t>𝑑𝑥</m:t>
                      </m:r>
                      <m:r>
                        <a:rPr lang="en-US" sz="2000" i="1">
                          <a:solidFill>
                            <a:srgbClr val="0070C0"/>
                          </a:solidFill>
                          <a:latin typeface="Cambria Math"/>
                        </a:rPr>
                        <m:t>=</m:t>
                      </m:r>
                      <m:f>
                        <m:fPr>
                          <m:ctrlPr>
                            <a:rPr lang="en-US" sz="2000" i="1" smtClean="0">
                              <a:solidFill>
                                <a:srgbClr val="0070C0"/>
                              </a:solidFill>
                              <a:latin typeface="Cambria Math"/>
                            </a:rPr>
                          </m:ctrlPr>
                        </m:fPr>
                        <m:num>
                          <m:sSub>
                            <m:sSubPr>
                              <m:ctrlPr>
                                <a:rPr lang="en-US" sz="2000" i="1" smtClean="0">
                                  <a:solidFill>
                                    <a:srgbClr val="0070C0"/>
                                  </a:solidFill>
                                  <a:latin typeface="Cambria Math"/>
                                </a:rPr>
                              </m:ctrlPr>
                            </m:sSubPr>
                            <m:e>
                              <m:r>
                                <a:rPr lang="en-US" sz="2000" i="1" smtClean="0">
                                  <a:solidFill>
                                    <a:srgbClr val="0070C0"/>
                                  </a:solidFill>
                                  <a:latin typeface="Cambria Math"/>
                                </a:rPr>
                                <m:t>𝑎</m:t>
                              </m:r>
                            </m:e>
                            <m:sub>
                              <m:r>
                                <a:rPr lang="en-US" sz="2000" i="1" smtClean="0">
                                  <a:solidFill>
                                    <a:srgbClr val="0070C0"/>
                                  </a:solidFill>
                                  <a:latin typeface="Cambria Math"/>
                                </a:rPr>
                                <m:t>0</m:t>
                              </m:r>
                            </m:sub>
                          </m:sSub>
                          <m:sSub>
                            <m:sSubPr>
                              <m:ctrlPr>
                                <a:rPr lang="en-US" sz="2000" i="1" smtClean="0">
                                  <a:solidFill>
                                    <a:srgbClr val="0070C0"/>
                                  </a:solidFill>
                                  <a:latin typeface="Cambria Math"/>
                                </a:rPr>
                              </m:ctrlPr>
                            </m:sSubPr>
                            <m:e>
                              <m:r>
                                <a:rPr lang="en-US" sz="2000" i="1" smtClean="0">
                                  <a:solidFill>
                                    <a:srgbClr val="0070C0"/>
                                  </a:solidFill>
                                  <a:latin typeface="Cambria Math"/>
                                  <a:ea typeface="Cambria Math"/>
                                </a:rPr>
                                <m:t>𝛼</m:t>
                              </m:r>
                            </m:e>
                            <m:sub>
                              <m:r>
                                <a:rPr lang="en-US" sz="2000" i="1" smtClean="0">
                                  <a:solidFill>
                                    <a:srgbClr val="0070C0"/>
                                  </a:solidFill>
                                  <a:latin typeface="Cambria Math"/>
                                </a:rPr>
                                <m:t>0</m:t>
                              </m:r>
                            </m:sub>
                          </m:sSub>
                        </m:num>
                        <m:den>
                          <m:r>
                            <a:rPr lang="en-US" sz="2000" i="1" smtClean="0">
                              <a:solidFill>
                                <a:srgbClr val="0070C0"/>
                              </a:solidFill>
                              <a:latin typeface="Cambria Math"/>
                            </a:rPr>
                            <m:t>4</m:t>
                          </m:r>
                        </m:den>
                      </m:f>
                      <m:r>
                        <a:rPr lang="en-US" sz="2000" i="1" smtClean="0">
                          <a:solidFill>
                            <a:srgbClr val="0070C0"/>
                          </a:solidFill>
                          <a:latin typeface="Cambria Math"/>
                        </a:rPr>
                        <m:t>+</m:t>
                      </m:r>
                      <m:nary>
                        <m:naryPr>
                          <m:chr m:val="∑"/>
                          <m:ctrlPr>
                            <a:rPr lang="en-US" sz="2000" i="1">
                              <a:solidFill>
                                <a:srgbClr val="0070C0"/>
                              </a:solidFill>
                              <a:latin typeface="Cambria Math"/>
                            </a:rPr>
                          </m:ctrlPr>
                        </m:naryPr>
                        <m:sub>
                          <m:r>
                            <m:rPr>
                              <m:brk m:alnAt="23"/>
                            </m:rPr>
                            <a:rPr lang="en-US" sz="2000" i="1">
                              <a:solidFill>
                                <a:srgbClr val="0070C0"/>
                              </a:solidFill>
                              <a:latin typeface="Cambria Math"/>
                            </a:rPr>
                            <m:t>𝑘</m:t>
                          </m:r>
                          <m:r>
                            <a:rPr lang="en-US" sz="2000" i="1">
                              <a:solidFill>
                                <a:srgbClr val="0070C0"/>
                              </a:solidFill>
                              <a:latin typeface="Cambria Math"/>
                            </a:rPr>
                            <m:t>=</m:t>
                          </m:r>
                          <m:r>
                            <a:rPr lang="en-US" sz="2000" i="1" smtClean="0">
                              <a:solidFill>
                                <a:srgbClr val="0070C0"/>
                              </a:solidFill>
                              <a:latin typeface="Cambria Math"/>
                            </a:rPr>
                            <m:t>1</m:t>
                          </m:r>
                        </m:sub>
                        <m:sup>
                          <m:r>
                            <a:rPr lang="en-US" sz="2000" i="1">
                              <a:solidFill>
                                <a:srgbClr val="0070C0"/>
                              </a:solidFill>
                              <a:latin typeface="Cambria Math"/>
                              <a:ea typeface="Cambria Math"/>
                            </a:rPr>
                            <m:t>∞</m:t>
                          </m:r>
                        </m:sup>
                        <m:e>
                          <m:d>
                            <m:dPr>
                              <m:ctrlPr>
                                <a:rPr lang="en-US" sz="2000" i="1" smtClean="0">
                                  <a:solidFill>
                                    <a:srgbClr val="0070C0"/>
                                  </a:solidFill>
                                  <a:latin typeface="Cambria Math"/>
                                  <a:ea typeface="Cambria Math"/>
                                </a:rPr>
                              </m:ctrlPr>
                            </m:dPr>
                            <m:e>
                              <m:f>
                                <m:fPr>
                                  <m:ctrlPr>
                                    <a:rPr lang="en-US" sz="2000" i="1">
                                      <a:solidFill>
                                        <a:srgbClr val="0070C0"/>
                                      </a:solidFill>
                                      <a:latin typeface="Cambria Math"/>
                                    </a:rPr>
                                  </m:ctrlPr>
                                </m:fPr>
                                <m:num>
                                  <m:sSub>
                                    <m:sSubPr>
                                      <m:ctrlPr>
                                        <a:rPr lang="en-US" sz="2000" i="1">
                                          <a:solidFill>
                                            <a:srgbClr val="0070C0"/>
                                          </a:solidFill>
                                          <a:latin typeface="Cambria Math"/>
                                        </a:rPr>
                                      </m:ctrlPr>
                                    </m:sSubPr>
                                    <m:e>
                                      <m:r>
                                        <a:rPr lang="en-US" sz="2000" i="1">
                                          <a:solidFill>
                                            <a:srgbClr val="0070C0"/>
                                          </a:solidFill>
                                          <a:latin typeface="Cambria Math"/>
                                        </a:rPr>
                                        <m:t>𝑎</m:t>
                                      </m:r>
                                    </m:e>
                                    <m:sub>
                                      <m:r>
                                        <a:rPr lang="en-US" sz="2000" i="1">
                                          <a:solidFill>
                                            <a:srgbClr val="0070C0"/>
                                          </a:solidFill>
                                          <a:latin typeface="Cambria Math"/>
                                        </a:rPr>
                                        <m:t>𝑘</m:t>
                                      </m:r>
                                    </m:sub>
                                  </m:sSub>
                                  <m:sSub>
                                    <m:sSubPr>
                                      <m:ctrlPr>
                                        <a:rPr lang="en-US" sz="2000" i="1">
                                          <a:solidFill>
                                            <a:srgbClr val="0070C0"/>
                                          </a:solidFill>
                                          <a:latin typeface="Cambria Math"/>
                                        </a:rPr>
                                      </m:ctrlPr>
                                    </m:sSubPr>
                                    <m:e>
                                      <m:r>
                                        <a:rPr lang="en-US" sz="2000" i="1">
                                          <a:solidFill>
                                            <a:srgbClr val="0070C0"/>
                                          </a:solidFill>
                                          <a:latin typeface="Cambria Math"/>
                                          <a:ea typeface="Cambria Math"/>
                                        </a:rPr>
                                        <m:t>𝛼</m:t>
                                      </m:r>
                                    </m:e>
                                    <m:sub>
                                      <m:r>
                                        <a:rPr lang="en-US" sz="2000" i="1">
                                          <a:solidFill>
                                            <a:srgbClr val="0070C0"/>
                                          </a:solidFill>
                                          <a:latin typeface="Cambria Math"/>
                                        </a:rPr>
                                        <m:t>𝑘</m:t>
                                      </m:r>
                                    </m:sub>
                                  </m:sSub>
                                  <m:r>
                                    <a:rPr lang="en-US" sz="2000" i="1">
                                      <a:solidFill>
                                        <a:srgbClr val="0070C0"/>
                                      </a:solidFill>
                                      <a:latin typeface="Cambria Math"/>
                                    </a:rPr>
                                    <m:t>+</m:t>
                                  </m:r>
                                  <m:sSub>
                                    <m:sSubPr>
                                      <m:ctrlPr>
                                        <a:rPr lang="en-US" sz="2000" i="1">
                                          <a:solidFill>
                                            <a:srgbClr val="0070C0"/>
                                          </a:solidFill>
                                          <a:latin typeface="Cambria Math"/>
                                        </a:rPr>
                                      </m:ctrlPr>
                                    </m:sSubPr>
                                    <m:e>
                                      <m:r>
                                        <a:rPr lang="en-US" sz="2000" i="1">
                                          <a:solidFill>
                                            <a:srgbClr val="0070C0"/>
                                          </a:solidFill>
                                          <a:latin typeface="Cambria Math"/>
                                        </a:rPr>
                                        <m:t>𝑏</m:t>
                                      </m:r>
                                    </m:e>
                                    <m:sub>
                                      <m:r>
                                        <a:rPr lang="en-US" sz="2000" i="1">
                                          <a:solidFill>
                                            <a:srgbClr val="0070C0"/>
                                          </a:solidFill>
                                          <a:latin typeface="Cambria Math"/>
                                        </a:rPr>
                                        <m:t>𝑘</m:t>
                                      </m:r>
                                    </m:sub>
                                  </m:sSub>
                                  <m:sSub>
                                    <m:sSubPr>
                                      <m:ctrlPr>
                                        <a:rPr lang="en-US" sz="2000" i="1">
                                          <a:solidFill>
                                            <a:srgbClr val="0070C0"/>
                                          </a:solidFill>
                                          <a:latin typeface="Cambria Math"/>
                                        </a:rPr>
                                      </m:ctrlPr>
                                    </m:sSubPr>
                                    <m:e>
                                      <m:r>
                                        <a:rPr lang="en-US" sz="2000" i="1">
                                          <a:solidFill>
                                            <a:srgbClr val="0070C0"/>
                                          </a:solidFill>
                                          <a:latin typeface="Cambria Math"/>
                                          <a:ea typeface="Cambria Math"/>
                                        </a:rPr>
                                        <m:t>𝛽</m:t>
                                      </m:r>
                                    </m:e>
                                    <m:sub>
                                      <m:r>
                                        <a:rPr lang="en-US" sz="2000" i="1">
                                          <a:solidFill>
                                            <a:srgbClr val="0070C0"/>
                                          </a:solidFill>
                                          <a:latin typeface="Cambria Math"/>
                                        </a:rPr>
                                        <m:t>𝑘</m:t>
                                      </m:r>
                                    </m:sub>
                                  </m:sSub>
                                </m:num>
                                <m:den>
                                  <m:r>
                                    <a:rPr lang="en-US" sz="2000" i="1">
                                      <a:solidFill>
                                        <a:srgbClr val="0070C0"/>
                                      </a:solidFill>
                                      <a:latin typeface="Cambria Math"/>
                                    </a:rPr>
                                    <m:t>2</m:t>
                                  </m:r>
                                </m:den>
                              </m:f>
                            </m:e>
                          </m:d>
                          <m:r>
                            <a:rPr lang="en-US" sz="2000" i="1" smtClean="0">
                              <a:solidFill>
                                <a:srgbClr val="0070C0"/>
                              </a:solidFill>
                              <a:latin typeface="Cambria Math"/>
                              <a:ea typeface="Cambria Math"/>
                            </a:rPr>
                            <m:t>.</m:t>
                          </m:r>
                        </m:e>
                      </m:nary>
                    </m:oMath>
                  </m:oMathPara>
                </a14:m>
                <a:endParaRPr lang="en-US" sz="2000" dirty="0">
                  <a:solidFill>
                    <a:prstClr val="black"/>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283335" y="3244334"/>
                <a:ext cx="11758410" cy="3393493"/>
              </a:xfrm>
              <a:prstGeom prst="rect">
                <a:avLst/>
              </a:prstGeom>
              <a:blipFill rotWithShape="1">
                <a:blip r:embed="rId2"/>
                <a:stretch>
                  <a:fillRect l="-570" t="-1077" r="-31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905040" y="2333520"/>
              <a:ext cx="10630080" cy="2057760"/>
            </p14:xfrm>
          </p:contentPart>
        </mc:Choice>
        <mc:Fallback xmlns="">
          <p:pic>
            <p:nvPicPr>
              <p:cNvPr id="4" name="Ink 3"/>
              <p:cNvPicPr/>
              <p:nvPr/>
            </p:nvPicPr>
            <p:blipFill>
              <a:blip r:embed="rId4"/>
              <a:stretch>
                <a:fillRect/>
              </a:stretch>
            </p:blipFill>
            <p:spPr>
              <a:xfrm>
                <a:off x="895680" y="2324160"/>
                <a:ext cx="10648800" cy="2076480"/>
              </a:xfrm>
              <a:prstGeom prst="rect">
                <a:avLst/>
              </a:prstGeom>
            </p:spPr>
          </p:pic>
        </mc:Fallback>
      </mc:AlternateContent>
    </p:spTree>
    <p:extLst>
      <p:ext uri="{BB962C8B-B14F-4D97-AF65-F5344CB8AC3E}">
        <p14:creationId xmlns:p14="http://schemas.microsoft.com/office/powerpoint/2010/main" val="748718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8787" y="31056"/>
            <a:ext cx="11848564" cy="5666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err="1">
                <a:solidFill>
                  <a:srgbClr val="0070C0"/>
                </a:solidFill>
                <a:latin typeface="Calibri"/>
              </a:rPr>
              <a:t>Parseval’s</a:t>
            </a:r>
            <a:r>
              <a:rPr lang="en-US" sz="3400" b="1" dirty="0">
                <a:solidFill>
                  <a:srgbClr val="0070C0"/>
                </a:solidFill>
                <a:latin typeface="Calibri"/>
              </a:rPr>
              <a:t> theorem</a:t>
            </a:r>
          </a:p>
          <a:p>
            <a:r>
              <a:rPr lang="en-US" sz="3400" b="1" dirty="0">
                <a:solidFill>
                  <a:srgbClr val="0070C0"/>
                </a:solidFill>
                <a:latin typeface="Calibri"/>
              </a:rPr>
              <a:t> </a:t>
            </a:r>
          </a:p>
          <a:p>
            <a:endParaRPr lang="en-US" sz="3400" b="1" dirty="0">
              <a:solidFill>
                <a:srgbClr val="0070C0"/>
              </a:solidFill>
              <a:latin typeface="Calibri"/>
            </a:endParaRPr>
          </a:p>
          <a:p>
            <a:endParaRPr lang="en-US" sz="3400" b="1" dirty="0">
              <a:solidFill>
                <a:srgbClr val="0070C0"/>
              </a:solidFill>
              <a:latin typeface="Calibri"/>
            </a:endParaRPr>
          </a:p>
        </p:txBody>
      </p:sp>
      <mc:AlternateContent xmlns:mc="http://schemas.openxmlformats.org/markup-compatibility/2006" xmlns:a14="http://schemas.microsoft.com/office/drawing/2010/main">
        <mc:Choice Requires="a14">
          <p:sp>
            <p:nvSpPr>
              <p:cNvPr id="6" name="Rectangle 5"/>
              <p:cNvSpPr/>
              <p:nvPr/>
            </p:nvSpPr>
            <p:spPr>
              <a:xfrm>
                <a:off x="196402" y="467796"/>
                <a:ext cx="11758410" cy="6013441"/>
              </a:xfrm>
              <a:prstGeom prst="rect">
                <a:avLst/>
              </a:prstGeom>
            </p:spPr>
            <p:txBody>
              <a:bodyPr wrap="square">
                <a:spAutoFit/>
              </a:bodyPr>
              <a:lstStyle/>
              <a:p>
                <a:pPr algn="just"/>
                <a:r>
                  <a:rPr lang="en-US" sz="2100" dirty="0">
                    <a:solidFill>
                      <a:prstClr val="black"/>
                    </a:solidFill>
                  </a:rPr>
                  <a:t>If </a:t>
                </a:r>
                <a14:m>
                  <m:oMath xmlns:m="http://schemas.openxmlformats.org/officeDocument/2006/math">
                    <m:r>
                      <a:rPr lang="en-US" sz="2100" i="1" dirty="0" smtClean="0">
                        <a:solidFill>
                          <a:prstClr val="black"/>
                        </a:solidFill>
                        <a:latin typeface="Cambria Math"/>
                      </a:rPr>
                      <m:t>𝑓</m:t>
                    </m:r>
                    <m:r>
                      <a:rPr lang="en-US" sz="2100" i="1" dirty="0" smtClean="0">
                        <a:solidFill>
                          <a:prstClr val="black"/>
                        </a:solidFill>
                        <a:latin typeface="Cambria Math"/>
                      </a:rPr>
                      <m:t>(</m:t>
                    </m:r>
                    <m:r>
                      <a:rPr lang="en-US" sz="2100" i="1" dirty="0" smtClean="0">
                        <a:solidFill>
                          <a:prstClr val="black"/>
                        </a:solidFill>
                        <a:latin typeface="Cambria Math"/>
                      </a:rPr>
                      <m:t>𝑥</m:t>
                    </m:r>
                    <m:r>
                      <a:rPr lang="en-US" sz="2100" i="1" dirty="0" smtClean="0">
                        <a:solidFill>
                          <a:prstClr val="black"/>
                        </a:solidFill>
                        <a:latin typeface="Cambria Math"/>
                      </a:rPr>
                      <m:t>)</m:t>
                    </m:r>
                  </m:oMath>
                </a14:m>
                <a:r>
                  <a:rPr lang="en-US" sz="2100" dirty="0">
                    <a:solidFill>
                      <a:prstClr val="black"/>
                    </a:solidFill>
                  </a:rPr>
                  <a:t> is a periodic function with period </a:t>
                </a:r>
                <a14:m>
                  <m:oMath xmlns:m="http://schemas.openxmlformats.org/officeDocument/2006/math">
                    <m:r>
                      <a:rPr lang="en-US" sz="2100" i="1" dirty="0" smtClean="0">
                        <a:solidFill>
                          <a:prstClr val="black"/>
                        </a:solidFill>
                        <a:latin typeface="Cambria Math"/>
                      </a:rPr>
                      <m:t>𝑇</m:t>
                    </m:r>
                  </m:oMath>
                </a14:m>
                <a:r>
                  <a:rPr lang="en-US" sz="2100" i="1" dirty="0">
                    <a:solidFill>
                      <a:prstClr val="black"/>
                    </a:solidFill>
                  </a:rPr>
                  <a:t> </a:t>
                </a:r>
                <a:r>
                  <a:rPr lang="en-US" sz="2100" dirty="0">
                    <a:solidFill>
                      <a:prstClr val="black"/>
                    </a:solidFill>
                  </a:rPr>
                  <a:t>then:</a:t>
                </a:r>
              </a:p>
              <a:p>
                <a:pPr algn="just"/>
                <a14:m>
                  <m:oMathPara xmlns:m="http://schemas.openxmlformats.org/officeDocument/2006/math">
                    <m:oMathParaPr>
                      <m:jc m:val="centerGroup"/>
                    </m:oMathParaPr>
                    <m:oMath xmlns:m="http://schemas.openxmlformats.org/officeDocument/2006/math">
                      <m:f>
                        <m:fPr>
                          <m:ctrlPr>
                            <a:rPr lang="en-US" sz="2000" i="1">
                              <a:solidFill>
                                <a:srgbClr val="0070C0"/>
                              </a:solidFill>
                              <a:latin typeface="Cambria Math"/>
                            </a:rPr>
                          </m:ctrlPr>
                        </m:fPr>
                        <m:num>
                          <m:r>
                            <a:rPr lang="en-US" sz="2000" i="1" smtClean="0">
                              <a:solidFill>
                                <a:srgbClr val="0070C0"/>
                              </a:solidFill>
                              <a:latin typeface="Cambria Math"/>
                            </a:rPr>
                            <m:t>1</m:t>
                          </m:r>
                        </m:num>
                        <m:den>
                          <m:r>
                            <a:rPr lang="en-US" sz="2000" i="1">
                              <a:solidFill>
                                <a:srgbClr val="0070C0"/>
                              </a:solidFill>
                              <a:latin typeface="Cambria Math"/>
                            </a:rPr>
                            <m:t>𝑇</m:t>
                          </m:r>
                        </m:den>
                      </m:f>
                      <m:nary>
                        <m:naryPr>
                          <m:limLoc m:val="undOvr"/>
                          <m:ctrlPr>
                            <a:rPr lang="en-US" sz="2000" i="1">
                              <a:solidFill>
                                <a:srgbClr val="0070C0"/>
                              </a:solidFill>
                              <a:latin typeface="Cambria Math"/>
                            </a:rPr>
                          </m:ctrlPr>
                        </m:naryPr>
                        <m:sub>
                          <m:sSub>
                            <m:sSubPr>
                              <m:ctrlPr>
                                <a:rPr lang="en-US" sz="2000" i="1">
                                  <a:solidFill>
                                    <a:srgbClr val="0070C0"/>
                                  </a:solidFill>
                                  <a:latin typeface="Cambria Math"/>
                                </a:rPr>
                              </m:ctrlPr>
                            </m:sSubPr>
                            <m:e>
                              <m:r>
                                <a:rPr lang="en-US" sz="2000" i="1">
                                  <a:solidFill>
                                    <a:srgbClr val="0070C0"/>
                                  </a:solidFill>
                                  <a:latin typeface="Cambria Math"/>
                                </a:rPr>
                                <m:t>𝑥</m:t>
                              </m:r>
                            </m:e>
                            <m:sub>
                              <m:r>
                                <a:rPr lang="en-US" sz="2000" i="1">
                                  <a:solidFill>
                                    <a:srgbClr val="0070C0"/>
                                  </a:solidFill>
                                  <a:latin typeface="Cambria Math"/>
                                </a:rPr>
                                <m:t>0</m:t>
                              </m:r>
                            </m:sub>
                          </m:sSub>
                        </m:sub>
                        <m:sup>
                          <m:sSub>
                            <m:sSubPr>
                              <m:ctrlPr>
                                <a:rPr lang="en-US" sz="2000" i="1">
                                  <a:solidFill>
                                    <a:srgbClr val="0070C0"/>
                                  </a:solidFill>
                                  <a:latin typeface="Cambria Math"/>
                                </a:rPr>
                              </m:ctrlPr>
                            </m:sSubPr>
                            <m:e>
                              <m:r>
                                <a:rPr lang="en-US" sz="2000" i="1">
                                  <a:solidFill>
                                    <a:srgbClr val="0070C0"/>
                                  </a:solidFill>
                                  <a:latin typeface="Cambria Math"/>
                                </a:rPr>
                                <m:t>𝑥</m:t>
                              </m:r>
                            </m:e>
                            <m:sub>
                              <m:r>
                                <a:rPr lang="en-US" sz="2000" i="1">
                                  <a:solidFill>
                                    <a:srgbClr val="0070C0"/>
                                  </a:solidFill>
                                  <a:latin typeface="Cambria Math"/>
                                </a:rPr>
                                <m:t>0</m:t>
                              </m:r>
                            </m:sub>
                          </m:sSub>
                          <m:r>
                            <a:rPr lang="en-US" sz="2000" i="1">
                              <a:solidFill>
                                <a:srgbClr val="0070C0"/>
                              </a:solidFill>
                              <a:latin typeface="Cambria Math"/>
                            </a:rPr>
                            <m:t>+</m:t>
                          </m:r>
                          <m:r>
                            <a:rPr lang="en-US" sz="2000" i="1">
                              <a:solidFill>
                                <a:srgbClr val="0070C0"/>
                              </a:solidFill>
                              <a:latin typeface="Cambria Math"/>
                            </a:rPr>
                            <m:t>𝑇</m:t>
                          </m:r>
                        </m:sup>
                        <m:e>
                          <m:sSup>
                            <m:sSupPr>
                              <m:ctrlPr>
                                <a:rPr lang="en-US" sz="2000" i="1" smtClean="0">
                                  <a:solidFill>
                                    <a:srgbClr val="0070C0"/>
                                  </a:solidFill>
                                  <a:latin typeface="Cambria Math"/>
                                </a:rPr>
                              </m:ctrlPr>
                            </m:sSupPr>
                            <m:e>
                              <m:d>
                                <m:dPr>
                                  <m:begChr m:val="["/>
                                  <m:endChr m:val="]"/>
                                  <m:ctrlPr>
                                    <a:rPr lang="en-US" sz="2000" i="1" smtClean="0">
                                      <a:solidFill>
                                        <a:srgbClr val="0070C0"/>
                                      </a:solidFill>
                                      <a:latin typeface="Cambria Math"/>
                                    </a:rPr>
                                  </m:ctrlPr>
                                </m:dPr>
                                <m:e>
                                  <m:r>
                                    <a:rPr lang="en-US" sz="2000" i="1" smtClean="0">
                                      <a:solidFill>
                                        <a:srgbClr val="0070C0"/>
                                      </a:solidFill>
                                      <a:latin typeface="Cambria Math"/>
                                    </a:rPr>
                                    <m:t>𝑓</m:t>
                                  </m:r>
                                  <m:r>
                                    <a:rPr lang="en-US" sz="2000" i="1" smtClean="0">
                                      <a:solidFill>
                                        <a:srgbClr val="0070C0"/>
                                      </a:solidFill>
                                      <a:latin typeface="Cambria Math"/>
                                    </a:rPr>
                                    <m:t>(</m:t>
                                  </m:r>
                                  <m:r>
                                    <a:rPr lang="en-US" sz="2000" i="1" smtClean="0">
                                      <a:solidFill>
                                        <a:srgbClr val="0070C0"/>
                                      </a:solidFill>
                                      <a:latin typeface="Cambria Math"/>
                                    </a:rPr>
                                    <m:t>𝑥</m:t>
                                  </m:r>
                                  <m:r>
                                    <a:rPr lang="en-US" sz="2000" i="1" smtClean="0">
                                      <a:solidFill>
                                        <a:srgbClr val="0070C0"/>
                                      </a:solidFill>
                                      <a:latin typeface="Cambria Math"/>
                                    </a:rPr>
                                    <m:t>)</m:t>
                                  </m:r>
                                </m:e>
                              </m:d>
                            </m:e>
                            <m:sup>
                              <m:r>
                                <a:rPr lang="en-US" sz="2000" i="1" smtClean="0">
                                  <a:solidFill>
                                    <a:srgbClr val="0070C0"/>
                                  </a:solidFill>
                                  <a:latin typeface="Cambria Math"/>
                                </a:rPr>
                                <m:t>2</m:t>
                              </m:r>
                            </m:sup>
                          </m:sSup>
                        </m:e>
                      </m:nary>
                      <m:r>
                        <a:rPr lang="en-US" sz="2000" i="1">
                          <a:solidFill>
                            <a:srgbClr val="0070C0"/>
                          </a:solidFill>
                          <a:latin typeface="Cambria Math"/>
                        </a:rPr>
                        <m:t>𝑑𝑥</m:t>
                      </m:r>
                      <m:r>
                        <a:rPr lang="en-US" sz="2000" i="1" smtClean="0">
                          <a:solidFill>
                            <a:srgbClr val="0070C0"/>
                          </a:solidFill>
                          <a:latin typeface="Cambria Math"/>
                        </a:rPr>
                        <m:t>=</m:t>
                      </m:r>
                      <m:nary>
                        <m:naryPr>
                          <m:chr m:val="∑"/>
                          <m:ctrlPr>
                            <a:rPr lang="en-US" sz="2000" i="1" smtClean="0">
                              <a:solidFill>
                                <a:srgbClr val="0070C0"/>
                              </a:solidFill>
                              <a:latin typeface="Cambria Math"/>
                            </a:rPr>
                          </m:ctrlPr>
                        </m:naryPr>
                        <m:sub>
                          <m:r>
                            <m:rPr>
                              <m:brk m:alnAt="23"/>
                            </m:rPr>
                            <a:rPr lang="en-US" sz="2000" i="1" smtClean="0">
                              <a:solidFill>
                                <a:srgbClr val="0070C0"/>
                              </a:solidFill>
                              <a:latin typeface="Cambria Math"/>
                            </a:rPr>
                            <m:t>𝑘</m:t>
                          </m:r>
                          <m:r>
                            <a:rPr lang="en-US" sz="2000" i="1" smtClean="0">
                              <a:solidFill>
                                <a:srgbClr val="0070C0"/>
                              </a:solidFill>
                              <a:latin typeface="Cambria Math"/>
                            </a:rPr>
                            <m:t>=−∞</m:t>
                          </m:r>
                        </m:sub>
                        <m:sup>
                          <m:r>
                            <a:rPr lang="en-US" sz="2000" i="1" smtClean="0">
                              <a:solidFill>
                                <a:srgbClr val="0070C0"/>
                              </a:solidFill>
                              <a:latin typeface="Cambria Math"/>
                              <a:ea typeface="Cambria Math"/>
                            </a:rPr>
                            <m:t>∞</m:t>
                          </m:r>
                        </m:sup>
                        <m:e>
                          <m:sSup>
                            <m:sSupPr>
                              <m:ctrlPr>
                                <a:rPr lang="en-US" sz="2000" i="1" smtClean="0">
                                  <a:solidFill>
                                    <a:srgbClr val="0070C0"/>
                                  </a:solidFill>
                                  <a:latin typeface="Cambria Math"/>
                                </a:rPr>
                              </m:ctrlPr>
                            </m:sSupPr>
                            <m:e>
                              <m:d>
                                <m:dPr>
                                  <m:begChr m:val="|"/>
                                  <m:endChr m:val="|"/>
                                  <m:ctrlPr>
                                    <a:rPr lang="en-US" sz="2000" i="1">
                                      <a:solidFill>
                                        <a:srgbClr val="0070C0"/>
                                      </a:solidFill>
                                      <a:latin typeface="Cambria Math"/>
                                    </a:rPr>
                                  </m:ctrlPr>
                                </m:dPr>
                                <m:e>
                                  <m:sSub>
                                    <m:sSubPr>
                                      <m:ctrlPr>
                                        <a:rPr lang="en-US" sz="2000" i="1">
                                          <a:solidFill>
                                            <a:srgbClr val="0070C0"/>
                                          </a:solidFill>
                                          <a:latin typeface="Cambria Math"/>
                                        </a:rPr>
                                      </m:ctrlPr>
                                    </m:sSubPr>
                                    <m:e>
                                      <m:r>
                                        <a:rPr lang="en-US" sz="2000" i="1">
                                          <a:solidFill>
                                            <a:srgbClr val="0070C0"/>
                                          </a:solidFill>
                                          <a:latin typeface="Cambria Math"/>
                                        </a:rPr>
                                        <m:t>𝑐</m:t>
                                      </m:r>
                                    </m:e>
                                    <m:sub>
                                      <m:r>
                                        <a:rPr lang="en-US" sz="2000" i="1">
                                          <a:solidFill>
                                            <a:srgbClr val="0070C0"/>
                                          </a:solidFill>
                                          <a:latin typeface="Cambria Math"/>
                                        </a:rPr>
                                        <m:t>𝑘</m:t>
                                      </m:r>
                                    </m:sub>
                                  </m:sSub>
                                </m:e>
                              </m:d>
                            </m:e>
                            <m:sup>
                              <m:r>
                                <a:rPr lang="en-US" sz="2000" i="1" smtClean="0">
                                  <a:solidFill>
                                    <a:srgbClr val="0070C0"/>
                                  </a:solidFill>
                                  <a:latin typeface="Cambria Math"/>
                                </a:rPr>
                                <m:t>2</m:t>
                              </m:r>
                            </m:sup>
                          </m:sSup>
                        </m:e>
                      </m:nary>
                      <m:r>
                        <a:rPr lang="en-US" sz="2000" i="1" smtClean="0">
                          <a:solidFill>
                            <a:srgbClr val="0070C0"/>
                          </a:solidFill>
                          <a:latin typeface="Cambria Math"/>
                        </a:rPr>
                        <m:t>,</m:t>
                      </m:r>
                    </m:oMath>
                  </m:oMathPara>
                </a14:m>
                <a:endParaRPr lang="en-US" sz="2000" dirty="0">
                  <a:solidFill>
                    <a:prstClr val="black"/>
                  </a:solidFill>
                </a:endParaRPr>
              </a:p>
              <a:p>
                <a:pPr algn="just"/>
                <a:r>
                  <a:rPr lang="en-US" sz="2100" dirty="0">
                    <a:solidFill>
                      <a:prstClr val="black"/>
                    </a:solidFill>
                  </a:rPr>
                  <a:t>where the </a:t>
                </a:r>
                <a14:m>
                  <m:oMath xmlns:m="http://schemas.openxmlformats.org/officeDocument/2006/math">
                    <m:sSub>
                      <m:sSubPr>
                        <m:ctrlPr>
                          <a:rPr lang="en-US" sz="2100" i="1" dirty="0" smtClean="0">
                            <a:solidFill>
                              <a:prstClr val="black"/>
                            </a:solidFill>
                            <a:latin typeface="Cambria Math"/>
                          </a:rPr>
                        </m:ctrlPr>
                      </m:sSubPr>
                      <m:e>
                        <m:r>
                          <a:rPr lang="en-US" sz="2100" i="1" dirty="0" smtClean="0">
                            <a:solidFill>
                              <a:prstClr val="black"/>
                            </a:solidFill>
                            <a:latin typeface="Cambria Math"/>
                          </a:rPr>
                          <m:t>𝑐</m:t>
                        </m:r>
                      </m:e>
                      <m:sub>
                        <m:r>
                          <a:rPr lang="en-US" sz="2100" i="1" dirty="0" smtClean="0">
                            <a:solidFill>
                              <a:prstClr val="black"/>
                            </a:solidFill>
                            <a:latin typeface="Cambria Math"/>
                          </a:rPr>
                          <m:t>𝑘</m:t>
                        </m:r>
                      </m:sub>
                    </m:sSub>
                  </m:oMath>
                </a14:m>
                <a:r>
                  <a:rPr lang="en-US" sz="2100" i="1" dirty="0">
                    <a:solidFill>
                      <a:prstClr val="black"/>
                    </a:solidFill>
                  </a:rPr>
                  <a:t> </a:t>
                </a:r>
                <a:r>
                  <a:rPr lang="en-US" sz="2100" dirty="0">
                    <a:solidFill>
                      <a:prstClr val="black"/>
                    </a:solidFill>
                  </a:rPr>
                  <a:t>are the coefficients in the complex Fourier series expansion of </a:t>
                </a:r>
                <a14:m>
                  <m:oMath xmlns:m="http://schemas.openxmlformats.org/officeDocument/2006/math">
                    <m:r>
                      <a:rPr lang="en-US" sz="2100" i="1" dirty="0">
                        <a:solidFill>
                          <a:prstClr val="black"/>
                        </a:solidFill>
                        <a:latin typeface="Cambria Math"/>
                      </a:rPr>
                      <m:t>𝑓</m:t>
                    </m:r>
                    <m:d>
                      <m:dPr>
                        <m:ctrlPr>
                          <a:rPr lang="en-US" sz="2100" i="1" dirty="0">
                            <a:solidFill>
                              <a:prstClr val="black"/>
                            </a:solidFill>
                            <a:latin typeface="Cambria Math"/>
                          </a:rPr>
                        </m:ctrlPr>
                      </m:dPr>
                      <m:e>
                        <m:r>
                          <a:rPr lang="en-US" sz="2100" i="1" dirty="0">
                            <a:solidFill>
                              <a:prstClr val="black"/>
                            </a:solidFill>
                            <a:latin typeface="Cambria Math"/>
                          </a:rPr>
                          <m:t>𝑥</m:t>
                        </m:r>
                      </m:e>
                    </m:d>
                    <m:r>
                      <a:rPr lang="en-US" sz="2100" i="1" dirty="0" smtClean="0">
                        <a:solidFill>
                          <a:prstClr val="black"/>
                        </a:solidFill>
                        <a:latin typeface="Cambria Math"/>
                      </a:rPr>
                      <m:t>.</m:t>
                    </m:r>
                  </m:oMath>
                </a14:m>
                <a:r>
                  <a:rPr lang="en-US" sz="2100" dirty="0">
                    <a:solidFill>
                      <a:prstClr val="black"/>
                    </a:solidFill>
                  </a:rPr>
                  <a:t> In terms of the real coefficients </a:t>
                </a:r>
                <a14:m>
                  <m:oMath xmlns:m="http://schemas.openxmlformats.org/officeDocument/2006/math">
                    <m:sSub>
                      <m:sSubPr>
                        <m:ctrlPr>
                          <a:rPr lang="en-US" sz="2100" i="1" dirty="0">
                            <a:solidFill>
                              <a:prstClr val="black"/>
                            </a:solidFill>
                            <a:latin typeface="Cambria Math"/>
                          </a:rPr>
                        </m:ctrlPr>
                      </m:sSubPr>
                      <m:e>
                        <m:r>
                          <a:rPr lang="en-US" sz="2100" i="1" dirty="0" smtClean="0">
                            <a:solidFill>
                              <a:prstClr val="black"/>
                            </a:solidFill>
                            <a:latin typeface="Cambria Math"/>
                          </a:rPr>
                          <m:t>𝑎</m:t>
                        </m:r>
                      </m:e>
                      <m:sub>
                        <m:r>
                          <a:rPr lang="en-US" sz="2100" i="1" dirty="0">
                            <a:solidFill>
                              <a:prstClr val="black"/>
                            </a:solidFill>
                            <a:latin typeface="Cambria Math"/>
                          </a:rPr>
                          <m:t>𝑘</m:t>
                        </m:r>
                      </m:sub>
                    </m:sSub>
                  </m:oMath>
                </a14:m>
                <a:r>
                  <a:rPr lang="en-US" sz="2100" dirty="0">
                    <a:solidFill>
                      <a:prstClr val="black"/>
                    </a:solidFill>
                  </a:rPr>
                  <a:t>, </a:t>
                </a:r>
                <a14:m>
                  <m:oMath xmlns:m="http://schemas.openxmlformats.org/officeDocument/2006/math">
                    <m:sSub>
                      <m:sSubPr>
                        <m:ctrlPr>
                          <a:rPr lang="en-US" sz="2100" i="1" dirty="0">
                            <a:solidFill>
                              <a:prstClr val="black"/>
                            </a:solidFill>
                            <a:latin typeface="Cambria Math"/>
                          </a:rPr>
                        </m:ctrlPr>
                      </m:sSubPr>
                      <m:e>
                        <m:r>
                          <a:rPr lang="en-US" sz="2100" i="1" dirty="0" smtClean="0">
                            <a:solidFill>
                              <a:prstClr val="black"/>
                            </a:solidFill>
                            <a:latin typeface="Cambria Math"/>
                          </a:rPr>
                          <m:t>𝑏</m:t>
                        </m:r>
                      </m:e>
                      <m:sub>
                        <m:r>
                          <a:rPr lang="en-US" sz="2100" i="1" dirty="0">
                            <a:solidFill>
                              <a:prstClr val="black"/>
                            </a:solidFill>
                            <a:latin typeface="Cambria Math"/>
                          </a:rPr>
                          <m:t>𝑘</m:t>
                        </m:r>
                      </m:sub>
                    </m:sSub>
                  </m:oMath>
                </a14:m>
                <a:r>
                  <a:rPr lang="en-US" sz="2100" i="1" dirty="0">
                    <a:solidFill>
                      <a:prstClr val="black"/>
                    </a:solidFill>
                  </a:rPr>
                  <a:t> </a:t>
                </a:r>
                <a:r>
                  <a:rPr lang="en-US" sz="2100" dirty="0">
                    <a:solidFill>
                      <a:prstClr val="black"/>
                    </a:solidFill>
                  </a:rPr>
                  <a:t>of the corresponding trigonometric Fourier series expansion of </a:t>
                </a:r>
                <a14:m>
                  <m:oMath xmlns:m="http://schemas.openxmlformats.org/officeDocument/2006/math">
                    <m:r>
                      <a:rPr lang="en-US" sz="2100" i="1" dirty="0">
                        <a:solidFill>
                          <a:prstClr val="black"/>
                        </a:solidFill>
                        <a:latin typeface="Cambria Math"/>
                      </a:rPr>
                      <m:t>𝑓</m:t>
                    </m:r>
                    <m:r>
                      <a:rPr lang="en-US" sz="2100" i="1" dirty="0">
                        <a:solidFill>
                          <a:prstClr val="black"/>
                        </a:solidFill>
                        <a:latin typeface="Cambria Math"/>
                      </a:rPr>
                      <m:t>(</m:t>
                    </m:r>
                    <m:r>
                      <a:rPr lang="en-US" sz="2100" i="1" dirty="0">
                        <a:solidFill>
                          <a:prstClr val="black"/>
                        </a:solidFill>
                        <a:latin typeface="Cambria Math"/>
                      </a:rPr>
                      <m:t>𝑥</m:t>
                    </m:r>
                    <m:r>
                      <a:rPr lang="en-US" sz="2100" i="1" dirty="0">
                        <a:solidFill>
                          <a:prstClr val="black"/>
                        </a:solidFill>
                        <a:latin typeface="Cambria Math"/>
                      </a:rPr>
                      <m:t>)</m:t>
                    </m:r>
                  </m:oMath>
                </a14:m>
                <a:r>
                  <a:rPr lang="en-US" sz="2100" dirty="0">
                    <a:solidFill>
                      <a:prstClr val="black"/>
                    </a:solidFill>
                  </a:rPr>
                  <a:t> we have</a:t>
                </a:r>
              </a:p>
              <a:p>
                <a:pPr algn="just"/>
                <a:endParaRPr lang="en-US" sz="500" i="1" dirty="0">
                  <a:solidFill>
                    <a:srgbClr val="0070C0"/>
                  </a:solidFill>
                  <a:latin typeface="Cambria Math"/>
                </a:endParaRPr>
              </a:p>
              <a:p>
                <a:pPr algn="just"/>
                <a14:m>
                  <m:oMathPara xmlns:m="http://schemas.openxmlformats.org/officeDocument/2006/math">
                    <m:oMathParaPr>
                      <m:jc m:val="centerGroup"/>
                    </m:oMathParaPr>
                    <m:oMath xmlns:m="http://schemas.openxmlformats.org/officeDocument/2006/math">
                      <m:f>
                        <m:fPr>
                          <m:ctrlPr>
                            <a:rPr lang="en-US" sz="2000" i="1">
                              <a:solidFill>
                                <a:srgbClr val="0070C0"/>
                              </a:solidFill>
                              <a:latin typeface="Cambria Math"/>
                            </a:rPr>
                          </m:ctrlPr>
                        </m:fPr>
                        <m:num>
                          <m:r>
                            <a:rPr lang="en-US" sz="2000" i="1">
                              <a:solidFill>
                                <a:srgbClr val="0070C0"/>
                              </a:solidFill>
                              <a:latin typeface="Cambria Math"/>
                            </a:rPr>
                            <m:t>1</m:t>
                          </m:r>
                        </m:num>
                        <m:den>
                          <m:r>
                            <a:rPr lang="en-US" sz="2000" i="1">
                              <a:solidFill>
                                <a:srgbClr val="0070C0"/>
                              </a:solidFill>
                              <a:latin typeface="Cambria Math"/>
                            </a:rPr>
                            <m:t>𝑇</m:t>
                          </m:r>
                        </m:den>
                      </m:f>
                      <m:nary>
                        <m:naryPr>
                          <m:limLoc m:val="undOvr"/>
                          <m:ctrlPr>
                            <a:rPr lang="en-US" sz="2000" i="1">
                              <a:solidFill>
                                <a:srgbClr val="0070C0"/>
                              </a:solidFill>
                              <a:latin typeface="Cambria Math"/>
                            </a:rPr>
                          </m:ctrlPr>
                        </m:naryPr>
                        <m:sub>
                          <m:sSub>
                            <m:sSubPr>
                              <m:ctrlPr>
                                <a:rPr lang="en-US" sz="2000" i="1">
                                  <a:solidFill>
                                    <a:srgbClr val="0070C0"/>
                                  </a:solidFill>
                                  <a:latin typeface="Cambria Math"/>
                                </a:rPr>
                              </m:ctrlPr>
                            </m:sSubPr>
                            <m:e>
                              <m:r>
                                <a:rPr lang="en-US" sz="2000" i="1">
                                  <a:solidFill>
                                    <a:srgbClr val="0070C0"/>
                                  </a:solidFill>
                                  <a:latin typeface="Cambria Math"/>
                                </a:rPr>
                                <m:t>𝑥</m:t>
                              </m:r>
                            </m:e>
                            <m:sub>
                              <m:r>
                                <a:rPr lang="en-US" sz="2000" i="1">
                                  <a:solidFill>
                                    <a:srgbClr val="0070C0"/>
                                  </a:solidFill>
                                  <a:latin typeface="Cambria Math"/>
                                </a:rPr>
                                <m:t>0</m:t>
                              </m:r>
                            </m:sub>
                          </m:sSub>
                        </m:sub>
                        <m:sup>
                          <m:sSub>
                            <m:sSubPr>
                              <m:ctrlPr>
                                <a:rPr lang="en-US" sz="2000" i="1">
                                  <a:solidFill>
                                    <a:srgbClr val="0070C0"/>
                                  </a:solidFill>
                                  <a:latin typeface="Cambria Math"/>
                                </a:rPr>
                              </m:ctrlPr>
                            </m:sSubPr>
                            <m:e>
                              <m:r>
                                <a:rPr lang="en-US" sz="2000" i="1">
                                  <a:solidFill>
                                    <a:srgbClr val="0070C0"/>
                                  </a:solidFill>
                                  <a:latin typeface="Cambria Math"/>
                                </a:rPr>
                                <m:t>𝑥</m:t>
                              </m:r>
                            </m:e>
                            <m:sub>
                              <m:r>
                                <a:rPr lang="en-US" sz="2000" i="1">
                                  <a:solidFill>
                                    <a:srgbClr val="0070C0"/>
                                  </a:solidFill>
                                  <a:latin typeface="Cambria Math"/>
                                </a:rPr>
                                <m:t>0</m:t>
                              </m:r>
                            </m:sub>
                          </m:sSub>
                          <m:r>
                            <a:rPr lang="en-US" sz="2000" i="1">
                              <a:solidFill>
                                <a:srgbClr val="0070C0"/>
                              </a:solidFill>
                              <a:latin typeface="Cambria Math"/>
                            </a:rPr>
                            <m:t>+</m:t>
                          </m:r>
                          <m:r>
                            <a:rPr lang="en-US" sz="2000" i="1">
                              <a:solidFill>
                                <a:srgbClr val="0070C0"/>
                              </a:solidFill>
                              <a:latin typeface="Cambria Math"/>
                            </a:rPr>
                            <m:t>𝑇</m:t>
                          </m:r>
                        </m:sup>
                        <m:e>
                          <m:sSup>
                            <m:sSupPr>
                              <m:ctrlPr>
                                <a:rPr lang="en-US" sz="2000" i="1">
                                  <a:solidFill>
                                    <a:srgbClr val="0070C0"/>
                                  </a:solidFill>
                                  <a:latin typeface="Cambria Math"/>
                                </a:rPr>
                              </m:ctrlPr>
                            </m:sSupPr>
                            <m:e>
                              <m:d>
                                <m:dPr>
                                  <m:begChr m:val="["/>
                                  <m:endChr m:val="]"/>
                                  <m:ctrlPr>
                                    <a:rPr lang="en-US" sz="2000" i="1">
                                      <a:solidFill>
                                        <a:srgbClr val="0070C0"/>
                                      </a:solidFill>
                                      <a:latin typeface="Cambria Math"/>
                                    </a:rPr>
                                  </m:ctrlPr>
                                </m:dPr>
                                <m:e>
                                  <m:r>
                                    <a:rPr lang="en-US" sz="2000" i="1">
                                      <a:solidFill>
                                        <a:srgbClr val="0070C0"/>
                                      </a:solidFill>
                                      <a:latin typeface="Cambria Math"/>
                                    </a:rPr>
                                    <m:t>𝑓</m:t>
                                  </m:r>
                                  <m:r>
                                    <a:rPr lang="en-US" sz="2000" i="1">
                                      <a:solidFill>
                                        <a:srgbClr val="0070C0"/>
                                      </a:solidFill>
                                      <a:latin typeface="Cambria Math"/>
                                    </a:rPr>
                                    <m:t>(</m:t>
                                  </m:r>
                                  <m:r>
                                    <a:rPr lang="en-US" sz="2000" i="1">
                                      <a:solidFill>
                                        <a:srgbClr val="0070C0"/>
                                      </a:solidFill>
                                      <a:latin typeface="Cambria Math"/>
                                    </a:rPr>
                                    <m:t>𝑥</m:t>
                                  </m:r>
                                  <m:r>
                                    <a:rPr lang="en-US" sz="2000" i="1">
                                      <a:solidFill>
                                        <a:srgbClr val="0070C0"/>
                                      </a:solidFill>
                                      <a:latin typeface="Cambria Math"/>
                                    </a:rPr>
                                    <m:t>)</m:t>
                                  </m:r>
                                </m:e>
                              </m:d>
                            </m:e>
                            <m:sup>
                              <m:r>
                                <a:rPr lang="en-US" sz="2000" i="1">
                                  <a:solidFill>
                                    <a:srgbClr val="0070C0"/>
                                  </a:solidFill>
                                  <a:latin typeface="Cambria Math"/>
                                </a:rPr>
                                <m:t>2</m:t>
                              </m:r>
                            </m:sup>
                          </m:sSup>
                        </m:e>
                      </m:nary>
                      <m:r>
                        <a:rPr lang="en-US" sz="2000" i="1">
                          <a:solidFill>
                            <a:srgbClr val="0070C0"/>
                          </a:solidFill>
                          <a:latin typeface="Cambria Math"/>
                        </a:rPr>
                        <m:t>𝑑𝑥</m:t>
                      </m:r>
                      <m:r>
                        <a:rPr lang="en-US" sz="2000" i="1">
                          <a:solidFill>
                            <a:srgbClr val="0070C0"/>
                          </a:solidFill>
                          <a:latin typeface="Cambria Math"/>
                        </a:rPr>
                        <m:t>=</m:t>
                      </m:r>
                      <m:f>
                        <m:fPr>
                          <m:ctrlPr>
                            <a:rPr lang="en-US" sz="2000" i="1" smtClean="0">
                              <a:solidFill>
                                <a:srgbClr val="0070C0"/>
                              </a:solidFill>
                              <a:latin typeface="Cambria Math"/>
                            </a:rPr>
                          </m:ctrlPr>
                        </m:fPr>
                        <m:num>
                          <m:sSup>
                            <m:sSupPr>
                              <m:ctrlPr>
                                <a:rPr lang="en-US" sz="2000" i="1" smtClean="0">
                                  <a:solidFill>
                                    <a:srgbClr val="0070C0"/>
                                  </a:solidFill>
                                  <a:latin typeface="Cambria Math"/>
                                </a:rPr>
                              </m:ctrlPr>
                            </m:sSupPr>
                            <m:e>
                              <m:sSub>
                                <m:sSubPr>
                                  <m:ctrlPr>
                                    <a:rPr lang="en-US" sz="2000" i="1">
                                      <a:solidFill>
                                        <a:srgbClr val="0070C0"/>
                                      </a:solidFill>
                                      <a:latin typeface="Cambria Math"/>
                                    </a:rPr>
                                  </m:ctrlPr>
                                </m:sSubPr>
                                <m:e>
                                  <m:r>
                                    <a:rPr lang="en-US" sz="2000" i="1" smtClean="0">
                                      <a:solidFill>
                                        <a:srgbClr val="0070C0"/>
                                      </a:solidFill>
                                      <a:latin typeface="Cambria Math"/>
                                    </a:rPr>
                                    <m:t>(</m:t>
                                  </m:r>
                                  <m:r>
                                    <a:rPr lang="en-US" sz="2000" i="1">
                                      <a:solidFill>
                                        <a:srgbClr val="0070C0"/>
                                      </a:solidFill>
                                      <a:latin typeface="Cambria Math"/>
                                    </a:rPr>
                                    <m:t>𝑎</m:t>
                                  </m:r>
                                </m:e>
                                <m:sub>
                                  <m:r>
                                    <a:rPr lang="en-US" sz="2000" i="1">
                                      <a:solidFill>
                                        <a:srgbClr val="0070C0"/>
                                      </a:solidFill>
                                      <a:latin typeface="Cambria Math"/>
                                    </a:rPr>
                                    <m:t>0</m:t>
                                  </m:r>
                                </m:sub>
                              </m:sSub>
                              <m:r>
                                <a:rPr lang="en-US" sz="2000" i="1" smtClean="0">
                                  <a:solidFill>
                                    <a:srgbClr val="0070C0"/>
                                  </a:solidFill>
                                  <a:latin typeface="Cambria Math"/>
                                </a:rPr>
                                <m:t>)</m:t>
                              </m:r>
                            </m:e>
                            <m:sup>
                              <m:r>
                                <a:rPr lang="en-US" sz="2000" i="1" smtClean="0">
                                  <a:solidFill>
                                    <a:srgbClr val="0070C0"/>
                                  </a:solidFill>
                                  <a:latin typeface="Cambria Math"/>
                                </a:rPr>
                                <m:t>2</m:t>
                              </m:r>
                            </m:sup>
                          </m:sSup>
                        </m:num>
                        <m:den>
                          <m:r>
                            <a:rPr lang="en-US" sz="2000" i="1" smtClean="0">
                              <a:solidFill>
                                <a:srgbClr val="0070C0"/>
                              </a:solidFill>
                              <a:latin typeface="Cambria Math"/>
                            </a:rPr>
                            <m:t>4</m:t>
                          </m:r>
                        </m:den>
                      </m:f>
                      <m:r>
                        <a:rPr lang="en-US" sz="2000" i="1" smtClean="0">
                          <a:solidFill>
                            <a:srgbClr val="0070C0"/>
                          </a:solidFill>
                          <a:latin typeface="Cambria Math"/>
                        </a:rPr>
                        <m:t>+</m:t>
                      </m:r>
                      <m:nary>
                        <m:naryPr>
                          <m:chr m:val="∑"/>
                          <m:ctrlPr>
                            <a:rPr lang="en-US" sz="2000" i="1">
                              <a:solidFill>
                                <a:srgbClr val="0070C0"/>
                              </a:solidFill>
                              <a:latin typeface="Cambria Math"/>
                            </a:rPr>
                          </m:ctrlPr>
                        </m:naryPr>
                        <m:sub>
                          <m:r>
                            <m:rPr>
                              <m:brk m:alnAt="23"/>
                            </m:rPr>
                            <a:rPr lang="en-US" sz="2000" i="1">
                              <a:solidFill>
                                <a:srgbClr val="0070C0"/>
                              </a:solidFill>
                              <a:latin typeface="Cambria Math"/>
                            </a:rPr>
                            <m:t>𝑘</m:t>
                          </m:r>
                          <m:r>
                            <a:rPr lang="en-US" sz="2000" i="1">
                              <a:solidFill>
                                <a:srgbClr val="0070C0"/>
                              </a:solidFill>
                              <a:latin typeface="Cambria Math"/>
                            </a:rPr>
                            <m:t>=</m:t>
                          </m:r>
                          <m:r>
                            <a:rPr lang="en-US" sz="2000" i="1" smtClean="0">
                              <a:solidFill>
                                <a:srgbClr val="0070C0"/>
                              </a:solidFill>
                              <a:latin typeface="Cambria Math"/>
                            </a:rPr>
                            <m:t>1</m:t>
                          </m:r>
                        </m:sub>
                        <m:sup>
                          <m:r>
                            <a:rPr lang="en-US" sz="2000" i="1">
                              <a:solidFill>
                                <a:srgbClr val="0070C0"/>
                              </a:solidFill>
                              <a:latin typeface="Cambria Math"/>
                              <a:ea typeface="Cambria Math"/>
                            </a:rPr>
                            <m:t>∞</m:t>
                          </m:r>
                        </m:sup>
                        <m:e>
                          <m:d>
                            <m:dPr>
                              <m:ctrlPr>
                                <a:rPr lang="en-US" sz="2000" i="1" smtClean="0">
                                  <a:solidFill>
                                    <a:srgbClr val="0070C0"/>
                                  </a:solidFill>
                                  <a:latin typeface="Cambria Math"/>
                                  <a:ea typeface="Cambria Math"/>
                                </a:rPr>
                              </m:ctrlPr>
                            </m:dPr>
                            <m:e>
                              <m:f>
                                <m:fPr>
                                  <m:ctrlPr>
                                    <a:rPr lang="en-US" sz="2000" i="1">
                                      <a:solidFill>
                                        <a:srgbClr val="0070C0"/>
                                      </a:solidFill>
                                      <a:latin typeface="Cambria Math"/>
                                    </a:rPr>
                                  </m:ctrlPr>
                                </m:fPr>
                                <m:num>
                                  <m:sSup>
                                    <m:sSupPr>
                                      <m:ctrlPr>
                                        <a:rPr lang="en-US" sz="2000" i="1">
                                          <a:solidFill>
                                            <a:srgbClr val="0070C0"/>
                                          </a:solidFill>
                                          <a:latin typeface="Cambria Math"/>
                                        </a:rPr>
                                      </m:ctrlPr>
                                    </m:sSupPr>
                                    <m:e>
                                      <m:sSub>
                                        <m:sSubPr>
                                          <m:ctrlPr>
                                            <a:rPr lang="en-US" sz="2000" i="1">
                                              <a:solidFill>
                                                <a:srgbClr val="0070C0"/>
                                              </a:solidFill>
                                              <a:latin typeface="Cambria Math"/>
                                            </a:rPr>
                                          </m:ctrlPr>
                                        </m:sSubPr>
                                        <m:e>
                                          <m:r>
                                            <a:rPr lang="en-US" sz="2000" i="1">
                                              <a:solidFill>
                                                <a:srgbClr val="0070C0"/>
                                              </a:solidFill>
                                              <a:latin typeface="Cambria Math"/>
                                            </a:rPr>
                                            <m:t>(</m:t>
                                          </m:r>
                                          <m:r>
                                            <a:rPr lang="en-US" sz="2000" i="1">
                                              <a:solidFill>
                                                <a:srgbClr val="0070C0"/>
                                              </a:solidFill>
                                              <a:latin typeface="Cambria Math"/>
                                            </a:rPr>
                                            <m:t>𝑎</m:t>
                                          </m:r>
                                        </m:e>
                                        <m:sub>
                                          <m:r>
                                            <a:rPr lang="en-US" sz="2000" i="1" smtClean="0">
                                              <a:solidFill>
                                                <a:srgbClr val="0070C0"/>
                                              </a:solidFill>
                                              <a:latin typeface="Cambria Math"/>
                                            </a:rPr>
                                            <m:t>𝑘</m:t>
                                          </m:r>
                                        </m:sub>
                                      </m:sSub>
                                      <m:r>
                                        <a:rPr lang="en-US" sz="2000" i="1">
                                          <a:solidFill>
                                            <a:srgbClr val="0070C0"/>
                                          </a:solidFill>
                                          <a:latin typeface="Cambria Math"/>
                                        </a:rPr>
                                        <m:t>)</m:t>
                                      </m:r>
                                    </m:e>
                                    <m:sup>
                                      <m:r>
                                        <a:rPr lang="en-US" sz="2000" i="1">
                                          <a:solidFill>
                                            <a:srgbClr val="0070C0"/>
                                          </a:solidFill>
                                          <a:latin typeface="Cambria Math"/>
                                        </a:rPr>
                                        <m:t>2</m:t>
                                      </m:r>
                                    </m:sup>
                                  </m:sSup>
                                  <m:r>
                                    <a:rPr lang="en-US" sz="2000" i="1">
                                      <a:solidFill>
                                        <a:srgbClr val="0070C0"/>
                                      </a:solidFill>
                                      <a:latin typeface="Cambria Math"/>
                                    </a:rPr>
                                    <m:t>+</m:t>
                                  </m:r>
                                  <m:sSup>
                                    <m:sSupPr>
                                      <m:ctrlPr>
                                        <a:rPr lang="en-US" sz="2000" i="1">
                                          <a:solidFill>
                                            <a:srgbClr val="0070C0"/>
                                          </a:solidFill>
                                          <a:latin typeface="Cambria Math"/>
                                        </a:rPr>
                                      </m:ctrlPr>
                                    </m:sSupPr>
                                    <m:e>
                                      <m:sSub>
                                        <m:sSubPr>
                                          <m:ctrlPr>
                                            <a:rPr lang="en-US" sz="2000" i="1">
                                              <a:solidFill>
                                                <a:srgbClr val="0070C0"/>
                                              </a:solidFill>
                                              <a:latin typeface="Cambria Math"/>
                                            </a:rPr>
                                          </m:ctrlPr>
                                        </m:sSubPr>
                                        <m:e>
                                          <m:r>
                                            <a:rPr lang="en-US" sz="2000" i="1">
                                              <a:solidFill>
                                                <a:srgbClr val="0070C0"/>
                                              </a:solidFill>
                                              <a:latin typeface="Cambria Math"/>
                                            </a:rPr>
                                            <m:t>(</m:t>
                                          </m:r>
                                          <m:r>
                                            <a:rPr lang="en-US" sz="2000" i="1" smtClean="0">
                                              <a:solidFill>
                                                <a:srgbClr val="0070C0"/>
                                              </a:solidFill>
                                              <a:latin typeface="Cambria Math"/>
                                            </a:rPr>
                                            <m:t>𝑏</m:t>
                                          </m:r>
                                        </m:e>
                                        <m:sub>
                                          <m:r>
                                            <a:rPr lang="en-US" sz="2000" i="1" smtClean="0">
                                              <a:solidFill>
                                                <a:srgbClr val="0070C0"/>
                                              </a:solidFill>
                                              <a:latin typeface="Cambria Math"/>
                                            </a:rPr>
                                            <m:t>𝑘</m:t>
                                          </m:r>
                                        </m:sub>
                                      </m:sSub>
                                      <m:r>
                                        <a:rPr lang="en-US" sz="2000" i="1">
                                          <a:solidFill>
                                            <a:srgbClr val="0070C0"/>
                                          </a:solidFill>
                                          <a:latin typeface="Cambria Math"/>
                                        </a:rPr>
                                        <m:t>)</m:t>
                                      </m:r>
                                    </m:e>
                                    <m:sup>
                                      <m:r>
                                        <a:rPr lang="en-US" sz="2000" i="1">
                                          <a:solidFill>
                                            <a:srgbClr val="0070C0"/>
                                          </a:solidFill>
                                          <a:latin typeface="Cambria Math"/>
                                        </a:rPr>
                                        <m:t>2</m:t>
                                      </m:r>
                                    </m:sup>
                                  </m:sSup>
                                </m:num>
                                <m:den>
                                  <m:r>
                                    <a:rPr lang="en-US" sz="2000" i="1">
                                      <a:solidFill>
                                        <a:srgbClr val="0070C0"/>
                                      </a:solidFill>
                                      <a:latin typeface="Cambria Math"/>
                                    </a:rPr>
                                    <m:t>2</m:t>
                                  </m:r>
                                </m:den>
                              </m:f>
                            </m:e>
                          </m:d>
                          <m:r>
                            <a:rPr lang="en-US" sz="2000" i="1" smtClean="0">
                              <a:solidFill>
                                <a:srgbClr val="0070C0"/>
                              </a:solidFill>
                              <a:latin typeface="Cambria Math"/>
                              <a:ea typeface="Cambria Math"/>
                            </a:rPr>
                            <m:t>.</m:t>
                          </m:r>
                        </m:e>
                      </m:nary>
                    </m:oMath>
                  </m:oMathPara>
                </a14:m>
                <a:endParaRPr lang="en-US" sz="2000" dirty="0">
                  <a:solidFill>
                    <a:prstClr val="black"/>
                  </a:solidFill>
                </a:endParaRPr>
              </a:p>
              <a:p>
                <a:pPr algn="just"/>
                <a:endParaRPr lang="en-US" sz="500" dirty="0">
                  <a:solidFill>
                    <a:prstClr val="black"/>
                  </a:solidFill>
                </a:endParaRPr>
              </a:p>
              <a:p>
                <a:pPr algn="just"/>
                <a:r>
                  <a:rPr lang="en-US" sz="2000" dirty="0" err="1">
                    <a:solidFill>
                      <a:prstClr val="black"/>
                    </a:solidFill>
                  </a:rPr>
                  <a:t>Parseval’s</a:t>
                </a:r>
                <a:r>
                  <a:rPr lang="en-US" sz="2000" dirty="0">
                    <a:solidFill>
                      <a:prstClr val="black"/>
                    </a:solidFill>
                  </a:rPr>
                  <a:t> theorem states that the total average power in a periodic signal equals the sum of the average powers in all of its harmonic components. </a:t>
                </a:r>
              </a:p>
              <a:p>
                <a:pPr algn="just"/>
                <a:endParaRPr lang="en-US" sz="2000" dirty="0">
                  <a:solidFill>
                    <a:prstClr val="black"/>
                  </a:solidFill>
                </a:endParaRPr>
              </a:p>
              <a:p>
                <a:r>
                  <a:rPr lang="en-US" sz="2000" b="1" dirty="0">
                    <a:solidFill>
                      <a:srgbClr val="C00000"/>
                    </a:solidFill>
                  </a:rPr>
                  <a:t>Note: </a:t>
                </a:r>
                <a:r>
                  <a:rPr lang="en-US" sz="2000" dirty="0">
                    <a:solidFill>
                      <a:prstClr val="black"/>
                    </a:solidFill>
                  </a:rPr>
                  <a:t>The </a:t>
                </a:r>
                <a:r>
                  <a:rPr lang="en-US" sz="2000" b="1" dirty="0">
                    <a:solidFill>
                      <a:prstClr val="black"/>
                    </a:solidFill>
                  </a:rPr>
                  <a:t>root mean square (RMS) </a:t>
                </a:r>
                <a:r>
                  <a:rPr lang="en-US" sz="2000" dirty="0">
                    <a:solidFill>
                      <a:prstClr val="black"/>
                    </a:solidFill>
                  </a:rPr>
                  <a:t>value </a:t>
                </a:r>
                <a14:m>
                  <m:oMath xmlns:m="http://schemas.openxmlformats.org/officeDocument/2006/math">
                    <m:sSub>
                      <m:sSubPr>
                        <m:ctrlPr>
                          <a:rPr lang="en-US" sz="2000" i="1">
                            <a:solidFill>
                              <a:prstClr val="black"/>
                            </a:solidFill>
                            <a:latin typeface="Cambria Math"/>
                          </a:rPr>
                        </m:ctrlPr>
                      </m:sSubPr>
                      <m:e>
                        <m:r>
                          <a:rPr lang="en-US" sz="2000" i="1">
                            <a:solidFill>
                              <a:prstClr val="black"/>
                            </a:solidFill>
                            <a:latin typeface="Cambria Math"/>
                          </a:rPr>
                          <m:t>𝑓</m:t>
                        </m:r>
                      </m:e>
                      <m:sub>
                        <m:r>
                          <m:rPr>
                            <m:nor/>
                          </m:rPr>
                          <a:rPr lang="en-US" sz="2000" dirty="0">
                            <a:solidFill>
                              <a:prstClr val="black"/>
                            </a:solidFill>
                          </a:rPr>
                          <m:t>RMS</m:t>
                        </m:r>
                      </m:sub>
                    </m:sSub>
                  </m:oMath>
                </a14:m>
                <a:r>
                  <a:rPr lang="en-US" sz="2000" dirty="0">
                    <a:solidFill>
                      <a:prstClr val="black"/>
                    </a:solidFill>
                  </a:rPr>
                  <a:t> of a periodic function </a:t>
                </a:r>
                <a14:m>
                  <m:oMath xmlns:m="http://schemas.openxmlformats.org/officeDocument/2006/math">
                    <m:r>
                      <a:rPr lang="en-US" sz="2000" i="1" dirty="0">
                        <a:solidFill>
                          <a:prstClr val="black"/>
                        </a:solidFill>
                        <a:latin typeface="Cambria Math"/>
                      </a:rPr>
                      <m:t>𝑓</m:t>
                    </m:r>
                    <m:r>
                      <a:rPr lang="en-US" sz="2000" i="1" dirty="0">
                        <a:solidFill>
                          <a:prstClr val="black"/>
                        </a:solidFill>
                        <a:latin typeface="Cambria Math"/>
                      </a:rPr>
                      <m:t>(</m:t>
                    </m:r>
                    <m:r>
                      <a:rPr lang="en-US" sz="2000" i="1" dirty="0">
                        <a:solidFill>
                          <a:prstClr val="black"/>
                        </a:solidFill>
                        <a:latin typeface="Cambria Math"/>
                      </a:rPr>
                      <m:t>𝑥</m:t>
                    </m:r>
                    <m:r>
                      <a:rPr lang="en-US" sz="2000" i="1" dirty="0">
                        <a:solidFill>
                          <a:prstClr val="black"/>
                        </a:solidFill>
                        <a:latin typeface="Cambria Math"/>
                      </a:rPr>
                      <m:t>)</m:t>
                    </m:r>
                  </m:oMath>
                </a14:m>
                <a:r>
                  <a:rPr lang="en-US" sz="2000" dirty="0">
                    <a:solidFill>
                      <a:prstClr val="black"/>
                    </a:solidFill>
                  </a:rPr>
                  <a:t> of period </a:t>
                </a:r>
                <a14:m>
                  <m:oMath xmlns:m="http://schemas.openxmlformats.org/officeDocument/2006/math">
                    <m:r>
                      <a:rPr lang="en-US" sz="2000" i="1" dirty="0">
                        <a:solidFill>
                          <a:prstClr val="black"/>
                        </a:solidFill>
                        <a:latin typeface="Cambria Math"/>
                      </a:rPr>
                      <m:t>𝑇</m:t>
                    </m:r>
                  </m:oMath>
                </a14:m>
                <a:r>
                  <a:rPr lang="en-US" sz="2000" dirty="0">
                    <a:solidFill>
                      <a:prstClr val="black"/>
                    </a:solidFill>
                  </a:rPr>
                  <a:t> is defined by:</a:t>
                </a:r>
              </a:p>
              <a:p>
                <a:endParaRPr lang="en-US" sz="300" i="1" dirty="0">
                  <a:solidFill>
                    <a:srgbClr val="0070C0"/>
                  </a:solidFill>
                  <a:latin typeface="Cambria Math"/>
                </a:endParaRPr>
              </a:p>
              <a:p>
                <a:pPr/>
                <a14:m>
                  <m:oMathPara xmlns:m="http://schemas.openxmlformats.org/officeDocument/2006/math">
                    <m:oMathParaPr>
                      <m:jc m:val="centerGroup"/>
                    </m:oMathParaPr>
                    <m:oMath xmlns:m="http://schemas.openxmlformats.org/officeDocument/2006/math">
                      <m:sSub>
                        <m:sSubPr>
                          <m:ctrlPr>
                            <a:rPr lang="en-US" sz="2000" i="1">
                              <a:solidFill>
                                <a:srgbClr val="0070C0"/>
                              </a:solidFill>
                              <a:latin typeface="Cambria Math"/>
                            </a:rPr>
                          </m:ctrlPr>
                        </m:sSubPr>
                        <m:e>
                          <m:sSup>
                            <m:sSupPr>
                              <m:ctrlPr>
                                <a:rPr lang="en-US" sz="2000" i="1">
                                  <a:solidFill>
                                    <a:srgbClr val="0070C0"/>
                                  </a:solidFill>
                                  <a:latin typeface="Cambria Math"/>
                                </a:rPr>
                              </m:ctrlPr>
                            </m:sSupPr>
                            <m:e>
                              <m:r>
                                <a:rPr lang="en-US" sz="2000" i="1">
                                  <a:solidFill>
                                    <a:srgbClr val="0070C0"/>
                                  </a:solidFill>
                                  <a:latin typeface="Cambria Math"/>
                                </a:rPr>
                                <m:t>𝑓</m:t>
                              </m:r>
                            </m:e>
                            <m:sup>
                              <m:r>
                                <a:rPr lang="en-US" sz="2000" i="1">
                                  <a:solidFill>
                                    <a:srgbClr val="0070C0"/>
                                  </a:solidFill>
                                  <a:latin typeface="Cambria Math"/>
                                </a:rPr>
                                <m:t>2</m:t>
                              </m:r>
                            </m:sup>
                          </m:sSup>
                        </m:e>
                        <m:sub>
                          <m:r>
                            <m:rPr>
                              <m:nor/>
                            </m:rPr>
                            <a:rPr lang="en-US" sz="2000" dirty="0">
                              <a:solidFill>
                                <a:srgbClr val="0070C0"/>
                              </a:solidFill>
                            </a:rPr>
                            <m:t>RMS</m:t>
                          </m:r>
                        </m:sub>
                      </m:sSub>
                      <m:r>
                        <a:rPr lang="en-US" sz="2000" i="1">
                          <a:solidFill>
                            <a:srgbClr val="0070C0"/>
                          </a:solidFill>
                          <a:latin typeface="Cambria Math"/>
                        </a:rPr>
                        <m:t>=</m:t>
                      </m:r>
                      <m:f>
                        <m:fPr>
                          <m:ctrlPr>
                            <a:rPr lang="en-US" sz="2000" i="1">
                              <a:solidFill>
                                <a:srgbClr val="0070C0"/>
                              </a:solidFill>
                              <a:latin typeface="Cambria Math"/>
                            </a:rPr>
                          </m:ctrlPr>
                        </m:fPr>
                        <m:num>
                          <m:r>
                            <a:rPr lang="en-US" sz="2000" i="1">
                              <a:solidFill>
                                <a:srgbClr val="0070C0"/>
                              </a:solidFill>
                              <a:latin typeface="Cambria Math"/>
                            </a:rPr>
                            <m:t>1</m:t>
                          </m:r>
                        </m:num>
                        <m:den>
                          <m:r>
                            <a:rPr lang="en-US" sz="2000" i="1">
                              <a:solidFill>
                                <a:srgbClr val="0070C0"/>
                              </a:solidFill>
                              <a:latin typeface="Cambria Math"/>
                            </a:rPr>
                            <m:t>𝑇</m:t>
                          </m:r>
                        </m:den>
                      </m:f>
                      <m:nary>
                        <m:naryPr>
                          <m:limLoc m:val="undOvr"/>
                          <m:ctrlPr>
                            <a:rPr lang="en-US" sz="2000" i="1">
                              <a:solidFill>
                                <a:srgbClr val="0070C0"/>
                              </a:solidFill>
                              <a:latin typeface="Cambria Math"/>
                            </a:rPr>
                          </m:ctrlPr>
                        </m:naryPr>
                        <m:sub>
                          <m:sSub>
                            <m:sSubPr>
                              <m:ctrlPr>
                                <a:rPr lang="en-US" sz="2000" i="1">
                                  <a:solidFill>
                                    <a:srgbClr val="0070C0"/>
                                  </a:solidFill>
                                  <a:latin typeface="Cambria Math"/>
                                </a:rPr>
                              </m:ctrlPr>
                            </m:sSubPr>
                            <m:e>
                              <m:r>
                                <a:rPr lang="en-US" sz="2000" i="1">
                                  <a:solidFill>
                                    <a:srgbClr val="0070C0"/>
                                  </a:solidFill>
                                  <a:latin typeface="Cambria Math"/>
                                </a:rPr>
                                <m:t>𝑥</m:t>
                              </m:r>
                            </m:e>
                            <m:sub>
                              <m:r>
                                <a:rPr lang="en-US" sz="2000" i="1">
                                  <a:solidFill>
                                    <a:srgbClr val="0070C0"/>
                                  </a:solidFill>
                                  <a:latin typeface="Cambria Math"/>
                                </a:rPr>
                                <m:t>0</m:t>
                              </m:r>
                            </m:sub>
                          </m:sSub>
                        </m:sub>
                        <m:sup>
                          <m:sSub>
                            <m:sSubPr>
                              <m:ctrlPr>
                                <a:rPr lang="en-US" sz="2000" i="1">
                                  <a:solidFill>
                                    <a:srgbClr val="0070C0"/>
                                  </a:solidFill>
                                  <a:latin typeface="Cambria Math"/>
                                </a:rPr>
                              </m:ctrlPr>
                            </m:sSubPr>
                            <m:e>
                              <m:r>
                                <a:rPr lang="en-US" sz="2000" i="1">
                                  <a:solidFill>
                                    <a:srgbClr val="0070C0"/>
                                  </a:solidFill>
                                  <a:latin typeface="Cambria Math"/>
                                </a:rPr>
                                <m:t>𝑥</m:t>
                              </m:r>
                            </m:e>
                            <m:sub>
                              <m:r>
                                <a:rPr lang="en-US" sz="2000" i="1">
                                  <a:solidFill>
                                    <a:srgbClr val="0070C0"/>
                                  </a:solidFill>
                                  <a:latin typeface="Cambria Math"/>
                                </a:rPr>
                                <m:t>0</m:t>
                              </m:r>
                            </m:sub>
                          </m:sSub>
                          <m:r>
                            <a:rPr lang="en-US" sz="2000" i="1">
                              <a:solidFill>
                                <a:srgbClr val="0070C0"/>
                              </a:solidFill>
                              <a:latin typeface="Cambria Math"/>
                            </a:rPr>
                            <m:t>+</m:t>
                          </m:r>
                          <m:r>
                            <a:rPr lang="en-US" sz="2000" i="1">
                              <a:solidFill>
                                <a:srgbClr val="0070C0"/>
                              </a:solidFill>
                              <a:latin typeface="Cambria Math"/>
                            </a:rPr>
                            <m:t>𝑇</m:t>
                          </m:r>
                        </m:sup>
                        <m:e>
                          <m:sSup>
                            <m:sSupPr>
                              <m:ctrlPr>
                                <a:rPr lang="en-US" sz="2000" i="1">
                                  <a:solidFill>
                                    <a:srgbClr val="0070C0"/>
                                  </a:solidFill>
                                  <a:latin typeface="Cambria Math"/>
                                </a:rPr>
                              </m:ctrlPr>
                            </m:sSupPr>
                            <m:e>
                              <m:d>
                                <m:dPr>
                                  <m:begChr m:val="["/>
                                  <m:endChr m:val="]"/>
                                  <m:ctrlPr>
                                    <a:rPr lang="en-US" sz="2000" i="1">
                                      <a:solidFill>
                                        <a:srgbClr val="0070C0"/>
                                      </a:solidFill>
                                      <a:latin typeface="Cambria Math"/>
                                    </a:rPr>
                                  </m:ctrlPr>
                                </m:dPr>
                                <m:e>
                                  <m:r>
                                    <a:rPr lang="en-US" sz="2000" i="1">
                                      <a:solidFill>
                                        <a:srgbClr val="0070C0"/>
                                      </a:solidFill>
                                      <a:latin typeface="Cambria Math"/>
                                    </a:rPr>
                                    <m:t>𝑓</m:t>
                                  </m:r>
                                  <m:r>
                                    <a:rPr lang="en-US" sz="2000" i="1">
                                      <a:solidFill>
                                        <a:srgbClr val="0070C0"/>
                                      </a:solidFill>
                                      <a:latin typeface="Cambria Math"/>
                                    </a:rPr>
                                    <m:t>(</m:t>
                                  </m:r>
                                  <m:r>
                                    <a:rPr lang="en-US" sz="2000" i="1">
                                      <a:solidFill>
                                        <a:srgbClr val="0070C0"/>
                                      </a:solidFill>
                                      <a:latin typeface="Cambria Math"/>
                                    </a:rPr>
                                    <m:t>𝑥</m:t>
                                  </m:r>
                                  <m:r>
                                    <a:rPr lang="en-US" sz="2000" i="1">
                                      <a:solidFill>
                                        <a:srgbClr val="0070C0"/>
                                      </a:solidFill>
                                      <a:latin typeface="Cambria Math"/>
                                    </a:rPr>
                                    <m:t>)</m:t>
                                  </m:r>
                                </m:e>
                              </m:d>
                            </m:e>
                            <m:sup>
                              <m:r>
                                <a:rPr lang="en-US" sz="2000" i="1">
                                  <a:solidFill>
                                    <a:srgbClr val="0070C0"/>
                                  </a:solidFill>
                                  <a:latin typeface="Cambria Math"/>
                                </a:rPr>
                                <m:t>2</m:t>
                              </m:r>
                            </m:sup>
                          </m:sSup>
                        </m:e>
                      </m:nary>
                      <m:r>
                        <a:rPr lang="en-US" sz="2000" i="1">
                          <a:solidFill>
                            <a:srgbClr val="0070C0"/>
                          </a:solidFill>
                          <a:latin typeface="Cambria Math"/>
                        </a:rPr>
                        <m:t>𝑑𝑥</m:t>
                      </m:r>
                      <m:r>
                        <a:rPr lang="en-US" sz="2000">
                          <a:solidFill>
                            <a:srgbClr val="0070C0"/>
                          </a:solidFill>
                          <a:latin typeface="Cambria Math"/>
                        </a:rPr>
                        <m:t>.</m:t>
                      </m:r>
                    </m:oMath>
                  </m:oMathPara>
                </a14:m>
                <a:endParaRPr lang="en-US" sz="2000" dirty="0">
                  <a:solidFill>
                    <a:prstClr val="black"/>
                  </a:solidFill>
                </a:endParaRPr>
              </a:p>
              <a:p>
                <a:r>
                  <a:rPr lang="en-US" sz="2000" dirty="0" err="1">
                    <a:solidFill>
                      <a:prstClr val="black"/>
                    </a:solidFill>
                  </a:rPr>
                  <a:t>Parseval’s</a:t>
                </a:r>
                <a:r>
                  <a:rPr lang="en-US" sz="2000" dirty="0">
                    <a:solidFill>
                      <a:prstClr val="black"/>
                    </a:solidFill>
                  </a:rPr>
                  <a:t> theorem enables us to relate the RMS value of a periodic signal to the complex Fourier coefficients of the frequency domain.</a:t>
                </a:r>
              </a:p>
            </p:txBody>
          </p:sp>
        </mc:Choice>
        <mc:Fallback xmlns="">
          <p:sp>
            <p:nvSpPr>
              <p:cNvPr id="6" name="Rectangle 5"/>
              <p:cNvSpPr>
                <a:spLocks noRot="1" noChangeAspect="1" noMove="1" noResize="1" noEditPoints="1" noAdjustHandles="1" noChangeArrowheads="1" noChangeShapeType="1" noTextEdit="1"/>
              </p:cNvSpPr>
              <p:nvPr/>
            </p:nvSpPr>
            <p:spPr>
              <a:xfrm>
                <a:off x="196402" y="467796"/>
                <a:ext cx="11758410" cy="6013441"/>
              </a:xfrm>
              <a:prstGeom prst="rect">
                <a:avLst/>
              </a:prstGeom>
              <a:blipFill rotWithShape="1">
                <a:blip r:embed="rId2"/>
                <a:stretch>
                  <a:fillRect l="-570" t="-609" r="-674" b="-91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80880" y="38160"/>
              <a:ext cx="11392560" cy="4876920"/>
            </p14:xfrm>
          </p:contentPart>
        </mc:Choice>
        <mc:Fallback xmlns="">
          <p:pic>
            <p:nvPicPr>
              <p:cNvPr id="2" name="Ink 1"/>
              <p:cNvPicPr/>
              <p:nvPr/>
            </p:nvPicPr>
            <p:blipFill>
              <a:blip r:embed="rId4"/>
              <a:stretch>
                <a:fillRect/>
              </a:stretch>
            </p:blipFill>
            <p:spPr>
              <a:xfrm>
                <a:off x="371520" y="28800"/>
                <a:ext cx="11411280" cy="4895640"/>
              </a:xfrm>
              <a:prstGeom prst="rect">
                <a:avLst/>
              </a:prstGeom>
            </p:spPr>
          </p:pic>
        </mc:Fallback>
      </mc:AlternateContent>
    </p:spTree>
    <p:extLst>
      <p:ext uri="{BB962C8B-B14F-4D97-AF65-F5344CB8AC3E}">
        <p14:creationId xmlns:p14="http://schemas.microsoft.com/office/powerpoint/2010/main" val="599206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8787" y="74772"/>
            <a:ext cx="11848564" cy="5666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70C0"/>
                </a:solidFill>
                <a:latin typeface="+mn-lt"/>
              </a:rPr>
              <a:t>Power </a:t>
            </a:r>
            <a:r>
              <a:rPr lang="en-US" sz="3600" b="1" dirty="0" smtClean="0">
                <a:solidFill>
                  <a:srgbClr val="0070C0"/>
                </a:solidFill>
                <a:latin typeface="+mn-lt"/>
              </a:rPr>
              <a:t>Spectrum</a:t>
            </a:r>
            <a:endParaRPr lang="en-US" sz="3600" b="1" dirty="0">
              <a:solidFill>
                <a:srgbClr val="0070C0"/>
              </a:solidFill>
              <a:latin typeface="+mn-lt"/>
            </a:endParaRPr>
          </a:p>
          <a:p>
            <a:endParaRPr lang="en-US" sz="3600" b="1" dirty="0">
              <a:solidFill>
                <a:srgbClr val="0070C0"/>
              </a:solidFill>
              <a:latin typeface="+mn-lt"/>
            </a:endParaRPr>
          </a:p>
        </p:txBody>
      </p:sp>
      <mc:AlternateContent xmlns:mc="http://schemas.openxmlformats.org/markup-compatibility/2006" xmlns:a14="http://schemas.microsoft.com/office/drawing/2010/main">
        <mc:Choice Requires="a14">
          <p:sp>
            <p:nvSpPr>
              <p:cNvPr id="6" name="Rectangle 5"/>
              <p:cNvSpPr/>
              <p:nvPr/>
            </p:nvSpPr>
            <p:spPr>
              <a:xfrm>
                <a:off x="173863" y="593567"/>
                <a:ext cx="11889349" cy="6047746"/>
              </a:xfrm>
              <a:prstGeom prst="rect">
                <a:avLst/>
              </a:prstGeom>
            </p:spPr>
            <p:txBody>
              <a:bodyPr wrap="square">
                <a:spAutoFit/>
              </a:bodyPr>
              <a:lstStyle/>
              <a:p>
                <a:pPr algn="just"/>
                <a:r>
                  <a:rPr lang="en-US" sz="2200" dirty="0" smtClean="0"/>
                  <a:t>The </a:t>
                </a:r>
                <a:r>
                  <a:rPr lang="en-US" sz="2200" b="1" dirty="0"/>
                  <a:t>average power </a:t>
                </a:r>
                <a14:m>
                  <m:oMath xmlns:m="http://schemas.openxmlformats.org/officeDocument/2006/math">
                    <m:r>
                      <a:rPr lang="en-US" sz="2200" i="1" dirty="0" smtClean="0">
                        <a:latin typeface="Cambria Math" panose="02040503050406030204" pitchFamily="18" charset="0"/>
                      </a:rPr>
                      <m:t>𝑃</m:t>
                    </m:r>
                  </m:oMath>
                </a14:m>
                <a:r>
                  <a:rPr lang="en-US" sz="2200" i="1" dirty="0"/>
                  <a:t> </a:t>
                </a:r>
                <a:r>
                  <a:rPr lang="en-US" sz="2200" dirty="0"/>
                  <a:t>associated with a periodic signal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rPr>
                      <m:t>)</m:t>
                    </m:r>
                  </m:oMath>
                </a14:m>
                <a:r>
                  <a:rPr lang="en-US" sz="2200" dirty="0"/>
                  <a:t>, of period </a:t>
                </a:r>
                <a14:m>
                  <m:oMath xmlns:m="http://schemas.openxmlformats.org/officeDocument/2006/math">
                    <m:r>
                      <a:rPr lang="en-US" sz="2200" i="1" dirty="0" smtClean="0">
                        <a:latin typeface="Cambria Math" panose="02040503050406030204" pitchFamily="18" charset="0"/>
                      </a:rPr>
                      <m:t>𝑇</m:t>
                    </m:r>
                  </m:oMath>
                </a14:m>
                <a:r>
                  <a:rPr lang="en-US" sz="2200" dirty="0"/>
                  <a:t>, is defined as the mean square value; that is,</a:t>
                </a:r>
              </a:p>
              <a:p>
                <a:pPr algn="just"/>
                <a14:m>
                  <m:oMathPara xmlns:m="http://schemas.openxmlformats.org/officeDocument/2006/math">
                    <m:oMathParaPr>
                      <m:jc m:val="centerGroup"/>
                    </m:oMathParaPr>
                    <m:oMath xmlns:m="http://schemas.openxmlformats.org/officeDocument/2006/math">
                      <m:r>
                        <a:rPr lang="en-US" sz="2200" b="0" i="1" dirty="0" smtClean="0">
                          <a:solidFill>
                            <a:srgbClr val="0070C0"/>
                          </a:solidFill>
                          <a:latin typeface="Cambria Math" panose="02040503050406030204" pitchFamily="18" charset="0"/>
                        </a:rPr>
                        <m:t>𝑃</m:t>
                      </m:r>
                      <m:r>
                        <a:rPr lang="en-US" sz="2200" b="0" i="1" dirty="0" smtClean="0">
                          <a:solidFill>
                            <a:srgbClr val="0070C0"/>
                          </a:solidFill>
                          <a:latin typeface="Cambria Math"/>
                        </a:rPr>
                        <m:t>=</m:t>
                      </m:r>
                      <m:sSub>
                        <m:sSubPr>
                          <m:ctrlPr>
                            <a:rPr lang="en-US" sz="2200" i="1">
                              <a:solidFill>
                                <a:srgbClr val="0070C0"/>
                              </a:solidFill>
                              <a:latin typeface="Cambria Math"/>
                            </a:rPr>
                          </m:ctrlPr>
                        </m:sSubPr>
                        <m:e>
                          <m:sSup>
                            <m:sSupPr>
                              <m:ctrlPr>
                                <a:rPr lang="en-US" sz="2200" i="1">
                                  <a:solidFill>
                                    <a:srgbClr val="0070C0"/>
                                  </a:solidFill>
                                  <a:latin typeface="Cambria Math"/>
                                </a:rPr>
                              </m:ctrlPr>
                            </m:sSupPr>
                            <m:e>
                              <m:r>
                                <a:rPr lang="en-US" sz="2200" i="1">
                                  <a:solidFill>
                                    <a:srgbClr val="0070C0"/>
                                  </a:solidFill>
                                  <a:latin typeface="Cambria Math"/>
                                </a:rPr>
                                <m:t>𝑓</m:t>
                              </m:r>
                            </m:e>
                            <m:sup>
                              <m:r>
                                <a:rPr lang="en-US" sz="2200" i="1">
                                  <a:solidFill>
                                    <a:srgbClr val="0070C0"/>
                                  </a:solidFill>
                                  <a:latin typeface="Cambria Math"/>
                                </a:rPr>
                                <m:t>2</m:t>
                              </m:r>
                            </m:sup>
                          </m:sSup>
                        </m:e>
                        <m:sub>
                          <m:r>
                            <m:rPr>
                              <m:nor/>
                            </m:rPr>
                            <a:rPr lang="en-US" sz="2200" dirty="0">
                              <a:solidFill>
                                <a:srgbClr val="0070C0"/>
                              </a:solidFill>
                            </a:rPr>
                            <m:t>RMS</m:t>
                          </m:r>
                        </m:sub>
                      </m:sSub>
                      <m:r>
                        <a:rPr lang="en-US" sz="2200" i="1">
                          <a:solidFill>
                            <a:srgbClr val="0070C0"/>
                          </a:solidFill>
                          <a:latin typeface="Cambria Math"/>
                        </a:rPr>
                        <m:t>=</m:t>
                      </m:r>
                      <m:f>
                        <m:fPr>
                          <m:ctrlPr>
                            <a:rPr lang="en-US" sz="2200" i="1">
                              <a:solidFill>
                                <a:srgbClr val="0070C0"/>
                              </a:solidFill>
                              <a:latin typeface="Cambria Math"/>
                            </a:rPr>
                          </m:ctrlPr>
                        </m:fPr>
                        <m:num>
                          <m:r>
                            <a:rPr lang="en-US" sz="2200" i="1">
                              <a:solidFill>
                                <a:srgbClr val="0070C0"/>
                              </a:solidFill>
                              <a:latin typeface="Cambria Math"/>
                            </a:rPr>
                            <m:t>1</m:t>
                          </m:r>
                        </m:num>
                        <m:den>
                          <m:r>
                            <a:rPr lang="en-US" sz="2200" i="1">
                              <a:solidFill>
                                <a:srgbClr val="0070C0"/>
                              </a:solidFill>
                              <a:latin typeface="Cambria Math"/>
                            </a:rPr>
                            <m:t>𝑇</m:t>
                          </m:r>
                        </m:den>
                      </m:f>
                      <m:nary>
                        <m:naryPr>
                          <m:limLoc m:val="undOvr"/>
                          <m:ctrlPr>
                            <a:rPr lang="en-US" sz="2200" i="1">
                              <a:solidFill>
                                <a:srgbClr val="0070C0"/>
                              </a:solidFill>
                              <a:latin typeface="Cambria Math"/>
                            </a:rPr>
                          </m:ctrlPr>
                        </m:naryPr>
                        <m:sub>
                          <m:sSub>
                            <m:sSubPr>
                              <m:ctrlPr>
                                <a:rPr lang="en-US" sz="2200" i="1">
                                  <a:solidFill>
                                    <a:srgbClr val="0070C0"/>
                                  </a:solidFill>
                                  <a:latin typeface="Cambria Math"/>
                                </a:rPr>
                              </m:ctrlPr>
                            </m:sSubPr>
                            <m:e>
                              <m:r>
                                <a:rPr lang="en-US" sz="2200" i="1">
                                  <a:solidFill>
                                    <a:srgbClr val="0070C0"/>
                                  </a:solidFill>
                                  <a:latin typeface="Cambria Math"/>
                                </a:rPr>
                                <m:t>𝑥</m:t>
                              </m:r>
                            </m:e>
                            <m:sub>
                              <m:r>
                                <a:rPr lang="en-US" sz="2200" i="1">
                                  <a:solidFill>
                                    <a:srgbClr val="0070C0"/>
                                  </a:solidFill>
                                  <a:latin typeface="Cambria Math"/>
                                </a:rPr>
                                <m:t>0</m:t>
                              </m:r>
                            </m:sub>
                          </m:sSub>
                        </m:sub>
                        <m:sup>
                          <m:sSub>
                            <m:sSubPr>
                              <m:ctrlPr>
                                <a:rPr lang="en-US" sz="2200" i="1">
                                  <a:solidFill>
                                    <a:srgbClr val="0070C0"/>
                                  </a:solidFill>
                                  <a:latin typeface="Cambria Math"/>
                                </a:rPr>
                              </m:ctrlPr>
                            </m:sSubPr>
                            <m:e>
                              <m:r>
                                <a:rPr lang="en-US" sz="2200" i="1">
                                  <a:solidFill>
                                    <a:srgbClr val="0070C0"/>
                                  </a:solidFill>
                                  <a:latin typeface="Cambria Math"/>
                                </a:rPr>
                                <m:t>𝑥</m:t>
                              </m:r>
                            </m:e>
                            <m:sub>
                              <m:r>
                                <a:rPr lang="en-US" sz="2200" i="1">
                                  <a:solidFill>
                                    <a:srgbClr val="0070C0"/>
                                  </a:solidFill>
                                  <a:latin typeface="Cambria Math"/>
                                </a:rPr>
                                <m:t>0</m:t>
                              </m:r>
                            </m:sub>
                          </m:sSub>
                          <m:r>
                            <a:rPr lang="en-US" sz="2200" i="1">
                              <a:solidFill>
                                <a:srgbClr val="0070C0"/>
                              </a:solidFill>
                              <a:latin typeface="Cambria Math"/>
                            </a:rPr>
                            <m:t>+</m:t>
                          </m:r>
                          <m:r>
                            <a:rPr lang="en-US" sz="2200" i="1">
                              <a:solidFill>
                                <a:srgbClr val="0070C0"/>
                              </a:solidFill>
                              <a:latin typeface="Cambria Math"/>
                            </a:rPr>
                            <m:t>𝑇</m:t>
                          </m:r>
                        </m:sup>
                        <m:e>
                          <m:sSup>
                            <m:sSupPr>
                              <m:ctrlPr>
                                <a:rPr lang="en-US" sz="2200" i="1">
                                  <a:solidFill>
                                    <a:srgbClr val="0070C0"/>
                                  </a:solidFill>
                                  <a:latin typeface="Cambria Math"/>
                                </a:rPr>
                              </m:ctrlPr>
                            </m:sSupPr>
                            <m:e>
                              <m:d>
                                <m:dPr>
                                  <m:begChr m:val="["/>
                                  <m:endChr m:val="]"/>
                                  <m:ctrlPr>
                                    <a:rPr lang="en-US" sz="2200" i="1">
                                      <a:solidFill>
                                        <a:srgbClr val="0070C0"/>
                                      </a:solidFill>
                                      <a:latin typeface="Cambria Math"/>
                                    </a:rPr>
                                  </m:ctrlPr>
                                </m:dPr>
                                <m:e>
                                  <m:r>
                                    <a:rPr lang="en-US" sz="2200" i="1">
                                      <a:solidFill>
                                        <a:srgbClr val="0070C0"/>
                                      </a:solidFill>
                                      <a:latin typeface="Cambria Math"/>
                                    </a:rPr>
                                    <m:t>𝑓</m:t>
                                  </m:r>
                                  <m:r>
                                    <a:rPr lang="en-US" sz="2200" i="1">
                                      <a:solidFill>
                                        <a:srgbClr val="0070C0"/>
                                      </a:solidFill>
                                      <a:latin typeface="Cambria Math"/>
                                    </a:rPr>
                                    <m:t>(</m:t>
                                  </m:r>
                                  <m:r>
                                    <a:rPr lang="en-US" sz="2200" i="1">
                                      <a:solidFill>
                                        <a:srgbClr val="0070C0"/>
                                      </a:solidFill>
                                      <a:latin typeface="Cambria Math"/>
                                    </a:rPr>
                                    <m:t>𝑥</m:t>
                                  </m:r>
                                  <m:r>
                                    <a:rPr lang="en-US" sz="2200" i="1">
                                      <a:solidFill>
                                        <a:srgbClr val="0070C0"/>
                                      </a:solidFill>
                                      <a:latin typeface="Cambria Math"/>
                                    </a:rPr>
                                    <m:t>)</m:t>
                                  </m:r>
                                </m:e>
                              </m:d>
                            </m:e>
                            <m:sup>
                              <m:r>
                                <a:rPr lang="en-US" sz="2200" i="1">
                                  <a:solidFill>
                                    <a:srgbClr val="0070C0"/>
                                  </a:solidFill>
                                  <a:latin typeface="Cambria Math"/>
                                </a:rPr>
                                <m:t>2</m:t>
                              </m:r>
                            </m:sup>
                          </m:sSup>
                        </m:e>
                      </m:nary>
                      <m:r>
                        <a:rPr lang="en-US" sz="2200" i="1">
                          <a:solidFill>
                            <a:srgbClr val="0070C0"/>
                          </a:solidFill>
                          <a:latin typeface="Cambria Math"/>
                        </a:rPr>
                        <m:t>𝑑𝑥</m:t>
                      </m:r>
                      <m:r>
                        <a:rPr lang="en-US" sz="2200">
                          <a:solidFill>
                            <a:srgbClr val="0070C0"/>
                          </a:solidFill>
                          <a:latin typeface="Cambria Math"/>
                        </a:rPr>
                        <m:t>.</m:t>
                      </m:r>
                    </m:oMath>
                  </m:oMathPara>
                </a14:m>
                <a:endParaRPr lang="en-US" sz="2200" dirty="0"/>
              </a:p>
              <a:p>
                <a:pPr algn="just"/>
                <a:r>
                  <a:rPr lang="en-US" sz="2200" dirty="0"/>
                  <a:t>For example, if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a:latin typeface="Cambria Math" panose="02040503050406030204" pitchFamily="18" charset="0"/>
                      </a:rPr>
                      <m:t>𝑥</m:t>
                    </m:r>
                    <m:r>
                      <a:rPr lang="en-US" sz="2200" i="1" dirty="0" smtClean="0">
                        <a:latin typeface="Cambria Math" panose="02040503050406030204" pitchFamily="18" charset="0"/>
                      </a:rPr>
                      <m:t>)</m:t>
                    </m:r>
                  </m:oMath>
                </a14:m>
                <a:r>
                  <a:rPr lang="en-US" sz="2200" dirty="0"/>
                  <a:t> represents a voltage waveform applied to a resistor then </a:t>
                </a:r>
                <a14:m>
                  <m:oMath xmlns:m="http://schemas.openxmlformats.org/officeDocument/2006/math">
                    <m:r>
                      <a:rPr lang="en-US" sz="2200" i="1" dirty="0" smtClean="0">
                        <a:latin typeface="Cambria Math" panose="02040503050406030204" pitchFamily="18" charset="0"/>
                      </a:rPr>
                      <m:t>𝑃</m:t>
                    </m:r>
                  </m:oMath>
                </a14:m>
                <a:r>
                  <a:rPr lang="en-US" sz="2200" i="1" dirty="0"/>
                  <a:t> </a:t>
                </a:r>
                <a:r>
                  <a:rPr lang="en-US" sz="2200" dirty="0"/>
                  <a:t>represents the average power, measured in watts, dissipated by a </a:t>
                </a:r>
                <a14:m>
                  <m:oMath xmlns:m="http://schemas.openxmlformats.org/officeDocument/2006/math">
                    <m:r>
                      <a:rPr lang="en-US" sz="2200" i="1" dirty="0" smtClean="0">
                        <a:latin typeface="Cambria Math" panose="02040503050406030204" pitchFamily="18" charset="0"/>
                      </a:rPr>
                      <m:t>1</m:t>
                    </m:r>
                    <m:r>
                      <m:rPr>
                        <m:sty m:val="p"/>
                      </m:rPr>
                      <a:rPr lang="en-US" sz="2200" i="0" dirty="0">
                        <a:latin typeface="Cambria Math" panose="02040503050406030204" pitchFamily="18" charset="0"/>
                      </a:rPr>
                      <m:t>Ω</m:t>
                    </m:r>
                    <m:r>
                      <a:rPr lang="en-US" sz="2200" i="1" dirty="0">
                        <a:latin typeface="Cambria Math" panose="02040503050406030204" pitchFamily="18" charset="0"/>
                      </a:rPr>
                      <m:t> </m:t>
                    </m:r>
                  </m:oMath>
                </a14:m>
                <a:r>
                  <a:rPr lang="en-US" sz="2200" dirty="0"/>
                  <a:t>resistor. By Parseval’s theorem</a:t>
                </a:r>
              </a:p>
              <a:p>
                <a:pPr algn="just"/>
                <a14:m>
                  <m:oMathPara xmlns:m="http://schemas.openxmlformats.org/officeDocument/2006/math">
                    <m:oMathParaPr>
                      <m:jc m:val="centerGroup"/>
                    </m:oMathParaPr>
                    <m:oMath xmlns:m="http://schemas.openxmlformats.org/officeDocument/2006/math">
                      <m:r>
                        <a:rPr lang="en-US" sz="2200" b="0" i="1" smtClean="0">
                          <a:solidFill>
                            <a:srgbClr val="0070C0"/>
                          </a:solidFill>
                          <a:latin typeface="Cambria Math" panose="02040503050406030204" pitchFamily="18" charset="0"/>
                        </a:rPr>
                        <m:t>𝑃</m:t>
                      </m:r>
                      <m:r>
                        <a:rPr lang="en-US" sz="2200" i="1">
                          <a:solidFill>
                            <a:srgbClr val="0070C0"/>
                          </a:solidFill>
                          <a:latin typeface="Cambria Math"/>
                        </a:rPr>
                        <m:t>=</m:t>
                      </m:r>
                      <m:f>
                        <m:fPr>
                          <m:ctrlPr>
                            <a:rPr lang="en-US" sz="2200" i="1">
                              <a:solidFill>
                                <a:srgbClr val="0070C0"/>
                              </a:solidFill>
                              <a:latin typeface="Cambria Math"/>
                            </a:rPr>
                          </m:ctrlPr>
                        </m:fPr>
                        <m:num>
                          <m:sSubSup>
                            <m:sSubSupPr>
                              <m:ctrlPr>
                                <a:rPr lang="en-US" sz="2200" i="1">
                                  <a:solidFill>
                                    <a:srgbClr val="0070C0"/>
                                  </a:solidFill>
                                  <a:latin typeface="Cambria Math"/>
                                </a:rPr>
                              </m:ctrlPr>
                            </m:sSubSupPr>
                            <m:e>
                              <m:r>
                                <a:rPr lang="en-US" sz="2200" i="1">
                                  <a:solidFill>
                                    <a:srgbClr val="0070C0"/>
                                  </a:solidFill>
                                  <a:latin typeface="Cambria Math" panose="02040503050406030204" pitchFamily="18" charset="0"/>
                                </a:rPr>
                                <m:t>𝑎</m:t>
                              </m:r>
                            </m:e>
                            <m:sub>
                              <m:r>
                                <a:rPr lang="en-US" sz="2200" b="0" i="1" smtClean="0">
                                  <a:solidFill>
                                    <a:srgbClr val="0070C0"/>
                                  </a:solidFill>
                                  <a:latin typeface="Cambria Math" panose="02040503050406030204" pitchFamily="18" charset="0"/>
                                </a:rPr>
                                <m:t>0</m:t>
                              </m:r>
                            </m:sub>
                            <m:sup>
                              <m:r>
                                <a:rPr lang="en-US" sz="2200" i="1">
                                  <a:solidFill>
                                    <a:srgbClr val="0070C0"/>
                                  </a:solidFill>
                                  <a:latin typeface="Cambria Math"/>
                                </a:rPr>
                                <m:t>2</m:t>
                              </m:r>
                            </m:sup>
                          </m:sSubSup>
                        </m:num>
                        <m:den>
                          <m:r>
                            <a:rPr lang="en-US" sz="2200" i="1">
                              <a:solidFill>
                                <a:srgbClr val="0070C0"/>
                              </a:solidFill>
                              <a:latin typeface="Cambria Math"/>
                            </a:rPr>
                            <m:t>4</m:t>
                          </m:r>
                        </m:den>
                      </m:f>
                      <m:r>
                        <a:rPr lang="en-US" sz="2200" i="1">
                          <a:solidFill>
                            <a:srgbClr val="0070C0"/>
                          </a:solidFill>
                          <a:latin typeface="Cambria Math"/>
                        </a:rPr>
                        <m:t>+</m:t>
                      </m:r>
                      <m:f>
                        <m:fPr>
                          <m:ctrlPr>
                            <a:rPr lang="en-US" sz="2200" i="1">
                              <a:solidFill>
                                <a:srgbClr val="0070C0"/>
                              </a:solidFill>
                              <a:latin typeface="Cambria Math"/>
                            </a:rPr>
                          </m:ctrlPr>
                        </m:fPr>
                        <m:num>
                          <m:r>
                            <a:rPr lang="en-US" sz="2200" b="0" i="1" smtClean="0">
                              <a:solidFill>
                                <a:srgbClr val="0070C0"/>
                              </a:solidFill>
                              <a:latin typeface="Cambria Math" panose="02040503050406030204" pitchFamily="18" charset="0"/>
                            </a:rPr>
                            <m:t>1</m:t>
                          </m:r>
                        </m:num>
                        <m:den>
                          <m:r>
                            <a:rPr lang="en-US" sz="2200" i="1">
                              <a:solidFill>
                                <a:srgbClr val="0070C0"/>
                              </a:solidFill>
                              <a:latin typeface="Cambria Math"/>
                            </a:rPr>
                            <m:t>2</m:t>
                          </m:r>
                        </m:den>
                      </m:f>
                      <m:nary>
                        <m:naryPr>
                          <m:chr m:val="∑"/>
                          <m:ctrlPr>
                            <a:rPr lang="en-US" sz="2200" i="1">
                              <a:solidFill>
                                <a:srgbClr val="0070C0"/>
                              </a:solidFill>
                              <a:latin typeface="Cambria Math"/>
                            </a:rPr>
                          </m:ctrlPr>
                        </m:naryPr>
                        <m:sub>
                          <m:r>
                            <m:rPr>
                              <m:brk m:alnAt="23"/>
                            </m:rPr>
                            <a:rPr lang="en-US" sz="2200" i="1">
                              <a:solidFill>
                                <a:srgbClr val="0070C0"/>
                              </a:solidFill>
                              <a:latin typeface="Cambria Math"/>
                            </a:rPr>
                            <m:t>𝑘</m:t>
                          </m:r>
                          <m:r>
                            <a:rPr lang="en-US" sz="2200" i="1">
                              <a:solidFill>
                                <a:srgbClr val="0070C0"/>
                              </a:solidFill>
                              <a:latin typeface="Cambria Math"/>
                            </a:rPr>
                            <m:t>=1</m:t>
                          </m:r>
                        </m:sub>
                        <m:sup>
                          <m:r>
                            <a:rPr lang="en-US" sz="2200" i="1">
                              <a:solidFill>
                                <a:srgbClr val="0070C0"/>
                              </a:solidFill>
                              <a:latin typeface="Cambria Math"/>
                              <a:ea typeface="Cambria Math"/>
                            </a:rPr>
                            <m:t>∞</m:t>
                          </m:r>
                        </m:sup>
                        <m:e>
                          <m:d>
                            <m:dPr>
                              <m:begChr m:val="["/>
                              <m:endChr m:val="]"/>
                              <m:ctrlPr>
                                <a:rPr lang="en-US" sz="2200" i="1" smtClean="0">
                                  <a:solidFill>
                                    <a:srgbClr val="0070C0"/>
                                  </a:solidFill>
                                  <a:latin typeface="Cambria Math"/>
                                  <a:ea typeface="Cambria Math"/>
                                </a:rPr>
                              </m:ctrlPr>
                            </m:dPr>
                            <m:e>
                              <m:sSubSup>
                                <m:sSubSupPr>
                                  <m:ctrlPr>
                                    <a:rPr lang="en-US" sz="2200" i="1">
                                      <a:solidFill>
                                        <a:srgbClr val="0070C0"/>
                                      </a:solidFill>
                                      <a:latin typeface="Cambria Math"/>
                                    </a:rPr>
                                  </m:ctrlPr>
                                </m:sSubSupPr>
                                <m:e>
                                  <m:r>
                                    <a:rPr lang="en-US" sz="2200" i="1">
                                      <a:solidFill>
                                        <a:srgbClr val="0070C0"/>
                                      </a:solidFill>
                                      <a:latin typeface="Cambria Math" panose="02040503050406030204" pitchFamily="18" charset="0"/>
                                    </a:rPr>
                                    <m:t>𝑎</m:t>
                                  </m:r>
                                </m:e>
                                <m:sub>
                                  <m:r>
                                    <a:rPr lang="en-US" sz="2200" i="1">
                                      <a:solidFill>
                                        <a:srgbClr val="0070C0"/>
                                      </a:solidFill>
                                      <a:latin typeface="Cambria Math" panose="02040503050406030204" pitchFamily="18" charset="0"/>
                                    </a:rPr>
                                    <m:t>𝑘</m:t>
                                  </m:r>
                                </m:sub>
                                <m:sup>
                                  <m:r>
                                    <a:rPr lang="en-US" sz="2200" i="1">
                                      <a:solidFill>
                                        <a:srgbClr val="0070C0"/>
                                      </a:solidFill>
                                      <a:latin typeface="Cambria Math"/>
                                    </a:rPr>
                                    <m:t>2</m:t>
                                  </m:r>
                                </m:sup>
                              </m:sSubSup>
                              <m:r>
                                <a:rPr lang="en-US" sz="2200" i="1">
                                  <a:solidFill>
                                    <a:srgbClr val="0070C0"/>
                                  </a:solidFill>
                                  <a:latin typeface="Cambria Math"/>
                                </a:rPr>
                                <m:t>+</m:t>
                              </m:r>
                              <m:sSubSup>
                                <m:sSubSupPr>
                                  <m:ctrlPr>
                                    <a:rPr lang="en-US" sz="2200" i="1">
                                      <a:solidFill>
                                        <a:srgbClr val="0070C0"/>
                                      </a:solidFill>
                                      <a:latin typeface="Cambria Math"/>
                                    </a:rPr>
                                  </m:ctrlPr>
                                </m:sSubSupPr>
                                <m:e>
                                  <m:r>
                                    <a:rPr lang="en-US" sz="2200" b="0" i="1" smtClean="0">
                                      <a:solidFill>
                                        <a:srgbClr val="0070C0"/>
                                      </a:solidFill>
                                      <a:latin typeface="Cambria Math" panose="02040503050406030204" pitchFamily="18" charset="0"/>
                                    </a:rPr>
                                    <m:t>𝑏</m:t>
                                  </m:r>
                                </m:e>
                                <m:sub>
                                  <m:r>
                                    <a:rPr lang="en-US" sz="2200" i="1">
                                      <a:solidFill>
                                        <a:srgbClr val="0070C0"/>
                                      </a:solidFill>
                                      <a:latin typeface="Cambria Math" panose="02040503050406030204" pitchFamily="18" charset="0"/>
                                    </a:rPr>
                                    <m:t>𝑘</m:t>
                                  </m:r>
                                </m:sub>
                                <m:sup>
                                  <m:r>
                                    <a:rPr lang="en-US" sz="2200" i="1">
                                      <a:solidFill>
                                        <a:srgbClr val="0070C0"/>
                                      </a:solidFill>
                                      <a:latin typeface="Cambria Math"/>
                                    </a:rPr>
                                    <m:t>2</m:t>
                                  </m:r>
                                </m:sup>
                              </m:sSubSup>
                            </m:e>
                          </m:d>
                          <m:r>
                            <a:rPr lang="en-US" sz="2200" i="1">
                              <a:solidFill>
                                <a:srgbClr val="0070C0"/>
                              </a:solidFill>
                              <a:latin typeface="Cambria Math"/>
                              <a:ea typeface="Cambria Math"/>
                            </a:rPr>
                            <m:t>.</m:t>
                          </m:r>
                        </m:e>
                      </m:nary>
                    </m:oMath>
                  </m:oMathPara>
                </a14:m>
                <a:endParaRPr lang="en-US" sz="2200" dirty="0"/>
              </a:p>
              <a:p>
                <a:pPr algn="just"/>
                <a:r>
                  <a:rPr lang="en-US" sz="2200" dirty="0"/>
                  <a:t>Thus, the power of the periodic function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rPr>
                      <m:t>)</m:t>
                    </m:r>
                  </m:oMath>
                </a14:m>
                <a:r>
                  <a:rPr lang="en-US" sz="2200" dirty="0"/>
                  <a:t> is the sum of the power of the individual harmonic components contained in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rPr>
                      <m:t>)</m:t>
                    </m:r>
                  </m:oMath>
                </a14:m>
                <a:r>
                  <a:rPr lang="en-US" sz="2200" dirty="0"/>
                  <a:t>. In terms of the complex Fourier coefficients, Parseval’s theorem gives</a:t>
                </a:r>
              </a:p>
              <a:p>
                <a:pPr algn="just"/>
                <a14:m>
                  <m:oMathPara xmlns:m="http://schemas.openxmlformats.org/officeDocument/2006/math">
                    <m:oMathParaPr>
                      <m:jc m:val="centerGroup"/>
                    </m:oMathParaPr>
                    <m:oMath xmlns:m="http://schemas.openxmlformats.org/officeDocument/2006/math">
                      <m:r>
                        <a:rPr lang="en-US" sz="2200" b="0" i="1" smtClean="0">
                          <a:solidFill>
                            <a:srgbClr val="0070C0"/>
                          </a:solidFill>
                          <a:latin typeface="Cambria Math" panose="02040503050406030204" pitchFamily="18" charset="0"/>
                        </a:rPr>
                        <m:t>𝑃</m:t>
                      </m:r>
                      <m:r>
                        <a:rPr lang="en-US" sz="2200" i="1">
                          <a:solidFill>
                            <a:srgbClr val="0070C0"/>
                          </a:solidFill>
                          <a:latin typeface="Cambria Math"/>
                        </a:rPr>
                        <m:t>=</m:t>
                      </m:r>
                      <m:nary>
                        <m:naryPr>
                          <m:chr m:val="∑"/>
                          <m:ctrlPr>
                            <a:rPr lang="en-US" sz="2200" i="1">
                              <a:solidFill>
                                <a:srgbClr val="0070C0"/>
                              </a:solidFill>
                              <a:latin typeface="Cambria Math"/>
                            </a:rPr>
                          </m:ctrlPr>
                        </m:naryPr>
                        <m:sub>
                          <m:r>
                            <m:rPr>
                              <m:brk m:alnAt="23"/>
                            </m:rPr>
                            <a:rPr lang="en-US" sz="2200" i="1">
                              <a:solidFill>
                                <a:srgbClr val="0070C0"/>
                              </a:solidFill>
                              <a:latin typeface="Cambria Math"/>
                            </a:rPr>
                            <m:t>𝑘</m:t>
                          </m:r>
                          <m:r>
                            <a:rPr lang="en-US" sz="2200" i="1">
                              <a:solidFill>
                                <a:srgbClr val="0070C0"/>
                              </a:solidFill>
                              <a:latin typeface="Cambria Math"/>
                            </a:rPr>
                            <m:t>=−∞</m:t>
                          </m:r>
                        </m:sub>
                        <m:sup>
                          <m:r>
                            <a:rPr lang="en-US" sz="2200" i="1">
                              <a:solidFill>
                                <a:srgbClr val="0070C0"/>
                              </a:solidFill>
                              <a:latin typeface="Cambria Math"/>
                              <a:ea typeface="Cambria Math"/>
                            </a:rPr>
                            <m:t>∞</m:t>
                          </m:r>
                        </m:sup>
                        <m:e>
                          <m:sSup>
                            <m:sSupPr>
                              <m:ctrlPr>
                                <a:rPr lang="en-US" sz="2200" i="1">
                                  <a:solidFill>
                                    <a:srgbClr val="0070C0"/>
                                  </a:solidFill>
                                  <a:latin typeface="Cambria Math"/>
                                </a:rPr>
                              </m:ctrlPr>
                            </m:sSupPr>
                            <m:e>
                              <m:d>
                                <m:dPr>
                                  <m:begChr m:val="|"/>
                                  <m:endChr m:val="|"/>
                                  <m:ctrlPr>
                                    <a:rPr lang="en-US" sz="2200" i="1">
                                      <a:solidFill>
                                        <a:srgbClr val="0070C0"/>
                                      </a:solidFill>
                                      <a:latin typeface="Cambria Math"/>
                                    </a:rPr>
                                  </m:ctrlPr>
                                </m:dPr>
                                <m:e>
                                  <m:sSub>
                                    <m:sSubPr>
                                      <m:ctrlPr>
                                        <a:rPr lang="en-US" sz="2200" i="1">
                                          <a:solidFill>
                                            <a:srgbClr val="0070C0"/>
                                          </a:solidFill>
                                          <a:latin typeface="Cambria Math"/>
                                        </a:rPr>
                                      </m:ctrlPr>
                                    </m:sSubPr>
                                    <m:e>
                                      <m:r>
                                        <a:rPr lang="en-US" sz="2200" i="1">
                                          <a:solidFill>
                                            <a:srgbClr val="0070C0"/>
                                          </a:solidFill>
                                          <a:latin typeface="Cambria Math"/>
                                        </a:rPr>
                                        <m:t>𝑐</m:t>
                                      </m:r>
                                    </m:e>
                                    <m:sub>
                                      <m:r>
                                        <a:rPr lang="en-US" sz="2200" i="1">
                                          <a:solidFill>
                                            <a:srgbClr val="0070C0"/>
                                          </a:solidFill>
                                          <a:latin typeface="Cambria Math"/>
                                        </a:rPr>
                                        <m:t>𝑘</m:t>
                                      </m:r>
                                    </m:sub>
                                  </m:sSub>
                                </m:e>
                              </m:d>
                            </m:e>
                            <m:sup>
                              <m:r>
                                <a:rPr lang="en-US" sz="2200" i="1">
                                  <a:solidFill>
                                    <a:srgbClr val="0070C0"/>
                                  </a:solidFill>
                                  <a:latin typeface="Cambria Math"/>
                                </a:rPr>
                                <m:t>2</m:t>
                              </m:r>
                            </m:sup>
                          </m:sSup>
                          <m:r>
                            <a:rPr lang="en-US" sz="2200" b="0" i="1" smtClean="0">
                              <a:solidFill>
                                <a:srgbClr val="0070C0"/>
                              </a:solidFill>
                              <a:latin typeface="Cambria Math" panose="02040503050406030204" pitchFamily="18" charset="0"/>
                            </a:rPr>
                            <m:t>.</m:t>
                          </m:r>
                        </m:e>
                      </m:nary>
                    </m:oMath>
                  </m:oMathPara>
                </a14:m>
                <a:endParaRPr lang="en-US" sz="2200" dirty="0"/>
              </a:p>
              <a:p>
                <a:pPr algn="just"/>
                <a:r>
                  <a:rPr lang="en-US" sz="2200" dirty="0"/>
                  <a:t>Since the total power of a periodic signal is the sum of the power associated with each of the harmonics of which the signal is composed, it is again useful to consider a spectral representation, and a plot of </a:t>
                </a:r>
                <a14:m>
                  <m:oMath xmlns:m="http://schemas.openxmlformats.org/officeDocument/2006/math">
                    <m:sSup>
                      <m:sSupPr>
                        <m:ctrlPr>
                          <a:rPr lang="en-US" sz="2200" i="1" smtClean="0">
                            <a:solidFill>
                              <a:schemeClr val="tx1"/>
                            </a:solidFill>
                            <a:latin typeface="Cambria Math"/>
                          </a:rPr>
                        </m:ctrlPr>
                      </m:sSupPr>
                      <m:e>
                        <m:d>
                          <m:dPr>
                            <m:begChr m:val="|"/>
                            <m:endChr m:val="|"/>
                            <m:ctrlPr>
                              <a:rPr lang="en-US" sz="2200" i="1">
                                <a:solidFill>
                                  <a:schemeClr val="tx1"/>
                                </a:solidFill>
                                <a:latin typeface="Cambria Math"/>
                              </a:rPr>
                            </m:ctrlPr>
                          </m:dPr>
                          <m:e>
                            <m:sSub>
                              <m:sSubPr>
                                <m:ctrlPr>
                                  <a:rPr lang="en-US" sz="2200" i="1">
                                    <a:solidFill>
                                      <a:schemeClr val="tx1"/>
                                    </a:solidFill>
                                    <a:latin typeface="Cambria Math"/>
                                  </a:rPr>
                                </m:ctrlPr>
                              </m:sSubPr>
                              <m:e>
                                <m:r>
                                  <a:rPr lang="en-US" sz="2200" i="1">
                                    <a:solidFill>
                                      <a:schemeClr val="tx1"/>
                                    </a:solidFill>
                                    <a:latin typeface="Cambria Math"/>
                                  </a:rPr>
                                  <m:t>𝑐</m:t>
                                </m:r>
                              </m:e>
                              <m:sub>
                                <m:r>
                                  <a:rPr lang="en-US" sz="2200" i="1">
                                    <a:solidFill>
                                      <a:schemeClr val="tx1"/>
                                    </a:solidFill>
                                    <a:latin typeface="Cambria Math"/>
                                  </a:rPr>
                                  <m:t>𝑘</m:t>
                                </m:r>
                              </m:sub>
                            </m:sSub>
                          </m:e>
                        </m:d>
                      </m:e>
                      <m:sup>
                        <m:r>
                          <a:rPr lang="en-US" sz="2200" i="1">
                            <a:solidFill>
                              <a:schemeClr val="tx1"/>
                            </a:solidFill>
                            <a:latin typeface="Cambria Math"/>
                          </a:rPr>
                          <m:t>2</m:t>
                        </m:r>
                      </m:sup>
                    </m:sSup>
                    <m:r>
                      <a:rPr lang="en-US" sz="2200" i="1">
                        <a:solidFill>
                          <a:schemeClr val="tx1"/>
                        </a:solidFill>
                        <a:latin typeface="Cambria Math" panose="02040503050406030204" pitchFamily="18" charset="0"/>
                      </a:rPr>
                      <m:t> </m:t>
                    </m:r>
                  </m:oMath>
                </a14:m>
                <a:r>
                  <a:rPr lang="en-US" sz="2200" dirty="0"/>
                  <a:t>against angular frequency </a:t>
                </a:r>
                <a14:m>
                  <m:oMath xmlns:m="http://schemas.openxmlformats.org/officeDocument/2006/math">
                    <m:sSub>
                      <m:sSubPr>
                        <m:ctrlPr>
                          <a:rPr lang="en-US" sz="2200" i="1" dirty="0" smtClean="0">
                            <a:latin typeface="Cambria Math"/>
                          </a:rPr>
                        </m:ctrlPr>
                      </m:sSubPr>
                      <m:e>
                        <m:r>
                          <a:rPr lang="en-US" sz="2200" i="1" dirty="0">
                            <a:latin typeface="Cambria Math" panose="02040503050406030204" pitchFamily="18" charset="0"/>
                          </a:rPr>
                          <m:t>𝜔</m:t>
                        </m:r>
                      </m:e>
                      <m:sub>
                        <m:r>
                          <a:rPr lang="en-US" sz="2200" b="0" i="1" dirty="0" smtClean="0">
                            <a:latin typeface="Cambria Math" panose="02040503050406030204" pitchFamily="18" charset="0"/>
                          </a:rPr>
                          <m:t>𝑘</m:t>
                        </m:r>
                      </m:sub>
                    </m:sSub>
                  </m:oMath>
                </a14:m>
                <a:r>
                  <a:rPr lang="en-US" sz="2200" i="1" dirty="0"/>
                  <a:t> </a:t>
                </a:r>
                <a:r>
                  <a:rPr lang="en-US" sz="2200" dirty="0"/>
                  <a:t>is called the </a:t>
                </a:r>
                <a:r>
                  <a:rPr lang="en-US" sz="2200" b="1" dirty="0"/>
                  <a:t>power spectrum </a:t>
                </a:r>
                <a:r>
                  <a:rPr lang="en-US" sz="2200" dirty="0"/>
                  <a:t>of the function </a:t>
                </a:r>
                <a14:m>
                  <m:oMath xmlns:m="http://schemas.openxmlformats.org/officeDocument/2006/math">
                    <m:r>
                      <a:rPr lang="en-US" sz="2200" i="1" dirty="0" smtClean="0">
                        <a:latin typeface="Cambria Math" panose="02040503050406030204" pitchFamily="18" charset="0"/>
                      </a:rPr>
                      <m:t>𝑓</m:t>
                    </m:r>
                    <m:r>
                      <a:rPr lang="en-US" sz="2200" i="1" dirty="0" smtClean="0">
                        <a:latin typeface="Cambria Math" panose="02040503050406030204" pitchFamily="18" charset="0"/>
                      </a:rPr>
                      <m:t>(</m:t>
                    </m:r>
                    <m:r>
                      <a:rPr lang="en-US" sz="2200" i="1" dirty="0" smtClean="0">
                        <a:latin typeface="Cambria Math" panose="02040503050406030204" pitchFamily="18" charset="0"/>
                      </a:rPr>
                      <m:t>𝑥</m:t>
                    </m:r>
                    <m:r>
                      <a:rPr lang="en-US" sz="2200" i="1" dirty="0" smtClean="0">
                        <a:latin typeface="Cambria Math" panose="02040503050406030204" pitchFamily="18" charset="0"/>
                      </a:rPr>
                      <m:t>)</m:t>
                    </m:r>
                  </m:oMath>
                </a14:m>
                <a:r>
                  <a:rPr lang="en-US" sz="2200" dirty="0"/>
                  <a:t>. </a:t>
                </a:r>
              </a:p>
            </p:txBody>
          </p:sp>
        </mc:Choice>
        <mc:Fallback xmlns="">
          <p:sp>
            <p:nvSpPr>
              <p:cNvPr id="6" name="Rectangle 5"/>
              <p:cNvSpPr>
                <a:spLocks noRot="1" noChangeAspect="1" noMove="1" noResize="1" noEditPoints="1" noAdjustHandles="1" noChangeArrowheads="1" noChangeShapeType="1" noTextEdit="1"/>
              </p:cNvSpPr>
              <p:nvPr/>
            </p:nvSpPr>
            <p:spPr>
              <a:xfrm>
                <a:off x="173863" y="593567"/>
                <a:ext cx="11889349" cy="6047746"/>
              </a:xfrm>
              <a:prstGeom prst="rect">
                <a:avLst/>
              </a:prstGeom>
              <a:blipFill rotWithShape="1">
                <a:blip r:embed="rId2"/>
                <a:stretch>
                  <a:fillRect l="-667" t="-605" r="-667" b="-1109"/>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429840" y="1000080"/>
              <a:ext cx="2667240" cy="4524840"/>
            </p14:xfrm>
          </p:contentPart>
        </mc:Choice>
        <mc:Fallback xmlns="">
          <p:pic>
            <p:nvPicPr>
              <p:cNvPr id="2" name="Ink 1"/>
              <p:cNvPicPr/>
              <p:nvPr/>
            </p:nvPicPr>
            <p:blipFill>
              <a:blip r:embed="rId4"/>
              <a:stretch>
                <a:fillRect/>
              </a:stretch>
            </p:blipFill>
            <p:spPr>
              <a:xfrm>
                <a:off x="9420480" y="990720"/>
                <a:ext cx="2685960" cy="4543560"/>
              </a:xfrm>
              <a:prstGeom prst="rect">
                <a:avLst/>
              </a:prstGeom>
            </p:spPr>
          </p:pic>
        </mc:Fallback>
      </mc:AlternateContent>
    </p:spTree>
    <p:extLst>
      <p:ext uri="{BB962C8B-B14F-4D97-AF65-F5344CB8AC3E}">
        <p14:creationId xmlns:p14="http://schemas.microsoft.com/office/powerpoint/2010/main" val="3830906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16501</TotalTime>
  <Words>2469</Words>
  <Application>Microsoft Office PowerPoint</Application>
  <PresentationFormat>Custom</PresentationFormat>
  <Paragraphs>154</Paragraphs>
  <Slides>21</Slides>
  <Notes>2</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Naila Amir</dc:creator>
  <cp:lastModifiedBy>Saeed Afzal</cp:lastModifiedBy>
  <cp:revision>1743</cp:revision>
  <dcterms:created xsi:type="dcterms:W3CDTF">2018-09-11T11:37:54Z</dcterms:created>
  <dcterms:modified xsi:type="dcterms:W3CDTF">2022-04-19T05:15:45Z</dcterms:modified>
</cp:coreProperties>
</file>