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AF39-E732-4CC1-85CD-D2DD284F2E3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67A-9E85-4C34-8C0E-3A9AF7C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Semester Project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1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Projects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030" y="272597"/>
            <a:ext cx="868317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Alternate </a:t>
            </a:r>
            <a:r>
              <a:rPr lang="en-US" sz="2000" b="1" dirty="0" smtClean="0"/>
              <a:t>energy system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Pure sine wave generator DC to AC invertor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Energy storage /Battery charger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Automatic Sun direction tracker for Solar panel </a:t>
            </a: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Home Automation System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Temperature sensing and putting fan/ac on accordingly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Sensing power consumption checking and reporting on Mobile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Sensing motion and light in room to put on and fan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Water level and auto motor on/off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Security System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Motion detection and reporting on mobile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/>
              <a:t>Smoke detection </a:t>
            </a:r>
            <a:r>
              <a:rPr lang="en-US" sz="1600" b="1" dirty="0" smtClean="0"/>
              <a:t>with mobile intimation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Smart door lock</a:t>
            </a: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Car identification system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Color recognition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Number plate recognition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Type /Model of car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b="1" dirty="0" smtClean="0"/>
              <a:t>Empty parking space identification in parking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Design &amp; development of a health monitoring system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b="1" dirty="0" smtClean="0"/>
              <a:t>Integrate </a:t>
            </a:r>
            <a:r>
              <a:rPr lang="en-US" sz="1800" b="1" dirty="0" err="1" smtClean="0"/>
              <a:t>oxyimeter</a:t>
            </a:r>
            <a:r>
              <a:rPr lang="en-US" sz="1800" b="1" dirty="0" smtClean="0"/>
              <a:t> /blood pressure/heart rate /and send and store info </a:t>
            </a:r>
            <a:endParaRPr lang="en-US" sz="1800" b="1" dirty="0" smtClean="0"/>
          </a:p>
          <a:p>
            <a:pPr marL="971550" lvl="1" indent="-514350">
              <a:buFont typeface="+mj-lt"/>
              <a:buAutoNum type="alphaLcParenR"/>
            </a:pPr>
            <a:endParaRPr lang="en-US" sz="1600" b="1" dirty="0"/>
          </a:p>
          <a:p>
            <a:pPr marL="971550" lvl="1" indent="-514350">
              <a:buFont typeface="+mj-lt"/>
              <a:buAutoNum type="alphaLcParenR"/>
            </a:pPr>
            <a:endParaRPr lang="en-US" sz="16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88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Procedures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1478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Forms groups of 4 -5 students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List duties and responsibilities of each member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Divide the sub project into students of group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Define mile stone/timelines /charts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Designing /Simulations and prototyping &amp; development of final product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report and presentations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0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Semester Project</vt:lpstr>
      <vt:lpstr>Projects </vt:lpstr>
      <vt:lpstr>Procedures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</dc:title>
  <dc:creator>Abdul Basit Alvi</dc:creator>
  <cp:lastModifiedBy>Abdul Basit Alvi</cp:lastModifiedBy>
  <cp:revision>3</cp:revision>
  <dcterms:created xsi:type="dcterms:W3CDTF">2022-02-25T18:27:27Z</dcterms:created>
  <dcterms:modified xsi:type="dcterms:W3CDTF">2022-02-25T18:32:57Z</dcterms:modified>
</cp:coreProperties>
</file>