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6494-F2DA-4C80-AAD5-83E99E93408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4194-6BD6-45B7-AB5E-20F91077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>
                <a:solidFill>
                  <a:srgbClr val="0070C0"/>
                </a:solidFill>
              </a:rPr>
              <a:t>Time Value of Money</a:t>
            </a:r>
            <a:endParaRPr lang="en-US" sz="6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Single &amp; Uniform Payments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Single Payments (P,F)</a:t>
            </a:r>
            <a:endParaRPr lang="en-US" sz="6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134109"/>
              </p:ext>
            </p:extLst>
          </p:nvPr>
        </p:nvGraphicFramePr>
        <p:xfrm>
          <a:off x="381001" y="1600201"/>
          <a:ext cx="8153398" cy="2425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Factor Name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Converts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Symbol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Formula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1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u="none" strike="noStrike" dirty="0">
                          <a:effectLst/>
                        </a:rPr>
                        <a:t>Single Payment Compound Amount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</a:rPr>
                        <a:t>to F given P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</a:rPr>
                        <a:t>(F/P,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400" b="1" u="none" strike="noStrike" dirty="0">
                          <a:effectLst/>
                        </a:rPr>
                        <a:t>(1 + </a:t>
                      </a:r>
                      <a:r>
                        <a:rPr lang="en-US" sz="5400" b="1" u="none" strike="noStrike" dirty="0" err="1">
                          <a:effectLst/>
                        </a:rPr>
                        <a:t>i</a:t>
                      </a:r>
                      <a:r>
                        <a:rPr lang="en-US" sz="5400" b="1" u="none" strike="noStrike" dirty="0">
                          <a:effectLst/>
                        </a:rPr>
                        <a:t>)</a:t>
                      </a:r>
                      <a:r>
                        <a:rPr lang="en-US" sz="5400" b="1" u="none" strike="noStrike" baseline="30000" dirty="0">
                          <a:effectLst/>
                        </a:rPr>
                        <a:t>n</a:t>
                      </a:r>
                      <a:endParaRPr lang="en-US" sz="5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46280"/>
              </p:ext>
            </p:extLst>
          </p:nvPr>
        </p:nvGraphicFramePr>
        <p:xfrm>
          <a:off x="381000" y="4191000"/>
          <a:ext cx="84582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1" u="none" strike="noStrike" dirty="0">
                          <a:effectLst/>
                        </a:rPr>
                        <a:t>Single Payment Present Worth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 given 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</a:rPr>
                        <a:t>(P/F,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800" b="1" u="none" strike="noStrike" dirty="0">
                          <a:effectLst/>
                        </a:rPr>
                        <a:t>(1 + </a:t>
                      </a:r>
                      <a:r>
                        <a:rPr lang="en-US" sz="4800" b="1" u="none" strike="noStrike" dirty="0" err="1">
                          <a:effectLst/>
                        </a:rPr>
                        <a:t>i</a:t>
                      </a:r>
                      <a:r>
                        <a:rPr lang="en-US" sz="4800" b="1" u="none" strike="noStrike" dirty="0">
                          <a:effectLst/>
                        </a:rPr>
                        <a:t>)</a:t>
                      </a:r>
                      <a:r>
                        <a:rPr lang="en-US" sz="4800" b="1" u="none" strike="noStrike" baseline="30000" dirty="0">
                          <a:effectLst/>
                        </a:rPr>
                        <a:t>-n</a:t>
                      </a:r>
                      <a:endParaRPr lang="en-US" sz="3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Uniform Payments(A,F)</a:t>
            </a:r>
            <a:endParaRPr lang="en-US" sz="6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182096"/>
              </p:ext>
            </p:extLst>
          </p:nvPr>
        </p:nvGraphicFramePr>
        <p:xfrm>
          <a:off x="381000" y="1600201"/>
          <a:ext cx="8458199" cy="2425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Factor Name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Converts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Symbol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Formula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1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Series Sinking Fund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</a:rPr>
                        <a:t>to </a:t>
                      </a:r>
                      <a:r>
                        <a:rPr lang="en-US" sz="4000" b="1" u="none" strike="noStrike" dirty="0" smtClean="0">
                          <a:effectLst/>
                        </a:rPr>
                        <a:t>A </a:t>
                      </a:r>
                      <a:r>
                        <a:rPr lang="en-US" sz="4000" b="1" u="none" strike="noStrike" dirty="0">
                          <a:effectLst/>
                        </a:rPr>
                        <a:t>given </a:t>
                      </a:r>
                      <a:r>
                        <a:rPr lang="en-US" sz="4000" b="1" u="none" strike="noStrike" dirty="0" smtClean="0">
                          <a:effectLst/>
                        </a:rPr>
                        <a:t>F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 smtClean="0">
                          <a:effectLst/>
                        </a:rPr>
                        <a:t>(A/F,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5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78119"/>
              </p:ext>
            </p:extLst>
          </p:nvPr>
        </p:nvGraphicFramePr>
        <p:xfrm>
          <a:off x="381000" y="4191000"/>
          <a:ext cx="845820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Series Compound Amount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4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en-US" sz="4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</a:t>
                      </a:r>
                      <a:r>
                        <a:rPr lang="en-US" sz="4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4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 smtClean="0">
                          <a:effectLst/>
                        </a:rPr>
                        <a:t>(F/A,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6550" y="2209800"/>
            <a:ext cx="2152650" cy="1371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900" y="4267200"/>
            <a:ext cx="2400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Uniform Payments(A,P)</a:t>
            </a:r>
            <a:endParaRPr lang="en-US" sz="6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800143"/>
              </p:ext>
            </p:extLst>
          </p:nvPr>
        </p:nvGraphicFramePr>
        <p:xfrm>
          <a:off x="381000" y="1600201"/>
          <a:ext cx="8458199" cy="2425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Factor Name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Converts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Symbol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Formula</a:t>
                      </a:r>
                      <a:endParaRPr lang="en-US" sz="2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1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Series Capital Recovery</a:t>
                      </a:r>
                      <a:endParaRPr lang="en-US" sz="2400" b="1" i="0" u="none" strike="noStrike" baseline="0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</a:rPr>
                        <a:t>to </a:t>
                      </a:r>
                      <a:r>
                        <a:rPr lang="en-US" sz="4000" b="1" u="none" strike="noStrike" dirty="0" smtClean="0">
                          <a:effectLst/>
                        </a:rPr>
                        <a:t>A </a:t>
                      </a:r>
                      <a:r>
                        <a:rPr lang="en-US" sz="4000" b="1" u="none" strike="noStrike" dirty="0">
                          <a:effectLst/>
                        </a:rPr>
                        <a:t>given </a:t>
                      </a:r>
                      <a:r>
                        <a:rPr lang="en-US" sz="4000" b="1" u="none" strike="noStrike" dirty="0" smtClean="0">
                          <a:effectLst/>
                        </a:rPr>
                        <a:t>P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 smtClean="0">
                          <a:effectLst/>
                        </a:rPr>
                        <a:t>(A/P,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40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5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11834"/>
              </p:ext>
            </p:extLst>
          </p:nvPr>
        </p:nvGraphicFramePr>
        <p:xfrm>
          <a:off x="381000" y="4191000"/>
          <a:ext cx="845820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Series Present Worth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4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en-US" sz="4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</a:t>
                      </a:r>
                      <a:r>
                        <a:rPr lang="en-US" sz="4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4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 smtClean="0">
                          <a:effectLst/>
                        </a:rPr>
                        <a:t>(P/A, </a:t>
                      </a:r>
                      <a:r>
                        <a:rPr lang="en-US" sz="4000" b="1" u="none" strike="noStrike" dirty="0" err="1">
                          <a:effectLst/>
                        </a:rPr>
                        <a:t>i</a:t>
                      </a:r>
                      <a:r>
                        <a:rPr lang="en-US" sz="4000" b="1" u="none" strike="noStrike" dirty="0">
                          <a:effectLst/>
                        </a:rPr>
                        <a:t>%, n)</a:t>
                      </a:r>
                      <a:endParaRPr lang="en-US" sz="28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3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34175" y="2209800"/>
            <a:ext cx="2257425" cy="1219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4343400"/>
            <a:ext cx="2590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Time Value of Money</vt:lpstr>
      <vt:lpstr>Single Payments (P,F)</vt:lpstr>
      <vt:lpstr>Uniform Payments(A,F)</vt:lpstr>
      <vt:lpstr>Uniform Payments(A,P)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zeeshan</dc:creator>
  <cp:lastModifiedBy>Zainab Zeeshan</cp:lastModifiedBy>
  <cp:revision>12</cp:revision>
  <dcterms:created xsi:type="dcterms:W3CDTF">2014-04-07T03:11:34Z</dcterms:created>
  <dcterms:modified xsi:type="dcterms:W3CDTF">2022-05-18T07:49:10Z</dcterms:modified>
</cp:coreProperties>
</file>