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85" r:id="rId4"/>
    <p:sldId id="257" r:id="rId5"/>
    <p:sldId id="283" r:id="rId6"/>
    <p:sldId id="286" r:id="rId7"/>
    <p:sldId id="279" r:id="rId8"/>
    <p:sldId id="282" r:id="rId9"/>
    <p:sldId id="27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85" autoAdjust="0"/>
  </p:normalViewPr>
  <p:slideViewPr>
    <p:cSldViewPr snapToGrid="0">
      <p:cViewPr>
        <p:scale>
          <a:sx n="100" d="100"/>
          <a:sy n="100" d="100"/>
        </p:scale>
        <p:origin x="9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ohsin" userId="c6e447f8cef296f3" providerId="LiveId" clId="{63ECBABC-D012-4A72-8D11-ACB57105670B}"/>
    <pc:docChg chg="undo custSel addSld delSld modSld">
      <pc:chgData name="ahmed mohsin" userId="c6e447f8cef296f3" providerId="LiveId" clId="{63ECBABC-D012-4A72-8D11-ACB57105670B}" dt="2021-09-02T11:45:16.999" v="2206" actId="122"/>
      <pc:docMkLst>
        <pc:docMk/>
      </pc:docMkLst>
      <pc:sldChg chg="addSp modSp new mod setBg">
        <pc:chgData name="ahmed mohsin" userId="c6e447f8cef296f3" providerId="LiveId" clId="{63ECBABC-D012-4A72-8D11-ACB57105670B}" dt="2021-09-02T06:53:47.913" v="237" actId="113"/>
        <pc:sldMkLst>
          <pc:docMk/>
          <pc:sldMk cId="3381288931" sldId="256"/>
        </pc:sldMkLst>
        <pc:spChg chg="mod">
          <ac:chgData name="ahmed mohsin" userId="c6e447f8cef296f3" providerId="LiveId" clId="{63ECBABC-D012-4A72-8D11-ACB57105670B}" dt="2021-09-02T06:53:40.926" v="236" actId="122"/>
          <ac:spMkLst>
            <pc:docMk/>
            <pc:sldMk cId="3381288931" sldId="256"/>
            <ac:spMk id="2" creationId="{35017CE6-F659-4EA1-84E4-AEAD4C115F10}"/>
          </ac:spMkLst>
        </pc:spChg>
        <pc:spChg chg="mod">
          <ac:chgData name="ahmed mohsin" userId="c6e447f8cef296f3" providerId="LiveId" clId="{63ECBABC-D012-4A72-8D11-ACB57105670B}" dt="2021-09-02T06:53:47.913" v="237" actId="113"/>
          <ac:spMkLst>
            <pc:docMk/>
            <pc:sldMk cId="3381288931" sldId="256"/>
            <ac:spMk id="3" creationId="{53B7D7A6-4ECC-4C49-B20E-1FAFDE44EACC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8" creationId="{C7FA33FF-088D-4F16-95A2-2C64D353DEA8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10" creationId="{A376EFB1-01CF-419F-ABF1-2AF02BBFCBD1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12" creationId="{FF9DEA15-78BD-4750-AA18-B9F28A6D5AB8}"/>
          </ac:spMkLst>
        </pc:spChg>
      </pc:sldChg>
      <pc:sldChg chg="addSp modSp new mod setBg">
        <pc:chgData name="ahmed mohsin" userId="c6e447f8cef296f3" providerId="LiveId" clId="{63ECBABC-D012-4A72-8D11-ACB57105670B}" dt="2021-09-02T07:35:33.716" v="1985" actId="20577"/>
        <pc:sldMkLst>
          <pc:docMk/>
          <pc:sldMk cId="1600627996" sldId="257"/>
        </pc:sldMkLst>
        <pc:spChg chg="mo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2" creationId="{64DE3F89-4751-4957-A024-E633BEDD57CF}"/>
          </ac:spMkLst>
        </pc:spChg>
        <pc:spChg chg="mod">
          <ac:chgData name="ahmed mohsin" userId="c6e447f8cef296f3" providerId="LiveId" clId="{63ECBABC-D012-4A72-8D11-ACB57105670B}" dt="2021-09-02T07:35:33.716" v="1985" actId="20577"/>
          <ac:spMkLst>
            <pc:docMk/>
            <pc:sldMk cId="1600627996" sldId="257"/>
            <ac:spMk id="3" creationId="{6200843D-B9E0-4445-BFF4-359D8EFF39C9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8" creationId="{7264F718-7FAC-4056-9FA9-A603EC682FE7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10" creationId="{F74639F7-E3C7-4165-A83E-6386A86BA1DA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12" creationId="{8B3AF0F1-707A-463E-B5EE-33C63A40CFC9}"/>
          </ac:spMkLst>
        </pc:spChg>
      </pc:sldChg>
      <pc:sldChg chg="addSp modSp new mod setBg">
        <pc:chgData name="ahmed mohsin" userId="c6e447f8cef296f3" providerId="LiveId" clId="{63ECBABC-D012-4A72-8D11-ACB57105670B}" dt="2021-09-02T08:02:07.170" v="2019" actId="20577"/>
        <pc:sldMkLst>
          <pc:docMk/>
          <pc:sldMk cId="4118936452" sldId="258"/>
        </pc:sldMkLst>
        <pc:spChg chg="mod">
          <ac:chgData name="ahmed mohsin" userId="c6e447f8cef296f3" providerId="LiveId" clId="{63ECBABC-D012-4A72-8D11-ACB57105670B}" dt="2021-09-02T07:13:22.428" v="977" actId="26606"/>
          <ac:spMkLst>
            <pc:docMk/>
            <pc:sldMk cId="4118936452" sldId="258"/>
            <ac:spMk id="2" creationId="{4E35D61B-5859-43A3-B875-3E7CBF557B00}"/>
          </ac:spMkLst>
        </pc:spChg>
        <pc:spChg chg="mod">
          <ac:chgData name="ahmed mohsin" userId="c6e447f8cef296f3" providerId="LiveId" clId="{63ECBABC-D012-4A72-8D11-ACB57105670B}" dt="2021-09-02T08:02:07.170" v="2019" actId="20577"/>
          <ac:spMkLst>
            <pc:docMk/>
            <pc:sldMk cId="4118936452" sldId="258"/>
            <ac:spMk id="3" creationId="{84363D84-4D6B-45E4-BE6A-3DFE75EC786E}"/>
          </ac:spMkLst>
        </pc:spChg>
        <pc:spChg chg="add">
          <ac:chgData name="ahmed mohsin" userId="c6e447f8cef296f3" providerId="LiveId" clId="{63ECBABC-D012-4A72-8D11-ACB57105670B}" dt="2021-09-02T07:13:22.428" v="977" actId="26606"/>
          <ac:spMkLst>
            <pc:docMk/>
            <pc:sldMk cId="4118936452" sldId="258"/>
            <ac:spMk id="8" creationId="{E8A8EAB8-D2FF-444D-B34B-7D32F106AD0E}"/>
          </ac:spMkLst>
        </pc:spChg>
        <pc:cxnChg chg="add">
          <ac:chgData name="ahmed mohsin" userId="c6e447f8cef296f3" providerId="LiveId" clId="{63ECBABC-D012-4A72-8D11-ACB57105670B}" dt="2021-09-02T07:13:22.428" v="977" actId="26606"/>
          <ac:cxnSpMkLst>
            <pc:docMk/>
            <pc:sldMk cId="4118936452" sldId="258"/>
            <ac:cxnSpMk id="10" creationId="{067633D1-6EE6-4118-B9F0-B363477BEE7A}"/>
          </ac:cxnSpMkLst>
        </pc:cxnChg>
        <pc:cxnChg chg="add">
          <ac:chgData name="ahmed mohsin" userId="c6e447f8cef296f3" providerId="LiveId" clId="{63ECBABC-D012-4A72-8D11-ACB57105670B}" dt="2021-09-02T07:13:22.428" v="977" actId="26606"/>
          <ac:cxnSpMkLst>
            <pc:docMk/>
            <pc:sldMk cId="4118936452" sldId="258"/>
            <ac:cxnSpMk id="12" creationId="{4AD7FFC6-42A9-49CB-B5E9-B3F6B038331B}"/>
          </ac:cxnSpMkLst>
        </pc:cxnChg>
      </pc:sldChg>
      <pc:sldChg chg="addSp delSp modSp new del mod">
        <pc:chgData name="ahmed mohsin" userId="c6e447f8cef296f3" providerId="LiveId" clId="{63ECBABC-D012-4A72-8D11-ACB57105670B}" dt="2021-09-02T08:01:10.186" v="1995" actId="47"/>
        <pc:sldMkLst>
          <pc:docMk/>
          <pc:sldMk cId="3473142050" sldId="259"/>
        </pc:sldMkLst>
        <pc:spChg chg="mod">
          <ac:chgData name="ahmed mohsin" userId="c6e447f8cef296f3" providerId="LiveId" clId="{63ECBABC-D012-4A72-8D11-ACB57105670B}" dt="2021-09-02T07:13:57.285" v="1009" actId="122"/>
          <ac:spMkLst>
            <pc:docMk/>
            <pc:sldMk cId="3473142050" sldId="259"/>
            <ac:spMk id="2" creationId="{27459397-4B21-4D2A-991E-7E451921CD5A}"/>
          </ac:spMkLst>
        </pc:spChg>
        <pc:spChg chg="del">
          <ac:chgData name="ahmed mohsin" userId="c6e447f8cef296f3" providerId="LiveId" clId="{63ECBABC-D012-4A72-8D11-ACB57105670B}" dt="2021-09-02T08:00:36.601" v="1986" actId="22"/>
          <ac:spMkLst>
            <pc:docMk/>
            <pc:sldMk cId="3473142050" sldId="259"/>
            <ac:spMk id="3" creationId="{A447D4B3-F266-4F57-ADAD-3010D7D8323B}"/>
          </ac:spMkLst>
        </pc:spChg>
        <pc:spChg chg="add mod">
          <ac:chgData name="ahmed mohsin" userId="c6e447f8cef296f3" providerId="LiveId" clId="{63ECBABC-D012-4A72-8D11-ACB57105670B}" dt="2021-09-02T08:01:07.398" v="1994" actId="478"/>
          <ac:spMkLst>
            <pc:docMk/>
            <pc:sldMk cId="3473142050" sldId="259"/>
            <ac:spMk id="7" creationId="{02646595-3258-4917-A42B-D9B552F15205}"/>
          </ac:spMkLst>
        </pc:spChg>
        <pc:picChg chg="add del mod ord">
          <ac:chgData name="ahmed mohsin" userId="c6e447f8cef296f3" providerId="LiveId" clId="{63ECBABC-D012-4A72-8D11-ACB57105670B}" dt="2021-09-02T08:01:07.398" v="1994" actId="478"/>
          <ac:picMkLst>
            <pc:docMk/>
            <pc:sldMk cId="3473142050" sldId="259"/>
            <ac:picMk id="5" creationId="{C8D52518-D126-4B7C-9289-1741A728937F}"/>
          </ac:picMkLst>
        </pc:picChg>
      </pc:sldChg>
      <pc:sldChg chg="addSp delSp modSp new mod setBg">
        <pc:chgData name="ahmed mohsin" userId="c6e447f8cef296f3" providerId="LiveId" clId="{63ECBABC-D012-4A72-8D11-ACB57105670B}" dt="2021-09-02T08:15:16.973" v="2179" actId="20577"/>
        <pc:sldMkLst>
          <pc:docMk/>
          <pc:sldMk cId="3402219381" sldId="260"/>
        </pc:sldMkLst>
        <pc:spChg chg="mo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2" creationId="{2700E5AE-1524-40B3-A333-194DBC3D3333}"/>
          </ac:spMkLst>
        </pc:spChg>
        <pc:spChg chg="add del mo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3" creationId="{EB20E17F-CF19-4937-96EA-EED02CC8CFC0}"/>
          </ac:spMkLst>
        </pc:spChg>
        <pc:spChg chg="add mod">
          <ac:chgData name="ahmed mohsin" userId="c6e447f8cef296f3" providerId="LiveId" clId="{63ECBABC-D012-4A72-8D11-ACB57105670B}" dt="2021-09-02T08:15:16.973" v="2179" actId="20577"/>
          <ac:spMkLst>
            <pc:docMk/>
            <pc:sldMk cId="3402219381" sldId="260"/>
            <ac:spMk id="7" creationId="{EB20E17F-CF19-4937-96EA-EED02CC8CFC0}"/>
          </ac:spMkLst>
        </pc:spChg>
        <pc:spChg chg="ad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8" creationId="{A7AE9375-4664-4DB2-922D-2782A6E439AC}"/>
          </ac:spMkLst>
        </pc:spChg>
        <pc:spChg chg="ad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12" creationId="{9DD005C1-8C51-42D6-9BEE-B9B83849743D}"/>
          </ac:spMkLst>
        </pc:spChg>
        <pc:graphicFrameChg chg="add del">
          <ac:chgData name="ahmed mohsin" userId="c6e447f8cef296f3" providerId="LiveId" clId="{63ECBABC-D012-4A72-8D11-ACB57105670B}" dt="2021-09-02T07:25:49.701" v="1466" actId="26606"/>
          <ac:graphicFrameMkLst>
            <pc:docMk/>
            <pc:sldMk cId="3402219381" sldId="260"/>
            <ac:graphicFrameMk id="5" creationId="{22B5371A-5463-49A9-8EA0-7F28F9E4C982}"/>
          </ac:graphicFrameMkLst>
        </pc:graphicFrameChg>
        <pc:cxnChg chg="add">
          <ac:chgData name="ahmed mohsin" userId="c6e447f8cef296f3" providerId="LiveId" clId="{63ECBABC-D012-4A72-8D11-ACB57105670B}" dt="2021-09-02T07:25:49.707" v="1467" actId="26606"/>
          <ac:cxnSpMkLst>
            <pc:docMk/>
            <pc:sldMk cId="3402219381" sldId="260"/>
            <ac:cxnSpMk id="10" creationId="{EE504C98-6397-41C1-A8D8-2D9C4ED307E0}"/>
          </ac:cxnSpMkLst>
        </pc:cxnChg>
      </pc:sldChg>
      <pc:sldChg chg="modSp new mod">
        <pc:chgData name="ahmed mohsin" userId="c6e447f8cef296f3" providerId="LiveId" clId="{63ECBABC-D012-4A72-8D11-ACB57105670B}" dt="2021-09-02T07:26:07.245" v="1482" actId="122"/>
        <pc:sldMkLst>
          <pc:docMk/>
          <pc:sldMk cId="300253358" sldId="261"/>
        </pc:sldMkLst>
        <pc:spChg chg="mod">
          <ac:chgData name="ahmed mohsin" userId="c6e447f8cef296f3" providerId="LiveId" clId="{63ECBABC-D012-4A72-8D11-ACB57105670B}" dt="2021-09-02T07:26:07.245" v="1482" actId="122"/>
          <ac:spMkLst>
            <pc:docMk/>
            <pc:sldMk cId="300253358" sldId="261"/>
            <ac:spMk id="2" creationId="{1B5BB572-9469-4EC1-808B-DAE3C083B80A}"/>
          </ac:spMkLst>
        </pc:spChg>
      </pc:sldChg>
      <pc:sldChg chg="modSp new mod">
        <pc:chgData name="ahmed mohsin" userId="c6e447f8cef296f3" providerId="LiveId" clId="{63ECBABC-D012-4A72-8D11-ACB57105670B}" dt="2021-09-02T07:26:01.340" v="1480" actId="122"/>
        <pc:sldMkLst>
          <pc:docMk/>
          <pc:sldMk cId="2720239494" sldId="262"/>
        </pc:sldMkLst>
        <pc:spChg chg="mod">
          <ac:chgData name="ahmed mohsin" userId="c6e447f8cef296f3" providerId="LiveId" clId="{63ECBABC-D012-4A72-8D11-ACB57105670B}" dt="2021-09-02T07:26:01.340" v="1480" actId="122"/>
          <ac:spMkLst>
            <pc:docMk/>
            <pc:sldMk cId="2720239494" sldId="262"/>
            <ac:spMk id="2" creationId="{791F3E49-94E0-413A-9E9F-AF73E0CBAADF}"/>
          </ac:spMkLst>
        </pc:spChg>
      </pc:sldChg>
      <pc:sldChg chg="addSp modSp new mod setBg">
        <pc:chgData name="ahmed mohsin" userId="c6e447f8cef296f3" providerId="LiveId" clId="{63ECBABC-D012-4A72-8D11-ACB57105670B}" dt="2021-09-02T07:30:41.940" v="1934" actId="122"/>
        <pc:sldMkLst>
          <pc:docMk/>
          <pc:sldMk cId="254662368" sldId="263"/>
        </pc:sldMkLst>
        <pc:spChg chg="mod">
          <ac:chgData name="ahmed mohsin" userId="c6e447f8cef296f3" providerId="LiveId" clId="{63ECBABC-D012-4A72-8D11-ACB57105670B}" dt="2021-09-02T07:30:41.940" v="1934" actId="122"/>
          <ac:spMkLst>
            <pc:docMk/>
            <pc:sldMk cId="254662368" sldId="263"/>
            <ac:spMk id="2" creationId="{515A4B3E-8809-4F48-AA0B-CF693FB5F8B5}"/>
          </ac:spMkLst>
        </pc:spChg>
        <pc:spChg chg="mod">
          <ac:chgData name="ahmed mohsin" userId="c6e447f8cef296f3" providerId="LiveId" clId="{63ECBABC-D012-4A72-8D11-ACB57105670B}" dt="2021-09-02T07:30:39.075" v="1933" actId="26606"/>
          <ac:spMkLst>
            <pc:docMk/>
            <pc:sldMk cId="254662368" sldId="263"/>
            <ac:spMk id="3" creationId="{14C0BC63-F3DB-48CE-A371-D77294799B6D}"/>
          </ac:spMkLst>
        </pc:spChg>
        <pc:spChg chg="add">
          <ac:chgData name="ahmed mohsin" userId="c6e447f8cef296f3" providerId="LiveId" clId="{63ECBABC-D012-4A72-8D11-ACB57105670B}" dt="2021-09-02T07:30:39.075" v="1933" actId="26606"/>
          <ac:spMkLst>
            <pc:docMk/>
            <pc:sldMk cId="254662368" sldId="263"/>
            <ac:spMk id="8" creationId="{E8A8EAB8-D2FF-444D-B34B-7D32F106AD0E}"/>
          </ac:spMkLst>
        </pc:spChg>
        <pc:cxnChg chg="add">
          <ac:chgData name="ahmed mohsin" userId="c6e447f8cef296f3" providerId="LiveId" clId="{63ECBABC-D012-4A72-8D11-ACB57105670B}" dt="2021-09-02T07:30:39.075" v="1933" actId="26606"/>
          <ac:cxnSpMkLst>
            <pc:docMk/>
            <pc:sldMk cId="254662368" sldId="263"/>
            <ac:cxnSpMk id="10" creationId="{067633D1-6EE6-4118-B9F0-B363477BEE7A}"/>
          </ac:cxnSpMkLst>
        </pc:cxnChg>
        <pc:cxnChg chg="add">
          <ac:chgData name="ahmed mohsin" userId="c6e447f8cef296f3" providerId="LiveId" clId="{63ECBABC-D012-4A72-8D11-ACB57105670B}" dt="2021-09-02T07:30:39.075" v="1933" actId="26606"/>
          <ac:cxnSpMkLst>
            <pc:docMk/>
            <pc:sldMk cId="254662368" sldId="263"/>
            <ac:cxnSpMk id="12" creationId="{4AD7FFC6-42A9-49CB-B5E9-B3F6B038331B}"/>
          </ac:cxnSpMkLst>
        </pc:cxnChg>
      </pc:sldChg>
      <pc:sldChg chg="addSp modSp new mod setBg">
        <pc:chgData name="ahmed mohsin" userId="c6e447f8cef296f3" providerId="LiveId" clId="{63ECBABC-D012-4A72-8D11-ACB57105670B}" dt="2021-09-02T07:31:15.077" v="1958" actId="26606"/>
        <pc:sldMkLst>
          <pc:docMk/>
          <pc:sldMk cId="3644580334" sldId="264"/>
        </pc:sldMkLst>
        <pc:spChg chg="mo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2" creationId="{DF72CA41-B759-4612-9852-B91D400F3CBA}"/>
          </ac:spMkLst>
        </pc:spChg>
        <pc:spChg chg="mo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3" creationId="{3FA5B1D4-9552-403B-B228-1ECCA518C614}"/>
          </ac:spMkLst>
        </pc:spChg>
        <pc:spChg chg="ad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8" creationId="{FB5B0058-AF13-4859-B429-4EDDE2A26F7F}"/>
          </ac:spMkLst>
        </pc:spChg>
        <pc:cxnChg chg="add">
          <ac:chgData name="ahmed mohsin" userId="c6e447f8cef296f3" providerId="LiveId" clId="{63ECBABC-D012-4A72-8D11-ACB57105670B}" dt="2021-09-02T07:31:15.077" v="1958" actId="26606"/>
          <ac:cxnSpMkLst>
            <pc:docMk/>
            <pc:sldMk cId="3644580334" sldId="264"/>
            <ac:cxnSpMk id="10" creationId="{C4C8A451-B6C1-4CB1-95FC-2DBDEC61FF17}"/>
          </ac:cxnSpMkLst>
        </pc:cxnChg>
        <pc:cxnChg chg="add">
          <ac:chgData name="ahmed mohsin" userId="c6e447f8cef296f3" providerId="LiveId" clId="{63ECBABC-D012-4A72-8D11-ACB57105670B}" dt="2021-09-02T07:31:15.077" v="1958" actId="26606"/>
          <ac:cxnSpMkLst>
            <pc:docMk/>
            <pc:sldMk cId="3644580334" sldId="264"/>
            <ac:cxnSpMk id="12" creationId="{E8439DD6-1CCF-48C6-AF10-B7018793022A}"/>
          </ac:cxnSpMkLst>
        </pc:cxnChg>
      </pc:sldChg>
      <pc:sldChg chg="addSp delSp modSp new mod">
        <pc:chgData name="ahmed mohsin" userId="c6e447f8cef296f3" providerId="LiveId" clId="{63ECBABC-D012-4A72-8D11-ACB57105670B}" dt="2021-09-02T11:36:46.281" v="2187" actId="22"/>
        <pc:sldMkLst>
          <pc:docMk/>
          <pc:sldMk cId="127131359" sldId="265"/>
        </pc:sldMkLst>
        <pc:spChg chg="mod">
          <ac:chgData name="ahmed mohsin" userId="c6e447f8cef296f3" providerId="LiveId" clId="{63ECBABC-D012-4A72-8D11-ACB57105670B}" dt="2021-09-02T08:02:11.429" v="2022" actId="20577"/>
          <ac:spMkLst>
            <pc:docMk/>
            <pc:sldMk cId="127131359" sldId="265"/>
            <ac:spMk id="2" creationId="{147E0415-D6DC-477F-AB28-1152F7EEF7F6}"/>
          </ac:spMkLst>
        </pc:spChg>
        <pc:spChg chg="del">
          <ac:chgData name="ahmed mohsin" userId="c6e447f8cef296f3" providerId="LiveId" clId="{63ECBABC-D012-4A72-8D11-ACB57105670B}" dt="2021-09-02T08:01:25.413" v="2009" actId="22"/>
          <ac:spMkLst>
            <pc:docMk/>
            <pc:sldMk cId="127131359" sldId="265"/>
            <ac:spMk id="3" creationId="{EC20060B-72CF-4E3A-B73A-AB98918D6F93}"/>
          </ac:spMkLst>
        </pc:spChg>
        <pc:spChg chg="del mod">
          <ac:chgData name="ahmed mohsin" userId="c6e447f8cef296f3" providerId="LiveId" clId="{63ECBABC-D012-4A72-8D11-ACB57105670B}" dt="2021-09-02T11:26:49.014" v="2181" actId="22"/>
          <ac:spMkLst>
            <pc:docMk/>
            <pc:sldMk cId="127131359" sldId="265"/>
            <ac:spMk id="4" creationId="{F8114AEA-CCC0-4535-8207-8E2A0CFE6FF7}"/>
          </ac:spMkLst>
        </pc:spChg>
        <pc:spChg chg="add del mod">
          <ac:chgData name="ahmed mohsin" userId="c6e447f8cef296f3" providerId="LiveId" clId="{63ECBABC-D012-4A72-8D11-ACB57105670B}" dt="2021-09-02T11:36:46.281" v="2187" actId="22"/>
          <ac:spMkLst>
            <pc:docMk/>
            <pc:sldMk cId="127131359" sldId="265"/>
            <ac:spMk id="5" creationId="{C80AA4E7-35D1-41B8-A9C7-91DDED59F814}"/>
          </ac:spMkLst>
        </pc:spChg>
        <pc:picChg chg="add del mod ord">
          <ac:chgData name="ahmed mohsin" userId="c6e447f8cef296f3" providerId="LiveId" clId="{63ECBABC-D012-4A72-8D11-ACB57105670B}" dt="2021-09-02T11:17:11.248" v="2180" actId="478"/>
          <ac:picMkLst>
            <pc:docMk/>
            <pc:sldMk cId="127131359" sldId="265"/>
            <ac:picMk id="6" creationId="{FD21AC31-3E0C-4E7D-A1F1-0D986A4F41AE}"/>
          </ac:picMkLst>
        </pc:picChg>
        <pc:picChg chg="add mod ord">
          <ac:chgData name="ahmed mohsin" userId="c6e447f8cef296f3" providerId="LiveId" clId="{63ECBABC-D012-4A72-8D11-ACB57105670B}" dt="2021-09-02T11:26:49.014" v="2181" actId="22"/>
          <ac:picMkLst>
            <pc:docMk/>
            <pc:sldMk cId="127131359" sldId="265"/>
            <ac:picMk id="8" creationId="{0041CE1D-DE17-4A0D-A304-DB2C07C372E7}"/>
          </ac:picMkLst>
        </pc:picChg>
        <pc:picChg chg="add mod ord">
          <ac:chgData name="ahmed mohsin" userId="c6e447f8cef296f3" providerId="LiveId" clId="{63ECBABC-D012-4A72-8D11-ACB57105670B}" dt="2021-09-02T11:36:46.281" v="2187" actId="22"/>
          <ac:picMkLst>
            <pc:docMk/>
            <pc:sldMk cId="127131359" sldId="265"/>
            <ac:picMk id="10" creationId="{405D1429-1396-4590-BA97-9CD02B4504C1}"/>
          </ac:picMkLst>
        </pc:picChg>
      </pc:sldChg>
      <pc:sldChg chg="modSp new mod">
        <pc:chgData name="ahmed mohsin" userId="c6e447f8cef296f3" providerId="LiveId" clId="{63ECBABC-D012-4A72-8D11-ACB57105670B}" dt="2021-09-02T11:42:35.212" v="2189" actId="1076"/>
        <pc:sldMkLst>
          <pc:docMk/>
          <pc:sldMk cId="2386749722" sldId="266"/>
        </pc:sldMkLst>
        <pc:spChg chg="mod">
          <ac:chgData name="ahmed mohsin" userId="c6e447f8cef296f3" providerId="LiveId" clId="{63ECBABC-D012-4A72-8D11-ACB57105670B}" dt="2021-09-02T11:42:35.212" v="2189" actId="1076"/>
          <ac:spMkLst>
            <pc:docMk/>
            <pc:sldMk cId="2386749722" sldId="266"/>
            <ac:spMk id="2" creationId="{1B556199-9134-44C7-972A-BC569330DD65}"/>
          </ac:spMkLst>
        </pc:spChg>
      </pc:sldChg>
      <pc:sldChg chg="new">
        <pc:chgData name="ahmed mohsin" userId="c6e447f8cef296f3" providerId="LiveId" clId="{63ECBABC-D012-4A72-8D11-ACB57105670B}" dt="2021-09-02T11:45:00.174" v="2190" actId="680"/>
        <pc:sldMkLst>
          <pc:docMk/>
          <pc:sldMk cId="2253864647" sldId="267"/>
        </pc:sldMkLst>
      </pc:sldChg>
      <pc:sldChg chg="modSp new mod">
        <pc:chgData name="ahmed mohsin" userId="c6e447f8cef296f3" providerId="LiveId" clId="{63ECBABC-D012-4A72-8D11-ACB57105670B}" dt="2021-09-02T11:45:16.999" v="2206" actId="122"/>
        <pc:sldMkLst>
          <pc:docMk/>
          <pc:sldMk cId="2369445663" sldId="268"/>
        </pc:sldMkLst>
        <pc:spChg chg="mod">
          <ac:chgData name="ahmed mohsin" userId="c6e447f8cef296f3" providerId="LiveId" clId="{63ECBABC-D012-4A72-8D11-ACB57105670B}" dt="2021-09-02T11:45:16.999" v="2206" actId="122"/>
          <ac:spMkLst>
            <pc:docMk/>
            <pc:sldMk cId="2369445663" sldId="268"/>
            <ac:spMk id="2" creationId="{81D12BF3-7817-4EEA-B0E5-A868502E6A43}"/>
          </ac:spMkLst>
        </pc:spChg>
      </pc:sldChg>
    </pc:docChg>
  </pc:docChgLst>
  <pc:docChgLst>
    <pc:chgData name="ahmed mohsin" userId="c6e447f8cef296f3" providerId="LiveId" clId="{EC60D2A6-5415-4635-AB1C-4A20909E3D8E}"/>
    <pc:docChg chg="undo custSel addSld delSld modSld">
      <pc:chgData name="ahmed mohsin" userId="c6e447f8cef296f3" providerId="LiveId" clId="{EC60D2A6-5415-4635-AB1C-4A20909E3D8E}" dt="2021-09-06T07:06:50.569" v="287" actId="20577"/>
      <pc:docMkLst>
        <pc:docMk/>
      </pc:docMkLst>
      <pc:sldChg chg="modSp mod">
        <pc:chgData name="ahmed mohsin" userId="c6e447f8cef296f3" providerId="LiveId" clId="{EC60D2A6-5415-4635-AB1C-4A20909E3D8E}" dt="2021-09-06T07:06:50.569" v="287" actId="20577"/>
        <pc:sldMkLst>
          <pc:docMk/>
          <pc:sldMk cId="254662368" sldId="263"/>
        </pc:sldMkLst>
        <pc:spChg chg="mod">
          <ac:chgData name="ahmed mohsin" userId="c6e447f8cef296f3" providerId="LiveId" clId="{EC60D2A6-5415-4635-AB1C-4A20909E3D8E}" dt="2021-09-06T07:06:50.569" v="287" actId="20577"/>
          <ac:spMkLst>
            <pc:docMk/>
            <pc:sldMk cId="254662368" sldId="263"/>
            <ac:spMk id="3" creationId="{14C0BC63-F3DB-48CE-A371-D77294799B6D}"/>
          </ac:spMkLst>
        </pc:spChg>
      </pc:sldChg>
      <pc:sldChg chg="modSp new del mod">
        <pc:chgData name="ahmed mohsin" userId="c6e447f8cef296f3" providerId="LiveId" clId="{EC60D2A6-5415-4635-AB1C-4A20909E3D8E}" dt="2021-09-06T05:46:22.886" v="23" actId="680"/>
        <pc:sldMkLst>
          <pc:docMk/>
          <pc:sldMk cId="1990648288" sldId="270"/>
        </pc:sldMkLst>
        <pc:spChg chg="mod">
          <ac:chgData name="ahmed mohsin" userId="c6e447f8cef296f3" providerId="LiveId" clId="{EC60D2A6-5415-4635-AB1C-4A20909E3D8E}" dt="2021-09-06T05:46:22.535" v="22" actId="20577"/>
          <ac:spMkLst>
            <pc:docMk/>
            <pc:sldMk cId="1990648288" sldId="270"/>
            <ac:spMk id="2" creationId="{5B54439E-712F-4AB4-8AD4-7221088E5E47}"/>
          </ac:spMkLst>
        </pc:spChg>
        <pc:spChg chg="mod">
          <ac:chgData name="ahmed mohsin" userId="c6e447f8cef296f3" providerId="LiveId" clId="{EC60D2A6-5415-4635-AB1C-4A20909E3D8E}" dt="2021-09-06T05:46:21.672" v="20"/>
          <ac:spMkLst>
            <pc:docMk/>
            <pc:sldMk cId="1990648288" sldId="270"/>
            <ac:spMk id="3" creationId="{9E7B7388-A0DD-432A-90CC-91BA4891C3E4}"/>
          </ac:spMkLst>
        </pc:spChg>
      </pc:sldChg>
      <pc:sldChg chg="modSp new mod">
        <pc:chgData name="ahmed mohsin" userId="c6e447f8cef296f3" providerId="LiveId" clId="{EC60D2A6-5415-4635-AB1C-4A20909E3D8E}" dt="2021-09-06T05:47:23.318" v="95" actId="404"/>
        <pc:sldMkLst>
          <pc:docMk/>
          <pc:sldMk cId="2772565591" sldId="270"/>
        </pc:sldMkLst>
        <pc:spChg chg="mod">
          <ac:chgData name="ahmed mohsin" userId="c6e447f8cef296f3" providerId="LiveId" clId="{EC60D2A6-5415-4635-AB1C-4A20909E3D8E}" dt="2021-09-06T05:46:35.686" v="50" actId="122"/>
          <ac:spMkLst>
            <pc:docMk/>
            <pc:sldMk cId="2772565591" sldId="270"/>
            <ac:spMk id="2" creationId="{9A496D7E-530B-4B90-8417-65CDC0DA4F81}"/>
          </ac:spMkLst>
        </pc:spChg>
        <pc:spChg chg="mod">
          <ac:chgData name="ahmed mohsin" userId="c6e447f8cef296f3" providerId="LiveId" clId="{EC60D2A6-5415-4635-AB1C-4A20909E3D8E}" dt="2021-09-06T05:46:43.762" v="61" actId="20577"/>
          <ac:spMkLst>
            <pc:docMk/>
            <pc:sldMk cId="2772565591" sldId="270"/>
            <ac:spMk id="3" creationId="{2B0B4C7C-3E3D-40FB-B62D-F36826DB6616}"/>
          </ac:spMkLst>
        </pc:spChg>
        <pc:spChg chg="mod">
          <ac:chgData name="ahmed mohsin" userId="c6e447f8cef296f3" providerId="LiveId" clId="{EC60D2A6-5415-4635-AB1C-4A20909E3D8E}" dt="2021-09-06T05:47:22.931" v="93" actId="27636"/>
          <ac:spMkLst>
            <pc:docMk/>
            <pc:sldMk cId="2772565591" sldId="270"/>
            <ac:spMk id="4" creationId="{FE8288FE-27F2-470C-BF3B-497C9F2335F2}"/>
          </ac:spMkLst>
        </pc:spChg>
        <pc:spChg chg="mod">
          <ac:chgData name="ahmed mohsin" userId="c6e447f8cef296f3" providerId="LiveId" clId="{EC60D2A6-5415-4635-AB1C-4A20909E3D8E}" dt="2021-09-06T05:46:48.879" v="75" actId="20577"/>
          <ac:spMkLst>
            <pc:docMk/>
            <pc:sldMk cId="2772565591" sldId="270"/>
            <ac:spMk id="5" creationId="{38BD4267-68E7-480F-8027-F53993764C80}"/>
          </ac:spMkLst>
        </pc:spChg>
        <pc:spChg chg="mod">
          <ac:chgData name="ahmed mohsin" userId="c6e447f8cef296f3" providerId="LiveId" clId="{EC60D2A6-5415-4635-AB1C-4A20909E3D8E}" dt="2021-09-06T05:47:23.318" v="95" actId="404"/>
          <ac:spMkLst>
            <pc:docMk/>
            <pc:sldMk cId="2772565591" sldId="270"/>
            <ac:spMk id="6" creationId="{28F7BFEA-7D79-4972-B543-1D990A7FC5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2E7A-5732-4573-88FF-DC1DE8E074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8693-DFD6-46D2-BB41-4C061B42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693-DFD6-46D2-BB41-4C061B428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693-DFD6-46D2-BB41-4C061B428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693-DFD6-46D2-BB41-4C061B428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AEC8-2E72-483B-81F4-8B4D6503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AD15-86A5-4C31-97C8-2CC5BF4B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DDF9-B1A3-4259-897B-DED9813F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BCAC-049B-4E05-93D5-8F71F9C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94A9-385E-4A27-B4FE-57542534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606-F51E-4087-9AEF-AE678011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B413-D982-43B3-B222-A778BB4F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31CC-EFD9-408C-A994-BAD4355D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5698-A048-41FF-A7E4-7172E202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34F2-E035-4E5B-A50B-1B6488FA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1C129-A707-482C-BE35-F1FE89A8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75AD-A65B-4FCB-B0FB-E6FA5528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13FF-1B28-40B1-85C3-A2198314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485B-905A-4755-A50F-BA6A74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DAA4-CBB6-4278-8BF9-31BD397E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D7DA-FD2D-4ECF-860D-8970DD95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D612-5A16-417A-A101-4F156F10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2494-F47C-492D-9EC3-752B74FD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2D6-0801-4E46-8F8C-B34D78D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F8BD-6D42-4443-A291-E9D1FD4D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9953-379C-4AE9-9F1D-B4170B84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3CFE-0C54-45D0-9157-D3F3395A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2FA7-7611-4F1A-BAA4-51AE71A4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108-4719-4164-B663-47F5BE7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9A08-5DDB-4DD5-B09B-161C467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152-D825-464A-90FD-C3F2EE0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31E4-24C3-4B7A-93EC-DE5E584D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F8449-DF59-46C8-B4A7-F17D8B64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FC5C4-CE28-43A9-AA34-E697044E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7668-F946-421E-9850-11A4EFBD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52BE9-2272-4BE5-8CDA-B1D4806E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2B78-5FBF-4988-9CB5-F625DE59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9DBD-D8D1-4BD1-AE76-0B62C716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3C844-4200-4AB0-A4CA-9D07E29D7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553A-BB70-4390-9925-B56BC5CE6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E0615-3DBA-4359-8F91-39C4E940E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FEA76-364A-4592-803E-329DABD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57C20-6E05-4598-9AC2-03BFE32D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8AC2A-72DA-4F64-90AD-369D303E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3D1E-7330-469A-8A51-3E06D1A9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56E1A-7078-4532-80C6-8562663B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D132-CBD7-4117-AAE6-2F2A88C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7D635-B38E-48A4-B8F5-38A392A2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9D89-1587-44A2-8B03-209E2D4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2290-E6A6-4D5C-B80B-F5034DA9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438A5-2952-43DD-B992-22A1094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7DFA-8622-4069-B6D5-7F761197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AC70-6EC9-4BE9-BD89-A209FE33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ACD8-C3B4-444D-8EAD-B0A21FE3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D21-84CF-4E7F-B331-62D0165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CC1E-4076-4FA6-867C-B10D950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8B12-EFCB-4137-9EC5-A51BBD56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B41-CEED-435E-AFAE-F1066AFF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9C5D1-3EA3-4248-A437-0810CCDE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C5FD-05EA-43E8-98F1-A5D55959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DB94-D3FF-4C5B-B0DA-F44C5116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B99D-B074-4021-A2DD-B71166F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BA8C-4A11-4417-9E85-2EED577D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EB0EA-2250-4C4D-B6B5-080CED7E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DE77-9821-49AE-A524-24BE8BB8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C5D0-1012-4662-B5F4-AB9E4E26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FF76-E13D-4851-9D69-B93700433AF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6CD2-43F6-4B91-8152-74C2A8211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8E33-180A-4203-A804-69B578AB8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17CE6-F659-4EA1-84E4-AEAD4C11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37" y="1468410"/>
            <a:ext cx="4725608" cy="3921176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Islamic &amp; Modern Western Economic Systems: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dirty="0">
                <a:latin typeface="Bahnschrift Light" panose="020B0502040204020203" pitchFamily="34" charset="0"/>
              </a:rPr>
              <a:t>An In-Depth Analysis &amp; Comparison</a:t>
            </a:r>
          </a:p>
        </p:txBody>
      </p:sp>
      <p:grpSp>
        <p:nvGrpSpPr>
          <p:cNvPr id="46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7A6-4ECC-4C49-B20E-1FAFDE44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ahnschrift" panose="020B0502040204020203" pitchFamily="34" charset="0"/>
              </a:rPr>
              <a:t>Presented by: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Danial Ahmad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Muhammad Ahmed Mohsin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Muhammad Umer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Imran Haider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Tariq Umar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Saad Bakhtiar</a:t>
            </a:r>
          </a:p>
        </p:txBody>
      </p:sp>
    </p:spTree>
    <p:extLst>
      <p:ext uri="{BB962C8B-B14F-4D97-AF65-F5344CB8AC3E}">
        <p14:creationId xmlns:p14="http://schemas.microsoft.com/office/powerpoint/2010/main" val="33812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CA41-B759-4612-9852-B91D400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B1D4-9552-403B-B228-1ECCA518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414123"/>
            <a:ext cx="6418471" cy="10179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</a:p>
        </p:txBody>
      </p:sp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5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conomic System - Overview, Types, and Examples">
            <a:extLst>
              <a:ext uri="{FF2B5EF4-FFF2-40B4-BE49-F238E27FC236}">
                <a16:creationId xmlns:a16="http://schemas.microsoft.com/office/drawing/2014/main" id="{D0910BCD-9B19-ED7A-ACD4-20C931ABD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0" t="10501" r="3082" b="9646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Type of Western Economies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32C73-1213-74DB-A3E3-BDD830A6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4"/>
          <a:stretch/>
        </p:blipFill>
        <p:spPr>
          <a:xfrm>
            <a:off x="938212" y="1911086"/>
            <a:ext cx="10315575" cy="20147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D76A5-5033-01F9-7FFA-B96B1DB1C349}"/>
              </a:ext>
            </a:extLst>
          </p:cNvPr>
          <p:cNvSpPr txBox="1"/>
          <p:nvPr/>
        </p:nvSpPr>
        <p:spPr>
          <a:xfrm>
            <a:off x="6229350" y="4146266"/>
            <a:ext cx="403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Bahnschrift" panose="020B0502040204020203" pitchFamily="34" charset="0"/>
              </a:rPr>
              <a:t>Our focus is on analyzing the different natures of western economies &amp; contrast them with the basis of an Islamic one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TableNet:</a:t>
            </a:r>
            <a:br>
              <a:rPr lang="en-US" sz="5400" b="1" dirty="0">
                <a:latin typeface="Bahnschrift" panose="020B0502040204020203" pitchFamily="34" charset="0"/>
              </a:rPr>
            </a:br>
            <a:r>
              <a:rPr lang="en-US" sz="5400" b="1" dirty="0">
                <a:latin typeface="Bahnschrift" panose="020B0502040204020203" pitchFamily="34" charset="0"/>
              </a:rPr>
              <a:t>A brief overview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model utilizes a base network that is initialized with pre-trained VGG-19 features.</a:t>
            </a:r>
          </a:p>
          <a:p>
            <a:r>
              <a:rPr lang="en-US" sz="2200" dirty="0"/>
              <a:t>The model takes a single input image and produces two different semantically labelled output images for tables and columns.</a:t>
            </a:r>
          </a:p>
          <a:p>
            <a:r>
              <a:rPr lang="en-US" sz="2200" dirty="0" err="1"/>
              <a:t>TableNet</a:t>
            </a:r>
            <a:r>
              <a:rPr lang="en-US" sz="2200" dirty="0"/>
              <a:t> approach used ICDAR 2013 data set for detection.</a:t>
            </a:r>
          </a:p>
          <a:p>
            <a:r>
              <a:rPr lang="en-US" sz="2200" dirty="0"/>
              <a:t>The model can generalize to other datasets with minimal fine tuning, thereby enabling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160062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190103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Capitalism</a:t>
            </a:r>
            <a:endParaRPr lang="en-US" sz="5400" dirty="0"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b="1" dirty="0"/>
              <a:t>Principles of Capitalism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Private Ownerships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Free Markets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Profit Driven</a:t>
            </a:r>
          </a:p>
          <a:p>
            <a:r>
              <a:rPr lang="en-US" b="1" dirty="0"/>
              <a:t>Profits &amp; Losses</a:t>
            </a:r>
          </a:p>
          <a:p>
            <a:r>
              <a:rPr lang="en-US" b="1" dirty="0"/>
              <a:t>Voluntary Trade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E7A5-5886-CD8F-9E1B-FB5E8C6F1A40}"/>
              </a:ext>
            </a:extLst>
          </p:cNvPr>
          <p:cNvSpPr txBox="1"/>
          <p:nvPr/>
        </p:nvSpPr>
        <p:spPr>
          <a:xfrm>
            <a:off x="1715903" y="2816882"/>
            <a:ext cx="28204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n economic system in which the means of production (capital) are privately owned, and goods and services are produced for profit in a free market.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88" y="1332952"/>
            <a:ext cx="4072100" cy="190103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Communism</a:t>
            </a:r>
            <a:endParaRPr lang="en-US" sz="5400" dirty="0"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b="1" dirty="0"/>
              <a:t>B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T</a:t>
            </a:r>
          </a:p>
          <a:p>
            <a:r>
              <a:rPr lang="en-US" b="1" dirty="0"/>
              <a:t>C</a:t>
            </a:r>
          </a:p>
          <a:p>
            <a:r>
              <a:rPr lang="en-US" b="1" dirty="0"/>
              <a:t>H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L</a:t>
            </a:r>
          </a:p>
          <a:p>
            <a:r>
              <a:rPr lang="en-US" b="1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E7A5-5886-CD8F-9E1B-FB5E8C6F1A40}"/>
              </a:ext>
            </a:extLst>
          </p:cNvPr>
          <p:cNvSpPr txBox="1"/>
          <p:nvPr/>
        </p:nvSpPr>
        <p:spPr>
          <a:xfrm>
            <a:off x="1715903" y="2816882"/>
            <a:ext cx="2820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Buuhhhh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Capitalism &amp; Economic Growth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F751-D0C2-1BAA-B937-6068E21A5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31624"/>
            <a:ext cx="5181600" cy="3539338"/>
          </a:xfrm>
        </p:spPr>
        <p:txBody>
          <a:bodyPr>
            <a:normAutofit/>
          </a:bodyPr>
          <a:lstStyle/>
          <a:p>
            <a:r>
              <a:rPr lang="en-US" sz="2400" dirty="0"/>
              <a:t>Capitalism has shown to be a highly successful vehicle for economic progress</a:t>
            </a:r>
          </a:p>
          <a:p>
            <a:r>
              <a:rPr lang="en-US" sz="2400" dirty="0"/>
              <a:t>Prior to the 18th and 19th centuries, rapid economic growth was mostly achieved by conquest</a:t>
            </a:r>
          </a:p>
          <a:p>
            <a:r>
              <a:rPr lang="en-US" sz="2400" dirty="0"/>
              <a:t>Average global per-capita income remained unchanged until the first Industrial Revolution began</a:t>
            </a:r>
          </a:p>
        </p:txBody>
      </p:sp>
      <p:pic>
        <p:nvPicPr>
          <p:cNvPr id="1026" name="Picture 2" descr="Economic history - Wikipedia">
            <a:extLst>
              <a:ext uri="{FF2B5EF4-FFF2-40B4-BE49-F238E27FC236}">
                <a16:creationId xmlns:a16="http://schemas.microsoft.com/office/drawing/2014/main" id="{67A5FF31-5D39-E95D-75C7-F9B2E9F1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96" y="1898375"/>
            <a:ext cx="5047004" cy="42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Mixed Economy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497785C-78B5-A6D4-C711-31121FA4F690}"/>
              </a:ext>
            </a:extLst>
          </p:cNvPr>
          <p:cNvSpPr/>
          <p:nvPr/>
        </p:nvSpPr>
        <p:spPr>
          <a:xfrm>
            <a:off x="-1" y="3233983"/>
            <a:ext cx="6592824" cy="3624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ixed Economic System - Overview, How It Works, Pros and Cons">
            <a:extLst>
              <a:ext uri="{FF2B5EF4-FFF2-40B4-BE49-F238E27FC236}">
                <a16:creationId xmlns:a16="http://schemas.microsoft.com/office/drawing/2014/main" id="{A456782A-BC32-C9BB-2F1A-282E95FF7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2" r="3917"/>
          <a:stretch/>
        </p:blipFill>
        <p:spPr bwMode="auto">
          <a:xfrm>
            <a:off x="724161" y="3483781"/>
            <a:ext cx="5814326" cy="27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Mixed economy combines various aspects of market and command economies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of the countries around the globe utilize mixed economy to varying extents</a:t>
            </a:r>
            <a:endParaRPr lang="en-US" sz="2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In a mixed economy, p</a:t>
            </a:r>
            <a:r>
              <a:rPr lang="en-US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ost offices and other government buildings are controlled by the government while still allowing for private ownership in other industries such as restaurants, etc.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4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5D61B-5859-43A3-B875-3E7CBF5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Conclusion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3D84-4D6B-45E4-BE6A-3DFE75EC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126483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290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Light</vt:lpstr>
      <vt:lpstr>Bahnschrift SemiBold</vt:lpstr>
      <vt:lpstr>Calibri</vt:lpstr>
      <vt:lpstr>Calibri Light</vt:lpstr>
      <vt:lpstr>Office Theme</vt:lpstr>
      <vt:lpstr>Islamic &amp; Modern Western Economic Systems: An In-Depth Analysis &amp; Comparison</vt:lpstr>
      <vt:lpstr>PowerPoint Presentation</vt:lpstr>
      <vt:lpstr>Type of Western Economies</vt:lpstr>
      <vt:lpstr>TableNet: A brief overview</vt:lpstr>
      <vt:lpstr>Capitalism</vt:lpstr>
      <vt:lpstr>Communism</vt:lpstr>
      <vt:lpstr>Capitalism &amp; Economic Growth</vt:lpstr>
      <vt:lpstr>Mixed Economy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TUKL-DLL Internship 2021</dc:title>
  <dc:creator>Muhammad Ahmed Mohsin</dc:creator>
  <cp:lastModifiedBy>Muhammad Umer</cp:lastModifiedBy>
  <cp:revision>127</cp:revision>
  <dcterms:created xsi:type="dcterms:W3CDTF">2021-09-02T06:50:10Z</dcterms:created>
  <dcterms:modified xsi:type="dcterms:W3CDTF">2022-05-22T20:01:47Z</dcterms:modified>
</cp:coreProperties>
</file>