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80" r:id="rId2"/>
    <p:sldId id="258" r:id="rId3"/>
    <p:sldId id="281" r:id="rId4"/>
    <p:sldId id="279" r:id="rId5"/>
  </p:sldIdLst>
  <p:sldSz cx="9144000" cy="6858000" type="screen4x3"/>
  <p:notesSz cx="7010400" cy="92964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15" autoAdjust="0"/>
  </p:normalViewPr>
  <p:slideViewPr>
    <p:cSldViewPr snapToGrid="0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CECF00A-C984-4DA5-90A2-E4A199374414}" type="datetimeFigureOut">
              <a:rPr lang="en-US" smtClean="0"/>
              <a:pPr/>
              <a:t>21/02/2022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2F4DBB-8EC8-496A-BDB2-97A76774D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27CE-FABD-4664-A427-22C0C350C734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C757-83C8-4A5E-BA0A-0485554B67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B511-13BA-4352-8F1C-0274F0460B71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5B9B6-F4D2-4C62-BD08-86BD2DE3BD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EA5B7-84FD-4EFB-B31B-065FFF036D74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426D7-697D-4ED3-B010-3DAFDAEBB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502E1-D680-48DD-A7EC-860974D9A5AA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FF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096C9C5-079F-4720-9BD6-B234ABB5D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A4990-7B06-435F-B2B7-3C3EFE16F8BE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FF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AA0072A-6C52-4940-8FD6-2E379B5904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1315-F6D1-4CAB-B536-D91972212FB5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FF00"/>
                </a:solidFill>
              </a:defRPr>
            </a:lvl1pPr>
          </a:lstStyle>
          <a:p>
            <a:pPr>
              <a:defRPr/>
            </a:pPr>
            <a:fld id="{1A36C3A5-0073-4F49-A310-EAA8CB005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9739-1582-4131-A85D-6842F9C52ADE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38CDE-EC64-4E68-ADCD-4F1EDC56FE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1025D-5814-4B38-BE72-AF888F724F65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0F5C2-8B3A-4025-8B15-80174D5DA1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1012A-10B7-478C-AEB6-C41CDA2F0168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699C-CED0-466C-84BB-0FC36B33D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84DE5-3782-48D1-B8CC-48F5CBCEC130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703EA-E1F0-4812-803F-A8F4FD801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C0D5-0293-4841-A6C4-AA95A01DD83D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4780E-547F-404A-80F7-6DC2904388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300B11-DF49-4EC1-B186-C3A3CECD047D}" type="datetime1">
              <a:rPr lang="en-US" smtClean="0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42E010-EEE5-4654-B4CE-E0467E44C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460"/>
            <a:ext cx="8853488" cy="1143000"/>
          </a:xfrm>
        </p:spPr>
        <p:txBody>
          <a:bodyPr/>
          <a:lstStyle/>
          <a:p>
            <a:r>
              <a:rPr lang="en-US" sz="3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Macroeconomic issues</a:t>
            </a:r>
            <a:endParaRPr lang="en-US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1110" y="1076777"/>
            <a:ext cx="71056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“It is the study of behavior of Economy as a whole”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income 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 Development and Planning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Unemployment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Trade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of Payment 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Sector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Monetary and fiscal policies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460"/>
            <a:ext cx="8853488" cy="1143000"/>
          </a:xfrm>
        </p:spPr>
        <p:txBody>
          <a:bodyPr/>
          <a:lstStyle/>
          <a:p>
            <a:r>
              <a:rPr lang="en-US" sz="3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Some Other Issues</a:t>
            </a:r>
            <a:endParaRPr lang="en-US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1110" y="1336085"/>
            <a:ext cx="7105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Agricultural / Industrial Sector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Banking System 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Islamic Banking Syste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Privatization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Value of Money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Analysis 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Cost Benefit Analysis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Theory of Interest</a:t>
            </a:r>
          </a:p>
        </p:txBody>
      </p:sp>
    </p:spTree>
    <p:extLst>
      <p:ext uri="{BB962C8B-B14F-4D97-AF65-F5344CB8AC3E}">
        <p14:creationId xmlns:p14="http://schemas.microsoft.com/office/powerpoint/2010/main" val="29991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460"/>
            <a:ext cx="8853488" cy="1143000"/>
          </a:xfrm>
        </p:spPr>
        <p:txBody>
          <a:bodyPr/>
          <a:lstStyle/>
          <a:p>
            <a:r>
              <a:rPr lang="en-US" sz="3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Some Other Issues</a:t>
            </a:r>
            <a:endParaRPr lang="en-US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1110" y="1336085"/>
            <a:ext cx="7105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Nationalization 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Devaluation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 Systems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Islamic Economic System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Theory of Exchange Rate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Discount Cash Flows</a:t>
            </a:r>
          </a:p>
          <a:p>
            <a:pPr marL="463550" indent="-4635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5796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316260"/>
            <a:ext cx="8853488" cy="1143000"/>
          </a:xfrm>
        </p:spPr>
        <p:txBody>
          <a:bodyPr/>
          <a:lstStyle/>
          <a:p>
            <a:r>
              <a:rPr lang="en-US" sz="6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EF for incoming QMG Oct 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800</TotalTime>
  <Words>82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BRIEF for incoming QMG Oct 21</vt:lpstr>
      <vt:lpstr>Macroeconomic issues</vt:lpstr>
      <vt:lpstr>Some Other Issues</vt:lpstr>
      <vt:lpstr>Some Other Issues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</dc:creator>
  <cp:lastModifiedBy>Zainab Zeeshan</cp:lastModifiedBy>
  <cp:revision>222</cp:revision>
  <dcterms:modified xsi:type="dcterms:W3CDTF">2022-02-21T09:23:23Z</dcterms:modified>
</cp:coreProperties>
</file>