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719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1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3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8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4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1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D133-F4AB-4BC4-8C60-7A2AD0AF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382000" cy="4038600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Salient Features of the 1956 					constitution of Pakistan </a:t>
            </a:r>
          </a:p>
        </p:txBody>
      </p:sp>
    </p:spTree>
    <p:extLst>
      <p:ext uri="{BB962C8B-B14F-4D97-AF65-F5344CB8AC3E}">
        <p14:creationId xmlns:p14="http://schemas.microsoft.com/office/powerpoint/2010/main" val="200593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8DA2-E208-4DC1-B329-80350B5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A4B3-F400-4754-9608-9EA5AB61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74" y="1371601"/>
            <a:ext cx="7055380" cy="487680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Committee presented the draft bill in the constituent Assembly on January 9, 1956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Constitution of 1956 was passed by the Constituent Assembly  after long deliberations.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replaced the Interim Constitution. It has 234 Articles and 6 Schedules.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declared that the name of the country would be the Islamic Republic of Pakistan.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clear impact of the Government of India Act, 1935 and the Interim Constitution.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enforced on march 23, 1956</a:t>
            </a:r>
          </a:p>
        </p:txBody>
      </p:sp>
    </p:spTree>
    <p:extLst>
      <p:ext uri="{BB962C8B-B14F-4D97-AF65-F5344CB8AC3E}">
        <p14:creationId xmlns:p14="http://schemas.microsoft.com/office/powerpoint/2010/main" val="13482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9179-D910-409D-898B-1E82F3FD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DDB6-8FB4-4D1D-8028-80EC0BA9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74" y="1600201"/>
            <a:ext cx="7055380" cy="464820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Constitution: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of 1956 was a written document. It consisted of 234 Articles, 3 Parts and 6 Schedules.</a:t>
            </a:r>
          </a:p>
          <a:p>
            <a:r>
              <a:rPr lang="en-US" b="1" u="sng" dirty="0"/>
              <a:t> 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Semi-rigid Constitution: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could be amended through a process requiring the amendment to be passed by at least a two-thirds majority of the parliament. However the president had the right to veto the draft, which then could be overridden by simple parliamentary majority.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5620-03FE-40F6-BD1F-38CC1F3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	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EC4-2BEF-4E6B-B95C-11721099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676400"/>
            <a:ext cx="7055380" cy="457648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Unicameral Legislature: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Assembly was the only house of the parliament having a membership of 300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plus10 women seats. Principle of parity was observed for representation.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direct elections was adopted for general seats.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legislative powers were rested with National Assembly.</a:t>
            </a:r>
          </a:p>
        </p:txBody>
      </p:sp>
    </p:spTree>
    <p:extLst>
      <p:ext uri="{BB962C8B-B14F-4D97-AF65-F5344CB8AC3E}">
        <p14:creationId xmlns:p14="http://schemas.microsoft.com/office/powerpoint/2010/main" val="140222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6C38-D48D-4570-BFBC-F6CD805F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4A12-3480-4E12-9C16-A43C986F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72" y="1143000"/>
            <a:ext cx="7055381" cy="510540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Republic of Pakistan: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country was adopted as the Islamic Republic of Pakistan.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Resolution: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objective resolution was included as a preamble of the constitution.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System: </a:t>
            </a:r>
            <a:r>
              <a:rPr lang="en-US" dirty="0"/>
              <a:t>The Constitution provided a federal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the country which consisted of the following institutions: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President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Government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Parliament</a:t>
            </a: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Powers was divided between the Centre and the provinces. The subjects were divided into three lists; The Federal List, The Provincial List, and the Concurrent List.</a:t>
            </a: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CBDD-9EA6-462B-B51B-9CA2C535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E29E-C264-41B1-A74F-15E27EAE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Parliamentary System: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parliamentary system was adopted, according to it the president was the head of state and the Prime Minister the head of government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was to be elected by the people. He could choose his cabinet from the members of the National Assembly; the cabinet was answerable to the Assembly.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0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54BA-343D-43FB-AE7B-6D68878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85D1-ECEB-4737-930F-3D879CF5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929754" cy="502920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President: </a:t>
            </a:r>
            <a:r>
              <a:rPr lang="en-US" dirty="0"/>
              <a:t>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 was the head of the State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would be of 45 years of age, Muslim and qualified to be a member of National Assembly.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was to be elected by National Assembly  and Provincial Assemblies.</a:t>
            </a:r>
          </a:p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Judiciary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established an independent judiciary which consisted of the following Courts: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Supreme Court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High Courts (One each in East and West Pakistan)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Lower Courts.</a:t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5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A440-E2D1-4F88-9417-6F222679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5180-2078-4CBD-A547-43C785D9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6777354" cy="5029206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Provision: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country was named as “Islamic Republic Of Pakistan.”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Resolution was made  the preamble of the Constitution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law can be made to violate Islamic principles and teachings.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laws would be brought in conformity with Islamic teachings.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included a provision for the establishment of an Islamic Research Institute.</a:t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5F6F-4421-4851-AE48-FB8AA52E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6370-6437-4507-A7D7-DD958E09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1"/>
            <a:ext cx="6777354" cy="46482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provided for setting up an Islamic Advisory Council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According to Article 32, the President of Pakistan would be a Muslim and of 45 years of 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18, provided that the all citizens would be free to profess and practice their religion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 was not declared state religion.</a:t>
            </a:r>
          </a:p>
        </p:txBody>
      </p:sp>
    </p:spTree>
    <p:extLst>
      <p:ext uri="{BB962C8B-B14F-4D97-AF65-F5344CB8AC3E}">
        <p14:creationId xmlns:p14="http://schemas.microsoft.com/office/powerpoint/2010/main" val="213255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60406F78B694A999E79329407DE44" ma:contentTypeVersion="2" ma:contentTypeDescription="Create a new document." ma:contentTypeScope="" ma:versionID="e299f4dbeaa1454c8d787df53d7ac46e">
  <xsd:schema xmlns:xsd="http://www.w3.org/2001/XMLSchema" xmlns:xs="http://www.w3.org/2001/XMLSchema" xmlns:p="http://schemas.microsoft.com/office/2006/metadata/properties" xmlns:ns2="eec2afc7-c180-446c-bd47-20c74a4fd815" targetNamespace="http://schemas.microsoft.com/office/2006/metadata/properties" ma:root="true" ma:fieldsID="89961a9b8939caa981269023f1ac75b7" ns2:_="">
    <xsd:import namespace="eec2afc7-c180-446c-bd47-20c74a4fd8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2afc7-c180-446c-bd47-20c74a4fd8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BF623C-2A27-486B-9462-C1BEB17F2CB6}"/>
</file>

<file path=customXml/itemProps2.xml><?xml version="1.0" encoding="utf-8"?>
<ds:datastoreItem xmlns:ds="http://schemas.openxmlformats.org/officeDocument/2006/customXml" ds:itemID="{92EE402B-DBBA-400D-857D-964BEBA72124}"/>
</file>

<file path=customXml/itemProps3.xml><?xml version="1.0" encoding="utf-8"?>
<ds:datastoreItem xmlns:ds="http://schemas.openxmlformats.org/officeDocument/2006/customXml" ds:itemID="{A429D4AF-360A-46F7-8A5D-F2C0C006F9A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362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    Salient Features of the 1956      constitution of Pakistan </vt:lpstr>
      <vt:lpstr>Introduction </vt:lpstr>
      <vt:lpstr>Salient Features </vt:lpstr>
      <vt:lpstr>Salient Features   </vt:lpstr>
      <vt:lpstr>Salient Features </vt:lpstr>
      <vt:lpstr>Salient Features </vt:lpstr>
      <vt:lpstr>Salient Features </vt:lpstr>
      <vt:lpstr>Salient Features </vt:lpstr>
      <vt:lpstr>Salient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Salient Features of the 1956      constitution of Pakistan </dc:title>
  <dc:creator>Noor Hamid</dc:creator>
  <cp:lastModifiedBy>Noor Hamid</cp:lastModifiedBy>
  <cp:revision>11</cp:revision>
  <dcterms:created xsi:type="dcterms:W3CDTF">2006-08-16T00:00:00Z</dcterms:created>
  <dcterms:modified xsi:type="dcterms:W3CDTF">2019-11-12T05:51:21Z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0x010100BC360406F78B694A999E79329407DE44</vt:lpwstr>
  </property>
</Properties>
</file>