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7" r:id="rId2"/>
    <p:sldId id="271" r:id="rId3"/>
    <p:sldId id="272" r:id="rId4"/>
    <p:sldId id="274" r:id="rId5"/>
    <p:sldId id="260" r:id="rId6"/>
    <p:sldId id="273" r:id="rId7"/>
    <p:sldId id="275" r:id="rId8"/>
    <p:sldId id="276" r:id="rId9"/>
    <p:sldId id="277" r:id="rId10"/>
    <p:sldId id="27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B01AE-EF9E-41DB-8A56-48BDB754FBE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9CE37-EDF1-4B94-835C-44F6B7BAD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9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1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5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9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6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8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229600" cy="5334000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Constitutional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Development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 Pakistan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6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Constitutional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7400"/>
            <a:ext cx="7054644" cy="419100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The National Language Issue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Parliamentary or Presidential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Islamic or Secular State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October 1954,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Governor General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Ghulam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dissolved the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Constitute Assembly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Constituent Assembly,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Ghulam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called a Convention on May 10,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members were to be elected indirectly (by the provincial assemblies). In this way, the 2nd CA came into existence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3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Constitution of 1956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Salient Features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Preamble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Federal System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Semi-Rigid Constitution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Unicameral Legislature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Parliamentary System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National Languages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Islamic Provisions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190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Constitution of Pakistan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981201"/>
            <a:ext cx="7054644" cy="42672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Constitution is a set of laws/principles may be written or unwritten on which a country is acknowledged to be governed.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fundamental laws and principles that prescribes the nature, functions, and limits of a government or another institution.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fundamental law of the land and it is from this source that all the laws spring.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of rules which regulates the system of government within a state. </a:t>
            </a:r>
          </a:p>
        </p:txBody>
      </p:sp>
    </p:spTree>
    <p:extLst>
      <p:ext uri="{BB962C8B-B14F-4D97-AF65-F5344CB8AC3E}">
        <p14:creationId xmlns:p14="http://schemas.microsoft.com/office/powerpoint/2010/main" val="202497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Constitution making 1947 to 1956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3249"/>
            <a:ext cx="6929754" cy="4395158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Modified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India Act (1935) became the interim Constitution of Pakistan in 1947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Constituent Assembly was given the task of framing the Constitution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elected members in the 1946 elections made the first Constituent Assembly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0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Objectives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6777354" cy="487680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Resolutions was passed by constitute Assembly on March 12 , 1949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Constituent Assembly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Principle Committee (BPC). The primary task of this committee was to frame a set of basic principles for the future constitution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Pakistan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Resolution proposed by the prime Minister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Liaqat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Ali Khan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proclaimed that future constitution of Pakistan would not be modified entirely on  western pattern, but on the ideology and democratic faith of Islam  </a:t>
            </a:r>
          </a:p>
        </p:txBody>
      </p:sp>
    </p:spTree>
    <p:extLst>
      <p:ext uri="{BB962C8B-B14F-4D97-AF65-F5344CB8AC3E}">
        <p14:creationId xmlns:p14="http://schemas.microsoft.com/office/powerpoint/2010/main" val="292443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Resolution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00200"/>
            <a:ext cx="8202090" cy="5410200"/>
          </a:xfrm>
        </p:spPr>
        <p:txBody>
          <a:bodyPr>
            <a:normAutofit fontScale="40000" lnSpcReduction="20000"/>
          </a:bodyPr>
          <a:lstStyle/>
          <a:p>
            <a:r>
              <a:rPr lang="en-US" sz="7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Points </a:t>
            </a:r>
          </a:p>
          <a:p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Sovereignty belongs to Allah 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Principles of Democracy Shall be observed according to the percepts of Islam </a:t>
            </a:r>
          </a:p>
          <a:p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Muslims will be enabled to Live According to the teaching of Islam  </a:t>
            </a:r>
          </a:p>
          <a:p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Pakistan Shall be Federation</a:t>
            </a:r>
          </a:p>
          <a:p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Judiciary </a:t>
            </a:r>
          </a:p>
          <a:p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Rights shall be guaranteed    </a:t>
            </a:r>
          </a:p>
          <a:p>
            <a:endParaRPr lang="en-US" sz="51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7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Issues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faced by 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6929754" cy="49530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Federalism: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consensus on federalism but yet there were many issues to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settled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Pakistan consisted of two territorial parts, East Pakistan (with more population, less territory but administratively one unit) and West Pakistan (administratively 4 units). Federalism is meant to accommodate such kind of diversity maintaining the unity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provinces were demanding more Autonomy and Provincial Rights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6586764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at the federal level was another conflicting issue because East Pakistan and West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Pakistan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different in population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provinces of West Pakistan were also different in population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BPC 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committee presented its first report on 28th September 1950.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report two houses of the parliament were proposed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powers were proposed for the both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on population basis and upper house on provinces basis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3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Issue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295401"/>
            <a:ext cx="7054644" cy="4953006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u="sng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BPC report: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BPC presented its final report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proposed two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Houses of the Parliament will enjoy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 powers and equal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to East and West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House: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60, 60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house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200, 200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mention of national Language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143001"/>
            <a:ext cx="7054644" cy="5105406"/>
          </a:xfrm>
        </p:spPr>
        <p:txBody>
          <a:bodyPr>
            <a:normAutofit lnSpcReduction="10000"/>
          </a:bodyPr>
          <a:lstStyle/>
          <a:p>
            <a:r>
              <a:rPr lang="sv-SE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sv-SE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Formula October </a:t>
            </a:r>
            <a:r>
              <a:rPr lang="sv-SE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this formula Pakistan would have a bicameral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legislature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House: Equal representation to all five units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House: More representation to Eastern part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joint session, both wings had equal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 </a:t>
            </a:r>
          </a:p>
          <a:p>
            <a:pPr marL="1828830" lvl="4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East Pak            West Pak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House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165                     135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House 		10				 40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Session           175                      175   </a:t>
            </a:r>
          </a:p>
        </p:txBody>
      </p:sp>
    </p:spTree>
    <p:extLst>
      <p:ext uri="{BB962C8B-B14F-4D97-AF65-F5344CB8AC3E}">
        <p14:creationId xmlns:p14="http://schemas.microsoft.com/office/powerpoint/2010/main" val="365562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360406F78B694A999E79329407DE44" ma:contentTypeVersion="2" ma:contentTypeDescription="Create a new document." ma:contentTypeScope="" ma:versionID="e299f4dbeaa1454c8d787df53d7ac46e">
  <xsd:schema xmlns:xsd="http://www.w3.org/2001/XMLSchema" xmlns:xs="http://www.w3.org/2001/XMLSchema" xmlns:p="http://schemas.microsoft.com/office/2006/metadata/properties" xmlns:ns2="eec2afc7-c180-446c-bd47-20c74a4fd815" targetNamespace="http://schemas.microsoft.com/office/2006/metadata/properties" ma:root="true" ma:fieldsID="89961a9b8939caa981269023f1ac75b7" ns2:_="">
    <xsd:import namespace="eec2afc7-c180-446c-bd47-20c74a4fd8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2afc7-c180-446c-bd47-20c74a4fd8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E0E580-B79B-4874-8D9F-A2BE1E7CD916}"/>
</file>

<file path=customXml/itemProps2.xml><?xml version="1.0" encoding="utf-8"?>
<ds:datastoreItem xmlns:ds="http://schemas.openxmlformats.org/officeDocument/2006/customXml" ds:itemID="{D269F148-62E8-4E54-86E4-5AB16CB875EF}"/>
</file>

<file path=customXml/itemProps3.xml><?xml version="1.0" encoding="utf-8"?>
<ds:datastoreItem xmlns:ds="http://schemas.openxmlformats.org/officeDocument/2006/customXml" ds:itemID="{55E969EA-0E6F-4FAE-B4DB-24D17B5BC950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608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   Constitutional Development in Pakistan </vt:lpstr>
      <vt:lpstr>Constitution of Pakistan </vt:lpstr>
      <vt:lpstr>The Constitution making 1947 to 1956</vt:lpstr>
      <vt:lpstr>The Objectives Resolution</vt:lpstr>
      <vt:lpstr>Objective Resolution </vt:lpstr>
      <vt:lpstr>Major Issues faced by CA</vt:lpstr>
      <vt:lpstr>2: Representation </vt:lpstr>
      <vt:lpstr>Representation Issue </vt:lpstr>
      <vt:lpstr>Representation </vt:lpstr>
      <vt:lpstr>Constitutional Issues</vt:lpstr>
      <vt:lpstr>The Constitution of 1956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Constitutional Development of Pakistan</dc:title>
  <dc:creator>yaseen akbar jouhar</dc:creator>
  <cp:lastModifiedBy>hp</cp:lastModifiedBy>
  <cp:revision>37</cp:revision>
  <dcterms:created xsi:type="dcterms:W3CDTF">2006-08-16T00:00:00Z</dcterms:created>
  <dcterms:modified xsi:type="dcterms:W3CDTF">2019-11-10T18:14:12Z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0x010100BC360406F78B694A999E79329407DE44</vt:lpwstr>
  </property>
</Properties>
</file>