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4" r:id="rId5"/>
    <p:sldId id="265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8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2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0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3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5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6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4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4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5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8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6730" y="2194560"/>
            <a:ext cx="7667271" cy="295220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INTRODUCE YOURSELVES!</a:t>
            </a:r>
            <a:endParaRPr lang="en-US" sz="4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:PAKISTAN STUDIES 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Credit Hours:02</a:t>
            </a:r>
          </a:p>
          <a:p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 Days 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4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Monday,Tuesday</a:t>
            </a:r>
            <a:endParaRPr lang="en-US" sz="4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Sections: 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BEE12-AB&amp;C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MARKS BREAKDOWN: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OHT-1: 15% 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OHT-2: 15%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ESE: 50%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Assignment: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Quiz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:10%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6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1337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Recommended Book:</a:t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Emergence of Pakistan, </a:t>
            </a:r>
            <a:r>
              <a:rPr lang="en-US" sz="2400" dirty="0" err="1">
                <a:solidFill>
                  <a:schemeClr val="tx1"/>
                </a:solidFill>
              </a:rPr>
              <a:t>Ch</a:t>
            </a:r>
            <a:r>
              <a:rPr lang="en-US" sz="2400" dirty="0">
                <a:solidFill>
                  <a:schemeClr val="tx1"/>
                </a:solidFill>
              </a:rPr>
              <a:t> Muhammad Ali, University of the Punjab, Lahore, 1979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Rules: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on time. Attendance register/window will be closed after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minutes.</a:t>
            </a:r>
          </a:p>
          <a:p>
            <a:r>
              <a:rPr lang="en-US" dirty="0" smtClean="0"/>
              <a:t>Be </a:t>
            </a:r>
            <a:r>
              <a:rPr lang="en-US" dirty="0" smtClean="0"/>
              <a:t>Punctual.</a:t>
            </a:r>
          </a:p>
          <a:p>
            <a:r>
              <a:rPr lang="en-US" dirty="0" smtClean="0"/>
              <a:t>Any </a:t>
            </a:r>
            <a:r>
              <a:rPr lang="en-US" dirty="0" smtClean="0"/>
              <a:t>kind of disturbance will not be tolerated during the lecture.</a:t>
            </a:r>
          </a:p>
          <a:p>
            <a:r>
              <a:rPr lang="en-US" dirty="0" smtClean="0"/>
              <a:t> Late assignments will not be graded.</a:t>
            </a:r>
          </a:p>
          <a:p>
            <a:r>
              <a:rPr lang="en-US" dirty="0" smtClean="0"/>
              <a:t>You can always come to me after the class or in Consulting hours to discuss your concerns.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56235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5400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Questions/ Answers</a:t>
            </a:r>
            <a:endParaRPr lang="en-US" sz="5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No 1:</a:t>
            </a:r>
            <a:b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Draw a Map of Pakistan 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Due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 Next class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110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INTRODUCE YOURSELVES!</vt:lpstr>
      <vt:lpstr>COURSE :PAKISTAN STUDIES </vt:lpstr>
      <vt:lpstr>MARKS BREAKDOWN:</vt:lpstr>
      <vt:lpstr>Recommended Book:   The Emergence of Pakistan, Ch Muhammad Ali, University of the Punjab, Lahore, 1979 </vt:lpstr>
      <vt:lpstr>Rules:</vt:lpstr>
      <vt:lpstr>           Questions/ Answers</vt:lpstr>
      <vt:lpstr>Assignment No 1: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YOURSELF!</dc:title>
  <dc:creator>hssnmhmd2@outlook.com</dc:creator>
  <cp:lastModifiedBy>hssnmhmd2@outlook.com</cp:lastModifiedBy>
  <cp:revision>16</cp:revision>
  <dcterms:created xsi:type="dcterms:W3CDTF">2020-09-14T15:12:27Z</dcterms:created>
  <dcterms:modified xsi:type="dcterms:W3CDTF">2021-02-28T16:45:32Z</dcterms:modified>
</cp:coreProperties>
</file>