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0" r:id="rId1"/>
  </p:sldMasterIdLst>
  <p:notesMasterIdLst>
    <p:notesMasterId r:id="rId41"/>
  </p:notesMasterIdLst>
  <p:handoutMasterIdLst>
    <p:handoutMasterId r:id="rId42"/>
  </p:handoutMasterIdLst>
  <p:sldIdLst>
    <p:sldId id="435" r:id="rId2"/>
    <p:sldId id="559" r:id="rId3"/>
    <p:sldId id="560" r:id="rId4"/>
    <p:sldId id="561" r:id="rId5"/>
    <p:sldId id="562" r:id="rId6"/>
    <p:sldId id="563" r:id="rId7"/>
    <p:sldId id="564" r:id="rId8"/>
    <p:sldId id="565" r:id="rId9"/>
    <p:sldId id="566" r:id="rId10"/>
    <p:sldId id="567" r:id="rId11"/>
    <p:sldId id="568" r:id="rId12"/>
    <p:sldId id="569" r:id="rId13"/>
    <p:sldId id="570" r:id="rId14"/>
    <p:sldId id="571" r:id="rId15"/>
    <p:sldId id="572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0" r:id="rId24"/>
    <p:sldId id="581" r:id="rId25"/>
    <p:sldId id="582" r:id="rId26"/>
    <p:sldId id="583" r:id="rId27"/>
    <p:sldId id="584" r:id="rId28"/>
    <p:sldId id="585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595" r:id="rId38"/>
    <p:sldId id="596" r:id="rId39"/>
    <p:sldId id="597" r:id="rId40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6FE96-EF67-4D02-9DB7-8DEB54F53333}" v="1" dt="2024-03-13T09:56:32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9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-1308" y="-78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tan  Khan" userId="bace0ed3-4e6a-491e-9e73-ed10f1a893a5" providerId="ADAL" clId="{A188D759-3C83-4237-B0F8-9EDED79E2FF2}"/>
    <pc:docChg chg="undo redo custSel addSld delSld modSld sldOrd">
      <pc:chgData name="Bostan  Khan" userId="bace0ed3-4e6a-491e-9e73-ed10f1a893a5" providerId="ADAL" clId="{A188D759-3C83-4237-B0F8-9EDED79E2FF2}" dt="2024-03-13T09:50:28.763" v="369" actId="20577"/>
      <pc:docMkLst>
        <pc:docMk/>
      </pc:docMkLst>
      <pc:sldChg chg="modSp mod">
        <pc:chgData name="Bostan  Khan" userId="bace0ed3-4e6a-491e-9e73-ed10f1a893a5" providerId="ADAL" clId="{A188D759-3C83-4237-B0F8-9EDED79E2FF2}" dt="2024-03-13T09:48:07.193" v="337" actId="20577"/>
        <pc:sldMkLst>
          <pc:docMk/>
          <pc:sldMk cId="3425530167" sldId="447"/>
        </pc:sldMkLst>
        <pc:spChg chg="mod">
          <ac:chgData name="Bostan  Khan" userId="bace0ed3-4e6a-491e-9e73-ed10f1a893a5" providerId="ADAL" clId="{A188D759-3C83-4237-B0F8-9EDED79E2FF2}" dt="2024-03-13T09:48:07.193" v="337" actId="20577"/>
          <ac:spMkLst>
            <pc:docMk/>
            <pc:sldMk cId="3425530167" sldId="447"/>
            <ac:spMk id="12291" creationId="{00000000-0000-0000-0000-000000000000}"/>
          </ac:spMkLst>
        </pc:spChg>
      </pc:sldChg>
      <pc:sldChg chg="modSp mod">
        <pc:chgData name="Bostan  Khan" userId="bace0ed3-4e6a-491e-9e73-ed10f1a893a5" providerId="ADAL" clId="{A188D759-3C83-4237-B0F8-9EDED79E2FF2}" dt="2024-03-09T11:39:00.485" v="276" actId="20577"/>
        <pc:sldMkLst>
          <pc:docMk/>
          <pc:sldMk cId="1108243996" sldId="448"/>
        </pc:sldMkLst>
        <pc:spChg chg="mod">
          <ac:chgData name="Bostan  Khan" userId="bace0ed3-4e6a-491e-9e73-ed10f1a893a5" providerId="ADAL" clId="{A188D759-3C83-4237-B0F8-9EDED79E2FF2}" dt="2024-03-09T11:39:00.485" v="276" actId="20577"/>
          <ac:spMkLst>
            <pc:docMk/>
            <pc:sldMk cId="1108243996" sldId="448"/>
            <ac:spMk id="17445" creationId="{00000000-0000-0000-0000-000000000000}"/>
          </ac:spMkLst>
        </pc:spChg>
      </pc:sldChg>
      <pc:sldChg chg="modSp mod">
        <pc:chgData name="Bostan  Khan" userId="bace0ed3-4e6a-491e-9e73-ed10f1a893a5" providerId="ADAL" clId="{A188D759-3C83-4237-B0F8-9EDED79E2FF2}" dt="2024-03-13T09:49:07.284" v="356" actId="313"/>
        <pc:sldMkLst>
          <pc:docMk/>
          <pc:sldMk cId="2711038200" sldId="451"/>
        </pc:sldMkLst>
        <pc:spChg chg="mod">
          <ac:chgData name="Bostan  Khan" userId="bace0ed3-4e6a-491e-9e73-ed10f1a893a5" providerId="ADAL" clId="{A188D759-3C83-4237-B0F8-9EDED79E2FF2}" dt="2024-03-13T09:48:37.637" v="348" actId="20577"/>
          <ac:spMkLst>
            <pc:docMk/>
            <pc:sldMk cId="2711038200" sldId="451"/>
            <ac:spMk id="8226" creationId="{00000000-0000-0000-0000-000000000000}"/>
          </ac:spMkLst>
        </pc:spChg>
        <pc:spChg chg="mod">
          <ac:chgData name="Bostan  Khan" userId="bace0ed3-4e6a-491e-9e73-ed10f1a893a5" providerId="ADAL" clId="{A188D759-3C83-4237-B0F8-9EDED79E2FF2}" dt="2024-03-13T09:49:05.380" v="353" actId="313"/>
          <ac:spMkLst>
            <pc:docMk/>
            <pc:sldMk cId="2711038200" sldId="451"/>
            <ac:spMk id="8258" creationId="{00000000-0000-0000-0000-000000000000}"/>
          </ac:spMkLst>
        </pc:spChg>
        <pc:spChg chg="mod">
          <ac:chgData name="Bostan  Khan" userId="bace0ed3-4e6a-491e-9e73-ed10f1a893a5" providerId="ADAL" clId="{A188D759-3C83-4237-B0F8-9EDED79E2FF2}" dt="2024-03-13T09:49:05.915" v="354" actId="313"/>
          <ac:spMkLst>
            <pc:docMk/>
            <pc:sldMk cId="2711038200" sldId="451"/>
            <ac:spMk id="8259" creationId="{00000000-0000-0000-0000-000000000000}"/>
          </ac:spMkLst>
        </pc:spChg>
        <pc:spChg chg="mod">
          <ac:chgData name="Bostan  Khan" userId="bace0ed3-4e6a-491e-9e73-ed10f1a893a5" providerId="ADAL" clId="{A188D759-3C83-4237-B0F8-9EDED79E2FF2}" dt="2024-03-13T09:49:06.644" v="355" actId="313"/>
          <ac:spMkLst>
            <pc:docMk/>
            <pc:sldMk cId="2711038200" sldId="451"/>
            <ac:spMk id="8261" creationId="{00000000-0000-0000-0000-000000000000}"/>
          </ac:spMkLst>
        </pc:spChg>
        <pc:spChg chg="mod">
          <ac:chgData name="Bostan  Khan" userId="bace0ed3-4e6a-491e-9e73-ed10f1a893a5" providerId="ADAL" clId="{A188D759-3C83-4237-B0F8-9EDED79E2FF2}" dt="2024-03-13T09:49:07.284" v="356" actId="313"/>
          <ac:spMkLst>
            <pc:docMk/>
            <pc:sldMk cId="2711038200" sldId="451"/>
            <ac:spMk id="8262" creationId="{00000000-0000-0000-0000-000000000000}"/>
          </ac:spMkLst>
        </pc:spChg>
      </pc:sldChg>
      <pc:sldChg chg="modSp mod">
        <pc:chgData name="Bostan  Khan" userId="bace0ed3-4e6a-491e-9e73-ed10f1a893a5" providerId="ADAL" clId="{A188D759-3C83-4237-B0F8-9EDED79E2FF2}" dt="2024-03-13T09:49:26.050" v="361" actId="313"/>
        <pc:sldMkLst>
          <pc:docMk/>
          <pc:sldMk cId="345690984" sldId="452"/>
        </pc:sldMkLst>
        <pc:spChg chg="mod">
          <ac:chgData name="Bostan  Khan" userId="bace0ed3-4e6a-491e-9e73-ed10f1a893a5" providerId="ADAL" clId="{A188D759-3C83-4237-B0F8-9EDED79E2FF2}" dt="2024-03-13T09:49:26.050" v="361" actId="313"/>
          <ac:spMkLst>
            <pc:docMk/>
            <pc:sldMk cId="345690984" sldId="452"/>
            <ac:spMk id="9219" creationId="{00000000-0000-0000-0000-000000000000}"/>
          </ac:spMkLst>
        </pc:spChg>
      </pc:sldChg>
      <pc:sldChg chg="modSp mod">
        <pc:chgData name="Bostan  Khan" userId="bace0ed3-4e6a-491e-9e73-ed10f1a893a5" providerId="ADAL" clId="{A188D759-3C83-4237-B0F8-9EDED79E2FF2}" dt="2024-03-13T09:48:52.651" v="350" actId="313"/>
        <pc:sldMkLst>
          <pc:docMk/>
          <pc:sldMk cId="75597982" sldId="454"/>
        </pc:sldMkLst>
        <pc:spChg chg="mod">
          <ac:chgData name="Bostan  Khan" userId="bace0ed3-4e6a-491e-9e73-ed10f1a893a5" providerId="ADAL" clId="{A188D759-3C83-4237-B0F8-9EDED79E2FF2}" dt="2024-03-13T09:48:52.651" v="350" actId="313"/>
          <ac:spMkLst>
            <pc:docMk/>
            <pc:sldMk cId="75597982" sldId="454"/>
            <ac:spMk id="10243" creationId="{00000000-0000-0000-0000-000000000000}"/>
          </ac:spMkLst>
        </pc:spChg>
      </pc:sldChg>
      <pc:sldChg chg="modSp mod">
        <pc:chgData name="Bostan  Khan" userId="bace0ed3-4e6a-491e-9e73-ed10f1a893a5" providerId="ADAL" clId="{A188D759-3C83-4237-B0F8-9EDED79E2FF2}" dt="2024-03-13T09:50:28.763" v="369" actId="20577"/>
        <pc:sldMkLst>
          <pc:docMk/>
          <pc:sldMk cId="1290463038" sldId="455"/>
        </pc:sldMkLst>
        <pc:spChg chg="mod">
          <ac:chgData name="Bostan  Khan" userId="bace0ed3-4e6a-491e-9e73-ed10f1a893a5" providerId="ADAL" clId="{A188D759-3C83-4237-B0F8-9EDED79E2FF2}" dt="2024-03-13T09:50:28.763" v="369" actId="20577"/>
          <ac:spMkLst>
            <pc:docMk/>
            <pc:sldMk cId="1290463038" sldId="455"/>
            <ac:spMk id="6" creationId="{00000000-0000-0000-0000-000000000000}"/>
          </ac:spMkLst>
        </pc:spChg>
      </pc:sldChg>
      <pc:sldChg chg="modSp mod">
        <pc:chgData name="Bostan  Khan" userId="bace0ed3-4e6a-491e-9e73-ed10f1a893a5" providerId="ADAL" clId="{A188D759-3C83-4237-B0F8-9EDED79E2FF2}" dt="2024-03-09T11:38:36.263" v="251" actId="1037"/>
        <pc:sldMkLst>
          <pc:docMk/>
          <pc:sldMk cId="1703451324" sldId="456"/>
        </pc:sldMkLst>
        <pc:spChg chg="mod">
          <ac:chgData name="Bostan  Khan" userId="bace0ed3-4e6a-491e-9e73-ed10f1a893a5" providerId="ADAL" clId="{A188D759-3C83-4237-B0F8-9EDED79E2FF2}" dt="2024-03-09T11:38:36.263" v="251" actId="1037"/>
          <ac:spMkLst>
            <pc:docMk/>
            <pc:sldMk cId="1703451324" sldId="456"/>
            <ac:spMk id="12336" creationId="{00000000-0000-0000-0000-000000000000}"/>
          </ac:spMkLst>
        </pc:spChg>
        <pc:spChg chg="mod">
          <ac:chgData name="Bostan  Khan" userId="bace0ed3-4e6a-491e-9e73-ed10f1a893a5" providerId="ADAL" clId="{A188D759-3C83-4237-B0F8-9EDED79E2FF2}" dt="2024-03-09T11:38:36.263" v="251" actId="1037"/>
          <ac:spMkLst>
            <pc:docMk/>
            <pc:sldMk cId="1703451324" sldId="456"/>
            <ac:spMk id="12340" creationId="{00000000-0000-0000-0000-000000000000}"/>
          </ac:spMkLst>
        </pc:spChg>
        <pc:spChg chg="mod">
          <ac:chgData name="Bostan  Khan" userId="bace0ed3-4e6a-491e-9e73-ed10f1a893a5" providerId="ADAL" clId="{A188D759-3C83-4237-B0F8-9EDED79E2FF2}" dt="2024-03-09T11:38:36.263" v="251" actId="1037"/>
          <ac:spMkLst>
            <pc:docMk/>
            <pc:sldMk cId="1703451324" sldId="456"/>
            <ac:spMk id="12341" creationId="{00000000-0000-0000-0000-000000000000}"/>
          </ac:spMkLst>
        </pc:spChg>
        <pc:spChg chg="mod">
          <ac:chgData name="Bostan  Khan" userId="bace0ed3-4e6a-491e-9e73-ed10f1a893a5" providerId="ADAL" clId="{A188D759-3C83-4237-B0F8-9EDED79E2FF2}" dt="2024-03-09T11:38:36.263" v="251" actId="1037"/>
          <ac:spMkLst>
            <pc:docMk/>
            <pc:sldMk cId="1703451324" sldId="456"/>
            <ac:spMk id="12342" creationId="{00000000-0000-0000-0000-000000000000}"/>
          </ac:spMkLst>
        </pc:spChg>
        <pc:spChg chg="mod">
          <ac:chgData name="Bostan  Khan" userId="bace0ed3-4e6a-491e-9e73-ed10f1a893a5" providerId="ADAL" clId="{A188D759-3C83-4237-B0F8-9EDED79E2FF2}" dt="2024-03-09T11:38:36.263" v="251" actId="1037"/>
          <ac:spMkLst>
            <pc:docMk/>
            <pc:sldMk cId="1703451324" sldId="456"/>
            <ac:spMk id="12344" creationId="{00000000-0000-0000-0000-000000000000}"/>
          </ac:spMkLst>
        </pc:spChg>
      </pc:sldChg>
      <pc:sldChg chg="modSp mod">
        <pc:chgData name="Bostan  Khan" userId="bace0ed3-4e6a-491e-9e73-ed10f1a893a5" providerId="ADAL" clId="{A188D759-3C83-4237-B0F8-9EDED79E2FF2}" dt="2024-03-13T09:48:54.482" v="352" actId="313"/>
        <pc:sldMkLst>
          <pc:docMk/>
          <pc:sldMk cId="1539684655" sldId="469"/>
        </pc:sldMkLst>
        <pc:spChg chg="mod">
          <ac:chgData name="Bostan  Khan" userId="bace0ed3-4e6a-491e-9e73-ed10f1a893a5" providerId="ADAL" clId="{A188D759-3C83-4237-B0F8-9EDED79E2FF2}" dt="2024-03-13T09:48:54.482" v="352" actId="313"/>
          <ac:spMkLst>
            <pc:docMk/>
            <pc:sldMk cId="1539684655" sldId="469"/>
            <ac:spMk id="14340" creationId="{00000000-0000-0000-0000-000000000000}"/>
          </ac:spMkLst>
        </pc:spChg>
      </pc:sldChg>
      <pc:sldChg chg="modSp mod">
        <pc:chgData name="Bostan  Khan" userId="bace0ed3-4e6a-491e-9e73-ed10f1a893a5" providerId="ADAL" clId="{A188D759-3C83-4237-B0F8-9EDED79E2FF2}" dt="2024-03-09T11:37:23.323" v="164" actId="20577"/>
        <pc:sldMkLst>
          <pc:docMk/>
          <pc:sldMk cId="4007619601" sldId="471"/>
        </pc:sldMkLst>
        <pc:spChg chg="mod">
          <ac:chgData name="Bostan  Khan" userId="bace0ed3-4e6a-491e-9e73-ed10f1a893a5" providerId="ADAL" clId="{A188D759-3C83-4237-B0F8-9EDED79E2FF2}" dt="2024-03-09T11:36:30.934" v="141" actId="20577"/>
          <ac:spMkLst>
            <pc:docMk/>
            <pc:sldMk cId="4007619601" sldId="471"/>
            <ac:spMk id="16386" creationId="{00000000-0000-0000-0000-000000000000}"/>
          </ac:spMkLst>
        </pc:spChg>
        <pc:spChg chg="mod">
          <ac:chgData name="Bostan  Khan" userId="bace0ed3-4e6a-491e-9e73-ed10f1a893a5" providerId="ADAL" clId="{A188D759-3C83-4237-B0F8-9EDED79E2FF2}" dt="2024-03-09T11:35:49.012" v="85" actId="20577"/>
          <ac:spMkLst>
            <pc:docMk/>
            <pc:sldMk cId="4007619601" sldId="471"/>
            <ac:spMk id="16387" creationId="{00000000-0000-0000-0000-000000000000}"/>
          </ac:spMkLst>
        </pc:spChg>
        <pc:spChg chg="mod">
          <ac:chgData name="Bostan  Khan" userId="bace0ed3-4e6a-491e-9e73-ed10f1a893a5" providerId="ADAL" clId="{A188D759-3C83-4237-B0F8-9EDED79E2FF2}" dt="2024-03-09T11:37:23.323" v="164" actId="20577"/>
          <ac:spMkLst>
            <pc:docMk/>
            <pc:sldMk cId="4007619601" sldId="471"/>
            <ac:spMk id="16419" creationId="{00000000-0000-0000-0000-000000000000}"/>
          </ac:spMkLst>
        </pc:spChg>
      </pc:sldChg>
      <pc:sldChg chg="modSp mod">
        <pc:chgData name="Bostan  Khan" userId="bace0ed3-4e6a-491e-9e73-ed10f1a893a5" providerId="ADAL" clId="{A188D759-3C83-4237-B0F8-9EDED79E2FF2}" dt="2024-03-09T11:38:11.231" v="240" actId="20577"/>
        <pc:sldMkLst>
          <pc:docMk/>
          <pc:sldMk cId="2323526633" sldId="472"/>
        </pc:sldMkLst>
        <pc:spChg chg="mod">
          <ac:chgData name="Bostan  Khan" userId="bace0ed3-4e6a-491e-9e73-ed10f1a893a5" providerId="ADAL" clId="{A188D759-3C83-4237-B0F8-9EDED79E2FF2}" dt="2024-03-09T11:38:11.231" v="240" actId="20577"/>
          <ac:spMkLst>
            <pc:docMk/>
            <pc:sldMk cId="2323526633" sldId="472"/>
            <ac:spMk id="381955" creationId="{00000000-0000-0000-0000-000000000000}"/>
          </ac:spMkLst>
        </pc:spChg>
      </pc:sldChg>
      <pc:sldChg chg="modSp mod">
        <pc:chgData name="Bostan  Khan" userId="bace0ed3-4e6a-491e-9e73-ed10f1a893a5" providerId="ADAL" clId="{A188D759-3C83-4237-B0F8-9EDED79E2FF2}" dt="2024-03-09T10:00:54.693" v="29" actId="14100"/>
        <pc:sldMkLst>
          <pc:docMk/>
          <pc:sldMk cId="2960787222" sldId="477"/>
        </pc:sldMkLst>
        <pc:spChg chg="mod">
          <ac:chgData name="Bostan  Khan" userId="bace0ed3-4e6a-491e-9e73-ed10f1a893a5" providerId="ADAL" clId="{A188D759-3C83-4237-B0F8-9EDED79E2FF2}" dt="2024-03-09T10:00:41.111" v="2" actId="14100"/>
          <ac:spMkLst>
            <pc:docMk/>
            <pc:sldMk cId="2960787222" sldId="477"/>
            <ac:spMk id="45058" creationId="{00000000-0000-0000-0000-000000000000}"/>
          </ac:spMkLst>
        </pc:spChg>
        <pc:spChg chg="mod">
          <ac:chgData name="Bostan  Khan" userId="bace0ed3-4e6a-491e-9e73-ed10f1a893a5" providerId="ADAL" clId="{A188D759-3C83-4237-B0F8-9EDED79E2FF2}" dt="2024-03-09T10:00:54.693" v="29" actId="14100"/>
          <ac:spMkLst>
            <pc:docMk/>
            <pc:sldMk cId="2960787222" sldId="477"/>
            <ac:spMk id="45059" creationId="{00000000-0000-0000-0000-000000000000}"/>
          </ac:spMkLst>
        </pc:spChg>
      </pc:sldChg>
      <pc:sldChg chg="modSp mod">
        <pc:chgData name="Bostan  Khan" userId="bace0ed3-4e6a-491e-9e73-ed10f1a893a5" providerId="ADAL" clId="{A188D759-3C83-4237-B0F8-9EDED79E2FF2}" dt="2024-03-09T11:36:48.423" v="146" actId="27636"/>
        <pc:sldMkLst>
          <pc:docMk/>
          <pc:sldMk cId="1570998338" sldId="479"/>
        </pc:sldMkLst>
        <pc:spChg chg="mod">
          <ac:chgData name="Bostan  Khan" userId="bace0ed3-4e6a-491e-9e73-ed10f1a893a5" providerId="ADAL" clId="{A188D759-3C83-4237-B0F8-9EDED79E2FF2}" dt="2024-03-09T11:36:48.423" v="146" actId="27636"/>
          <ac:spMkLst>
            <pc:docMk/>
            <pc:sldMk cId="1570998338" sldId="479"/>
            <ac:spMk id="38915" creationId="{00000000-0000-0000-0000-000000000000}"/>
          </ac:spMkLst>
        </pc:spChg>
      </pc:sldChg>
      <pc:sldChg chg="modSp mod">
        <pc:chgData name="Bostan  Khan" userId="bace0ed3-4e6a-491e-9e73-ed10f1a893a5" providerId="ADAL" clId="{A188D759-3C83-4237-B0F8-9EDED79E2FF2}" dt="2024-03-09T10:02:20.618" v="30" actId="20577"/>
        <pc:sldMkLst>
          <pc:docMk/>
          <pc:sldMk cId="607919356" sldId="481"/>
        </pc:sldMkLst>
        <pc:spChg chg="mod">
          <ac:chgData name="Bostan  Khan" userId="bace0ed3-4e6a-491e-9e73-ed10f1a893a5" providerId="ADAL" clId="{A188D759-3C83-4237-B0F8-9EDED79E2FF2}" dt="2024-03-09T10:02:20.618" v="30" actId="20577"/>
          <ac:spMkLst>
            <pc:docMk/>
            <pc:sldMk cId="607919356" sldId="481"/>
            <ac:spMk id="22531" creationId="{00000000-0000-0000-0000-000000000000}"/>
          </ac:spMkLst>
        </pc:spChg>
      </pc:sldChg>
      <pc:sldChg chg="addSp delSp modSp mod addAnim delAnim modAnim">
        <pc:chgData name="Bostan  Khan" userId="bace0ed3-4e6a-491e-9e73-ed10f1a893a5" providerId="ADAL" clId="{A188D759-3C83-4237-B0F8-9EDED79E2FF2}" dt="2024-03-13T06:04:59.479" v="331" actId="478"/>
        <pc:sldMkLst>
          <pc:docMk/>
          <pc:sldMk cId="4087294714" sldId="502"/>
        </pc:sldMkLst>
        <pc:picChg chg="add del mod modCrop">
          <ac:chgData name="Bostan  Khan" userId="bace0ed3-4e6a-491e-9e73-ed10f1a893a5" providerId="ADAL" clId="{A188D759-3C83-4237-B0F8-9EDED79E2FF2}" dt="2024-03-13T06:04:59.479" v="331" actId="478"/>
          <ac:picMkLst>
            <pc:docMk/>
            <pc:sldMk cId="4087294714" sldId="502"/>
            <ac:picMk id="2" creationId="{95359F6A-03A4-3576-6AEC-3FD373060F16}"/>
          </ac:picMkLst>
        </pc:picChg>
      </pc:sldChg>
      <pc:sldChg chg="modSp">
        <pc:chgData name="Bostan  Khan" userId="bace0ed3-4e6a-491e-9e73-ed10f1a893a5" providerId="ADAL" clId="{A188D759-3C83-4237-B0F8-9EDED79E2FF2}" dt="2024-03-09T10:13:49.292" v="37" actId="20577"/>
        <pc:sldMkLst>
          <pc:docMk/>
          <pc:sldMk cId="403042194" sldId="503"/>
        </pc:sldMkLst>
        <pc:spChg chg="mod">
          <ac:chgData name="Bostan  Khan" userId="bace0ed3-4e6a-491e-9e73-ed10f1a893a5" providerId="ADAL" clId="{A188D759-3C83-4237-B0F8-9EDED79E2FF2}" dt="2024-03-09T10:13:49.292" v="37" actId="20577"/>
          <ac:spMkLst>
            <pc:docMk/>
            <pc:sldMk cId="403042194" sldId="503"/>
            <ac:spMk id="37913" creationId="{00000000-0000-0000-0000-000000000000}"/>
          </ac:spMkLst>
        </pc:spChg>
      </pc:sldChg>
      <pc:sldChg chg="del">
        <pc:chgData name="Bostan  Khan" userId="bace0ed3-4e6a-491e-9e73-ed10f1a893a5" providerId="ADAL" clId="{A188D759-3C83-4237-B0F8-9EDED79E2FF2}" dt="2024-03-09T10:41:55.318" v="78" actId="47"/>
        <pc:sldMkLst>
          <pc:docMk/>
          <pc:sldMk cId="1259893018" sldId="506"/>
        </pc:sldMkLst>
      </pc:sldChg>
      <pc:sldChg chg="del">
        <pc:chgData name="Bostan  Khan" userId="bace0ed3-4e6a-491e-9e73-ed10f1a893a5" providerId="ADAL" clId="{A188D759-3C83-4237-B0F8-9EDED79E2FF2}" dt="2024-03-09T10:41:55.318" v="78" actId="47"/>
        <pc:sldMkLst>
          <pc:docMk/>
          <pc:sldMk cId="4144481528" sldId="507"/>
        </pc:sldMkLst>
      </pc:sldChg>
      <pc:sldChg chg="addSp delSp modSp mod">
        <pc:chgData name="Bostan  Khan" userId="bace0ed3-4e6a-491e-9e73-ed10f1a893a5" providerId="ADAL" clId="{A188D759-3C83-4237-B0F8-9EDED79E2FF2}" dt="2024-03-13T06:04:40.413" v="311" actId="478"/>
        <pc:sldMkLst>
          <pc:docMk/>
          <pc:sldMk cId="2077558122" sldId="515"/>
        </pc:sldMkLst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41" creationId="{BCFD0FD2-D7D2-4C88-4A83-32D4EB832625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42" creationId="{1476E56D-D586-1FBF-6B38-A046CDB66291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43" creationId="{A07FB5C6-02EC-E85D-7431-9C96DCD60224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44" creationId="{5C6413B5-891B-1489-E806-3A6B4CB6B380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45" creationId="{9BBC673B-3D85-66F7-76BA-4FB8BF1DCE83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46" creationId="{5C4FC999-0766-53C0-AFE9-15EFFBECCB1C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47" creationId="{15726796-760A-A0B8-9091-4846C62F5AE7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48" creationId="{F717D0CB-DB49-B965-9D77-8A5DF42EA3C9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49" creationId="{8A23CB4D-36FA-C321-92C5-7D4FE87F858F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50" creationId="{B31426D3-83FC-C240-7E9E-2FDAB9C633E3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52" creationId="{58BB597E-1385-E1C7-1503-B720FBE3F8D2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53" creationId="{370C73A8-AF16-E8B0-C851-CC419EFA4E26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54" creationId="{1AC56285-B21A-4FAA-A8E1-A8F881D28FD9}"/>
          </ac:spMkLst>
        </pc:spChg>
        <pc:spChg chg="add del mod">
          <ac:chgData name="Bostan  Khan" userId="bace0ed3-4e6a-491e-9e73-ed10f1a893a5" providerId="ADAL" clId="{A188D759-3C83-4237-B0F8-9EDED79E2FF2}" dt="2024-03-13T06:04:39.448" v="306" actId="478"/>
          <ac:spMkLst>
            <pc:docMk/>
            <pc:sldMk cId="2077558122" sldId="515"/>
            <ac:spMk id="55" creationId="{6F4AFF11-DC0E-F3E7-D786-711757193C61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56" creationId="{047B1B54-9CCE-C1DF-1A26-501093058737}"/>
          </ac:spMkLst>
        </pc:spChg>
        <pc:spChg chg="add del mod">
          <ac:chgData name="Bostan  Khan" userId="bace0ed3-4e6a-491e-9e73-ed10f1a893a5" providerId="ADAL" clId="{A188D759-3C83-4237-B0F8-9EDED79E2FF2}" dt="2024-03-13T06:04:39.181" v="305" actId="478"/>
          <ac:spMkLst>
            <pc:docMk/>
            <pc:sldMk cId="2077558122" sldId="515"/>
            <ac:spMk id="57" creationId="{7309BF15-37E7-B5F1-2AD5-3D89237E04B8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58" creationId="{4ED84A07-AB1C-8E79-4412-5532260610AA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59" creationId="{81C3DA10-2054-B158-00AC-717ABB3C776F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60" creationId="{54DA5B41-E522-0132-C659-A23A2AB3A208}"/>
          </ac:spMkLst>
        </pc:spChg>
        <pc:spChg chg="add del mod">
          <ac:chgData name="Bostan  Khan" userId="bace0ed3-4e6a-491e-9e73-ed10f1a893a5" providerId="ADAL" clId="{A188D759-3C83-4237-B0F8-9EDED79E2FF2}" dt="2024-03-13T06:04:38.610" v="303" actId="478"/>
          <ac:spMkLst>
            <pc:docMk/>
            <pc:sldMk cId="2077558122" sldId="515"/>
            <ac:spMk id="61" creationId="{1AB50F4D-2FD4-6FD8-C46D-33231FA723C0}"/>
          </ac:spMkLst>
        </pc:spChg>
        <pc:spChg chg="add del mod">
          <ac:chgData name="Bostan  Khan" userId="bace0ed3-4e6a-491e-9e73-ed10f1a893a5" providerId="ADAL" clId="{A188D759-3C83-4237-B0F8-9EDED79E2FF2}" dt="2024-03-13T06:04:40.413" v="311" actId="478"/>
          <ac:spMkLst>
            <pc:docMk/>
            <pc:sldMk cId="2077558122" sldId="515"/>
            <ac:spMk id="62" creationId="{0A906CEF-27C8-638B-38FA-3E07E6A90ABE}"/>
          </ac:spMkLst>
        </pc:spChg>
        <pc:spChg chg="add del mod">
          <ac:chgData name="Bostan  Khan" userId="bace0ed3-4e6a-491e-9e73-ed10f1a893a5" providerId="ADAL" clId="{A188D759-3C83-4237-B0F8-9EDED79E2FF2}" dt="2024-03-13T06:04:40.243" v="310" actId="478"/>
          <ac:spMkLst>
            <pc:docMk/>
            <pc:sldMk cId="2077558122" sldId="515"/>
            <ac:spMk id="63" creationId="{43A27E52-760F-165F-A476-475D5AE17003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64" creationId="{A32DFC9F-E1C3-BB01-1BF4-3BD1FE12CBA5}"/>
          </ac:spMkLst>
        </pc:spChg>
        <pc:spChg chg="add del mod">
          <ac:chgData name="Bostan  Khan" userId="bace0ed3-4e6a-491e-9e73-ed10f1a893a5" providerId="ADAL" clId="{A188D759-3C83-4237-B0F8-9EDED79E2FF2}" dt="2024-03-13T06:04:38.440" v="302" actId="478"/>
          <ac:spMkLst>
            <pc:docMk/>
            <pc:sldMk cId="2077558122" sldId="515"/>
            <ac:spMk id="65" creationId="{8E70290F-2C4B-C937-16F7-AC9DE58EFB65}"/>
          </ac:spMkLst>
        </pc:spChg>
        <pc:spChg chg="add del mod">
          <ac:chgData name="Bostan  Khan" userId="bace0ed3-4e6a-491e-9e73-ed10f1a893a5" providerId="ADAL" clId="{A188D759-3C83-4237-B0F8-9EDED79E2FF2}" dt="2024-03-13T06:04:39.853" v="308" actId="478"/>
          <ac:spMkLst>
            <pc:docMk/>
            <pc:sldMk cId="2077558122" sldId="515"/>
            <ac:spMk id="66" creationId="{A5CB4E89-0DD7-DF8B-B9FC-894862925539}"/>
          </ac:spMkLst>
        </pc:spChg>
        <pc:spChg chg="add del mod">
          <ac:chgData name="Bostan  Khan" userId="bace0ed3-4e6a-491e-9e73-ed10f1a893a5" providerId="ADAL" clId="{A188D759-3C83-4237-B0F8-9EDED79E2FF2}" dt="2024-03-13T06:04:40.066" v="309" actId="478"/>
          <ac:spMkLst>
            <pc:docMk/>
            <pc:sldMk cId="2077558122" sldId="515"/>
            <ac:spMk id="67" creationId="{BD5B54FF-488B-7941-0839-F465C2952AF6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68" creationId="{2CE943C3-2A92-A7BE-F85A-435B20DCD2EB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69" creationId="{8AE2C64B-1FD5-5669-9E7A-3F5A9520E47F}"/>
          </ac:spMkLst>
        </pc:spChg>
        <pc:spChg chg="mod">
          <ac:chgData name="Bostan  Khan" userId="bace0ed3-4e6a-491e-9e73-ed10f1a893a5" providerId="ADAL" clId="{A188D759-3C83-4237-B0F8-9EDED79E2FF2}" dt="2024-03-13T06:00:23.286" v="284"/>
          <ac:spMkLst>
            <pc:docMk/>
            <pc:sldMk cId="2077558122" sldId="515"/>
            <ac:spMk id="70" creationId="{87D3AD69-7317-03E8-FF30-843945B91BB2}"/>
          </ac:spMkLst>
        </pc:spChg>
        <pc:grpChg chg="add del mod">
          <ac:chgData name="Bostan  Khan" userId="bace0ed3-4e6a-491e-9e73-ed10f1a893a5" providerId="ADAL" clId="{A188D759-3C83-4237-B0F8-9EDED79E2FF2}" dt="2024-03-13T06:04:39.671" v="307" actId="1076"/>
          <ac:grpSpMkLst>
            <pc:docMk/>
            <pc:sldMk cId="2077558122" sldId="515"/>
            <ac:grpSpMk id="38" creationId="{9A973B96-4EF7-59C1-3F22-CD11CAF21BC7}"/>
          </ac:grpSpMkLst>
        </pc:grpChg>
        <pc:grpChg chg="mod">
          <ac:chgData name="Bostan  Khan" userId="bace0ed3-4e6a-491e-9e73-ed10f1a893a5" providerId="ADAL" clId="{A188D759-3C83-4237-B0F8-9EDED79E2FF2}" dt="2024-03-13T06:00:23.286" v="284"/>
          <ac:grpSpMkLst>
            <pc:docMk/>
            <pc:sldMk cId="2077558122" sldId="515"/>
            <ac:grpSpMk id="40" creationId="{D2DC15DE-F1B8-43CB-193B-4E14E8C20660}"/>
          </ac:grpSpMkLst>
        </pc:grpChg>
        <pc:grpChg chg="mod">
          <ac:chgData name="Bostan  Khan" userId="bace0ed3-4e6a-491e-9e73-ed10f1a893a5" providerId="ADAL" clId="{A188D759-3C83-4237-B0F8-9EDED79E2FF2}" dt="2024-03-13T06:00:23.286" v="284"/>
          <ac:grpSpMkLst>
            <pc:docMk/>
            <pc:sldMk cId="2077558122" sldId="515"/>
            <ac:grpSpMk id="51" creationId="{D22B4BA3-B83A-45DF-2EB9-3AEB6DB933D4}"/>
          </ac:grpSpMkLst>
        </pc:grpChg>
        <pc:picChg chg="add del">
          <ac:chgData name="Bostan  Khan" userId="bace0ed3-4e6a-491e-9e73-ed10f1a893a5" providerId="ADAL" clId="{A188D759-3C83-4237-B0F8-9EDED79E2FF2}" dt="2024-03-13T06:04:37.868" v="300" actId="478"/>
          <ac:picMkLst>
            <pc:docMk/>
            <pc:sldMk cId="2077558122" sldId="515"/>
            <ac:picMk id="71" creationId="{47F30141-B1FC-DFC8-7EE5-FBD6973FCBE9}"/>
          </ac:picMkLst>
        </pc:picChg>
      </pc:sldChg>
      <pc:sldChg chg="modSp mod">
        <pc:chgData name="Bostan  Khan" userId="bace0ed3-4e6a-491e-9e73-ed10f1a893a5" providerId="ADAL" clId="{A188D759-3C83-4237-B0F8-9EDED79E2FF2}" dt="2024-03-09T11:36:18.048" v="137" actId="12"/>
        <pc:sldMkLst>
          <pc:docMk/>
          <pc:sldMk cId="1004818841" sldId="546"/>
        </pc:sldMkLst>
        <pc:spChg chg="mod">
          <ac:chgData name="Bostan  Khan" userId="bace0ed3-4e6a-491e-9e73-ed10f1a893a5" providerId="ADAL" clId="{A188D759-3C83-4237-B0F8-9EDED79E2FF2}" dt="2024-03-09T11:36:18.048" v="137" actId="12"/>
          <ac:spMkLst>
            <pc:docMk/>
            <pc:sldMk cId="1004818841" sldId="546"/>
            <ac:spMk id="3" creationId="{00000000-0000-0000-0000-000000000000}"/>
          </ac:spMkLst>
        </pc:spChg>
      </pc:sldChg>
      <pc:sldChg chg="modSp mod ord modShow">
        <pc:chgData name="Bostan  Khan" userId="bace0ed3-4e6a-491e-9e73-ed10f1a893a5" providerId="ADAL" clId="{A188D759-3C83-4237-B0F8-9EDED79E2FF2}" dt="2024-03-12T06:35:40.143" v="279"/>
        <pc:sldMkLst>
          <pc:docMk/>
          <pc:sldMk cId="3901381191" sldId="552"/>
        </pc:sldMkLst>
        <pc:spChg chg="mod">
          <ac:chgData name="Bostan  Khan" userId="bace0ed3-4e6a-491e-9e73-ed10f1a893a5" providerId="ADAL" clId="{A188D759-3C83-4237-B0F8-9EDED79E2FF2}" dt="2024-03-09T10:15:49.725" v="46" actId="20577"/>
          <ac:spMkLst>
            <pc:docMk/>
            <pc:sldMk cId="3901381191" sldId="552"/>
            <ac:spMk id="55299" creationId="{00000000-0000-0000-0000-000000000000}"/>
          </ac:spMkLst>
        </pc:spChg>
      </pc:sldChg>
      <pc:sldChg chg="del">
        <pc:chgData name="Bostan  Khan" userId="bace0ed3-4e6a-491e-9e73-ed10f1a893a5" providerId="ADAL" clId="{A188D759-3C83-4237-B0F8-9EDED79E2FF2}" dt="2024-03-09T10:41:55.318" v="78" actId="47"/>
        <pc:sldMkLst>
          <pc:docMk/>
          <pc:sldMk cId="407558079" sldId="554"/>
        </pc:sldMkLst>
      </pc:sldChg>
      <pc:sldChg chg="ord">
        <pc:chgData name="Bostan  Khan" userId="bace0ed3-4e6a-491e-9e73-ed10f1a893a5" providerId="ADAL" clId="{A188D759-3C83-4237-B0F8-9EDED79E2FF2}" dt="2024-03-09T10:23:31.706" v="48"/>
        <pc:sldMkLst>
          <pc:docMk/>
          <pc:sldMk cId="3635102395" sldId="555"/>
        </pc:sldMkLst>
      </pc:sldChg>
      <pc:sldChg chg="add del">
        <pc:chgData name="Bostan  Khan" userId="bace0ed3-4e6a-491e-9e73-ed10f1a893a5" providerId="ADAL" clId="{A188D759-3C83-4237-B0F8-9EDED79E2FF2}" dt="2024-03-13T06:04:47.106" v="320" actId="47"/>
        <pc:sldMkLst>
          <pc:docMk/>
          <pc:sldMk cId="2608529389" sldId="556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24544420" sldId="559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4287955065" sldId="560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1232177672" sldId="561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2983364231" sldId="562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982993983" sldId="563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2607967092" sldId="564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2410875514" sldId="565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2269508063" sldId="566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1856153700" sldId="567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3891217212" sldId="568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411295915" sldId="569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528376400" sldId="570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2735956201" sldId="571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2910303144" sldId="572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4209290185" sldId="573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1759122810" sldId="574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2840831046" sldId="575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3470976933" sldId="576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592454659" sldId="577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3105332702" sldId="578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2069584502" sldId="579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2434286567" sldId="580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3279816560" sldId="581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3504894948" sldId="582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4076403431" sldId="583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3895999718" sldId="584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2170580073" sldId="585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41287064" sldId="587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3404045729" sldId="588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1913100516" sldId="589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2475471513" sldId="590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3862854903" sldId="591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2705651653" sldId="592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3683283758" sldId="593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1788313311" sldId="594"/>
        </pc:sldMkLst>
      </pc:sldChg>
      <pc:sldChg chg="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3649304306" sldId="595"/>
        </pc:sldMkLst>
      </pc:sldChg>
      <pc:sldChg chg="modSp 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2171946813" sldId="596"/>
        </pc:sldMkLst>
        <pc:spChg chg="mod">
          <ac:chgData name="Bostan  Khan" userId="bace0ed3-4e6a-491e-9e73-ed10f1a893a5" providerId="ADAL" clId="{A188D759-3C83-4237-B0F8-9EDED79E2FF2}" dt="2024-03-09T10:36:50.922" v="71" actId="20577"/>
          <ac:spMkLst>
            <pc:docMk/>
            <pc:sldMk cId="2171946813" sldId="596"/>
            <ac:spMk id="41" creationId="{00000000-0000-0000-0000-000000000000}"/>
          </ac:spMkLst>
        </pc:spChg>
        <pc:spChg chg="mod">
          <ac:chgData name="Bostan  Khan" userId="bace0ed3-4e6a-491e-9e73-ed10f1a893a5" providerId="ADAL" clId="{A188D759-3C83-4237-B0F8-9EDED79E2FF2}" dt="2024-03-09T10:37:07.263" v="74" actId="12"/>
          <ac:spMkLst>
            <pc:docMk/>
            <pc:sldMk cId="2171946813" sldId="596"/>
            <ac:spMk id="81" creationId="{00000000-0000-0000-0000-000000000000}"/>
          </ac:spMkLst>
        </pc:spChg>
      </pc:sldChg>
      <pc:sldChg chg="delSp mod ord modShow">
        <pc:chgData name="Bostan  Khan" userId="bace0ed3-4e6a-491e-9e73-ed10f1a893a5" providerId="ADAL" clId="{A188D759-3C83-4237-B0F8-9EDED79E2FF2}" dt="2024-03-09T10:40:43.904" v="77" actId="729"/>
        <pc:sldMkLst>
          <pc:docMk/>
          <pc:sldMk cId="2011182572" sldId="597"/>
        </pc:sldMkLst>
        <pc:spChg chg="del">
          <ac:chgData name="Bostan  Khan" userId="bace0ed3-4e6a-491e-9e73-ed10f1a893a5" providerId="ADAL" clId="{A188D759-3C83-4237-B0F8-9EDED79E2FF2}" dt="2024-03-09T10:33:47.163" v="49" actId="478"/>
          <ac:spMkLst>
            <pc:docMk/>
            <pc:sldMk cId="2011182572" sldId="597"/>
            <ac:spMk id="52" creationId="{00000000-0000-0000-0000-000000000000}"/>
          </ac:spMkLst>
        </pc:spChg>
      </pc:sldChg>
    </pc:docChg>
  </pc:docChgLst>
  <pc:docChgLst>
    <pc:chgData name="Bostan  Khan" userId="bace0ed3-4e6a-491e-9e73-ed10f1a893a5" providerId="ADAL" clId="{6206FE96-EF67-4D02-9DB7-8DEB54F53333}"/>
    <pc:docChg chg="undo custSel delSld modSld">
      <pc:chgData name="Bostan  Khan" userId="bace0ed3-4e6a-491e-9e73-ed10f1a893a5" providerId="ADAL" clId="{6206FE96-EF67-4D02-9DB7-8DEB54F53333}" dt="2024-03-16T11:03:21.249" v="260" actId="20577"/>
      <pc:docMkLst>
        <pc:docMk/>
      </pc:docMkLst>
      <pc:sldChg chg="modSp mod">
        <pc:chgData name="Bostan  Khan" userId="bace0ed3-4e6a-491e-9e73-ed10f1a893a5" providerId="ADAL" clId="{6206FE96-EF67-4D02-9DB7-8DEB54F53333}" dt="2024-03-13T09:56:42.417" v="22" actId="20577"/>
        <pc:sldMkLst>
          <pc:docMk/>
          <pc:sldMk cId="1335495162" sldId="435"/>
        </pc:sldMkLst>
        <pc:spChg chg="mod">
          <ac:chgData name="Bostan  Khan" userId="bace0ed3-4e6a-491e-9e73-ed10f1a893a5" providerId="ADAL" clId="{6206FE96-EF67-4D02-9DB7-8DEB54F53333}" dt="2024-03-13T09:56:42.417" v="22" actId="20577"/>
          <ac:spMkLst>
            <pc:docMk/>
            <pc:sldMk cId="1335495162" sldId="435"/>
            <ac:spMk id="2" creationId="{00000000-0000-0000-0000-000000000000}"/>
          </ac:spMkLst>
        </pc:spChg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704665023" sldId="436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775957652" sldId="437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024080794" sldId="438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873579116" sldId="439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10890260" sldId="440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09865906" sldId="442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476876435" sldId="443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794430773" sldId="444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69671612" sldId="445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082905861" sldId="446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425530167" sldId="447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108243996" sldId="448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583237388" sldId="449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4053289099" sldId="450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711038200" sldId="451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45690984" sldId="452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4267275368" sldId="453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75597982" sldId="454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290463038" sldId="455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703451324" sldId="456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764509247" sldId="457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045475906" sldId="458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917119962" sldId="459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944327751" sldId="460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720806242" sldId="461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4202535663" sldId="462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941755408" sldId="463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987571410" sldId="464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741139980" sldId="465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658063192" sldId="466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106694041" sldId="467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290469983" sldId="468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539684655" sldId="469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938384824" sldId="470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4007619601" sldId="471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323526633" sldId="472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620049528" sldId="473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351667921" sldId="474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156295754" sldId="475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865322175" sldId="476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960787222" sldId="477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4057124922" sldId="478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570998338" sldId="479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050614501" sldId="480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607919356" sldId="481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694983679" sldId="482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888015675" sldId="483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482711005" sldId="484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088388066" sldId="485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093804687" sldId="486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944034376" sldId="487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344154849" sldId="488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082569899" sldId="489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307853103" sldId="490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283845066" sldId="491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727771746" sldId="492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660530779" sldId="493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758125122" sldId="494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359079296" sldId="495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581821846" sldId="496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852469064" sldId="497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460375726" sldId="498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898841676" sldId="499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134320922" sldId="500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982562880" sldId="501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4087294714" sldId="502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403042194" sldId="503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788941870" sldId="504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858526393" sldId="505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385357792" sldId="508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763749650" sldId="509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71883814" sldId="510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748206477" sldId="511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38714250" sldId="512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926056063" sldId="513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083124453" sldId="514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077558122" sldId="515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004818841" sldId="546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480463156" sldId="547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1032205614" sldId="548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661628550" sldId="549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989039068" sldId="550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43693877" sldId="551"/>
        </pc:sldMkLst>
      </pc:sldChg>
      <pc:sldChg chg="del mod modShow">
        <pc:chgData name="Bostan  Khan" userId="bace0ed3-4e6a-491e-9e73-ed10f1a893a5" providerId="ADAL" clId="{6206FE96-EF67-4D02-9DB7-8DEB54F53333}" dt="2024-03-13T11:01:35.856" v="119" actId="47"/>
        <pc:sldMkLst>
          <pc:docMk/>
          <pc:sldMk cId="3901381191" sldId="552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760761437" sldId="553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3635102395" sldId="555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029375038" sldId="557"/>
        </pc:sldMkLst>
      </pc:sldChg>
      <pc:sldChg chg="del">
        <pc:chgData name="Bostan  Khan" userId="bace0ed3-4e6a-491e-9e73-ed10f1a893a5" providerId="ADAL" clId="{6206FE96-EF67-4D02-9DB7-8DEB54F53333}" dt="2024-03-13T09:56:24.244" v="0" actId="47"/>
        <pc:sldMkLst>
          <pc:docMk/>
          <pc:sldMk cId="2381374907" sldId="558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24544420" sldId="559"/>
        </pc:sldMkLst>
      </pc:sldChg>
      <pc:sldChg chg="modSp mod modShow">
        <pc:chgData name="Bostan  Khan" userId="bace0ed3-4e6a-491e-9e73-ed10f1a893a5" providerId="ADAL" clId="{6206FE96-EF67-4D02-9DB7-8DEB54F53333}" dt="2024-03-13T10:45:39.155" v="68" actId="20577"/>
        <pc:sldMkLst>
          <pc:docMk/>
          <pc:sldMk cId="4287955065" sldId="560"/>
        </pc:sldMkLst>
        <pc:spChg chg="mod">
          <ac:chgData name="Bostan  Khan" userId="bace0ed3-4e6a-491e-9e73-ed10f1a893a5" providerId="ADAL" clId="{6206FE96-EF67-4D02-9DB7-8DEB54F53333}" dt="2024-03-13T10:45:39.155" v="68" actId="20577"/>
          <ac:spMkLst>
            <pc:docMk/>
            <pc:sldMk cId="4287955065" sldId="560"/>
            <ac:spMk id="4150" creationId="{00000000-0000-0000-0000-000000000000}"/>
          </ac:spMkLst>
        </pc:spChg>
      </pc:sldChg>
      <pc:sldChg chg="modSp mod modShow">
        <pc:chgData name="Bostan  Khan" userId="bace0ed3-4e6a-491e-9e73-ed10f1a893a5" providerId="ADAL" clId="{6206FE96-EF67-4D02-9DB7-8DEB54F53333}" dt="2024-03-16T11:03:21.249" v="260" actId="20577"/>
        <pc:sldMkLst>
          <pc:docMk/>
          <pc:sldMk cId="1232177672" sldId="561"/>
        </pc:sldMkLst>
        <pc:spChg chg="mod">
          <ac:chgData name="Bostan  Khan" userId="bace0ed3-4e6a-491e-9e73-ed10f1a893a5" providerId="ADAL" clId="{6206FE96-EF67-4D02-9DB7-8DEB54F53333}" dt="2024-03-16T11:03:21.249" v="260" actId="20577"/>
          <ac:spMkLst>
            <pc:docMk/>
            <pc:sldMk cId="1232177672" sldId="561"/>
            <ac:spMk id="5125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6T11:01:59.323" v="231" actId="1076"/>
          <ac:spMkLst>
            <pc:docMk/>
            <pc:sldMk cId="1232177672" sldId="561"/>
            <ac:spMk id="5128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6T11:01:57.355" v="230" actId="1076"/>
          <ac:spMkLst>
            <pc:docMk/>
            <pc:sldMk cId="1232177672" sldId="561"/>
            <ac:spMk id="5129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6T11:01:55.732" v="229" actId="1076"/>
          <ac:spMkLst>
            <pc:docMk/>
            <pc:sldMk cId="1232177672" sldId="561"/>
            <ac:spMk id="5130" creationId="{00000000-0000-0000-0000-000000000000}"/>
          </ac:spMkLst>
        </pc:spChg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2983364231" sldId="562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982993983" sldId="563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2607967092" sldId="564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2410875514" sldId="565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2269508063" sldId="566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1856153700" sldId="567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3891217212" sldId="568"/>
        </pc:sldMkLst>
      </pc:sldChg>
      <pc:sldChg chg="modSp mod modShow">
        <pc:chgData name="Bostan  Khan" userId="bace0ed3-4e6a-491e-9e73-ed10f1a893a5" providerId="ADAL" clId="{6206FE96-EF67-4D02-9DB7-8DEB54F53333}" dt="2024-03-13T10:53:25.940" v="114" actId="1076"/>
        <pc:sldMkLst>
          <pc:docMk/>
          <pc:sldMk cId="411295915" sldId="569"/>
        </pc:sldMkLst>
        <pc:spChg chg="mod">
          <ac:chgData name="Bostan  Khan" userId="bace0ed3-4e6a-491e-9e73-ed10f1a893a5" providerId="ADAL" clId="{6206FE96-EF67-4D02-9DB7-8DEB54F53333}" dt="2024-03-13T10:50:50.197" v="74" actId="14100"/>
          <ac:spMkLst>
            <pc:docMk/>
            <pc:sldMk cId="411295915" sldId="569"/>
            <ac:spMk id="14380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3T10:51:43.676" v="86" actId="20577"/>
          <ac:spMkLst>
            <pc:docMk/>
            <pc:sldMk cId="411295915" sldId="569"/>
            <ac:spMk id="14382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3T10:52:01.684" v="89" actId="1076"/>
          <ac:spMkLst>
            <pc:docMk/>
            <pc:sldMk cId="411295915" sldId="569"/>
            <ac:spMk id="14385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3T10:51:57.884" v="88" actId="1076"/>
          <ac:spMkLst>
            <pc:docMk/>
            <pc:sldMk cId="411295915" sldId="569"/>
            <ac:spMk id="14386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3T10:52:09.539" v="92" actId="1076"/>
          <ac:spMkLst>
            <pc:docMk/>
            <pc:sldMk cId="411295915" sldId="569"/>
            <ac:spMk id="14389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3T10:52:06.813" v="91" actId="1076"/>
          <ac:spMkLst>
            <pc:docMk/>
            <pc:sldMk cId="411295915" sldId="569"/>
            <ac:spMk id="14390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3T10:52:14.476" v="93" actId="1076"/>
          <ac:spMkLst>
            <pc:docMk/>
            <pc:sldMk cId="411295915" sldId="569"/>
            <ac:spMk id="14391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3T10:52:04.083" v="90" actId="1076"/>
          <ac:spMkLst>
            <pc:docMk/>
            <pc:sldMk cId="411295915" sldId="569"/>
            <ac:spMk id="14393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3T10:52:24.669" v="94" actId="14100"/>
          <ac:spMkLst>
            <pc:docMk/>
            <pc:sldMk cId="411295915" sldId="569"/>
            <ac:spMk id="14395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3T10:52:28.412" v="96" actId="14100"/>
          <ac:spMkLst>
            <pc:docMk/>
            <pc:sldMk cId="411295915" sldId="569"/>
            <ac:spMk id="14396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3T10:53:04.059" v="107" actId="14100"/>
          <ac:spMkLst>
            <pc:docMk/>
            <pc:sldMk cId="411295915" sldId="569"/>
            <ac:spMk id="14397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3T10:53:23.077" v="113" actId="14100"/>
          <ac:spMkLst>
            <pc:docMk/>
            <pc:sldMk cId="411295915" sldId="569"/>
            <ac:spMk id="14398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3T10:53:25.940" v="114" actId="1076"/>
          <ac:spMkLst>
            <pc:docMk/>
            <pc:sldMk cId="411295915" sldId="569"/>
            <ac:spMk id="14399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3T10:52:49.149" v="104" actId="1076"/>
          <ac:spMkLst>
            <pc:docMk/>
            <pc:sldMk cId="411295915" sldId="569"/>
            <ac:spMk id="14400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3T10:52:37.412" v="100" actId="1076"/>
          <ac:spMkLst>
            <pc:docMk/>
            <pc:sldMk cId="411295915" sldId="569"/>
            <ac:spMk id="14401" creationId="{00000000-0000-0000-0000-000000000000}"/>
          </ac:spMkLst>
        </pc:spChg>
        <pc:spChg chg="mod">
          <ac:chgData name="Bostan  Khan" userId="bace0ed3-4e6a-491e-9e73-ed10f1a893a5" providerId="ADAL" clId="{6206FE96-EF67-4D02-9DB7-8DEB54F53333}" dt="2024-03-13T10:52:40.556" v="101" actId="1076"/>
          <ac:spMkLst>
            <pc:docMk/>
            <pc:sldMk cId="411295915" sldId="569"/>
            <ac:spMk id="14402" creationId="{00000000-0000-0000-0000-000000000000}"/>
          </ac:spMkLst>
        </pc:spChg>
        <pc:grpChg chg="mod">
          <ac:chgData name="Bostan  Khan" userId="bace0ed3-4e6a-491e-9e73-ed10f1a893a5" providerId="ADAL" clId="{6206FE96-EF67-4D02-9DB7-8DEB54F53333}" dt="2024-03-13T10:50:52.409" v="76" actId="1076"/>
          <ac:grpSpMkLst>
            <pc:docMk/>
            <pc:sldMk cId="411295915" sldId="569"/>
            <ac:grpSpMk id="14387" creationId="{00000000-0000-0000-0000-000000000000}"/>
          </ac:grpSpMkLst>
        </pc:grpChg>
        <pc:grpChg chg="mod">
          <ac:chgData name="Bostan  Khan" userId="bace0ed3-4e6a-491e-9e73-ed10f1a893a5" providerId="ADAL" clId="{6206FE96-EF67-4D02-9DB7-8DEB54F53333}" dt="2024-03-13T10:53:12.424" v="110" actId="1076"/>
          <ac:grpSpMkLst>
            <pc:docMk/>
            <pc:sldMk cId="411295915" sldId="569"/>
            <ac:grpSpMk id="14403" creationId="{00000000-0000-0000-0000-000000000000}"/>
          </ac:grpSpMkLst>
        </pc:grpChg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528376400" sldId="570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2735956201" sldId="571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2910303144" sldId="572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4209290185" sldId="573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1759122810" sldId="574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2840831046" sldId="575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3470976933" sldId="576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592454659" sldId="577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3105332702" sldId="578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2069584502" sldId="579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2434286567" sldId="580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3279816560" sldId="581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3504894948" sldId="582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4076403431" sldId="583"/>
        </pc:sldMkLst>
      </pc:sldChg>
      <pc:sldChg chg="modSp mod modShow">
        <pc:chgData name="Bostan  Khan" userId="bace0ed3-4e6a-491e-9e73-ed10f1a893a5" providerId="ADAL" clId="{6206FE96-EF67-4D02-9DB7-8DEB54F53333}" dt="2024-03-13T10:57:23.325" v="118" actId="1076"/>
        <pc:sldMkLst>
          <pc:docMk/>
          <pc:sldMk cId="3895999718" sldId="584"/>
        </pc:sldMkLst>
        <pc:grpChg chg="mod">
          <ac:chgData name="Bostan  Khan" userId="bace0ed3-4e6a-491e-9e73-ed10f1a893a5" providerId="ADAL" clId="{6206FE96-EF67-4D02-9DB7-8DEB54F53333}" dt="2024-03-13T10:57:23.325" v="118" actId="1076"/>
          <ac:grpSpMkLst>
            <pc:docMk/>
            <pc:sldMk cId="3895999718" sldId="584"/>
            <ac:grpSpMk id="2" creationId="{00000000-0000-0000-0000-000000000000}"/>
          </ac:grpSpMkLst>
        </pc:grpChg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2170580073" sldId="585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41287064" sldId="587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3404045729" sldId="588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1913100516" sldId="589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2475471513" sldId="590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3862854903" sldId="591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2705651653" sldId="592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3683283758" sldId="593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1788313311" sldId="594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3649304306" sldId="595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2171946813" sldId="596"/>
        </pc:sldMkLst>
      </pc:sldChg>
      <pc:sldChg chg="mod modShow">
        <pc:chgData name="Bostan  Khan" userId="bace0ed3-4e6a-491e-9e73-ed10f1a893a5" providerId="ADAL" clId="{6206FE96-EF67-4D02-9DB7-8DEB54F53333}" dt="2024-03-13T09:56:48.273" v="23" actId="729"/>
        <pc:sldMkLst>
          <pc:docMk/>
          <pc:sldMk cId="2011182572" sldId="597"/>
        </pc:sldMkLst>
      </pc:sldChg>
    </pc:docChg>
  </pc:docChgLst>
  <pc:docChgLst>
    <pc:chgData name="Bostan  Khan" userId="bace0ed3-4e6a-491e-9e73-ed10f1a893a5" providerId="ADAL" clId="{AE205DFD-4ABC-4D49-9500-955574481F3F}"/>
    <pc:docChg chg="undo custSel modSld">
      <pc:chgData name="Bostan  Khan" userId="bace0ed3-4e6a-491e-9e73-ed10f1a893a5" providerId="ADAL" clId="{AE205DFD-4ABC-4D49-9500-955574481F3F}" dt="2024-03-09T08:05:02.736" v="36" actId="20577"/>
      <pc:docMkLst>
        <pc:docMk/>
      </pc:docMkLst>
      <pc:sldChg chg="addSp delSp modSp mod modAnim">
        <pc:chgData name="Bostan  Khan" userId="bace0ed3-4e6a-491e-9e73-ed10f1a893a5" providerId="ADAL" clId="{AE205DFD-4ABC-4D49-9500-955574481F3F}" dt="2024-03-09T08:03:58.620" v="23" actId="1076"/>
        <pc:sldMkLst>
          <pc:docMk/>
          <pc:sldMk cId="3917119962" sldId="459"/>
        </pc:sldMkLst>
        <pc:spChg chg="mod">
          <ac:chgData name="Bostan  Khan" userId="bace0ed3-4e6a-491e-9e73-ed10f1a893a5" providerId="ADAL" clId="{AE205DFD-4ABC-4D49-9500-955574481F3F}" dt="2024-03-09T08:03:56.517" v="18" actId="1076"/>
          <ac:spMkLst>
            <pc:docMk/>
            <pc:sldMk cId="3917119962" sldId="459"/>
            <ac:spMk id="28679" creationId="{00000000-0000-0000-0000-000000000000}"/>
          </ac:spMkLst>
        </pc:spChg>
        <pc:spChg chg="add del mod">
          <ac:chgData name="Bostan  Khan" userId="bace0ed3-4e6a-491e-9e73-ed10f1a893a5" providerId="ADAL" clId="{AE205DFD-4ABC-4D49-9500-955574481F3F}" dt="2024-03-09T08:03:57.420" v="21" actId="1076"/>
          <ac:spMkLst>
            <pc:docMk/>
            <pc:sldMk cId="3917119962" sldId="459"/>
            <ac:spMk id="28683" creationId="{00000000-0000-0000-0000-000000000000}"/>
          </ac:spMkLst>
        </pc:spChg>
        <pc:spChg chg="mod">
          <ac:chgData name="Bostan  Khan" userId="bace0ed3-4e6a-491e-9e73-ed10f1a893a5" providerId="ADAL" clId="{AE205DFD-4ABC-4D49-9500-955574481F3F}" dt="2024-03-09T08:02:56.580" v="2" actId="1076"/>
          <ac:spMkLst>
            <pc:docMk/>
            <pc:sldMk cId="3917119962" sldId="459"/>
            <ac:spMk id="28691" creationId="{00000000-0000-0000-0000-000000000000}"/>
          </ac:spMkLst>
        </pc:spChg>
        <pc:spChg chg="add del mod topLvl">
          <ac:chgData name="Bostan  Khan" userId="bace0ed3-4e6a-491e-9e73-ed10f1a893a5" providerId="ADAL" clId="{AE205DFD-4ABC-4D49-9500-955574481F3F}" dt="2024-03-09T08:03:57.977" v="22" actId="165"/>
          <ac:spMkLst>
            <pc:docMk/>
            <pc:sldMk cId="3917119962" sldId="459"/>
            <ac:spMk id="28708" creationId="{00000000-0000-0000-0000-000000000000}"/>
          </ac:spMkLst>
        </pc:spChg>
        <pc:spChg chg="add del mod topLvl">
          <ac:chgData name="Bostan  Khan" userId="bace0ed3-4e6a-491e-9e73-ed10f1a893a5" providerId="ADAL" clId="{AE205DFD-4ABC-4D49-9500-955574481F3F}" dt="2024-03-09T08:03:57.977" v="22" actId="165"/>
          <ac:spMkLst>
            <pc:docMk/>
            <pc:sldMk cId="3917119962" sldId="459"/>
            <ac:spMk id="28709" creationId="{00000000-0000-0000-0000-000000000000}"/>
          </ac:spMkLst>
        </pc:spChg>
        <pc:grpChg chg="add del mod">
          <ac:chgData name="Bostan  Khan" userId="bace0ed3-4e6a-491e-9e73-ed10f1a893a5" providerId="ADAL" clId="{AE205DFD-4ABC-4D49-9500-955574481F3F}" dt="2024-03-09T08:03:58.620" v="23" actId="1076"/>
          <ac:grpSpMkLst>
            <pc:docMk/>
            <pc:sldMk cId="3917119962" sldId="459"/>
            <ac:grpSpMk id="2" creationId="{00000000-0000-0000-0000-000000000000}"/>
          </ac:grpSpMkLst>
        </pc:grpChg>
      </pc:sldChg>
      <pc:sldChg chg="modSp mod">
        <pc:chgData name="Bostan  Khan" userId="bace0ed3-4e6a-491e-9e73-ed10f1a893a5" providerId="ADAL" clId="{AE205DFD-4ABC-4D49-9500-955574481F3F}" dt="2024-03-09T08:05:02.736" v="36" actId="20577"/>
        <pc:sldMkLst>
          <pc:docMk/>
          <pc:sldMk cId="2941755408" sldId="463"/>
        </pc:sldMkLst>
        <pc:spChg chg="mod">
          <ac:chgData name="Bostan  Khan" userId="bace0ed3-4e6a-491e-9e73-ed10f1a893a5" providerId="ADAL" clId="{AE205DFD-4ABC-4D49-9500-955574481F3F}" dt="2024-03-09T08:05:02.736" v="36" actId="20577"/>
          <ac:spMkLst>
            <pc:docMk/>
            <pc:sldMk cId="2941755408" sldId="463"/>
            <ac:spMk id="39324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429E9C-ECEA-4DCA-8464-055091D387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9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 MT Extra Bol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 MT Extra Bol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 MT Extra Bol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 MT Extra Bold" pitchFamily="18" charset="0"/>
              </a:defRPr>
            </a:lvl1pPr>
          </a:lstStyle>
          <a:p>
            <a:fld id="{FA3EF8A0-3C23-45E3-A55B-0F30C178BE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123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9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1E28A-D4A6-4CB1-8C28-18C3B845866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1E28A-D4A6-4CB1-8C28-18C3B845866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7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37F1-4F71-45D0-9929-AA71C99006F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2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9BCA-DF30-4521-8555-2359F06D24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40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53B-F36B-42FF-992A-DDD3F5E40D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29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5D9-B987-42B8-BD5A-8AEC2AB9BD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4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102B-CA8C-44DE-86FC-0D3811DF6C7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00B-D109-4C9F-8C96-C4BD5D73CD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7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1AEB-5457-4345-AC6D-53EF4494D2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709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A0C0-41DD-4031-A54A-0E00DBB1BB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52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9B6-577B-441F-8AFD-EB70337690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4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DB3DB-A6CA-4395-8A83-97B69BA631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6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596A-F191-4589-A8F5-815A1E2402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18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FFE16F-604B-4520-A357-48A348CE0E5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0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Binary </a:t>
            </a:r>
            <a:r>
              <a:rPr lang="fr-FR" sz="4000" dirty="0" err="1"/>
              <a:t>Tree</a:t>
            </a:r>
            <a:r>
              <a:rPr lang="fr-FR" sz="4000" dirty="0"/>
              <a:t> Application: </a:t>
            </a:r>
            <a:br>
              <a:rPr lang="fr-FR" sz="4000" dirty="0"/>
            </a:br>
            <a:r>
              <a:rPr lang="fr-FR" sz="4000" dirty="0" err="1"/>
              <a:t>Huffman</a:t>
            </a:r>
            <a:r>
              <a:rPr lang="fr-FR" sz="4000" dirty="0"/>
              <a:t> Coding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85C4-B977-4429-87D6-E045F5388D1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3937" y="1015193"/>
            <a:ext cx="7133416" cy="91159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133549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Coding</a:t>
            </a: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365125" y="4003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2333" name="Group 45"/>
          <p:cNvGrpSpPr>
            <a:grpSpLocks/>
          </p:cNvGrpSpPr>
          <p:nvPr/>
        </p:nvGrpSpPr>
        <p:grpSpPr bwMode="auto">
          <a:xfrm>
            <a:off x="381000" y="1752600"/>
            <a:ext cx="3933825" cy="4019550"/>
            <a:chOff x="1344" y="960"/>
            <a:chExt cx="2496" cy="2979"/>
          </a:xfrm>
        </p:grpSpPr>
        <p:grpSp>
          <p:nvGrpSpPr>
            <p:cNvPr id="12291" name="Group 3"/>
            <p:cNvGrpSpPr>
              <a:grpSpLocks/>
            </p:cNvGrpSpPr>
            <p:nvPr/>
          </p:nvGrpSpPr>
          <p:grpSpPr bwMode="auto">
            <a:xfrm>
              <a:off x="1344" y="3165"/>
              <a:ext cx="2496" cy="384"/>
              <a:chOff x="1056" y="3120"/>
              <a:chExt cx="2496" cy="384"/>
            </a:xfrm>
          </p:grpSpPr>
          <p:sp>
            <p:nvSpPr>
              <p:cNvPr id="12292" name="Oval 4"/>
              <p:cNvSpPr>
                <a:spLocks noChangeArrowheads="1"/>
              </p:cNvSpPr>
              <p:nvPr/>
            </p:nvSpPr>
            <p:spPr bwMode="auto">
              <a:xfrm>
                <a:off x="1056" y="312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0.1</a:t>
                </a:r>
              </a:p>
            </p:txBody>
          </p:sp>
          <p:sp>
            <p:nvSpPr>
              <p:cNvPr id="12293" name="Oval 5"/>
              <p:cNvSpPr>
                <a:spLocks noChangeArrowheads="1"/>
              </p:cNvSpPr>
              <p:nvPr/>
            </p:nvSpPr>
            <p:spPr bwMode="auto">
              <a:xfrm>
                <a:off x="1584" y="312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0.1</a:t>
                </a:r>
              </a:p>
            </p:txBody>
          </p:sp>
          <p:sp>
            <p:nvSpPr>
              <p:cNvPr id="12294" name="Oval 6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0.15</a:t>
                </a:r>
              </a:p>
            </p:txBody>
          </p:sp>
          <p:sp>
            <p:nvSpPr>
              <p:cNvPr id="12295" name="Oval 7"/>
              <p:cNvSpPr>
                <a:spLocks noChangeArrowheads="1"/>
              </p:cNvSpPr>
              <p:nvPr/>
            </p:nvSpPr>
            <p:spPr bwMode="auto">
              <a:xfrm>
                <a:off x="2640" y="312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0.2</a:t>
                </a:r>
              </a:p>
            </p:txBody>
          </p:sp>
          <p:sp>
            <p:nvSpPr>
              <p:cNvPr id="12296" name="Oval 8"/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0.45</a:t>
                </a:r>
              </a:p>
            </p:txBody>
          </p:sp>
        </p:grpSp>
        <p:grpSp>
          <p:nvGrpSpPr>
            <p:cNvPr id="12297" name="Group 9"/>
            <p:cNvGrpSpPr>
              <a:grpSpLocks/>
            </p:cNvGrpSpPr>
            <p:nvPr/>
          </p:nvGrpSpPr>
          <p:grpSpPr bwMode="auto">
            <a:xfrm>
              <a:off x="1436" y="3598"/>
              <a:ext cx="2361" cy="341"/>
              <a:chOff x="1481" y="3169"/>
              <a:chExt cx="2361" cy="341"/>
            </a:xfrm>
          </p:grpSpPr>
          <p:sp>
            <p:nvSpPr>
              <p:cNvPr id="12298" name="Text Box 10"/>
              <p:cNvSpPr txBox="1">
                <a:spLocks noChangeArrowheads="1"/>
              </p:cNvSpPr>
              <p:nvPr/>
            </p:nvSpPr>
            <p:spPr bwMode="auto">
              <a:xfrm>
                <a:off x="2016" y="3169"/>
                <a:ext cx="245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12299" name="Text Box 11"/>
              <p:cNvSpPr txBox="1">
                <a:spLocks noChangeArrowheads="1"/>
              </p:cNvSpPr>
              <p:nvPr/>
            </p:nvSpPr>
            <p:spPr bwMode="auto">
              <a:xfrm>
                <a:off x="1481" y="3171"/>
                <a:ext cx="245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12300" name="Text Box 12"/>
              <p:cNvSpPr txBox="1">
                <a:spLocks noChangeArrowheads="1"/>
              </p:cNvSpPr>
              <p:nvPr/>
            </p:nvSpPr>
            <p:spPr bwMode="auto">
              <a:xfrm>
                <a:off x="3608" y="3169"/>
                <a:ext cx="234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12301" name="Text Box 13"/>
              <p:cNvSpPr txBox="1">
                <a:spLocks noChangeArrowheads="1"/>
              </p:cNvSpPr>
              <p:nvPr/>
            </p:nvSpPr>
            <p:spPr bwMode="auto">
              <a:xfrm>
                <a:off x="3072" y="3169"/>
                <a:ext cx="257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12302" name="Text Box 14"/>
              <p:cNvSpPr txBox="1">
                <a:spLocks noChangeArrowheads="1"/>
              </p:cNvSpPr>
              <p:nvPr/>
            </p:nvSpPr>
            <p:spPr bwMode="auto">
              <a:xfrm>
                <a:off x="2543" y="3169"/>
                <a:ext cx="257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D</a:t>
                </a:r>
              </a:p>
            </p:txBody>
          </p:sp>
        </p:grp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1584" y="2445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0.2</a:t>
              </a:r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H="1">
              <a:off x="1536" y="2829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1872" y="2829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06" name="Group 18"/>
            <p:cNvGrpSpPr>
              <a:grpSpLocks/>
            </p:cNvGrpSpPr>
            <p:nvPr/>
          </p:nvGrpSpPr>
          <p:grpSpPr bwMode="auto">
            <a:xfrm>
              <a:off x="1344" y="2829"/>
              <a:ext cx="837" cy="339"/>
              <a:chOff x="1344" y="2064"/>
              <a:chExt cx="837" cy="339"/>
            </a:xfrm>
          </p:grpSpPr>
          <p:sp>
            <p:nvSpPr>
              <p:cNvPr id="12307" name="Text Box 19"/>
              <p:cNvSpPr txBox="1">
                <a:spLocks noChangeArrowheads="1"/>
              </p:cNvSpPr>
              <p:nvPr/>
            </p:nvSpPr>
            <p:spPr bwMode="auto">
              <a:xfrm>
                <a:off x="1344" y="2064"/>
                <a:ext cx="214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2308" name="Text Box 20"/>
              <p:cNvSpPr txBox="1">
                <a:spLocks noChangeArrowheads="1"/>
              </p:cNvSpPr>
              <p:nvPr/>
            </p:nvSpPr>
            <p:spPr bwMode="auto">
              <a:xfrm>
                <a:off x="1967" y="2064"/>
                <a:ext cx="214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</p:grpSp>
        <p:grpSp>
          <p:nvGrpSpPr>
            <p:cNvPr id="12309" name="Group 21"/>
            <p:cNvGrpSpPr>
              <a:grpSpLocks/>
            </p:cNvGrpSpPr>
            <p:nvPr/>
          </p:nvGrpSpPr>
          <p:grpSpPr bwMode="auto">
            <a:xfrm>
              <a:off x="2427" y="2445"/>
              <a:ext cx="838" cy="723"/>
              <a:chOff x="2427" y="1680"/>
              <a:chExt cx="838" cy="723"/>
            </a:xfrm>
          </p:grpSpPr>
          <p:sp>
            <p:nvSpPr>
              <p:cNvPr id="12310" name="Oval 22"/>
              <p:cNvSpPr>
                <a:spLocks noChangeArrowheads="1"/>
              </p:cNvSpPr>
              <p:nvPr/>
            </p:nvSpPr>
            <p:spPr bwMode="auto">
              <a:xfrm>
                <a:off x="2640" y="168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0.35</a:t>
                </a:r>
              </a:p>
            </p:txBody>
          </p:sp>
          <p:sp>
            <p:nvSpPr>
              <p:cNvPr id="12311" name="Line 23"/>
              <p:cNvSpPr>
                <a:spLocks noChangeShapeType="1"/>
              </p:cNvSpPr>
              <p:nvPr/>
            </p:nvSpPr>
            <p:spPr bwMode="auto">
              <a:xfrm flipH="1">
                <a:off x="2592" y="2064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2" name="Line 24"/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313" name="Group 25"/>
              <p:cNvGrpSpPr>
                <a:grpSpLocks/>
              </p:cNvGrpSpPr>
              <p:nvPr/>
            </p:nvGrpSpPr>
            <p:grpSpPr bwMode="auto">
              <a:xfrm>
                <a:off x="2427" y="2064"/>
                <a:ext cx="838" cy="339"/>
                <a:chOff x="1343" y="2064"/>
                <a:chExt cx="838" cy="339"/>
              </a:xfrm>
            </p:grpSpPr>
            <p:sp>
              <p:nvSpPr>
                <p:cNvPr id="1231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343" y="2064"/>
                  <a:ext cx="213" cy="3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1231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967" y="2064"/>
                  <a:ext cx="214" cy="3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12316" name="Group 28"/>
            <p:cNvGrpSpPr>
              <a:grpSpLocks/>
            </p:cNvGrpSpPr>
            <p:nvPr/>
          </p:nvGrpSpPr>
          <p:grpSpPr bwMode="auto">
            <a:xfrm>
              <a:off x="1872" y="1584"/>
              <a:ext cx="912" cy="864"/>
              <a:chOff x="1872" y="1584"/>
              <a:chExt cx="912" cy="864"/>
            </a:xfrm>
          </p:grpSpPr>
          <p:sp>
            <p:nvSpPr>
              <p:cNvPr id="12317" name="Oval 29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0.55</a:t>
                </a:r>
              </a:p>
            </p:txBody>
          </p:sp>
          <p:sp>
            <p:nvSpPr>
              <p:cNvPr id="12318" name="Line 30"/>
              <p:cNvSpPr>
                <a:spLocks noChangeShapeType="1"/>
              </p:cNvSpPr>
              <p:nvPr/>
            </p:nvSpPr>
            <p:spPr bwMode="auto">
              <a:xfrm flipH="1">
                <a:off x="1872" y="1920"/>
                <a:ext cx="28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9" name="Line 31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0" name="Group 32"/>
            <p:cNvGrpSpPr>
              <a:grpSpLocks/>
            </p:cNvGrpSpPr>
            <p:nvPr/>
          </p:nvGrpSpPr>
          <p:grpSpPr bwMode="auto">
            <a:xfrm>
              <a:off x="1798" y="1998"/>
              <a:ext cx="1057" cy="338"/>
              <a:chOff x="1777" y="2016"/>
              <a:chExt cx="1057" cy="338"/>
            </a:xfrm>
          </p:grpSpPr>
          <p:sp>
            <p:nvSpPr>
              <p:cNvPr id="12321" name="Text Box 33"/>
              <p:cNvSpPr txBox="1">
                <a:spLocks noChangeArrowheads="1"/>
              </p:cNvSpPr>
              <p:nvPr/>
            </p:nvSpPr>
            <p:spPr bwMode="auto">
              <a:xfrm>
                <a:off x="1777" y="2016"/>
                <a:ext cx="214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2322" name="Text Box 34"/>
              <p:cNvSpPr txBox="1">
                <a:spLocks noChangeArrowheads="1"/>
              </p:cNvSpPr>
              <p:nvPr/>
            </p:nvSpPr>
            <p:spPr bwMode="auto">
              <a:xfrm>
                <a:off x="2620" y="2016"/>
                <a:ext cx="214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</p:grpSp>
        <p:sp>
          <p:nvSpPr>
            <p:cNvPr id="12324" name="Oval 36"/>
            <p:cNvSpPr>
              <a:spLocks noChangeArrowheads="1"/>
            </p:cNvSpPr>
            <p:nvPr/>
          </p:nvSpPr>
          <p:spPr bwMode="auto">
            <a:xfrm>
              <a:off x="2568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1.0</a:t>
              </a:r>
            </a:p>
          </p:txBody>
        </p:sp>
        <p:grpSp>
          <p:nvGrpSpPr>
            <p:cNvPr id="12328" name="Group 40"/>
            <p:cNvGrpSpPr>
              <a:grpSpLocks/>
            </p:cNvGrpSpPr>
            <p:nvPr/>
          </p:nvGrpSpPr>
          <p:grpSpPr bwMode="auto">
            <a:xfrm>
              <a:off x="2237" y="1248"/>
              <a:ext cx="1075" cy="357"/>
              <a:chOff x="2237" y="1248"/>
              <a:chExt cx="1075" cy="357"/>
            </a:xfrm>
          </p:grpSpPr>
          <p:sp>
            <p:nvSpPr>
              <p:cNvPr id="12329" name="Text Box 41"/>
              <p:cNvSpPr txBox="1">
                <a:spLocks noChangeArrowheads="1"/>
              </p:cNvSpPr>
              <p:nvPr/>
            </p:nvSpPr>
            <p:spPr bwMode="auto">
              <a:xfrm>
                <a:off x="3098" y="1266"/>
                <a:ext cx="214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2330" name="Text Box 42"/>
              <p:cNvSpPr txBox="1">
                <a:spLocks noChangeArrowheads="1"/>
              </p:cNvSpPr>
              <p:nvPr/>
            </p:nvSpPr>
            <p:spPr bwMode="auto">
              <a:xfrm>
                <a:off x="2237" y="1248"/>
                <a:ext cx="214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</p:grpSp>
        <p:sp>
          <p:nvSpPr>
            <p:cNvPr id="12331" name="Line 43"/>
            <p:cNvSpPr>
              <a:spLocks noChangeShapeType="1"/>
            </p:cNvSpPr>
            <p:nvPr/>
          </p:nvSpPr>
          <p:spPr bwMode="auto">
            <a:xfrm flipH="1">
              <a:off x="2400" y="12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Line 44"/>
            <p:cNvSpPr>
              <a:spLocks noChangeShapeType="1"/>
            </p:cNvSpPr>
            <p:nvPr/>
          </p:nvSpPr>
          <p:spPr bwMode="auto">
            <a:xfrm>
              <a:off x="2880" y="1296"/>
              <a:ext cx="816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365" name="Group 77"/>
          <p:cNvGraphicFramePr>
            <a:graphicFrameLocks noGrp="1"/>
          </p:cNvGraphicFramePr>
          <p:nvPr/>
        </p:nvGraphicFramePr>
        <p:xfrm>
          <a:off x="4724400" y="2133600"/>
          <a:ext cx="3124200" cy="2908302"/>
        </p:xfrm>
        <a:graphic>
          <a:graphicData uri="http://schemas.openxmlformats.org/drawingml/2006/table">
            <a:tbl>
              <a:tblPr/>
              <a:tblGrid>
                <a:gridCol w="135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Huffman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Slide Number Placeholder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80B58C-C5B5-4332-816A-BE691E0231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5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Decoding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687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1- Initialize a pointer </a:t>
            </a:r>
            <a:r>
              <a:rPr lang="en-US" b="1" i="1">
                <a:solidFill>
                  <a:srgbClr val="FF0000"/>
                </a:solidFill>
              </a:rPr>
              <a:t>p</a:t>
            </a:r>
            <a:r>
              <a:rPr lang="en-US"/>
              <a:t> to the </a:t>
            </a:r>
            <a:r>
              <a:rPr lang="en-US" b="1" i="1">
                <a:solidFill>
                  <a:srgbClr val="FF0000"/>
                </a:solidFill>
              </a:rPr>
              <a:t>root </a:t>
            </a:r>
            <a:r>
              <a:rPr lang="en-US"/>
              <a:t>of the Huffman tree.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5800" y="2209800"/>
            <a:ext cx="348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2-While ! End of Message: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508125" y="2743200"/>
            <a:ext cx="489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A- Let </a:t>
            </a:r>
            <a:r>
              <a:rPr lang="en-US" b="1" i="1">
                <a:solidFill>
                  <a:srgbClr val="FF0000"/>
                </a:solidFill>
              </a:rPr>
              <a:t>x</a:t>
            </a:r>
            <a:r>
              <a:rPr lang="en-US"/>
              <a:t> be the next </a:t>
            </a:r>
            <a:r>
              <a:rPr lang="en-US" b="1" i="1">
                <a:solidFill>
                  <a:srgbClr val="FF0000"/>
                </a:solidFill>
              </a:rPr>
              <a:t>bit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in the message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524000" y="3200400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B- If </a:t>
            </a:r>
            <a:r>
              <a:rPr lang="en-US" b="1" i="1">
                <a:solidFill>
                  <a:srgbClr val="FF0000"/>
                </a:solidFill>
              </a:rPr>
              <a:t>x </a:t>
            </a:r>
            <a:r>
              <a:rPr lang="en-US"/>
              <a:t>is</a:t>
            </a:r>
            <a:r>
              <a:rPr lang="en-US" b="1" i="1">
                <a:solidFill>
                  <a:srgbClr val="FF0000"/>
                </a:solidFill>
              </a:rPr>
              <a:t> Zero</a:t>
            </a:r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236788" y="3657600"/>
            <a:ext cx="431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Set </a:t>
            </a:r>
            <a:r>
              <a:rPr lang="en-US" b="1" i="1">
                <a:solidFill>
                  <a:srgbClr val="FF0000"/>
                </a:solidFill>
              </a:rPr>
              <a:t>p</a:t>
            </a:r>
            <a:r>
              <a:rPr lang="en-US"/>
              <a:t> equal to its </a:t>
            </a:r>
            <a:r>
              <a:rPr lang="en-US" b="1" i="1">
                <a:solidFill>
                  <a:srgbClr val="FF0000"/>
                </a:solidFill>
              </a:rPr>
              <a:t>left</a:t>
            </a:r>
            <a:r>
              <a:rPr lang="en-US"/>
              <a:t> child pointer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905000" y="39624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else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236788" y="4343400"/>
            <a:ext cx="452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Set </a:t>
            </a:r>
            <a:r>
              <a:rPr lang="en-US" b="1" i="1">
                <a:solidFill>
                  <a:srgbClr val="FF0000"/>
                </a:solidFill>
              </a:rPr>
              <a:t>p</a:t>
            </a:r>
            <a:r>
              <a:rPr lang="en-US"/>
              <a:t> equal to its </a:t>
            </a:r>
            <a:r>
              <a:rPr lang="en-US" b="1" i="1">
                <a:solidFill>
                  <a:srgbClr val="FF0000"/>
                </a:solidFill>
              </a:rPr>
              <a:t>right</a:t>
            </a:r>
            <a:r>
              <a:rPr lang="en-US"/>
              <a:t> child pointer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524000" y="4876800"/>
            <a:ext cx="289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C- If </a:t>
            </a:r>
            <a:r>
              <a:rPr lang="en-US" b="1" i="1">
                <a:solidFill>
                  <a:srgbClr val="FF0000"/>
                </a:solidFill>
              </a:rPr>
              <a:t>p</a:t>
            </a:r>
            <a:r>
              <a:rPr lang="en-US"/>
              <a:t> points to a </a:t>
            </a:r>
            <a:r>
              <a:rPr lang="en-US" b="1" i="1">
                <a:solidFill>
                  <a:srgbClr val="FF0000"/>
                </a:solidFill>
              </a:rPr>
              <a:t>leaf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039938" y="5349875"/>
            <a:ext cx="61896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95300" indent="-495300">
              <a:buFontTx/>
              <a:buAutoNum type="romanLcPeriod"/>
            </a:pPr>
            <a:r>
              <a:rPr lang="en-US"/>
              <a:t>Display the character associated with the leaf</a:t>
            </a:r>
          </a:p>
          <a:p>
            <a:pPr marL="495300" indent="-495300"/>
            <a:r>
              <a:rPr lang="en-US"/>
              <a:t>ii.	Reset </a:t>
            </a:r>
            <a:r>
              <a:rPr lang="en-US" b="1" i="1">
                <a:solidFill>
                  <a:srgbClr val="FF0000"/>
                </a:solidFill>
              </a:rPr>
              <a:t>p</a:t>
            </a:r>
            <a:r>
              <a:rPr lang="en-US"/>
              <a:t> to the </a:t>
            </a:r>
            <a:r>
              <a:rPr lang="en-US" b="1" i="1">
                <a:solidFill>
                  <a:srgbClr val="FF0000"/>
                </a:solidFill>
              </a:rPr>
              <a:t>root</a:t>
            </a:r>
            <a:r>
              <a:rPr lang="en-US"/>
              <a:t> of the Huffman Tree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80B58C-C5B5-4332-816A-BE691E0231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1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17" grpId="0" autoUpdateAnimBg="0"/>
      <p:bldP spid="13318" grpId="0" autoUpdateAnimBg="0"/>
      <p:bldP spid="13319" grpId="0" autoUpdateAnimBg="0"/>
      <p:bldP spid="13320" grpId="0" autoUpdateAnimBg="0"/>
      <p:bldP spid="13321" grpId="0" autoUpdateAnimBg="0"/>
      <p:bldP spid="13322" grpId="0" autoUpdateAnimBg="0"/>
      <p:bldP spid="133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Decoding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029200" y="21336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0  1  0 1 0  1  1  0  1  0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381000" y="1752600"/>
            <a:ext cx="3933825" cy="4019550"/>
            <a:chOff x="1344" y="960"/>
            <a:chExt cx="2496" cy="2979"/>
          </a:xfrm>
        </p:grpSpPr>
        <p:grpSp>
          <p:nvGrpSpPr>
            <p:cNvPr id="14341" name="Group 5"/>
            <p:cNvGrpSpPr>
              <a:grpSpLocks/>
            </p:cNvGrpSpPr>
            <p:nvPr/>
          </p:nvGrpSpPr>
          <p:grpSpPr bwMode="auto">
            <a:xfrm>
              <a:off x="1344" y="3165"/>
              <a:ext cx="2496" cy="384"/>
              <a:chOff x="1056" y="3120"/>
              <a:chExt cx="2496" cy="384"/>
            </a:xfrm>
          </p:grpSpPr>
          <p:sp>
            <p:nvSpPr>
              <p:cNvPr id="14342" name="Oval 6"/>
              <p:cNvSpPr>
                <a:spLocks noChangeArrowheads="1"/>
              </p:cNvSpPr>
              <p:nvPr/>
            </p:nvSpPr>
            <p:spPr bwMode="auto">
              <a:xfrm>
                <a:off x="1056" y="312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0.1</a:t>
                </a:r>
              </a:p>
            </p:txBody>
          </p:sp>
          <p:sp>
            <p:nvSpPr>
              <p:cNvPr id="14343" name="Oval 7"/>
              <p:cNvSpPr>
                <a:spLocks noChangeArrowheads="1"/>
              </p:cNvSpPr>
              <p:nvPr/>
            </p:nvSpPr>
            <p:spPr bwMode="auto">
              <a:xfrm>
                <a:off x="1584" y="312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0.1</a:t>
                </a:r>
              </a:p>
            </p:txBody>
          </p:sp>
          <p:sp>
            <p:nvSpPr>
              <p:cNvPr id="14344" name="Oval 8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0.15</a:t>
                </a:r>
              </a:p>
            </p:txBody>
          </p:sp>
          <p:sp>
            <p:nvSpPr>
              <p:cNvPr id="14345" name="Oval 9"/>
              <p:cNvSpPr>
                <a:spLocks noChangeArrowheads="1"/>
              </p:cNvSpPr>
              <p:nvPr/>
            </p:nvSpPr>
            <p:spPr bwMode="auto">
              <a:xfrm>
                <a:off x="2640" y="312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0.2</a:t>
                </a:r>
              </a:p>
            </p:txBody>
          </p:sp>
          <p:sp>
            <p:nvSpPr>
              <p:cNvPr id="14346" name="Oval 10"/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0.45</a:t>
                </a:r>
              </a:p>
            </p:txBody>
          </p:sp>
        </p:grpSp>
        <p:grpSp>
          <p:nvGrpSpPr>
            <p:cNvPr id="14347" name="Group 11"/>
            <p:cNvGrpSpPr>
              <a:grpSpLocks/>
            </p:cNvGrpSpPr>
            <p:nvPr/>
          </p:nvGrpSpPr>
          <p:grpSpPr bwMode="auto">
            <a:xfrm>
              <a:off x="1436" y="3598"/>
              <a:ext cx="2361" cy="341"/>
              <a:chOff x="1481" y="3169"/>
              <a:chExt cx="2361" cy="341"/>
            </a:xfrm>
          </p:grpSpPr>
          <p:sp>
            <p:nvSpPr>
              <p:cNvPr id="14348" name="Text Box 12"/>
              <p:cNvSpPr txBox="1">
                <a:spLocks noChangeArrowheads="1"/>
              </p:cNvSpPr>
              <p:nvPr/>
            </p:nvSpPr>
            <p:spPr bwMode="auto">
              <a:xfrm>
                <a:off x="2016" y="3169"/>
                <a:ext cx="245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14349" name="Text Box 13"/>
              <p:cNvSpPr txBox="1">
                <a:spLocks noChangeArrowheads="1"/>
              </p:cNvSpPr>
              <p:nvPr/>
            </p:nvSpPr>
            <p:spPr bwMode="auto">
              <a:xfrm>
                <a:off x="1481" y="3171"/>
                <a:ext cx="245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14350" name="Text Box 14"/>
              <p:cNvSpPr txBox="1">
                <a:spLocks noChangeArrowheads="1"/>
              </p:cNvSpPr>
              <p:nvPr/>
            </p:nvSpPr>
            <p:spPr bwMode="auto">
              <a:xfrm>
                <a:off x="3608" y="3169"/>
                <a:ext cx="234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14351" name="Text Box 15"/>
              <p:cNvSpPr txBox="1">
                <a:spLocks noChangeArrowheads="1"/>
              </p:cNvSpPr>
              <p:nvPr/>
            </p:nvSpPr>
            <p:spPr bwMode="auto">
              <a:xfrm>
                <a:off x="3072" y="3169"/>
                <a:ext cx="257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14352" name="Text Box 16"/>
              <p:cNvSpPr txBox="1">
                <a:spLocks noChangeArrowheads="1"/>
              </p:cNvSpPr>
              <p:nvPr/>
            </p:nvSpPr>
            <p:spPr bwMode="auto">
              <a:xfrm>
                <a:off x="2543" y="3169"/>
                <a:ext cx="257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D</a:t>
                </a:r>
              </a:p>
            </p:txBody>
          </p:sp>
        </p:grp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1584" y="2445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0.2</a:t>
              </a: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1536" y="2829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1872" y="2829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56" name="Group 20"/>
            <p:cNvGrpSpPr>
              <a:grpSpLocks/>
            </p:cNvGrpSpPr>
            <p:nvPr/>
          </p:nvGrpSpPr>
          <p:grpSpPr bwMode="auto">
            <a:xfrm>
              <a:off x="1344" y="2829"/>
              <a:ext cx="837" cy="339"/>
              <a:chOff x="1344" y="2064"/>
              <a:chExt cx="837" cy="339"/>
            </a:xfrm>
          </p:grpSpPr>
          <p:sp>
            <p:nvSpPr>
              <p:cNvPr id="14357" name="Text Box 21"/>
              <p:cNvSpPr txBox="1">
                <a:spLocks noChangeArrowheads="1"/>
              </p:cNvSpPr>
              <p:nvPr/>
            </p:nvSpPr>
            <p:spPr bwMode="auto">
              <a:xfrm>
                <a:off x="1344" y="2064"/>
                <a:ext cx="214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4358" name="Text Box 22"/>
              <p:cNvSpPr txBox="1">
                <a:spLocks noChangeArrowheads="1"/>
              </p:cNvSpPr>
              <p:nvPr/>
            </p:nvSpPr>
            <p:spPr bwMode="auto">
              <a:xfrm>
                <a:off x="1967" y="2064"/>
                <a:ext cx="214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</p:grpSp>
        <p:grpSp>
          <p:nvGrpSpPr>
            <p:cNvPr id="14359" name="Group 23"/>
            <p:cNvGrpSpPr>
              <a:grpSpLocks/>
            </p:cNvGrpSpPr>
            <p:nvPr/>
          </p:nvGrpSpPr>
          <p:grpSpPr bwMode="auto">
            <a:xfrm>
              <a:off x="2427" y="2445"/>
              <a:ext cx="838" cy="723"/>
              <a:chOff x="2427" y="1680"/>
              <a:chExt cx="838" cy="723"/>
            </a:xfrm>
          </p:grpSpPr>
          <p:sp>
            <p:nvSpPr>
              <p:cNvPr id="14360" name="Oval 24"/>
              <p:cNvSpPr>
                <a:spLocks noChangeArrowheads="1"/>
              </p:cNvSpPr>
              <p:nvPr/>
            </p:nvSpPr>
            <p:spPr bwMode="auto">
              <a:xfrm>
                <a:off x="2640" y="168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0.35</a:t>
                </a:r>
              </a:p>
            </p:txBody>
          </p:sp>
          <p:sp>
            <p:nvSpPr>
              <p:cNvPr id="14361" name="Line 25"/>
              <p:cNvSpPr>
                <a:spLocks noChangeShapeType="1"/>
              </p:cNvSpPr>
              <p:nvPr/>
            </p:nvSpPr>
            <p:spPr bwMode="auto">
              <a:xfrm flipH="1">
                <a:off x="2592" y="2064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2" name="Line 26"/>
              <p:cNvSpPr>
                <a:spLocks noChangeShapeType="1"/>
              </p:cNvSpPr>
              <p:nvPr/>
            </p:nvSpPr>
            <p:spPr bwMode="auto">
              <a:xfrm>
                <a:off x="2928" y="2064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363" name="Group 27"/>
              <p:cNvGrpSpPr>
                <a:grpSpLocks/>
              </p:cNvGrpSpPr>
              <p:nvPr/>
            </p:nvGrpSpPr>
            <p:grpSpPr bwMode="auto">
              <a:xfrm>
                <a:off x="2427" y="2064"/>
                <a:ext cx="838" cy="339"/>
                <a:chOff x="1343" y="2064"/>
                <a:chExt cx="838" cy="339"/>
              </a:xfrm>
            </p:grpSpPr>
            <p:sp>
              <p:nvSpPr>
                <p:cNvPr id="1436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343" y="2064"/>
                  <a:ext cx="213" cy="3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1436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967" y="2064"/>
                  <a:ext cx="214" cy="3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14366" name="Group 30"/>
            <p:cNvGrpSpPr>
              <a:grpSpLocks/>
            </p:cNvGrpSpPr>
            <p:nvPr/>
          </p:nvGrpSpPr>
          <p:grpSpPr bwMode="auto">
            <a:xfrm>
              <a:off x="1872" y="1584"/>
              <a:ext cx="912" cy="864"/>
              <a:chOff x="1872" y="1584"/>
              <a:chExt cx="912" cy="864"/>
            </a:xfrm>
          </p:grpSpPr>
          <p:sp>
            <p:nvSpPr>
              <p:cNvPr id="14367" name="Oval 31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0.55</a:t>
                </a:r>
              </a:p>
            </p:txBody>
          </p:sp>
          <p:sp>
            <p:nvSpPr>
              <p:cNvPr id="14368" name="Line 32"/>
              <p:cNvSpPr>
                <a:spLocks noChangeShapeType="1"/>
              </p:cNvSpPr>
              <p:nvPr/>
            </p:nvSpPr>
            <p:spPr bwMode="auto">
              <a:xfrm flipH="1">
                <a:off x="1872" y="1920"/>
                <a:ext cx="28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9" name="Line 33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70" name="Group 34"/>
            <p:cNvGrpSpPr>
              <a:grpSpLocks/>
            </p:cNvGrpSpPr>
            <p:nvPr/>
          </p:nvGrpSpPr>
          <p:grpSpPr bwMode="auto">
            <a:xfrm>
              <a:off x="1798" y="1998"/>
              <a:ext cx="1057" cy="338"/>
              <a:chOff x="1777" y="2016"/>
              <a:chExt cx="1057" cy="338"/>
            </a:xfrm>
          </p:grpSpPr>
          <p:sp>
            <p:nvSpPr>
              <p:cNvPr id="14371" name="Text Box 35"/>
              <p:cNvSpPr txBox="1">
                <a:spLocks noChangeArrowheads="1"/>
              </p:cNvSpPr>
              <p:nvPr/>
            </p:nvSpPr>
            <p:spPr bwMode="auto">
              <a:xfrm>
                <a:off x="1777" y="2016"/>
                <a:ext cx="214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4372" name="Text Box 36"/>
              <p:cNvSpPr txBox="1">
                <a:spLocks noChangeArrowheads="1"/>
              </p:cNvSpPr>
              <p:nvPr/>
            </p:nvSpPr>
            <p:spPr bwMode="auto">
              <a:xfrm>
                <a:off x="2620" y="2016"/>
                <a:ext cx="214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</p:grp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2568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1.0</a:t>
              </a:r>
            </a:p>
          </p:txBody>
        </p:sp>
        <p:grpSp>
          <p:nvGrpSpPr>
            <p:cNvPr id="14374" name="Group 38"/>
            <p:cNvGrpSpPr>
              <a:grpSpLocks/>
            </p:cNvGrpSpPr>
            <p:nvPr/>
          </p:nvGrpSpPr>
          <p:grpSpPr bwMode="auto">
            <a:xfrm>
              <a:off x="2237" y="1248"/>
              <a:ext cx="1075" cy="357"/>
              <a:chOff x="2237" y="1248"/>
              <a:chExt cx="1075" cy="357"/>
            </a:xfrm>
          </p:grpSpPr>
          <p:sp>
            <p:nvSpPr>
              <p:cNvPr id="14375" name="Text Box 39"/>
              <p:cNvSpPr txBox="1">
                <a:spLocks noChangeArrowheads="1"/>
              </p:cNvSpPr>
              <p:nvPr/>
            </p:nvSpPr>
            <p:spPr bwMode="auto">
              <a:xfrm>
                <a:off x="3098" y="1266"/>
                <a:ext cx="214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4376" name="Text Box 40"/>
              <p:cNvSpPr txBox="1">
                <a:spLocks noChangeArrowheads="1"/>
              </p:cNvSpPr>
              <p:nvPr/>
            </p:nvSpPr>
            <p:spPr bwMode="auto">
              <a:xfrm>
                <a:off x="2237" y="1248"/>
                <a:ext cx="214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</p:grpSp>
        <p:sp>
          <p:nvSpPr>
            <p:cNvPr id="14377" name="Line 41"/>
            <p:cNvSpPr>
              <a:spLocks noChangeShapeType="1"/>
            </p:cNvSpPr>
            <p:nvPr/>
          </p:nvSpPr>
          <p:spPr bwMode="auto">
            <a:xfrm flipH="1">
              <a:off x="2400" y="12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>
              <a:off x="2880" y="1296"/>
              <a:ext cx="816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5029200" y="26670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0  1  0 1 0  1  1  0  1  0</a:t>
            </a:r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5029200" y="2667000"/>
            <a:ext cx="762001" cy="457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5257800" y="3124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grpSp>
        <p:nvGrpSpPr>
          <p:cNvPr id="14387" name="Group 51"/>
          <p:cNvGrpSpPr>
            <a:grpSpLocks/>
          </p:cNvGrpSpPr>
          <p:nvPr/>
        </p:nvGrpSpPr>
        <p:grpSpPr bwMode="auto">
          <a:xfrm>
            <a:off x="5024438" y="3552825"/>
            <a:ext cx="2492375" cy="914400"/>
            <a:chOff x="3165" y="2238"/>
            <a:chExt cx="1570" cy="576"/>
          </a:xfrm>
        </p:grpSpPr>
        <p:sp>
          <p:nvSpPr>
            <p:cNvPr id="14382" name="Text Box 46"/>
            <p:cNvSpPr txBox="1">
              <a:spLocks noChangeArrowheads="1"/>
            </p:cNvSpPr>
            <p:nvPr/>
          </p:nvSpPr>
          <p:spPr bwMode="auto">
            <a:xfrm>
              <a:off x="3165" y="2238"/>
              <a:ext cx="15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0  1  0 1 0  1  1  0  1  0</a:t>
              </a:r>
            </a:p>
          </p:txBody>
        </p:sp>
        <p:sp>
          <p:nvSpPr>
            <p:cNvPr id="14384" name="Text Box 48"/>
            <p:cNvSpPr txBox="1">
              <a:spLocks noChangeArrowheads="1"/>
            </p:cNvSpPr>
            <p:nvPr/>
          </p:nvSpPr>
          <p:spPr bwMode="auto">
            <a:xfrm>
              <a:off x="3309" y="252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810415" y="3541395"/>
            <a:ext cx="165834" cy="4558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5707429" y="4005512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</a:p>
        </p:txBody>
      </p:sp>
      <p:grpSp>
        <p:nvGrpSpPr>
          <p:cNvPr id="14392" name="Group 56"/>
          <p:cNvGrpSpPr>
            <a:grpSpLocks/>
          </p:cNvGrpSpPr>
          <p:nvPr/>
        </p:nvGrpSpPr>
        <p:grpSpPr bwMode="auto">
          <a:xfrm>
            <a:off x="5029200" y="4572003"/>
            <a:ext cx="2927350" cy="795338"/>
            <a:chOff x="3168" y="2880"/>
            <a:chExt cx="1844" cy="501"/>
          </a:xfrm>
        </p:grpSpPr>
        <p:sp>
          <p:nvSpPr>
            <p:cNvPr id="14388" name="Text Box 52"/>
            <p:cNvSpPr txBox="1">
              <a:spLocks noChangeArrowheads="1"/>
            </p:cNvSpPr>
            <p:nvPr/>
          </p:nvSpPr>
          <p:spPr bwMode="auto">
            <a:xfrm>
              <a:off x="3168" y="2880"/>
              <a:ext cx="18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0  1  0 1 0  1  1  0  1  0</a:t>
              </a:r>
            </a:p>
          </p:txBody>
        </p:sp>
        <p:sp>
          <p:nvSpPr>
            <p:cNvPr id="14389" name="Text Box 53"/>
            <p:cNvSpPr txBox="1">
              <a:spLocks noChangeArrowheads="1"/>
            </p:cNvSpPr>
            <p:nvPr/>
          </p:nvSpPr>
          <p:spPr bwMode="auto">
            <a:xfrm>
              <a:off x="3291" y="309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4390" name="Text Box 54"/>
            <p:cNvSpPr txBox="1">
              <a:spLocks noChangeArrowheads="1"/>
            </p:cNvSpPr>
            <p:nvPr/>
          </p:nvSpPr>
          <p:spPr bwMode="auto">
            <a:xfrm>
              <a:off x="3586" y="308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6126162" y="491001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998339" y="4571999"/>
            <a:ext cx="630298" cy="381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03" name="Group 67"/>
          <p:cNvGrpSpPr>
            <a:grpSpLocks/>
          </p:cNvGrpSpPr>
          <p:nvPr/>
        </p:nvGrpSpPr>
        <p:grpSpPr bwMode="auto">
          <a:xfrm>
            <a:off x="5073650" y="5638800"/>
            <a:ext cx="2927350" cy="854075"/>
            <a:chOff x="3196" y="3552"/>
            <a:chExt cx="1844" cy="538"/>
          </a:xfrm>
        </p:grpSpPr>
        <p:sp>
          <p:nvSpPr>
            <p:cNvPr id="14394" name="Text Box 58"/>
            <p:cNvSpPr txBox="1">
              <a:spLocks noChangeArrowheads="1"/>
            </p:cNvSpPr>
            <p:nvPr/>
          </p:nvSpPr>
          <p:spPr bwMode="auto">
            <a:xfrm>
              <a:off x="3196" y="3552"/>
              <a:ext cx="18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0  1  0 1 0  1  1  0  1  0</a:t>
              </a:r>
            </a:p>
          </p:txBody>
        </p:sp>
        <p:sp>
          <p:nvSpPr>
            <p:cNvPr id="14395" name="Line 59"/>
            <p:cNvSpPr>
              <a:spLocks noChangeShapeType="1"/>
            </p:cNvSpPr>
            <p:nvPr/>
          </p:nvSpPr>
          <p:spPr bwMode="auto">
            <a:xfrm>
              <a:off x="3264" y="3840"/>
              <a:ext cx="3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Line 60"/>
            <p:cNvSpPr>
              <a:spLocks noChangeShapeType="1"/>
            </p:cNvSpPr>
            <p:nvPr/>
          </p:nvSpPr>
          <p:spPr bwMode="auto">
            <a:xfrm flipV="1">
              <a:off x="3672" y="3552"/>
              <a:ext cx="106" cy="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Line 61"/>
            <p:cNvSpPr>
              <a:spLocks noChangeShapeType="1"/>
            </p:cNvSpPr>
            <p:nvPr/>
          </p:nvSpPr>
          <p:spPr bwMode="auto">
            <a:xfrm flipV="1">
              <a:off x="3824" y="3840"/>
              <a:ext cx="40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Line 62"/>
            <p:cNvSpPr>
              <a:spLocks noChangeShapeType="1"/>
            </p:cNvSpPr>
            <p:nvPr/>
          </p:nvSpPr>
          <p:spPr bwMode="auto">
            <a:xfrm>
              <a:off x="4312" y="3564"/>
              <a:ext cx="378" cy="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Text Box 63"/>
            <p:cNvSpPr txBox="1">
              <a:spLocks noChangeArrowheads="1"/>
            </p:cNvSpPr>
            <p:nvPr/>
          </p:nvSpPr>
          <p:spPr bwMode="auto">
            <a:xfrm>
              <a:off x="4373" y="370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4400" name="Text Box 64"/>
            <p:cNvSpPr txBox="1">
              <a:spLocks noChangeArrowheads="1"/>
            </p:cNvSpPr>
            <p:nvPr/>
          </p:nvSpPr>
          <p:spPr bwMode="auto">
            <a:xfrm>
              <a:off x="3868" y="379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401" name="Text Box 65"/>
            <p:cNvSpPr txBox="1">
              <a:spLocks noChangeArrowheads="1"/>
            </p:cNvSpPr>
            <p:nvPr/>
          </p:nvSpPr>
          <p:spPr bwMode="auto">
            <a:xfrm>
              <a:off x="3637" y="369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4402" name="Text Box 66"/>
            <p:cNvSpPr txBox="1">
              <a:spLocks noChangeArrowheads="1"/>
            </p:cNvSpPr>
            <p:nvPr/>
          </p:nvSpPr>
          <p:spPr bwMode="auto">
            <a:xfrm>
              <a:off x="3367" y="380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80B58C-C5B5-4332-816A-BE691E0231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9" grpId="0" autoUpdateAnimBg="0"/>
      <p:bldP spid="14380" grpId="0" animBg="1"/>
      <p:bldP spid="14381" grpId="0" autoUpdateAnimBg="0"/>
      <p:bldP spid="14385" grpId="0" animBg="1"/>
      <p:bldP spid="14386" grpId="0" autoUpdateAnimBg="0"/>
      <p:bldP spid="14391" grpId="0" autoUpdateAnimBg="0"/>
      <p:bldP spid="143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0D061F39-A481-49FC-A667-0E9550E5C756}" type="slidenum">
              <a:rPr kumimoji="1" lang="en-US" sz="800" smtClean="0">
                <a:latin typeface="Comic Sans MS" pitchFamily="66" charset="0"/>
                <a:ea typeface="MS PGothic" pitchFamily="34" charset="-128"/>
              </a:rPr>
              <a:pPr algn="l"/>
              <a:t>13</a:t>
            </a:fld>
            <a:endParaRPr kumimoji="1" lang="en-US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68363"/>
            <a:ext cx="7467600" cy="715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Huffman Coding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1906588"/>
            <a:ext cx="7467600" cy="4873625"/>
          </a:xfrm>
        </p:spPr>
        <p:txBody>
          <a:bodyPr/>
          <a:lstStyle/>
          <a:p>
            <a:pPr marL="0" indent="0" eaLnBrk="1" hangingPunct="1"/>
            <a:r>
              <a:rPr lang="en-US" dirty="0"/>
              <a:t> Compressing a given text</a:t>
            </a:r>
          </a:p>
          <a:p>
            <a:pPr marL="0" indent="0" eaLnBrk="1" hangingPunct="1"/>
            <a:r>
              <a:rPr lang="en-US" dirty="0"/>
              <a:t> Character counts in the text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6096000" y="1295400"/>
            <a:ext cx="914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125</a:t>
            </a:r>
            <a:endParaRPr lang="en-US" sz="1600" baseline="30000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6096000" y="914400"/>
            <a:ext cx="9144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Freq</a:t>
            </a: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6096000" y="1676400"/>
            <a:ext cx="914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93</a:t>
            </a:r>
            <a:endParaRPr lang="en-US" sz="1600" baseline="30000"/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6096000" y="2057400"/>
            <a:ext cx="914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80</a:t>
            </a:r>
            <a:endParaRPr lang="en-US" sz="1600" baseline="30000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6096000" y="2438400"/>
            <a:ext cx="914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76</a:t>
            </a:r>
            <a:endParaRPr lang="en-US" sz="1600" baseline="30000"/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6096000" y="2819400"/>
            <a:ext cx="914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73</a:t>
            </a:r>
            <a:endParaRPr lang="en-US" sz="1600" baseline="30000"/>
          </a:p>
        </p:txBody>
      </p:sp>
      <p:sp>
        <p:nvSpPr>
          <p:cNvPr id="26635" name="Rectangle 18"/>
          <p:cNvSpPr>
            <a:spLocks noChangeArrowheads="1"/>
          </p:cNvSpPr>
          <p:nvPr/>
        </p:nvSpPr>
        <p:spPr bwMode="auto">
          <a:xfrm>
            <a:off x="6096000" y="3200400"/>
            <a:ext cx="914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71</a:t>
            </a:r>
            <a:endParaRPr lang="en-US" sz="1600" baseline="30000"/>
          </a:p>
        </p:txBody>
      </p:sp>
      <p:sp>
        <p:nvSpPr>
          <p:cNvPr id="26636" name="Rectangle 19"/>
          <p:cNvSpPr>
            <a:spLocks noChangeArrowheads="1"/>
          </p:cNvSpPr>
          <p:nvPr/>
        </p:nvSpPr>
        <p:spPr bwMode="auto">
          <a:xfrm>
            <a:off x="6096000" y="3962400"/>
            <a:ext cx="914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61</a:t>
            </a:r>
            <a:endParaRPr lang="en-US" sz="1600" baseline="30000"/>
          </a:p>
        </p:txBody>
      </p:sp>
      <p:sp>
        <p:nvSpPr>
          <p:cNvPr id="26637" name="Rectangle 20"/>
          <p:cNvSpPr>
            <a:spLocks noChangeArrowheads="1"/>
          </p:cNvSpPr>
          <p:nvPr/>
        </p:nvSpPr>
        <p:spPr bwMode="auto">
          <a:xfrm>
            <a:off x="6096000" y="4343400"/>
            <a:ext cx="914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55</a:t>
            </a:r>
            <a:endParaRPr lang="en-US" sz="1600" baseline="30000"/>
          </a:p>
        </p:txBody>
      </p:sp>
      <p:sp>
        <p:nvSpPr>
          <p:cNvPr id="26638" name="Rectangle 21"/>
          <p:cNvSpPr>
            <a:spLocks noChangeArrowheads="1"/>
          </p:cNvSpPr>
          <p:nvPr/>
        </p:nvSpPr>
        <p:spPr bwMode="auto">
          <a:xfrm>
            <a:off x="6096000" y="4724400"/>
            <a:ext cx="914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41</a:t>
            </a:r>
            <a:endParaRPr lang="en-US" sz="1600" baseline="30000"/>
          </a:p>
        </p:txBody>
      </p:sp>
      <p:sp>
        <p:nvSpPr>
          <p:cNvPr id="26639" name="Rectangle 22"/>
          <p:cNvSpPr>
            <a:spLocks noChangeArrowheads="1"/>
          </p:cNvSpPr>
          <p:nvPr/>
        </p:nvSpPr>
        <p:spPr bwMode="auto">
          <a:xfrm>
            <a:off x="6096000" y="5105400"/>
            <a:ext cx="914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40</a:t>
            </a:r>
            <a:endParaRPr lang="en-US" sz="1600" baseline="30000"/>
          </a:p>
        </p:txBody>
      </p:sp>
      <p:sp>
        <p:nvSpPr>
          <p:cNvPr id="26640" name="Rectangle 28"/>
          <p:cNvSpPr>
            <a:spLocks noChangeArrowheads="1"/>
          </p:cNvSpPr>
          <p:nvPr/>
        </p:nvSpPr>
        <p:spPr bwMode="auto">
          <a:xfrm>
            <a:off x="5334000" y="1295400"/>
            <a:ext cx="7620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E</a:t>
            </a:r>
            <a:endParaRPr lang="en-US" sz="1600" baseline="30000"/>
          </a:p>
        </p:txBody>
      </p:sp>
      <p:sp>
        <p:nvSpPr>
          <p:cNvPr id="26641" name="Rectangle 29"/>
          <p:cNvSpPr>
            <a:spLocks noChangeArrowheads="1"/>
          </p:cNvSpPr>
          <p:nvPr/>
        </p:nvSpPr>
        <p:spPr bwMode="auto">
          <a:xfrm>
            <a:off x="5334000" y="914400"/>
            <a:ext cx="762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Char</a:t>
            </a:r>
          </a:p>
        </p:txBody>
      </p:sp>
      <p:sp>
        <p:nvSpPr>
          <p:cNvPr id="26642" name="Rectangle 30"/>
          <p:cNvSpPr>
            <a:spLocks noChangeArrowheads="1"/>
          </p:cNvSpPr>
          <p:nvPr/>
        </p:nvSpPr>
        <p:spPr bwMode="auto">
          <a:xfrm>
            <a:off x="5334000" y="1676400"/>
            <a:ext cx="7620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  <a:endParaRPr lang="en-US" sz="1600" baseline="30000"/>
          </a:p>
        </p:txBody>
      </p:sp>
      <p:sp>
        <p:nvSpPr>
          <p:cNvPr id="26643" name="Rectangle 31"/>
          <p:cNvSpPr>
            <a:spLocks noChangeArrowheads="1"/>
          </p:cNvSpPr>
          <p:nvPr/>
        </p:nvSpPr>
        <p:spPr bwMode="auto">
          <a:xfrm>
            <a:off x="5334000" y="2057400"/>
            <a:ext cx="7620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A</a:t>
            </a:r>
            <a:endParaRPr lang="en-US" sz="1600" baseline="30000"/>
          </a:p>
        </p:txBody>
      </p:sp>
      <p:sp>
        <p:nvSpPr>
          <p:cNvPr id="26644" name="Rectangle 32"/>
          <p:cNvSpPr>
            <a:spLocks noChangeArrowheads="1"/>
          </p:cNvSpPr>
          <p:nvPr/>
        </p:nvSpPr>
        <p:spPr bwMode="auto">
          <a:xfrm>
            <a:off x="5334000" y="2438400"/>
            <a:ext cx="7620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O</a:t>
            </a:r>
            <a:endParaRPr lang="en-US" sz="1600" baseline="30000"/>
          </a:p>
        </p:txBody>
      </p:sp>
      <p:sp>
        <p:nvSpPr>
          <p:cNvPr id="26645" name="Rectangle 33"/>
          <p:cNvSpPr>
            <a:spLocks noChangeArrowheads="1"/>
          </p:cNvSpPr>
          <p:nvPr/>
        </p:nvSpPr>
        <p:spPr bwMode="auto">
          <a:xfrm>
            <a:off x="5334000" y="2819400"/>
            <a:ext cx="7620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I</a:t>
            </a:r>
            <a:endParaRPr lang="en-US" sz="1600" baseline="30000"/>
          </a:p>
        </p:txBody>
      </p:sp>
      <p:sp>
        <p:nvSpPr>
          <p:cNvPr id="26646" name="Rectangle 34"/>
          <p:cNvSpPr>
            <a:spLocks noChangeArrowheads="1"/>
          </p:cNvSpPr>
          <p:nvPr/>
        </p:nvSpPr>
        <p:spPr bwMode="auto">
          <a:xfrm>
            <a:off x="5334000" y="3200400"/>
            <a:ext cx="7620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N</a:t>
            </a:r>
            <a:endParaRPr lang="en-US" sz="1600" baseline="30000"/>
          </a:p>
        </p:txBody>
      </p:sp>
      <p:sp>
        <p:nvSpPr>
          <p:cNvPr id="26647" name="Rectangle 35"/>
          <p:cNvSpPr>
            <a:spLocks noChangeArrowheads="1"/>
          </p:cNvSpPr>
          <p:nvPr/>
        </p:nvSpPr>
        <p:spPr bwMode="auto">
          <a:xfrm>
            <a:off x="5334000" y="3962400"/>
            <a:ext cx="7620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R</a:t>
            </a:r>
            <a:endParaRPr lang="en-US" sz="1600" baseline="30000"/>
          </a:p>
        </p:txBody>
      </p:sp>
      <p:sp>
        <p:nvSpPr>
          <p:cNvPr id="26648" name="Rectangle 36"/>
          <p:cNvSpPr>
            <a:spLocks noChangeArrowheads="1"/>
          </p:cNvSpPr>
          <p:nvPr/>
        </p:nvSpPr>
        <p:spPr bwMode="auto">
          <a:xfrm>
            <a:off x="5334000" y="4343400"/>
            <a:ext cx="7620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H</a:t>
            </a:r>
            <a:endParaRPr lang="en-US" sz="1600" baseline="30000"/>
          </a:p>
        </p:txBody>
      </p:sp>
      <p:sp>
        <p:nvSpPr>
          <p:cNvPr id="26649" name="Rectangle 37"/>
          <p:cNvSpPr>
            <a:spLocks noChangeArrowheads="1"/>
          </p:cNvSpPr>
          <p:nvPr/>
        </p:nvSpPr>
        <p:spPr bwMode="auto">
          <a:xfrm>
            <a:off x="5334000" y="4724400"/>
            <a:ext cx="7620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L</a:t>
            </a:r>
            <a:endParaRPr lang="en-US" sz="1600" baseline="30000"/>
          </a:p>
        </p:txBody>
      </p:sp>
      <p:sp>
        <p:nvSpPr>
          <p:cNvPr id="26650" name="Rectangle 38"/>
          <p:cNvSpPr>
            <a:spLocks noChangeArrowheads="1"/>
          </p:cNvSpPr>
          <p:nvPr/>
        </p:nvSpPr>
        <p:spPr bwMode="auto">
          <a:xfrm>
            <a:off x="5334000" y="5105400"/>
            <a:ext cx="7620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D</a:t>
            </a:r>
            <a:endParaRPr lang="en-US" sz="1600" baseline="30000"/>
          </a:p>
        </p:txBody>
      </p:sp>
      <p:sp>
        <p:nvSpPr>
          <p:cNvPr id="26651" name="Rectangle 39"/>
          <p:cNvSpPr>
            <a:spLocks noChangeArrowheads="1"/>
          </p:cNvSpPr>
          <p:nvPr/>
        </p:nvSpPr>
        <p:spPr bwMode="auto">
          <a:xfrm>
            <a:off x="6096000" y="5486400"/>
            <a:ext cx="914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31</a:t>
            </a:r>
            <a:endParaRPr lang="en-US" sz="1600" baseline="30000"/>
          </a:p>
        </p:txBody>
      </p:sp>
      <p:sp>
        <p:nvSpPr>
          <p:cNvPr id="26652" name="Rectangle 40"/>
          <p:cNvSpPr>
            <a:spLocks noChangeArrowheads="1"/>
          </p:cNvSpPr>
          <p:nvPr/>
        </p:nvSpPr>
        <p:spPr bwMode="auto">
          <a:xfrm>
            <a:off x="6096000" y="5867400"/>
            <a:ext cx="914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27</a:t>
            </a:r>
            <a:endParaRPr lang="en-US" sz="1600" baseline="30000"/>
          </a:p>
        </p:txBody>
      </p:sp>
      <p:sp>
        <p:nvSpPr>
          <p:cNvPr id="26653" name="Rectangle 43"/>
          <p:cNvSpPr>
            <a:spLocks noChangeArrowheads="1"/>
          </p:cNvSpPr>
          <p:nvPr/>
        </p:nvSpPr>
        <p:spPr bwMode="auto">
          <a:xfrm>
            <a:off x="5334000" y="5486400"/>
            <a:ext cx="7620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C</a:t>
            </a:r>
            <a:endParaRPr lang="en-US" sz="1600" baseline="30000"/>
          </a:p>
        </p:txBody>
      </p:sp>
      <p:sp>
        <p:nvSpPr>
          <p:cNvPr id="26654" name="Rectangle 44"/>
          <p:cNvSpPr>
            <a:spLocks noChangeArrowheads="1"/>
          </p:cNvSpPr>
          <p:nvPr/>
        </p:nvSpPr>
        <p:spPr bwMode="auto">
          <a:xfrm>
            <a:off x="5334000" y="5867400"/>
            <a:ext cx="7620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U</a:t>
            </a:r>
            <a:endParaRPr lang="en-US" sz="1600" baseline="30000"/>
          </a:p>
        </p:txBody>
      </p:sp>
      <p:sp>
        <p:nvSpPr>
          <p:cNvPr id="26655" name="Rectangle 48"/>
          <p:cNvSpPr>
            <a:spLocks noChangeArrowheads="1"/>
          </p:cNvSpPr>
          <p:nvPr/>
        </p:nvSpPr>
        <p:spPr bwMode="auto">
          <a:xfrm>
            <a:off x="6096000" y="3581400"/>
            <a:ext cx="914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65</a:t>
            </a:r>
            <a:endParaRPr lang="en-US" sz="1600" baseline="30000"/>
          </a:p>
        </p:txBody>
      </p:sp>
      <p:sp>
        <p:nvSpPr>
          <p:cNvPr id="26656" name="Rectangle 50"/>
          <p:cNvSpPr>
            <a:spLocks noChangeArrowheads="1"/>
          </p:cNvSpPr>
          <p:nvPr/>
        </p:nvSpPr>
        <p:spPr bwMode="auto">
          <a:xfrm>
            <a:off x="5334000" y="3581400"/>
            <a:ext cx="7620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  <a:endParaRPr 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52837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8A4A4DBD-3AC8-47D4-AF3C-17B8E4F0D773}" type="slidenum">
              <a:rPr kumimoji="1" lang="en-US" sz="800" smtClean="0">
                <a:latin typeface="Comic Sans MS" pitchFamily="66" charset="0"/>
                <a:ea typeface="MS PGothic" pitchFamily="34" charset="-128"/>
              </a:rPr>
              <a:pPr algn="l"/>
              <a:t>14</a:t>
            </a:fld>
            <a:endParaRPr kumimoji="1" lang="en-US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7652" name="Oval 25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7653" name="Oval 26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27654" name="Text Box 34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31</a:t>
            </a:r>
          </a:p>
        </p:txBody>
      </p:sp>
      <p:sp>
        <p:nvSpPr>
          <p:cNvPr id="27655" name="Text Box 35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</a:t>
            </a:r>
          </a:p>
        </p:txBody>
      </p:sp>
      <p:sp>
        <p:nvSpPr>
          <p:cNvPr id="27656" name="Rectangle 6"/>
          <p:cNvSpPr>
            <a:spLocks noChangeArrowheads="1"/>
          </p:cNvSpPr>
          <p:nvPr/>
        </p:nvSpPr>
        <p:spPr bwMode="auto">
          <a:xfrm>
            <a:off x="8332788" y="385763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125</a:t>
            </a:r>
            <a:endParaRPr lang="en-US" sz="1600" baseline="30000"/>
          </a:p>
        </p:txBody>
      </p:sp>
      <p:sp>
        <p:nvSpPr>
          <p:cNvPr id="27657" name="Rectangle 7"/>
          <p:cNvSpPr>
            <a:spLocks noChangeArrowheads="1"/>
          </p:cNvSpPr>
          <p:nvPr/>
        </p:nvSpPr>
        <p:spPr bwMode="auto">
          <a:xfrm>
            <a:off x="8332788" y="152400"/>
            <a:ext cx="582612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Freq</a:t>
            </a:r>
          </a:p>
        </p:txBody>
      </p:sp>
      <p:sp>
        <p:nvSpPr>
          <p:cNvPr id="27658" name="Rectangle 8"/>
          <p:cNvSpPr>
            <a:spLocks noChangeArrowheads="1"/>
          </p:cNvSpPr>
          <p:nvPr/>
        </p:nvSpPr>
        <p:spPr bwMode="auto">
          <a:xfrm>
            <a:off x="8332788" y="620713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93</a:t>
            </a:r>
            <a:endParaRPr lang="en-US" sz="1600" baseline="30000"/>
          </a:p>
        </p:txBody>
      </p:sp>
      <p:sp>
        <p:nvSpPr>
          <p:cNvPr id="27659" name="Rectangle 9"/>
          <p:cNvSpPr>
            <a:spLocks noChangeArrowheads="1"/>
          </p:cNvSpPr>
          <p:nvPr/>
        </p:nvSpPr>
        <p:spPr bwMode="auto">
          <a:xfrm>
            <a:off x="8332788" y="854075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80</a:t>
            </a:r>
            <a:endParaRPr lang="en-US" sz="1600" baseline="30000"/>
          </a:p>
        </p:txBody>
      </p:sp>
      <p:sp>
        <p:nvSpPr>
          <p:cNvPr id="27660" name="Rectangle 10"/>
          <p:cNvSpPr>
            <a:spLocks noChangeArrowheads="1"/>
          </p:cNvSpPr>
          <p:nvPr/>
        </p:nvSpPr>
        <p:spPr bwMode="auto">
          <a:xfrm>
            <a:off x="8332788" y="1089025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76</a:t>
            </a:r>
            <a:endParaRPr lang="en-US" sz="1600" baseline="30000"/>
          </a:p>
        </p:txBody>
      </p:sp>
      <p:sp>
        <p:nvSpPr>
          <p:cNvPr id="27661" name="Rectangle 11"/>
          <p:cNvSpPr>
            <a:spLocks noChangeArrowheads="1"/>
          </p:cNvSpPr>
          <p:nvPr/>
        </p:nvSpPr>
        <p:spPr bwMode="auto">
          <a:xfrm>
            <a:off x="8332788" y="1322388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73</a:t>
            </a:r>
            <a:endParaRPr lang="en-US" sz="1600" baseline="30000"/>
          </a:p>
        </p:txBody>
      </p:sp>
      <p:sp>
        <p:nvSpPr>
          <p:cNvPr id="27662" name="Rectangle 18"/>
          <p:cNvSpPr>
            <a:spLocks noChangeArrowheads="1"/>
          </p:cNvSpPr>
          <p:nvPr/>
        </p:nvSpPr>
        <p:spPr bwMode="auto">
          <a:xfrm>
            <a:off x="8332788" y="15573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71</a:t>
            </a:r>
            <a:endParaRPr lang="en-US" sz="1600" baseline="30000"/>
          </a:p>
        </p:txBody>
      </p:sp>
      <p:sp>
        <p:nvSpPr>
          <p:cNvPr id="27663" name="Rectangle 19"/>
          <p:cNvSpPr>
            <a:spLocks noChangeArrowheads="1"/>
          </p:cNvSpPr>
          <p:nvPr/>
        </p:nvSpPr>
        <p:spPr bwMode="auto">
          <a:xfrm>
            <a:off x="8332788" y="2024063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61</a:t>
            </a:r>
            <a:endParaRPr lang="en-US" sz="1600" baseline="30000"/>
          </a:p>
        </p:txBody>
      </p:sp>
      <p:sp>
        <p:nvSpPr>
          <p:cNvPr id="27664" name="Rectangle 20"/>
          <p:cNvSpPr>
            <a:spLocks noChangeArrowheads="1"/>
          </p:cNvSpPr>
          <p:nvPr/>
        </p:nvSpPr>
        <p:spPr bwMode="auto">
          <a:xfrm>
            <a:off x="8332788" y="2259013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55</a:t>
            </a:r>
            <a:endParaRPr lang="en-US" sz="1600" baseline="30000"/>
          </a:p>
        </p:txBody>
      </p:sp>
      <p:sp>
        <p:nvSpPr>
          <p:cNvPr id="27665" name="Rectangle 21"/>
          <p:cNvSpPr>
            <a:spLocks noChangeArrowheads="1"/>
          </p:cNvSpPr>
          <p:nvPr/>
        </p:nvSpPr>
        <p:spPr bwMode="auto">
          <a:xfrm>
            <a:off x="8332788" y="2492375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41</a:t>
            </a:r>
            <a:endParaRPr lang="en-US" sz="1600" baseline="30000"/>
          </a:p>
        </p:txBody>
      </p:sp>
      <p:sp>
        <p:nvSpPr>
          <p:cNvPr id="27666" name="Rectangle 22"/>
          <p:cNvSpPr>
            <a:spLocks noChangeArrowheads="1"/>
          </p:cNvSpPr>
          <p:nvPr/>
        </p:nvSpPr>
        <p:spPr bwMode="auto">
          <a:xfrm>
            <a:off x="8332788" y="2727325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40</a:t>
            </a:r>
            <a:endParaRPr lang="en-US" sz="1600" baseline="30000"/>
          </a:p>
        </p:txBody>
      </p:sp>
      <p:sp>
        <p:nvSpPr>
          <p:cNvPr id="27667" name="Rectangle 28"/>
          <p:cNvSpPr>
            <a:spLocks noChangeArrowheads="1"/>
          </p:cNvSpPr>
          <p:nvPr/>
        </p:nvSpPr>
        <p:spPr bwMode="auto">
          <a:xfrm>
            <a:off x="7848600" y="385763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E</a:t>
            </a:r>
            <a:endParaRPr lang="en-US" sz="1600" baseline="30000"/>
          </a:p>
        </p:txBody>
      </p:sp>
      <p:sp>
        <p:nvSpPr>
          <p:cNvPr id="27668" name="Rectangle 29"/>
          <p:cNvSpPr>
            <a:spLocks noChangeArrowheads="1"/>
          </p:cNvSpPr>
          <p:nvPr/>
        </p:nvSpPr>
        <p:spPr bwMode="auto">
          <a:xfrm>
            <a:off x="7848600" y="152400"/>
            <a:ext cx="484188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Char</a:t>
            </a:r>
          </a:p>
        </p:txBody>
      </p:sp>
      <p:sp>
        <p:nvSpPr>
          <p:cNvPr id="27669" name="Rectangle 30"/>
          <p:cNvSpPr>
            <a:spLocks noChangeArrowheads="1"/>
          </p:cNvSpPr>
          <p:nvPr/>
        </p:nvSpPr>
        <p:spPr bwMode="auto">
          <a:xfrm>
            <a:off x="7848600" y="620713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  <a:endParaRPr lang="en-US" sz="1600" baseline="30000"/>
          </a:p>
        </p:txBody>
      </p:sp>
      <p:sp>
        <p:nvSpPr>
          <p:cNvPr id="27670" name="Rectangle 31"/>
          <p:cNvSpPr>
            <a:spLocks noChangeArrowheads="1"/>
          </p:cNvSpPr>
          <p:nvPr/>
        </p:nvSpPr>
        <p:spPr bwMode="auto">
          <a:xfrm>
            <a:off x="7848600" y="854075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A</a:t>
            </a:r>
            <a:endParaRPr lang="en-US" sz="1600" baseline="30000"/>
          </a:p>
        </p:txBody>
      </p:sp>
      <p:sp>
        <p:nvSpPr>
          <p:cNvPr id="27671" name="Rectangle 32"/>
          <p:cNvSpPr>
            <a:spLocks noChangeArrowheads="1"/>
          </p:cNvSpPr>
          <p:nvPr/>
        </p:nvSpPr>
        <p:spPr bwMode="auto">
          <a:xfrm>
            <a:off x="7848600" y="1089025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O</a:t>
            </a:r>
            <a:endParaRPr lang="en-US" sz="1600" baseline="30000"/>
          </a:p>
        </p:txBody>
      </p:sp>
      <p:sp>
        <p:nvSpPr>
          <p:cNvPr id="27672" name="Rectangle 33"/>
          <p:cNvSpPr>
            <a:spLocks noChangeArrowheads="1"/>
          </p:cNvSpPr>
          <p:nvPr/>
        </p:nvSpPr>
        <p:spPr bwMode="auto">
          <a:xfrm>
            <a:off x="7848600" y="1322388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I</a:t>
            </a:r>
            <a:endParaRPr lang="en-US" sz="1600" baseline="30000"/>
          </a:p>
        </p:txBody>
      </p:sp>
      <p:sp>
        <p:nvSpPr>
          <p:cNvPr id="27673" name="Rectangle 34"/>
          <p:cNvSpPr>
            <a:spLocks noChangeArrowheads="1"/>
          </p:cNvSpPr>
          <p:nvPr/>
        </p:nvSpPr>
        <p:spPr bwMode="auto">
          <a:xfrm>
            <a:off x="7848600" y="15573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N</a:t>
            </a:r>
            <a:endParaRPr lang="en-US" sz="1600" baseline="30000"/>
          </a:p>
        </p:txBody>
      </p:sp>
      <p:sp>
        <p:nvSpPr>
          <p:cNvPr id="27674" name="Rectangle 35"/>
          <p:cNvSpPr>
            <a:spLocks noChangeArrowheads="1"/>
          </p:cNvSpPr>
          <p:nvPr/>
        </p:nvSpPr>
        <p:spPr bwMode="auto">
          <a:xfrm>
            <a:off x="7848600" y="2024063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R</a:t>
            </a:r>
            <a:endParaRPr lang="en-US" sz="1600" baseline="30000"/>
          </a:p>
        </p:txBody>
      </p:sp>
      <p:sp>
        <p:nvSpPr>
          <p:cNvPr id="27675" name="Rectangle 36"/>
          <p:cNvSpPr>
            <a:spLocks noChangeArrowheads="1"/>
          </p:cNvSpPr>
          <p:nvPr/>
        </p:nvSpPr>
        <p:spPr bwMode="auto">
          <a:xfrm>
            <a:off x="7848600" y="2259013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H</a:t>
            </a:r>
            <a:endParaRPr lang="en-US" sz="1600" baseline="30000"/>
          </a:p>
        </p:txBody>
      </p:sp>
      <p:sp>
        <p:nvSpPr>
          <p:cNvPr id="27676" name="Rectangle 37"/>
          <p:cNvSpPr>
            <a:spLocks noChangeArrowheads="1"/>
          </p:cNvSpPr>
          <p:nvPr/>
        </p:nvSpPr>
        <p:spPr bwMode="auto">
          <a:xfrm>
            <a:off x="7848600" y="2492375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L</a:t>
            </a:r>
            <a:endParaRPr lang="en-US" sz="1600" baseline="30000"/>
          </a:p>
        </p:txBody>
      </p:sp>
      <p:sp>
        <p:nvSpPr>
          <p:cNvPr id="27677" name="Rectangle 38"/>
          <p:cNvSpPr>
            <a:spLocks noChangeArrowheads="1"/>
          </p:cNvSpPr>
          <p:nvPr/>
        </p:nvSpPr>
        <p:spPr bwMode="auto">
          <a:xfrm>
            <a:off x="7848600" y="2727325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D</a:t>
            </a:r>
            <a:endParaRPr lang="en-US" sz="1600" baseline="30000"/>
          </a:p>
        </p:txBody>
      </p:sp>
      <p:sp>
        <p:nvSpPr>
          <p:cNvPr id="27678" name="Rectangle 39"/>
          <p:cNvSpPr>
            <a:spLocks noChangeArrowheads="1"/>
          </p:cNvSpPr>
          <p:nvPr/>
        </p:nvSpPr>
        <p:spPr bwMode="auto">
          <a:xfrm>
            <a:off x="8332788" y="2960688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31</a:t>
            </a:r>
            <a:endParaRPr lang="en-US" sz="1600" baseline="30000"/>
          </a:p>
        </p:txBody>
      </p:sp>
      <p:sp>
        <p:nvSpPr>
          <p:cNvPr id="27679" name="Rectangle 40"/>
          <p:cNvSpPr>
            <a:spLocks noChangeArrowheads="1"/>
          </p:cNvSpPr>
          <p:nvPr/>
        </p:nvSpPr>
        <p:spPr bwMode="auto">
          <a:xfrm>
            <a:off x="8332788" y="31956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27</a:t>
            </a:r>
            <a:endParaRPr lang="en-US" sz="1600" baseline="30000"/>
          </a:p>
        </p:txBody>
      </p:sp>
      <p:sp>
        <p:nvSpPr>
          <p:cNvPr id="27680" name="Rectangle 43"/>
          <p:cNvSpPr>
            <a:spLocks noChangeArrowheads="1"/>
          </p:cNvSpPr>
          <p:nvPr/>
        </p:nvSpPr>
        <p:spPr bwMode="auto">
          <a:xfrm>
            <a:off x="7848600" y="2960688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C</a:t>
            </a:r>
            <a:endParaRPr lang="en-US" sz="1600" baseline="30000"/>
          </a:p>
        </p:txBody>
      </p:sp>
      <p:sp>
        <p:nvSpPr>
          <p:cNvPr id="27681" name="Rectangle 44"/>
          <p:cNvSpPr>
            <a:spLocks noChangeArrowheads="1"/>
          </p:cNvSpPr>
          <p:nvPr/>
        </p:nvSpPr>
        <p:spPr bwMode="auto">
          <a:xfrm>
            <a:off x="7848600" y="31956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U</a:t>
            </a:r>
            <a:endParaRPr lang="en-US" sz="1600" baseline="30000"/>
          </a:p>
        </p:txBody>
      </p:sp>
      <p:sp>
        <p:nvSpPr>
          <p:cNvPr id="27682" name="Rectangle 48"/>
          <p:cNvSpPr>
            <a:spLocks noChangeArrowheads="1"/>
          </p:cNvSpPr>
          <p:nvPr/>
        </p:nvSpPr>
        <p:spPr bwMode="auto">
          <a:xfrm>
            <a:off x="8332788" y="17907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65</a:t>
            </a:r>
            <a:endParaRPr lang="en-US" sz="1600" baseline="30000"/>
          </a:p>
        </p:txBody>
      </p:sp>
      <p:sp>
        <p:nvSpPr>
          <p:cNvPr id="27683" name="Rectangle 50"/>
          <p:cNvSpPr>
            <a:spLocks noChangeArrowheads="1"/>
          </p:cNvSpPr>
          <p:nvPr/>
        </p:nvSpPr>
        <p:spPr bwMode="auto">
          <a:xfrm>
            <a:off x="7848600" y="17907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  <a:endParaRPr 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273595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B53B2489-DDE5-40E7-BBCC-CA9B272F5CD0}" type="slidenum">
              <a:rPr kumimoji="1" lang="en-US" sz="800" smtClean="0">
                <a:latin typeface="Comic Sans MS" pitchFamily="66" charset="0"/>
                <a:ea typeface="MS PGothic" pitchFamily="34" charset="-128"/>
              </a:rPr>
              <a:pPr algn="l"/>
              <a:t>15</a:t>
            </a:fld>
            <a:endParaRPr kumimoji="1" lang="en-US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8676" name="Oval 8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8677" name="Oval 10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8678" name="Oval 11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28679" name="AutoShape 12"/>
          <p:cNvCxnSpPr>
            <a:cxnSpLocks noChangeShapeType="1"/>
            <a:stCxn id="28676" idx="3"/>
            <a:endCxn id="28677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0" name="AutoShape 13"/>
          <p:cNvCxnSpPr>
            <a:cxnSpLocks noChangeShapeType="1"/>
            <a:stCxn id="28676" idx="5"/>
            <a:endCxn id="28678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1" name="Text Box 16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58</a:t>
            </a:r>
          </a:p>
        </p:txBody>
      </p:sp>
      <p:sp>
        <p:nvSpPr>
          <p:cNvPr id="28682" name="Text Box 39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31</a:t>
            </a:r>
          </a:p>
        </p:txBody>
      </p:sp>
      <p:sp>
        <p:nvSpPr>
          <p:cNvPr id="28683" name="Text Box 40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</a:t>
            </a:r>
          </a:p>
        </p:txBody>
      </p:sp>
      <p:sp>
        <p:nvSpPr>
          <p:cNvPr id="28684" name="Rectangle 6"/>
          <p:cNvSpPr>
            <a:spLocks noChangeArrowheads="1"/>
          </p:cNvSpPr>
          <p:nvPr/>
        </p:nvSpPr>
        <p:spPr bwMode="auto">
          <a:xfrm>
            <a:off x="8332788" y="385763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125</a:t>
            </a:r>
            <a:endParaRPr lang="en-US" sz="1600" baseline="30000"/>
          </a:p>
        </p:txBody>
      </p:sp>
      <p:sp>
        <p:nvSpPr>
          <p:cNvPr id="28685" name="Rectangle 7"/>
          <p:cNvSpPr>
            <a:spLocks noChangeArrowheads="1"/>
          </p:cNvSpPr>
          <p:nvPr/>
        </p:nvSpPr>
        <p:spPr bwMode="auto">
          <a:xfrm>
            <a:off x="8332788" y="152400"/>
            <a:ext cx="582612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Freq</a:t>
            </a:r>
          </a:p>
        </p:txBody>
      </p:sp>
      <p:sp>
        <p:nvSpPr>
          <p:cNvPr id="28686" name="Rectangle 8"/>
          <p:cNvSpPr>
            <a:spLocks noChangeArrowheads="1"/>
          </p:cNvSpPr>
          <p:nvPr/>
        </p:nvSpPr>
        <p:spPr bwMode="auto">
          <a:xfrm>
            <a:off x="8332788" y="620713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93</a:t>
            </a:r>
            <a:endParaRPr lang="en-US" sz="1600" baseline="30000"/>
          </a:p>
        </p:txBody>
      </p:sp>
      <p:sp>
        <p:nvSpPr>
          <p:cNvPr id="28687" name="Rectangle 9"/>
          <p:cNvSpPr>
            <a:spLocks noChangeArrowheads="1"/>
          </p:cNvSpPr>
          <p:nvPr/>
        </p:nvSpPr>
        <p:spPr bwMode="auto">
          <a:xfrm>
            <a:off x="8332788" y="854075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80</a:t>
            </a:r>
            <a:endParaRPr lang="en-US" sz="1600" baseline="30000"/>
          </a:p>
        </p:txBody>
      </p:sp>
      <p:sp>
        <p:nvSpPr>
          <p:cNvPr id="28688" name="Rectangle 10"/>
          <p:cNvSpPr>
            <a:spLocks noChangeArrowheads="1"/>
          </p:cNvSpPr>
          <p:nvPr/>
        </p:nvSpPr>
        <p:spPr bwMode="auto">
          <a:xfrm>
            <a:off x="8332788" y="1089025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76</a:t>
            </a:r>
            <a:endParaRPr lang="en-US" sz="1600" baseline="30000"/>
          </a:p>
        </p:txBody>
      </p:sp>
      <p:sp>
        <p:nvSpPr>
          <p:cNvPr id="28689" name="Rectangle 11"/>
          <p:cNvSpPr>
            <a:spLocks noChangeArrowheads="1"/>
          </p:cNvSpPr>
          <p:nvPr/>
        </p:nvSpPr>
        <p:spPr bwMode="auto">
          <a:xfrm>
            <a:off x="8332788" y="1322388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73</a:t>
            </a:r>
            <a:endParaRPr lang="en-US" sz="1600" baseline="30000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8332788" y="15573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71</a:t>
            </a:r>
            <a:endParaRPr lang="en-US" sz="1600" baseline="30000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8332788" y="2024063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61</a:t>
            </a:r>
            <a:endParaRPr lang="en-US" sz="1600" baseline="30000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8332788" y="2498725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55</a:t>
            </a:r>
            <a:endParaRPr lang="en-US" sz="1600" baseline="30000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8332788" y="2732088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41</a:t>
            </a:r>
            <a:endParaRPr lang="en-US" sz="1600" baseline="30000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8332788" y="29670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40</a:t>
            </a:r>
            <a:endParaRPr lang="en-US" sz="1600" baseline="30000"/>
          </a:p>
        </p:txBody>
      </p:sp>
      <p:sp>
        <p:nvSpPr>
          <p:cNvPr id="28695" name="Rectangle 28"/>
          <p:cNvSpPr>
            <a:spLocks noChangeArrowheads="1"/>
          </p:cNvSpPr>
          <p:nvPr/>
        </p:nvSpPr>
        <p:spPr bwMode="auto">
          <a:xfrm>
            <a:off x="7848600" y="385763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E</a:t>
            </a:r>
            <a:endParaRPr lang="en-US" sz="1600" baseline="30000"/>
          </a:p>
        </p:txBody>
      </p:sp>
      <p:sp>
        <p:nvSpPr>
          <p:cNvPr id="28696" name="Rectangle 29"/>
          <p:cNvSpPr>
            <a:spLocks noChangeArrowheads="1"/>
          </p:cNvSpPr>
          <p:nvPr/>
        </p:nvSpPr>
        <p:spPr bwMode="auto">
          <a:xfrm>
            <a:off x="7848600" y="152400"/>
            <a:ext cx="484188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Char</a:t>
            </a:r>
          </a:p>
        </p:txBody>
      </p:sp>
      <p:sp>
        <p:nvSpPr>
          <p:cNvPr id="28697" name="Rectangle 30"/>
          <p:cNvSpPr>
            <a:spLocks noChangeArrowheads="1"/>
          </p:cNvSpPr>
          <p:nvPr/>
        </p:nvSpPr>
        <p:spPr bwMode="auto">
          <a:xfrm>
            <a:off x="7848600" y="620713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  <a:endParaRPr lang="en-US" sz="1600" baseline="30000"/>
          </a:p>
        </p:txBody>
      </p:sp>
      <p:sp>
        <p:nvSpPr>
          <p:cNvPr id="28698" name="Rectangle 31"/>
          <p:cNvSpPr>
            <a:spLocks noChangeArrowheads="1"/>
          </p:cNvSpPr>
          <p:nvPr/>
        </p:nvSpPr>
        <p:spPr bwMode="auto">
          <a:xfrm>
            <a:off x="7848600" y="854075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A</a:t>
            </a:r>
            <a:endParaRPr lang="en-US" sz="1600" baseline="30000"/>
          </a:p>
        </p:txBody>
      </p:sp>
      <p:sp>
        <p:nvSpPr>
          <p:cNvPr id="28699" name="Rectangle 32"/>
          <p:cNvSpPr>
            <a:spLocks noChangeArrowheads="1"/>
          </p:cNvSpPr>
          <p:nvPr/>
        </p:nvSpPr>
        <p:spPr bwMode="auto">
          <a:xfrm>
            <a:off x="7848600" y="1089025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O</a:t>
            </a:r>
            <a:endParaRPr lang="en-US" sz="1600" baseline="30000"/>
          </a:p>
        </p:txBody>
      </p:sp>
      <p:sp>
        <p:nvSpPr>
          <p:cNvPr id="28700" name="Rectangle 33"/>
          <p:cNvSpPr>
            <a:spLocks noChangeArrowheads="1"/>
          </p:cNvSpPr>
          <p:nvPr/>
        </p:nvSpPr>
        <p:spPr bwMode="auto">
          <a:xfrm>
            <a:off x="7848600" y="1322388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I</a:t>
            </a:r>
            <a:endParaRPr lang="en-US" sz="1600" baseline="30000"/>
          </a:p>
        </p:txBody>
      </p:sp>
      <p:sp>
        <p:nvSpPr>
          <p:cNvPr id="28701" name="Rectangle 34"/>
          <p:cNvSpPr>
            <a:spLocks noChangeArrowheads="1"/>
          </p:cNvSpPr>
          <p:nvPr/>
        </p:nvSpPr>
        <p:spPr bwMode="auto">
          <a:xfrm>
            <a:off x="7848600" y="15573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N</a:t>
            </a:r>
            <a:endParaRPr lang="en-US" sz="1600" baseline="30000"/>
          </a:p>
        </p:txBody>
      </p:sp>
      <p:sp>
        <p:nvSpPr>
          <p:cNvPr id="28702" name="Rectangle 35"/>
          <p:cNvSpPr>
            <a:spLocks noChangeArrowheads="1"/>
          </p:cNvSpPr>
          <p:nvPr/>
        </p:nvSpPr>
        <p:spPr bwMode="auto">
          <a:xfrm>
            <a:off x="7848600" y="2024063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R</a:t>
            </a:r>
            <a:endParaRPr lang="en-US" sz="1600" baseline="30000"/>
          </a:p>
        </p:txBody>
      </p:sp>
      <p:sp>
        <p:nvSpPr>
          <p:cNvPr id="28703" name="Rectangle 36"/>
          <p:cNvSpPr>
            <a:spLocks noChangeArrowheads="1"/>
          </p:cNvSpPr>
          <p:nvPr/>
        </p:nvSpPr>
        <p:spPr bwMode="auto">
          <a:xfrm>
            <a:off x="7848600" y="2498725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H</a:t>
            </a:r>
            <a:endParaRPr lang="en-US" sz="1600" baseline="30000"/>
          </a:p>
        </p:txBody>
      </p:sp>
      <p:sp>
        <p:nvSpPr>
          <p:cNvPr id="28704" name="Rectangle 37"/>
          <p:cNvSpPr>
            <a:spLocks noChangeArrowheads="1"/>
          </p:cNvSpPr>
          <p:nvPr/>
        </p:nvSpPr>
        <p:spPr bwMode="auto">
          <a:xfrm>
            <a:off x="7848600" y="2732088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L</a:t>
            </a:r>
            <a:endParaRPr lang="en-US" sz="1600" baseline="30000"/>
          </a:p>
        </p:txBody>
      </p:sp>
      <p:sp>
        <p:nvSpPr>
          <p:cNvPr id="28705" name="Rectangle 38"/>
          <p:cNvSpPr>
            <a:spLocks noChangeArrowheads="1"/>
          </p:cNvSpPr>
          <p:nvPr/>
        </p:nvSpPr>
        <p:spPr bwMode="auto">
          <a:xfrm>
            <a:off x="7848600" y="29670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D</a:t>
            </a:r>
            <a:endParaRPr lang="en-US" sz="1600" baseline="30000"/>
          </a:p>
        </p:txBody>
      </p:sp>
      <p:sp>
        <p:nvSpPr>
          <p:cNvPr id="28706" name="Rectangle 39"/>
          <p:cNvSpPr>
            <a:spLocks noChangeArrowheads="1"/>
          </p:cNvSpPr>
          <p:nvPr/>
        </p:nvSpPr>
        <p:spPr bwMode="auto">
          <a:xfrm>
            <a:off x="8332788" y="2266950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58</a:t>
            </a:r>
            <a:endParaRPr lang="en-US" sz="1600" baseline="30000"/>
          </a:p>
        </p:txBody>
      </p:sp>
      <p:sp>
        <p:nvSpPr>
          <p:cNvPr id="28707" name="Rectangle 43"/>
          <p:cNvSpPr>
            <a:spLocks noChangeArrowheads="1"/>
          </p:cNvSpPr>
          <p:nvPr/>
        </p:nvSpPr>
        <p:spPr bwMode="auto">
          <a:xfrm>
            <a:off x="7848600" y="2266950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28708" name="Rectangle 48"/>
          <p:cNvSpPr>
            <a:spLocks noChangeArrowheads="1"/>
          </p:cNvSpPr>
          <p:nvPr/>
        </p:nvSpPr>
        <p:spPr bwMode="auto">
          <a:xfrm>
            <a:off x="8332788" y="17907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65</a:t>
            </a:r>
            <a:endParaRPr lang="en-US" sz="1600" baseline="30000"/>
          </a:p>
        </p:txBody>
      </p:sp>
      <p:sp>
        <p:nvSpPr>
          <p:cNvPr id="28709" name="Rectangle 50"/>
          <p:cNvSpPr>
            <a:spLocks noChangeArrowheads="1"/>
          </p:cNvSpPr>
          <p:nvPr/>
        </p:nvSpPr>
        <p:spPr bwMode="auto">
          <a:xfrm>
            <a:off x="7848600" y="17907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  <a:endParaRPr lang="en-US" sz="1600" baseline="30000"/>
          </a:p>
        </p:txBody>
      </p:sp>
      <p:sp>
        <p:nvSpPr>
          <p:cNvPr id="28710" name="Rectangle 39"/>
          <p:cNvSpPr>
            <a:spLocks noChangeArrowheads="1"/>
          </p:cNvSpPr>
          <p:nvPr/>
        </p:nvSpPr>
        <p:spPr bwMode="auto">
          <a:xfrm>
            <a:off x="8332788" y="3494088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31</a:t>
            </a:r>
            <a:endParaRPr lang="en-US" sz="1600" baseline="30000"/>
          </a:p>
        </p:txBody>
      </p:sp>
      <p:sp>
        <p:nvSpPr>
          <p:cNvPr id="28711" name="Rectangle 40"/>
          <p:cNvSpPr>
            <a:spLocks noChangeArrowheads="1"/>
          </p:cNvSpPr>
          <p:nvPr/>
        </p:nvSpPr>
        <p:spPr bwMode="auto">
          <a:xfrm>
            <a:off x="8332788" y="37290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27</a:t>
            </a:r>
            <a:endParaRPr lang="en-US" sz="1600" baseline="30000"/>
          </a:p>
        </p:txBody>
      </p:sp>
      <p:sp>
        <p:nvSpPr>
          <p:cNvPr id="28712" name="Rectangle 43"/>
          <p:cNvSpPr>
            <a:spLocks noChangeArrowheads="1"/>
          </p:cNvSpPr>
          <p:nvPr/>
        </p:nvSpPr>
        <p:spPr bwMode="auto">
          <a:xfrm>
            <a:off x="7848600" y="3494088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C</a:t>
            </a:r>
            <a:endParaRPr lang="en-US" sz="1600" baseline="30000"/>
          </a:p>
        </p:txBody>
      </p:sp>
      <p:sp>
        <p:nvSpPr>
          <p:cNvPr id="28713" name="Rectangle 44"/>
          <p:cNvSpPr>
            <a:spLocks noChangeArrowheads="1"/>
          </p:cNvSpPr>
          <p:nvPr/>
        </p:nvSpPr>
        <p:spPr bwMode="auto">
          <a:xfrm>
            <a:off x="7848600" y="37290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U</a:t>
            </a:r>
            <a:endParaRPr 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291030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7B4AC38B-5948-4515-A665-764BC778809D}" type="slidenum">
              <a:rPr kumimoji="1" lang="en-US" sz="800" smtClean="0">
                <a:latin typeface="Comic Sans MS" pitchFamily="66" charset="0"/>
                <a:ea typeface="MS PGothic" pitchFamily="34" charset="-128"/>
              </a:rPr>
              <a:pPr algn="l"/>
              <a:t>16</a:t>
            </a:fld>
            <a:endParaRPr kumimoji="1" lang="en-US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29700" name="Oval 8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9701" name="Oval 10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9702" name="Oval 11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29703" name="AutoShape 12"/>
          <p:cNvCxnSpPr>
            <a:cxnSpLocks noChangeShapeType="1"/>
            <a:stCxn id="29700" idx="3"/>
            <a:endCxn id="29701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04" name="AutoShape 13"/>
          <p:cNvCxnSpPr>
            <a:cxnSpLocks noChangeShapeType="1"/>
            <a:stCxn id="29700" idx="5"/>
            <a:endCxn id="29702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5" name="Text Box 16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58</a:t>
            </a:r>
          </a:p>
        </p:txBody>
      </p:sp>
      <p:sp>
        <p:nvSpPr>
          <p:cNvPr id="29706" name="Oval 26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9707" name="Oval 28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9708" name="Oval 29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29709" name="AutoShape 30"/>
          <p:cNvCxnSpPr>
            <a:cxnSpLocks noChangeShapeType="1"/>
            <a:stCxn id="29706" idx="3"/>
            <a:endCxn id="29707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0" name="AutoShape 31"/>
          <p:cNvCxnSpPr>
            <a:cxnSpLocks noChangeShapeType="1"/>
            <a:stCxn id="29706" idx="5"/>
            <a:endCxn id="29708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1" name="Text Box 33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81</a:t>
            </a:r>
          </a:p>
        </p:txBody>
      </p:sp>
      <p:sp>
        <p:nvSpPr>
          <p:cNvPr id="29712" name="Text Box 43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31</a:t>
            </a:r>
          </a:p>
        </p:txBody>
      </p:sp>
      <p:sp>
        <p:nvSpPr>
          <p:cNvPr id="29713" name="Text Box 44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</a:t>
            </a:r>
          </a:p>
        </p:txBody>
      </p:sp>
      <p:sp>
        <p:nvSpPr>
          <p:cNvPr id="29714" name="Text Box 51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40</a:t>
            </a:r>
          </a:p>
        </p:txBody>
      </p:sp>
      <p:sp>
        <p:nvSpPr>
          <p:cNvPr id="29715" name="Text Box 52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41</a:t>
            </a:r>
          </a:p>
        </p:txBody>
      </p:sp>
      <p:sp>
        <p:nvSpPr>
          <p:cNvPr id="29716" name="Rectangle 6"/>
          <p:cNvSpPr>
            <a:spLocks noChangeArrowheads="1"/>
          </p:cNvSpPr>
          <p:nvPr/>
        </p:nvSpPr>
        <p:spPr bwMode="auto">
          <a:xfrm>
            <a:off x="8332788" y="385763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125</a:t>
            </a:r>
            <a:endParaRPr lang="en-US" sz="1600" baseline="30000"/>
          </a:p>
        </p:txBody>
      </p:sp>
      <p:sp>
        <p:nvSpPr>
          <p:cNvPr id="29717" name="Rectangle 7"/>
          <p:cNvSpPr>
            <a:spLocks noChangeArrowheads="1"/>
          </p:cNvSpPr>
          <p:nvPr/>
        </p:nvSpPr>
        <p:spPr bwMode="auto">
          <a:xfrm>
            <a:off x="8332788" y="152400"/>
            <a:ext cx="582612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Freq</a:t>
            </a:r>
          </a:p>
        </p:txBody>
      </p:sp>
      <p:sp>
        <p:nvSpPr>
          <p:cNvPr id="29718" name="Rectangle 8"/>
          <p:cNvSpPr>
            <a:spLocks noChangeArrowheads="1"/>
          </p:cNvSpPr>
          <p:nvPr/>
        </p:nvSpPr>
        <p:spPr bwMode="auto">
          <a:xfrm>
            <a:off x="8332788" y="620713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93</a:t>
            </a:r>
            <a:endParaRPr lang="en-US" sz="1600" baseline="30000"/>
          </a:p>
        </p:txBody>
      </p:sp>
      <p:sp>
        <p:nvSpPr>
          <p:cNvPr id="29719" name="Rectangle 9"/>
          <p:cNvSpPr>
            <a:spLocks noChangeArrowheads="1"/>
          </p:cNvSpPr>
          <p:nvPr/>
        </p:nvSpPr>
        <p:spPr bwMode="auto">
          <a:xfrm>
            <a:off x="8332788" y="10668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80</a:t>
            </a:r>
            <a:endParaRPr lang="en-US" sz="1600" baseline="30000"/>
          </a:p>
        </p:txBody>
      </p:sp>
      <p:sp>
        <p:nvSpPr>
          <p:cNvPr id="29720" name="Rectangle 10"/>
          <p:cNvSpPr>
            <a:spLocks noChangeArrowheads="1"/>
          </p:cNvSpPr>
          <p:nvPr/>
        </p:nvSpPr>
        <p:spPr bwMode="auto">
          <a:xfrm>
            <a:off x="8332788" y="1300163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76</a:t>
            </a:r>
            <a:endParaRPr lang="en-US" sz="1600" baseline="30000"/>
          </a:p>
        </p:txBody>
      </p:sp>
      <p:sp>
        <p:nvSpPr>
          <p:cNvPr id="29721" name="Rectangle 11"/>
          <p:cNvSpPr>
            <a:spLocks noChangeArrowheads="1"/>
          </p:cNvSpPr>
          <p:nvPr/>
        </p:nvSpPr>
        <p:spPr bwMode="auto">
          <a:xfrm>
            <a:off x="8332788" y="1535113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73</a:t>
            </a:r>
            <a:endParaRPr lang="en-US" sz="1600" baseline="30000"/>
          </a:p>
        </p:txBody>
      </p:sp>
      <p:sp>
        <p:nvSpPr>
          <p:cNvPr id="29722" name="Rectangle 18"/>
          <p:cNvSpPr>
            <a:spLocks noChangeArrowheads="1"/>
          </p:cNvSpPr>
          <p:nvPr/>
        </p:nvSpPr>
        <p:spPr bwMode="auto">
          <a:xfrm>
            <a:off x="8332788" y="1768475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71</a:t>
            </a:r>
            <a:endParaRPr lang="en-US" sz="1600" baseline="30000"/>
          </a:p>
        </p:txBody>
      </p:sp>
      <p:sp>
        <p:nvSpPr>
          <p:cNvPr id="29723" name="Rectangle 19"/>
          <p:cNvSpPr>
            <a:spLocks noChangeArrowheads="1"/>
          </p:cNvSpPr>
          <p:nvPr/>
        </p:nvSpPr>
        <p:spPr bwMode="auto">
          <a:xfrm>
            <a:off x="8332788" y="2236788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61</a:t>
            </a:r>
            <a:endParaRPr lang="en-US" sz="1600" baseline="30000"/>
          </a:p>
        </p:txBody>
      </p:sp>
      <p:sp>
        <p:nvSpPr>
          <p:cNvPr id="29724" name="Rectangle 20"/>
          <p:cNvSpPr>
            <a:spLocks noChangeArrowheads="1"/>
          </p:cNvSpPr>
          <p:nvPr/>
        </p:nvSpPr>
        <p:spPr bwMode="auto">
          <a:xfrm>
            <a:off x="8332788" y="24717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58</a:t>
            </a:r>
            <a:endParaRPr lang="en-US" sz="1600" baseline="30000"/>
          </a:p>
        </p:txBody>
      </p:sp>
      <p:sp>
        <p:nvSpPr>
          <p:cNvPr id="29725" name="Rectangle 21"/>
          <p:cNvSpPr>
            <a:spLocks noChangeArrowheads="1"/>
          </p:cNvSpPr>
          <p:nvPr/>
        </p:nvSpPr>
        <p:spPr bwMode="auto">
          <a:xfrm>
            <a:off x="8332788" y="27051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55</a:t>
            </a:r>
            <a:endParaRPr lang="en-US" sz="1600" baseline="30000"/>
          </a:p>
        </p:txBody>
      </p:sp>
      <p:sp>
        <p:nvSpPr>
          <p:cNvPr id="29726" name="Rectangle 28"/>
          <p:cNvSpPr>
            <a:spLocks noChangeArrowheads="1"/>
          </p:cNvSpPr>
          <p:nvPr/>
        </p:nvSpPr>
        <p:spPr bwMode="auto">
          <a:xfrm>
            <a:off x="7848600" y="385763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E</a:t>
            </a:r>
            <a:endParaRPr lang="en-US" sz="1600" baseline="30000"/>
          </a:p>
        </p:txBody>
      </p:sp>
      <p:sp>
        <p:nvSpPr>
          <p:cNvPr id="29727" name="Rectangle 29"/>
          <p:cNvSpPr>
            <a:spLocks noChangeArrowheads="1"/>
          </p:cNvSpPr>
          <p:nvPr/>
        </p:nvSpPr>
        <p:spPr bwMode="auto">
          <a:xfrm>
            <a:off x="7848600" y="152400"/>
            <a:ext cx="484188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Char</a:t>
            </a:r>
          </a:p>
        </p:txBody>
      </p:sp>
      <p:sp>
        <p:nvSpPr>
          <p:cNvPr id="29728" name="Rectangle 30"/>
          <p:cNvSpPr>
            <a:spLocks noChangeArrowheads="1"/>
          </p:cNvSpPr>
          <p:nvPr/>
        </p:nvSpPr>
        <p:spPr bwMode="auto">
          <a:xfrm>
            <a:off x="7848600" y="620713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  <a:endParaRPr lang="en-US" sz="1600" baseline="30000"/>
          </a:p>
        </p:txBody>
      </p:sp>
      <p:sp>
        <p:nvSpPr>
          <p:cNvPr id="29729" name="Rectangle 31"/>
          <p:cNvSpPr>
            <a:spLocks noChangeArrowheads="1"/>
          </p:cNvSpPr>
          <p:nvPr/>
        </p:nvSpPr>
        <p:spPr bwMode="auto">
          <a:xfrm>
            <a:off x="7848600" y="10668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A</a:t>
            </a:r>
            <a:endParaRPr lang="en-US" sz="1600" baseline="30000"/>
          </a:p>
        </p:txBody>
      </p:sp>
      <p:sp>
        <p:nvSpPr>
          <p:cNvPr id="29730" name="Rectangle 32"/>
          <p:cNvSpPr>
            <a:spLocks noChangeArrowheads="1"/>
          </p:cNvSpPr>
          <p:nvPr/>
        </p:nvSpPr>
        <p:spPr bwMode="auto">
          <a:xfrm>
            <a:off x="7848600" y="1300163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O</a:t>
            </a:r>
            <a:endParaRPr lang="en-US" sz="1600" baseline="30000"/>
          </a:p>
        </p:txBody>
      </p:sp>
      <p:sp>
        <p:nvSpPr>
          <p:cNvPr id="29731" name="Rectangle 33"/>
          <p:cNvSpPr>
            <a:spLocks noChangeArrowheads="1"/>
          </p:cNvSpPr>
          <p:nvPr/>
        </p:nvSpPr>
        <p:spPr bwMode="auto">
          <a:xfrm>
            <a:off x="7848600" y="1535113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I</a:t>
            </a:r>
            <a:endParaRPr lang="en-US" sz="1600" baseline="30000"/>
          </a:p>
        </p:txBody>
      </p:sp>
      <p:sp>
        <p:nvSpPr>
          <p:cNvPr id="29732" name="Rectangle 34"/>
          <p:cNvSpPr>
            <a:spLocks noChangeArrowheads="1"/>
          </p:cNvSpPr>
          <p:nvPr/>
        </p:nvSpPr>
        <p:spPr bwMode="auto">
          <a:xfrm>
            <a:off x="7848600" y="1768475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N</a:t>
            </a:r>
            <a:endParaRPr lang="en-US" sz="1600" baseline="30000"/>
          </a:p>
        </p:txBody>
      </p:sp>
      <p:sp>
        <p:nvSpPr>
          <p:cNvPr id="29733" name="Rectangle 35"/>
          <p:cNvSpPr>
            <a:spLocks noChangeArrowheads="1"/>
          </p:cNvSpPr>
          <p:nvPr/>
        </p:nvSpPr>
        <p:spPr bwMode="auto">
          <a:xfrm>
            <a:off x="7848600" y="2236788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R</a:t>
            </a:r>
            <a:endParaRPr lang="en-US" sz="1600" baseline="30000"/>
          </a:p>
        </p:txBody>
      </p:sp>
      <p:sp>
        <p:nvSpPr>
          <p:cNvPr id="29734" name="Rectangle 36"/>
          <p:cNvSpPr>
            <a:spLocks noChangeArrowheads="1"/>
          </p:cNvSpPr>
          <p:nvPr/>
        </p:nvSpPr>
        <p:spPr bwMode="auto">
          <a:xfrm>
            <a:off x="7848600" y="24717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29735" name="Rectangle 37"/>
          <p:cNvSpPr>
            <a:spLocks noChangeArrowheads="1"/>
          </p:cNvSpPr>
          <p:nvPr/>
        </p:nvSpPr>
        <p:spPr bwMode="auto">
          <a:xfrm>
            <a:off x="7848600" y="27051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H</a:t>
            </a:r>
            <a:endParaRPr lang="en-US" sz="1600" baseline="30000"/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8332788" y="8509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81</a:t>
            </a:r>
            <a:endParaRPr lang="en-US" sz="1600" baseline="30000"/>
          </a:p>
        </p:txBody>
      </p:sp>
      <p:sp>
        <p:nvSpPr>
          <p:cNvPr id="29737" name="Rectangle 44"/>
          <p:cNvSpPr>
            <a:spLocks noChangeArrowheads="1"/>
          </p:cNvSpPr>
          <p:nvPr/>
        </p:nvSpPr>
        <p:spPr bwMode="auto">
          <a:xfrm>
            <a:off x="7848600" y="8509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29738" name="Rectangle 48"/>
          <p:cNvSpPr>
            <a:spLocks noChangeArrowheads="1"/>
          </p:cNvSpPr>
          <p:nvPr/>
        </p:nvSpPr>
        <p:spPr bwMode="auto">
          <a:xfrm>
            <a:off x="8332788" y="2003425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65</a:t>
            </a:r>
            <a:endParaRPr lang="en-US" sz="1600" baseline="30000"/>
          </a:p>
        </p:txBody>
      </p:sp>
      <p:sp>
        <p:nvSpPr>
          <p:cNvPr id="29739" name="Rectangle 50"/>
          <p:cNvSpPr>
            <a:spLocks noChangeArrowheads="1"/>
          </p:cNvSpPr>
          <p:nvPr/>
        </p:nvSpPr>
        <p:spPr bwMode="auto">
          <a:xfrm>
            <a:off x="7848600" y="2003425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  <a:endParaRPr lang="en-US" sz="1600" baseline="30000"/>
          </a:p>
        </p:txBody>
      </p:sp>
      <p:sp>
        <p:nvSpPr>
          <p:cNvPr id="29740" name="Rectangle 21"/>
          <p:cNvSpPr>
            <a:spLocks noChangeArrowheads="1"/>
          </p:cNvSpPr>
          <p:nvPr/>
        </p:nvSpPr>
        <p:spPr bwMode="auto">
          <a:xfrm>
            <a:off x="8332788" y="3341688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41</a:t>
            </a:r>
            <a:endParaRPr lang="en-US" sz="1600" baseline="30000"/>
          </a:p>
        </p:txBody>
      </p:sp>
      <p:sp>
        <p:nvSpPr>
          <p:cNvPr id="29741" name="Rectangle 22"/>
          <p:cNvSpPr>
            <a:spLocks noChangeArrowheads="1"/>
          </p:cNvSpPr>
          <p:nvPr/>
        </p:nvSpPr>
        <p:spPr bwMode="auto">
          <a:xfrm>
            <a:off x="8332788" y="35766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40</a:t>
            </a:r>
            <a:endParaRPr lang="en-US" sz="1600" baseline="30000"/>
          </a:p>
        </p:txBody>
      </p:sp>
      <p:sp>
        <p:nvSpPr>
          <p:cNvPr id="29742" name="Rectangle 37"/>
          <p:cNvSpPr>
            <a:spLocks noChangeArrowheads="1"/>
          </p:cNvSpPr>
          <p:nvPr/>
        </p:nvSpPr>
        <p:spPr bwMode="auto">
          <a:xfrm>
            <a:off x="7848600" y="3341688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L</a:t>
            </a:r>
            <a:endParaRPr lang="en-US" sz="1600" baseline="30000"/>
          </a:p>
        </p:txBody>
      </p:sp>
      <p:sp>
        <p:nvSpPr>
          <p:cNvPr id="29743" name="Rectangle 38"/>
          <p:cNvSpPr>
            <a:spLocks noChangeArrowheads="1"/>
          </p:cNvSpPr>
          <p:nvPr/>
        </p:nvSpPr>
        <p:spPr bwMode="auto">
          <a:xfrm>
            <a:off x="7848600" y="35766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D</a:t>
            </a:r>
            <a:endParaRPr 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420929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36BFF0BB-BFA6-4A37-AAF0-E00B7CF41744}" type="slidenum">
              <a:rPr kumimoji="1" lang="en-US" sz="800" smtClean="0">
                <a:latin typeface="Comic Sans MS" pitchFamily="66" charset="0"/>
                <a:ea typeface="MS PGothic" pitchFamily="34" charset="-128"/>
              </a:rPr>
              <a:pPr algn="l"/>
              <a:t>17</a:t>
            </a:fld>
            <a:endParaRPr kumimoji="1" lang="en-US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30724" name="Oval 8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0725" name="Oval 9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0726" name="Oval 10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0727" name="AutoShape 11"/>
          <p:cNvCxnSpPr>
            <a:cxnSpLocks noChangeShapeType="1"/>
            <a:stCxn id="30724" idx="3"/>
            <a:endCxn id="30725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28" name="AutoShape 12"/>
          <p:cNvCxnSpPr>
            <a:cxnSpLocks noChangeShapeType="1"/>
            <a:stCxn id="30724" idx="5"/>
            <a:endCxn id="30726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9" name="Oval 13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0730" name="Oval 14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30731" name="AutoShape 15"/>
          <p:cNvCxnSpPr>
            <a:cxnSpLocks noChangeShapeType="1"/>
            <a:stCxn id="30725" idx="3"/>
            <a:endCxn id="30729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32" name="AutoShape 16"/>
          <p:cNvCxnSpPr>
            <a:cxnSpLocks noChangeShapeType="1"/>
            <a:stCxn id="30725" idx="5"/>
            <a:endCxn id="30730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33" name="Text Box 19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58</a:t>
            </a:r>
          </a:p>
        </p:txBody>
      </p:sp>
      <p:sp>
        <p:nvSpPr>
          <p:cNvPr id="30734" name="Text Box 21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113</a:t>
            </a:r>
          </a:p>
        </p:txBody>
      </p:sp>
      <p:sp>
        <p:nvSpPr>
          <p:cNvPr id="30735" name="Oval 30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0736" name="Oval 32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0737" name="Oval 33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30738" name="AutoShape 34"/>
          <p:cNvCxnSpPr>
            <a:cxnSpLocks noChangeShapeType="1"/>
            <a:stCxn id="30735" idx="3"/>
            <a:endCxn id="30736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39" name="AutoShape 35"/>
          <p:cNvCxnSpPr>
            <a:cxnSpLocks noChangeShapeType="1"/>
            <a:stCxn id="30735" idx="5"/>
            <a:endCxn id="30737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0" name="Text Box 37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81</a:t>
            </a:r>
          </a:p>
        </p:txBody>
      </p:sp>
      <p:sp>
        <p:nvSpPr>
          <p:cNvPr id="30741" name="Text Box 47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31</a:t>
            </a:r>
          </a:p>
        </p:txBody>
      </p:sp>
      <p:sp>
        <p:nvSpPr>
          <p:cNvPr id="30742" name="Text Box 48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</a:t>
            </a:r>
          </a:p>
        </p:txBody>
      </p:sp>
      <p:sp>
        <p:nvSpPr>
          <p:cNvPr id="30743" name="Text Box 49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55</a:t>
            </a:r>
          </a:p>
        </p:txBody>
      </p:sp>
      <p:sp>
        <p:nvSpPr>
          <p:cNvPr id="30744" name="Text Box 55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40</a:t>
            </a:r>
          </a:p>
        </p:txBody>
      </p:sp>
      <p:sp>
        <p:nvSpPr>
          <p:cNvPr id="30745" name="Text Box 56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41</a:t>
            </a:r>
          </a:p>
        </p:txBody>
      </p:sp>
      <p:sp>
        <p:nvSpPr>
          <p:cNvPr id="30746" name="Rectangle 6"/>
          <p:cNvSpPr>
            <a:spLocks noChangeArrowheads="1"/>
          </p:cNvSpPr>
          <p:nvPr/>
        </p:nvSpPr>
        <p:spPr bwMode="auto">
          <a:xfrm>
            <a:off x="8332788" y="385763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125</a:t>
            </a:r>
            <a:endParaRPr lang="en-US" sz="1600" baseline="30000"/>
          </a:p>
        </p:txBody>
      </p:sp>
      <p:sp>
        <p:nvSpPr>
          <p:cNvPr id="30747" name="Rectangle 7"/>
          <p:cNvSpPr>
            <a:spLocks noChangeArrowheads="1"/>
          </p:cNvSpPr>
          <p:nvPr/>
        </p:nvSpPr>
        <p:spPr bwMode="auto">
          <a:xfrm>
            <a:off x="8332788" y="152400"/>
            <a:ext cx="582612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Freq</a:t>
            </a:r>
          </a:p>
        </p:txBody>
      </p:sp>
      <p:sp>
        <p:nvSpPr>
          <p:cNvPr id="30748" name="Rectangle 8"/>
          <p:cNvSpPr>
            <a:spLocks noChangeArrowheads="1"/>
          </p:cNvSpPr>
          <p:nvPr/>
        </p:nvSpPr>
        <p:spPr bwMode="auto">
          <a:xfrm>
            <a:off x="8332788" y="849313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93</a:t>
            </a:r>
            <a:endParaRPr lang="en-US" sz="1600" baseline="30000"/>
          </a:p>
        </p:txBody>
      </p:sp>
      <p:sp>
        <p:nvSpPr>
          <p:cNvPr id="30749" name="Rectangle 9"/>
          <p:cNvSpPr>
            <a:spLocks noChangeArrowheads="1"/>
          </p:cNvSpPr>
          <p:nvPr/>
        </p:nvSpPr>
        <p:spPr bwMode="auto">
          <a:xfrm>
            <a:off x="8332788" y="12954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80</a:t>
            </a:r>
            <a:endParaRPr lang="en-US" sz="1600" baseline="30000"/>
          </a:p>
        </p:txBody>
      </p:sp>
      <p:sp>
        <p:nvSpPr>
          <p:cNvPr id="30750" name="Rectangle 10"/>
          <p:cNvSpPr>
            <a:spLocks noChangeArrowheads="1"/>
          </p:cNvSpPr>
          <p:nvPr/>
        </p:nvSpPr>
        <p:spPr bwMode="auto">
          <a:xfrm>
            <a:off x="8332788" y="1528763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76</a:t>
            </a:r>
            <a:endParaRPr lang="en-US" sz="1600" baseline="30000"/>
          </a:p>
        </p:txBody>
      </p:sp>
      <p:sp>
        <p:nvSpPr>
          <p:cNvPr id="30751" name="Rectangle 11"/>
          <p:cNvSpPr>
            <a:spLocks noChangeArrowheads="1"/>
          </p:cNvSpPr>
          <p:nvPr/>
        </p:nvSpPr>
        <p:spPr bwMode="auto">
          <a:xfrm>
            <a:off x="8332788" y="1763713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73</a:t>
            </a:r>
            <a:endParaRPr lang="en-US" sz="1600" baseline="30000"/>
          </a:p>
        </p:txBody>
      </p:sp>
      <p:sp>
        <p:nvSpPr>
          <p:cNvPr id="30752" name="Rectangle 18"/>
          <p:cNvSpPr>
            <a:spLocks noChangeArrowheads="1"/>
          </p:cNvSpPr>
          <p:nvPr/>
        </p:nvSpPr>
        <p:spPr bwMode="auto">
          <a:xfrm>
            <a:off x="8332788" y="1997075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71</a:t>
            </a:r>
            <a:endParaRPr lang="en-US" sz="1600" baseline="30000"/>
          </a:p>
        </p:txBody>
      </p:sp>
      <p:sp>
        <p:nvSpPr>
          <p:cNvPr id="30753" name="Rectangle 19"/>
          <p:cNvSpPr>
            <a:spLocks noChangeArrowheads="1"/>
          </p:cNvSpPr>
          <p:nvPr/>
        </p:nvSpPr>
        <p:spPr bwMode="auto">
          <a:xfrm>
            <a:off x="8332788" y="2465388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61</a:t>
            </a:r>
            <a:endParaRPr lang="en-US" sz="1600" baseline="30000"/>
          </a:p>
        </p:txBody>
      </p:sp>
      <p:sp>
        <p:nvSpPr>
          <p:cNvPr id="30754" name="Rectangle 21"/>
          <p:cNvSpPr>
            <a:spLocks noChangeArrowheads="1"/>
          </p:cNvSpPr>
          <p:nvPr/>
        </p:nvSpPr>
        <p:spPr bwMode="auto">
          <a:xfrm>
            <a:off x="8332788" y="6096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113</a:t>
            </a:r>
            <a:endParaRPr lang="en-US" sz="1600" baseline="30000"/>
          </a:p>
        </p:txBody>
      </p:sp>
      <p:sp>
        <p:nvSpPr>
          <p:cNvPr id="30755" name="Rectangle 28"/>
          <p:cNvSpPr>
            <a:spLocks noChangeArrowheads="1"/>
          </p:cNvSpPr>
          <p:nvPr/>
        </p:nvSpPr>
        <p:spPr bwMode="auto">
          <a:xfrm>
            <a:off x="7848600" y="385763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E</a:t>
            </a:r>
            <a:endParaRPr lang="en-US" sz="1600" baseline="30000"/>
          </a:p>
        </p:txBody>
      </p:sp>
      <p:sp>
        <p:nvSpPr>
          <p:cNvPr id="30756" name="Rectangle 29"/>
          <p:cNvSpPr>
            <a:spLocks noChangeArrowheads="1"/>
          </p:cNvSpPr>
          <p:nvPr/>
        </p:nvSpPr>
        <p:spPr bwMode="auto">
          <a:xfrm>
            <a:off x="7848600" y="152400"/>
            <a:ext cx="484188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Char</a:t>
            </a:r>
          </a:p>
        </p:txBody>
      </p:sp>
      <p:sp>
        <p:nvSpPr>
          <p:cNvPr id="30757" name="Rectangle 30"/>
          <p:cNvSpPr>
            <a:spLocks noChangeArrowheads="1"/>
          </p:cNvSpPr>
          <p:nvPr/>
        </p:nvSpPr>
        <p:spPr bwMode="auto">
          <a:xfrm>
            <a:off x="7848600" y="849313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  <a:endParaRPr lang="en-US" sz="1600" baseline="30000"/>
          </a:p>
        </p:txBody>
      </p:sp>
      <p:sp>
        <p:nvSpPr>
          <p:cNvPr id="30758" name="Rectangle 31"/>
          <p:cNvSpPr>
            <a:spLocks noChangeArrowheads="1"/>
          </p:cNvSpPr>
          <p:nvPr/>
        </p:nvSpPr>
        <p:spPr bwMode="auto">
          <a:xfrm>
            <a:off x="7848600" y="12954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A</a:t>
            </a:r>
            <a:endParaRPr lang="en-US" sz="1600" baseline="30000"/>
          </a:p>
        </p:txBody>
      </p:sp>
      <p:sp>
        <p:nvSpPr>
          <p:cNvPr id="30759" name="Rectangle 32"/>
          <p:cNvSpPr>
            <a:spLocks noChangeArrowheads="1"/>
          </p:cNvSpPr>
          <p:nvPr/>
        </p:nvSpPr>
        <p:spPr bwMode="auto">
          <a:xfrm>
            <a:off x="7848600" y="1528763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O</a:t>
            </a:r>
            <a:endParaRPr lang="en-US" sz="1600" baseline="30000"/>
          </a:p>
        </p:txBody>
      </p:sp>
      <p:sp>
        <p:nvSpPr>
          <p:cNvPr id="30760" name="Rectangle 33"/>
          <p:cNvSpPr>
            <a:spLocks noChangeArrowheads="1"/>
          </p:cNvSpPr>
          <p:nvPr/>
        </p:nvSpPr>
        <p:spPr bwMode="auto">
          <a:xfrm>
            <a:off x="7848600" y="1763713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I</a:t>
            </a:r>
            <a:endParaRPr lang="en-US" sz="1600" baseline="30000"/>
          </a:p>
        </p:txBody>
      </p:sp>
      <p:sp>
        <p:nvSpPr>
          <p:cNvPr id="30761" name="Rectangle 34"/>
          <p:cNvSpPr>
            <a:spLocks noChangeArrowheads="1"/>
          </p:cNvSpPr>
          <p:nvPr/>
        </p:nvSpPr>
        <p:spPr bwMode="auto">
          <a:xfrm>
            <a:off x="7848600" y="1997075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N</a:t>
            </a:r>
            <a:endParaRPr lang="en-US" sz="1600" baseline="30000"/>
          </a:p>
        </p:txBody>
      </p:sp>
      <p:sp>
        <p:nvSpPr>
          <p:cNvPr id="30762" name="Rectangle 35"/>
          <p:cNvSpPr>
            <a:spLocks noChangeArrowheads="1"/>
          </p:cNvSpPr>
          <p:nvPr/>
        </p:nvSpPr>
        <p:spPr bwMode="auto">
          <a:xfrm>
            <a:off x="7848600" y="2465388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R</a:t>
            </a:r>
            <a:endParaRPr lang="en-US" sz="1600" baseline="30000"/>
          </a:p>
        </p:txBody>
      </p:sp>
      <p:sp>
        <p:nvSpPr>
          <p:cNvPr id="30763" name="Rectangle 37"/>
          <p:cNvSpPr>
            <a:spLocks noChangeArrowheads="1"/>
          </p:cNvSpPr>
          <p:nvPr/>
        </p:nvSpPr>
        <p:spPr bwMode="auto">
          <a:xfrm>
            <a:off x="7848600" y="6096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0764" name="Rectangle 40"/>
          <p:cNvSpPr>
            <a:spLocks noChangeArrowheads="1"/>
          </p:cNvSpPr>
          <p:nvPr/>
        </p:nvSpPr>
        <p:spPr bwMode="auto">
          <a:xfrm>
            <a:off x="8332788" y="10795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81</a:t>
            </a:r>
            <a:endParaRPr lang="en-US" sz="1600" baseline="30000"/>
          </a:p>
        </p:txBody>
      </p:sp>
      <p:sp>
        <p:nvSpPr>
          <p:cNvPr id="30765" name="Rectangle 44"/>
          <p:cNvSpPr>
            <a:spLocks noChangeArrowheads="1"/>
          </p:cNvSpPr>
          <p:nvPr/>
        </p:nvSpPr>
        <p:spPr bwMode="auto">
          <a:xfrm>
            <a:off x="7848600" y="10795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0766" name="Rectangle 48"/>
          <p:cNvSpPr>
            <a:spLocks noChangeArrowheads="1"/>
          </p:cNvSpPr>
          <p:nvPr/>
        </p:nvSpPr>
        <p:spPr bwMode="auto">
          <a:xfrm>
            <a:off x="8332788" y="2232025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65</a:t>
            </a:r>
            <a:endParaRPr lang="en-US" sz="1600" baseline="30000"/>
          </a:p>
        </p:txBody>
      </p:sp>
      <p:sp>
        <p:nvSpPr>
          <p:cNvPr id="30767" name="Rectangle 50"/>
          <p:cNvSpPr>
            <a:spLocks noChangeArrowheads="1"/>
          </p:cNvSpPr>
          <p:nvPr/>
        </p:nvSpPr>
        <p:spPr bwMode="auto">
          <a:xfrm>
            <a:off x="7848600" y="2232025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  <a:endParaRPr lang="en-US" sz="1600" baseline="30000"/>
          </a:p>
        </p:txBody>
      </p:sp>
      <p:sp>
        <p:nvSpPr>
          <p:cNvPr id="30768" name="Rectangle 20"/>
          <p:cNvSpPr>
            <a:spLocks noChangeArrowheads="1"/>
          </p:cNvSpPr>
          <p:nvPr/>
        </p:nvSpPr>
        <p:spPr bwMode="auto">
          <a:xfrm>
            <a:off x="8332788" y="29718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58</a:t>
            </a:r>
            <a:endParaRPr lang="en-US" sz="1600" baseline="30000"/>
          </a:p>
        </p:txBody>
      </p:sp>
      <p:sp>
        <p:nvSpPr>
          <p:cNvPr id="30769" name="Rectangle 21"/>
          <p:cNvSpPr>
            <a:spLocks noChangeArrowheads="1"/>
          </p:cNvSpPr>
          <p:nvPr/>
        </p:nvSpPr>
        <p:spPr bwMode="auto">
          <a:xfrm>
            <a:off x="8332788" y="3205163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55</a:t>
            </a:r>
            <a:endParaRPr lang="en-US" sz="1600" baseline="30000"/>
          </a:p>
        </p:txBody>
      </p:sp>
      <p:sp>
        <p:nvSpPr>
          <p:cNvPr id="30770" name="Rectangle 36"/>
          <p:cNvSpPr>
            <a:spLocks noChangeArrowheads="1"/>
          </p:cNvSpPr>
          <p:nvPr/>
        </p:nvSpPr>
        <p:spPr bwMode="auto">
          <a:xfrm>
            <a:off x="7848600" y="29718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0771" name="Rectangle 37"/>
          <p:cNvSpPr>
            <a:spLocks noChangeArrowheads="1"/>
          </p:cNvSpPr>
          <p:nvPr/>
        </p:nvSpPr>
        <p:spPr bwMode="auto">
          <a:xfrm>
            <a:off x="7848600" y="3205163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H</a:t>
            </a:r>
            <a:endParaRPr 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175912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811C492F-2E68-4642-B40E-A7F723F34B89}" type="slidenum">
              <a:rPr kumimoji="1" lang="en-US" sz="800" smtClean="0">
                <a:latin typeface="Comic Sans MS" pitchFamily="66" charset="0"/>
                <a:ea typeface="MS PGothic" pitchFamily="34" charset="-128"/>
              </a:rPr>
              <a:pPr algn="l"/>
              <a:t>18</a:t>
            </a:fld>
            <a:endParaRPr kumimoji="1" lang="en-US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31748" name="Oval 3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1749" name="Oval 4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1751" name="AutoShape 6"/>
          <p:cNvCxnSpPr>
            <a:cxnSpLocks noChangeShapeType="1"/>
            <a:stCxn id="31748" idx="3"/>
            <a:endCxn id="31749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52" name="AutoShape 7"/>
          <p:cNvCxnSpPr>
            <a:cxnSpLocks noChangeShapeType="1"/>
            <a:stCxn id="31748" idx="5"/>
            <a:endCxn id="31750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3" name="Oval 11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1754" name="Oval 12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1755" name="Oval 13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1756" name="AutoShape 14"/>
          <p:cNvCxnSpPr>
            <a:cxnSpLocks noChangeShapeType="1"/>
            <a:stCxn id="31753" idx="3"/>
            <a:endCxn id="31754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57" name="AutoShape 15"/>
          <p:cNvCxnSpPr>
            <a:cxnSpLocks noChangeShapeType="1"/>
            <a:stCxn id="31753" idx="5"/>
            <a:endCxn id="31755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8" name="Oval 16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1759" name="Oval 17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31760" name="AutoShape 18"/>
          <p:cNvCxnSpPr>
            <a:cxnSpLocks noChangeShapeType="1"/>
            <a:stCxn id="31754" idx="3"/>
            <a:endCxn id="31758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61" name="AutoShape 19"/>
          <p:cNvCxnSpPr>
            <a:cxnSpLocks noChangeShapeType="1"/>
            <a:stCxn id="31754" idx="5"/>
            <a:endCxn id="31759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62" name="Text Box 22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58</a:t>
            </a:r>
          </a:p>
        </p:txBody>
      </p:sp>
      <p:sp>
        <p:nvSpPr>
          <p:cNvPr id="31763" name="Text Box 24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113</a:t>
            </a:r>
          </a:p>
        </p:txBody>
      </p:sp>
      <p:sp>
        <p:nvSpPr>
          <p:cNvPr id="31764" name="Text Box 29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126</a:t>
            </a:r>
          </a:p>
        </p:txBody>
      </p:sp>
      <p:sp>
        <p:nvSpPr>
          <p:cNvPr id="31765" name="Oval 34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1766" name="Oval 36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1767" name="Oval 37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31768" name="AutoShape 38"/>
          <p:cNvCxnSpPr>
            <a:cxnSpLocks noChangeShapeType="1"/>
            <a:stCxn id="31765" idx="3"/>
            <a:endCxn id="31766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69" name="AutoShape 39"/>
          <p:cNvCxnSpPr>
            <a:cxnSpLocks noChangeShapeType="1"/>
            <a:stCxn id="31765" idx="5"/>
            <a:endCxn id="31767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70" name="Text Box 41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81</a:t>
            </a:r>
          </a:p>
        </p:txBody>
      </p:sp>
      <p:sp>
        <p:nvSpPr>
          <p:cNvPr id="31771" name="Text Box 51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31</a:t>
            </a:r>
          </a:p>
        </p:txBody>
      </p:sp>
      <p:sp>
        <p:nvSpPr>
          <p:cNvPr id="31772" name="Text Box 52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</a:t>
            </a:r>
          </a:p>
        </p:txBody>
      </p:sp>
      <p:sp>
        <p:nvSpPr>
          <p:cNvPr id="31773" name="Text Box 53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55</a:t>
            </a:r>
          </a:p>
        </p:txBody>
      </p:sp>
      <p:sp>
        <p:nvSpPr>
          <p:cNvPr id="31774" name="Text Box 56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61</a:t>
            </a:r>
          </a:p>
        </p:txBody>
      </p:sp>
      <p:sp>
        <p:nvSpPr>
          <p:cNvPr id="31775" name="Text Box 57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65</a:t>
            </a:r>
          </a:p>
        </p:txBody>
      </p:sp>
      <p:sp>
        <p:nvSpPr>
          <p:cNvPr id="31776" name="Text Box 59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40</a:t>
            </a:r>
          </a:p>
        </p:txBody>
      </p:sp>
      <p:sp>
        <p:nvSpPr>
          <p:cNvPr id="31777" name="Text Box 60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41</a:t>
            </a:r>
          </a:p>
        </p:txBody>
      </p:sp>
      <p:sp>
        <p:nvSpPr>
          <p:cNvPr id="31778" name="Rectangle 6"/>
          <p:cNvSpPr>
            <a:spLocks noChangeArrowheads="1"/>
          </p:cNvSpPr>
          <p:nvPr/>
        </p:nvSpPr>
        <p:spPr bwMode="auto">
          <a:xfrm>
            <a:off x="8332788" y="614363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125</a:t>
            </a:r>
            <a:endParaRPr lang="en-US" sz="1600" baseline="30000"/>
          </a:p>
        </p:txBody>
      </p:sp>
      <p:sp>
        <p:nvSpPr>
          <p:cNvPr id="31779" name="Rectangle 7"/>
          <p:cNvSpPr>
            <a:spLocks noChangeArrowheads="1"/>
          </p:cNvSpPr>
          <p:nvPr/>
        </p:nvSpPr>
        <p:spPr bwMode="auto">
          <a:xfrm>
            <a:off x="8332788" y="152400"/>
            <a:ext cx="582612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Freq</a:t>
            </a:r>
          </a:p>
        </p:txBody>
      </p:sp>
      <p:sp>
        <p:nvSpPr>
          <p:cNvPr id="31780" name="Rectangle 8"/>
          <p:cNvSpPr>
            <a:spLocks noChangeArrowheads="1"/>
          </p:cNvSpPr>
          <p:nvPr/>
        </p:nvSpPr>
        <p:spPr bwMode="auto">
          <a:xfrm>
            <a:off x="8332788" y="1077913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93</a:t>
            </a:r>
            <a:endParaRPr lang="en-US" sz="1600" baseline="30000"/>
          </a:p>
        </p:txBody>
      </p:sp>
      <p:sp>
        <p:nvSpPr>
          <p:cNvPr id="31781" name="Rectangle 9"/>
          <p:cNvSpPr>
            <a:spLocks noChangeArrowheads="1"/>
          </p:cNvSpPr>
          <p:nvPr/>
        </p:nvSpPr>
        <p:spPr bwMode="auto">
          <a:xfrm>
            <a:off x="8332788" y="15240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80</a:t>
            </a:r>
            <a:endParaRPr lang="en-US" sz="1600" baseline="30000"/>
          </a:p>
        </p:txBody>
      </p:sp>
      <p:sp>
        <p:nvSpPr>
          <p:cNvPr id="31782" name="Rectangle 10"/>
          <p:cNvSpPr>
            <a:spLocks noChangeArrowheads="1"/>
          </p:cNvSpPr>
          <p:nvPr/>
        </p:nvSpPr>
        <p:spPr bwMode="auto">
          <a:xfrm>
            <a:off x="8332788" y="1757363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76</a:t>
            </a:r>
            <a:endParaRPr lang="en-US" sz="1600" baseline="30000"/>
          </a:p>
        </p:txBody>
      </p:sp>
      <p:sp>
        <p:nvSpPr>
          <p:cNvPr id="31783" name="Rectangle 11"/>
          <p:cNvSpPr>
            <a:spLocks noChangeArrowheads="1"/>
          </p:cNvSpPr>
          <p:nvPr/>
        </p:nvSpPr>
        <p:spPr bwMode="auto">
          <a:xfrm>
            <a:off x="8332788" y="1992313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73</a:t>
            </a:r>
            <a:endParaRPr lang="en-US" sz="1600" baseline="30000"/>
          </a:p>
        </p:txBody>
      </p:sp>
      <p:sp>
        <p:nvSpPr>
          <p:cNvPr id="31784" name="Rectangle 18"/>
          <p:cNvSpPr>
            <a:spLocks noChangeArrowheads="1"/>
          </p:cNvSpPr>
          <p:nvPr/>
        </p:nvSpPr>
        <p:spPr bwMode="auto">
          <a:xfrm>
            <a:off x="8332788" y="2225675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71</a:t>
            </a:r>
            <a:endParaRPr lang="en-US" sz="1600" baseline="30000"/>
          </a:p>
        </p:txBody>
      </p:sp>
      <p:sp>
        <p:nvSpPr>
          <p:cNvPr id="31785" name="Rectangle 21"/>
          <p:cNvSpPr>
            <a:spLocks noChangeArrowheads="1"/>
          </p:cNvSpPr>
          <p:nvPr/>
        </p:nvSpPr>
        <p:spPr bwMode="auto">
          <a:xfrm>
            <a:off x="8332788" y="8382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113</a:t>
            </a:r>
            <a:endParaRPr lang="en-US" sz="1600" baseline="30000"/>
          </a:p>
        </p:txBody>
      </p:sp>
      <p:sp>
        <p:nvSpPr>
          <p:cNvPr id="31786" name="Rectangle 28"/>
          <p:cNvSpPr>
            <a:spLocks noChangeArrowheads="1"/>
          </p:cNvSpPr>
          <p:nvPr/>
        </p:nvSpPr>
        <p:spPr bwMode="auto">
          <a:xfrm>
            <a:off x="7848600" y="614363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E</a:t>
            </a:r>
            <a:endParaRPr lang="en-US" sz="1600" baseline="30000"/>
          </a:p>
        </p:txBody>
      </p:sp>
      <p:sp>
        <p:nvSpPr>
          <p:cNvPr id="31787" name="Rectangle 29"/>
          <p:cNvSpPr>
            <a:spLocks noChangeArrowheads="1"/>
          </p:cNvSpPr>
          <p:nvPr/>
        </p:nvSpPr>
        <p:spPr bwMode="auto">
          <a:xfrm>
            <a:off x="7848600" y="152400"/>
            <a:ext cx="484188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Char</a:t>
            </a:r>
          </a:p>
        </p:txBody>
      </p:sp>
      <p:sp>
        <p:nvSpPr>
          <p:cNvPr id="31788" name="Rectangle 30"/>
          <p:cNvSpPr>
            <a:spLocks noChangeArrowheads="1"/>
          </p:cNvSpPr>
          <p:nvPr/>
        </p:nvSpPr>
        <p:spPr bwMode="auto">
          <a:xfrm>
            <a:off x="7848600" y="1077913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  <a:endParaRPr lang="en-US" sz="1600" baseline="30000"/>
          </a:p>
        </p:txBody>
      </p:sp>
      <p:sp>
        <p:nvSpPr>
          <p:cNvPr id="31789" name="Rectangle 31"/>
          <p:cNvSpPr>
            <a:spLocks noChangeArrowheads="1"/>
          </p:cNvSpPr>
          <p:nvPr/>
        </p:nvSpPr>
        <p:spPr bwMode="auto">
          <a:xfrm>
            <a:off x="7848600" y="15240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A</a:t>
            </a:r>
            <a:endParaRPr lang="en-US" sz="1600" baseline="30000"/>
          </a:p>
        </p:txBody>
      </p:sp>
      <p:sp>
        <p:nvSpPr>
          <p:cNvPr id="31790" name="Rectangle 32"/>
          <p:cNvSpPr>
            <a:spLocks noChangeArrowheads="1"/>
          </p:cNvSpPr>
          <p:nvPr/>
        </p:nvSpPr>
        <p:spPr bwMode="auto">
          <a:xfrm>
            <a:off x="7848600" y="1757363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O</a:t>
            </a:r>
            <a:endParaRPr lang="en-US" sz="1600" baseline="30000"/>
          </a:p>
        </p:txBody>
      </p:sp>
      <p:sp>
        <p:nvSpPr>
          <p:cNvPr id="31791" name="Rectangle 33"/>
          <p:cNvSpPr>
            <a:spLocks noChangeArrowheads="1"/>
          </p:cNvSpPr>
          <p:nvPr/>
        </p:nvSpPr>
        <p:spPr bwMode="auto">
          <a:xfrm>
            <a:off x="7848600" y="1992313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I</a:t>
            </a:r>
            <a:endParaRPr lang="en-US" sz="1600" baseline="30000"/>
          </a:p>
        </p:txBody>
      </p:sp>
      <p:sp>
        <p:nvSpPr>
          <p:cNvPr id="31792" name="Rectangle 34"/>
          <p:cNvSpPr>
            <a:spLocks noChangeArrowheads="1"/>
          </p:cNvSpPr>
          <p:nvPr/>
        </p:nvSpPr>
        <p:spPr bwMode="auto">
          <a:xfrm>
            <a:off x="7848600" y="2225675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N</a:t>
            </a:r>
            <a:endParaRPr lang="en-US" sz="1600" baseline="30000"/>
          </a:p>
        </p:txBody>
      </p:sp>
      <p:sp>
        <p:nvSpPr>
          <p:cNvPr id="31793" name="Rectangle 37"/>
          <p:cNvSpPr>
            <a:spLocks noChangeArrowheads="1"/>
          </p:cNvSpPr>
          <p:nvPr/>
        </p:nvSpPr>
        <p:spPr bwMode="auto">
          <a:xfrm>
            <a:off x="7848600" y="8382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1794" name="Rectangle 40"/>
          <p:cNvSpPr>
            <a:spLocks noChangeArrowheads="1"/>
          </p:cNvSpPr>
          <p:nvPr/>
        </p:nvSpPr>
        <p:spPr bwMode="auto">
          <a:xfrm>
            <a:off x="8332788" y="13081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81</a:t>
            </a:r>
            <a:endParaRPr lang="en-US" sz="1600" baseline="30000"/>
          </a:p>
        </p:txBody>
      </p:sp>
      <p:sp>
        <p:nvSpPr>
          <p:cNvPr id="31795" name="Rectangle 44"/>
          <p:cNvSpPr>
            <a:spLocks noChangeArrowheads="1"/>
          </p:cNvSpPr>
          <p:nvPr/>
        </p:nvSpPr>
        <p:spPr bwMode="auto">
          <a:xfrm>
            <a:off x="7848600" y="13081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1796" name="Rectangle 48"/>
          <p:cNvSpPr>
            <a:spLocks noChangeArrowheads="1"/>
          </p:cNvSpPr>
          <p:nvPr/>
        </p:nvSpPr>
        <p:spPr bwMode="auto">
          <a:xfrm>
            <a:off x="8332788" y="3810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126</a:t>
            </a:r>
            <a:endParaRPr lang="en-US" sz="1600" baseline="30000"/>
          </a:p>
        </p:txBody>
      </p:sp>
      <p:sp>
        <p:nvSpPr>
          <p:cNvPr id="31797" name="Rectangle 50"/>
          <p:cNvSpPr>
            <a:spLocks noChangeArrowheads="1"/>
          </p:cNvSpPr>
          <p:nvPr/>
        </p:nvSpPr>
        <p:spPr bwMode="auto">
          <a:xfrm>
            <a:off x="7848600" y="3810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1798" name="Rectangle 19"/>
          <p:cNvSpPr>
            <a:spLocks noChangeArrowheads="1"/>
          </p:cNvSpPr>
          <p:nvPr/>
        </p:nvSpPr>
        <p:spPr bwMode="auto">
          <a:xfrm>
            <a:off x="8332788" y="30432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61</a:t>
            </a:r>
            <a:endParaRPr lang="en-US" sz="1600" baseline="30000"/>
          </a:p>
        </p:txBody>
      </p:sp>
      <p:sp>
        <p:nvSpPr>
          <p:cNvPr id="31799" name="Rectangle 35"/>
          <p:cNvSpPr>
            <a:spLocks noChangeArrowheads="1"/>
          </p:cNvSpPr>
          <p:nvPr/>
        </p:nvSpPr>
        <p:spPr bwMode="auto">
          <a:xfrm>
            <a:off x="7848600" y="30432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R</a:t>
            </a:r>
            <a:endParaRPr lang="en-US" sz="1600" baseline="30000"/>
          </a:p>
        </p:txBody>
      </p:sp>
      <p:sp>
        <p:nvSpPr>
          <p:cNvPr id="31800" name="Rectangle 48"/>
          <p:cNvSpPr>
            <a:spLocks noChangeArrowheads="1"/>
          </p:cNvSpPr>
          <p:nvPr/>
        </p:nvSpPr>
        <p:spPr bwMode="auto">
          <a:xfrm>
            <a:off x="8332788" y="2808288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65</a:t>
            </a:r>
            <a:endParaRPr lang="en-US" sz="1600" baseline="30000"/>
          </a:p>
        </p:txBody>
      </p:sp>
      <p:sp>
        <p:nvSpPr>
          <p:cNvPr id="31801" name="Rectangle 50"/>
          <p:cNvSpPr>
            <a:spLocks noChangeArrowheads="1"/>
          </p:cNvSpPr>
          <p:nvPr/>
        </p:nvSpPr>
        <p:spPr bwMode="auto">
          <a:xfrm>
            <a:off x="7848600" y="2808288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S</a:t>
            </a:r>
            <a:endParaRPr 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284083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8"/>
          <p:cNvSpPr>
            <a:spLocks noChangeArrowheads="1"/>
          </p:cNvSpPr>
          <p:nvPr/>
        </p:nvSpPr>
        <p:spPr bwMode="auto">
          <a:xfrm>
            <a:off x="8332788" y="6096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126</a:t>
            </a:r>
            <a:endParaRPr lang="en-US" sz="1600" baseline="30000"/>
          </a:p>
        </p:txBody>
      </p:sp>
      <p:sp>
        <p:nvSpPr>
          <p:cNvPr id="3277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04126B2F-4A4D-4A6D-ADDC-A8C6905FE77B}" type="slidenum">
              <a:rPr kumimoji="1" lang="en-US" sz="800" smtClean="0">
                <a:latin typeface="Comic Sans MS" pitchFamily="66" charset="0"/>
                <a:ea typeface="MS PGothic" pitchFamily="34" charset="-128"/>
              </a:rPr>
              <a:pPr algn="l"/>
              <a:t>19</a:t>
            </a:fld>
            <a:endParaRPr kumimoji="1" lang="en-US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32773" name="Oval 3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2774" name="Oval 4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2775" name="Oval 5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2776" name="Oval 6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2777" name="AutoShape 7"/>
          <p:cNvCxnSpPr>
            <a:cxnSpLocks noChangeShapeType="1"/>
            <a:stCxn id="32773" idx="3"/>
            <a:endCxn id="32775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78" name="AutoShape 8"/>
          <p:cNvCxnSpPr>
            <a:cxnSpLocks noChangeShapeType="1"/>
            <a:stCxn id="32773" idx="5"/>
            <a:endCxn id="32776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2779" name="Oval 9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2780" name="Oval 10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32781" name="AutoShape 11"/>
          <p:cNvCxnSpPr>
            <a:cxnSpLocks noChangeShapeType="1"/>
            <a:stCxn id="32774" idx="3"/>
            <a:endCxn id="32779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2" name="AutoShape 12"/>
          <p:cNvCxnSpPr>
            <a:cxnSpLocks noChangeShapeType="1"/>
            <a:stCxn id="32774" idx="5"/>
            <a:endCxn id="32780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2783" name="Oval 14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2784" name="Oval 15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2785" name="Oval 16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2786" name="AutoShape 17"/>
          <p:cNvCxnSpPr>
            <a:cxnSpLocks noChangeShapeType="1"/>
            <a:stCxn id="32783" idx="3"/>
            <a:endCxn id="32784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7" name="AutoShape 18"/>
          <p:cNvCxnSpPr>
            <a:cxnSpLocks noChangeShapeType="1"/>
            <a:stCxn id="32783" idx="5"/>
            <a:endCxn id="32785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2788" name="Oval 19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2789" name="Oval 20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32790" name="AutoShape 21"/>
          <p:cNvCxnSpPr>
            <a:cxnSpLocks noChangeShapeType="1"/>
            <a:stCxn id="32784" idx="3"/>
            <a:endCxn id="32788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1" name="AutoShape 22"/>
          <p:cNvCxnSpPr>
            <a:cxnSpLocks noChangeShapeType="1"/>
            <a:stCxn id="32784" idx="5"/>
            <a:endCxn id="32789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2792" name="Text Box 25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58</a:t>
            </a:r>
          </a:p>
        </p:txBody>
      </p:sp>
      <p:sp>
        <p:nvSpPr>
          <p:cNvPr id="32793" name="Text Box 27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113</a:t>
            </a:r>
          </a:p>
        </p:txBody>
      </p:sp>
      <p:sp>
        <p:nvSpPr>
          <p:cNvPr id="32794" name="Text Box 30"/>
          <p:cNvSpPr txBox="1">
            <a:spLocks noChangeArrowheads="1"/>
          </p:cNvSpPr>
          <p:nvPr/>
        </p:nvSpPr>
        <p:spPr bwMode="auto">
          <a:xfrm>
            <a:off x="54864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144</a:t>
            </a:r>
          </a:p>
        </p:txBody>
      </p:sp>
      <p:sp>
        <p:nvSpPr>
          <p:cNvPr id="32795" name="Text Box 33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126</a:t>
            </a:r>
          </a:p>
        </p:txBody>
      </p:sp>
      <p:sp>
        <p:nvSpPr>
          <p:cNvPr id="32796" name="Oval 38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2797" name="Oval 40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2798" name="Oval 41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32799" name="AutoShape 42"/>
          <p:cNvCxnSpPr>
            <a:cxnSpLocks noChangeShapeType="1"/>
            <a:stCxn id="32796" idx="3"/>
            <a:endCxn id="32797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00" name="AutoShape 43"/>
          <p:cNvCxnSpPr>
            <a:cxnSpLocks noChangeShapeType="1"/>
            <a:stCxn id="32796" idx="5"/>
            <a:endCxn id="32798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2801" name="Text Box 45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81</a:t>
            </a:r>
          </a:p>
        </p:txBody>
      </p:sp>
      <p:sp>
        <p:nvSpPr>
          <p:cNvPr id="32802" name="Text Box 55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31</a:t>
            </a:r>
          </a:p>
        </p:txBody>
      </p:sp>
      <p:sp>
        <p:nvSpPr>
          <p:cNvPr id="32803" name="Text Box 56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</a:t>
            </a:r>
          </a:p>
        </p:txBody>
      </p:sp>
      <p:sp>
        <p:nvSpPr>
          <p:cNvPr id="32804" name="Text Box 57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55</a:t>
            </a:r>
          </a:p>
        </p:txBody>
      </p:sp>
      <p:sp>
        <p:nvSpPr>
          <p:cNvPr id="32805" name="Text Box 58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71</a:t>
            </a:r>
          </a:p>
        </p:txBody>
      </p:sp>
      <p:sp>
        <p:nvSpPr>
          <p:cNvPr id="32806" name="Text Box 59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73</a:t>
            </a:r>
          </a:p>
        </p:txBody>
      </p:sp>
      <p:sp>
        <p:nvSpPr>
          <p:cNvPr id="32807" name="Text Box 60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61</a:t>
            </a:r>
          </a:p>
        </p:txBody>
      </p:sp>
      <p:sp>
        <p:nvSpPr>
          <p:cNvPr id="32808" name="Text Box 61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65</a:t>
            </a:r>
          </a:p>
        </p:txBody>
      </p:sp>
      <p:sp>
        <p:nvSpPr>
          <p:cNvPr id="32809" name="Text Box 63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40</a:t>
            </a:r>
          </a:p>
        </p:txBody>
      </p:sp>
      <p:sp>
        <p:nvSpPr>
          <p:cNvPr id="32810" name="Text Box 64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41</a:t>
            </a:r>
          </a:p>
        </p:txBody>
      </p:sp>
      <p:sp>
        <p:nvSpPr>
          <p:cNvPr id="32811" name="Rectangle 6"/>
          <p:cNvSpPr>
            <a:spLocks noChangeArrowheads="1"/>
          </p:cNvSpPr>
          <p:nvPr/>
        </p:nvSpPr>
        <p:spPr bwMode="auto">
          <a:xfrm>
            <a:off x="8332788" y="842963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125</a:t>
            </a:r>
            <a:endParaRPr lang="en-US" sz="1600" baseline="30000"/>
          </a:p>
        </p:txBody>
      </p:sp>
      <p:sp>
        <p:nvSpPr>
          <p:cNvPr id="32812" name="Rectangle 7"/>
          <p:cNvSpPr>
            <a:spLocks noChangeArrowheads="1"/>
          </p:cNvSpPr>
          <p:nvPr/>
        </p:nvSpPr>
        <p:spPr bwMode="auto">
          <a:xfrm>
            <a:off x="8332788" y="152400"/>
            <a:ext cx="582612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Freq</a:t>
            </a:r>
          </a:p>
        </p:txBody>
      </p:sp>
      <p:sp>
        <p:nvSpPr>
          <p:cNvPr id="32813" name="Rectangle 8"/>
          <p:cNvSpPr>
            <a:spLocks noChangeArrowheads="1"/>
          </p:cNvSpPr>
          <p:nvPr/>
        </p:nvSpPr>
        <p:spPr bwMode="auto">
          <a:xfrm>
            <a:off x="8332788" y="1306513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93</a:t>
            </a:r>
            <a:endParaRPr lang="en-US" sz="1600" baseline="30000"/>
          </a:p>
        </p:txBody>
      </p:sp>
      <p:sp>
        <p:nvSpPr>
          <p:cNvPr id="32814" name="Rectangle 9"/>
          <p:cNvSpPr>
            <a:spLocks noChangeArrowheads="1"/>
          </p:cNvSpPr>
          <p:nvPr/>
        </p:nvSpPr>
        <p:spPr bwMode="auto">
          <a:xfrm>
            <a:off x="8332788" y="17526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80</a:t>
            </a:r>
            <a:endParaRPr lang="en-US" sz="1600" baseline="30000"/>
          </a:p>
        </p:txBody>
      </p:sp>
      <p:sp>
        <p:nvSpPr>
          <p:cNvPr id="32815" name="Rectangle 10"/>
          <p:cNvSpPr>
            <a:spLocks noChangeArrowheads="1"/>
          </p:cNvSpPr>
          <p:nvPr/>
        </p:nvSpPr>
        <p:spPr bwMode="auto">
          <a:xfrm>
            <a:off x="8332788" y="1985963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76</a:t>
            </a:r>
            <a:endParaRPr lang="en-US" sz="1600" baseline="30000"/>
          </a:p>
        </p:txBody>
      </p:sp>
      <p:sp>
        <p:nvSpPr>
          <p:cNvPr id="32816" name="Rectangle 11"/>
          <p:cNvSpPr>
            <a:spLocks noChangeArrowheads="1"/>
          </p:cNvSpPr>
          <p:nvPr/>
        </p:nvSpPr>
        <p:spPr bwMode="auto">
          <a:xfrm>
            <a:off x="8332788" y="3810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144</a:t>
            </a:r>
            <a:endParaRPr lang="en-US" sz="1600" baseline="30000"/>
          </a:p>
        </p:txBody>
      </p:sp>
      <p:sp>
        <p:nvSpPr>
          <p:cNvPr id="32817" name="Rectangle 21"/>
          <p:cNvSpPr>
            <a:spLocks noChangeArrowheads="1"/>
          </p:cNvSpPr>
          <p:nvPr/>
        </p:nvSpPr>
        <p:spPr bwMode="auto">
          <a:xfrm>
            <a:off x="8332788" y="10668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113</a:t>
            </a:r>
            <a:endParaRPr lang="en-US" sz="1600" baseline="30000"/>
          </a:p>
        </p:txBody>
      </p:sp>
      <p:sp>
        <p:nvSpPr>
          <p:cNvPr id="32818" name="Rectangle 28"/>
          <p:cNvSpPr>
            <a:spLocks noChangeArrowheads="1"/>
          </p:cNvSpPr>
          <p:nvPr/>
        </p:nvSpPr>
        <p:spPr bwMode="auto">
          <a:xfrm>
            <a:off x="7848600" y="842963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E</a:t>
            </a:r>
            <a:endParaRPr lang="en-US" sz="1600" baseline="30000"/>
          </a:p>
        </p:txBody>
      </p:sp>
      <p:sp>
        <p:nvSpPr>
          <p:cNvPr id="32819" name="Rectangle 29"/>
          <p:cNvSpPr>
            <a:spLocks noChangeArrowheads="1"/>
          </p:cNvSpPr>
          <p:nvPr/>
        </p:nvSpPr>
        <p:spPr bwMode="auto">
          <a:xfrm>
            <a:off x="7848600" y="152400"/>
            <a:ext cx="484188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Char</a:t>
            </a:r>
          </a:p>
        </p:txBody>
      </p:sp>
      <p:sp>
        <p:nvSpPr>
          <p:cNvPr id="32820" name="Rectangle 30"/>
          <p:cNvSpPr>
            <a:spLocks noChangeArrowheads="1"/>
          </p:cNvSpPr>
          <p:nvPr/>
        </p:nvSpPr>
        <p:spPr bwMode="auto">
          <a:xfrm>
            <a:off x="7848600" y="1306513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  <a:endParaRPr lang="en-US" sz="1600" baseline="30000"/>
          </a:p>
        </p:txBody>
      </p:sp>
      <p:sp>
        <p:nvSpPr>
          <p:cNvPr id="32821" name="Rectangle 31"/>
          <p:cNvSpPr>
            <a:spLocks noChangeArrowheads="1"/>
          </p:cNvSpPr>
          <p:nvPr/>
        </p:nvSpPr>
        <p:spPr bwMode="auto">
          <a:xfrm>
            <a:off x="7848600" y="17526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A</a:t>
            </a:r>
            <a:endParaRPr lang="en-US" sz="1600" baseline="30000"/>
          </a:p>
        </p:txBody>
      </p:sp>
      <p:sp>
        <p:nvSpPr>
          <p:cNvPr id="32822" name="Rectangle 32"/>
          <p:cNvSpPr>
            <a:spLocks noChangeArrowheads="1"/>
          </p:cNvSpPr>
          <p:nvPr/>
        </p:nvSpPr>
        <p:spPr bwMode="auto">
          <a:xfrm>
            <a:off x="7848600" y="1985963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O</a:t>
            </a:r>
            <a:endParaRPr lang="en-US" sz="1600" baseline="30000"/>
          </a:p>
        </p:txBody>
      </p:sp>
      <p:sp>
        <p:nvSpPr>
          <p:cNvPr id="32823" name="Rectangle 33"/>
          <p:cNvSpPr>
            <a:spLocks noChangeArrowheads="1"/>
          </p:cNvSpPr>
          <p:nvPr/>
        </p:nvSpPr>
        <p:spPr bwMode="auto">
          <a:xfrm>
            <a:off x="7848600" y="3810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2824" name="Rectangle 37"/>
          <p:cNvSpPr>
            <a:spLocks noChangeArrowheads="1"/>
          </p:cNvSpPr>
          <p:nvPr/>
        </p:nvSpPr>
        <p:spPr bwMode="auto">
          <a:xfrm>
            <a:off x="7848600" y="10668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2825" name="Rectangle 40"/>
          <p:cNvSpPr>
            <a:spLocks noChangeArrowheads="1"/>
          </p:cNvSpPr>
          <p:nvPr/>
        </p:nvSpPr>
        <p:spPr bwMode="auto">
          <a:xfrm>
            <a:off x="8332788" y="15367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81</a:t>
            </a:r>
            <a:endParaRPr lang="en-US" sz="1600" baseline="30000"/>
          </a:p>
        </p:txBody>
      </p:sp>
      <p:sp>
        <p:nvSpPr>
          <p:cNvPr id="32826" name="Rectangle 44"/>
          <p:cNvSpPr>
            <a:spLocks noChangeArrowheads="1"/>
          </p:cNvSpPr>
          <p:nvPr/>
        </p:nvSpPr>
        <p:spPr bwMode="auto">
          <a:xfrm>
            <a:off x="7848600" y="15367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2827" name="Rectangle 50"/>
          <p:cNvSpPr>
            <a:spLocks noChangeArrowheads="1"/>
          </p:cNvSpPr>
          <p:nvPr/>
        </p:nvSpPr>
        <p:spPr bwMode="auto">
          <a:xfrm>
            <a:off x="7848600" y="6096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2828" name="Rectangle 11"/>
          <p:cNvSpPr>
            <a:spLocks noChangeArrowheads="1"/>
          </p:cNvSpPr>
          <p:nvPr/>
        </p:nvSpPr>
        <p:spPr bwMode="auto">
          <a:xfrm>
            <a:off x="8332788" y="2579688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73</a:t>
            </a:r>
            <a:endParaRPr lang="en-US" sz="1600" baseline="30000"/>
          </a:p>
        </p:txBody>
      </p:sp>
      <p:sp>
        <p:nvSpPr>
          <p:cNvPr id="32829" name="Rectangle 18"/>
          <p:cNvSpPr>
            <a:spLocks noChangeArrowheads="1"/>
          </p:cNvSpPr>
          <p:nvPr/>
        </p:nvSpPr>
        <p:spPr bwMode="auto">
          <a:xfrm>
            <a:off x="8332788" y="28146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71</a:t>
            </a:r>
            <a:endParaRPr lang="en-US" sz="1600" baseline="30000"/>
          </a:p>
        </p:txBody>
      </p:sp>
      <p:sp>
        <p:nvSpPr>
          <p:cNvPr id="32830" name="Rectangle 33"/>
          <p:cNvSpPr>
            <a:spLocks noChangeArrowheads="1"/>
          </p:cNvSpPr>
          <p:nvPr/>
        </p:nvSpPr>
        <p:spPr bwMode="auto">
          <a:xfrm>
            <a:off x="7848600" y="2579688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I</a:t>
            </a:r>
            <a:endParaRPr lang="en-US" sz="1600" baseline="30000"/>
          </a:p>
        </p:txBody>
      </p:sp>
      <p:sp>
        <p:nvSpPr>
          <p:cNvPr id="32831" name="Rectangle 34"/>
          <p:cNvSpPr>
            <a:spLocks noChangeArrowheads="1"/>
          </p:cNvSpPr>
          <p:nvPr/>
        </p:nvSpPr>
        <p:spPr bwMode="auto">
          <a:xfrm>
            <a:off x="7848600" y="28146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N</a:t>
            </a:r>
            <a:endParaRPr 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347097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Huffman Coding &amp; Decoding: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Fixed length codes</a:t>
            </a:r>
          </a:p>
          <a:p>
            <a:pPr lvl="1"/>
            <a:r>
              <a:rPr lang="en-US" dirty="0"/>
              <a:t>Same number of bits – Some symbols may not occur or occur very rarely</a:t>
            </a:r>
          </a:p>
          <a:p>
            <a:r>
              <a:rPr lang="en-US" dirty="0">
                <a:solidFill>
                  <a:srgbClr val="C00000"/>
                </a:solidFill>
              </a:rPr>
              <a:t>Variable Length Codes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Shorter</a:t>
            </a:r>
            <a:r>
              <a:rPr lang="en-US" dirty="0"/>
              <a:t> codes for </a:t>
            </a:r>
            <a:r>
              <a:rPr lang="en-US" i="1" dirty="0">
                <a:solidFill>
                  <a:srgbClr val="FF0000"/>
                </a:solidFill>
              </a:rPr>
              <a:t>frequently</a:t>
            </a:r>
            <a:r>
              <a:rPr lang="en-US" dirty="0"/>
              <a:t> occurring symbols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Longer</a:t>
            </a:r>
            <a:r>
              <a:rPr lang="en-US" dirty="0"/>
              <a:t> codes for </a:t>
            </a:r>
            <a:r>
              <a:rPr lang="en-US" i="1" dirty="0">
                <a:solidFill>
                  <a:srgbClr val="FF0000"/>
                </a:solidFill>
              </a:rPr>
              <a:t>less frequent</a:t>
            </a:r>
            <a:r>
              <a:rPr lang="en-US" dirty="0"/>
              <a:t> symbols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Reduce the overall number of encoded bits</a:t>
            </a:r>
          </a:p>
          <a:p>
            <a:pPr lvl="1"/>
            <a:r>
              <a:rPr lang="en-US" dirty="0"/>
              <a:t>Compression</a:t>
            </a:r>
          </a:p>
          <a:p>
            <a:r>
              <a:rPr lang="en-US" dirty="0"/>
              <a:t>Named after Huffman, 1952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4129E63-3A49-4C05-80B1-63A80FCD7E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ChangeArrowheads="1"/>
          </p:cNvSpPr>
          <p:nvPr/>
        </p:nvSpPr>
        <p:spPr bwMode="auto">
          <a:xfrm>
            <a:off x="8332788" y="6096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144</a:t>
            </a:r>
            <a:endParaRPr lang="en-US" sz="1600" baseline="30000"/>
          </a:p>
        </p:txBody>
      </p:sp>
      <p:sp>
        <p:nvSpPr>
          <p:cNvPr id="3379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AC7FE0C2-6522-4A02-B568-6F98F856911E}" type="slidenum">
              <a:rPr kumimoji="1" lang="en-US" sz="800" smtClean="0">
                <a:latin typeface="Comic Sans MS" pitchFamily="66" charset="0"/>
                <a:ea typeface="MS PGothic" pitchFamily="34" charset="-128"/>
              </a:rPr>
              <a:pPr algn="l"/>
              <a:t>20</a:t>
            </a:fld>
            <a:endParaRPr kumimoji="1" lang="en-US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33797" name="Oval 3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3798" name="Oval 4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3799" name="Oval 5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3800" name="Oval 6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3801" name="AutoShape 7"/>
          <p:cNvCxnSpPr>
            <a:cxnSpLocks noChangeShapeType="1"/>
            <a:stCxn id="33797" idx="3"/>
            <a:endCxn id="33799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02" name="AutoShape 8"/>
          <p:cNvCxnSpPr>
            <a:cxnSpLocks noChangeShapeType="1"/>
            <a:stCxn id="33797" idx="5"/>
            <a:endCxn id="33800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03" name="Oval 9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3804" name="Oval 10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33805" name="AutoShape 11"/>
          <p:cNvCxnSpPr>
            <a:cxnSpLocks noChangeShapeType="1"/>
            <a:stCxn id="33798" idx="3"/>
            <a:endCxn id="33803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06" name="AutoShape 12"/>
          <p:cNvCxnSpPr>
            <a:cxnSpLocks noChangeShapeType="1"/>
            <a:stCxn id="33798" idx="5"/>
            <a:endCxn id="33804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07" name="Oval 14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3808" name="Oval 15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3810" name="AutoShape 17"/>
          <p:cNvCxnSpPr>
            <a:cxnSpLocks noChangeShapeType="1"/>
            <a:stCxn id="33807" idx="3"/>
            <a:endCxn id="33808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11" name="AutoShape 18"/>
          <p:cNvCxnSpPr>
            <a:cxnSpLocks noChangeShapeType="1"/>
            <a:stCxn id="33807" idx="5"/>
            <a:endCxn id="33809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33814" name="AutoShape 21"/>
          <p:cNvCxnSpPr>
            <a:cxnSpLocks noChangeShapeType="1"/>
            <a:stCxn id="33808" idx="3"/>
            <a:endCxn id="33812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15" name="AutoShape 22"/>
          <p:cNvCxnSpPr>
            <a:cxnSpLocks noChangeShapeType="1"/>
            <a:stCxn id="33808" idx="5"/>
            <a:endCxn id="33813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16" name="Text Box 25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58</a:t>
            </a:r>
          </a:p>
        </p:txBody>
      </p:sp>
      <p:sp>
        <p:nvSpPr>
          <p:cNvPr id="33817" name="Text Box 27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113</a:t>
            </a:r>
          </a:p>
        </p:txBody>
      </p:sp>
      <p:sp>
        <p:nvSpPr>
          <p:cNvPr id="33818" name="Text Box 30"/>
          <p:cNvSpPr txBox="1">
            <a:spLocks noChangeArrowheads="1"/>
          </p:cNvSpPr>
          <p:nvPr/>
        </p:nvSpPr>
        <p:spPr bwMode="auto">
          <a:xfrm>
            <a:off x="54864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144</a:t>
            </a:r>
          </a:p>
        </p:txBody>
      </p:sp>
      <p:sp>
        <p:nvSpPr>
          <p:cNvPr id="33819" name="Text Box 33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126</a:t>
            </a:r>
          </a:p>
        </p:txBody>
      </p:sp>
      <p:sp>
        <p:nvSpPr>
          <p:cNvPr id="33820" name="Oval 36"/>
          <p:cNvSpPr>
            <a:spLocks noChangeAspect="1" noChangeArrowheads="1"/>
          </p:cNvSpPr>
          <p:nvPr/>
        </p:nvSpPr>
        <p:spPr bwMode="auto">
          <a:xfrm>
            <a:off x="9112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3821" name="AutoShape 40"/>
          <p:cNvCxnSpPr>
            <a:cxnSpLocks noChangeShapeType="1"/>
            <a:stCxn id="33820" idx="3"/>
          </p:cNvCxnSpPr>
          <p:nvPr/>
        </p:nvCxnSpPr>
        <p:spPr bwMode="auto">
          <a:xfrm flipH="1">
            <a:off x="609600" y="3189288"/>
            <a:ext cx="323850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22" name="AutoShape 41"/>
          <p:cNvCxnSpPr>
            <a:cxnSpLocks noChangeShapeType="1"/>
            <a:stCxn id="33820" idx="5"/>
          </p:cNvCxnSpPr>
          <p:nvPr/>
        </p:nvCxnSpPr>
        <p:spPr bwMode="auto">
          <a:xfrm>
            <a:off x="1044575" y="3189288"/>
            <a:ext cx="3270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23" name="Oval 42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3824" name="Oval 46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3825" name="Oval 47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33826" name="AutoShape 48"/>
          <p:cNvCxnSpPr>
            <a:cxnSpLocks noChangeShapeType="1"/>
            <a:stCxn id="33823" idx="3"/>
            <a:endCxn id="33824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27" name="AutoShape 49"/>
          <p:cNvCxnSpPr>
            <a:cxnSpLocks noChangeShapeType="1"/>
            <a:stCxn id="33823" idx="5"/>
            <a:endCxn id="33825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28" name="Text Box 51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81</a:t>
            </a:r>
          </a:p>
        </p:txBody>
      </p:sp>
      <p:sp>
        <p:nvSpPr>
          <p:cNvPr id="33829" name="Text Box 54"/>
          <p:cNvSpPr txBox="1">
            <a:spLocks noChangeArrowheads="1"/>
          </p:cNvSpPr>
          <p:nvPr/>
        </p:nvSpPr>
        <p:spPr bwMode="auto">
          <a:xfrm>
            <a:off x="6858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156</a:t>
            </a:r>
          </a:p>
        </p:txBody>
      </p:sp>
      <p:sp>
        <p:nvSpPr>
          <p:cNvPr id="33830" name="Oval 57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3831" name="Oval 58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3832" name="Text Box 63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31</a:t>
            </a:r>
          </a:p>
        </p:txBody>
      </p:sp>
      <p:sp>
        <p:nvSpPr>
          <p:cNvPr id="33833" name="Text Box 64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</a:t>
            </a:r>
          </a:p>
        </p:txBody>
      </p:sp>
      <p:sp>
        <p:nvSpPr>
          <p:cNvPr id="33834" name="Text Box 65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55</a:t>
            </a:r>
          </a:p>
        </p:txBody>
      </p:sp>
      <p:sp>
        <p:nvSpPr>
          <p:cNvPr id="33835" name="Text Box 66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71</a:t>
            </a:r>
          </a:p>
        </p:txBody>
      </p:sp>
      <p:sp>
        <p:nvSpPr>
          <p:cNvPr id="33836" name="Text Box 67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73</a:t>
            </a:r>
          </a:p>
        </p:txBody>
      </p:sp>
      <p:sp>
        <p:nvSpPr>
          <p:cNvPr id="33837" name="Text Box 68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61</a:t>
            </a:r>
          </a:p>
        </p:txBody>
      </p:sp>
      <p:sp>
        <p:nvSpPr>
          <p:cNvPr id="33838" name="Text Box 69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65</a:t>
            </a:r>
          </a:p>
        </p:txBody>
      </p:sp>
      <p:sp>
        <p:nvSpPr>
          <p:cNvPr id="33839" name="Text Box 71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40</a:t>
            </a:r>
          </a:p>
        </p:txBody>
      </p:sp>
      <p:sp>
        <p:nvSpPr>
          <p:cNvPr id="33840" name="Text Box 72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41</a:t>
            </a:r>
          </a:p>
        </p:txBody>
      </p:sp>
      <p:sp>
        <p:nvSpPr>
          <p:cNvPr id="33841" name="Text Box 74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80</a:t>
            </a:r>
          </a:p>
        </p:txBody>
      </p:sp>
      <p:sp>
        <p:nvSpPr>
          <p:cNvPr id="33842" name="Text Box 75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76</a:t>
            </a:r>
          </a:p>
        </p:txBody>
      </p:sp>
      <p:sp>
        <p:nvSpPr>
          <p:cNvPr id="33843" name="Rectangle 48"/>
          <p:cNvSpPr>
            <a:spLocks noChangeArrowheads="1"/>
          </p:cNvSpPr>
          <p:nvPr/>
        </p:nvSpPr>
        <p:spPr bwMode="auto">
          <a:xfrm>
            <a:off x="8332788" y="8382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126</a:t>
            </a:r>
            <a:endParaRPr lang="en-US" sz="1600" baseline="30000"/>
          </a:p>
        </p:txBody>
      </p:sp>
      <p:sp>
        <p:nvSpPr>
          <p:cNvPr id="33844" name="Rectangle 6"/>
          <p:cNvSpPr>
            <a:spLocks noChangeArrowheads="1"/>
          </p:cNvSpPr>
          <p:nvPr/>
        </p:nvSpPr>
        <p:spPr bwMode="auto">
          <a:xfrm>
            <a:off x="8332788" y="1071563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125</a:t>
            </a:r>
            <a:endParaRPr lang="en-US" sz="1600" baseline="30000"/>
          </a:p>
        </p:txBody>
      </p:sp>
      <p:sp>
        <p:nvSpPr>
          <p:cNvPr id="33845" name="Rectangle 7"/>
          <p:cNvSpPr>
            <a:spLocks noChangeArrowheads="1"/>
          </p:cNvSpPr>
          <p:nvPr/>
        </p:nvSpPr>
        <p:spPr bwMode="auto">
          <a:xfrm>
            <a:off x="8332788" y="152400"/>
            <a:ext cx="582612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Freq</a:t>
            </a:r>
          </a:p>
        </p:txBody>
      </p:sp>
      <p:sp>
        <p:nvSpPr>
          <p:cNvPr id="33846" name="Rectangle 8"/>
          <p:cNvSpPr>
            <a:spLocks noChangeArrowheads="1"/>
          </p:cNvSpPr>
          <p:nvPr/>
        </p:nvSpPr>
        <p:spPr bwMode="auto">
          <a:xfrm>
            <a:off x="8332788" y="1535113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93</a:t>
            </a:r>
            <a:endParaRPr lang="en-US" sz="1600" baseline="30000"/>
          </a:p>
        </p:txBody>
      </p:sp>
      <p:sp>
        <p:nvSpPr>
          <p:cNvPr id="33847" name="Rectangle 9"/>
          <p:cNvSpPr>
            <a:spLocks noChangeArrowheads="1"/>
          </p:cNvSpPr>
          <p:nvPr/>
        </p:nvSpPr>
        <p:spPr bwMode="auto">
          <a:xfrm>
            <a:off x="8332788" y="3810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156</a:t>
            </a:r>
            <a:endParaRPr lang="en-US" sz="1600" baseline="30000"/>
          </a:p>
        </p:txBody>
      </p:sp>
      <p:sp>
        <p:nvSpPr>
          <p:cNvPr id="33848" name="Rectangle 21"/>
          <p:cNvSpPr>
            <a:spLocks noChangeArrowheads="1"/>
          </p:cNvSpPr>
          <p:nvPr/>
        </p:nvSpPr>
        <p:spPr bwMode="auto">
          <a:xfrm>
            <a:off x="8332788" y="12954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113</a:t>
            </a:r>
            <a:endParaRPr lang="en-US" sz="1600" baseline="30000"/>
          </a:p>
        </p:txBody>
      </p:sp>
      <p:sp>
        <p:nvSpPr>
          <p:cNvPr id="33849" name="Rectangle 28"/>
          <p:cNvSpPr>
            <a:spLocks noChangeArrowheads="1"/>
          </p:cNvSpPr>
          <p:nvPr/>
        </p:nvSpPr>
        <p:spPr bwMode="auto">
          <a:xfrm>
            <a:off x="7848600" y="1071563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E</a:t>
            </a:r>
            <a:endParaRPr lang="en-US" sz="1600" baseline="30000"/>
          </a:p>
        </p:txBody>
      </p:sp>
      <p:sp>
        <p:nvSpPr>
          <p:cNvPr id="33850" name="Rectangle 29"/>
          <p:cNvSpPr>
            <a:spLocks noChangeArrowheads="1"/>
          </p:cNvSpPr>
          <p:nvPr/>
        </p:nvSpPr>
        <p:spPr bwMode="auto">
          <a:xfrm>
            <a:off x="7848600" y="152400"/>
            <a:ext cx="484188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Char</a:t>
            </a:r>
          </a:p>
        </p:txBody>
      </p:sp>
      <p:sp>
        <p:nvSpPr>
          <p:cNvPr id="33851" name="Rectangle 30"/>
          <p:cNvSpPr>
            <a:spLocks noChangeArrowheads="1"/>
          </p:cNvSpPr>
          <p:nvPr/>
        </p:nvSpPr>
        <p:spPr bwMode="auto">
          <a:xfrm>
            <a:off x="7848600" y="1535113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  <a:endParaRPr lang="en-US" sz="1600" baseline="30000"/>
          </a:p>
        </p:txBody>
      </p:sp>
      <p:sp>
        <p:nvSpPr>
          <p:cNvPr id="33852" name="Rectangle 31"/>
          <p:cNvSpPr>
            <a:spLocks noChangeArrowheads="1"/>
          </p:cNvSpPr>
          <p:nvPr/>
        </p:nvSpPr>
        <p:spPr bwMode="auto">
          <a:xfrm>
            <a:off x="7848600" y="3810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3853" name="Rectangle 33"/>
          <p:cNvSpPr>
            <a:spLocks noChangeArrowheads="1"/>
          </p:cNvSpPr>
          <p:nvPr/>
        </p:nvSpPr>
        <p:spPr bwMode="auto">
          <a:xfrm>
            <a:off x="7848600" y="6096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3854" name="Rectangle 37"/>
          <p:cNvSpPr>
            <a:spLocks noChangeArrowheads="1"/>
          </p:cNvSpPr>
          <p:nvPr/>
        </p:nvSpPr>
        <p:spPr bwMode="auto">
          <a:xfrm>
            <a:off x="7848600" y="12954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3855" name="Rectangle 40"/>
          <p:cNvSpPr>
            <a:spLocks noChangeArrowheads="1"/>
          </p:cNvSpPr>
          <p:nvPr/>
        </p:nvSpPr>
        <p:spPr bwMode="auto">
          <a:xfrm>
            <a:off x="8332788" y="17653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81</a:t>
            </a:r>
            <a:endParaRPr lang="en-US" sz="1600" baseline="30000"/>
          </a:p>
        </p:txBody>
      </p:sp>
      <p:sp>
        <p:nvSpPr>
          <p:cNvPr id="33856" name="Rectangle 44"/>
          <p:cNvSpPr>
            <a:spLocks noChangeArrowheads="1"/>
          </p:cNvSpPr>
          <p:nvPr/>
        </p:nvSpPr>
        <p:spPr bwMode="auto">
          <a:xfrm>
            <a:off x="7848600" y="17653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3857" name="Rectangle 50"/>
          <p:cNvSpPr>
            <a:spLocks noChangeArrowheads="1"/>
          </p:cNvSpPr>
          <p:nvPr/>
        </p:nvSpPr>
        <p:spPr bwMode="auto">
          <a:xfrm>
            <a:off x="7848600" y="8382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3858" name="Rectangle 9"/>
          <p:cNvSpPr>
            <a:spLocks noChangeArrowheads="1"/>
          </p:cNvSpPr>
          <p:nvPr/>
        </p:nvSpPr>
        <p:spPr bwMode="auto">
          <a:xfrm>
            <a:off x="8332788" y="2351088"/>
            <a:ext cx="582612" cy="234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80</a:t>
            </a:r>
            <a:endParaRPr lang="en-US" sz="1600" baseline="30000"/>
          </a:p>
        </p:txBody>
      </p:sp>
      <p:sp>
        <p:nvSpPr>
          <p:cNvPr id="33859" name="Rectangle 10"/>
          <p:cNvSpPr>
            <a:spLocks noChangeArrowheads="1"/>
          </p:cNvSpPr>
          <p:nvPr/>
        </p:nvSpPr>
        <p:spPr bwMode="auto">
          <a:xfrm>
            <a:off x="8332788" y="25860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76</a:t>
            </a:r>
            <a:endParaRPr lang="en-US" sz="1600" baseline="30000"/>
          </a:p>
        </p:txBody>
      </p:sp>
      <p:sp>
        <p:nvSpPr>
          <p:cNvPr id="33860" name="Rectangle 31"/>
          <p:cNvSpPr>
            <a:spLocks noChangeArrowheads="1"/>
          </p:cNvSpPr>
          <p:nvPr/>
        </p:nvSpPr>
        <p:spPr bwMode="auto">
          <a:xfrm>
            <a:off x="7848600" y="2351088"/>
            <a:ext cx="484188" cy="2349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A</a:t>
            </a:r>
            <a:endParaRPr lang="en-US" sz="1600" baseline="30000"/>
          </a:p>
        </p:txBody>
      </p:sp>
      <p:sp>
        <p:nvSpPr>
          <p:cNvPr id="33861" name="Rectangle 32"/>
          <p:cNvSpPr>
            <a:spLocks noChangeArrowheads="1"/>
          </p:cNvSpPr>
          <p:nvPr/>
        </p:nvSpPr>
        <p:spPr bwMode="auto">
          <a:xfrm>
            <a:off x="7848600" y="25860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O</a:t>
            </a:r>
            <a:endParaRPr 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592454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D0259BA1-8BFA-4493-A407-9299EABDB10F}" type="slidenum">
              <a:rPr kumimoji="1" lang="en-US" sz="800" smtClean="0">
                <a:latin typeface="Comic Sans MS" pitchFamily="66" charset="0"/>
                <a:ea typeface="MS PGothic" pitchFamily="34" charset="-128"/>
              </a:rPr>
              <a:pPr algn="l"/>
              <a:t>21</a:t>
            </a:fld>
            <a:endParaRPr kumimoji="1" lang="en-US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34820" name="Oval 3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4821" name="Oval 4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4822" name="Oval 5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4823" name="Oval 6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4824" name="AutoShape 7"/>
          <p:cNvCxnSpPr>
            <a:cxnSpLocks noChangeShapeType="1"/>
            <a:stCxn id="34820" idx="3"/>
            <a:endCxn id="34822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25" name="AutoShape 8"/>
          <p:cNvCxnSpPr>
            <a:cxnSpLocks noChangeShapeType="1"/>
            <a:stCxn id="34820" idx="5"/>
            <a:endCxn id="34823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6" name="Oval 9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4827" name="Oval 10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34828" name="AutoShape 11"/>
          <p:cNvCxnSpPr>
            <a:cxnSpLocks noChangeShapeType="1"/>
            <a:stCxn id="34821" idx="3"/>
            <a:endCxn id="34826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29" name="AutoShape 12"/>
          <p:cNvCxnSpPr>
            <a:cxnSpLocks noChangeShapeType="1"/>
            <a:stCxn id="34821" idx="5"/>
            <a:endCxn id="34827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0" name="Oval 14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4831" name="Oval 15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4833" name="AutoShape 17"/>
          <p:cNvCxnSpPr>
            <a:cxnSpLocks noChangeShapeType="1"/>
            <a:stCxn id="34830" idx="3"/>
            <a:endCxn id="34831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4" name="AutoShape 18"/>
          <p:cNvCxnSpPr>
            <a:cxnSpLocks noChangeShapeType="1"/>
            <a:stCxn id="34830" idx="5"/>
            <a:endCxn id="34832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34837" name="AutoShape 21"/>
          <p:cNvCxnSpPr>
            <a:cxnSpLocks noChangeShapeType="1"/>
            <a:stCxn id="34831" idx="3"/>
            <a:endCxn id="34835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8" name="AutoShape 22"/>
          <p:cNvCxnSpPr>
            <a:cxnSpLocks noChangeShapeType="1"/>
            <a:stCxn id="34831" idx="5"/>
            <a:endCxn id="34836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9" name="Text Box 25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58</a:t>
            </a:r>
          </a:p>
        </p:txBody>
      </p:sp>
      <p:sp>
        <p:nvSpPr>
          <p:cNvPr id="34840" name="Text Box 27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113</a:t>
            </a:r>
          </a:p>
        </p:txBody>
      </p:sp>
      <p:sp>
        <p:nvSpPr>
          <p:cNvPr id="34841" name="Text Box 30"/>
          <p:cNvSpPr txBox="1">
            <a:spLocks noChangeArrowheads="1"/>
          </p:cNvSpPr>
          <p:nvPr/>
        </p:nvSpPr>
        <p:spPr bwMode="auto">
          <a:xfrm>
            <a:off x="54864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144</a:t>
            </a:r>
          </a:p>
        </p:txBody>
      </p:sp>
      <p:sp>
        <p:nvSpPr>
          <p:cNvPr id="34842" name="Text Box 33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126</a:t>
            </a:r>
          </a:p>
        </p:txBody>
      </p:sp>
      <p:sp>
        <p:nvSpPr>
          <p:cNvPr id="34843" name="Oval 36"/>
          <p:cNvSpPr>
            <a:spLocks noChangeAspect="1" noChangeArrowheads="1"/>
          </p:cNvSpPr>
          <p:nvPr/>
        </p:nvSpPr>
        <p:spPr bwMode="auto">
          <a:xfrm>
            <a:off x="9112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4844" name="Oval 37"/>
          <p:cNvSpPr>
            <a:spLocks noChangeAspect="1" noChangeArrowheads="1"/>
          </p:cNvSpPr>
          <p:nvPr/>
        </p:nvSpPr>
        <p:spPr bwMode="auto">
          <a:xfrm>
            <a:off x="2663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4845" name="AutoShape 38"/>
          <p:cNvCxnSpPr>
            <a:cxnSpLocks noChangeShapeType="1"/>
            <a:stCxn id="34843" idx="3"/>
          </p:cNvCxnSpPr>
          <p:nvPr/>
        </p:nvCxnSpPr>
        <p:spPr bwMode="auto">
          <a:xfrm flipH="1">
            <a:off x="609600" y="3189288"/>
            <a:ext cx="323850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6" name="AutoShape 39"/>
          <p:cNvCxnSpPr>
            <a:cxnSpLocks noChangeShapeType="1"/>
            <a:stCxn id="34843" idx="5"/>
          </p:cNvCxnSpPr>
          <p:nvPr/>
        </p:nvCxnSpPr>
        <p:spPr bwMode="auto">
          <a:xfrm>
            <a:off x="1044575" y="3189288"/>
            <a:ext cx="3270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847" name="Oval 40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4848" name="AutoShape 41"/>
          <p:cNvCxnSpPr>
            <a:cxnSpLocks noChangeShapeType="1"/>
            <a:stCxn id="34844" idx="3"/>
            <a:endCxn id="34847" idx="0"/>
          </p:cNvCxnSpPr>
          <p:nvPr/>
        </p:nvCxnSpPr>
        <p:spPr bwMode="auto">
          <a:xfrm flipH="1">
            <a:off x="2284413" y="3189288"/>
            <a:ext cx="401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9" name="AutoShape 42"/>
          <p:cNvCxnSpPr>
            <a:cxnSpLocks noChangeShapeType="1"/>
            <a:stCxn id="34844" idx="5"/>
          </p:cNvCxnSpPr>
          <p:nvPr/>
        </p:nvCxnSpPr>
        <p:spPr bwMode="auto">
          <a:xfrm>
            <a:off x="2797175" y="3189288"/>
            <a:ext cx="4032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850" name="Oval 43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4851" name="Oval 44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34852" name="AutoShape 45"/>
          <p:cNvCxnSpPr>
            <a:cxnSpLocks noChangeShapeType="1"/>
            <a:stCxn id="34847" idx="3"/>
            <a:endCxn id="34850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53" name="AutoShape 46"/>
          <p:cNvCxnSpPr>
            <a:cxnSpLocks noChangeShapeType="1"/>
            <a:stCxn id="34847" idx="5"/>
            <a:endCxn id="34851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854" name="Text Box 48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81</a:t>
            </a:r>
          </a:p>
        </p:txBody>
      </p:sp>
      <p:sp>
        <p:nvSpPr>
          <p:cNvPr id="34855" name="Text Box 49"/>
          <p:cNvSpPr txBox="1">
            <a:spLocks noChangeArrowheads="1"/>
          </p:cNvSpPr>
          <p:nvPr/>
        </p:nvSpPr>
        <p:spPr bwMode="auto">
          <a:xfrm>
            <a:off x="6858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156</a:t>
            </a:r>
          </a:p>
        </p:txBody>
      </p:sp>
      <p:sp>
        <p:nvSpPr>
          <p:cNvPr id="34856" name="Text Box 50"/>
          <p:cNvSpPr txBox="1">
            <a:spLocks noChangeArrowheads="1"/>
          </p:cNvSpPr>
          <p:nvPr/>
        </p:nvSpPr>
        <p:spPr bwMode="auto">
          <a:xfrm>
            <a:off x="24384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174</a:t>
            </a:r>
          </a:p>
        </p:txBody>
      </p:sp>
      <p:sp>
        <p:nvSpPr>
          <p:cNvPr id="34857" name="Oval 51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4858" name="Oval 52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4859" name="Oval 55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4860" name="Text Box 57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31</a:t>
            </a:r>
          </a:p>
        </p:txBody>
      </p:sp>
      <p:sp>
        <p:nvSpPr>
          <p:cNvPr id="34861" name="Text Box 58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</a:t>
            </a:r>
          </a:p>
        </p:txBody>
      </p:sp>
      <p:sp>
        <p:nvSpPr>
          <p:cNvPr id="34862" name="Text Box 59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55</a:t>
            </a:r>
          </a:p>
        </p:txBody>
      </p:sp>
      <p:sp>
        <p:nvSpPr>
          <p:cNvPr id="34863" name="Text Box 60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71</a:t>
            </a:r>
          </a:p>
        </p:txBody>
      </p:sp>
      <p:sp>
        <p:nvSpPr>
          <p:cNvPr id="34864" name="Text Box 61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73</a:t>
            </a:r>
          </a:p>
        </p:txBody>
      </p:sp>
      <p:sp>
        <p:nvSpPr>
          <p:cNvPr id="34865" name="Text Box 62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61</a:t>
            </a:r>
          </a:p>
        </p:txBody>
      </p:sp>
      <p:sp>
        <p:nvSpPr>
          <p:cNvPr id="34866" name="Text Box 63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65</a:t>
            </a:r>
          </a:p>
        </p:txBody>
      </p:sp>
      <p:sp>
        <p:nvSpPr>
          <p:cNvPr id="34867" name="Text Box 65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40</a:t>
            </a:r>
          </a:p>
        </p:txBody>
      </p:sp>
      <p:sp>
        <p:nvSpPr>
          <p:cNvPr id="34868" name="Text Box 66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41</a:t>
            </a:r>
          </a:p>
        </p:txBody>
      </p:sp>
      <p:sp>
        <p:nvSpPr>
          <p:cNvPr id="34869" name="Text Box 67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93</a:t>
            </a:r>
          </a:p>
        </p:txBody>
      </p:sp>
      <p:sp>
        <p:nvSpPr>
          <p:cNvPr id="34870" name="Text Box 68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80</a:t>
            </a:r>
          </a:p>
        </p:txBody>
      </p:sp>
      <p:sp>
        <p:nvSpPr>
          <p:cNvPr id="34871" name="Text Box 69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76</a:t>
            </a:r>
          </a:p>
        </p:txBody>
      </p:sp>
      <p:sp>
        <p:nvSpPr>
          <p:cNvPr id="34872" name="Rectangle 11"/>
          <p:cNvSpPr>
            <a:spLocks noChangeArrowheads="1"/>
          </p:cNvSpPr>
          <p:nvPr/>
        </p:nvSpPr>
        <p:spPr bwMode="auto">
          <a:xfrm>
            <a:off x="8332788" y="8334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144</a:t>
            </a:r>
            <a:endParaRPr lang="en-US" sz="1600" baseline="30000"/>
          </a:p>
        </p:txBody>
      </p:sp>
      <p:sp>
        <p:nvSpPr>
          <p:cNvPr id="34873" name="Rectangle 48"/>
          <p:cNvSpPr>
            <a:spLocks noChangeArrowheads="1"/>
          </p:cNvSpPr>
          <p:nvPr/>
        </p:nvSpPr>
        <p:spPr bwMode="auto">
          <a:xfrm>
            <a:off x="8332788" y="10620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126</a:t>
            </a:r>
            <a:endParaRPr lang="en-US" sz="1600" baseline="30000"/>
          </a:p>
        </p:txBody>
      </p:sp>
      <p:sp>
        <p:nvSpPr>
          <p:cNvPr id="34874" name="Rectangle 6"/>
          <p:cNvSpPr>
            <a:spLocks noChangeArrowheads="1"/>
          </p:cNvSpPr>
          <p:nvPr/>
        </p:nvSpPr>
        <p:spPr bwMode="auto">
          <a:xfrm>
            <a:off x="8332788" y="12954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125</a:t>
            </a:r>
            <a:endParaRPr lang="en-US" sz="1600" baseline="30000"/>
          </a:p>
        </p:txBody>
      </p:sp>
      <p:sp>
        <p:nvSpPr>
          <p:cNvPr id="34875" name="Rectangle 7"/>
          <p:cNvSpPr>
            <a:spLocks noChangeArrowheads="1"/>
          </p:cNvSpPr>
          <p:nvPr/>
        </p:nvSpPr>
        <p:spPr bwMode="auto">
          <a:xfrm>
            <a:off x="8332788" y="152400"/>
            <a:ext cx="582612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Freq</a:t>
            </a:r>
          </a:p>
        </p:txBody>
      </p:sp>
      <p:sp>
        <p:nvSpPr>
          <p:cNvPr id="34876" name="Rectangle 9"/>
          <p:cNvSpPr>
            <a:spLocks noChangeArrowheads="1"/>
          </p:cNvSpPr>
          <p:nvPr/>
        </p:nvSpPr>
        <p:spPr bwMode="auto">
          <a:xfrm>
            <a:off x="8332788" y="6048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156</a:t>
            </a:r>
            <a:endParaRPr lang="en-US" sz="1600" baseline="30000"/>
          </a:p>
        </p:txBody>
      </p:sp>
      <p:sp>
        <p:nvSpPr>
          <p:cNvPr id="34877" name="Rectangle 21"/>
          <p:cNvSpPr>
            <a:spLocks noChangeArrowheads="1"/>
          </p:cNvSpPr>
          <p:nvPr/>
        </p:nvSpPr>
        <p:spPr bwMode="auto">
          <a:xfrm>
            <a:off x="8332788" y="15192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113</a:t>
            </a:r>
            <a:endParaRPr lang="en-US" sz="1600" baseline="30000"/>
          </a:p>
        </p:txBody>
      </p:sp>
      <p:sp>
        <p:nvSpPr>
          <p:cNvPr id="34878" name="Rectangle 28"/>
          <p:cNvSpPr>
            <a:spLocks noChangeArrowheads="1"/>
          </p:cNvSpPr>
          <p:nvPr/>
        </p:nvSpPr>
        <p:spPr bwMode="auto">
          <a:xfrm>
            <a:off x="7848600" y="12954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E</a:t>
            </a:r>
            <a:endParaRPr lang="en-US" sz="1600" baseline="30000"/>
          </a:p>
        </p:txBody>
      </p:sp>
      <p:sp>
        <p:nvSpPr>
          <p:cNvPr id="34879" name="Rectangle 29"/>
          <p:cNvSpPr>
            <a:spLocks noChangeArrowheads="1"/>
          </p:cNvSpPr>
          <p:nvPr/>
        </p:nvSpPr>
        <p:spPr bwMode="auto">
          <a:xfrm>
            <a:off x="7848600" y="152400"/>
            <a:ext cx="484188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Char</a:t>
            </a:r>
          </a:p>
        </p:txBody>
      </p:sp>
      <p:sp>
        <p:nvSpPr>
          <p:cNvPr id="34880" name="Rectangle 31"/>
          <p:cNvSpPr>
            <a:spLocks noChangeArrowheads="1"/>
          </p:cNvSpPr>
          <p:nvPr/>
        </p:nvSpPr>
        <p:spPr bwMode="auto">
          <a:xfrm>
            <a:off x="7848600" y="6048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4881" name="Rectangle 33"/>
          <p:cNvSpPr>
            <a:spLocks noChangeArrowheads="1"/>
          </p:cNvSpPr>
          <p:nvPr/>
        </p:nvSpPr>
        <p:spPr bwMode="auto">
          <a:xfrm>
            <a:off x="7848600" y="8334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4882" name="Rectangle 37"/>
          <p:cNvSpPr>
            <a:spLocks noChangeArrowheads="1"/>
          </p:cNvSpPr>
          <p:nvPr/>
        </p:nvSpPr>
        <p:spPr bwMode="auto">
          <a:xfrm>
            <a:off x="7848600" y="15192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4883" name="Rectangle 40"/>
          <p:cNvSpPr>
            <a:spLocks noChangeArrowheads="1"/>
          </p:cNvSpPr>
          <p:nvPr/>
        </p:nvSpPr>
        <p:spPr bwMode="auto">
          <a:xfrm>
            <a:off x="8332788" y="3810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174</a:t>
            </a:r>
            <a:endParaRPr lang="en-US" sz="1600" baseline="30000"/>
          </a:p>
        </p:txBody>
      </p:sp>
      <p:sp>
        <p:nvSpPr>
          <p:cNvPr id="34884" name="Rectangle 44"/>
          <p:cNvSpPr>
            <a:spLocks noChangeArrowheads="1"/>
          </p:cNvSpPr>
          <p:nvPr/>
        </p:nvSpPr>
        <p:spPr bwMode="auto">
          <a:xfrm>
            <a:off x="7848600" y="3810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4885" name="Rectangle 50"/>
          <p:cNvSpPr>
            <a:spLocks noChangeArrowheads="1"/>
          </p:cNvSpPr>
          <p:nvPr/>
        </p:nvSpPr>
        <p:spPr bwMode="auto">
          <a:xfrm>
            <a:off x="7848600" y="10620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4886" name="Rectangle 8"/>
          <p:cNvSpPr>
            <a:spLocks noChangeArrowheads="1"/>
          </p:cNvSpPr>
          <p:nvPr/>
        </p:nvSpPr>
        <p:spPr bwMode="auto">
          <a:xfrm>
            <a:off x="8332788" y="212725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93</a:t>
            </a:r>
            <a:endParaRPr lang="en-US" sz="1600" baseline="30000"/>
          </a:p>
        </p:txBody>
      </p:sp>
      <p:sp>
        <p:nvSpPr>
          <p:cNvPr id="34887" name="Rectangle 30"/>
          <p:cNvSpPr>
            <a:spLocks noChangeArrowheads="1"/>
          </p:cNvSpPr>
          <p:nvPr/>
        </p:nvSpPr>
        <p:spPr bwMode="auto">
          <a:xfrm>
            <a:off x="7848600" y="212725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T</a:t>
            </a:r>
            <a:endParaRPr lang="en-US" sz="1600" baseline="30000"/>
          </a:p>
        </p:txBody>
      </p:sp>
      <p:sp>
        <p:nvSpPr>
          <p:cNvPr id="34888" name="Rectangle 40"/>
          <p:cNvSpPr>
            <a:spLocks noChangeArrowheads="1"/>
          </p:cNvSpPr>
          <p:nvPr/>
        </p:nvSpPr>
        <p:spPr bwMode="auto">
          <a:xfrm>
            <a:off x="8332788" y="23574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81</a:t>
            </a:r>
            <a:endParaRPr lang="en-US" sz="1600" baseline="30000"/>
          </a:p>
        </p:txBody>
      </p:sp>
      <p:sp>
        <p:nvSpPr>
          <p:cNvPr id="34889" name="Rectangle 44"/>
          <p:cNvSpPr>
            <a:spLocks noChangeArrowheads="1"/>
          </p:cNvSpPr>
          <p:nvPr/>
        </p:nvSpPr>
        <p:spPr bwMode="auto">
          <a:xfrm>
            <a:off x="7848600" y="23574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3105332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0"/>
          <p:cNvSpPr>
            <a:spLocks noChangeArrowheads="1"/>
          </p:cNvSpPr>
          <p:nvPr/>
        </p:nvSpPr>
        <p:spPr bwMode="auto">
          <a:xfrm>
            <a:off x="8332788" y="6096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174</a:t>
            </a:r>
            <a:endParaRPr lang="en-US" sz="1600" baseline="30000"/>
          </a:p>
        </p:txBody>
      </p:sp>
      <p:sp>
        <p:nvSpPr>
          <p:cNvPr id="3584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DEC64C81-5F0B-4275-B9CB-FB3E70E0AFC6}" type="slidenum">
              <a:rPr kumimoji="1" lang="en-US" sz="800" smtClean="0">
                <a:latin typeface="Comic Sans MS" pitchFamily="66" charset="0"/>
                <a:ea typeface="MS PGothic" pitchFamily="34" charset="-128"/>
              </a:rPr>
              <a:pPr algn="l"/>
              <a:t>22</a:t>
            </a:fld>
            <a:endParaRPr kumimoji="1" lang="en-US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35845" name="Oval 3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5846" name="Oval 4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5847" name="Oval 5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5848" name="Oval 6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5849" name="AutoShape 7"/>
          <p:cNvCxnSpPr>
            <a:cxnSpLocks noChangeShapeType="1"/>
            <a:stCxn id="35845" idx="3"/>
            <a:endCxn id="35847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0" name="AutoShape 8"/>
          <p:cNvCxnSpPr>
            <a:cxnSpLocks noChangeShapeType="1"/>
            <a:stCxn id="35845" idx="5"/>
            <a:endCxn id="35848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5851" name="Oval 9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5852" name="Oval 10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35853" name="AutoShape 11"/>
          <p:cNvCxnSpPr>
            <a:cxnSpLocks noChangeShapeType="1"/>
            <a:stCxn id="35846" idx="3"/>
            <a:endCxn id="35851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4" name="AutoShape 12"/>
          <p:cNvCxnSpPr>
            <a:cxnSpLocks noChangeShapeType="1"/>
            <a:stCxn id="35846" idx="5"/>
            <a:endCxn id="35852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5855" name="Oval 13"/>
          <p:cNvSpPr>
            <a:spLocks noChangeAspect="1" noChangeArrowheads="1"/>
          </p:cNvSpPr>
          <p:nvPr/>
        </p:nvSpPr>
        <p:spPr bwMode="auto">
          <a:xfrm>
            <a:off x="7464425" y="3167063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5856" name="Oval 14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5857" name="Oval 15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5858" name="AutoShape 16"/>
          <p:cNvCxnSpPr>
            <a:cxnSpLocks noChangeShapeType="1"/>
            <a:stCxn id="35855" idx="3"/>
            <a:endCxn id="35856" idx="0"/>
          </p:cNvCxnSpPr>
          <p:nvPr/>
        </p:nvCxnSpPr>
        <p:spPr bwMode="auto">
          <a:xfrm flipH="1">
            <a:off x="6858000" y="3308350"/>
            <a:ext cx="628650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9" name="AutoShape 17"/>
          <p:cNvCxnSpPr>
            <a:cxnSpLocks noChangeShapeType="1"/>
            <a:stCxn id="35855" idx="5"/>
            <a:endCxn id="35857" idx="0"/>
          </p:cNvCxnSpPr>
          <p:nvPr/>
        </p:nvCxnSpPr>
        <p:spPr bwMode="auto">
          <a:xfrm>
            <a:off x="7597775" y="3308350"/>
            <a:ext cx="630238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5860" name="Oval 18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5861" name="Oval 19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5862" name="AutoShape 20"/>
          <p:cNvCxnSpPr>
            <a:cxnSpLocks noChangeShapeType="1"/>
            <a:stCxn id="35857" idx="3"/>
            <a:endCxn id="35860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3" name="AutoShape 21"/>
          <p:cNvCxnSpPr>
            <a:cxnSpLocks noChangeShapeType="1"/>
            <a:stCxn id="35857" idx="5"/>
            <a:endCxn id="35861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5864" name="Oval 22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5865" name="Oval 23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35866" name="AutoShape 24"/>
          <p:cNvCxnSpPr>
            <a:cxnSpLocks noChangeShapeType="1"/>
            <a:stCxn id="35860" idx="3"/>
            <a:endCxn id="35864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7" name="AutoShape 25"/>
          <p:cNvCxnSpPr>
            <a:cxnSpLocks noChangeShapeType="1"/>
            <a:stCxn id="35860" idx="5"/>
            <a:endCxn id="35865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58</a:t>
            </a:r>
          </a:p>
        </p:txBody>
      </p:sp>
      <p:sp>
        <p:nvSpPr>
          <p:cNvPr id="35869" name="Text Box 30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113</a:t>
            </a:r>
          </a:p>
        </p:txBody>
      </p:sp>
      <p:sp>
        <p:nvSpPr>
          <p:cNvPr id="35870" name="Text Box 33"/>
          <p:cNvSpPr txBox="1">
            <a:spLocks noChangeArrowheads="1"/>
          </p:cNvSpPr>
          <p:nvPr/>
        </p:nvSpPr>
        <p:spPr bwMode="auto">
          <a:xfrm>
            <a:off x="54864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144</a:t>
            </a:r>
          </a:p>
        </p:txBody>
      </p:sp>
      <p:sp>
        <p:nvSpPr>
          <p:cNvPr id="35871" name="Text Box 36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126</a:t>
            </a:r>
          </a:p>
        </p:txBody>
      </p:sp>
      <p:sp>
        <p:nvSpPr>
          <p:cNvPr id="35872" name="Text Box 38"/>
          <p:cNvSpPr txBox="1">
            <a:spLocks noChangeArrowheads="1"/>
          </p:cNvSpPr>
          <p:nvPr/>
        </p:nvSpPr>
        <p:spPr bwMode="auto">
          <a:xfrm>
            <a:off x="7239000" y="3548063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238</a:t>
            </a:r>
          </a:p>
        </p:txBody>
      </p:sp>
      <p:sp>
        <p:nvSpPr>
          <p:cNvPr id="35873" name="Oval 62"/>
          <p:cNvSpPr>
            <a:spLocks noChangeAspect="1" noChangeArrowheads="1"/>
          </p:cNvSpPr>
          <p:nvPr/>
        </p:nvSpPr>
        <p:spPr bwMode="auto">
          <a:xfrm>
            <a:off x="9112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5874" name="Oval 63"/>
          <p:cNvSpPr>
            <a:spLocks noChangeAspect="1" noChangeArrowheads="1"/>
          </p:cNvSpPr>
          <p:nvPr/>
        </p:nvSpPr>
        <p:spPr bwMode="auto">
          <a:xfrm>
            <a:off x="2663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5875" name="AutoShape 64"/>
          <p:cNvCxnSpPr>
            <a:cxnSpLocks noChangeShapeType="1"/>
            <a:stCxn id="35873" idx="3"/>
          </p:cNvCxnSpPr>
          <p:nvPr/>
        </p:nvCxnSpPr>
        <p:spPr bwMode="auto">
          <a:xfrm flipH="1">
            <a:off x="609600" y="3189288"/>
            <a:ext cx="323850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76" name="AutoShape 65"/>
          <p:cNvCxnSpPr>
            <a:cxnSpLocks noChangeShapeType="1"/>
            <a:stCxn id="35873" idx="5"/>
          </p:cNvCxnSpPr>
          <p:nvPr/>
        </p:nvCxnSpPr>
        <p:spPr bwMode="auto">
          <a:xfrm>
            <a:off x="1044575" y="3189288"/>
            <a:ext cx="3270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5877" name="Oval 66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5878" name="Oval 67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35879" name="AutoShape 68"/>
          <p:cNvCxnSpPr>
            <a:cxnSpLocks noChangeShapeType="1"/>
            <a:stCxn id="35874" idx="3"/>
            <a:endCxn id="35877" idx="0"/>
          </p:cNvCxnSpPr>
          <p:nvPr/>
        </p:nvCxnSpPr>
        <p:spPr bwMode="auto">
          <a:xfrm flipH="1">
            <a:off x="2284413" y="3189288"/>
            <a:ext cx="401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80" name="AutoShape 69"/>
          <p:cNvCxnSpPr>
            <a:cxnSpLocks noChangeShapeType="1"/>
            <a:stCxn id="35874" idx="5"/>
            <a:endCxn id="35878" idx="0"/>
          </p:cNvCxnSpPr>
          <p:nvPr/>
        </p:nvCxnSpPr>
        <p:spPr bwMode="auto">
          <a:xfrm>
            <a:off x="2797175" y="3189288"/>
            <a:ext cx="4032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5881" name="Oval 70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5882" name="Oval 71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35883" name="AutoShape 72"/>
          <p:cNvCxnSpPr>
            <a:cxnSpLocks noChangeShapeType="1"/>
            <a:stCxn id="35877" idx="3"/>
            <a:endCxn id="35881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84" name="AutoShape 73"/>
          <p:cNvCxnSpPr>
            <a:cxnSpLocks noChangeShapeType="1"/>
            <a:stCxn id="35877" idx="5"/>
            <a:endCxn id="35882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5885" name="Text Box 75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81</a:t>
            </a:r>
          </a:p>
        </p:txBody>
      </p:sp>
      <p:sp>
        <p:nvSpPr>
          <p:cNvPr id="35886" name="Text Box 76"/>
          <p:cNvSpPr txBox="1">
            <a:spLocks noChangeArrowheads="1"/>
          </p:cNvSpPr>
          <p:nvPr/>
        </p:nvSpPr>
        <p:spPr bwMode="auto">
          <a:xfrm>
            <a:off x="6858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156</a:t>
            </a:r>
          </a:p>
        </p:txBody>
      </p:sp>
      <p:sp>
        <p:nvSpPr>
          <p:cNvPr id="35887" name="Text Box 78"/>
          <p:cNvSpPr txBox="1">
            <a:spLocks noChangeArrowheads="1"/>
          </p:cNvSpPr>
          <p:nvPr/>
        </p:nvSpPr>
        <p:spPr bwMode="auto">
          <a:xfrm>
            <a:off x="24384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174</a:t>
            </a:r>
          </a:p>
        </p:txBody>
      </p:sp>
      <p:sp>
        <p:nvSpPr>
          <p:cNvPr id="35888" name="Oval 79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889" name="Oval 80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5890" name="Text Box 83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80</a:t>
            </a:r>
          </a:p>
        </p:txBody>
      </p:sp>
      <p:sp>
        <p:nvSpPr>
          <p:cNvPr id="35891" name="Text Box 84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76</a:t>
            </a:r>
          </a:p>
        </p:txBody>
      </p:sp>
      <p:sp>
        <p:nvSpPr>
          <p:cNvPr id="35892" name="Text Box 85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71</a:t>
            </a:r>
          </a:p>
        </p:txBody>
      </p:sp>
      <p:sp>
        <p:nvSpPr>
          <p:cNvPr id="35893" name="Text Box 86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73</a:t>
            </a:r>
          </a:p>
        </p:txBody>
      </p:sp>
      <p:sp>
        <p:nvSpPr>
          <p:cNvPr id="35894" name="Text Box 87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61</a:t>
            </a:r>
          </a:p>
        </p:txBody>
      </p:sp>
      <p:sp>
        <p:nvSpPr>
          <p:cNvPr id="35895" name="Text Box 88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65</a:t>
            </a:r>
          </a:p>
        </p:txBody>
      </p:sp>
      <p:sp>
        <p:nvSpPr>
          <p:cNvPr id="35896" name="Text Box 89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40</a:t>
            </a:r>
          </a:p>
        </p:txBody>
      </p:sp>
      <p:sp>
        <p:nvSpPr>
          <p:cNvPr id="35897" name="Text Box 90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41</a:t>
            </a:r>
          </a:p>
        </p:txBody>
      </p:sp>
      <p:sp>
        <p:nvSpPr>
          <p:cNvPr id="35898" name="Text Box 91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31</a:t>
            </a:r>
          </a:p>
        </p:txBody>
      </p:sp>
      <p:sp>
        <p:nvSpPr>
          <p:cNvPr id="35899" name="Text Box 92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</a:t>
            </a:r>
          </a:p>
        </p:txBody>
      </p:sp>
      <p:sp>
        <p:nvSpPr>
          <p:cNvPr id="35900" name="Text Box 93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55</a:t>
            </a:r>
          </a:p>
        </p:txBody>
      </p:sp>
      <p:sp>
        <p:nvSpPr>
          <p:cNvPr id="35901" name="Text Box 94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125</a:t>
            </a:r>
          </a:p>
        </p:txBody>
      </p:sp>
      <p:sp>
        <p:nvSpPr>
          <p:cNvPr id="35902" name="Text Box 95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93</a:t>
            </a:r>
          </a:p>
        </p:txBody>
      </p:sp>
      <p:sp>
        <p:nvSpPr>
          <p:cNvPr id="35903" name="Rectangle 11"/>
          <p:cNvSpPr>
            <a:spLocks noChangeArrowheads="1"/>
          </p:cNvSpPr>
          <p:nvPr/>
        </p:nvSpPr>
        <p:spPr bwMode="auto">
          <a:xfrm>
            <a:off x="8332788" y="10620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144</a:t>
            </a:r>
            <a:endParaRPr lang="en-US" sz="1600" baseline="30000"/>
          </a:p>
        </p:txBody>
      </p:sp>
      <p:sp>
        <p:nvSpPr>
          <p:cNvPr id="35904" name="Rectangle 48"/>
          <p:cNvSpPr>
            <a:spLocks noChangeArrowheads="1"/>
          </p:cNvSpPr>
          <p:nvPr/>
        </p:nvSpPr>
        <p:spPr bwMode="auto">
          <a:xfrm>
            <a:off x="8332788" y="12906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126</a:t>
            </a:r>
            <a:endParaRPr lang="en-US" sz="1600" baseline="30000"/>
          </a:p>
        </p:txBody>
      </p:sp>
      <p:sp>
        <p:nvSpPr>
          <p:cNvPr id="35905" name="Rectangle 6"/>
          <p:cNvSpPr>
            <a:spLocks noChangeArrowheads="1"/>
          </p:cNvSpPr>
          <p:nvPr/>
        </p:nvSpPr>
        <p:spPr bwMode="auto">
          <a:xfrm>
            <a:off x="8332788" y="3810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238</a:t>
            </a:r>
            <a:endParaRPr lang="en-US" sz="1600" baseline="30000"/>
          </a:p>
        </p:txBody>
      </p:sp>
      <p:sp>
        <p:nvSpPr>
          <p:cNvPr id="35906" name="Rectangle 7"/>
          <p:cNvSpPr>
            <a:spLocks noChangeArrowheads="1"/>
          </p:cNvSpPr>
          <p:nvPr/>
        </p:nvSpPr>
        <p:spPr bwMode="auto">
          <a:xfrm>
            <a:off x="8332788" y="152400"/>
            <a:ext cx="582612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Freq</a:t>
            </a:r>
          </a:p>
        </p:txBody>
      </p:sp>
      <p:sp>
        <p:nvSpPr>
          <p:cNvPr id="35907" name="Rectangle 9"/>
          <p:cNvSpPr>
            <a:spLocks noChangeArrowheads="1"/>
          </p:cNvSpPr>
          <p:nvPr/>
        </p:nvSpPr>
        <p:spPr bwMode="auto">
          <a:xfrm>
            <a:off x="8332788" y="8334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156</a:t>
            </a:r>
            <a:endParaRPr lang="en-US" sz="1600" baseline="30000"/>
          </a:p>
        </p:txBody>
      </p:sp>
      <p:sp>
        <p:nvSpPr>
          <p:cNvPr id="35908" name="Rectangle 28"/>
          <p:cNvSpPr>
            <a:spLocks noChangeArrowheads="1"/>
          </p:cNvSpPr>
          <p:nvPr/>
        </p:nvSpPr>
        <p:spPr bwMode="auto">
          <a:xfrm>
            <a:off x="7848600" y="3810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5909" name="Rectangle 29"/>
          <p:cNvSpPr>
            <a:spLocks noChangeArrowheads="1"/>
          </p:cNvSpPr>
          <p:nvPr/>
        </p:nvSpPr>
        <p:spPr bwMode="auto">
          <a:xfrm>
            <a:off x="7848600" y="152400"/>
            <a:ext cx="484188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Char</a:t>
            </a:r>
          </a:p>
        </p:txBody>
      </p:sp>
      <p:sp>
        <p:nvSpPr>
          <p:cNvPr id="35910" name="Rectangle 31"/>
          <p:cNvSpPr>
            <a:spLocks noChangeArrowheads="1"/>
          </p:cNvSpPr>
          <p:nvPr/>
        </p:nvSpPr>
        <p:spPr bwMode="auto">
          <a:xfrm>
            <a:off x="7848600" y="8334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5911" name="Rectangle 33"/>
          <p:cNvSpPr>
            <a:spLocks noChangeArrowheads="1"/>
          </p:cNvSpPr>
          <p:nvPr/>
        </p:nvSpPr>
        <p:spPr bwMode="auto">
          <a:xfrm>
            <a:off x="7848600" y="10620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5912" name="Rectangle 44"/>
          <p:cNvSpPr>
            <a:spLocks noChangeArrowheads="1"/>
          </p:cNvSpPr>
          <p:nvPr/>
        </p:nvSpPr>
        <p:spPr bwMode="auto">
          <a:xfrm>
            <a:off x="7848600" y="6096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5913" name="Rectangle 50"/>
          <p:cNvSpPr>
            <a:spLocks noChangeArrowheads="1"/>
          </p:cNvSpPr>
          <p:nvPr/>
        </p:nvSpPr>
        <p:spPr bwMode="auto">
          <a:xfrm>
            <a:off x="7848600" y="12906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5914" name="Rectangle 6"/>
          <p:cNvSpPr>
            <a:spLocks noChangeArrowheads="1"/>
          </p:cNvSpPr>
          <p:nvPr/>
        </p:nvSpPr>
        <p:spPr bwMode="auto">
          <a:xfrm>
            <a:off x="8332788" y="18288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125</a:t>
            </a:r>
            <a:endParaRPr lang="en-US" sz="1600" baseline="30000"/>
          </a:p>
        </p:txBody>
      </p:sp>
      <p:sp>
        <p:nvSpPr>
          <p:cNvPr id="35915" name="Rectangle 21"/>
          <p:cNvSpPr>
            <a:spLocks noChangeArrowheads="1"/>
          </p:cNvSpPr>
          <p:nvPr/>
        </p:nvSpPr>
        <p:spPr bwMode="auto">
          <a:xfrm>
            <a:off x="8332788" y="20526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113</a:t>
            </a:r>
            <a:endParaRPr lang="en-US" sz="1600" baseline="30000"/>
          </a:p>
        </p:txBody>
      </p:sp>
      <p:sp>
        <p:nvSpPr>
          <p:cNvPr id="35916" name="Rectangle 28"/>
          <p:cNvSpPr>
            <a:spLocks noChangeArrowheads="1"/>
          </p:cNvSpPr>
          <p:nvPr/>
        </p:nvSpPr>
        <p:spPr bwMode="auto">
          <a:xfrm>
            <a:off x="7848600" y="18288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E</a:t>
            </a:r>
            <a:endParaRPr lang="en-US" sz="1600" baseline="30000"/>
          </a:p>
        </p:txBody>
      </p:sp>
      <p:sp>
        <p:nvSpPr>
          <p:cNvPr id="35917" name="Rectangle 37"/>
          <p:cNvSpPr>
            <a:spLocks noChangeArrowheads="1"/>
          </p:cNvSpPr>
          <p:nvPr/>
        </p:nvSpPr>
        <p:spPr bwMode="auto">
          <a:xfrm>
            <a:off x="7848600" y="20526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2069584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AF4AF8F1-A39C-424D-9860-38AA77A13A64}" type="slidenum">
              <a:rPr kumimoji="1" lang="en-US" sz="800" smtClean="0">
                <a:latin typeface="Comic Sans MS" pitchFamily="66" charset="0"/>
                <a:ea typeface="MS PGothic" pitchFamily="34" charset="-128"/>
              </a:rPr>
              <a:pPr algn="l"/>
              <a:t>23</a:t>
            </a:fld>
            <a:endParaRPr kumimoji="1" lang="en-US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36868" name="Oval 3"/>
          <p:cNvSpPr>
            <a:spLocks noChangeAspect="1" noChangeArrowheads="1"/>
          </p:cNvSpPr>
          <p:nvPr/>
        </p:nvSpPr>
        <p:spPr bwMode="auto">
          <a:xfrm>
            <a:off x="4949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6869" name="Oval 4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6870" name="Oval 5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6871" name="AutoShape 6"/>
          <p:cNvCxnSpPr>
            <a:cxnSpLocks noChangeShapeType="1"/>
            <a:stCxn id="36868" idx="3"/>
            <a:endCxn id="36869" idx="0"/>
          </p:cNvCxnSpPr>
          <p:nvPr/>
        </p:nvCxnSpPr>
        <p:spPr bwMode="auto">
          <a:xfrm flipH="1">
            <a:off x="4189413" y="3189288"/>
            <a:ext cx="782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2" name="AutoShape 7"/>
          <p:cNvCxnSpPr>
            <a:cxnSpLocks noChangeShapeType="1"/>
            <a:stCxn id="36868" idx="5"/>
            <a:endCxn id="36870" idx="0"/>
          </p:cNvCxnSpPr>
          <p:nvPr/>
        </p:nvCxnSpPr>
        <p:spPr bwMode="auto">
          <a:xfrm>
            <a:off x="5083175" y="3189288"/>
            <a:ext cx="706438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6873" name="Oval 8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6874" name="Oval 9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6875" name="AutoShape 10"/>
          <p:cNvCxnSpPr>
            <a:cxnSpLocks noChangeShapeType="1"/>
            <a:stCxn id="36869" idx="3"/>
            <a:endCxn id="36873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36869" idx="5"/>
            <a:endCxn id="36874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6877" name="Oval 12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6878" name="Oval 13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36879" name="AutoShape 14"/>
          <p:cNvCxnSpPr>
            <a:cxnSpLocks noChangeShapeType="1"/>
            <a:stCxn id="36870" idx="3"/>
            <a:endCxn id="36877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0" name="AutoShape 15"/>
          <p:cNvCxnSpPr>
            <a:cxnSpLocks noChangeShapeType="1"/>
            <a:stCxn id="36870" idx="5"/>
            <a:endCxn id="36878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6881" name="Oval 16"/>
          <p:cNvSpPr>
            <a:spLocks noChangeAspect="1" noChangeArrowheads="1"/>
          </p:cNvSpPr>
          <p:nvPr/>
        </p:nvSpPr>
        <p:spPr bwMode="auto">
          <a:xfrm>
            <a:off x="7464425" y="3167063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6882" name="Oval 17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6883" name="Oval 18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6884" name="AutoShape 19"/>
          <p:cNvCxnSpPr>
            <a:cxnSpLocks noChangeShapeType="1"/>
            <a:stCxn id="36881" idx="3"/>
            <a:endCxn id="36882" idx="0"/>
          </p:cNvCxnSpPr>
          <p:nvPr/>
        </p:nvCxnSpPr>
        <p:spPr bwMode="auto">
          <a:xfrm flipH="1">
            <a:off x="6858000" y="3308350"/>
            <a:ext cx="628650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5" name="AutoShape 20"/>
          <p:cNvCxnSpPr>
            <a:cxnSpLocks noChangeShapeType="1"/>
            <a:stCxn id="36881" idx="5"/>
            <a:endCxn id="36883" idx="0"/>
          </p:cNvCxnSpPr>
          <p:nvPr/>
        </p:nvCxnSpPr>
        <p:spPr bwMode="auto">
          <a:xfrm>
            <a:off x="7597775" y="3308350"/>
            <a:ext cx="630238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6886" name="Oval 21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6887" name="Oval 22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6888" name="AutoShape 23"/>
          <p:cNvCxnSpPr>
            <a:cxnSpLocks noChangeShapeType="1"/>
            <a:stCxn id="36883" idx="3"/>
            <a:endCxn id="36886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9" name="AutoShape 24"/>
          <p:cNvCxnSpPr>
            <a:cxnSpLocks noChangeShapeType="1"/>
            <a:stCxn id="36883" idx="5"/>
            <a:endCxn id="36887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6890" name="Oval 25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891" name="Oval 26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36892" name="AutoShape 27"/>
          <p:cNvCxnSpPr>
            <a:cxnSpLocks noChangeShapeType="1"/>
            <a:stCxn id="36886" idx="3"/>
            <a:endCxn id="36890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3" name="AutoShape 28"/>
          <p:cNvCxnSpPr>
            <a:cxnSpLocks noChangeShapeType="1"/>
            <a:stCxn id="36886" idx="5"/>
            <a:endCxn id="36891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6894" name="Text Box 31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58</a:t>
            </a:r>
          </a:p>
        </p:txBody>
      </p:sp>
      <p:sp>
        <p:nvSpPr>
          <p:cNvPr id="36895" name="Text Box 33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113</a:t>
            </a:r>
          </a:p>
        </p:txBody>
      </p:sp>
      <p:sp>
        <p:nvSpPr>
          <p:cNvPr id="36896" name="Text Box 36"/>
          <p:cNvSpPr txBox="1">
            <a:spLocks noChangeArrowheads="1"/>
          </p:cNvSpPr>
          <p:nvPr/>
        </p:nvSpPr>
        <p:spPr bwMode="auto">
          <a:xfrm>
            <a:off x="54864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144</a:t>
            </a:r>
          </a:p>
        </p:txBody>
      </p:sp>
      <p:sp>
        <p:nvSpPr>
          <p:cNvPr id="36897" name="Text Box 39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126</a:t>
            </a:r>
          </a:p>
        </p:txBody>
      </p:sp>
      <p:sp>
        <p:nvSpPr>
          <p:cNvPr id="36898" name="Text Box 41"/>
          <p:cNvSpPr txBox="1">
            <a:spLocks noChangeArrowheads="1"/>
          </p:cNvSpPr>
          <p:nvPr/>
        </p:nvSpPr>
        <p:spPr bwMode="auto">
          <a:xfrm>
            <a:off x="7239000" y="3548063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238</a:t>
            </a:r>
          </a:p>
        </p:txBody>
      </p:sp>
      <p:sp>
        <p:nvSpPr>
          <p:cNvPr id="36899" name="Text Box 42"/>
          <p:cNvSpPr txBox="1">
            <a:spLocks noChangeArrowheads="1"/>
          </p:cNvSpPr>
          <p:nvPr/>
        </p:nvSpPr>
        <p:spPr bwMode="auto">
          <a:xfrm>
            <a:off x="4724400" y="34290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270</a:t>
            </a:r>
          </a:p>
        </p:txBody>
      </p:sp>
      <p:sp>
        <p:nvSpPr>
          <p:cNvPr id="36900" name="Oval 66"/>
          <p:cNvSpPr>
            <a:spLocks noChangeAspect="1" noChangeArrowheads="1"/>
          </p:cNvSpPr>
          <p:nvPr/>
        </p:nvSpPr>
        <p:spPr bwMode="auto">
          <a:xfrm>
            <a:off x="9112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6901" name="Oval 67"/>
          <p:cNvSpPr>
            <a:spLocks noChangeAspect="1" noChangeArrowheads="1"/>
          </p:cNvSpPr>
          <p:nvPr/>
        </p:nvSpPr>
        <p:spPr bwMode="auto">
          <a:xfrm>
            <a:off x="2663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6902" name="AutoShape 68"/>
          <p:cNvCxnSpPr>
            <a:cxnSpLocks noChangeShapeType="1"/>
            <a:stCxn id="36900" idx="3"/>
          </p:cNvCxnSpPr>
          <p:nvPr/>
        </p:nvCxnSpPr>
        <p:spPr bwMode="auto">
          <a:xfrm flipH="1">
            <a:off x="609600" y="3189288"/>
            <a:ext cx="323850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03" name="AutoShape 69"/>
          <p:cNvCxnSpPr>
            <a:cxnSpLocks noChangeShapeType="1"/>
            <a:stCxn id="36900" idx="5"/>
          </p:cNvCxnSpPr>
          <p:nvPr/>
        </p:nvCxnSpPr>
        <p:spPr bwMode="auto">
          <a:xfrm>
            <a:off x="1044575" y="3189288"/>
            <a:ext cx="3270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6904" name="Oval 70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6905" name="Oval 71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36906" name="AutoShape 72"/>
          <p:cNvCxnSpPr>
            <a:cxnSpLocks noChangeShapeType="1"/>
            <a:stCxn id="36901" idx="3"/>
            <a:endCxn id="36904" idx="0"/>
          </p:cNvCxnSpPr>
          <p:nvPr/>
        </p:nvCxnSpPr>
        <p:spPr bwMode="auto">
          <a:xfrm flipH="1">
            <a:off x="2284413" y="3189288"/>
            <a:ext cx="401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07" name="AutoShape 73"/>
          <p:cNvCxnSpPr>
            <a:cxnSpLocks noChangeShapeType="1"/>
            <a:stCxn id="36901" idx="5"/>
            <a:endCxn id="36905" idx="0"/>
          </p:cNvCxnSpPr>
          <p:nvPr/>
        </p:nvCxnSpPr>
        <p:spPr bwMode="auto">
          <a:xfrm>
            <a:off x="2797175" y="3189288"/>
            <a:ext cx="4032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6908" name="Oval 74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909" name="Oval 75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36910" name="AutoShape 76"/>
          <p:cNvCxnSpPr>
            <a:cxnSpLocks noChangeShapeType="1"/>
            <a:stCxn id="36904" idx="3"/>
            <a:endCxn id="36908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11" name="AutoShape 77"/>
          <p:cNvCxnSpPr>
            <a:cxnSpLocks noChangeShapeType="1"/>
            <a:stCxn id="36904" idx="5"/>
            <a:endCxn id="36909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6912" name="Text Box 79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81</a:t>
            </a:r>
          </a:p>
        </p:txBody>
      </p:sp>
      <p:sp>
        <p:nvSpPr>
          <p:cNvPr id="36913" name="Text Box 80"/>
          <p:cNvSpPr txBox="1">
            <a:spLocks noChangeArrowheads="1"/>
          </p:cNvSpPr>
          <p:nvPr/>
        </p:nvSpPr>
        <p:spPr bwMode="auto">
          <a:xfrm>
            <a:off x="6858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156</a:t>
            </a:r>
          </a:p>
        </p:txBody>
      </p:sp>
      <p:sp>
        <p:nvSpPr>
          <p:cNvPr id="36914" name="Text Box 82"/>
          <p:cNvSpPr txBox="1">
            <a:spLocks noChangeArrowheads="1"/>
          </p:cNvSpPr>
          <p:nvPr/>
        </p:nvSpPr>
        <p:spPr bwMode="auto">
          <a:xfrm>
            <a:off x="24384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174</a:t>
            </a:r>
          </a:p>
        </p:txBody>
      </p:sp>
      <p:sp>
        <p:nvSpPr>
          <p:cNvPr id="36915" name="Oval 83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916" name="Oval 84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6917" name="Text Box 87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31</a:t>
            </a:r>
          </a:p>
        </p:txBody>
      </p:sp>
      <p:sp>
        <p:nvSpPr>
          <p:cNvPr id="36918" name="Text Box 88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</a:t>
            </a:r>
          </a:p>
        </p:txBody>
      </p:sp>
      <p:sp>
        <p:nvSpPr>
          <p:cNvPr id="36919" name="Text Box 89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55</a:t>
            </a:r>
          </a:p>
        </p:txBody>
      </p:sp>
      <p:sp>
        <p:nvSpPr>
          <p:cNvPr id="36920" name="Text Box 90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71</a:t>
            </a:r>
          </a:p>
        </p:txBody>
      </p:sp>
      <p:sp>
        <p:nvSpPr>
          <p:cNvPr id="36921" name="Text Box 91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73</a:t>
            </a:r>
          </a:p>
        </p:txBody>
      </p:sp>
      <p:sp>
        <p:nvSpPr>
          <p:cNvPr id="36922" name="Text Box 92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61</a:t>
            </a:r>
          </a:p>
        </p:txBody>
      </p:sp>
      <p:sp>
        <p:nvSpPr>
          <p:cNvPr id="36923" name="Text Box 93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65</a:t>
            </a:r>
          </a:p>
        </p:txBody>
      </p:sp>
      <p:sp>
        <p:nvSpPr>
          <p:cNvPr id="36924" name="Text Box 94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125</a:t>
            </a:r>
          </a:p>
        </p:txBody>
      </p:sp>
      <p:sp>
        <p:nvSpPr>
          <p:cNvPr id="36925" name="Text Box 95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40</a:t>
            </a:r>
          </a:p>
        </p:txBody>
      </p:sp>
      <p:sp>
        <p:nvSpPr>
          <p:cNvPr id="36926" name="Text Box 96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41</a:t>
            </a:r>
          </a:p>
        </p:txBody>
      </p:sp>
      <p:sp>
        <p:nvSpPr>
          <p:cNvPr id="36927" name="Text Box 97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93</a:t>
            </a:r>
          </a:p>
        </p:txBody>
      </p:sp>
      <p:sp>
        <p:nvSpPr>
          <p:cNvPr id="36928" name="Text Box 98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80</a:t>
            </a:r>
          </a:p>
        </p:txBody>
      </p:sp>
      <p:sp>
        <p:nvSpPr>
          <p:cNvPr id="36929" name="Text Box 99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76</a:t>
            </a:r>
          </a:p>
        </p:txBody>
      </p:sp>
      <p:sp>
        <p:nvSpPr>
          <p:cNvPr id="36930" name="Rectangle 40"/>
          <p:cNvSpPr>
            <a:spLocks noChangeArrowheads="1"/>
          </p:cNvSpPr>
          <p:nvPr/>
        </p:nvSpPr>
        <p:spPr bwMode="auto">
          <a:xfrm>
            <a:off x="8332788" y="6096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238</a:t>
            </a:r>
            <a:endParaRPr lang="en-US" sz="1600" baseline="30000"/>
          </a:p>
        </p:txBody>
      </p:sp>
      <p:sp>
        <p:nvSpPr>
          <p:cNvPr id="36931" name="Rectangle 11"/>
          <p:cNvSpPr>
            <a:spLocks noChangeArrowheads="1"/>
          </p:cNvSpPr>
          <p:nvPr/>
        </p:nvSpPr>
        <p:spPr bwMode="auto">
          <a:xfrm>
            <a:off x="8332788" y="10620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156</a:t>
            </a:r>
            <a:endParaRPr lang="en-US" sz="1600" baseline="30000"/>
          </a:p>
        </p:txBody>
      </p:sp>
      <p:sp>
        <p:nvSpPr>
          <p:cNvPr id="36932" name="Rectangle 6"/>
          <p:cNvSpPr>
            <a:spLocks noChangeArrowheads="1"/>
          </p:cNvSpPr>
          <p:nvPr/>
        </p:nvSpPr>
        <p:spPr bwMode="auto">
          <a:xfrm>
            <a:off x="8332788" y="3810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270</a:t>
            </a:r>
            <a:endParaRPr lang="en-US" sz="1600" baseline="30000"/>
          </a:p>
        </p:txBody>
      </p:sp>
      <p:sp>
        <p:nvSpPr>
          <p:cNvPr id="36933" name="Rectangle 7"/>
          <p:cNvSpPr>
            <a:spLocks noChangeArrowheads="1"/>
          </p:cNvSpPr>
          <p:nvPr/>
        </p:nvSpPr>
        <p:spPr bwMode="auto">
          <a:xfrm>
            <a:off x="8332788" y="152400"/>
            <a:ext cx="582612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Freq</a:t>
            </a:r>
          </a:p>
        </p:txBody>
      </p:sp>
      <p:sp>
        <p:nvSpPr>
          <p:cNvPr id="36934" name="Rectangle 9"/>
          <p:cNvSpPr>
            <a:spLocks noChangeArrowheads="1"/>
          </p:cNvSpPr>
          <p:nvPr/>
        </p:nvSpPr>
        <p:spPr bwMode="auto">
          <a:xfrm>
            <a:off x="8332788" y="8334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174</a:t>
            </a:r>
            <a:endParaRPr lang="en-US" sz="1600" baseline="30000"/>
          </a:p>
        </p:txBody>
      </p:sp>
      <p:sp>
        <p:nvSpPr>
          <p:cNvPr id="36935" name="Rectangle 28"/>
          <p:cNvSpPr>
            <a:spLocks noChangeArrowheads="1"/>
          </p:cNvSpPr>
          <p:nvPr/>
        </p:nvSpPr>
        <p:spPr bwMode="auto">
          <a:xfrm>
            <a:off x="7848600" y="3810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6936" name="Rectangle 29"/>
          <p:cNvSpPr>
            <a:spLocks noChangeArrowheads="1"/>
          </p:cNvSpPr>
          <p:nvPr/>
        </p:nvSpPr>
        <p:spPr bwMode="auto">
          <a:xfrm>
            <a:off x="7848600" y="152400"/>
            <a:ext cx="484188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Char</a:t>
            </a:r>
          </a:p>
        </p:txBody>
      </p:sp>
      <p:sp>
        <p:nvSpPr>
          <p:cNvPr id="36937" name="Rectangle 31"/>
          <p:cNvSpPr>
            <a:spLocks noChangeArrowheads="1"/>
          </p:cNvSpPr>
          <p:nvPr/>
        </p:nvSpPr>
        <p:spPr bwMode="auto">
          <a:xfrm>
            <a:off x="7848600" y="8334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6938" name="Rectangle 33"/>
          <p:cNvSpPr>
            <a:spLocks noChangeArrowheads="1"/>
          </p:cNvSpPr>
          <p:nvPr/>
        </p:nvSpPr>
        <p:spPr bwMode="auto">
          <a:xfrm>
            <a:off x="7848600" y="10620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6939" name="Rectangle 44"/>
          <p:cNvSpPr>
            <a:spLocks noChangeArrowheads="1"/>
          </p:cNvSpPr>
          <p:nvPr/>
        </p:nvSpPr>
        <p:spPr bwMode="auto">
          <a:xfrm>
            <a:off x="7848600" y="6096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6940" name="Rectangle 11"/>
          <p:cNvSpPr>
            <a:spLocks noChangeArrowheads="1"/>
          </p:cNvSpPr>
          <p:nvPr/>
        </p:nvSpPr>
        <p:spPr bwMode="auto">
          <a:xfrm>
            <a:off x="8332788" y="15954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144</a:t>
            </a:r>
            <a:endParaRPr lang="en-US" sz="1600" baseline="30000"/>
          </a:p>
        </p:txBody>
      </p:sp>
      <p:sp>
        <p:nvSpPr>
          <p:cNvPr id="36941" name="Rectangle 48"/>
          <p:cNvSpPr>
            <a:spLocks noChangeArrowheads="1"/>
          </p:cNvSpPr>
          <p:nvPr/>
        </p:nvSpPr>
        <p:spPr bwMode="auto">
          <a:xfrm>
            <a:off x="8332788" y="18240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126</a:t>
            </a:r>
            <a:endParaRPr lang="en-US" sz="1600" baseline="30000"/>
          </a:p>
        </p:txBody>
      </p:sp>
      <p:sp>
        <p:nvSpPr>
          <p:cNvPr id="36942" name="Rectangle 33"/>
          <p:cNvSpPr>
            <a:spLocks noChangeArrowheads="1"/>
          </p:cNvSpPr>
          <p:nvPr/>
        </p:nvSpPr>
        <p:spPr bwMode="auto">
          <a:xfrm>
            <a:off x="7848600" y="15954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6943" name="Rectangle 50"/>
          <p:cNvSpPr>
            <a:spLocks noChangeArrowheads="1"/>
          </p:cNvSpPr>
          <p:nvPr/>
        </p:nvSpPr>
        <p:spPr bwMode="auto">
          <a:xfrm>
            <a:off x="7848600" y="18240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2434286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C73263B7-21EA-4281-A1E3-044741DB2C4C}" type="slidenum">
              <a:rPr kumimoji="1" lang="en-US" sz="800" smtClean="0">
                <a:latin typeface="Comic Sans MS" pitchFamily="66" charset="0"/>
                <a:ea typeface="MS PGothic" pitchFamily="34" charset="-128"/>
              </a:rPr>
              <a:pPr algn="l"/>
              <a:t>24</a:t>
            </a:fld>
            <a:endParaRPr kumimoji="1" lang="en-US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37892" name="Oval 3"/>
          <p:cNvSpPr>
            <a:spLocks noChangeAspect="1" noChangeArrowheads="1"/>
          </p:cNvSpPr>
          <p:nvPr/>
        </p:nvSpPr>
        <p:spPr bwMode="auto">
          <a:xfrm>
            <a:off x="4949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7893" name="Oval 4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7894" name="Oval 5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7895" name="AutoShape 6"/>
          <p:cNvCxnSpPr>
            <a:cxnSpLocks noChangeShapeType="1"/>
            <a:stCxn id="37892" idx="3"/>
            <a:endCxn id="37893" idx="0"/>
          </p:cNvCxnSpPr>
          <p:nvPr/>
        </p:nvCxnSpPr>
        <p:spPr bwMode="auto">
          <a:xfrm flipH="1">
            <a:off x="4189413" y="3189288"/>
            <a:ext cx="782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896" name="AutoShape 7"/>
          <p:cNvCxnSpPr>
            <a:cxnSpLocks noChangeShapeType="1"/>
            <a:stCxn id="37892" idx="5"/>
            <a:endCxn id="37894" idx="0"/>
          </p:cNvCxnSpPr>
          <p:nvPr/>
        </p:nvCxnSpPr>
        <p:spPr bwMode="auto">
          <a:xfrm>
            <a:off x="5083175" y="3189288"/>
            <a:ext cx="706438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7898" name="Oval 9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7899" name="AutoShape 10"/>
          <p:cNvCxnSpPr>
            <a:cxnSpLocks noChangeShapeType="1"/>
            <a:stCxn id="37893" idx="3"/>
            <a:endCxn id="37897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0" name="AutoShape 11"/>
          <p:cNvCxnSpPr>
            <a:cxnSpLocks noChangeShapeType="1"/>
            <a:stCxn id="37893" idx="5"/>
            <a:endCxn id="37898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7902" name="Oval 13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37903" name="AutoShape 14"/>
          <p:cNvCxnSpPr>
            <a:cxnSpLocks noChangeShapeType="1"/>
            <a:stCxn id="37894" idx="3"/>
            <a:endCxn id="37901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4" name="AutoShape 15"/>
          <p:cNvCxnSpPr>
            <a:cxnSpLocks noChangeShapeType="1"/>
            <a:stCxn id="37894" idx="5"/>
            <a:endCxn id="37902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905" name="Oval 16"/>
          <p:cNvSpPr>
            <a:spLocks noChangeAspect="1" noChangeArrowheads="1"/>
          </p:cNvSpPr>
          <p:nvPr/>
        </p:nvSpPr>
        <p:spPr bwMode="auto">
          <a:xfrm>
            <a:off x="7464425" y="3167063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7906" name="Oval 17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907" name="Oval 18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7908" name="AutoShape 19"/>
          <p:cNvCxnSpPr>
            <a:cxnSpLocks noChangeShapeType="1"/>
            <a:stCxn id="37905" idx="3"/>
            <a:endCxn id="37906" idx="0"/>
          </p:cNvCxnSpPr>
          <p:nvPr/>
        </p:nvCxnSpPr>
        <p:spPr bwMode="auto">
          <a:xfrm flipH="1">
            <a:off x="6858000" y="3308350"/>
            <a:ext cx="628650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9" name="AutoShape 20"/>
          <p:cNvCxnSpPr>
            <a:cxnSpLocks noChangeShapeType="1"/>
            <a:stCxn id="37905" idx="5"/>
            <a:endCxn id="37907" idx="0"/>
          </p:cNvCxnSpPr>
          <p:nvPr/>
        </p:nvCxnSpPr>
        <p:spPr bwMode="auto">
          <a:xfrm>
            <a:off x="7597775" y="3308350"/>
            <a:ext cx="630238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910" name="Oval 21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7911" name="Oval 22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7912" name="AutoShape 23"/>
          <p:cNvCxnSpPr>
            <a:cxnSpLocks noChangeShapeType="1"/>
            <a:stCxn id="37907" idx="3"/>
            <a:endCxn id="37910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3" name="AutoShape 24"/>
          <p:cNvCxnSpPr>
            <a:cxnSpLocks noChangeShapeType="1"/>
            <a:stCxn id="37907" idx="5"/>
            <a:endCxn id="37911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914" name="Oval 25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915" name="Oval 26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37916" name="AutoShape 27"/>
          <p:cNvCxnSpPr>
            <a:cxnSpLocks noChangeShapeType="1"/>
            <a:stCxn id="37910" idx="3"/>
            <a:endCxn id="37914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7" name="AutoShape 28"/>
          <p:cNvCxnSpPr>
            <a:cxnSpLocks noChangeShapeType="1"/>
            <a:stCxn id="37910" idx="5"/>
            <a:endCxn id="37915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918" name="Text Box 31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58</a:t>
            </a:r>
          </a:p>
        </p:txBody>
      </p:sp>
      <p:sp>
        <p:nvSpPr>
          <p:cNvPr id="37919" name="Text Box 33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113</a:t>
            </a:r>
          </a:p>
        </p:txBody>
      </p:sp>
      <p:sp>
        <p:nvSpPr>
          <p:cNvPr id="37920" name="Text Box 36"/>
          <p:cNvSpPr txBox="1">
            <a:spLocks noChangeArrowheads="1"/>
          </p:cNvSpPr>
          <p:nvPr/>
        </p:nvSpPr>
        <p:spPr bwMode="auto">
          <a:xfrm>
            <a:off x="54864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144</a:t>
            </a:r>
          </a:p>
        </p:txBody>
      </p:sp>
      <p:sp>
        <p:nvSpPr>
          <p:cNvPr id="37921" name="Text Box 39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126</a:t>
            </a:r>
          </a:p>
        </p:txBody>
      </p:sp>
      <p:sp>
        <p:nvSpPr>
          <p:cNvPr id="37922" name="Text Box 41"/>
          <p:cNvSpPr txBox="1">
            <a:spLocks noChangeArrowheads="1"/>
          </p:cNvSpPr>
          <p:nvPr/>
        </p:nvSpPr>
        <p:spPr bwMode="auto">
          <a:xfrm>
            <a:off x="7239000" y="3548063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238</a:t>
            </a:r>
          </a:p>
        </p:txBody>
      </p:sp>
      <p:sp>
        <p:nvSpPr>
          <p:cNvPr id="37923" name="Text Box 42"/>
          <p:cNvSpPr txBox="1">
            <a:spLocks noChangeArrowheads="1"/>
          </p:cNvSpPr>
          <p:nvPr/>
        </p:nvSpPr>
        <p:spPr bwMode="auto">
          <a:xfrm>
            <a:off x="4724400" y="34290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270</a:t>
            </a:r>
          </a:p>
        </p:txBody>
      </p:sp>
      <p:sp>
        <p:nvSpPr>
          <p:cNvPr id="37924" name="Oval 44"/>
          <p:cNvSpPr>
            <a:spLocks noChangeAspect="1" noChangeArrowheads="1"/>
          </p:cNvSpPr>
          <p:nvPr/>
        </p:nvSpPr>
        <p:spPr bwMode="auto">
          <a:xfrm>
            <a:off x="1749425" y="2071688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7925" name="AutoShape 47"/>
          <p:cNvCxnSpPr>
            <a:cxnSpLocks noChangeShapeType="1"/>
            <a:stCxn id="37924" idx="3"/>
          </p:cNvCxnSpPr>
          <p:nvPr/>
        </p:nvCxnSpPr>
        <p:spPr bwMode="auto">
          <a:xfrm flipH="1">
            <a:off x="989013" y="2212975"/>
            <a:ext cx="782637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26" name="AutoShape 48"/>
          <p:cNvCxnSpPr>
            <a:cxnSpLocks noChangeShapeType="1"/>
            <a:stCxn id="37924" idx="5"/>
          </p:cNvCxnSpPr>
          <p:nvPr/>
        </p:nvCxnSpPr>
        <p:spPr bwMode="auto">
          <a:xfrm>
            <a:off x="1882775" y="2212975"/>
            <a:ext cx="858838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927" name="Text Box 68"/>
          <p:cNvSpPr txBox="1">
            <a:spLocks noChangeArrowheads="1"/>
          </p:cNvSpPr>
          <p:nvPr/>
        </p:nvSpPr>
        <p:spPr bwMode="auto">
          <a:xfrm>
            <a:off x="1524000" y="236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330</a:t>
            </a:r>
          </a:p>
        </p:txBody>
      </p:sp>
      <p:sp>
        <p:nvSpPr>
          <p:cNvPr id="37928" name="Oval 70"/>
          <p:cNvSpPr>
            <a:spLocks noChangeAspect="1" noChangeArrowheads="1"/>
          </p:cNvSpPr>
          <p:nvPr/>
        </p:nvSpPr>
        <p:spPr bwMode="auto">
          <a:xfrm>
            <a:off x="9112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7929" name="Oval 71"/>
          <p:cNvSpPr>
            <a:spLocks noChangeAspect="1" noChangeArrowheads="1"/>
          </p:cNvSpPr>
          <p:nvPr/>
        </p:nvSpPr>
        <p:spPr bwMode="auto">
          <a:xfrm>
            <a:off x="2663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7930" name="AutoShape 72"/>
          <p:cNvCxnSpPr>
            <a:cxnSpLocks noChangeShapeType="1"/>
            <a:stCxn id="37928" idx="3"/>
          </p:cNvCxnSpPr>
          <p:nvPr/>
        </p:nvCxnSpPr>
        <p:spPr bwMode="auto">
          <a:xfrm flipH="1">
            <a:off x="609600" y="3189288"/>
            <a:ext cx="323850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31" name="AutoShape 73"/>
          <p:cNvCxnSpPr>
            <a:cxnSpLocks noChangeShapeType="1"/>
            <a:stCxn id="37928" idx="5"/>
          </p:cNvCxnSpPr>
          <p:nvPr/>
        </p:nvCxnSpPr>
        <p:spPr bwMode="auto">
          <a:xfrm>
            <a:off x="1044575" y="3189288"/>
            <a:ext cx="3270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932" name="Oval 74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7933" name="Oval 75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37934" name="AutoShape 76"/>
          <p:cNvCxnSpPr>
            <a:cxnSpLocks noChangeShapeType="1"/>
            <a:stCxn id="37929" idx="3"/>
            <a:endCxn id="37932" idx="0"/>
          </p:cNvCxnSpPr>
          <p:nvPr/>
        </p:nvCxnSpPr>
        <p:spPr bwMode="auto">
          <a:xfrm flipH="1">
            <a:off x="2284413" y="3189288"/>
            <a:ext cx="401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35" name="AutoShape 77"/>
          <p:cNvCxnSpPr>
            <a:cxnSpLocks noChangeShapeType="1"/>
            <a:stCxn id="37929" idx="5"/>
            <a:endCxn id="37933" idx="0"/>
          </p:cNvCxnSpPr>
          <p:nvPr/>
        </p:nvCxnSpPr>
        <p:spPr bwMode="auto">
          <a:xfrm>
            <a:off x="2797175" y="3189288"/>
            <a:ext cx="4032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936" name="Oval 78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937" name="Oval 79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37938" name="AutoShape 80"/>
          <p:cNvCxnSpPr>
            <a:cxnSpLocks noChangeShapeType="1"/>
            <a:stCxn id="37932" idx="3"/>
            <a:endCxn id="37936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39" name="AutoShape 81"/>
          <p:cNvCxnSpPr>
            <a:cxnSpLocks noChangeShapeType="1"/>
            <a:stCxn id="37932" idx="5"/>
            <a:endCxn id="37937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940" name="Text Box 83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81</a:t>
            </a:r>
          </a:p>
        </p:txBody>
      </p:sp>
      <p:sp>
        <p:nvSpPr>
          <p:cNvPr id="37941" name="Text Box 84"/>
          <p:cNvSpPr txBox="1">
            <a:spLocks noChangeArrowheads="1"/>
          </p:cNvSpPr>
          <p:nvPr/>
        </p:nvSpPr>
        <p:spPr bwMode="auto">
          <a:xfrm>
            <a:off x="6858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156</a:t>
            </a:r>
          </a:p>
        </p:txBody>
      </p:sp>
      <p:sp>
        <p:nvSpPr>
          <p:cNvPr id="37942" name="Text Box 86"/>
          <p:cNvSpPr txBox="1">
            <a:spLocks noChangeArrowheads="1"/>
          </p:cNvSpPr>
          <p:nvPr/>
        </p:nvSpPr>
        <p:spPr bwMode="auto">
          <a:xfrm>
            <a:off x="24384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174</a:t>
            </a:r>
          </a:p>
        </p:txBody>
      </p:sp>
      <p:sp>
        <p:nvSpPr>
          <p:cNvPr id="37943" name="Oval 87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944" name="Oval 88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7945" name="Text Box 91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31</a:t>
            </a:r>
          </a:p>
        </p:txBody>
      </p:sp>
      <p:sp>
        <p:nvSpPr>
          <p:cNvPr id="37946" name="Text Box 92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</a:t>
            </a:r>
          </a:p>
        </p:txBody>
      </p:sp>
      <p:sp>
        <p:nvSpPr>
          <p:cNvPr id="37947" name="Text Box 93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55</a:t>
            </a:r>
          </a:p>
        </p:txBody>
      </p:sp>
      <p:sp>
        <p:nvSpPr>
          <p:cNvPr id="37948" name="Text Box 94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71</a:t>
            </a:r>
          </a:p>
        </p:txBody>
      </p:sp>
      <p:sp>
        <p:nvSpPr>
          <p:cNvPr id="37949" name="Text Box 95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73</a:t>
            </a:r>
          </a:p>
        </p:txBody>
      </p:sp>
      <p:sp>
        <p:nvSpPr>
          <p:cNvPr id="37950" name="Text Box 96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61</a:t>
            </a:r>
          </a:p>
        </p:txBody>
      </p:sp>
      <p:sp>
        <p:nvSpPr>
          <p:cNvPr id="37951" name="Text Box 97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65</a:t>
            </a:r>
          </a:p>
        </p:txBody>
      </p:sp>
      <p:sp>
        <p:nvSpPr>
          <p:cNvPr id="37952" name="Text Box 98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125</a:t>
            </a:r>
          </a:p>
        </p:txBody>
      </p:sp>
      <p:sp>
        <p:nvSpPr>
          <p:cNvPr id="37953" name="Text Box 99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40</a:t>
            </a:r>
          </a:p>
        </p:txBody>
      </p:sp>
      <p:sp>
        <p:nvSpPr>
          <p:cNvPr id="37954" name="Text Box 100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41</a:t>
            </a:r>
          </a:p>
        </p:txBody>
      </p:sp>
      <p:sp>
        <p:nvSpPr>
          <p:cNvPr id="37955" name="Text Box 101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93</a:t>
            </a:r>
          </a:p>
        </p:txBody>
      </p:sp>
      <p:sp>
        <p:nvSpPr>
          <p:cNvPr id="37956" name="Text Box 102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80</a:t>
            </a:r>
          </a:p>
        </p:txBody>
      </p:sp>
      <p:sp>
        <p:nvSpPr>
          <p:cNvPr id="37957" name="Text Box 103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76</a:t>
            </a:r>
          </a:p>
        </p:txBody>
      </p:sp>
      <p:sp>
        <p:nvSpPr>
          <p:cNvPr id="37958" name="Rectangle 40"/>
          <p:cNvSpPr>
            <a:spLocks noChangeArrowheads="1"/>
          </p:cNvSpPr>
          <p:nvPr/>
        </p:nvSpPr>
        <p:spPr bwMode="auto">
          <a:xfrm>
            <a:off x="8332788" y="6096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270</a:t>
            </a:r>
            <a:endParaRPr lang="en-US" sz="1600" baseline="30000"/>
          </a:p>
        </p:txBody>
      </p:sp>
      <p:sp>
        <p:nvSpPr>
          <p:cNvPr id="37959" name="Rectangle 6"/>
          <p:cNvSpPr>
            <a:spLocks noChangeArrowheads="1"/>
          </p:cNvSpPr>
          <p:nvPr/>
        </p:nvSpPr>
        <p:spPr bwMode="auto">
          <a:xfrm>
            <a:off x="8332788" y="3810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330</a:t>
            </a:r>
            <a:endParaRPr lang="en-US" sz="1600" baseline="30000"/>
          </a:p>
        </p:txBody>
      </p:sp>
      <p:sp>
        <p:nvSpPr>
          <p:cNvPr id="37960" name="Rectangle 7"/>
          <p:cNvSpPr>
            <a:spLocks noChangeArrowheads="1"/>
          </p:cNvSpPr>
          <p:nvPr/>
        </p:nvSpPr>
        <p:spPr bwMode="auto">
          <a:xfrm>
            <a:off x="8332788" y="152400"/>
            <a:ext cx="582612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Freq</a:t>
            </a:r>
          </a:p>
        </p:txBody>
      </p:sp>
      <p:sp>
        <p:nvSpPr>
          <p:cNvPr id="37961" name="Rectangle 9"/>
          <p:cNvSpPr>
            <a:spLocks noChangeArrowheads="1"/>
          </p:cNvSpPr>
          <p:nvPr/>
        </p:nvSpPr>
        <p:spPr bwMode="auto">
          <a:xfrm>
            <a:off x="8332788" y="8334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238</a:t>
            </a:r>
            <a:endParaRPr lang="en-US" sz="1600" baseline="30000"/>
          </a:p>
        </p:txBody>
      </p:sp>
      <p:sp>
        <p:nvSpPr>
          <p:cNvPr id="37962" name="Rectangle 28"/>
          <p:cNvSpPr>
            <a:spLocks noChangeArrowheads="1"/>
          </p:cNvSpPr>
          <p:nvPr/>
        </p:nvSpPr>
        <p:spPr bwMode="auto">
          <a:xfrm>
            <a:off x="7848600" y="3810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7963" name="Rectangle 29"/>
          <p:cNvSpPr>
            <a:spLocks noChangeArrowheads="1"/>
          </p:cNvSpPr>
          <p:nvPr/>
        </p:nvSpPr>
        <p:spPr bwMode="auto">
          <a:xfrm>
            <a:off x="7848600" y="152400"/>
            <a:ext cx="484188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Char</a:t>
            </a:r>
          </a:p>
        </p:txBody>
      </p:sp>
      <p:sp>
        <p:nvSpPr>
          <p:cNvPr id="37964" name="Rectangle 31"/>
          <p:cNvSpPr>
            <a:spLocks noChangeArrowheads="1"/>
          </p:cNvSpPr>
          <p:nvPr/>
        </p:nvSpPr>
        <p:spPr bwMode="auto">
          <a:xfrm>
            <a:off x="7848600" y="8334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7965" name="Rectangle 44"/>
          <p:cNvSpPr>
            <a:spLocks noChangeArrowheads="1"/>
          </p:cNvSpPr>
          <p:nvPr/>
        </p:nvSpPr>
        <p:spPr bwMode="auto">
          <a:xfrm>
            <a:off x="7848600" y="6096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7966" name="Rectangle 11"/>
          <p:cNvSpPr>
            <a:spLocks noChangeArrowheads="1"/>
          </p:cNvSpPr>
          <p:nvPr/>
        </p:nvSpPr>
        <p:spPr bwMode="auto">
          <a:xfrm>
            <a:off x="8332788" y="15954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156</a:t>
            </a:r>
            <a:endParaRPr lang="en-US" sz="1600" baseline="30000"/>
          </a:p>
        </p:txBody>
      </p:sp>
      <p:sp>
        <p:nvSpPr>
          <p:cNvPr id="37967" name="Rectangle 9"/>
          <p:cNvSpPr>
            <a:spLocks noChangeArrowheads="1"/>
          </p:cNvSpPr>
          <p:nvPr/>
        </p:nvSpPr>
        <p:spPr bwMode="auto">
          <a:xfrm>
            <a:off x="8332788" y="13668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174</a:t>
            </a:r>
            <a:endParaRPr lang="en-US" sz="1600" baseline="30000"/>
          </a:p>
        </p:txBody>
      </p:sp>
      <p:sp>
        <p:nvSpPr>
          <p:cNvPr id="37968" name="Rectangle 31"/>
          <p:cNvSpPr>
            <a:spLocks noChangeArrowheads="1"/>
          </p:cNvSpPr>
          <p:nvPr/>
        </p:nvSpPr>
        <p:spPr bwMode="auto">
          <a:xfrm>
            <a:off x="7848600" y="13668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7969" name="Rectangle 33"/>
          <p:cNvSpPr>
            <a:spLocks noChangeArrowheads="1"/>
          </p:cNvSpPr>
          <p:nvPr/>
        </p:nvSpPr>
        <p:spPr bwMode="auto">
          <a:xfrm>
            <a:off x="7848600" y="15954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3279816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A8890023-701E-468C-92D7-52688734002E}" type="slidenum">
              <a:rPr kumimoji="1" lang="en-US" sz="800" smtClean="0">
                <a:latin typeface="Comic Sans MS" pitchFamily="66" charset="0"/>
                <a:ea typeface="MS PGothic" pitchFamily="34" charset="-128"/>
              </a:rPr>
              <a:pPr algn="l"/>
              <a:t>25</a:t>
            </a:fld>
            <a:endParaRPr kumimoji="1" lang="en-US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38916" name="Oval 3"/>
          <p:cNvSpPr>
            <a:spLocks noChangeAspect="1" noChangeArrowheads="1"/>
          </p:cNvSpPr>
          <p:nvPr/>
        </p:nvSpPr>
        <p:spPr bwMode="auto">
          <a:xfrm>
            <a:off x="4949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8917" name="Oval 4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8918" name="Oval 5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8919" name="AutoShape 6"/>
          <p:cNvCxnSpPr>
            <a:cxnSpLocks noChangeShapeType="1"/>
            <a:stCxn id="38916" idx="3"/>
            <a:endCxn id="38917" idx="0"/>
          </p:cNvCxnSpPr>
          <p:nvPr/>
        </p:nvCxnSpPr>
        <p:spPr bwMode="auto">
          <a:xfrm flipH="1">
            <a:off x="4189413" y="3189288"/>
            <a:ext cx="782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20" name="AutoShape 7"/>
          <p:cNvCxnSpPr>
            <a:cxnSpLocks noChangeShapeType="1"/>
            <a:stCxn id="38916" idx="5"/>
            <a:endCxn id="38918" idx="0"/>
          </p:cNvCxnSpPr>
          <p:nvPr/>
        </p:nvCxnSpPr>
        <p:spPr bwMode="auto">
          <a:xfrm>
            <a:off x="5083175" y="3189288"/>
            <a:ext cx="706438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8921" name="Oval 8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8922" name="Oval 9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8923" name="AutoShape 10"/>
          <p:cNvCxnSpPr>
            <a:cxnSpLocks noChangeShapeType="1"/>
            <a:stCxn id="38917" idx="3"/>
            <a:endCxn id="38921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24" name="AutoShape 11"/>
          <p:cNvCxnSpPr>
            <a:cxnSpLocks noChangeShapeType="1"/>
            <a:stCxn id="38917" idx="5"/>
            <a:endCxn id="38922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8925" name="Oval 12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8926" name="Oval 13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38927" name="AutoShape 14"/>
          <p:cNvCxnSpPr>
            <a:cxnSpLocks noChangeShapeType="1"/>
            <a:stCxn id="38918" idx="3"/>
            <a:endCxn id="38925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28" name="AutoShape 15"/>
          <p:cNvCxnSpPr>
            <a:cxnSpLocks noChangeShapeType="1"/>
            <a:stCxn id="38918" idx="5"/>
            <a:endCxn id="38926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8929" name="Oval 16"/>
          <p:cNvSpPr>
            <a:spLocks noChangeAspect="1" noChangeArrowheads="1"/>
          </p:cNvSpPr>
          <p:nvPr/>
        </p:nvSpPr>
        <p:spPr bwMode="auto">
          <a:xfrm>
            <a:off x="7464425" y="3167063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8930" name="Oval 17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8931" name="Oval 18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8932" name="AutoShape 19"/>
          <p:cNvCxnSpPr>
            <a:cxnSpLocks noChangeShapeType="1"/>
            <a:stCxn id="38929" idx="3"/>
            <a:endCxn id="38930" idx="0"/>
          </p:cNvCxnSpPr>
          <p:nvPr/>
        </p:nvCxnSpPr>
        <p:spPr bwMode="auto">
          <a:xfrm flipH="1">
            <a:off x="6858000" y="3308350"/>
            <a:ext cx="628650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3" name="AutoShape 20"/>
          <p:cNvCxnSpPr>
            <a:cxnSpLocks noChangeShapeType="1"/>
            <a:stCxn id="38929" idx="5"/>
            <a:endCxn id="38931" idx="0"/>
          </p:cNvCxnSpPr>
          <p:nvPr/>
        </p:nvCxnSpPr>
        <p:spPr bwMode="auto">
          <a:xfrm>
            <a:off x="7597775" y="3308350"/>
            <a:ext cx="630238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8934" name="Oval 21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8935" name="Oval 22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8936" name="AutoShape 23"/>
          <p:cNvCxnSpPr>
            <a:cxnSpLocks noChangeShapeType="1"/>
            <a:stCxn id="38931" idx="3"/>
            <a:endCxn id="38934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7" name="AutoShape 24"/>
          <p:cNvCxnSpPr>
            <a:cxnSpLocks noChangeShapeType="1"/>
            <a:stCxn id="38931" idx="5"/>
            <a:endCxn id="38935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8938" name="Oval 25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8939" name="Oval 26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38940" name="AutoShape 27"/>
          <p:cNvCxnSpPr>
            <a:cxnSpLocks noChangeShapeType="1"/>
            <a:stCxn id="38934" idx="3"/>
            <a:endCxn id="38938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41" name="AutoShape 28"/>
          <p:cNvCxnSpPr>
            <a:cxnSpLocks noChangeShapeType="1"/>
            <a:stCxn id="38934" idx="5"/>
            <a:endCxn id="38939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8942" name="Oval 29"/>
          <p:cNvSpPr>
            <a:spLocks noChangeAspect="1" noChangeArrowheads="1"/>
          </p:cNvSpPr>
          <p:nvPr/>
        </p:nvSpPr>
        <p:spPr bwMode="auto">
          <a:xfrm>
            <a:off x="6169025" y="2057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8943" name="AutoShape 30"/>
          <p:cNvCxnSpPr>
            <a:cxnSpLocks noChangeShapeType="1"/>
            <a:stCxn id="38942" idx="5"/>
            <a:endCxn id="38929" idx="1"/>
          </p:cNvCxnSpPr>
          <p:nvPr/>
        </p:nvCxnSpPr>
        <p:spPr bwMode="auto">
          <a:xfrm>
            <a:off x="6302375" y="2198688"/>
            <a:ext cx="1184275" cy="9826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44" name="AutoShape 31"/>
          <p:cNvCxnSpPr>
            <a:cxnSpLocks noChangeShapeType="1"/>
            <a:stCxn id="38942" idx="3"/>
            <a:endCxn id="38916" idx="7"/>
          </p:cNvCxnSpPr>
          <p:nvPr/>
        </p:nvCxnSpPr>
        <p:spPr bwMode="auto">
          <a:xfrm flipH="1">
            <a:off x="5083175" y="2198688"/>
            <a:ext cx="1108075" cy="863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8945" name="Text Box 34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58</a:t>
            </a:r>
          </a:p>
        </p:txBody>
      </p:sp>
      <p:sp>
        <p:nvSpPr>
          <p:cNvPr id="38946" name="Text Box 36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113</a:t>
            </a:r>
          </a:p>
        </p:txBody>
      </p:sp>
      <p:sp>
        <p:nvSpPr>
          <p:cNvPr id="38947" name="Text Box 39"/>
          <p:cNvSpPr txBox="1">
            <a:spLocks noChangeArrowheads="1"/>
          </p:cNvSpPr>
          <p:nvPr/>
        </p:nvSpPr>
        <p:spPr bwMode="auto">
          <a:xfrm>
            <a:off x="54864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144</a:t>
            </a:r>
          </a:p>
        </p:txBody>
      </p:sp>
      <p:sp>
        <p:nvSpPr>
          <p:cNvPr id="38948" name="Text Box 42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126</a:t>
            </a:r>
          </a:p>
        </p:txBody>
      </p:sp>
      <p:sp>
        <p:nvSpPr>
          <p:cNvPr id="38949" name="Text Box 44"/>
          <p:cNvSpPr txBox="1">
            <a:spLocks noChangeArrowheads="1"/>
          </p:cNvSpPr>
          <p:nvPr/>
        </p:nvSpPr>
        <p:spPr bwMode="auto">
          <a:xfrm>
            <a:off x="7239000" y="3548063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238</a:t>
            </a:r>
          </a:p>
        </p:txBody>
      </p:sp>
      <p:sp>
        <p:nvSpPr>
          <p:cNvPr id="38950" name="Text Box 45"/>
          <p:cNvSpPr txBox="1">
            <a:spLocks noChangeArrowheads="1"/>
          </p:cNvSpPr>
          <p:nvPr/>
        </p:nvSpPr>
        <p:spPr bwMode="auto">
          <a:xfrm>
            <a:off x="4724400" y="34290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270</a:t>
            </a:r>
          </a:p>
        </p:txBody>
      </p:sp>
      <p:sp>
        <p:nvSpPr>
          <p:cNvPr id="38951" name="Oval 47"/>
          <p:cNvSpPr>
            <a:spLocks noChangeAspect="1" noChangeArrowheads="1"/>
          </p:cNvSpPr>
          <p:nvPr/>
        </p:nvSpPr>
        <p:spPr bwMode="auto">
          <a:xfrm>
            <a:off x="1749425" y="2071688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8952" name="AutoShape 50"/>
          <p:cNvCxnSpPr>
            <a:cxnSpLocks noChangeShapeType="1"/>
            <a:stCxn id="38951" idx="3"/>
          </p:cNvCxnSpPr>
          <p:nvPr/>
        </p:nvCxnSpPr>
        <p:spPr bwMode="auto">
          <a:xfrm flipH="1">
            <a:off x="989013" y="2212975"/>
            <a:ext cx="782637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53" name="AutoShape 51"/>
          <p:cNvCxnSpPr>
            <a:cxnSpLocks noChangeShapeType="1"/>
            <a:stCxn id="38951" idx="5"/>
          </p:cNvCxnSpPr>
          <p:nvPr/>
        </p:nvCxnSpPr>
        <p:spPr bwMode="auto">
          <a:xfrm>
            <a:off x="1882775" y="2212975"/>
            <a:ext cx="858838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8954" name="Text Box 71"/>
          <p:cNvSpPr txBox="1">
            <a:spLocks noChangeArrowheads="1"/>
          </p:cNvSpPr>
          <p:nvPr/>
        </p:nvSpPr>
        <p:spPr bwMode="auto">
          <a:xfrm>
            <a:off x="1524000" y="236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330</a:t>
            </a:r>
          </a:p>
        </p:txBody>
      </p:sp>
      <p:sp>
        <p:nvSpPr>
          <p:cNvPr id="38955" name="Text Box 72"/>
          <p:cNvSpPr txBox="1">
            <a:spLocks noChangeArrowheads="1"/>
          </p:cNvSpPr>
          <p:nvPr/>
        </p:nvSpPr>
        <p:spPr bwMode="auto">
          <a:xfrm>
            <a:off x="5943600" y="236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508</a:t>
            </a:r>
          </a:p>
        </p:txBody>
      </p:sp>
      <p:sp>
        <p:nvSpPr>
          <p:cNvPr id="38956" name="Oval 74"/>
          <p:cNvSpPr>
            <a:spLocks noChangeAspect="1" noChangeArrowheads="1"/>
          </p:cNvSpPr>
          <p:nvPr/>
        </p:nvSpPr>
        <p:spPr bwMode="auto">
          <a:xfrm>
            <a:off x="9112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8957" name="Oval 75"/>
          <p:cNvSpPr>
            <a:spLocks noChangeAspect="1" noChangeArrowheads="1"/>
          </p:cNvSpPr>
          <p:nvPr/>
        </p:nvSpPr>
        <p:spPr bwMode="auto">
          <a:xfrm>
            <a:off x="2663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8958" name="AutoShape 76"/>
          <p:cNvCxnSpPr>
            <a:cxnSpLocks noChangeShapeType="1"/>
            <a:stCxn id="38956" idx="3"/>
          </p:cNvCxnSpPr>
          <p:nvPr/>
        </p:nvCxnSpPr>
        <p:spPr bwMode="auto">
          <a:xfrm flipH="1">
            <a:off x="609600" y="3189288"/>
            <a:ext cx="323850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59" name="AutoShape 77"/>
          <p:cNvCxnSpPr>
            <a:cxnSpLocks noChangeShapeType="1"/>
            <a:stCxn id="38956" idx="5"/>
          </p:cNvCxnSpPr>
          <p:nvPr/>
        </p:nvCxnSpPr>
        <p:spPr bwMode="auto">
          <a:xfrm>
            <a:off x="1044575" y="3189288"/>
            <a:ext cx="3270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8960" name="Oval 78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8961" name="Oval 79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38962" name="AutoShape 80"/>
          <p:cNvCxnSpPr>
            <a:cxnSpLocks noChangeShapeType="1"/>
            <a:stCxn id="38957" idx="3"/>
            <a:endCxn id="38960" idx="0"/>
          </p:cNvCxnSpPr>
          <p:nvPr/>
        </p:nvCxnSpPr>
        <p:spPr bwMode="auto">
          <a:xfrm flipH="1">
            <a:off x="2284413" y="3189288"/>
            <a:ext cx="401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63" name="AutoShape 81"/>
          <p:cNvCxnSpPr>
            <a:cxnSpLocks noChangeShapeType="1"/>
            <a:stCxn id="38957" idx="5"/>
            <a:endCxn id="38961" idx="0"/>
          </p:cNvCxnSpPr>
          <p:nvPr/>
        </p:nvCxnSpPr>
        <p:spPr bwMode="auto">
          <a:xfrm>
            <a:off x="2797175" y="3189288"/>
            <a:ext cx="4032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8964" name="Oval 82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8965" name="Oval 83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38966" name="AutoShape 84"/>
          <p:cNvCxnSpPr>
            <a:cxnSpLocks noChangeShapeType="1"/>
            <a:stCxn id="38960" idx="3"/>
            <a:endCxn id="38964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67" name="AutoShape 85"/>
          <p:cNvCxnSpPr>
            <a:cxnSpLocks noChangeShapeType="1"/>
            <a:stCxn id="38960" idx="5"/>
            <a:endCxn id="38965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8968" name="Text Box 87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81</a:t>
            </a:r>
          </a:p>
        </p:txBody>
      </p:sp>
      <p:sp>
        <p:nvSpPr>
          <p:cNvPr id="38969" name="Text Box 88"/>
          <p:cNvSpPr txBox="1">
            <a:spLocks noChangeArrowheads="1"/>
          </p:cNvSpPr>
          <p:nvPr/>
        </p:nvSpPr>
        <p:spPr bwMode="auto">
          <a:xfrm>
            <a:off x="6858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156</a:t>
            </a:r>
          </a:p>
        </p:txBody>
      </p:sp>
      <p:sp>
        <p:nvSpPr>
          <p:cNvPr id="38970" name="Text Box 90"/>
          <p:cNvSpPr txBox="1">
            <a:spLocks noChangeArrowheads="1"/>
          </p:cNvSpPr>
          <p:nvPr/>
        </p:nvSpPr>
        <p:spPr bwMode="auto">
          <a:xfrm>
            <a:off x="24384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174</a:t>
            </a:r>
          </a:p>
        </p:txBody>
      </p:sp>
      <p:sp>
        <p:nvSpPr>
          <p:cNvPr id="38971" name="Oval 91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8972" name="Oval 92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8973" name="Text Box 95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31</a:t>
            </a:r>
          </a:p>
        </p:txBody>
      </p:sp>
      <p:sp>
        <p:nvSpPr>
          <p:cNvPr id="38974" name="Text Box 96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</a:t>
            </a:r>
          </a:p>
        </p:txBody>
      </p:sp>
      <p:sp>
        <p:nvSpPr>
          <p:cNvPr id="38975" name="Text Box 97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55</a:t>
            </a:r>
          </a:p>
        </p:txBody>
      </p:sp>
      <p:sp>
        <p:nvSpPr>
          <p:cNvPr id="38976" name="Text Box 98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71</a:t>
            </a:r>
          </a:p>
        </p:txBody>
      </p:sp>
      <p:sp>
        <p:nvSpPr>
          <p:cNvPr id="38977" name="Text Box 99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73</a:t>
            </a:r>
          </a:p>
        </p:txBody>
      </p:sp>
      <p:sp>
        <p:nvSpPr>
          <p:cNvPr id="38978" name="Text Box 100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61</a:t>
            </a:r>
          </a:p>
        </p:txBody>
      </p:sp>
      <p:sp>
        <p:nvSpPr>
          <p:cNvPr id="38979" name="Text Box 101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65</a:t>
            </a:r>
          </a:p>
        </p:txBody>
      </p:sp>
      <p:sp>
        <p:nvSpPr>
          <p:cNvPr id="38980" name="Text Box 102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125</a:t>
            </a:r>
          </a:p>
        </p:txBody>
      </p:sp>
      <p:sp>
        <p:nvSpPr>
          <p:cNvPr id="38981" name="Text Box 103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40</a:t>
            </a:r>
          </a:p>
        </p:txBody>
      </p:sp>
      <p:sp>
        <p:nvSpPr>
          <p:cNvPr id="38982" name="Text Box 104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41</a:t>
            </a:r>
          </a:p>
        </p:txBody>
      </p:sp>
      <p:sp>
        <p:nvSpPr>
          <p:cNvPr id="38983" name="Text Box 105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93</a:t>
            </a:r>
          </a:p>
        </p:txBody>
      </p:sp>
      <p:sp>
        <p:nvSpPr>
          <p:cNvPr id="38984" name="Text Box 106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80</a:t>
            </a:r>
          </a:p>
        </p:txBody>
      </p:sp>
      <p:sp>
        <p:nvSpPr>
          <p:cNvPr id="38985" name="Text Box 107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76</a:t>
            </a:r>
          </a:p>
        </p:txBody>
      </p:sp>
      <p:sp>
        <p:nvSpPr>
          <p:cNvPr id="38986" name="Rectangle 40"/>
          <p:cNvSpPr>
            <a:spLocks noChangeArrowheads="1"/>
          </p:cNvSpPr>
          <p:nvPr/>
        </p:nvSpPr>
        <p:spPr bwMode="auto">
          <a:xfrm>
            <a:off x="8332788" y="6096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330</a:t>
            </a:r>
            <a:endParaRPr lang="en-US" sz="1600" baseline="30000"/>
          </a:p>
        </p:txBody>
      </p:sp>
      <p:sp>
        <p:nvSpPr>
          <p:cNvPr id="38987" name="Rectangle 6"/>
          <p:cNvSpPr>
            <a:spLocks noChangeArrowheads="1"/>
          </p:cNvSpPr>
          <p:nvPr/>
        </p:nvSpPr>
        <p:spPr bwMode="auto">
          <a:xfrm>
            <a:off x="8332788" y="3810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508</a:t>
            </a:r>
            <a:endParaRPr lang="en-US" sz="1600" baseline="30000"/>
          </a:p>
        </p:txBody>
      </p:sp>
      <p:sp>
        <p:nvSpPr>
          <p:cNvPr id="38988" name="Rectangle 7"/>
          <p:cNvSpPr>
            <a:spLocks noChangeArrowheads="1"/>
          </p:cNvSpPr>
          <p:nvPr/>
        </p:nvSpPr>
        <p:spPr bwMode="auto">
          <a:xfrm>
            <a:off x="8332788" y="152400"/>
            <a:ext cx="582612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Freq</a:t>
            </a:r>
          </a:p>
        </p:txBody>
      </p:sp>
      <p:sp>
        <p:nvSpPr>
          <p:cNvPr id="38989" name="Rectangle 28"/>
          <p:cNvSpPr>
            <a:spLocks noChangeArrowheads="1"/>
          </p:cNvSpPr>
          <p:nvPr/>
        </p:nvSpPr>
        <p:spPr bwMode="auto">
          <a:xfrm>
            <a:off x="7848600" y="3810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8990" name="Rectangle 29"/>
          <p:cNvSpPr>
            <a:spLocks noChangeArrowheads="1"/>
          </p:cNvSpPr>
          <p:nvPr/>
        </p:nvSpPr>
        <p:spPr bwMode="auto">
          <a:xfrm>
            <a:off x="7848600" y="152400"/>
            <a:ext cx="484188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Char</a:t>
            </a:r>
          </a:p>
        </p:txBody>
      </p:sp>
      <p:sp>
        <p:nvSpPr>
          <p:cNvPr id="38991" name="Rectangle 44"/>
          <p:cNvSpPr>
            <a:spLocks noChangeArrowheads="1"/>
          </p:cNvSpPr>
          <p:nvPr/>
        </p:nvSpPr>
        <p:spPr bwMode="auto">
          <a:xfrm>
            <a:off x="7848600" y="6096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8992" name="Rectangle 40"/>
          <p:cNvSpPr>
            <a:spLocks noChangeArrowheads="1"/>
          </p:cNvSpPr>
          <p:nvPr/>
        </p:nvSpPr>
        <p:spPr bwMode="auto">
          <a:xfrm>
            <a:off x="8332788" y="12192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270</a:t>
            </a:r>
            <a:endParaRPr lang="en-US" sz="1600" baseline="30000"/>
          </a:p>
        </p:txBody>
      </p:sp>
      <p:sp>
        <p:nvSpPr>
          <p:cNvPr id="38993" name="Rectangle 9"/>
          <p:cNvSpPr>
            <a:spLocks noChangeArrowheads="1"/>
          </p:cNvSpPr>
          <p:nvPr/>
        </p:nvSpPr>
        <p:spPr bwMode="auto">
          <a:xfrm>
            <a:off x="8332788" y="1443038"/>
            <a:ext cx="582612" cy="233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238</a:t>
            </a:r>
            <a:endParaRPr lang="en-US" sz="1600" baseline="30000"/>
          </a:p>
        </p:txBody>
      </p:sp>
      <p:sp>
        <p:nvSpPr>
          <p:cNvPr id="38994" name="Rectangle 31"/>
          <p:cNvSpPr>
            <a:spLocks noChangeArrowheads="1"/>
          </p:cNvSpPr>
          <p:nvPr/>
        </p:nvSpPr>
        <p:spPr bwMode="auto">
          <a:xfrm>
            <a:off x="7848600" y="1443038"/>
            <a:ext cx="484188" cy="2333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38995" name="Rectangle 44"/>
          <p:cNvSpPr>
            <a:spLocks noChangeArrowheads="1"/>
          </p:cNvSpPr>
          <p:nvPr/>
        </p:nvSpPr>
        <p:spPr bwMode="auto">
          <a:xfrm>
            <a:off x="7848600" y="12192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3504894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3C5161FE-A68F-4F5E-8D70-23C8A2437D95}" type="slidenum">
              <a:rPr kumimoji="1" lang="en-US" sz="800" smtClean="0">
                <a:latin typeface="Comic Sans MS" pitchFamily="66" charset="0"/>
                <a:ea typeface="MS PGothic" pitchFamily="34" charset="-128"/>
              </a:rPr>
              <a:pPr algn="l"/>
              <a:t>26</a:t>
            </a:fld>
            <a:endParaRPr kumimoji="1" lang="en-US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39940" name="Oval 3"/>
          <p:cNvSpPr>
            <a:spLocks noChangeAspect="1" noChangeArrowheads="1"/>
          </p:cNvSpPr>
          <p:nvPr/>
        </p:nvSpPr>
        <p:spPr bwMode="auto">
          <a:xfrm>
            <a:off x="4949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9941" name="Oval 4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9942" name="Oval 5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9943" name="AutoShape 6"/>
          <p:cNvCxnSpPr>
            <a:cxnSpLocks noChangeShapeType="1"/>
            <a:stCxn id="39940" idx="3"/>
            <a:endCxn id="39941" idx="0"/>
          </p:cNvCxnSpPr>
          <p:nvPr/>
        </p:nvCxnSpPr>
        <p:spPr bwMode="auto">
          <a:xfrm flipH="1">
            <a:off x="4189413" y="3189288"/>
            <a:ext cx="782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44" name="AutoShape 7"/>
          <p:cNvCxnSpPr>
            <a:cxnSpLocks noChangeShapeType="1"/>
            <a:stCxn id="39940" idx="5"/>
            <a:endCxn id="39942" idx="0"/>
          </p:cNvCxnSpPr>
          <p:nvPr/>
        </p:nvCxnSpPr>
        <p:spPr bwMode="auto">
          <a:xfrm>
            <a:off x="5083175" y="3189288"/>
            <a:ext cx="706438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45" name="Oval 8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9946" name="Oval 9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9947" name="AutoShape 10"/>
          <p:cNvCxnSpPr>
            <a:cxnSpLocks noChangeShapeType="1"/>
            <a:stCxn id="39941" idx="3"/>
            <a:endCxn id="39945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48" name="AutoShape 11"/>
          <p:cNvCxnSpPr>
            <a:cxnSpLocks noChangeShapeType="1"/>
            <a:stCxn id="39941" idx="5"/>
            <a:endCxn id="39946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49" name="Oval 12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950" name="Oval 13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39951" name="AutoShape 14"/>
          <p:cNvCxnSpPr>
            <a:cxnSpLocks noChangeShapeType="1"/>
            <a:stCxn id="39942" idx="3"/>
            <a:endCxn id="39949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2" name="AutoShape 15"/>
          <p:cNvCxnSpPr>
            <a:cxnSpLocks noChangeShapeType="1"/>
            <a:stCxn id="39942" idx="5"/>
            <a:endCxn id="39950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53" name="Oval 16"/>
          <p:cNvSpPr>
            <a:spLocks noChangeAspect="1" noChangeArrowheads="1"/>
          </p:cNvSpPr>
          <p:nvPr/>
        </p:nvSpPr>
        <p:spPr bwMode="auto">
          <a:xfrm>
            <a:off x="7464425" y="3167063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9954" name="Oval 17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9955" name="Oval 18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9956" name="AutoShape 19"/>
          <p:cNvCxnSpPr>
            <a:cxnSpLocks noChangeShapeType="1"/>
            <a:stCxn id="39953" idx="3"/>
            <a:endCxn id="39954" idx="0"/>
          </p:cNvCxnSpPr>
          <p:nvPr/>
        </p:nvCxnSpPr>
        <p:spPr bwMode="auto">
          <a:xfrm flipH="1">
            <a:off x="6858000" y="3308350"/>
            <a:ext cx="628650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7" name="AutoShape 20"/>
          <p:cNvCxnSpPr>
            <a:cxnSpLocks noChangeShapeType="1"/>
            <a:stCxn id="39953" idx="5"/>
            <a:endCxn id="39955" idx="0"/>
          </p:cNvCxnSpPr>
          <p:nvPr/>
        </p:nvCxnSpPr>
        <p:spPr bwMode="auto">
          <a:xfrm>
            <a:off x="7597775" y="3308350"/>
            <a:ext cx="630238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58" name="Oval 21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9959" name="Oval 22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9960" name="AutoShape 23"/>
          <p:cNvCxnSpPr>
            <a:cxnSpLocks noChangeShapeType="1"/>
            <a:stCxn id="39955" idx="3"/>
            <a:endCxn id="39958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1" name="AutoShape 24"/>
          <p:cNvCxnSpPr>
            <a:cxnSpLocks noChangeShapeType="1"/>
            <a:stCxn id="39955" idx="5"/>
            <a:endCxn id="39959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62" name="Oval 25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9963" name="Oval 26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39964" name="AutoShape 27"/>
          <p:cNvCxnSpPr>
            <a:cxnSpLocks noChangeShapeType="1"/>
            <a:stCxn id="39958" idx="3"/>
            <a:endCxn id="39962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5" name="AutoShape 28"/>
          <p:cNvCxnSpPr>
            <a:cxnSpLocks noChangeShapeType="1"/>
            <a:stCxn id="39958" idx="5"/>
            <a:endCxn id="39963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66" name="Oval 29"/>
          <p:cNvSpPr>
            <a:spLocks noChangeAspect="1" noChangeArrowheads="1"/>
          </p:cNvSpPr>
          <p:nvPr/>
        </p:nvSpPr>
        <p:spPr bwMode="auto">
          <a:xfrm>
            <a:off x="6169025" y="2057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9967" name="AutoShape 30"/>
          <p:cNvCxnSpPr>
            <a:cxnSpLocks noChangeShapeType="1"/>
            <a:stCxn id="39966" idx="5"/>
            <a:endCxn id="39953" idx="1"/>
          </p:cNvCxnSpPr>
          <p:nvPr/>
        </p:nvCxnSpPr>
        <p:spPr bwMode="auto">
          <a:xfrm>
            <a:off x="6302375" y="2198688"/>
            <a:ext cx="1184275" cy="9826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68" name="Oval 31"/>
          <p:cNvSpPr>
            <a:spLocks noChangeAspect="1" noChangeArrowheads="1"/>
          </p:cNvSpPr>
          <p:nvPr/>
        </p:nvSpPr>
        <p:spPr bwMode="auto">
          <a:xfrm>
            <a:off x="3883025" y="1295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9969" name="AutoShape 32"/>
          <p:cNvCxnSpPr>
            <a:cxnSpLocks noChangeShapeType="1"/>
            <a:stCxn id="39966" idx="3"/>
            <a:endCxn id="39940" idx="7"/>
          </p:cNvCxnSpPr>
          <p:nvPr/>
        </p:nvCxnSpPr>
        <p:spPr bwMode="auto">
          <a:xfrm flipH="1">
            <a:off x="5083175" y="2198688"/>
            <a:ext cx="1108075" cy="863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70" name="AutoShape 33"/>
          <p:cNvCxnSpPr>
            <a:cxnSpLocks noChangeShapeType="1"/>
            <a:stCxn id="39968" idx="5"/>
            <a:endCxn id="39966" idx="1"/>
          </p:cNvCxnSpPr>
          <p:nvPr/>
        </p:nvCxnSpPr>
        <p:spPr bwMode="auto">
          <a:xfrm>
            <a:off x="4016375" y="1436688"/>
            <a:ext cx="2174875" cy="635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71" name="Text Box 36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58</a:t>
            </a:r>
          </a:p>
        </p:txBody>
      </p:sp>
      <p:sp>
        <p:nvSpPr>
          <p:cNvPr id="39972" name="Text Box 38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113</a:t>
            </a:r>
          </a:p>
        </p:txBody>
      </p:sp>
      <p:sp>
        <p:nvSpPr>
          <p:cNvPr id="39973" name="Text Box 41"/>
          <p:cNvSpPr txBox="1">
            <a:spLocks noChangeArrowheads="1"/>
          </p:cNvSpPr>
          <p:nvPr/>
        </p:nvSpPr>
        <p:spPr bwMode="auto">
          <a:xfrm>
            <a:off x="54864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144</a:t>
            </a:r>
          </a:p>
        </p:txBody>
      </p:sp>
      <p:sp>
        <p:nvSpPr>
          <p:cNvPr id="39974" name="Text Box 44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126</a:t>
            </a:r>
          </a:p>
        </p:txBody>
      </p:sp>
      <p:sp>
        <p:nvSpPr>
          <p:cNvPr id="39975" name="Text Box 46"/>
          <p:cNvSpPr txBox="1">
            <a:spLocks noChangeArrowheads="1"/>
          </p:cNvSpPr>
          <p:nvPr/>
        </p:nvSpPr>
        <p:spPr bwMode="auto">
          <a:xfrm>
            <a:off x="7239000" y="3548063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238</a:t>
            </a:r>
          </a:p>
        </p:txBody>
      </p:sp>
      <p:sp>
        <p:nvSpPr>
          <p:cNvPr id="39976" name="Text Box 47"/>
          <p:cNvSpPr txBox="1">
            <a:spLocks noChangeArrowheads="1"/>
          </p:cNvSpPr>
          <p:nvPr/>
        </p:nvSpPr>
        <p:spPr bwMode="auto">
          <a:xfrm>
            <a:off x="4724400" y="34290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270</a:t>
            </a:r>
          </a:p>
        </p:txBody>
      </p:sp>
      <p:sp>
        <p:nvSpPr>
          <p:cNvPr id="39977" name="Oval 49"/>
          <p:cNvSpPr>
            <a:spLocks noChangeAspect="1" noChangeArrowheads="1"/>
          </p:cNvSpPr>
          <p:nvPr/>
        </p:nvSpPr>
        <p:spPr bwMode="auto">
          <a:xfrm>
            <a:off x="1749425" y="2071688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9978" name="AutoShape 52"/>
          <p:cNvCxnSpPr>
            <a:cxnSpLocks noChangeShapeType="1"/>
            <a:stCxn id="39977" idx="3"/>
          </p:cNvCxnSpPr>
          <p:nvPr/>
        </p:nvCxnSpPr>
        <p:spPr bwMode="auto">
          <a:xfrm flipH="1">
            <a:off x="989013" y="2212975"/>
            <a:ext cx="782637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79" name="AutoShape 53"/>
          <p:cNvCxnSpPr>
            <a:cxnSpLocks noChangeShapeType="1"/>
            <a:stCxn id="39977" idx="5"/>
          </p:cNvCxnSpPr>
          <p:nvPr/>
        </p:nvCxnSpPr>
        <p:spPr bwMode="auto">
          <a:xfrm>
            <a:off x="1882775" y="2212975"/>
            <a:ext cx="858838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80" name="Text Box 73"/>
          <p:cNvSpPr txBox="1">
            <a:spLocks noChangeArrowheads="1"/>
          </p:cNvSpPr>
          <p:nvPr/>
        </p:nvSpPr>
        <p:spPr bwMode="auto">
          <a:xfrm>
            <a:off x="1524000" y="236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330</a:t>
            </a:r>
          </a:p>
        </p:txBody>
      </p:sp>
      <p:cxnSp>
        <p:nvCxnSpPr>
          <p:cNvPr id="39981" name="AutoShape 74"/>
          <p:cNvCxnSpPr>
            <a:cxnSpLocks noChangeShapeType="1"/>
            <a:stCxn id="39968" idx="3"/>
            <a:endCxn id="39977" idx="7"/>
          </p:cNvCxnSpPr>
          <p:nvPr/>
        </p:nvCxnSpPr>
        <p:spPr bwMode="auto">
          <a:xfrm flipH="1">
            <a:off x="1882775" y="1436688"/>
            <a:ext cx="2022475" cy="6492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82" name="Text Box 75"/>
          <p:cNvSpPr txBox="1">
            <a:spLocks noChangeArrowheads="1"/>
          </p:cNvSpPr>
          <p:nvPr/>
        </p:nvSpPr>
        <p:spPr bwMode="auto">
          <a:xfrm>
            <a:off x="5943600" y="236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508</a:t>
            </a:r>
          </a:p>
        </p:txBody>
      </p:sp>
      <p:sp>
        <p:nvSpPr>
          <p:cNvPr id="39983" name="Text Box 76"/>
          <p:cNvSpPr txBox="1">
            <a:spLocks noChangeArrowheads="1"/>
          </p:cNvSpPr>
          <p:nvPr/>
        </p:nvSpPr>
        <p:spPr bwMode="auto">
          <a:xfrm>
            <a:off x="3657600" y="1644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838</a:t>
            </a:r>
          </a:p>
        </p:txBody>
      </p:sp>
      <p:sp>
        <p:nvSpPr>
          <p:cNvPr id="39984" name="Oval 78"/>
          <p:cNvSpPr>
            <a:spLocks noChangeAspect="1" noChangeArrowheads="1"/>
          </p:cNvSpPr>
          <p:nvPr/>
        </p:nvSpPr>
        <p:spPr bwMode="auto">
          <a:xfrm>
            <a:off x="9112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9985" name="Oval 79"/>
          <p:cNvSpPr>
            <a:spLocks noChangeAspect="1" noChangeArrowheads="1"/>
          </p:cNvSpPr>
          <p:nvPr/>
        </p:nvSpPr>
        <p:spPr bwMode="auto">
          <a:xfrm>
            <a:off x="2663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39986" name="AutoShape 80"/>
          <p:cNvCxnSpPr>
            <a:cxnSpLocks noChangeShapeType="1"/>
            <a:stCxn id="39984" idx="3"/>
          </p:cNvCxnSpPr>
          <p:nvPr/>
        </p:nvCxnSpPr>
        <p:spPr bwMode="auto">
          <a:xfrm flipH="1">
            <a:off x="609600" y="3189288"/>
            <a:ext cx="323850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87" name="AutoShape 81"/>
          <p:cNvCxnSpPr>
            <a:cxnSpLocks noChangeShapeType="1"/>
            <a:stCxn id="39984" idx="5"/>
          </p:cNvCxnSpPr>
          <p:nvPr/>
        </p:nvCxnSpPr>
        <p:spPr bwMode="auto">
          <a:xfrm>
            <a:off x="1044575" y="3189288"/>
            <a:ext cx="3270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88" name="Oval 82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39989" name="Oval 83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39990" name="AutoShape 84"/>
          <p:cNvCxnSpPr>
            <a:cxnSpLocks noChangeShapeType="1"/>
            <a:stCxn id="39985" idx="3"/>
            <a:endCxn id="39988" idx="0"/>
          </p:cNvCxnSpPr>
          <p:nvPr/>
        </p:nvCxnSpPr>
        <p:spPr bwMode="auto">
          <a:xfrm flipH="1">
            <a:off x="2284413" y="3189288"/>
            <a:ext cx="401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91" name="AutoShape 85"/>
          <p:cNvCxnSpPr>
            <a:cxnSpLocks noChangeShapeType="1"/>
            <a:stCxn id="39985" idx="5"/>
            <a:endCxn id="39989" idx="0"/>
          </p:cNvCxnSpPr>
          <p:nvPr/>
        </p:nvCxnSpPr>
        <p:spPr bwMode="auto">
          <a:xfrm>
            <a:off x="2797175" y="3189288"/>
            <a:ext cx="4032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92" name="Oval 86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9993" name="Oval 87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39994" name="AutoShape 88"/>
          <p:cNvCxnSpPr>
            <a:cxnSpLocks noChangeShapeType="1"/>
            <a:stCxn id="39988" idx="3"/>
            <a:endCxn id="39992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95" name="AutoShape 89"/>
          <p:cNvCxnSpPr>
            <a:cxnSpLocks noChangeShapeType="1"/>
            <a:stCxn id="39988" idx="5"/>
            <a:endCxn id="39993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96" name="Text Box 91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81</a:t>
            </a:r>
          </a:p>
        </p:txBody>
      </p:sp>
      <p:sp>
        <p:nvSpPr>
          <p:cNvPr id="39997" name="Text Box 92"/>
          <p:cNvSpPr txBox="1">
            <a:spLocks noChangeArrowheads="1"/>
          </p:cNvSpPr>
          <p:nvPr/>
        </p:nvSpPr>
        <p:spPr bwMode="auto">
          <a:xfrm>
            <a:off x="6858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156</a:t>
            </a:r>
          </a:p>
        </p:txBody>
      </p:sp>
      <p:sp>
        <p:nvSpPr>
          <p:cNvPr id="39998" name="Text Box 94"/>
          <p:cNvSpPr txBox="1">
            <a:spLocks noChangeArrowheads="1"/>
          </p:cNvSpPr>
          <p:nvPr/>
        </p:nvSpPr>
        <p:spPr bwMode="auto">
          <a:xfrm>
            <a:off x="24384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174</a:t>
            </a:r>
          </a:p>
        </p:txBody>
      </p:sp>
      <p:sp>
        <p:nvSpPr>
          <p:cNvPr id="39999" name="Oval 95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000" name="Oval 96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0001" name="Text Box 99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31</a:t>
            </a:r>
          </a:p>
        </p:txBody>
      </p:sp>
      <p:sp>
        <p:nvSpPr>
          <p:cNvPr id="40002" name="Text Box 100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27</a:t>
            </a:r>
          </a:p>
        </p:txBody>
      </p:sp>
      <p:sp>
        <p:nvSpPr>
          <p:cNvPr id="40003" name="Text Box 101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55</a:t>
            </a:r>
          </a:p>
        </p:txBody>
      </p:sp>
      <p:sp>
        <p:nvSpPr>
          <p:cNvPr id="40004" name="Text Box 102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71</a:t>
            </a:r>
          </a:p>
        </p:txBody>
      </p:sp>
      <p:sp>
        <p:nvSpPr>
          <p:cNvPr id="40005" name="Text Box 103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73</a:t>
            </a:r>
          </a:p>
        </p:txBody>
      </p:sp>
      <p:sp>
        <p:nvSpPr>
          <p:cNvPr id="40006" name="Text Box 104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61</a:t>
            </a:r>
          </a:p>
        </p:txBody>
      </p:sp>
      <p:sp>
        <p:nvSpPr>
          <p:cNvPr id="40007" name="Text Box 105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65</a:t>
            </a:r>
          </a:p>
        </p:txBody>
      </p:sp>
      <p:sp>
        <p:nvSpPr>
          <p:cNvPr id="40008" name="Text Box 106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125</a:t>
            </a:r>
          </a:p>
        </p:txBody>
      </p:sp>
      <p:sp>
        <p:nvSpPr>
          <p:cNvPr id="40009" name="Text Box 107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40</a:t>
            </a:r>
          </a:p>
        </p:txBody>
      </p:sp>
      <p:sp>
        <p:nvSpPr>
          <p:cNvPr id="40010" name="Text Box 108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41</a:t>
            </a:r>
          </a:p>
        </p:txBody>
      </p:sp>
      <p:sp>
        <p:nvSpPr>
          <p:cNvPr id="40011" name="Text Box 109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93</a:t>
            </a:r>
          </a:p>
        </p:txBody>
      </p:sp>
      <p:sp>
        <p:nvSpPr>
          <p:cNvPr id="40012" name="Text Box 110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80</a:t>
            </a:r>
          </a:p>
        </p:txBody>
      </p:sp>
      <p:sp>
        <p:nvSpPr>
          <p:cNvPr id="40013" name="Text Box 111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76</a:t>
            </a:r>
          </a:p>
        </p:txBody>
      </p:sp>
      <p:sp>
        <p:nvSpPr>
          <p:cNvPr id="40014" name="Rectangle 6"/>
          <p:cNvSpPr>
            <a:spLocks noChangeArrowheads="1"/>
          </p:cNvSpPr>
          <p:nvPr/>
        </p:nvSpPr>
        <p:spPr bwMode="auto">
          <a:xfrm>
            <a:off x="8332788" y="3810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838</a:t>
            </a:r>
            <a:endParaRPr lang="en-US" sz="1600" baseline="30000"/>
          </a:p>
        </p:txBody>
      </p:sp>
      <p:sp>
        <p:nvSpPr>
          <p:cNvPr id="40015" name="Rectangle 7"/>
          <p:cNvSpPr>
            <a:spLocks noChangeArrowheads="1"/>
          </p:cNvSpPr>
          <p:nvPr/>
        </p:nvSpPr>
        <p:spPr bwMode="auto">
          <a:xfrm>
            <a:off x="8332788" y="152400"/>
            <a:ext cx="582612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Freq</a:t>
            </a:r>
          </a:p>
        </p:txBody>
      </p:sp>
      <p:sp>
        <p:nvSpPr>
          <p:cNvPr id="40016" name="Rectangle 28"/>
          <p:cNvSpPr>
            <a:spLocks noChangeArrowheads="1"/>
          </p:cNvSpPr>
          <p:nvPr/>
        </p:nvSpPr>
        <p:spPr bwMode="auto">
          <a:xfrm>
            <a:off x="7848600" y="3810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40017" name="Rectangle 29"/>
          <p:cNvSpPr>
            <a:spLocks noChangeArrowheads="1"/>
          </p:cNvSpPr>
          <p:nvPr/>
        </p:nvSpPr>
        <p:spPr bwMode="auto">
          <a:xfrm>
            <a:off x="7848600" y="152400"/>
            <a:ext cx="484188" cy="233363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Char</a:t>
            </a:r>
          </a:p>
        </p:txBody>
      </p:sp>
      <p:sp>
        <p:nvSpPr>
          <p:cNvPr id="40018" name="Rectangle 40"/>
          <p:cNvSpPr>
            <a:spLocks noChangeArrowheads="1"/>
          </p:cNvSpPr>
          <p:nvPr/>
        </p:nvSpPr>
        <p:spPr bwMode="auto">
          <a:xfrm>
            <a:off x="8332788" y="11430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330</a:t>
            </a:r>
            <a:endParaRPr lang="en-US" sz="1600" baseline="30000"/>
          </a:p>
        </p:txBody>
      </p:sp>
      <p:sp>
        <p:nvSpPr>
          <p:cNvPr id="40019" name="Rectangle 6"/>
          <p:cNvSpPr>
            <a:spLocks noChangeArrowheads="1"/>
          </p:cNvSpPr>
          <p:nvPr/>
        </p:nvSpPr>
        <p:spPr bwMode="auto">
          <a:xfrm>
            <a:off x="8332788" y="914400"/>
            <a:ext cx="582612" cy="233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508</a:t>
            </a:r>
            <a:endParaRPr lang="en-US" sz="1600" baseline="30000"/>
          </a:p>
        </p:txBody>
      </p:sp>
      <p:sp>
        <p:nvSpPr>
          <p:cNvPr id="40020" name="Rectangle 28"/>
          <p:cNvSpPr>
            <a:spLocks noChangeArrowheads="1"/>
          </p:cNvSpPr>
          <p:nvPr/>
        </p:nvSpPr>
        <p:spPr bwMode="auto">
          <a:xfrm>
            <a:off x="7848600" y="9144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  <p:sp>
        <p:nvSpPr>
          <p:cNvPr id="40021" name="Rectangle 44"/>
          <p:cNvSpPr>
            <a:spLocks noChangeArrowheads="1"/>
          </p:cNvSpPr>
          <p:nvPr/>
        </p:nvSpPr>
        <p:spPr bwMode="auto">
          <a:xfrm>
            <a:off x="7848600" y="1143000"/>
            <a:ext cx="484188" cy="233363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4076403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fld id="{4F70C7A2-6B39-43D3-8948-71FDD06D1C88}" type="slidenum">
              <a:rPr kumimoji="1" lang="en-US" sz="800" smtClean="0">
                <a:latin typeface="Comic Sans MS" pitchFamily="66" charset="0"/>
                <a:ea typeface="MS PGothic" pitchFamily="34" charset="-128"/>
              </a:rPr>
              <a:pPr algn="l"/>
              <a:t>27</a:t>
            </a:fld>
            <a:endParaRPr kumimoji="1" lang="en-US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40964" name="Oval 3"/>
          <p:cNvSpPr>
            <a:spLocks noChangeAspect="1" noChangeArrowheads="1"/>
          </p:cNvSpPr>
          <p:nvPr/>
        </p:nvSpPr>
        <p:spPr bwMode="auto">
          <a:xfrm>
            <a:off x="4949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40965" name="Oval 4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40966" name="Oval 5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40967" name="AutoShape 6"/>
          <p:cNvCxnSpPr>
            <a:cxnSpLocks noChangeShapeType="1"/>
            <a:stCxn id="40964" idx="3"/>
            <a:endCxn id="40965" idx="0"/>
          </p:cNvCxnSpPr>
          <p:nvPr/>
        </p:nvCxnSpPr>
        <p:spPr bwMode="auto">
          <a:xfrm flipH="1">
            <a:off x="4189413" y="3189288"/>
            <a:ext cx="782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68" name="AutoShape 7"/>
          <p:cNvCxnSpPr>
            <a:cxnSpLocks noChangeShapeType="1"/>
            <a:stCxn id="40964" idx="5"/>
            <a:endCxn id="40966" idx="0"/>
          </p:cNvCxnSpPr>
          <p:nvPr/>
        </p:nvCxnSpPr>
        <p:spPr bwMode="auto">
          <a:xfrm>
            <a:off x="5083175" y="3189288"/>
            <a:ext cx="706438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40969" name="Oval 8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0970" name="Oval 9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40971" name="AutoShape 10"/>
          <p:cNvCxnSpPr>
            <a:cxnSpLocks noChangeShapeType="1"/>
            <a:stCxn id="40965" idx="3"/>
            <a:endCxn id="40969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2" name="AutoShape 11"/>
          <p:cNvCxnSpPr>
            <a:cxnSpLocks noChangeShapeType="1"/>
            <a:stCxn id="40965" idx="5"/>
            <a:endCxn id="40970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40973" name="Oval 12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0974" name="Oval 13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40975" name="AutoShape 14"/>
          <p:cNvCxnSpPr>
            <a:cxnSpLocks noChangeShapeType="1"/>
            <a:stCxn id="40966" idx="3"/>
            <a:endCxn id="40973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6" name="AutoShape 15"/>
          <p:cNvCxnSpPr>
            <a:cxnSpLocks noChangeShapeType="1"/>
            <a:stCxn id="40966" idx="5"/>
            <a:endCxn id="40974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40977" name="Oval 16"/>
          <p:cNvSpPr>
            <a:spLocks noChangeAspect="1" noChangeArrowheads="1"/>
          </p:cNvSpPr>
          <p:nvPr/>
        </p:nvSpPr>
        <p:spPr bwMode="auto">
          <a:xfrm>
            <a:off x="7464425" y="3167063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40978" name="Oval 17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0979" name="Oval 18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40980" name="AutoShape 19"/>
          <p:cNvCxnSpPr>
            <a:cxnSpLocks noChangeShapeType="1"/>
            <a:stCxn id="40977" idx="3"/>
            <a:endCxn id="40978" idx="0"/>
          </p:cNvCxnSpPr>
          <p:nvPr/>
        </p:nvCxnSpPr>
        <p:spPr bwMode="auto">
          <a:xfrm flipH="1">
            <a:off x="6858000" y="3308350"/>
            <a:ext cx="628650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1" name="AutoShape 20"/>
          <p:cNvCxnSpPr>
            <a:cxnSpLocks noChangeShapeType="1"/>
            <a:stCxn id="40977" idx="5"/>
            <a:endCxn id="40979" idx="0"/>
          </p:cNvCxnSpPr>
          <p:nvPr/>
        </p:nvCxnSpPr>
        <p:spPr bwMode="auto">
          <a:xfrm>
            <a:off x="7597775" y="3308350"/>
            <a:ext cx="630238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40982" name="Oval 21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40983" name="Oval 22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40984" name="AutoShape 23"/>
          <p:cNvCxnSpPr>
            <a:cxnSpLocks noChangeShapeType="1"/>
            <a:stCxn id="40979" idx="3"/>
            <a:endCxn id="40982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5" name="AutoShape 24"/>
          <p:cNvCxnSpPr>
            <a:cxnSpLocks noChangeShapeType="1"/>
            <a:stCxn id="40979" idx="5"/>
            <a:endCxn id="40983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40986" name="Oval 25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987" name="Oval 26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40988" name="AutoShape 27"/>
          <p:cNvCxnSpPr>
            <a:cxnSpLocks noChangeShapeType="1"/>
            <a:stCxn id="40982" idx="3"/>
            <a:endCxn id="40986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9" name="AutoShape 28"/>
          <p:cNvCxnSpPr>
            <a:cxnSpLocks noChangeShapeType="1"/>
            <a:stCxn id="40982" idx="5"/>
            <a:endCxn id="40987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40990" name="Oval 29"/>
          <p:cNvSpPr>
            <a:spLocks noChangeAspect="1" noChangeArrowheads="1"/>
          </p:cNvSpPr>
          <p:nvPr/>
        </p:nvSpPr>
        <p:spPr bwMode="auto">
          <a:xfrm>
            <a:off x="6169025" y="2057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40991" name="AutoShape 30"/>
          <p:cNvCxnSpPr>
            <a:cxnSpLocks noChangeShapeType="1"/>
            <a:stCxn id="40990" idx="5"/>
            <a:endCxn id="40977" idx="1"/>
          </p:cNvCxnSpPr>
          <p:nvPr/>
        </p:nvCxnSpPr>
        <p:spPr bwMode="auto">
          <a:xfrm>
            <a:off x="6302375" y="2198688"/>
            <a:ext cx="1184275" cy="9826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40992" name="Oval 31"/>
          <p:cNvSpPr>
            <a:spLocks noChangeAspect="1" noChangeArrowheads="1"/>
          </p:cNvSpPr>
          <p:nvPr/>
        </p:nvSpPr>
        <p:spPr bwMode="auto">
          <a:xfrm>
            <a:off x="3883025" y="1295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40993" name="AutoShape 32"/>
          <p:cNvCxnSpPr>
            <a:cxnSpLocks noChangeShapeType="1"/>
            <a:stCxn id="40990" idx="3"/>
            <a:endCxn id="40964" idx="7"/>
          </p:cNvCxnSpPr>
          <p:nvPr/>
        </p:nvCxnSpPr>
        <p:spPr bwMode="auto">
          <a:xfrm flipH="1">
            <a:off x="5083175" y="2198688"/>
            <a:ext cx="1108075" cy="863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4" name="AutoShape 33"/>
          <p:cNvCxnSpPr>
            <a:cxnSpLocks noChangeShapeType="1"/>
            <a:stCxn id="40992" idx="5"/>
            <a:endCxn id="40990" idx="1"/>
          </p:cNvCxnSpPr>
          <p:nvPr/>
        </p:nvCxnSpPr>
        <p:spPr bwMode="auto">
          <a:xfrm>
            <a:off x="4016375" y="1436688"/>
            <a:ext cx="2174875" cy="635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40995" name="Oval 40"/>
          <p:cNvSpPr>
            <a:spLocks noChangeAspect="1" noChangeArrowheads="1"/>
          </p:cNvSpPr>
          <p:nvPr/>
        </p:nvSpPr>
        <p:spPr bwMode="auto">
          <a:xfrm>
            <a:off x="1749425" y="2071688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40996" name="AutoShape 41"/>
          <p:cNvCxnSpPr>
            <a:cxnSpLocks noChangeShapeType="1"/>
            <a:stCxn id="40995" idx="3"/>
          </p:cNvCxnSpPr>
          <p:nvPr/>
        </p:nvCxnSpPr>
        <p:spPr bwMode="auto">
          <a:xfrm flipH="1">
            <a:off x="989013" y="2212975"/>
            <a:ext cx="782637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97" name="AutoShape 42"/>
          <p:cNvCxnSpPr>
            <a:cxnSpLocks noChangeShapeType="1"/>
            <a:stCxn id="40995" idx="5"/>
          </p:cNvCxnSpPr>
          <p:nvPr/>
        </p:nvCxnSpPr>
        <p:spPr bwMode="auto">
          <a:xfrm>
            <a:off x="1882775" y="2212975"/>
            <a:ext cx="858838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40998" name="Text Box 43"/>
          <p:cNvSpPr txBox="1">
            <a:spLocks noChangeArrowheads="1"/>
          </p:cNvSpPr>
          <p:nvPr/>
        </p:nvSpPr>
        <p:spPr bwMode="auto">
          <a:xfrm>
            <a:off x="914400" y="23304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0</a:t>
            </a:r>
          </a:p>
        </p:txBody>
      </p:sp>
      <p:cxnSp>
        <p:nvCxnSpPr>
          <p:cNvPr id="40999" name="AutoShape 44"/>
          <p:cNvCxnSpPr>
            <a:cxnSpLocks noChangeShapeType="1"/>
            <a:stCxn id="40992" idx="3"/>
            <a:endCxn id="40995" idx="7"/>
          </p:cNvCxnSpPr>
          <p:nvPr/>
        </p:nvCxnSpPr>
        <p:spPr bwMode="auto">
          <a:xfrm flipH="1">
            <a:off x="1882775" y="1436688"/>
            <a:ext cx="2022475" cy="6492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41000" name="Text Box 46"/>
          <p:cNvSpPr txBox="1">
            <a:spLocks noChangeArrowheads="1"/>
          </p:cNvSpPr>
          <p:nvPr/>
        </p:nvSpPr>
        <p:spPr bwMode="auto">
          <a:xfrm>
            <a:off x="2743200" y="1295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0</a:t>
            </a:r>
          </a:p>
        </p:txBody>
      </p:sp>
      <p:sp>
        <p:nvSpPr>
          <p:cNvPr id="41001" name="Oval 47"/>
          <p:cNvSpPr>
            <a:spLocks noChangeAspect="1" noChangeArrowheads="1"/>
          </p:cNvSpPr>
          <p:nvPr/>
        </p:nvSpPr>
        <p:spPr bwMode="auto">
          <a:xfrm>
            <a:off x="9112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41002" name="Oval 48"/>
          <p:cNvSpPr>
            <a:spLocks noChangeAspect="1" noChangeArrowheads="1"/>
          </p:cNvSpPr>
          <p:nvPr/>
        </p:nvSpPr>
        <p:spPr bwMode="auto">
          <a:xfrm>
            <a:off x="2663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41003" name="AutoShape 49"/>
          <p:cNvCxnSpPr>
            <a:cxnSpLocks noChangeShapeType="1"/>
            <a:stCxn id="41001" idx="3"/>
          </p:cNvCxnSpPr>
          <p:nvPr/>
        </p:nvCxnSpPr>
        <p:spPr bwMode="auto">
          <a:xfrm flipH="1">
            <a:off x="609600" y="3189288"/>
            <a:ext cx="323850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004" name="AutoShape 50"/>
          <p:cNvCxnSpPr>
            <a:cxnSpLocks noChangeShapeType="1"/>
            <a:stCxn id="41001" idx="5"/>
          </p:cNvCxnSpPr>
          <p:nvPr/>
        </p:nvCxnSpPr>
        <p:spPr bwMode="auto">
          <a:xfrm>
            <a:off x="1044575" y="3189288"/>
            <a:ext cx="3270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41005" name="Oval 51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41006" name="Oval 52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41007" name="AutoShape 53"/>
          <p:cNvCxnSpPr>
            <a:cxnSpLocks noChangeShapeType="1"/>
            <a:stCxn id="41002" idx="3"/>
            <a:endCxn id="41005" idx="0"/>
          </p:cNvCxnSpPr>
          <p:nvPr/>
        </p:nvCxnSpPr>
        <p:spPr bwMode="auto">
          <a:xfrm flipH="1">
            <a:off x="2284413" y="3189288"/>
            <a:ext cx="401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008" name="AutoShape 54"/>
          <p:cNvCxnSpPr>
            <a:cxnSpLocks noChangeShapeType="1"/>
            <a:stCxn id="41002" idx="5"/>
            <a:endCxn id="41006" idx="0"/>
          </p:cNvCxnSpPr>
          <p:nvPr/>
        </p:nvCxnSpPr>
        <p:spPr bwMode="auto">
          <a:xfrm>
            <a:off x="2797175" y="3189288"/>
            <a:ext cx="4032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41009" name="Oval 55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1010" name="Oval 56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41011" name="AutoShape 57"/>
          <p:cNvCxnSpPr>
            <a:cxnSpLocks noChangeShapeType="1"/>
            <a:stCxn id="41005" idx="3"/>
            <a:endCxn id="41009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012" name="AutoShape 58"/>
          <p:cNvCxnSpPr>
            <a:cxnSpLocks noChangeShapeType="1"/>
            <a:stCxn id="41005" idx="5"/>
            <a:endCxn id="41010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41013" name="Text Box 59"/>
          <p:cNvSpPr txBox="1">
            <a:spLocks noChangeArrowheads="1"/>
          </p:cNvSpPr>
          <p:nvPr/>
        </p:nvSpPr>
        <p:spPr bwMode="auto">
          <a:xfrm>
            <a:off x="23622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</a:t>
            </a:r>
          </a:p>
        </p:txBody>
      </p:sp>
      <p:sp>
        <p:nvSpPr>
          <p:cNvPr id="41014" name="Text Box 60"/>
          <p:cNvSpPr txBox="1">
            <a:spLocks noChangeArrowheads="1"/>
          </p:cNvSpPr>
          <p:nvPr/>
        </p:nvSpPr>
        <p:spPr bwMode="auto">
          <a:xfrm>
            <a:off x="228600" y="33528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0</a:t>
            </a:r>
          </a:p>
        </p:txBody>
      </p:sp>
      <p:sp>
        <p:nvSpPr>
          <p:cNvPr id="41015" name="Text Box 61"/>
          <p:cNvSpPr txBox="1">
            <a:spLocks noChangeArrowheads="1"/>
          </p:cNvSpPr>
          <p:nvPr/>
        </p:nvSpPr>
        <p:spPr bwMode="auto">
          <a:xfrm>
            <a:off x="1981200" y="32766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0</a:t>
            </a:r>
          </a:p>
        </p:txBody>
      </p:sp>
      <p:sp>
        <p:nvSpPr>
          <p:cNvPr id="41016" name="Oval 62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1017" name="Oval 63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1018" name="Text Box 72"/>
          <p:cNvSpPr txBox="1">
            <a:spLocks noChangeArrowheads="1"/>
          </p:cNvSpPr>
          <p:nvPr/>
        </p:nvSpPr>
        <p:spPr bwMode="auto">
          <a:xfrm>
            <a:off x="1600200" y="4267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0</a:t>
            </a:r>
          </a:p>
        </p:txBody>
      </p:sp>
      <p:sp>
        <p:nvSpPr>
          <p:cNvPr id="41019" name="Text Box 74"/>
          <p:cNvSpPr txBox="1">
            <a:spLocks noChangeArrowheads="1"/>
          </p:cNvSpPr>
          <p:nvPr/>
        </p:nvSpPr>
        <p:spPr bwMode="auto">
          <a:xfrm>
            <a:off x="2895600" y="33210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</a:t>
            </a:r>
          </a:p>
        </p:txBody>
      </p:sp>
      <p:sp>
        <p:nvSpPr>
          <p:cNvPr id="41020" name="Text Box 75"/>
          <p:cNvSpPr txBox="1">
            <a:spLocks noChangeArrowheads="1"/>
          </p:cNvSpPr>
          <p:nvPr/>
        </p:nvSpPr>
        <p:spPr bwMode="auto">
          <a:xfrm>
            <a:off x="1143000" y="33528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</a:t>
            </a:r>
          </a:p>
        </p:txBody>
      </p:sp>
      <p:sp>
        <p:nvSpPr>
          <p:cNvPr id="41021" name="Text Box 76"/>
          <p:cNvSpPr txBox="1">
            <a:spLocks noChangeArrowheads="1"/>
          </p:cNvSpPr>
          <p:nvPr/>
        </p:nvSpPr>
        <p:spPr bwMode="auto">
          <a:xfrm>
            <a:off x="2286000" y="236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</a:t>
            </a:r>
          </a:p>
        </p:txBody>
      </p:sp>
      <p:sp>
        <p:nvSpPr>
          <p:cNvPr id="41022" name="Text Box 138"/>
          <p:cNvSpPr txBox="1">
            <a:spLocks noChangeArrowheads="1"/>
          </p:cNvSpPr>
          <p:nvPr/>
        </p:nvSpPr>
        <p:spPr bwMode="auto">
          <a:xfrm>
            <a:off x="42672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</a:t>
            </a:r>
          </a:p>
        </p:txBody>
      </p:sp>
      <p:sp>
        <p:nvSpPr>
          <p:cNvPr id="41023" name="Text Box 139"/>
          <p:cNvSpPr txBox="1">
            <a:spLocks noChangeArrowheads="1"/>
          </p:cNvSpPr>
          <p:nvPr/>
        </p:nvSpPr>
        <p:spPr bwMode="auto">
          <a:xfrm>
            <a:off x="3505200" y="4267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0</a:t>
            </a:r>
          </a:p>
        </p:txBody>
      </p:sp>
      <p:sp>
        <p:nvSpPr>
          <p:cNvPr id="41024" name="Text Box 201"/>
          <p:cNvSpPr txBox="1">
            <a:spLocks noChangeArrowheads="1"/>
          </p:cNvSpPr>
          <p:nvPr/>
        </p:nvSpPr>
        <p:spPr bwMode="auto">
          <a:xfrm>
            <a:off x="4114800" y="33210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0</a:t>
            </a:r>
          </a:p>
        </p:txBody>
      </p:sp>
      <p:sp>
        <p:nvSpPr>
          <p:cNvPr id="41025" name="Text Box 138"/>
          <p:cNvSpPr txBox="1">
            <a:spLocks noChangeArrowheads="1"/>
          </p:cNvSpPr>
          <p:nvPr/>
        </p:nvSpPr>
        <p:spPr bwMode="auto">
          <a:xfrm>
            <a:off x="6705600" y="2406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</a:t>
            </a:r>
          </a:p>
        </p:txBody>
      </p:sp>
      <p:sp>
        <p:nvSpPr>
          <p:cNvPr id="41026" name="Text Box 138"/>
          <p:cNvSpPr txBox="1">
            <a:spLocks noChangeArrowheads="1"/>
          </p:cNvSpPr>
          <p:nvPr/>
        </p:nvSpPr>
        <p:spPr bwMode="auto">
          <a:xfrm>
            <a:off x="5867400" y="4267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</a:t>
            </a:r>
          </a:p>
        </p:txBody>
      </p:sp>
      <p:sp>
        <p:nvSpPr>
          <p:cNvPr id="41027" name="Text Box 138"/>
          <p:cNvSpPr txBox="1">
            <a:spLocks noChangeArrowheads="1"/>
          </p:cNvSpPr>
          <p:nvPr/>
        </p:nvSpPr>
        <p:spPr bwMode="auto">
          <a:xfrm>
            <a:off x="7696200" y="32766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</a:t>
            </a:r>
          </a:p>
        </p:txBody>
      </p:sp>
      <p:sp>
        <p:nvSpPr>
          <p:cNvPr id="41028" name="Text Box 138"/>
          <p:cNvSpPr txBox="1">
            <a:spLocks noChangeArrowheads="1"/>
          </p:cNvSpPr>
          <p:nvPr/>
        </p:nvSpPr>
        <p:spPr bwMode="auto">
          <a:xfrm>
            <a:off x="8305800" y="42354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</a:t>
            </a:r>
          </a:p>
        </p:txBody>
      </p:sp>
      <p:sp>
        <p:nvSpPr>
          <p:cNvPr id="41029" name="Text Box 138"/>
          <p:cNvSpPr txBox="1">
            <a:spLocks noChangeArrowheads="1"/>
          </p:cNvSpPr>
          <p:nvPr/>
        </p:nvSpPr>
        <p:spPr bwMode="auto">
          <a:xfrm>
            <a:off x="7772400" y="52578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</a:t>
            </a:r>
          </a:p>
        </p:txBody>
      </p:sp>
      <p:sp>
        <p:nvSpPr>
          <p:cNvPr id="41030" name="Text Box 138"/>
          <p:cNvSpPr txBox="1">
            <a:spLocks noChangeArrowheads="1"/>
          </p:cNvSpPr>
          <p:nvPr/>
        </p:nvSpPr>
        <p:spPr bwMode="auto">
          <a:xfrm>
            <a:off x="4800600" y="14478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</a:t>
            </a:r>
          </a:p>
        </p:txBody>
      </p:sp>
      <p:sp>
        <p:nvSpPr>
          <p:cNvPr id="41031" name="Text Box 201"/>
          <p:cNvSpPr txBox="1">
            <a:spLocks noChangeArrowheads="1"/>
          </p:cNvSpPr>
          <p:nvPr/>
        </p:nvSpPr>
        <p:spPr bwMode="auto">
          <a:xfrm>
            <a:off x="5181600" y="236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0</a:t>
            </a:r>
          </a:p>
        </p:txBody>
      </p:sp>
      <p:sp>
        <p:nvSpPr>
          <p:cNvPr id="41032" name="Text Box 201"/>
          <p:cNvSpPr txBox="1">
            <a:spLocks noChangeArrowheads="1"/>
          </p:cNvSpPr>
          <p:nvPr/>
        </p:nvSpPr>
        <p:spPr bwMode="auto">
          <a:xfrm>
            <a:off x="5029200" y="4267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0</a:t>
            </a:r>
          </a:p>
        </p:txBody>
      </p:sp>
      <p:sp>
        <p:nvSpPr>
          <p:cNvPr id="41033" name="Text Box 201"/>
          <p:cNvSpPr txBox="1">
            <a:spLocks noChangeArrowheads="1"/>
          </p:cNvSpPr>
          <p:nvPr/>
        </p:nvSpPr>
        <p:spPr bwMode="auto">
          <a:xfrm>
            <a:off x="6705600" y="33210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0</a:t>
            </a:r>
          </a:p>
        </p:txBody>
      </p:sp>
      <p:sp>
        <p:nvSpPr>
          <p:cNvPr id="41034" name="Text Box 201"/>
          <p:cNvSpPr txBox="1">
            <a:spLocks noChangeArrowheads="1"/>
          </p:cNvSpPr>
          <p:nvPr/>
        </p:nvSpPr>
        <p:spPr bwMode="auto">
          <a:xfrm>
            <a:off x="7467600" y="4267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0</a:t>
            </a:r>
          </a:p>
        </p:txBody>
      </p:sp>
      <p:sp>
        <p:nvSpPr>
          <p:cNvPr id="41035" name="Text Box 201"/>
          <p:cNvSpPr txBox="1">
            <a:spLocks noChangeArrowheads="1"/>
          </p:cNvSpPr>
          <p:nvPr/>
        </p:nvSpPr>
        <p:spPr bwMode="auto">
          <a:xfrm>
            <a:off x="7086600" y="52578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0</a:t>
            </a:r>
          </a:p>
        </p:txBody>
      </p:sp>
      <p:sp>
        <p:nvSpPr>
          <p:cNvPr id="41036" name="Text Box 138"/>
          <p:cNvSpPr txBox="1">
            <a:spLocks noChangeArrowheads="1"/>
          </p:cNvSpPr>
          <p:nvPr/>
        </p:nvSpPr>
        <p:spPr bwMode="auto">
          <a:xfrm>
            <a:off x="5257800" y="32766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600">
                <a:solidFill>
                  <a:srgbClr val="006600"/>
                </a:solidFill>
                <a:latin typeface="Comic Sans MS" pitchFamily="66" charset="0"/>
                <a:ea typeface="MS PGothic" pitchFamily="34" charset="-128"/>
              </a:rPr>
              <a:t>1</a:t>
            </a: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5802942" y="1066800"/>
            <a:ext cx="3108325" cy="5181600"/>
            <a:chOff x="3216" y="672"/>
            <a:chExt cx="1958" cy="3264"/>
          </a:xfrm>
        </p:grpSpPr>
        <p:sp>
          <p:nvSpPr>
            <p:cNvPr id="41038" name="Rectangle 141"/>
            <p:cNvSpPr>
              <a:spLocks noChangeArrowheads="1"/>
            </p:cNvSpPr>
            <p:nvPr/>
          </p:nvSpPr>
          <p:spPr bwMode="auto">
            <a:xfrm>
              <a:off x="3651" y="890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125</a:t>
              </a:r>
              <a:endParaRPr lang="en-US" sz="1400" baseline="30000"/>
            </a:p>
          </p:txBody>
        </p:sp>
        <p:sp>
          <p:nvSpPr>
            <p:cNvPr id="41039" name="Rectangle 142"/>
            <p:cNvSpPr>
              <a:spLocks noChangeArrowheads="1"/>
            </p:cNvSpPr>
            <p:nvPr/>
          </p:nvSpPr>
          <p:spPr bwMode="auto">
            <a:xfrm>
              <a:off x="3651" y="672"/>
              <a:ext cx="522" cy="21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Freq</a:t>
              </a:r>
            </a:p>
          </p:txBody>
        </p:sp>
        <p:sp>
          <p:nvSpPr>
            <p:cNvPr id="41040" name="Rectangle 143"/>
            <p:cNvSpPr>
              <a:spLocks noChangeArrowheads="1"/>
            </p:cNvSpPr>
            <p:nvPr/>
          </p:nvSpPr>
          <p:spPr bwMode="auto">
            <a:xfrm>
              <a:off x="3651" y="1107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93</a:t>
              </a:r>
              <a:endParaRPr lang="en-US" sz="1400" baseline="30000"/>
            </a:p>
          </p:txBody>
        </p:sp>
        <p:sp>
          <p:nvSpPr>
            <p:cNvPr id="41041" name="Rectangle 144"/>
            <p:cNvSpPr>
              <a:spLocks noChangeArrowheads="1"/>
            </p:cNvSpPr>
            <p:nvPr/>
          </p:nvSpPr>
          <p:spPr bwMode="auto">
            <a:xfrm>
              <a:off x="3651" y="1325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80</a:t>
              </a:r>
              <a:endParaRPr lang="en-US" sz="1400" baseline="30000"/>
            </a:p>
          </p:txBody>
        </p:sp>
        <p:sp>
          <p:nvSpPr>
            <p:cNvPr id="41042" name="Rectangle 145"/>
            <p:cNvSpPr>
              <a:spLocks noChangeArrowheads="1"/>
            </p:cNvSpPr>
            <p:nvPr/>
          </p:nvSpPr>
          <p:spPr bwMode="auto">
            <a:xfrm>
              <a:off x="3651" y="1542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76</a:t>
              </a:r>
              <a:endParaRPr lang="en-US" sz="1400" baseline="30000"/>
            </a:p>
          </p:txBody>
        </p:sp>
        <p:sp>
          <p:nvSpPr>
            <p:cNvPr id="41043" name="Rectangle 146"/>
            <p:cNvSpPr>
              <a:spLocks noChangeArrowheads="1"/>
            </p:cNvSpPr>
            <p:nvPr/>
          </p:nvSpPr>
          <p:spPr bwMode="auto">
            <a:xfrm>
              <a:off x="3651" y="1760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73</a:t>
              </a:r>
              <a:endParaRPr lang="en-US" sz="1400" baseline="30000"/>
            </a:p>
          </p:txBody>
        </p:sp>
        <p:sp>
          <p:nvSpPr>
            <p:cNvPr id="41044" name="Rectangle 147"/>
            <p:cNvSpPr>
              <a:spLocks noChangeArrowheads="1"/>
            </p:cNvSpPr>
            <p:nvPr/>
          </p:nvSpPr>
          <p:spPr bwMode="auto">
            <a:xfrm>
              <a:off x="3651" y="1978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71</a:t>
              </a:r>
              <a:endParaRPr lang="en-US" sz="1400" baseline="30000"/>
            </a:p>
          </p:txBody>
        </p:sp>
        <p:sp>
          <p:nvSpPr>
            <p:cNvPr id="41045" name="Rectangle 148"/>
            <p:cNvSpPr>
              <a:spLocks noChangeArrowheads="1"/>
            </p:cNvSpPr>
            <p:nvPr/>
          </p:nvSpPr>
          <p:spPr bwMode="auto">
            <a:xfrm>
              <a:off x="3651" y="2413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61</a:t>
              </a:r>
              <a:endParaRPr lang="en-US" sz="1400" baseline="30000"/>
            </a:p>
          </p:txBody>
        </p:sp>
        <p:sp>
          <p:nvSpPr>
            <p:cNvPr id="41046" name="Rectangle 149"/>
            <p:cNvSpPr>
              <a:spLocks noChangeArrowheads="1"/>
            </p:cNvSpPr>
            <p:nvPr/>
          </p:nvSpPr>
          <p:spPr bwMode="auto">
            <a:xfrm>
              <a:off x="3651" y="2630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55</a:t>
              </a:r>
              <a:endParaRPr lang="en-US" sz="1400" baseline="30000"/>
            </a:p>
          </p:txBody>
        </p:sp>
        <p:sp>
          <p:nvSpPr>
            <p:cNvPr id="41047" name="Rectangle 150"/>
            <p:cNvSpPr>
              <a:spLocks noChangeArrowheads="1"/>
            </p:cNvSpPr>
            <p:nvPr/>
          </p:nvSpPr>
          <p:spPr bwMode="auto">
            <a:xfrm>
              <a:off x="3651" y="2848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41</a:t>
              </a:r>
              <a:endParaRPr lang="en-US" sz="1400" baseline="30000"/>
            </a:p>
          </p:txBody>
        </p:sp>
        <p:sp>
          <p:nvSpPr>
            <p:cNvPr id="41048" name="Rectangle 151"/>
            <p:cNvSpPr>
              <a:spLocks noChangeArrowheads="1"/>
            </p:cNvSpPr>
            <p:nvPr/>
          </p:nvSpPr>
          <p:spPr bwMode="auto">
            <a:xfrm>
              <a:off x="3651" y="3066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40</a:t>
              </a:r>
              <a:endParaRPr lang="en-US" sz="1400" baseline="30000"/>
            </a:p>
          </p:txBody>
        </p:sp>
        <p:sp>
          <p:nvSpPr>
            <p:cNvPr id="41049" name="Rectangle 152"/>
            <p:cNvSpPr>
              <a:spLocks noChangeArrowheads="1"/>
            </p:cNvSpPr>
            <p:nvPr/>
          </p:nvSpPr>
          <p:spPr bwMode="auto">
            <a:xfrm>
              <a:off x="3216" y="890"/>
              <a:ext cx="435" cy="21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E</a:t>
              </a:r>
              <a:endParaRPr lang="en-US" sz="1400" baseline="30000"/>
            </a:p>
          </p:txBody>
        </p:sp>
        <p:sp>
          <p:nvSpPr>
            <p:cNvPr id="41050" name="Rectangle 153"/>
            <p:cNvSpPr>
              <a:spLocks noChangeArrowheads="1"/>
            </p:cNvSpPr>
            <p:nvPr/>
          </p:nvSpPr>
          <p:spPr bwMode="auto">
            <a:xfrm>
              <a:off x="3216" y="672"/>
              <a:ext cx="435" cy="21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Char</a:t>
              </a:r>
            </a:p>
          </p:txBody>
        </p:sp>
        <p:sp>
          <p:nvSpPr>
            <p:cNvPr id="41051" name="Rectangle 154"/>
            <p:cNvSpPr>
              <a:spLocks noChangeArrowheads="1"/>
            </p:cNvSpPr>
            <p:nvPr/>
          </p:nvSpPr>
          <p:spPr bwMode="auto">
            <a:xfrm>
              <a:off x="3216" y="1107"/>
              <a:ext cx="435" cy="21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T</a:t>
              </a:r>
              <a:endParaRPr lang="en-US" sz="1400" baseline="30000"/>
            </a:p>
          </p:txBody>
        </p:sp>
        <p:sp>
          <p:nvSpPr>
            <p:cNvPr id="41052" name="Rectangle 155"/>
            <p:cNvSpPr>
              <a:spLocks noChangeArrowheads="1"/>
            </p:cNvSpPr>
            <p:nvPr/>
          </p:nvSpPr>
          <p:spPr bwMode="auto">
            <a:xfrm>
              <a:off x="3216" y="1325"/>
              <a:ext cx="435" cy="21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A</a:t>
              </a:r>
              <a:endParaRPr lang="en-US" sz="1400" baseline="30000"/>
            </a:p>
          </p:txBody>
        </p:sp>
        <p:sp>
          <p:nvSpPr>
            <p:cNvPr id="41053" name="Rectangle 156"/>
            <p:cNvSpPr>
              <a:spLocks noChangeArrowheads="1"/>
            </p:cNvSpPr>
            <p:nvPr/>
          </p:nvSpPr>
          <p:spPr bwMode="auto">
            <a:xfrm>
              <a:off x="3216" y="1542"/>
              <a:ext cx="435" cy="21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O</a:t>
              </a:r>
              <a:endParaRPr lang="en-US" sz="1400" baseline="30000"/>
            </a:p>
          </p:txBody>
        </p:sp>
        <p:sp>
          <p:nvSpPr>
            <p:cNvPr id="41054" name="Rectangle 157"/>
            <p:cNvSpPr>
              <a:spLocks noChangeArrowheads="1"/>
            </p:cNvSpPr>
            <p:nvPr/>
          </p:nvSpPr>
          <p:spPr bwMode="auto">
            <a:xfrm>
              <a:off x="3216" y="1760"/>
              <a:ext cx="435" cy="21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  <a:endParaRPr lang="en-US" sz="1400" baseline="30000"/>
            </a:p>
          </p:txBody>
        </p:sp>
        <p:sp>
          <p:nvSpPr>
            <p:cNvPr id="41055" name="Rectangle 158"/>
            <p:cNvSpPr>
              <a:spLocks noChangeArrowheads="1"/>
            </p:cNvSpPr>
            <p:nvPr/>
          </p:nvSpPr>
          <p:spPr bwMode="auto">
            <a:xfrm>
              <a:off x="3216" y="1978"/>
              <a:ext cx="435" cy="21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N</a:t>
              </a:r>
              <a:endParaRPr lang="en-US" sz="1400" baseline="30000"/>
            </a:p>
          </p:txBody>
        </p:sp>
        <p:sp>
          <p:nvSpPr>
            <p:cNvPr id="41056" name="Rectangle 159"/>
            <p:cNvSpPr>
              <a:spLocks noChangeArrowheads="1"/>
            </p:cNvSpPr>
            <p:nvPr/>
          </p:nvSpPr>
          <p:spPr bwMode="auto">
            <a:xfrm>
              <a:off x="3216" y="2413"/>
              <a:ext cx="435" cy="21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R</a:t>
              </a:r>
              <a:endParaRPr lang="en-US" sz="1400" baseline="30000"/>
            </a:p>
          </p:txBody>
        </p:sp>
        <p:sp>
          <p:nvSpPr>
            <p:cNvPr id="41057" name="Rectangle 160"/>
            <p:cNvSpPr>
              <a:spLocks noChangeArrowheads="1"/>
            </p:cNvSpPr>
            <p:nvPr/>
          </p:nvSpPr>
          <p:spPr bwMode="auto">
            <a:xfrm>
              <a:off x="3216" y="2630"/>
              <a:ext cx="435" cy="21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H</a:t>
              </a:r>
              <a:endParaRPr lang="en-US" sz="1400" baseline="30000"/>
            </a:p>
          </p:txBody>
        </p:sp>
        <p:sp>
          <p:nvSpPr>
            <p:cNvPr id="41058" name="Rectangle 161"/>
            <p:cNvSpPr>
              <a:spLocks noChangeArrowheads="1"/>
            </p:cNvSpPr>
            <p:nvPr/>
          </p:nvSpPr>
          <p:spPr bwMode="auto">
            <a:xfrm>
              <a:off x="3216" y="2848"/>
              <a:ext cx="435" cy="21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L</a:t>
              </a:r>
              <a:endParaRPr lang="en-US" sz="1400" baseline="30000"/>
            </a:p>
          </p:txBody>
        </p:sp>
        <p:sp>
          <p:nvSpPr>
            <p:cNvPr id="41059" name="Rectangle 162"/>
            <p:cNvSpPr>
              <a:spLocks noChangeArrowheads="1"/>
            </p:cNvSpPr>
            <p:nvPr/>
          </p:nvSpPr>
          <p:spPr bwMode="auto">
            <a:xfrm>
              <a:off x="3216" y="3066"/>
              <a:ext cx="435" cy="21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D</a:t>
              </a:r>
              <a:endParaRPr lang="en-US" sz="1400" baseline="30000"/>
            </a:p>
          </p:txBody>
        </p:sp>
        <p:sp>
          <p:nvSpPr>
            <p:cNvPr id="41060" name="Rectangle 163"/>
            <p:cNvSpPr>
              <a:spLocks noChangeArrowheads="1"/>
            </p:cNvSpPr>
            <p:nvPr/>
          </p:nvSpPr>
          <p:spPr bwMode="auto">
            <a:xfrm>
              <a:off x="3651" y="3283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31</a:t>
              </a:r>
              <a:endParaRPr lang="en-US" sz="1400" baseline="30000"/>
            </a:p>
          </p:txBody>
        </p:sp>
        <p:sp>
          <p:nvSpPr>
            <p:cNvPr id="41061" name="Rectangle 164"/>
            <p:cNvSpPr>
              <a:spLocks noChangeArrowheads="1"/>
            </p:cNvSpPr>
            <p:nvPr/>
          </p:nvSpPr>
          <p:spPr bwMode="auto">
            <a:xfrm>
              <a:off x="3651" y="3501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27</a:t>
              </a:r>
              <a:endParaRPr lang="en-US" sz="1400" baseline="30000"/>
            </a:p>
          </p:txBody>
        </p:sp>
        <p:sp>
          <p:nvSpPr>
            <p:cNvPr id="41062" name="Rectangle 165"/>
            <p:cNvSpPr>
              <a:spLocks noChangeArrowheads="1"/>
            </p:cNvSpPr>
            <p:nvPr/>
          </p:nvSpPr>
          <p:spPr bwMode="auto">
            <a:xfrm>
              <a:off x="3216" y="3283"/>
              <a:ext cx="435" cy="21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C</a:t>
              </a:r>
              <a:endParaRPr lang="en-US" sz="1400" baseline="30000"/>
            </a:p>
          </p:txBody>
        </p:sp>
        <p:sp>
          <p:nvSpPr>
            <p:cNvPr id="41063" name="Rectangle 166"/>
            <p:cNvSpPr>
              <a:spLocks noChangeArrowheads="1"/>
            </p:cNvSpPr>
            <p:nvPr/>
          </p:nvSpPr>
          <p:spPr bwMode="auto">
            <a:xfrm>
              <a:off x="3216" y="3501"/>
              <a:ext cx="435" cy="21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U</a:t>
              </a:r>
              <a:endParaRPr lang="en-US" sz="1400" baseline="30000"/>
            </a:p>
          </p:txBody>
        </p:sp>
        <p:sp>
          <p:nvSpPr>
            <p:cNvPr id="41064" name="Rectangle 167"/>
            <p:cNvSpPr>
              <a:spLocks noChangeArrowheads="1"/>
            </p:cNvSpPr>
            <p:nvPr/>
          </p:nvSpPr>
          <p:spPr bwMode="auto">
            <a:xfrm>
              <a:off x="3651" y="2195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65</a:t>
              </a:r>
              <a:endParaRPr lang="en-US" sz="1400" baseline="30000"/>
            </a:p>
          </p:txBody>
        </p:sp>
        <p:sp>
          <p:nvSpPr>
            <p:cNvPr id="41065" name="Rectangle 168"/>
            <p:cNvSpPr>
              <a:spLocks noChangeArrowheads="1"/>
            </p:cNvSpPr>
            <p:nvPr/>
          </p:nvSpPr>
          <p:spPr bwMode="auto">
            <a:xfrm>
              <a:off x="3216" y="2195"/>
              <a:ext cx="435" cy="21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S</a:t>
              </a:r>
              <a:endParaRPr lang="en-US" sz="1400" baseline="30000"/>
            </a:p>
          </p:txBody>
        </p:sp>
        <p:sp>
          <p:nvSpPr>
            <p:cNvPr id="41066" name="Rectangle 169"/>
            <p:cNvSpPr>
              <a:spLocks noChangeArrowheads="1"/>
            </p:cNvSpPr>
            <p:nvPr/>
          </p:nvSpPr>
          <p:spPr bwMode="auto">
            <a:xfrm>
              <a:off x="4173" y="890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0000</a:t>
              </a:r>
              <a:endParaRPr lang="en-US" sz="1400" baseline="30000"/>
            </a:p>
          </p:txBody>
        </p:sp>
        <p:sp>
          <p:nvSpPr>
            <p:cNvPr id="41067" name="Rectangle 170"/>
            <p:cNvSpPr>
              <a:spLocks noChangeArrowheads="1"/>
            </p:cNvSpPr>
            <p:nvPr/>
          </p:nvSpPr>
          <p:spPr bwMode="auto">
            <a:xfrm>
              <a:off x="4173" y="672"/>
              <a:ext cx="522" cy="21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Fixed</a:t>
              </a:r>
            </a:p>
          </p:txBody>
        </p:sp>
        <p:sp>
          <p:nvSpPr>
            <p:cNvPr id="41068" name="Rectangle 171"/>
            <p:cNvSpPr>
              <a:spLocks noChangeArrowheads="1"/>
            </p:cNvSpPr>
            <p:nvPr/>
          </p:nvSpPr>
          <p:spPr bwMode="auto">
            <a:xfrm>
              <a:off x="4173" y="1107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0001</a:t>
              </a:r>
              <a:endParaRPr lang="en-US" sz="1400" baseline="30000"/>
            </a:p>
          </p:txBody>
        </p:sp>
        <p:sp>
          <p:nvSpPr>
            <p:cNvPr id="41069" name="Rectangle 172"/>
            <p:cNvSpPr>
              <a:spLocks noChangeArrowheads="1"/>
            </p:cNvSpPr>
            <p:nvPr/>
          </p:nvSpPr>
          <p:spPr bwMode="auto">
            <a:xfrm>
              <a:off x="4173" y="1325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0010</a:t>
              </a:r>
              <a:endParaRPr lang="en-US" sz="1400" baseline="30000"/>
            </a:p>
          </p:txBody>
        </p:sp>
        <p:sp>
          <p:nvSpPr>
            <p:cNvPr id="41070" name="Rectangle 173"/>
            <p:cNvSpPr>
              <a:spLocks noChangeArrowheads="1"/>
            </p:cNvSpPr>
            <p:nvPr/>
          </p:nvSpPr>
          <p:spPr bwMode="auto">
            <a:xfrm>
              <a:off x="4173" y="1542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0011</a:t>
              </a:r>
              <a:endParaRPr lang="en-US" sz="1400" baseline="30000"/>
            </a:p>
          </p:txBody>
        </p:sp>
        <p:sp>
          <p:nvSpPr>
            <p:cNvPr id="41071" name="Rectangle 174"/>
            <p:cNvSpPr>
              <a:spLocks noChangeArrowheads="1"/>
            </p:cNvSpPr>
            <p:nvPr/>
          </p:nvSpPr>
          <p:spPr bwMode="auto">
            <a:xfrm>
              <a:off x="4173" y="1760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0100</a:t>
              </a:r>
              <a:endParaRPr lang="en-US" sz="1400" baseline="30000"/>
            </a:p>
          </p:txBody>
        </p:sp>
        <p:sp>
          <p:nvSpPr>
            <p:cNvPr id="41072" name="Rectangle 175"/>
            <p:cNvSpPr>
              <a:spLocks noChangeArrowheads="1"/>
            </p:cNvSpPr>
            <p:nvPr/>
          </p:nvSpPr>
          <p:spPr bwMode="auto">
            <a:xfrm>
              <a:off x="4173" y="1978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0101</a:t>
              </a:r>
              <a:endParaRPr lang="en-US" sz="1400" baseline="30000"/>
            </a:p>
          </p:txBody>
        </p:sp>
        <p:sp>
          <p:nvSpPr>
            <p:cNvPr id="41073" name="Rectangle 176"/>
            <p:cNvSpPr>
              <a:spLocks noChangeArrowheads="1"/>
            </p:cNvSpPr>
            <p:nvPr/>
          </p:nvSpPr>
          <p:spPr bwMode="auto">
            <a:xfrm>
              <a:off x="4173" y="2413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0111</a:t>
              </a:r>
              <a:endParaRPr lang="en-US" sz="1400" baseline="30000"/>
            </a:p>
          </p:txBody>
        </p:sp>
        <p:sp>
          <p:nvSpPr>
            <p:cNvPr id="41074" name="Rectangle 177"/>
            <p:cNvSpPr>
              <a:spLocks noChangeArrowheads="1"/>
            </p:cNvSpPr>
            <p:nvPr/>
          </p:nvSpPr>
          <p:spPr bwMode="auto">
            <a:xfrm>
              <a:off x="4173" y="2630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1000</a:t>
              </a:r>
              <a:endParaRPr lang="en-US" sz="1400" baseline="30000"/>
            </a:p>
          </p:txBody>
        </p:sp>
        <p:sp>
          <p:nvSpPr>
            <p:cNvPr id="41075" name="Rectangle 178"/>
            <p:cNvSpPr>
              <a:spLocks noChangeArrowheads="1"/>
            </p:cNvSpPr>
            <p:nvPr/>
          </p:nvSpPr>
          <p:spPr bwMode="auto">
            <a:xfrm>
              <a:off x="4173" y="2848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1001</a:t>
              </a:r>
              <a:endParaRPr lang="en-US" sz="1400" baseline="30000"/>
            </a:p>
          </p:txBody>
        </p:sp>
        <p:sp>
          <p:nvSpPr>
            <p:cNvPr id="41076" name="Rectangle 179"/>
            <p:cNvSpPr>
              <a:spLocks noChangeArrowheads="1"/>
            </p:cNvSpPr>
            <p:nvPr/>
          </p:nvSpPr>
          <p:spPr bwMode="auto">
            <a:xfrm>
              <a:off x="4173" y="3066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1010</a:t>
              </a:r>
              <a:endParaRPr lang="en-US" sz="1400" baseline="30000"/>
            </a:p>
          </p:txBody>
        </p:sp>
        <p:sp>
          <p:nvSpPr>
            <p:cNvPr id="41077" name="Rectangle 180"/>
            <p:cNvSpPr>
              <a:spLocks noChangeArrowheads="1"/>
            </p:cNvSpPr>
            <p:nvPr/>
          </p:nvSpPr>
          <p:spPr bwMode="auto">
            <a:xfrm>
              <a:off x="4173" y="3283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1011</a:t>
              </a:r>
              <a:endParaRPr lang="en-US" sz="1400" baseline="30000"/>
            </a:p>
          </p:txBody>
        </p:sp>
        <p:sp>
          <p:nvSpPr>
            <p:cNvPr id="41078" name="Rectangle 181"/>
            <p:cNvSpPr>
              <a:spLocks noChangeArrowheads="1"/>
            </p:cNvSpPr>
            <p:nvPr/>
          </p:nvSpPr>
          <p:spPr bwMode="auto">
            <a:xfrm>
              <a:off x="4173" y="3501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1100</a:t>
              </a:r>
              <a:endParaRPr lang="en-US" sz="1400" baseline="30000"/>
            </a:p>
          </p:txBody>
        </p:sp>
        <p:sp>
          <p:nvSpPr>
            <p:cNvPr id="41079" name="Rectangle 182"/>
            <p:cNvSpPr>
              <a:spLocks noChangeArrowheads="1"/>
            </p:cNvSpPr>
            <p:nvPr/>
          </p:nvSpPr>
          <p:spPr bwMode="auto">
            <a:xfrm>
              <a:off x="4173" y="2195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0110</a:t>
              </a:r>
              <a:endParaRPr lang="en-US" sz="1400" baseline="30000"/>
            </a:p>
          </p:txBody>
        </p:sp>
        <p:sp>
          <p:nvSpPr>
            <p:cNvPr id="41080" name="Rectangle 183"/>
            <p:cNvSpPr>
              <a:spLocks noChangeArrowheads="1"/>
            </p:cNvSpPr>
            <p:nvPr/>
          </p:nvSpPr>
          <p:spPr bwMode="auto">
            <a:xfrm>
              <a:off x="4652" y="890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110</a:t>
              </a:r>
              <a:endParaRPr lang="en-US" sz="1400" baseline="30000"/>
            </a:p>
          </p:txBody>
        </p:sp>
        <p:sp>
          <p:nvSpPr>
            <p:cNvPr id="41081" name="Rectangle 184"/>
            <p:cNvSpPr>
              <a:spLocks noChangeArrowheads="1"/>
            </p:cNvSpPr>
            <p:nvPr/>
          </p:nvSpPr>
          <p:spPr bwMode="auto">
            <a:xfrm>
              <a:off x="4652" y="672"/>
              <a:ext cx="522" cy="21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Huff</a:t>
              </a:r>
            </a:p>
          </p:txBody>
        </p:sp>
        <p:sp>
          <p:nvSpPr>
            <p:cNvPr id="41082" name="Rectangle 185"/>
            <p:cNvSpPr>
              <a:spLocks noChangeArrowheads="1"/>
            </p:cNvSpPr>
            <p:nvPr/>
          </p:nvSpPr>
          <p:spPr bwMode="auto">
            <a:xfrm>
              <a:off x="4652" y="1107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011</a:t>
              </a:r>
              <a:endParaRPr lang="en-US" sz="1400" baseline="30000"/>
            </a:p>
          </p:txBody>
        </p:sp>
        <p:sp>
          <p:nvSpPr>
            <p:cNvPr id="41083" name="Rectangle 186"/>
            <p:cNvSpPr>
              <a:spLocks noChangeArrowheads="1"/>
            </p:cNvSpPr>
            <p:nvPr/>
          </p:nvSpPr>
          <p:spPr bwMode="auto">
            <a:xfrm>
              <a:off x="4652" y="1325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000</a:t>
              </a:r>
              <a:endParaRPr lang="en-US" sz="1400" baseline="30000"/>
            </a:p>
          </p:txBody>
        </p:sp>
        <p:sp>
          <p:nvSpPr>
            <p:cNvPr id="41084" name="Rectangle 187"/>
            <p:cNvSpPr>
              <a:spLocks noChangeArrowheads="1"/>
            </p:cNvSpPr>
            <p:nvPr/>
          </p:nvSpPr>
          <p:spPr bwMode="auto">
            <a:xfrm>
              <a:off x="4652" y="1542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001</a:t>
              </a:r>
              <a:endParaRPr lang="en-US" sz="1400" baseline="30000"/>
            </a:p>
          </p:txBody>
        </p:sp>
        <p:sp>
          <p:nvSpPr>
            <p:cNvPr id="41085" name="Rectangle 188"/>
            <p:cNvSpPr>
              <a:spLocks noChangeArrowheads="1"/>
            </p:cNvSpPr>
            <p:nvPr/>
          </p:nvSpPr>
          <p:spPr bwMode="auto">
            <a:xfrm>
              <a:off x="4652" y="1760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1011</a:t>
              </a:r>
              <a:endParaRPr lang="en-US" sz="1400" baseline="30000"/>
            </a:p>
          </p:txBody>
        </p:sp>
        <p:sp>
          <p:nvSpPr>
            <p:cNvPr id="41086" name="Rectangle 189"/>
            <p:cNvSpPr>
              <a:spLocks noChangeArrowheads="1"/>
            </p:cNvSpPr>
            <p:nvPr/>
          </p:nvSpPr>
          <p:spPr bwMode="auto">
            <a:xfrm>
              <a:off x="4652" y="1978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1010</a:t>
              </a:r>
              <a:endParaRPr lang="en-US" sz="1400" baseline="30000"/>
            </a:p>
          </p:txBody>
        </p:sp>
        <p:sp>
          <p:nvSpPr>
            <p:cNvPr id="41087" name="Rectangle 190"/>
            <p:cNvSpPr>
              <a:spLocks noChangeArrowheads="1"/>
            </p:cNvSpPr>
            <p:nvPr/>
          </p:nvSpPr>
          <p:spPr bwMode="auto">
            <a:xfrm>
              <a:off x="4652" y="2413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1000</a:t>
              </a:r>
              <a:endParaRPr lang="en-US" sz="1400" baseline="30000"/>
            </a:p>
          </p:txBody>
        </p:sp>
        <p:sp>
          <p:nvSpPr>
            <p:cNvPr id="41088" name="Rectangle 191"/>
            <p:cNvSpPr>
              <a:spLocks noChangeArrowheads="1"/>
            </p:cNvSpPr>
            <p:nvPr/>
          </p:nvSpPr>
          <p:spPr bwMode="auto">
            <a:xfrm>
              <a:off x="4652" y="2630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1111</a:t>
              </a:r>
              <a:endParaRPr lang="en-US" sz="1400" baseline="30000"/>
            </a:p>
          </p:txBody>
        </p:sp>
        <p:sp>
          <p:nvSpPr>
            <p:cNvPr id="41089" name="Rectangle 192"/>
            <p:cNvSpPr>
              <a:spLocks noChangeArrowheads="1"/>
            </p:cNvSpPr>
            <p:nvPr/>
          </p:nvSpPr>
          <p:spPr bwMode="auto">
            <a:xfrm>
              <a:off x="4652" y="2848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0101</a:t>
              </a:r>
              <a:endParaRPr lang="en-US" sz="1400" baseline="30000"/>
            </a:p>
          </p:txBody>
        </p:sp>
        <p:sp>
          <p:nvSpPr>
            <p:cNvPr id="41090" name="Rectangle 193"/>
            <p:cNvSpPr>
              <a:spLocks noChangeArrowheads="1"/>
            </p:cNvSpPr>
            <p:nvPr/>
          </p:nvSpPr>
          <p:spPr bwMode="auto">
            <a:xfrm>
              <a:off x="4652" y="3066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0100</a:t>
              </a:r>
              <a:endParaRPr lang="en-US" sz="1400" baseline="30000"/>
            </a:p>
          </p:txBody>
        </p:sp>
        <p:sp>
          <p:nvSpPr>
            <p:cNvPr id="41091" name="Rectangle 194"/>
            <p:cNvSpPr>
              <a:spLocks noChangeArrowheads="1"/>
            </p:cNvSpPr>
            <p:nvPr/>
          </p:nvSpPr>
          <p:spPr bwMode="auto">
            <a:xfrm>
              <a:off x="4652" y="3283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11100</a:t>
              </a:r>
              <a:endParaRPr lang="en-US" sz="1400" baseline="30000"/>
            </a:p>
          </p:txBody>
        </p:sp>
        <p:sp>
          <p:nvSpPr>
            <p:cNvPr id="41092" name="Rectangle 195"/>
            <p:cNvSpPr>
              <a:spLocks noChangeArrowheads="1"/>
            </p:cNvSpPr>
            <p:nvPr/>
          </p:nvSpPr>
          <p:spPr bwMode="auto">
            <a:xfrm>
              <a:off x="4652" y="3501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11101</a:t>
              </a:r>
              <a:endParaRPr lang="en-US" sz="1400" baseline="30000"/>
            </a:p>
          </p:txBody>
        </p:sp>
        <p:sp>
          <p:nvSpPr>
            <p:cNvPr id="41093" name="Rectangle 196"/>
            <p:cNvSpPr>
              <a:spLocks noChangeArrowheads="1"/>
            </p:cNvSpPr>
            <p:nvPr/>
          </p:nvSpPr>
          <p:spPr bwMode="auto">
            <a:xfrm>
              <a:off x="4652" y="2195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1001</a:t>
              </a:r>
              <a:endParaRPr lang="en-US" sz="1400" baseline="30000"/>
            </a:p>
          </p:txBody>
        </p:sp>
        <p:sp>
          <p:nvSpPr>
            <p:cNvPr id="41094" name="Rectangle 197"/>
            <p:cNvSpPr>
              <a:spLocks noChangeArrowheads="1"/>
            </p:cNvSpPr>
            <p:nvPr/>
          </p:nvSpPr>
          <p:spPr bwMode="auto">
            <a:xfrm>
              <a:off x="3651" y="3718"/>
              <a:ext cx="522" cy="21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838</a:t>
              </a:r>
              <a:endParaRPr 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41095" name="Rectangle 198"/>
            <p:cNvSpPr>
              <a:spLocks noChangeArrowheads="1"/>
            </p:cNvSpPr>
            <p:nvPr/>
          </p:nvSpPr>
          <p:spPr bwMode="auto">
            <a:xfrm>
              <a:off x="3216" y="3718"/>
              <a:ext cx="435" cy="21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Total</a:t>
              </a:r>
              <a:endParaRPr 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41096" name="Rectangle 199"/>
            <p:cNvSpPr>
              <a:spLocks noChangeArrowheads="1"/>
            </p:cNvSpPr>
            <p:nvPr/>
          </p:nvSpPr>
          <p:spPr bwMode="auto">
            <a:xfrm>
              <a:off x="4173" y="3718"/>
              <a:ext cx="522" cy="21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4.00</a:t>
              </a:r>
              <a:endParaRPr 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41097" name="Rectangle 200"/>
            <p:cNvSpPr>
              <a:spLocks noChangeArrowheads="1"/>
            </p:cNvSpPr>
            <p:nvPr/>
          </p:nvSpPr>
          <p:spPr bwMode="auto">
            <a:xfrm>
              <a:off x="4652" y="3718"/>
              <a:ext cx="522" cy="21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3.62</a:t>
              </a:r>
              <a:endParaRPr lang="en-US" sz="1400" baseline="30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99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4800600" y="1295400"/>
            <a:ext cx="3108325" cy="5181600"/>
            <a:chOff x="3216" y="672"/>
            <a:chExt cx="1958" cy="3264"/>
          </a:xfrm>
        </p:grpSpPr>
        <p:sp>
          <p:nvSpPr>
            <p:cNvPr id="4" name="Rectangle 141"/>
            <p:cNvSpPr>
              <a:spLocks noChangeArrowheads="1"/>
            </p:cNvSpPr>
            <p:nvPr/>
          </p:nvSpPr>
          <p:spPr bwMode="auto">
            <a:xfrm>
              <a:off x="3651" y="890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125</a:t>
              </a:r>
              <a:endParaRPr lang="en-US" sz="1400" baseline="30000"/>
            </a:p>
          </p:txBody>
        </p:sp>
        <p:sp>
          <p:nvSpPr>
            <p:cNvPr id="5" name="Rectangle 142"/>
            <p:cNvSpPr>
              <a:spLocks noChangeArrowheads="1"/>
            </p:cNvSpPr>
            <p:nvPr/>
          </p:nvSpPr>
          <p:spPr bwMode="auto">
            <a:xfrm>
              <a:off x="3651" y="672"/>
              <a:ext cx="522" cy="21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Freq</a:t>
              </a:r>
            </a:p>
          </p:txBody>
        </p:sp>
        <p:sp>
          <p:nvSpPr>
            <p:cNvPr id="6" name="Rectangle 143"/>
            <p:cNvSpPr>
              <a:spLocks noChangeArrowheads="1"/>
            </p:cNvSpPr>
            <p:nvPr/>
          </p:nvSpPr>
          <p:spPr bwMode="auto">
            <a:xfrm>
              <a:off x="3651" y="1107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93</a:t>
              </a:r>
              <a:endParaRPr lang="en-US" sz="1400" baseline="30000"/>
            </a:p>
          </p:txBody>
        </p:sp>
        <p:sp>
          <p:nvSpPr>
            <p:cNvPr id="7" name="Rectangle 144"/>
            <p:cNvSpPr>
              <a:spLocks noChangeArrowheads="1"/>
            </p:cNvSpPr>
            <p:nvPr/>
          </p:nvSpPr>
          <p:spPr bwMode="auto">
            <a:xfrm>
              <a:off x="3651" y="1325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80</a:t>
              </a:r>
              <a:endParaRPr lang="en-US" sz="1400" baseline="30000"/>
            </a:p>
          </p:txBody>
        </p:sp>
        <p:sp>
          <p:nvSpPr>
            <p:cNvPr id="8" name="Rectangle 145"/>
            <p:cNvSpPr>
              <a:spLocks noChangeArrowheads="1"/>
            </p:cNvSpPr>
            <p:nvPr/>
          </p:nvSpPr>
          <p:spPr bwMode="auto">
            <a:xfrm>
              <a:off x="3651" y="1542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76</a:t>
              </a:r>
              <a:endParaRPr lang="en-US" sz="1400" baseline="30000"/>
            </a:p>
          </p:txBody>
        </p:sp>
        <p:sp>
          <p:nvSpPr>
            <p:cNvPr id="9" name="Rectangle 146"/>
            <p:cNvSpPr>
              <a:spLocks noChangeArrowheads="1"/>
            </p:cNvSpPr>
            <p:nvPr/>
          </p:nvSpPr>
          <p:spPr bwMode="auto">
            <a:xfrm>
              <a:off x="3651" y="1760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73</a:t>
              </a:r>
              <a:endParaRPr lang="en-US" sz="1400" baseline="30000"/>
            </a:p>
          </p:txBody>
        </p:sp>
        <p:sp>
          <p:nvSpPr>
            <p:cNvPr id="10" name="Rectangle 147"/>
            <p:cNvSpPr>
              <a:spLocks noChangeArrowheads="1"/>
            </p:cNvSpPr>
            <p:nvPr/>
          </p:nvSpPr>
          <p:spPr bwMode="auto">
            <a:xfrm>
              <a:off x="3651" y="1978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71</a:t>
              </a:r>
              <a:endParaRPr lang="en-US" sz="1400" baseline="30000"/>
            </a:p>
          </p:txBody>
        </p:sp>
        <p:sp>
          <p:nvSpPr>
            <p:cNvPr id="11" name="Rectangle 148"/>
            <p:cNvSpPr>
              <a:spLocks noChangeArrowheads="1"/>
            </p:cNvSpPr>
            <p:nvPr/>
          </p:nvSpPr>
          <p:spPr bwMode="auto">
            <a:xfrm>
              <a:off x="3651" y="2413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61</a:t>
              </a:r>
              <a:endParaRPr lang="en-US" sz="1400" baseline="30000"/>
            </a:p>
          </p:txBody>
        </p:sp>
        <p:sp>
          <p:nvSpPr>
            <p:cNvPr id="12" name="Rectangle 149"/>
            <p:cNvSpPr>
              <a:spLocks noChangeArrowheads="1"/>
            </p:cNvSpPr>
            <p:nvPr/>
          </p:nvSpPr>
          <p:spPr bwMode="auto">
            <a:xfrm>
              <a:off x="3651" y="2630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dirty="0"/>
                <a:t>55</a:t>
              </a:r>
              <a:endParaRPr lang="en-US" sz="1400" baseline="30000" dirty="0"/>
            </a:p>
          </p:txBody>
        </p:sp>
        <p:sp>
          <p:nvSpPr>
            <p:cNvPr id="13" name="Rectangle 150"/>
            <p:cNvSpPr>
              <a:spLocks noChangeArrowheads="1"/>
            </p:cNvSpPr>
            <p:nvPr/>
          </p:nvSpPr>
          <p:spPr bwMode="auto">
            <a:xfrm>
              <a:off x="3651" y="2848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41</a:t>
              </a:r>
              <a:endParaRPr lang="en-US" sz="1400" baseline="30000"/>
            </a:p>
          </p:txBody>
        </p:sp>
        <p:sp>
          <p:nvSpPr>
            <p:cNvPr id="14" name="Rectangle 151"/>
            <p:cNvSpPr>
              <a:spLocks noChangeArrowheads="1"/>
            </p:cNvSpPr>
            <p:nvPr/>
          </p:nvSpPr>
          <p:spPr bwMode="auto">
            <a:xfrm>
              <a:off x="3651" y="3066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40</a:t>
              </a:r>
              <a:endParaRPr lang="en-US" sz="1400" baseline="30000"/>
            </a:p>
          </p:txBody>
        </p:sp>
        <p:sp>
          <p:nvSpPr>
            <p:cNvPr id="15" name="Rectangle 152"/>
            <p:cNvSpPr>
              <a:spLocks noChangeArrowheads="1"/>
            </p:cNvSpPr>
            <p:nvPr/>
          </p:nvSpPr>
          <p:spPr bwMode="auto">
            <a:xfrm>
              <a:off x="3216" y="890"/>
              <a:ext cx="435" cy="21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E</a:t>
              </a:r>
              <a:endParaRPr lang="en-US" sz="1400" baseline="30000"/>
            </a:p>
          </p:txBody>
        </p:sp>
        <p:sp>
          <p:nvSpPr>
            <p:cNvPr id="16" name="Rectangle 153"/>
            <p:cNvSpPr>
              <a:spLocks noChangeArrowheads="1"/>
            </p:cNvSpPr>
            <p:nvPr/>
          </p:nvSpPr>
          <p:spPr bwMode="auto">
            <a:xfrm>
              <a:off x="3216" y="672"/>
              <a:ext cx="435" cy="21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Char</a:t>
              </a:r>
            </a:p>
          </p:txBody>
        </p:sp>
        <p:sp>
          <p:nvSpPr>
            <p:cNvPr id="17" name="Rectangle 154"/>
            <p:cNvSpPr>
              <a:spLocks noChangeArrowheads="1"/>
            </p:cNvSpPr>
            <p:nvPr/>
          </p:nvSpPr>
          <p:spPr bwMode="auto">
            <a:xfrm>
              <a:off x="3216" y="1107"/>
              <a:ext cx="435" cy="21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T</a:t>
              </a:r>
              <a:endParaRPr lang="en-US" sz="1400" baseline="30000"/>
            </a:p>
          </p:txBody>
        </p:sp>
        <p:sp>
          <p:nvSpPr>
            <p:cNvPr id="18" name="Rectangle 155"/>
            <p:cNvSpPr>
              <a:spLocks noChangeArrowheads="1"/>
            </p:cNvSpPr>
            <p:nvPr/>
          </p:nvSpPr>
          <p:spPr bwMode="auto">
            <a:xfrm>
              <a:off x="3216" y="1325"/>
              <a:ext cx="435" cy="21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A</a:t>
              </a:r>
              <a:endParaRPr lang="en-US" sz="1400" baseline="30000"/>
            </a:p>
          </p:txBody>
        </p:sp>
        <p:sp>
          <p:nvSpPr>
            <p:cNvPr id="19" name="Rectangle 156"/>
            <p:cNvSpPr>
              <a:spLocks noChangeArrowheads="1"/>
            </p:cNvSpPr>
            <p:nvPr/>
          </p:nvSpPr>
          <p:spPr bwMode="auto">
            <a:xfrm>
              <a:off x="3216" y="1542"/>
              <a:ext cx="435" cy="21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O</a:t>
              </a:r>
              <a:endParaRPr lang="en-US" sz="1400" baseline="30000"/>
            </a:p>
          </p:txBody>
        </p:sp>
        <p:sp>
          <p:nvSpPr>
            <p:cNvPr id="20" name="Rectangle 157"/>
            <p:cNvSpPr>
              <a:spLocks noChangeArrowheads="1"/>
            </p:cNvSpPr>
            <p:nvPr/>
          </p:nvSpPr>
          <p:spPr bwMode="auto">
            <a:xfrm>
              <a:off x="3216" y="1760"/>
              <a:ext cx="435" cy="21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  <a:endParaRPr lang="en-US" sz="1400" baseline="30000"/>
            </a:p>
          </p:txBody>
        </p:sp>
        <p:sp>
          <p:nvSpPr>
            <p:cNvPr id="21" name="Rectangle 158"/>
            <p:cNvSpPr>
              <a:spLocks noChangeArrowheads="1"/>
            </p:cNvSpPr>
            <p:nvPr/>
          </p:nvSpPr>
          <p:spPr bwMode="auto">
            <a:xfrm>
              <a:off x="3216" y="1978"/>
              <a:ext cx="435" cy="21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N</a:t>
              </a:r>
              <a:endParaRPr lang="en-US" sz="1400" baseline="30000"/>
            </a:p>
          </p:txBody>
        </p:sp>
        <p:sp>
          <p:nvSpPr>
            <p:cNvPr id="22" name="Rectangle 159"/>
            <p:cNvSpPr>
              <a:spLocks noChangeArrowheads="1"/>
            </p:cNvSpPr>
            <p:nvPr/>
          </p:nvSpPr>
          <p:spPr bwMode="auto">
            <a:xfrm>
              <a:off x="3216" y="2413"/>
              <a:ext cx="435" cy="21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R</a:t>
              </a:r>
              <a:endParaRPr lang="en-US" sz="1400" baseline="30000"/>
            </a:p>
          </p:txBody>
        </p:sp>
        <p:sp>
          <p:nvSpPr>
            <p:cNvPr id="23" name="Rectangle 160"/>
            <p:cNvSpPr>
              <a:spLocks noChangeArrowheads="1"/>
            </p:cNvSpPr>
            <p:nvPr/>
          </p:nvSpPr>
          <p:spPr bwMode="auto">
            <a:xfrm>
              <a:off x="3216" y="2630"/>
              <a:ext cx="435" cy="21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H</a:t>
              </a:r>
              <a:endParaRPr lang="en-US" sz="1400" baseline="30000"/>
            </a:p>
          </p:txBody>
        </p:sp>
        <p:sp>
          <p:nvSpPr>
            <p:cNvPr id="24" name="Rectangle 161"/>
            <p:cNvSpPr>
              <a:spLocks noChangeArrowheads="1"/>
            </p:cNvSpPr>
            <p:nvPr/>
          </p:nvSpPr>
          <p:spPr bwMode="auto">
            <a:xfrm>
              <a:off x="3216" y="2848"/>
              <a:ext cx="435" cy="21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L</a:t>
              </a:r>
              <a:endParaRPr lang="en-US" sz="1400" baseline="30000"/>
            </a:p>
          </p:txBody>
        </p:sp>
        <p:sp>
          <p:nvSpPr>
            <p:cNvPr id="25" name="Rectangle 162"/>
            <p:cNvSpPr>
              <a:spLocks noChangeArrowheads="1"/>
            </p:cNvSpPr>
            <p:nvPr/>
          </p:nvSpPr>
          <p:spPr bwMode="auto">
            <a:xfrm>
              <a:off x="3216" y="3066"/>
              <a:ext cx="435" cy="21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D</a:t>
              </a:r>
              <a:endParaRPr lang="en-US" sz="1400" baseline="30000"/>
            </a:p>
          </p:txBody>
        </p:sp>
        <p:sp>
          <p:nvSpPr>
            <p:cNvPr id="26" name="Rectangle 163"/>
            <p:cNvSpPr>
              <a:spLocks noChangeArrowheads="1"/>
            </p:cNvSpPr>
            <p:nvPr/>
          </p:nvSpPr>
          <p:spPr bwMode="auto">
            <a:xfrm>
              <a:off x="3651" y="3283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31</a:t>
              </a:r>
              <a:endParaRPr lang="en-US" sz="1400" baseline="30000"/>
            </a:p>
          </p:txBody>
        </p:sp>
        <p:sp>
          <p:nvSpPr>
            <p:cNvPr id="27" name="Rectangle 164"/>
            <p:cNvSpPr>
              <a:spLocks noChangeArrowheads="1"/>
            </p:cNvSpPr>
            <p:nvPr/>
          </p:nvSpPr>
          <p:spPr bwMode="auto">
            <a:xfrm>
              <a:off x="3651" y="3501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27</a:t>
              </a:r>
              <a:endParaRPr lang="en-US" sz="1400" baseline="30000"/>
            </a:p>
          </p:txBody>
        </p:sp>
        <p:sp>
          <p:nvSpPr>
            <p:cNvPr id="28" name="Rectangle 165"/>
            <p:cNvSpPr>
              <a:spLocks noChangeArrowheads="1"/>
            </p:cNvSpPr>
            <p:nvPr/>
          </p:nvSpPr>
          <p:spPr bwMode="auto">
            <a:xfrm>
              <a:off x="3216" y="3283"/>
              <a:ext cx="435" cy="21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C</a:t>
              </a:r>
              <a:endParaRPr lang="en-US" sz="1400" baseline="30000"/>
            </a:p>
          </p:txBody>
        </p:sp>
        <p:sp>
          <p:nvSpPr>
            <p:cNvPr id="29" name="Rectangle 166"/>
            <p:cNvSpPr>
              <a:spLocks noChangeArrowheads="1"/>
            </p:cNvSpPr>
            <p:nvPr/>
          </p:nvSpPr>
          <p:spPr bwMode="auto">
            <a:xfrm>
              <a:off x="3216" y="3501"/>
              <a:ext cx="435" cy="21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U</a:t>
              </a:r>
              <a:endParaRPr lang="en-US" sz="1400" baseline="30000"/>
            </a:p>
          </p:txBody>
        </p:sp>
        <p:sp>
          <p:nvSpPr>
            <p:cNvPr id="30" name="Rectangle 167"/>
            <p:cNvSpPr>
              <a:spLocks noChangeArrowheads="1"/>
            </p:cNvSpPr>
            <p:nvPr/>
          </p:nvSpPr>
          <p:spPr bwMode="auto">
            <a:xfrm>
              <a:off x="3651" y="2195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65</a:t>
              </a:r>
              <a:endParaRPr lang="en-US" sz="1400" baseline="30000"/>
            </a:p>
          </p:txBody>
        </p:sp>
        <p:sp>
          <p:nvSpPr>
            <p:cNvPr id="31" name="Rectangle 168"/>
            <p:cNvSpPr>
              <a:spLocks noChangeArrowheads="1"/>
            </p:cNvSpPr>
            <p:nvPr/>
          </p:nvSpPr>
          <p:spPr bwMode="auto">
            <a:xfrm>
              <a:off x="3216" y="2195"/>
              <a:ext cx="435" cy="21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S</a:t>
              </a:r>
              <a:endParaRPr lang="en-US" sz="1400" baseline="30000"/>
            </a:p>
          </p:txBody>
        </p:sp>
        <p:sp>
          <p:nvSpPr>
            <p:cNvPr id="32" name="Rectangle 169"/>
            <p:cNvSpPr>
              <a:spLocks noChangeArrowheads="1"/>
            </p:cNvSpPr>
            <p:nvPr/>
          </p:nvSpPr>
          <p:spPr bwMode="auto">
            <a:xfrm>
              <a:off x="4173" y="890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0000</a:t>
              </a:r>
              <a:endParaRPr lang="en-US" sz="1400" baseline="30000"/>
            </a:p>
          </p:txBody>
        </p:sp>
        <p:sp>
          <p:nvSpPr>
            <p:cNvPr id="33" name="Rectangle 170"/>
            <p:cNvSpPr>
              <a:spLocks noChangeArrowheads="1"/>
            </p:cNvSpPr>
            <p:nvPr/>
          </p:nvSpPr>
          <p:spPr bwMode="auto">
            <a:xfrm>
              <a:off x="4173" y="672"/>
              <a:ext cx="522" cy="21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Fixed</a:t>
              </a:r>
            </a:p>
          </p:txBody>
        </p:sp>
        <p:sp>
          <p:nvSpPr>
            <p:cNvPr id="34" name="Rectangle 171"/>
            <p:cNvSpPr>
              <a:spLocks noChangeArrowheads="1"/>
            </p:cNvSpPr>
            <p:nvPr/>
          </p:nvSpPr>
          <p:spPr bwMode="auto">
            <a:xfrm>
              <a:off x="4173" y="1107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0001</a:t>
              </a:r>
              <a:endParaRPr lang="en-US" sz="1400" baseline="30000"/>
            </a:p>
          </p:txBody>
        </p:sp>
        <p:sp>
          <p:nvSpPr>
            <p:cNvPr id="35" name="Rectangle 172"/>
            <p:cNvSpPr>
              <a:spLocks noChangeArrowheads="1"/>
            </p:cNvSpPr>
            <p:nvPr/>
          </p:nvSpPr>
          <p:spPr bwMode="auto">
            <a:xfrm>
              <a:off x="4173" y="1325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0010</a:t>
              </a:r>
              <a:endParaRPr lang="en-US" sz="1400" baseline="30000"/>
            </a:p>
          </p:txBody>
        </p:sp>
        <p:sp>
          <p:nvSpPr>
            <p:cNvPr id="36" name="Rectangle 173"/>
            <p:cNvSpPr>
              <a:spLocks noChangeArrowheads="1"/>
            </p:cNvSpPr>
            <p:nvPr/>
          </p:nvSpPr>
          <p:spPr bwMode="auto">
            <a:xfrm>
              <a:off x="4173" y="1542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0011</a:t>
              </a:r>
              <a:endParaRPr lang="en-US" sz="1400" baseline="30000"/>
            </a:p>
          </p:txBody>
        </p:sp>
        <p:sp>
          <p:nvSpPr>
            <p:cNvPr id="37" name="Rectangle 174"/>
            <p:cNvSpPr>
              <a:spLocks noChangeArrowheads="1"/>
            </p:cNvSpPr>
            <p:nvPr/>
          </p:nvSpPr>
          <p:spPr bwMode="auto">
            <a:xfrm>
              <a:off x="4173" y="1760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0100</a:t>
              </a:r>
              <a:endParaRPr lang="en-US" sz="1400" baseline="30000"/>
            </a:p>
          </p:txBody>
        </p:sp>
        <p:sp>
          <p:nvSpPr>
            <p:cNvPr id="38" name="Rectangle 175"/>
            <p:cNvSpPr>
              <a:spLocks noChangeArrowheads="1"/>
            </p:cNvSpPr>
            <p:nvPr/>
          </p:nvSpPr>
          <p:spPr bwMode="auto">
            <a:xfrm>
              <a:off x="4173" y="1978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0101</a:t>
              </a:r>
              <a:endParaRPr lang="en-US" sz="1400" baseline="30000"/>
            </a:p>
          </p:txBody>
        </p:sp>
        <p:sp>
          <p:nvSpPr>
            <p:cNvPr id="39" name="Rectangle 176"/>
            <p:cNvSpPr>
              <a:spLocks noChangeArrowheads="1"/>
            </p:cNvSpPr>
            <p:nvPr/>
          </p:nvSpPr>
          <p:spPr bwMode="auto">
            <a:xfrm>
              <a:off x="4173" y="2413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0111</a:t>
              </a:r>
              <a:endParaRPr lang="en-US" sz="1400" baseline="30000"/>
            </a:p>
          </p:txBody>
        </p:sp>
        <p:sp>
          <p:nvSpPr>
            <p:cNvPr id="40" name="Rectangle 177"/>
            <p:cNvSpPr>
              <a:spLocks noChangeArrowheads="1"/>
            </p:cNvSpPr>
            <p:nvPr/>
          </p:nvSpPr>
          <p:spPr bwMode="auto">
            <a:xfrm>
              <a:off x="4173" y="2630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1000</a:t>
              </a:r>
              <a:endParaRPr lang="en-US" sz="1400" baseline="30000"/>
            </a:p>
          </p:txBody>
        </p:sp>
        <p:sp>
          <p:nvSpPr>
            <p:cNvPr id="41" name="Rectangle 178"/>
            <p:cNvSpPr>
              <a:spLocks noChangeArrowheads="1"/>
            </p:cNvSpPr>
            <p:nvPr/>
          </p:nvSpPr>
          <p:spPr bwMode="auto">
            <a:xfrm>
              <a:off x="4173" y="2848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1001</a:t>
              </a:r>
              <a:endParaRPr lang="en-US" sz="1400" baseline="30000"/>
            </a:p>
          </p:txBody>
        </p:sp>
        <p:sp>
          <p:nvSpPr>
            <p:cNvPr id="42" name="Rectangle 179"/>
            <p:cNvSpPr>
              <a:spLocks noChangeArrowheads="1"/>
            </p:cNvSpPr>
            <p:nvPr/>
          </p:nvSpPr>
          <p:spPr bwMode="auto">
            <a:xfrm>
              <a:off x="4173" y="3066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1010</a:t>
              </a:r>
              <a:endParaRPr lang="en-US" sz="1400" baseline="30000"/>
            </a:p>
          </p:txBody>
        </p:sp>
        <p:sp>
          <p:nvSpPr>
            <p:cNvPr id="43" name="Rectangle 180"/>
            <p:cNvSpPr>
              <a:spLocks noChangeArrowheads="1"/>
            </p:cNvSpPr>
            <p:nvPr/>
          </p:nvSpPr>
          <p:spPr bwMode="auto">
            <a:xfrm>
              <a:off x="4173" y="3283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1011</a:t>
              </a:r>
              <a:endParaRPr lang="en-US" sz="1400" baseline="30000"/>
            </a:p>
          </p:txBody>
        </p:sp>
        <p:sp>
          <p:nvSpPr>
            <p:cNvPr id="44" name="Rectangle 181"/>
            <p:cNvSpPr>
              <a:spLocks noChangeArrowheads="1"/>
            </p:cNvSpPr>
            <p:nvPr/>
          </p:nvSpPr>
          <p:spPr bwMode="auto">
            <a:xfrm>
              <a:off x="4173" y="3501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1100</a:t>
              </a:r>
              <a:endParaRPr lang="en-US" sz="1400" baseline="30000"/>
            </a:p>
          </p:txBody>
        </p:sp>
        <p:sp>
          <p:nvSpPr>
            <p:cNvPr id="45" name="Rectangle 182"/>
            <p:cNvSpPr>
              <a:spLocks noChangeArrowheads="1"/>
            </p:cNvSpPr>
            <p:nvPr/>
          </p:nvSpPr>
          <p:spPr bwMode="auto">
            <a:xfrm>
              <a:off x="4173" y="2195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0110</a:t>
              </a:r>
              <a:endParaRPr lang="en-US" sz="1400" baseline="30000"/>
            </a:p>
          </p:txBody>
        </p:sp>
        <p:sp>
          <p:nvSpPr>
            <p:cNvPr id="46" name="Rectangle 183"/>
            <p:cNvSpPr>
              <a:spLocks noChangeArrowheads="1"/>
            </p:cNvSpPr>
            <p:nvPr/>
          </p:nvSpPr>
          <p:spPr bwMode="auto">
            <a:xfrm>
              <a:off x="4652" y="890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110</a:t>
              </a:r>
              <a:endParaRPr lang="en-US" sz="1400" baseline="30000"/>
            </a:p>
          </p:txBody>
        </p:sp>
        <p:sp>
          <p:nvSpPr>
            <p:cNvPr id="47" name="Rectangle 184"/>
            <p:cNvSpPr>
              <a:spLocks noChangeArrowheads="1"/>
            </p:cNvSpPr>
            <p:nvPr/>
          </p:nvSpPr>
          <p:spPr bwMode="auto">
            <a:xfrm>
              <a:off x="4652" y="672"/>
              <a:ext cx="522" cy="21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Huff</a:t>
              </a:r>
            </a:p>
          </p:txBody>
        </p:sp>
        <p:sp>
          <p:nvSpPr>
            <p:cNvPr id="48" name="Rectangle 185"/>
            <p:cNvSpPr>
              <a:spLocks noChangeArrowheads="1"/>
            </p:cNvSpPr>
            <p:nvPr/>
          </p:nvSpPr>
          <p:spPr bwMode="auto">
            <a:xfrm>
              <a:off x="4652" y="1107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011</a:t>
              </a:r>
              <a:endParaRPr lang="en-US" sz="1400" baseline="30000"/>
            </a:p>
          </p:txBody>
        </p:sp>
        <p:sp>
          <p:nvSpPr>
            <p:cNvPr id="49" name="Rectangle 186"/>
            <p:cNvSpPr>
              <a:spLocks noChangeArrowheads="1"/>
            </p:cNvSpPr>
            <p:nvPr/>
          </p:nvSpPr>
          <p:spPr bwMode="auto">
            <a:xfrm>
              <a:off x="4652" y="1325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000</a:t>
              </a:r>
              <a:endParaRPr lang="en-US" sz="1400" baseline="30000"/>
            </a:p>
          </p:txBody>
        </p:sp>
        <p:sp>
          <p:nvSpPr>
            <p:cNvPr id="50" name="Rectangle 187"/>
            <p:cNvSpPr>
              <a:spLocks noChangeArrowheads="1"/>
            </p:cNvSpPr>
            <p:nvPr/>
          </p:nvSpPr>
          <p:spPr bwMode="auto">
            <a:xfrm>
              <a:off x="4652" y="1542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001</a:t>
              </a:r>
              <a:endParaRPr lang="en-US" sz="1400" baseline="30000"/>
            </a:p>
          </p:txBody>
        </p:sp>
        <p:sp>
          <p:nvSpPr>
            <p:cNvPr id="51" name="Rectangle 188"/>
            <p:cNvSpPr>
              <a:spLocks noChangeArrowheads="1"/>
            </p:cNvSpPr>
            <p:nvPr/>
          </p:nvSpPr>
          <p:spPr bwMode="auto">
            <a:xfrm>
              <a:off x="4652" y="1760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1011</a:t>
              </a:r>
              <a:endParaRPr lang="en-US" sz="1400" baseline="30000"/>
            </a:p>
          </p:txBody>
        </p:sp>
        <p:sp>
          <p:nvSpPr>
            <p:cNvPr id="52" name="Rectangle 189"/>
            <p:cNvSpPr>
              <a:spLocks noChangeArrowheads="1"/>
            </p:cNvSpPr>
            <p:nvPr/>
          </p:nvSpPr>
          <p:spPr bwMode="auto">
            <a:xfrm>
              <a:off x="4652" y="1978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1010</a:t>
              </a:r>
              <a:endParaRPr lang="en-US" sz="1400" baseline="30000"/>
            </a:p>
          </p:txBody>
        </p:sp>
        <p:sp>
          <p:nvSpPr>
            <p:cNvPr id="53" name="Rectangle 190"/>
            <p:cNvSpPr>
              <a:spLocks noChangeArrowheads="1"/>
            </p:cNvSpPr>
            <p:nvPr/>
          </p:nvSpPr>
          <p:spPr bwMode="auto">
            <a:xfrm>
              <a:off x="4652" y="2413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1000</a:t>
              </a:r>
              <a:endParaRPr lang="en-US" sz="1400" baseline="30000"/>
            </a:p>
          </p:txBody>
        </p:sp>
        <p:sp>
          <p:nvSpPr>
            <p:cNvPr id="54" name="Rectangle 191"/>
            <p:cNvSpPr>
              <a:spLocks noChangeArrowheads="1"/>
            </p:cNvSpPr>
            <p:nvPr/>
          </p:nvSpPr>
          <p:spPr bwMode="auto">
            <a:xfrm>
              <a:off x="4652" y="2630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1111</a:t>
              </a:r>
              <a:endParaRPr lang="en-US" sz="1400" baseline="30000"/>
            </a:p>
          </p:txBody>
        </p:sp>
        <p:sp>
          <p:nvSpPr>
            <p:cNvPr id="55" name="Rectangle 192"/>
            <p:cNvSpPr>
              <a:spLocks noChangeArrowheads="1"/>
            </p:cNvSpPr>
            <p:nvPr/>
          </p:nvSpPr>
          <p:spPr bwMode="auto">
            <a:xfrm>
              <a:off x="4652" y="2848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0101</a:t>
              </a:r>
              <a:endParaRPr lang="en-US" sz="1400" baseline="30000"/>
            </a:p>
          </p:txBody>
        </p:sp>
        <p:sp>
          <p:nvSpPr>
            <p:cNvPr id="56" name="Rectangle 193"/>
            <p:cNvSpPr>
              <a:spLocks noChangeArrowheads="1"/>
            </p:cNvSpPr>
            <p:nvPr/>
          </p:nvSpPr>
          <p:spPr bwMode="auto">
            <a:xfrm>
              <a:off x="4652" y="3066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0100</a:t>
              </a:r>
              <a:endParaRPr lang="en-US" sz="1400" baseline="30000"/>
            </a:p>
          </p:txBody>
        </p:sp>
        <p:sp>
          <p:nvSpPr>
            <p:cNvPr id="57" name="Rectangle 194"/>
            <p:cNvSpPr>
              <a:spLocks noChangeArrowheads="1"/>
            </p:cNvSpPr>
            <p:nvPr/>
          </p:nvSpPr>
          <p:spPr bwMode="auto">
            <a:xfrm>
              <a:off x="4652" y="3283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11100</a:t>
              </a:r>
              <a:endParaRPr lang="en-US" sz="1400" baseline="30000"/>
            </a:p>
          </p:txBody>
        </p:sp>
        <p:sp>
          <p:nvSpPr>
            <p:cNvPr id="58" name="Rectangle 195"/>
            <p:cNvSpPr>
              <a:spLocks noChangeArrowheads="1"/>
            </p:cNvSpPr>
            <p:nvPr/>
          </p:nvSpPr>
          <p:spPr bwMode="auto">
            <a:xfrm>
              <a:off x="4652" y="3501"/>
              <a:ext cx="522" cy="21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11101</a:t>
              </a:r>
              <a:endParaRPr lang="en-US" sz="1400" baseline="30000"/>
            </a:p>
          </p:txBody>
        </p:sp>
        <p:sp>
          <p:nvSpPr>
            <p:cNvPr id="59" name="Rectangle 196"/>
            <p:cNvSpPr>
              <a:spLocks noChangeArrowheads="1"/>
            </p:cNvSpPr>
            <p:nvPr/>
          </p:nvSpPr>
          <p:spPr bwMode="auto">
            <a:xfrm>
              <a:off x="4652" y="2195"/>
              <a:ext cx="522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1001</a:t>
              </a:r>
              <a:endParaRPr lang="en-US" sz="1400" baseline="30000"/>
            </a:p>
          </p:txBody>
        </p:sp>
        <p:sp>
          <p:nvSpPr>
            <p:cNvPr id="60" name="Rectangle 197"/>
            <p:cNvSpPr>
              <a:spLocks noChangeArrowheads="1"/>
            </p:cNvSpPr>
            <p:nvPr/>
          </p:nvSpPr>
          <p:spPr bwMode="auto">
            <a:xfrm>
              <a:off x="3651" y="3718"/>
              <a:ext cx="522" cy="21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838</a:t>
              </a:r>
              <a:endParaRPr 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61" name="Rectangle 198"/>
            <p:cNvSpPr>
              <a:spLocks noChangeArrowheads="1"/>
            </p:cNvSpPr>
            <p:nvPr/>
          </p:nvSpPr>
          <p:spPr bwMode="auto">
            <a:xfrm>
              <a:off x="3216" y="3718"/>
              <a:ext cx="435" cy="21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Total</a:t>
              </a:r>
              <a:endParaRPr 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62" name="Rectangle 199"/>
            <p:cNvSpPr>
              <a:spLocks noChangeArrowheads="1"/>
            </p:cNvSpPr>
            <p:nvPr/>
          </p:nvSpPr>
          <p:spPr bwMode="auto">
            <a:xfrm>
              <a:off x="4173" y="3718"/>
              <a:ext cx="522" cy="21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4.00</a:t>
              </a:r>
              <a:endParaRPr 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63" name="Rectangle 200"/>
            <p:cNvSpPr>
              <a:spLocks noChangeArrowheads="1"/>
            </p:cNvSpPr>
            <p:nvPr/>
          </p:nvSpPr>
          <p:spPr bwMode="auto">
            <a:xfrm>
              <a:off x="4652" y="3718"/>
              <a:ext cx="522" cy="21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3.62</a:t>
              </a:r>
              <a:endParaRPr lang="en-US" sz="1400" baseline="3000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81000" y="1143000"/>
          <a:ext cx="371475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440" imgH="431640" progId="Equation.3">
                  <p:embed/>
                </p:oleObj>
              </mc:Choice>
              <mc:Fallback>
                <p:oleObj name="Equation" r:id="rId2" imgW="1117440" imgH="43164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3714750" cy="14351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04801" y="2743200"/>
            <a:ext cx="44195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000" baseline="-25000" dirty="0" err="1">
                <a:latin typeface="Arial" pitchFamily="34" charset="0"/>
                <a:cs typeface="Arial" pitchFamily="34" charset="0"/>
              </a:rPr>
              <a:t>avg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Average number of bits to encode the given data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000" baseline="-250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Number of bits in symbol k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P(k): Probability of occurrence of symbol k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B58C-C5B5-4332-816A-BE691E0231D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80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4129E63-3A49-4C05-80B1-63A80FCD7E2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14300"/>
            <a:ext cx="7467600" cy="1143000"/>
          </a:xfrm>
        </p:spPr>
        <p:txBody>
          <a:bodyPr/>
          <a:lstStyle/>
          <a:p>
            <a:r>
              <a:rPr lang="en-US" dirty="0"/>
              <a:t>Hints 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925513"/>
            <a:ext cx="7467600" cy="2743200"/>
          </a:xfrm>
        </p:spPr>
        <p:txBody>
          <a:bodyPr>
            <a:normAutofit/>
          </a:bodyPr>
          <a:lstStyle/>
          <a:p>
            <a:r>
              <a:rPr lang="en-US" dirty="0"/>
              <a:t>Nodes of Binary Tree</a:t>
            </a:r>
          </a:p>
          <a:p>
            <a:pPr lvl="1"/>
            <a:r>
              <a:rPr lang="en-US" dirty="0"/>
              <a:t>Character</a:t>
            </a:r>
          </a:p>
          <a:p>
            <a:pPr lvl="1"/>
            <a:r>
              <a:rPr lang="en-US" dirty="0"/>
              <a:t>Frequency of character</a:t>
            </a:r>
          </a:p>
          <a:p>
            <a:r>
              <a:rPr lang="en-US" altLang="ko-KR" dirty="0">
                <a:ea typeface="굴림" pitchFamily="34" charset="-127"/>
              </a:rPr>
              <a:t>A priority queue</a:t>
            </a:r>
          </a:p>
          <a:p>
            <a:r>
              <a:rPr lang="en-US" altLang="ko-KR" dirty="0">
                <a:ea typeface="굴림" pitchFamily="34" charset="-127"/>
              </a:rPr>
              <a:t>Nodes in a priority queue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The </a:t>
            </a:r>
            <a:r>
              <a:rPr lang="en-US" altLang="ko-KR" b="1" u="sng" dirty="0">
                <a:solidFill>
                  <a:srgbClr val="C00000"/>
                </a:solidFill>
                <a:ea typeface="굴림" pitchFamily="34" charset="-127"/>
              </a:rPr>
              <a:t>lower</a:t>
            </a:r>
            <a:r>
              <a:rPr lang="en-US" altLang="ko-KR" dirty="0">
                <a:ea typeface="굴림" pitchFamily="34" charset="-127"/>
              </a:rPr>
              <a:t> the occurrence frequency, the higher the priority in the queue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3213080"/>
            <a:ext cx="594360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buFont typeface="Symbol" pitchFamily="18" charset="2"/>
              <a:buNone/>
            </a:pPr>
            <a:r>
              <a:rPr lang="en-US" altLang="ko-KR" b="1" dirty="0">
                <a:latin typeface="Courier New" pitchFamily="49" charset="0"/>
                <a:ea typeface="굴림" pitchFamily="34" charset="-127"/>
                <a:cs typeface="Courier New" pitchFamily="49" charset="0"/>
              </a:rPr>
              <a:t>class </a:t>
            </a:r>
            <a:r>
              <a:rPr lang="en-US" altLang="ko-KR" b="1" dirty="0" err="1">
                <a:latin typeface="Courier New" pitchFamily="49" charset="0"/>
                <a:ea typeface="굴림" pitchFamily="34" charset="-127"/>
                <a:cs typeface="Courier New" pitchFamily="49" charset="0"/>
              </a:rPr>
              <a:t>HuffNode</a:t>
            </a:r>
            <a:endParaRPr lang="en-US" altLang="ko-KR" b="1" dirty="0">
              <a:latin typeface="Courier New" pitchFamily="49" charset="0"/>
              <a:ea typeface="굴림" pitchFamily="34" charset="-127"/>
              <a:cs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altLang="ko-KR" b="1" dirty="0">
                <a:latin typeface="Courier New" pitchFamily="49" charset="0"/>
                <a:ea typeface="굴림" pitchFamily="34" charset="-127"/>
                <a:cs typeface="Courier New" pitchFamily="49" charset="0"/>
              </a:rPr>
              <a:t>{</a:t>
            </a:r>
          </a:p>
          <a:p>
            <a:pPr>
              <a:buFont typeface="Symbol" pitchFamily="18" charset="2"/>
              <a:buNone/>
            </a:pPr>
            <a:r>
              <a:rPr lang="en-US" altLang="ko-KR" b="1" dirty="0">
                <a:latin typeface="Courier New" pitchFamily="49" charset="0"/>
                <a:ea typeface="굴림" pitchFamily="34" charset="-127"/>
                <a:cs typeface="Courier New" pitchFamily="49" charset="0"/>
              </a:rPr>
              <a:t> public:</a:t>
            </a:r>
          </a:p>
          <a:p>
            <a:pPr>
              <a:buFont typeface="Symbol" pitchFamily="18" charset="2"/>
              <a:buNone/>
            </a:pPr>
            <a:r>
              <a:rPr lang="en-US" altLang="ko-KR" b="1" dirty="0">
                <a:latin typeface="Courier New" pitchFamily="49" charset="0"/>
                <a:ea typeface="굴림" pitchFamily="34" charset="-127"/>
                <a:cs typeface="Courier New" pitchFamily="49" charset="0"/>
              </a:rPr>
              <a:t>	char value;</a:t>
            </a:r>
          </a:p>
          <a:p>
            <a:pPr>
              <a:buFont typeface="Symbol" pitchFamily="18" charset="2"/>
              <a:buNone/>
            </a:pPr>
            <a:r>
              <a:rPr lang="en-US" altLang="ko-KR" b="1" dirty="0">
                <a:latin typeface="Courier New" pitchFamily="49" charset="0"/>
                <a:ea typeface="굴림" pitchFamily="34" charset="-127"/>
                <a:cs typeface="Courier New" pitchFamily="49" charset="0"/>
              </a:rPr>
              <a:t>	</a:t>
            </a:r>
            <a:r>
              <a:rPr lang="en-US" altLang="ko-KR" b="1" dirty="0" err="1">
                <a:latin typeface="Courier New" pitchFamily="49" charset="0"/>
                <a:ea typeface="굴림" pitchFamily="34" charset="-127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ea typeface="굴림" pitchFamily="34" charset="-127"/>
                <a:cs typeface="Courier New" pitchFamily="49" charset="0"/>
              </a:rPr>
              <a:t> freq;</a:t>
            </a:r>
          </a:p>
          <a:p>
            <a:pPr>
              <a:buFont typeface="Symbol" pitchFamily="18" charset="2"/>
              <a:buNone/>
            </a:pPr>
            <a:r>
              <a:rPr lang="en-US" altLang="ko-KR" b="1" dirty="0">
                <a:latin typeface="Courier New" pitchFamily="49" charset="0"/>
                <a:ea typeface="굴림" pitchFamily="34" charset="-127"/>
                <a:cs typeface="Courier New" pitchFamily="49" charset="0"/>
              </a:rPr>
              <a:t>	</a:t>
            </a:r>
            <a:r>
              <a:rPr lang="en-US" altLang="ko-KR" b="1" dirty="0" err="1">
                <a:latin typeface="Courier New" pitchFamily="49" charset="0"/>
                <a:ea typeface="굴림" pitchFamily="34" charset="-127"/>
                <a:cs typeface="Courier New" pitchFamily="49" charset="0"/>
              </a:rPr>
              <a:t>HuffNode</a:t>
            </a:r>
            <a:r>
              <a:rPr lang="en-US" altLang="ko-KR" b="1" dirty="0">
                <a:latin typeface="Courier New" pitchFamily="49" charset="0"/>
                <a:ea typeface="굴림" pitchFamily="34" charset="-127"/>
                <a:cs typeface="Courier New" pitchFamily="49" charset="0"/>
              </a:rPr>
              <a:t> * left, * right;</a:t>
            </a:r>
          </a:p>
          <a:p>
            <a:pPr>
              <a:buFont typeface="Symbol" pitchFamily="18" charset="2"/>
              <a:buNone/>
            </a:pPr>
            <a:r>
              <a:rPr lang="en-US" altLang="ko-KR" b="1" dirty="0">
                <a:latin typeface="Courier New" pitchFamily="49" charset="0"/>
                <a:ea typeface="굴림" pitchFamily="34" charset="-127"/>
                <a:cs typeface="Courier New" pitchFamily="49" charset="0"/>
              </a:rPr>
              <a:t>	</a:t>
            </a:r>
          </a:p>
          <a:p>
            <a:pPr>
              <a:buFont typeface="Symbol" pitchFamily="18" charset="2"/>
              <a:buNone/>
            </a:pPr>
            <a:r>
              <a:rPr lang="en-US" altLang="ko-KR" b="1" dirty="0">
                <a:latin typeface="Courier New" pitchFamily="49" charset="0"/>
                <a:ea typeface="굴림" pitchFamily="34" charset="-127"/>
                <a:cs typeface="Courier New" pitchFamily="49" charset="0"/>
              </a:rPr>
              <a:t>};</a:t>
            </a:r>
          </a:p>
          <a:p>
            <a:pPr>
              <a:buFont typeface="Symbol" pitchFamily="18" charset="2"/>
              <a:buNone/>
            </a:pPr>
            <a:r>
              <a:rPr lang="en-US" altLang="ko-KR" b="1" dirty="0" err="1">
                <a:latin typeface="Courier New" pitchFamily="49" charset="0"/>
                <a:ea typeface="굴림" pitchFamily="34" charset="-127"/>
                <a:cs typeface="Courier New" pitchFamily="49" charset="0"/>
              </a:rPr>
              <a:t>PriorityQueue</a:t>
            </a:r>
            <a:r>
              <a:rPr lang="en-US" altLang="ko-KR" b="1" dirty="0">
                <a:latin typeface="Courier New" pitchFamily="49" charset="0"/>
                <a:ea typeface="굴림" pitchFamily="34" charset="-127"/>
                <a:cs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  <a:ea typeface="굴림" pitchFamily="34" charset="-127"/>
                <a:cs typeface="Courier New" pitchFamily="49" charset="0"/>
              </a:rPr>
              <a:t>myQueue</a:t>
            </a:r>
            <a:r>
              <a:rPr lang="en-US" altLang="ko-KR" b="1" dirty="0">
                <a:latin typeface="Courier New" pitchFamily="49" charset="0"/>
                <a:ea typeface="굴림" pitchFamily="34" charset="-127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8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69925" y="2098675"/>
            <a:ext cx="397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133" name="Group 37"/>
          <p:cNvGraphicFramePr>
            <a:graphicFrameLocks noGrp="1"/>
          </p:cNvGraphicFramePr>
          <p:nvPr/>
        </p:nvGraphicFramePr>
        <p:xfrm>
          <a:off x="533400" y="3124200"/>
          <a:ext cx="7772400" cy="853440"/>
        </p:xfrm>
        <a:graphic>
          <a:graphicData uri="http://schemas.openxmlformats.org/drawingml/2006/table">
            <a:tbl>
              <a:tblPr/>
              <a:tblGrid>
                <a:gridCol w="169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Probability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381000" y="4572000"/>
            <a:ext cx="82885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Objective: Generate the Variable Length Codes (VLC) Codes for the character 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5745" y="1755775"/>
            <a:ext cx="7467600" cy="11430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text with 5 unique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symbols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baseline="0" dirty="0">
                <a:latin typeface="+mn-lt"/>
              </a:rPr>
              <a:t>Occurrence</a:t>
            </a:r>
            <a:r>
              <a:rPr lang="en-US" dirty="0">
                <a:latin typeface="+mn-lt"/>
              </a:rPr>
              <a:t> probabilities – Computed from text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80B58C-C5B5-4332-816A-BE691E0231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55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48"/>
          <p:cNvGrpSpPr>
            <a:grpSpLocks/>
          </p:cNvGrpSpPr>
          <p:nvPr/>
        </p:nvGrpSpPr>
        <p:grpSpPr bwMode="auto">
          <a:xfrm>
            <a:off x="76200" y="715962"/>
            <a:ext cx="8896350" cy="1951038"/>
            <a:chOff x="96" y="1524"/>
            <a:chExt cx="5604" cy="1229"/>
          </a:xfrm>
        </p:grpSpPr>
        <p:grpSp>
          <p:nvGrpSpPr>
            <p:cNvPr id="44" name="Group 17"/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69" name="Rectangle 5"/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ko-KR">
                  <a:ea typeface="굴림" pitchFamily="34" charset="-127"/>
                </a:endParaRPr>
              </a:p>
            </p:txBody>
          </p:sp>
          <p:sp>
            <p:nvSpPr>
              <p:cNvPr id="70" name="Line 6"/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7"/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8"/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9"/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0"/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3"/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4"/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15"/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16"/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" name="Line 18"/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8"/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0"/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1"/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E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1</a:t>
              </a:r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i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1</a:t>
              </a:r>
            </a:p>
          </p:txBody>
        </p:sp>
        <p:sp>
          <p:nvSpPr>
            <p:cNvPr id="59" name="Text Box 36"/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y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1</a:t>
              </a:r>
            </a:p>
          </p:txBody>
        </p: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l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1</a:t>
              </a:r>
            </a:p>
          </p:txBody>
        </p:sp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k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1</a:t>
              </a: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1</a:t>
              </a:r>
            </a:p>
          </p:txBody>
        </p:sp>
        <p:sp>
          <p:nvSpPr>
            <p:cNvPr id="63" name="Text Box 40"/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r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2</a:t>
              </a:r>
            </a:p>
          </p:txBody>
        </p:sp>
        <p:sp>
          <p:nvSpPr>
            <p:cNvPr id="64" name="Text Box 41"/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s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2</a:t>
              </a:r>
            </a:p>
          </p:txBody>
        </p:sp>
        <p:sp>
          <p:nvSpPr>
            <p:cNvPr id="65" name="Text Box 42"/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n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2</a:t>
              </a:r>
            </a:p>
          </p:txBody>
        </p:sp>
        <p:sp>
          <p:nvSpPr>
            <p:cNvPr id="66" name="Text Box 43"/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2</a:t>
              </a:r>
            </a:p>
          </p:txBody>
        </p:sp>
        <p:sp>
          <p:nvSpPr>
            <p:cNvPr id="67" name="Text Box 44"/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sp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4</a:t>
              </a:r>
            </a:p>
          </p:txBody>
        </p:sp>
        <p:sp>
          <p:nvSpPr>
            <p:cNvPr id="68" name="Text Box 45"/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e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8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0" y="0"/>
            <a:ext cx="233551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Building the Tree</a:t>
            </a:r>
          </a:p>
        </p:txBody>
      </p:sp>
      <p:sp>
        <p:nvSpPr>
          <p:cNvPr id="83" name="Content Placeholder 42"/>
          <p:cNvSpPr>
            <a:spLocks noGrp="1"/>
          </p:cNvSpPr>
          <p:nvPr>
            <p:ph sz="quarter" idx="1"/>
          </p:nvPr>
        </p:nvSpPr>
        <p:spPr>
          <a:xfrm>
            <a:off x="533400" y="3276600"/>
            <a:ext cx="8001000" cy="289560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>
              <a:buNone/>
            </a:pPr>
            <a:r>
              <a:rPr lang="en-US" altLang="ko-KR" dirty="0">
                <a:ea typeface="굴림" pitchFamily="34" charset="-127"/>
              </a:rPr>
              <a:t>While priority queue contains two or more nodes</a:t>
            </a:r>
          </a:p>
          <a:p>
            <a:pPr lvl="1">
              <a:buNone/>
            </a:pPr>
            <a:r>
              <a:rPr lang="en-US" altLang="ko-KR" dirty="0">
                <a:ea typeface="굴림" pitchFamily="34" charset="-127"/>
              </a:rPr>
              <a:t>Create new node</a:t>
            </a:r>
          </a:p>
          <a:p>
            <a:pPr lvl="1">
              <a:buNone/>
            </a:pPr>
            <a:r>
              <a:rPr lang="en-US" altLang="ko-KR" dirty="0" err="1">
                <a:ea typeface="굴림" pitchFamily="34" charset="-127"/>
              </a:rPr>
              <a:t>Dequeue</a:t>
            </a:r>
            <a:r>
              <a:rPr lang="en-US" altLang="ko-KR" dirty="0">
                <a:ea typeface="굴림" pitchFamily="34" charset="-127"/>
              </a:rPr>
              <a:t> node and make it left </a:t>
            </a:r>
            <a:r>
              <a:rPr lang="en-US" altLang="ko-KR" dirty="0" err="1">
                <a:ea typeface="굴림" pitchFamily="34" charset="-127"/>
              </a:rPr>
              <a:t>subtree</a:t>
            </a:r>
            <a:endParaRPr lang="en-US" altLang="ko-KR" dirty="0">
              <a:ea typeface="굴림" pitchFamily="34" charset="-127"/>
            </a:endParaRPr>
          </a:p>
          <a:p>
            <a:pPr lvl="1">
              <a:buNone/>
            </a:pPr>
            <a:r>
              <a:rPr lang="en-US" altLang="ko-KR" dirty="0" err="1">
                <a:ea typeface="굴림" pitchFamily="34" charset="-127"/>
              </a:rPr>
              <a:t>Dequeue</a:t>
            </a:r>
            <a:r>
              <a:rPr lang="en-US" altLang="ko-KR" dirty="0">
                <a:ea typeface="굴림" pitchFamily="34" charset="-127"/>
              </a:rPr>
              <a:t> next node and make it right </a:t>
            </a:r>
            <a:r>
              <a:rPr lang="en-US" altLang="ko-KR" dirty="0" err="1">
                <a:ea typeface="굴림" pitchFamily="34" charset="-127"/>
              </a:rPr>
              <a:t>subtree</a:t>
            </a:r>
            <a:endParaRPr lang="en-US" altLang="ko-KR" dirty="0">
              <a:ea typeface="굴림" pitchFamily="34" charset="-127"/>
            </a:endParaRPr>
          </a:p>
          <a:p>
            <a:pPr lvl="1">
              <a:buNone/>
            </a:pPr>
            <a:r>
              <a:rPr lang="en-US" altLang="ko-KR" dirty="0">
                <a:ea typeface="굴림" pitchFamily="34" charset="-127"/>
              </a:rPr>
              <a:t>Frequency of new node equals sum of frequency of left and right children</a:t>
            </a:r>
          </a:p>
          <a:p>
            <a:pPr lvl="1">
              <a:buNone/>
            </a:pPr>
            <a:r>
              <a:rPr lang="en-US" altLang="ko-KR" dirty="0" err="1">
                <a:ea typeface="굴림" pitchFamily="34" charset="-127"/>
              </a:rPr>
              <a:t>Enqueue</a:t>
            </a:r>
            <a:r>
              <a:rPr lang="en-US" altLang="ko-KR" dirty="0">
                <a:ea typeface="굴림" pitchFamily="34" charset="-127"/>
              </a:rPr>
              <a:t> new node back into queue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4129E63-3A49-4C05-80B1-63A80FCD7E2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45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76200" y="715962"/>
            <a:ext cx="8896350" cy="1951038"/>
            <a:chOff x="96" y="1524"/>
            <a:chExt cx="5604" cy="1229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69" name="Rectangle 5"/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ko-KR">
                  <a:ea typeface="굴림" pitchFamily="34" charset="-127"/>
                </a:endParaRPr>
              </a:p>
            </p:txBody>
          </p:sp>
          <p:sp>
            <p:nvSpPr>
              <p:cNvPr id="70" name="Line 6"/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7"/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8"/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9"/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0"/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3"/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4"/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15"/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16"/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" name="Line 18"/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8"/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0"/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1"/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E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1</a:t>
              </a:r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i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1</a:t>
              </a:r>
            </a:p>
          </p:txBody>
        </p:sp>
        <p:sp>
          <p:nvSpPr>
            <p:cNvPr id="59" name="Text Box 36"/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y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1</a:t>
              </a:r>
            </a:p>
          </p:txBody>
        </p: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l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1</a:t>
              </a:r>
            </a:p>
          </p:txBody>
        </p:sp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k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1</a:t>
              </a: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1</a:t>
              </a:r>
            </a:p>
          </p:txBody>
        </p:sp>
        <p:sp>
          <p:nvSpPr>
            <p:cNvPr id="63" name="Text Box 40"/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r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2</a:t>
              </a:r>
            </a:p>
          </p:txBody>
        </p:sp>
        <p:sp>
          <p:nvSpPr>
            <p:cNvPr id="64" name="Text Box 41"/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s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2</a:t>
              </a:r>
            </a:p>
          </p:txBody>
        </p:sp>
        <p:sp>
          <p:nvSpPr>
            <p:cNvPr id="65" name="Text Box 42"/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n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2</a:t>
              </a:r>
            </a:p>
          </p:txBody>
        </p:sp>
        <p:sp>
          <p:nvSpPr>
            <p:cNvPr id="66" name="Text Box 43"/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2</a:t>
              </a:r>
            </a:p>
          </p:txBody>
        </p:sp>
        <p:sp>
          <p:nvSpPr>
            <p:cNvPr id="67" name="Text Box 44"/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sp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4</a:t>
              </a:r>
            </a:p>
          </p:txBody>
        </p:sp>
        <p:sp>
          <p:nvSpPr>
            <p:cNvPr id="68" name="Text Box 45"/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e</a:t>
              </a:r>
            </a:p>
            <a:p>
              <a:pPr>
                <a:spcBef>
                  <a:spcPct val="50000"/>
                </a:spcBef>
              </a:pPr>
              <a:r>
                <a:rPr lang="en-US" altLang="ko-KR">
                  <a:ea typeface="굴림" pitchFamily="34" charset="-127"/>
                </a:rPr>
                <a:t>8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0" y="0"/>
            <a:ext cx="233551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Building the Tree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7467600" y="4876800"/>
            <a:ext cx="1357313" cy="1619250"/>
            <a:chOff x="3276600" y="3429000"/>
            <a:chExt cx="1357313" cy="1619250"/>
          </a:xfrm>
        </p:grpSpPr>
        <p:sp>
          <p:nvSpPr>
            <p:cNvPr id="44" name="Line 18"/>
            <p:cNvSpPr>
              <a:spLocks noChangeShapeType="1"/>
            </p:cNvSpPr>
            <p:nvPr/>
          </p:nvSpPr>
          <p:spPr bwMode="auto">
            <a:xfrm rot="2537517" flipH="1">
              <a:off x="3660775" y="4122738"/>
              <a:ext cx="55563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30"/>
            <p:cNvSpPr txBox="1">
              <a:spLocks noChangeArrowheads="1"/>
            </p:cNvSpPr>
            <p:nvPr/>
          </p:nvSpPr>
          <p:spPr bwMode="auto">
            <a:xfrm>
              <a:off x="3276600" y="4533900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 dirty="0">
                  <a:ea typeface="굴림" pitchFamily="34" charset="-127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 dirty="0">
                  <a:ea typeface="굴림" pitchFamily="34" charset="-127"/>
                </a:rPr>
                <a:t>1</a:t>
              </a:r>
              <a:endParaRPr lang="en-US" altLang="ko-KR" dirty="0">
                <a:ea typeface="굴림" pitchFamily="34" charset="-127"/>
              </a:endParaRPr>
            </a:p>
          </p:txBody>
        </p:sp>
        <p:sp>
          <p:nvSpPr>
            <p:cNvPr id="84" name="Text Box 31"/>
            <p:cNvSpPr txBox="1">
              <a:spLocks noChangeArrowheads="1"/>
            </p:cNvSpPr>
            <p:nvPr/>
          </p:nvSpPr>
          <p:spPr bwMode="auto">
            <a:xfrm>
              <a:off x="4233863" y="4514850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rot="19062483">
              <a:off x="4306888" y="4114800"/>
              <a:ext cx="55562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45"/>
            <p:cNvSpPr txBox="1">
              <a:spLocks noChangeArrowheads="1"/>
            </p:cNvSpPr>
            <p:nvPr/>
          </p:nvSpPr>
          <p:spPr bwMode="auto">
            <a:xfrm>
              <a:off x="3810000" y="342900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ko-KR" sz="1800">
                <a:ea typeface="굴림" pitchFamily="34" charset="-127"/>
              </a:endParaRP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47650" y="3459162"/>
            <a:ext cx="7372350" cy="1570038"/>
            <a:chOff x="247650" y="3459162"/>
            <a:chExt cx="7372350" cy="1570038"/>
          </a:xfrm>
        </p:grpSpPr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247650" y="3459162"/>
              <a:ext cx="7372350" cy="438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89" name="Line 7"/>
            <p:cNvSpPr>
              <a:spLocks noChangeShapeType="1"/>
            </p:cNvSpPr>
            <p:nvPr/>
          </p:nvSpPr>
          <p:spPr bwMode="auto">
            <a:xfrm>
              <a:off x="876300" y="3459162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8"/>
            <p:cNvSpPr>
              <a:spLocks noChangeShapeType="1"/>
            </p:cNvSpPr>
            <p:nvPr/>
          </p:nvSpPr>
          <p:spPr bwMode="auto">
            <a:xfrm>
              <a:off x="1614488" y="3459162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9"/>
            <p:cNvSpPr>
              <a:spLocks noChangeShapeType="1"/>
            </p:cNvSpPr>
            <p:nvPr/>
          </p:nvSpPr>
          <p:spPr bwMode="auto">
            <a:xfrm>
              <a:off x="2354263" y="3459162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0"/>
            <p:cNvSpPr>
              <a:spLocks noChangeShapeType="1"/>
            </p:cNvSpPr>
            <p:nvPr/>
          </p:nvSpPr>
          <p:spPr bwMode="auto">
            <a:xfrm>
              <a:off x="3092450" y="3459162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1"/>
            <p:cNvSpPr>
              <a:spLocks noChangeShapeType="1"/>
            </p:cNvSpPr>
            <p:nvPr/>
          </p:nvSpPr>
          <p:spPr bwMode="auto">
            <a:xfrm>
              <a:off x="3832225" y="3459162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2"/>
            <p:cNvSpPr>
              <a:spLocks noChangeShapeType="1"/>
            </p:cNvSpPr>
            <p:nvPr/>
          </p:nvSpPr>
          <p:spPr bwMode="auto">
            <a:xfrm>
              <a:off x="4572000" y="3459162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>
              <a:off x="5310188" y="3459162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6049963" y="3459162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5"/>
            <p:cNvSpPr>
              <a:spLocks noChangeShapeType="1"/>
            </p:cNvSpPr>
            <p:nvPr/>
          </p:nvSpPr>
          <p:spPr bwMode="auto">
            <a:xfrm>
              <a:off x="6788150" y="3459162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0"/>
            <p:cNvSpPr>
              <a:spLocks noChangeShapeType="1"/>
            </p:cNvSpPr>
            <p:nvPr/>
          </p:nvSpPr>
          <p:spPr bwMode="auto">
            <a:xfrm>
              <a:off x="587375" y="3697287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1"/>
            <p:cNvSpPr>
              <a:spLocks noChangeShapeType="1"/>
            </p:cNvSpPr>
            <p:nvPr/>
          </p:nvSpPr>
          <p:spPr bwMode="auto">
            <a:xfrm>
              <a:off x="2079625" y="3697287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2"/>
            <p:cNvSpPr>
              <a:spLocks noChangeShapeType="1"/>
            </p:cNvSpPr>
            <p:nvPr/>
          </p:nvSpPr>
          <p:spPr bwMode="auto">
            <a:xfrm>
              <a:off x="2825750" y="3697287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3"/>
            <p:cNvSpPr>
              <a:spLocks noChangeShapeType="1"/>
            </p:cNvSpPr>
            <p:nvPr/>
          </p:nvSpPr>
          <p:spPr bwMode="auto">
            <a:xfrm>
              <a:off x="3573463" y="3697287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24"/>
            <p:cNvSpPr>
              <a:spLocks noChangeShapeType="1"/>
            </p:cNvSpPr>
            <p:nvPr/>
          </p:nvSpPr>
          <p:spPr bwMode="auto">
            <a:xfrm>
              <a:off x="4319588" y="3697287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5"/>
            <p:cNvSpPr>
              <a:spLocks noChangeShapeType="1"/>
            </p:cNvSpPr>
            <p:nvPr/>
          </p:nvSpPr>
          <p:spPr bwMode="auto">
            <a:xfrm>
              <a:off x="5065713" y="3697287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26"/>
            <p:cNvSpPr>
              <a:spLocks noChangeShapeType="1"/>
            </p:cNvSpPr>
            <p:nvPr/>
          </p:nvSpPr>
          <p:spPr bwMode="auto">
            <a:xfrm>
              <a:off x="5811838" y="3697287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7"/>
            <p:cNvSpPr>
              <a:spLocks noChangeShapeType="1"/>
            </p:cNvSpPr>
            <p:nvPr/>
          </p:nvSpPr>
          <p:spPr bwMode="auto">
            <a:xfrm>
              <a:off x="6557963" y="3697287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8"/>
            <p:cNvSpPr>
              <a:spLocks noChangeShapeType="1"/>
            </p:cNvSpPr>
            <p:nvPr/>
          </p:nvSpPr>
          <p:spPr bwMode="auto">
            <a:xfrm>
              <a:off x="7305675" y="3697287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29"/>
            <p:cNvSpPr>
              <a:spLocks noChangeShapeType="1"/>
            </p:cNvSpPr>
            <p:nvPr/>
          </p:nvSpPr>
          <p:spPr bwMode="auto">
            <a:xfrm>
              <a:off x="1311275" y="3697287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32"/>
            <p:cNvSpPr txBox="1">
              <a:spLocks noChangeArrowheads="1"/>
            </p:cNvSpPr>
            <p:nvPr/>
          </p:nvSpPr>
          <p:spPr bwMode="auto">
            <a:xfrm>
              <a:off x="381000" y="4240212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y</a:t>
              </a:r>
              <a:endParaRPr lang="en-US" altLang="ko-KR">
                <a:ea typeface="굴림" pitchFamily="34" charset="-127"/>
              </a:endParaRP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109" name="Text Box 33"/>
            <p:cNvSpPr txBox="1">
              <a:spLocks noChangeArrowheads="1"/>
            </p:cNvSpPr>
            <p:nvPr/>
          </p:nvSpPr>
          <p:spPr bwMode="auto">
            <a:xfrm>
              <a:off x="1128713" y="4240212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l</a:t>
              </a:r>
              <a:endParaRPr lang="en-US" altLang="ko-KR">
                <a:ea typeface="굴림" pitchFamily="34" charset="-127"/>
              </a:endParaRP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110" name="Text Box 34"/>
            <p:cNvSpPr txBox="1">
              <a:spLocks noChangeArrowheads="1"/>
            </p:cNvSpPr>
            <p:nvPr/>
          </p:nvSpPr>
          <p:spPr bwMode="auto">
            <a:xfrm>
              <a:off x="1878013" y="4240212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k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</a:p>
          </p:txBody>
        </p:sp>
        <p:sp>
          <p:nvSpPr>
            <p:cNvPr id="111" name="Text Box 35"/>
            <p:cNvSpPr txBox="1">
              <a:spLocks noChangeArrowheads="1"/>
            </p:cNvSpPr>
            <p:nvPr/>
          </p:nvSpPr>
          <p:spPr bwMode="auto">
            <a:xfrm>
              <a:off x="2625725" y="4240212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</a:p>
          </p:txBody>
        </p:sp>
        <p:sp>
          <p:nvSpPr>
            <p:cNvPr id="112" name="Text Box 36"/>
            <p:cNvSpPr txBox="1">
              <a:spLocks noChangeArrowheads="1"/>
            </p:cNvSpPr>
            <p:nvPr/>
          </p:nvSpPr>
          <p:spPr bwMode="auto">
            <a:xfrm>
              <a:off x="3373438" y="4240212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r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13" name="Text Box 37"/>
            <p:cNvSpPr txBox="1">
              <a:spLocks noChangeArrowheads="1"/>
            </p:cNvSpPr>
            <p:nvPr/>
          </p:nvSpPr>
          <p:spPr bwMode="auto">
            <a:xfrm>
              <a:off x="4121150" y="4240212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14" name="Text Box 38"/>
            <p:cNvSpPr txBox="1">
              <a:spLocks noChangeArrowheads="1"/>
            </p:cNvSpPr>
            <p:nvPr/>
          </p:nvSpPr>
          <p:spPr bwMode="auto">
            <a:xfrm>
              <a:off x="4870450" y="4240212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n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15" name="Text Box 39"/>
            <p:cNvSpPr txBox="1">
              <a:spLocks noChangeArrowheads="1"/>
            </p:cNvSpPr>
            <p:nvPr/>
          </p:nvSpPr>
          <p:spPr bwMode="auto">
            <a:xfrm>
              <a:off x="5618163" y="4240212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16" name="Text Box 40"/>
            <p:cNvSpPr txBox="1">
              <a:spLocks noChangeArrowheads="1"/>
            </p:cNvSpPr>
            <p:nvPr/>
          </p:nvSpPr>
          <p:spPr bwMode="auto">
            <a:xfrm>
              <a:off x="6289675" y="4240212"/>
              <a:ext cx="5143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sp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4</a:t>
              </a:r>
            </a:p>
          </p:txBody>
        </p:sp>
        <p:sp>
          <p:nvSpPr>
            <p:cNvPr id="117" name="Text Box 41"/>
            <p:cNvSpPr txBox="1">
              <a:spLocks noChangeArrowheads="1"/>
            </p:cNvSpPr>
            <p:nvPr/>
          </p:nvSpPr>
          <p:spPr bwMode="auto">
            <a:xfrm>
              <a:off x="7115175" y="4240212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8</a:t>
              </a:r>
            </a:p>
          </p:txBody>
        </p:sp>
      </p:grpSp>
      <p:sp>
        <p:nvSpPr>
          <p:cNvPr id="119" name="Slide Number Placeholder 118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4129E63-3A49-4C05-80B1-63A80FCD7E2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0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0" y="0"/>
            <a:ext cx="233551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Building the Tree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228600" y="762000"/>
            <a:ext cx="8001000" cy="2154238"/>
            <a:chOff x="228600" y="762000"/>
            <a:chExt cx="8001000" cy="2154238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228600" y="762000"/>
              <a:ext cx="8001000" cy="438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952500" y="7620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"/>
            <p:cNvSpPr>
              <a:spLocks noChangeShapeType="1"/>
            </p:cNvSpPr>
            <p:nvPr/>
          </p:nvSpPr>
          <p:spPr bwMode="auto">
            <a:xfrm>
              <a:off x="1690688" y="7620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7"/>
            <p:cNvSpPr>
              <a:spLocks noChangeShapeType="1"/>
            </p:cNvSpPr>
            <p:nvPr/>
          </p:nvSpPr>
          <p:spPr bwMode="auto">
            <a:xfrm>
              <a:off x="2430463" y="7620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8"/>
            <p:cNvSpPr>
              <a:spLocks noChangeShapeType="1"/>
            </p:cNvSpPr>
            <p:nvPr/>
          </p:nvSpPr>
          <p:spPr bwMode="auto">
            <a:xfrm>
              <a:off x="3168650" y="7620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9"/>
            <p:cNvSpPr>
              <a:spLocks noChangeShapeType="1"/>
            </p:cNvSpPr>
            <p:nvPr/>
          </p:nvSpPr>
          <p:spPr bwMode="auto">
            <a:xfrm>
              <a:off x="3908425" y="7620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0"/>
            <p:cNvSpPr>
              <a:spLocks noChangeShapeType="1"/>
            </p:cNvSpPr>
            <p:nvPr/>
          </p:nvSpPr>
          <p:spPr bwMode="auto">
            <a:xfrm>
              <a:off x="4648200" y="7620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1"/>
            <p:cNvSpPr>
              <a:spLocks noChangeShapeType="1"/>
            </p:cNvSpPr>
            <p:nvPr/>
          </p:nvSpPr>
          <p:spPr bwMode="auto">
            <a:xfrm>
              <a:off x="5386388" y="7620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>
              <a:off x="6126163" y="7620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3"/>
            <p:cNvSpPr>
              <a:spLocks noChangeShapeType="1"/>
            </p:cNvSpPr>
            <p:nvPr/>
          </p:nvSpPr>
          <p:spPr bwMode="auto">
            <a:xfrm>
              <a:off x="6864350" y="7620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>
              <a:off x="7604125" y="7620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>
              <a:off x="663575" y="10001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7"/>
            <p:cNvSpPr>
              <a:spLocks noChangeShapeType="1"/>
            </p:cNvSpPr>
            <p:nvPr/>
          </p:nvSpPr>
          <p:spPr bwMode="auto">
            <a:xfrm>
              <a:off x="2155825" y="10001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>
              <a:off x="2901950" y="10001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9"/>
            <p:cNvSpPr>
              <a:spLocks noChangeShapeType="1"/>
            </p:cNvSpPr>
            <p:nvPr/>
          </p:nvSpPr>
          <p:spPr bwMode="auto">
            <a:xfrm>
              <a:off x="3649663" y="10001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0"/>
            <p:cNvSpPr>
              <a:spLocks noChangeShapeType="1"/>
            </p:cNvSpPr>
            <p:nvPr/>
          </p:nvSpPr>
          <p:spPr bwMode="auto">
            <a:xfrm>
              <a:off x="4395788" y="10001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1"/>
            <p:cNvSpPr>
              <a:spLocks noChangeShapeType="1"/>
            </p:cNvSpPr>
            <p:nvPr/>
          </p:nvSpPr>
          <p:spPr bwMode="auto">
            <a:xfrm>
              <a:off x="5141913" y="10001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2"/>
            <p:cNvSpPr>
              <a:spLocks noChangeShapeType="1"/>
            </p:cNvSpPr>
            <p:nvPr/>
          </p:nvSpPr>
          <p:spPr bwMode="auto">
            <a:xfrm>
              <a:off x="5888038" y="10001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3"/>
            <p:cNvSpPr>
              <a:spLocks noChangeShapeType="1"/>
            </p:cNvSpPr>
            <p:nvPr/>
          </p:nvSpPr>
          <p:spPr bwMode="auto">
            <a:xfrm>
              <a:off x="7205663" y="10001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4"/>
            <p:cNvSpPr>
              <a:spLocks noChangeShapeType="1"/>
            </p:cNvSpPr>
            <p:nvPr/>
          </p:nvSpPr>
          <p:spPr bwMode="auto">
            <a:xfrm>
              <a:off x="7934325" y="10001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5"/>
            <p:cNvSpPr>
              <a:spLocks noChangeShapeType="1"/>
            </p:cNvSpPr>
            <p:nvPr/>
          </p:nvSpPr>
          <p:spPr bwMode="auto">
            <a:xfrm>
              <a:off x="1387475" y="10001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6"/>
            <p:cNvSpPr>
              <a:spLocks noChangeShapeType="1"/>
            </p:cNvSpPr>
            <p:nvPr/>
          </p:nvSpPr>
          <p:spPr bwMode="auto">
            <a:xfrm rot="2537517">
              <a:off x="6227763" y="2051050"/>
              <a:ext cx="111125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Text Box 27"/>
            <p:cNvSpPr txBox="1">
              <a:spLocks noChangeArrowheads="1"/>
            </p:cNvSpPr>
            <p:nvPr/>
          </p:nvSpPr>
          <p:spPr bwMode="auto">
            <a:xfrm>
              <a:off x="6000750" y="2401888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102" name="Text Box 28"/>
            <p:cNvSpPr txBox="1">
              <a:spLocks noChangeArrowheads="1"/>
            </p:cNvSpPr>
            <p:nvPr/>
          </p:nvSpPr>
          <p:spPr bwMode="auto">
            <a:xfrm>
              <a:off x="6519863" y="2401888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103" name="Text Box 29"/>
            <p:cNvSpPr txBox="1">
              <a:spLocks noChangeArrowheads="1"/>
            </p:cNvSpPr>
            <p:nvPr/>
          </p:nvSpPr>
          <p:spPr bwMode="auto">
            <a:xfrm>
              <a:off x="457200" y="15430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y</a:t>
              </a:r>
              <a:endParaRPr lang="en-US" altLang="ko-KR">
                <a:ea typeface="굴림" pitchFamily="34" charset="-127"/>
              </a:endParaRP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104" name="Text Box 30"/>
            <p:cNvSpPr txBox="1">
              <a:spLocks noChangeArrowheads="1"/>
            </p:cNvSpPr>
            <p:nvPr/>
          </p:nvSpPr>
          <p:spPr bwMode="auto">
            <a:xfrm>
              <a:off x="1204913" y="15430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l</a:t>
              </a:r>
              <a:endParaRPr lang="en-US" altLang="ko-KR">
                <a:ea typeface="굴림" pitchFamily="34" charset="-127"/>
              </a:endParaRP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105" name="Text Box 31"/>
            <p:cNvSpPr txBox="1">
              <a:spLocks noChangeArrowheads="1"/>
            </p:cNvSpPr>
            <p:nvPr/>
          </p:nvSpPr>
          <p:spPr bwMode="auto">
            <a:xfrm>
              <a:off x="1954213" y="15430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k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</a:p>
          </p:txBody>
        </p:sp>
        <p:sp>
          <p:nvSpPr>
            <p:cNvPr id="106" name="Text Box 32"/>
            <p:cNvSpPr txBox="1">
              <a:spLocks noChangeArrowheads="1"/>
            </p:cNvSpPr>
            <p:nvPr/>
          </p:nvSpPr>
          <p:spPr bwMode="auto">
            <a:xfrm>
              <a:off x="2701925" y="15430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</a:p>
          </p:txBody>
        </p:sp>
        <p:sp>
          <p:nvSpPr>
            <p:cNvPr id="107" name="Text Box 33"/>
            <p:cNvSpPr txBox="1">
              <a:spLocks noChangeArrowheads="1"/>
            </p:cNvSpPr>
            <p:nvPr/>
          </p:nvSpPr>
          <p:spPr bwMode="auto">
            <a:xfrm>
              <a:off x="3449638" y="15430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r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08" name="Text Box 34"/>
            <p:cNvSpPr txBox="1">
              <a:spLocks noChangeArrowheads="1"/>
            </p:cNvSpPr>
            <p:nvPr/>
          </p:nvSpPr>
          <p:spPr bwMode="auto">
            <a:xfrm>
              <a:off x="4197350" y="15430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09" name="Text Box 35"/>
            <p:cNvSpPr txBox="1">
              <a:spLocks noChangeArrowheads="1"/>
            </p:cNvSpPr>
            <p:nvPr/>
          </p:nvSpPr>
          <p:spPr bwMode="auto">
            <a:xfrm>
              <a:off x="4946650" y="15430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n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10" name="Text Box 36"/>
            <p:cNvSpPr txBox="1">
              <a:spLocks noChangeArrowheads="1"/>
            </p:cNvSpPr>
            <p:nvPr/>
          </p:nvSpPr>
          <p:spPr bwMode="auto">
            <a:xfrm>
              <a:off x="5694363" y="15430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11" name="Text Box 37"/>
            <p:cNvSpPr txBox="1">
              <a:spLocks noChangeArrowheads="1"/>
            </p:cNvSpPr>
            <p:nvPr/>
          </p:nvSpPr>
          <p:spPr bwMode="auto">
            <a:xfrm>
              <a:off x="6937375" y="1543050"/>
              <a:ext cx="5143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sp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4</a:t>
              </a:r>
            </a:p>
          </p:txBody>
        </p:sp>
        <p:sp>
          <p:nvSpPr>
            <p:cNvPr id="112" name="Text Box 38"/>
            <p:cNvSpPr txBox="1">
              <a:spLocks noChangeArrowheads="1"/>
            </p:cNvSpPr>
            <p:nvPr/>
          </p:nvSpPr>
          <p:spPr bwMode="auto">
            <a:xfrm>
              <a:off x="7743825" y="15430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8</a:t>
              </a:r>
            </a:p>
          </p:txBody>
        </p:sp>
        <p:sp>
          <p:nvSpPr>
            <p:cNvPr id="113" name="Line 39"/>
            <p:cNvSpPr>
              <a:spLocks noChangeShapeType="1"/>
            </p:cNvSpPr>
            <p:nvPr/>
          </p:nvSpPr>
          <p:spPr bwMode="auto">
            <a:xfrm rot="19062483" flipH="1">
              <a:off x="6648450" y="2054225"/>
              <a:ext cx="133350" cy="333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40"/>
            <p:cNvSpPr txBox="1">
              <a:spLocks noChangeArrowheads="1"/>
            </p:cNvSpPr>
            <p:nvPr/>
          </p:nvSpPr>
          <p:spPr bwMode="auto">
            <a:xfrm>
              <a:off x="6305550" y="1535113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ko-KR" sz="1800">
                <a:ea typeface="굴림" pitchFamily="34" charset="-127"/>
              </a:endParaRP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15" name="Line 41"/>
            <p:cNvSpPr>
              <a:spLocks noChangeShapeType="1"/>
            </p:cNvSpPr>
            <p:nvPr/>
          </p:nvSpPr>
          <p:spPr bwMode="auto">
            <a:xfrm>
              <a:off x="6519863" y="98107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90550" y="3305175"/>
            <a:ext cx="6724650" cy="2144713"/>
            <a:chOff x="590550" y="3305175"/>
            <a:chExt cx="6724650" cy="2144713"/>
          </a:xfrm>
        </p:grpSpPr>
        <p:sp>
          <p:nvSpPr>
            <p:cNvPr id="116" name="Rectangle 4"/>
            <p:cNvSpPr>
              <a:spLocks noChangeArrowheads="1"/>
            </p:cNvSpPr>
            <p:nvPr/>
          </p:nvSpPr>
          <p:spPr bwMode="auto">
            <a:xfrm>
              <a:off x="590550" y="3305175"/>
              <a:ext cx="6724650" cy="438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117" name="Line 5"/>
            <p:cNvSpPr>
              <a:spLocks noChangeShapeType="1"/>
            </p:cNvSpPr>
            <p:nvPr/>
          </p:nvSpPr>
          <p:spPr bwMode="auto">
            <a:xfrm>
              <a:off x="1314450" y="3305175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6"/>
            <p:cNvSpPr>
              <a:spLocks noChangeShapeType="1"/>
            </p:cNvSpPr>
            <p:nvPr/>
          </p:nvSpPr>
          <p:spPr bwMode="auto">
            <a:xfrm>
              <a:off x="2052638" y="3305175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7"/>
            <p:cNvSpPr>
              <a:spLocks noChangeShapeType="1"/>
            </p:cNvSpPr>
            <p:nvPr/>
          </p:nvSpPr>
          <p:spPr bwMode="auto">
            <a:xfrm>
              <a:off x="2792413" y="3305175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>
              <a:off x="3530600" y="3305175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9"/>
            <p:cNvSpPr>
              <a:spLocks noChangeShapeType="1"/>
            </p:cNvSpPr>
            <p:nvPr/>
          </p:nvSpPr>
          <p:spPr bwMode="auto">
            <a:xfrm>
              <a:off x="4270375" y="3305175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0"/>
            <p:cNvSpPr>
              <a:spLocks noChangeShapeType="1"/>
            </p:cNvSpPr>
            <p:nvPr/>
          </p:nvSpPr>
          <p:spPr bwMode="auto">
            <a:xfrm>
              <a:off x="5010150" y="3305175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1"/>
            <p:cNvSpPr>
              <a:spLocks noChangeShapeType="1"/>
            </p:cNvSpPr>
            <p:nvPr/>
          </p:nvSpPr>
          <p:spPr bwMode="auto">
            <a:xfrm>
              <a:off x="5748338" y="3305175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2"/>
            <p:cNvSpPr>
              <a:spLocks noChangeShapeType="1"/>
            </p:cNvSpPr>
            <p:nvPr/>
          </p:nvSpPr>
          <p:spPr bwMode="auto">
            <a:xfrm>
              <a:off x="6488113" y="3305175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7"/>
            <p:cNvSpPr>
              <a:spLocks noChangeShapeType="1"/>
            </p:cNvSpPr>
            <p:nvPr/>
          </p:nvSpPr>
          <p:spPr bwMode="auto">
            <a:xfrm>
              <a:off x="1012825" y="352425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8"/>
            <p:cNvSpPr>
              <a:spLocks noChangeShapeType="1"/>
            </p:cNvSpPr>
            <p:nvPr/>
          </p:nvSpPr>
          <p:spPr bwMode="auto">
            <a:xfrm>
              <a:off x="1758950" y="352425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2506663" y="352425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20"/>
            <p:cNvSpPr>
              <a:spLocks noChangeShapeType="1"/>
            </p:cNvSpPr>
            <p:nvPr/>
          </p:nvSpPr>
          <p:spPr bwMode="auto">
            <a:xfrm>
              <a:off x="3252788" y="352425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1"/>
            <p:cNvSpPr>
              <a:spLocks noChangeShapeType="1"/>
            </p:cNvSpPr>
            <p:nvPr/>
          </p:nvSpPr>
          <p:spPr bwMode="auto">
            <a:xfrm>
              <a:off x="3998913" y="352425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22"/>
            <p:cNvSpPr>
              <a:spLocks noChangeShapeType="1"/>
            </p:cNvSpPr>
            <p:nvPr/>
          </p:nvSpPr>
          <p:spPr bwMode="auto">
            <a:xfrm>
              <a:off x="4745038" y="352425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3"/>
            <p:cNvSpPr>
              <a:spLocks noChangeShapeType="1"/>
            </p:cNvSpPr>
            <p:nvPr/>
          </p:nvSpPr>
          <p:spPr bwMode="auto">
            <a:xfrm>
              <a:off x="6062663" y="352425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4"/>
            <p:cNvSpPr>
              <a:spLocks noChangeShapeType="1"/>
            </p:cNvSpPr>
            <p:nvPr/>
          </p:nvSpPr>
          <p:spPr bwMode="auto">
            <a:xfrm>
              <a:off x="6791325" y="352425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6"/>
            <p:cNvSpPr>
              <a:spLocks noChangeShapeType="1"/>
            </p:cNvSpPr>
            <p:nvPr/>
          </p:nvSpPr>
          <p:spPr bwMode="auto">
            <a:xfrm rot="2537517">
              <a:off x="5122863" y="4594225"/>
              <a:ext cx="111125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27"/>
            <p:cNvSpPr txBox="1">
              <a:spLocks noChangeArrowheads="1"/>
            </p:cNvSpPr>
            <p:nvPr/>
          </p:nvSpPr>
          <p:spPr bwMode="auto">
            <a:xfrm>
              <a:off x="4857750" y="4935538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135" name="Text Box 28"/>
            <p:cNvSpPr txBox="1">
              <a:spLocks noChangeArrowheads="1"/>
            </p:cNvSpPr>
            <p:nvPr/>
          </p:nvSpPr>
          <p:spPr bwMode="auto">
            <a:xfrm>
              <a:off x="5395913" y="4935538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136" name="Text Box 31"/>
            <p:cNvSpPr txBox="1">
              <a:spLocks noChangeArrowheads="1"/>
            </p:cNvSpPr>
            <p:nvPr/>
          </p:nvSpPr>
          <p:spPr bwMode="auto">
            <a:xfrm>
              <a:off x="811213" y="4067175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k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</a:p>
          </p:txBody>
        </p:sp>
        <p:sp>
          <p:nvSpPr>
            <p:cNvPr id="137" name="Text Box 32"/>
            <p:cNvSpPr txBox="1">
              <a:spLocks noChangeArrowheads="1"/>
            </p:cNvSpPr>
            <p:nvPr/>
          </p:nvSpPr>
          <p:spPr bwMode="auto">
            <a:xfrm>
              <a:off x="1558925" y="4067175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</a:p>
          </p:txBody>
        </p:sp>
        <p:sp>
          <p:nvSpPr>
            <p:cNvPr id="138" name="Text Box 33"/>
            <p:cNvSpPr txBox="1">
              <a:spLocks noChangeArrowheads="1"/>
            </p:cNvSpPr>
            <p:nvPr/>
          </p:nvSpPr>
          <p:spPr bwMode="auto">
            <a:xfrm>
              <a:off x="2306638" y="4067175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r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39" name="Text Box 34"/>
            <p:cNvSpPr txBox="1">
              <a:spLocks noChangeArrowheads="1"/>
            </p:cNvSpPr>
            <p:nvPr/>
          </p:nvSpPr>
          <p:spPr bwMode="auto">
            <a:xfrm>
              <a:off x="3054350" y="4067175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40" name="Text Box 35"/>
            <p:cNvSpPr txBox="1">
              <a:spLocks noChangeArrowheads="1"/>
            </p:cNvSpPr>
            <p:nvPr/>
          </p:nvSpPr>
          <p:spPr bwMode="auto">
            <a:xfrm>
              <a:off x="3803650" y="4067175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n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41" name="Text Box 36"/>
            <p:cNvSpPr txBox="1">
              <a:spLocks noChangeArrowheads="1"/>
            </p:cNvSpPr>
            <p:nvPr/>
          </p:nvSpPr>
          <p:spPr bwMode="auto">
            <a:xfrm>
              <a:off x="4551363" y="4067175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42" name="Text Box 37"/>
            <p:cNvSpPr txBox="1">
              <a:spLocks noChangeArrowheads="1"/>
            </p:cNvSpPr>
            <p:nvPr/>
          </p:nvSpPr>
          <p:spPr bwMode="auto">
            <a:xfrm>
              <a:off x="5794375" y="4067175"/>
              <a:ext cx="5143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sp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4</a:t>
              </a:r>
            </a:p>
          </p:txBody>
        </p:sp>
        <p:sp>
          <p:nvSpPr>
            <p:cNvPr id="143" name="Text Box 38"/>
            <p:cNvSpPr txBox="1">
              <a:spLocks noChangeArrowheads="1"/>
            </p:cNvSpPr>
            <p:nvPr/>
          </p:nvSpPr>
          <p:spPr bwMode="auto">
            <a:xfrm>
              <a:off x="6600825" y="4067175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8</a:t>
              </a:r>
            </a:p>
          </p:txBody>
        </p:sp>
        <p:sp>
          <p:nvSpPr>
            <p:cNvPr id="144" name="Line 39"/>
            <p:cNvSpPr>
              <a:spLocks noChangeShapeType="1"/>
            </p:cNvSpPr>
            <p:nvPr/>
          </p:nvSpPr>
          <p:spPr bwMode="auto">
            <a:xfrm rot="19062483" flipH="1">
              <a:off x="5467350" y="4597400"/>
              <a:ext cx="133350" cy="333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Text Box 40"/>
            <p:cNvSpPr txBox="1">
              <a:spLocks noChangeArrowheads="1"/>
            </p:cNvSpPr>
            <p:nvPr/>
          </p:nvSpPr>
          <p:spPr bwMode="auto">
            <a:xfrm>
              <a:off x="5162550" y="4059238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ko-KR" sz="1800">
                <a:ea typeface="굴림" pitchFamily="34" charset="-127"/>
              </a:endParaRP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46" name="Line 41"/>
            <p:cNvSpPr>
              <a:spLocks noChangeShapeType="1"/>
            </p:cNvSpPr>
            <p:nvPr/>
          </p:nvSpPr>
          <p:spPr bwMode="auto">
            <a:xfrm>
              <a:off x="5376863" y="350520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848600" y="5029200"/>
            <a:ext cx="871538" cy="1323975"/>
            <a:chOff x="7848600" y="5029200"/>
            <a:chExt cx="871538" cy="1323975"/>
          </a:xfrm>
        </p:grpSpPr>
        <p:sp>
          <p:nvSpPr>
            <p:cNvPr id="147" name="Line 42"/>
            <p:cNvSpPr>
              <a:spLocks noChangeShapeType="1"/>
            </p:cNvSpPr>
            <p:nvPr/>
          </p:nvSpPr>
          <p:spPr bwMode="auto">
            <a:xfrm rot="2537517">
              <a:off x="8077200" y="5516563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Text Box 43"/>
            <p:cNvSpPr txBox="1">
              <a:spLocks noChangeArrowheads="1"/>
            </p:cNvSpPr>
            <p:nvPr/>
          </p:nvSpPr>
          <p:spPr bwMode="auto">
            <a:xfrm>
              <a:off x="7848600" y="5810250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149" name="Text Box 44"/>
            <p:cNvSpPr txBox="1">
              <a:spLocks noChangeArrowheads="1"/>
            </p:cNvSpPr>
            <p:nvPr/>
          </p:nvSpPr>
          <p:spPr bwMode="auto">
            <a:xfrm>
              <a:off x="8320088" y="5838825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150" name="Text Box 46"/>
            <p:cNvSpPr txBox="1">
              <a:spLocks noChangeArrowheads="1"/>
            </p:cNvSpPr>
            <p:nvPr/>
          </p:nvSpPr>
          <p:spPr bwMode="auto">
            <a:xfrm>
              <a:off x="8124825" y="5029200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ko-KR" sz="1800">
                <a:ea typeface="굴림" pitchFamily="34" charset="-127"/>
              </a:endParaRP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51" name="Line 47"/>
            <p:cNvSpPr>
              <a:spLocks noChangeShapeType="1"/>
            </p:cNvSpPr>
            <p:nvPr/>
          </p:nvSpPr>
          <p:spPr bwMode="auto">
            <a:xfrm rot="19062483" flipH="1">
              <a:off x="8401050" y="5526088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" name="Slide Number Placeholder 15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4129E63-3A49-4C05-80B1-63A80FCD7E2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33551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Building the Tree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42900" y="609600"/>
            <a:ext cx="8115300" cy="2144713"/>
            <a:chOff x="342900" y="609600"/>
            <a:chExt cx="8115300" cy="214471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42900" y="609600"/>
              <a:ext cx="8115300" cy="438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066800" y="6096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804988" y="6096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544763" y="6096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282950" y="6096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022725" y="6096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762500" y="6096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5500688" y="6096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6240463" y="6096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7340600" y="6096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765175" y="82867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511300" y="82867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259013" y="82867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005138" y="82867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751263" y="82867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4497388" y="82867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8105775" y="82867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rot="2537517">
              <a:off x="4816475" y="1735138"/>
              <a:ext cx="239713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4610100" y="2239963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5148263" y="2239963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563563" y="137160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k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1311275" y="137160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058988" y="137160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r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2806700" y="137160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3556000" y="137160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n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4303713" y="137160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6842125" y="1371600"/>
              <a:ext cx="5143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sp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4</a:t>
              </a: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7915275" y="137160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8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rot="19062483" flipH="1">
              <a:off x="5165725" y="1762125"/>
              <a:ext cx="249238" cy="447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4914900" y="1363663"/>
              <a:ext cx="400050" cy="376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5129213" y="8096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rot="2537517">
              <a:off x="5876925" y="1630363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5648325" y="1924050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6119813" y="1924050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5924550" y="1238250"/>
              <a:ext cx="400050" cy="37623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 rot="19062483" flipH="1">
              <a:off x="6200775" y="1620838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5757863" y="904875"/>
              <a:ext cx="24765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>
              <a:off x="7096125" y="82867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04800" y="3055937"/>
            <a:ext cx="7010400" cy="2125663"/>
            <a:chOff x="304800" y="3055937"/>
            <a:chExt cx="7010400" cy="2125663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304800" y="3055937"/>
              <a:ext cx="7010400" cy="438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1028700" y="3055937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"/>
            <p:cNvSpPr>
              <a:spLocks noChangeShapeType="1"/>
            </p:cNvSpPr>
            <p:nvPr/>
          </p:nvSpPr>
          <p:spPr bwMode="auto">
            <a:xfrm>
              <a:off x="1766888" y="3055937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2506663" y="3055937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3244850" y="3055937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3984625" y="3055937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5353050" y="3055937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6243638" y="3055937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639763" y="3255962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>
              <a:off x="1385888" y="3255962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2132013" y="3255962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878138" y="3255962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7019925" y="3255962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 rot="2537517">
              <a:off x="3197225" y="4162425"/>
              <a:ext cx="239713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2990850" y="4667250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3529013" y="4667250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439738" y="3798887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r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>
              <a:off x="1187450" y="3798887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62" name="Text Box 30"/>
            <p:cNvSpPr txBox="1">
              <a:spLocks noChangeArrowheads="1"/>
            </p:cNvSpPr>
            <p:nvPr/>
          </p:nvSpPr>
          <p:spPr bwMode="auto">
            <a:xfrm>
              <a:off x="1936750" y="3798887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n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2684463" y="3798887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5641975" y="3798887"/>
              <a:ext cx="5143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sp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4</a:t>
              </a:r>
            </a:p>
          </p:txBody>
        </p:sp>
        <p:sp>
          <p:nvSpPr>
            <p:cNvPr id="65" name="Text Box 33"/>
            <p:cNvSpPr txBox="1">
              <a:spLocks noChangeArrowheads="1"/>
            </p:cNvSpPr>
            <p:nvPr/>
          </p:nvSpPr>
          <p:spPr bwMode="auto">
            <a:xfrm>
              <a:off x="6829425" y="3798887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8</a:t>
              </a:r>
            </a:p>
          </p:txBody>
        </p:sp>
        <p:sp>
          <p:nvSpPr>
            <p:cNvPr id="66" name="Line 34"/>
            <p:cNvSpPr>
              <a:spLocks noChangeShapeType="1"/>
            </p:cNvSpPr>
            <p:nvPr/>
          </p:nvSpPr>
          <p:spPr bwMode="auto">
            <a:xfrm rot="19062483" flipH="1">
              <a:off x="3546475" y="4189412"/>
              <a:ext cx="249238" cy="447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3295650" y="3790950"/>
              <a:ext cx="400050" cy="376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68" name="Line 36"/>
            <p:cNvSpPr>
              <a:spLocks noChangeShapeType="1"/>
            </p:cNvSpPr>
            <p:nvPr/>
          </p:nvSpPr>
          <p:spPr bwMode="auto">
            <a:xfrm>
              <a:off x="3509963" y="3236912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7"/>
            <p:cNvSpPr>
              <a:spLocks noChangeShapeType="1"/>
            </p:cNvSpPr>
            <p:nvPr/>
          </p:nvSpPr>
          <p:spPr bwMode="auto">
            <a:xfrm rot="2537517">
              <a:off x="4524375" y="4191000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38"/>
            <p:cNvSpPr txBox="1">
              <a:spLocks noChangeArrowheads="1"/>
            </p:cNvSpPr>
            <p:nvPr/>
          </p:nvSpPr>
          <p:spPr bwMode="auto">
            <a:xfrm>
              <a:off x="4295775" y="4484687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71" name="Text Box 39"/>
            <p:cNvSpPr txBox="1">
              <a:spLocks noChangeArrowheads="1"/>
            </p:cNvSpPr>
            <p:nvPr/>
          </p:nvSpPr>
          <p:spPr bwMode="auto">
            <a:xfrm>
              <a:off x="4767263" y="4484687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4572000" y="3798887"/>
              <a:ext cx="400050" cy="37623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73" name="Line 41"/>
            <p:cNvSpPr>
              <a:spLocks noChangeShapeType="1"/>
            </p:cNvSpPr>
            <p:nvPr/>
          </p:nvSpPr>
          <p:spPr bwMode="auto">
            <a:xfrm rot="19062483" flipH="1">
              <a:off x="4848225" y="4181475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42"/>
            <p:cNvSpPr>
              <a:spLocks noChangeShapeType="1"/>
            </p:cNvSpPr>
            <p:nvPr/>
          </p:nvSpPr>
          <p:spPr bwMode="auto">
            <a:xfrm flipH="1">
              <a:off x="4743450" y="3255962"/>
              <a:ext cx="4763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3"/>
            <p:cNvSpPr>
              <a:spLocks noChangeShapeType="1"/>
            </p:cNvSpPr>
            <p:nvPr/>
          </p:nvSpPr>
          <p:spPr bwMode="auto">
            <a:xfrm>
              <a:off x="5895975" y="3255962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543800" y="4572000"/>
            <a:ext cx="852488" cy="1209675"/>
            <a:chOff x="4200525" y="4400550"/>
            <a:chExt cx="852488" cy="1209675"/>
          </a:xfrm>
        </p:grpSpPr>
        <p:sp>
          <p:nvSpPr>
            <p:cNvPr id="77" name="Line 44"/>
            <p:cNvSpPr>
              <a:spLocks noChangeShapeType="1"/>
            </p:cNvSpPr>
            <p:nvPr/>
          </p:nvSpPr>
          <p:spPr bwMode="auto">
            <a:xfrm rot="2537517">
              <a:off x="4400550" y="4792663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45"/>
            <p:cNvSpPr txBox="1">
              <a:spLocks noChangeArrowheads="1"/>
            </p:cNvSpPr>
            <p:nvPr/>
          </p:nvSpPr>
          <p:spPr bwMode="auto">
            <a:xfrm>
              <a:off x="4200525" y="5095875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79" name="Text Box 46"/>
            <p:cNvSpPr txBox="1">
              <a:spLocks noChangeArrowheads="1"/>
            </p:cNvSpPr>
            <p:nvPr/>
          </p:nvSpPr>
          <p:spPr bwMode="auto">
            <a:xfrm>
              <a:off x="4652963" y="5095875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80" name="Text Box 47"/>
            <p:cNvSpPr txBox="1">
              <a:spLocks noChangeArrowheads="1"/>
            </p:cNvSpPr>
            <p:nvPr/>
          </p:nvSpPr>
          <p:spPr bwMode="auto">
            <a:xfrm>
              <a:off x="4457700" y="4400550"/>
              <a:ext cx="400050" cy="37623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81" name="Line 48"/>
            <p:cNvSpPr>
              <a:spLocks noChangeShapeType="1"/>
            </p:cNvSpPr>
            <p:nvPr/>
          </p:nvSpPr>
          <p:spPr bwMode="auto">
            <a:xfrm rot="19062483" flipH="1">
              <a:off x="4743450" y="4783138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Slide Number Placeholder 82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4129E63-3A49-4C05-80B1-63A80FCD7E2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33551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Building the Tree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52400" y="609600"/>
            <a:ext cx="8896350" cy="2125663"/>
            <a:chOff x="152400" y="609600"/>
            <a:chExt cx="8896350" cy="212566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52400" y="609600"/>
              <a:ext cx="8896350" cy="438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876300" y="6096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614488" y="6096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354263" y="6096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092450" y="6096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832225" y="6096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991100" y="6477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6053138" y="6096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7326313" y="6096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87363" y="8096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233488" y="8096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1979613" y="8096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725738" y="8096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6829425" y="8096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rot="2537517">
              <a:off x="3044825" y="1716088"/>
              <a:ext cx="239713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838450" y="2220913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376613" y="2220913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287338" y="13525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r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1035050" y="13525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784350" y="13525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n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532063" y="13525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6727825" y="1352550"/>
              <a:ext cx="5143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sp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4</a:t>
              </a: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8105775" y="13525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8</a:t>
              </a: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rot="19062483" flipH="1">
              <a:off x="3394075" y="1743075"/>
              <a:ext cx="249238" cy="447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3143250" y="1344613"/>
              <a:ext cx="400050" cy="376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3357563" y="79057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 rot="2537517">
              <a:off x="4295775" y="1916113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4067175" y="2209800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4538663" y="2209800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4343400" y="1524000"/>
              <a:ext cx="400050" cy="37623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rot="19062483" flipH="1">
              <a:off x="4619625" y="1906588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4552950" y="885825"/>
              <a:ext cx="0" cy="614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8296275" y="809625"/>
              <a:ext cx="3810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 rot="2537517">
              <a:off x="5543550" y="1839913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5343525" y="2143125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5795963" y="2143125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5600700" y="1447800"/>
              <a:ext cx="400050" cy="37623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 rot="19062483" flipH="1">
              <a:off x="5886450" y="1830388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5776913" y="904875"/>
              <a:ext cx="9525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52400" y="3114675"/>
            <a:ext cx="8896350" cy="2247900"/>
            <a:chOff x="152400" y="3114675"/>
            <a:chExt cx="8896350" cy="2247900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152400" y="3124200"/>
              <a:ext cx="8896350" cy="438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46" name="Line 5"/>
            <p:cNvSpPr>
              <a:spLocks noChangeShapeType="1"/>
            </p:cNvSpPr>
            <p:nvPr/>
          </p:nvSpPr>
          <p:spPr bwMode="auto">
            <a:xfrm>
              <a:off x="876300" y="3114675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1614488" y="3114675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2354263" y="3114675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4343400" y="3114675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>
              <a:off x="6324600" y="3114675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7848600" y="3114675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417513" y="331470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>
              <a:off x="1163638" y="331470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7315200" y="3421063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 rot="2537517">
              <a:off x="1749425" y="4259263"/>
              <a:ext cx="239713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1562100" y="4764088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57" name="Text Box 23"/>
            <p:cNvSpPr txBox="1">
              <a:spLocks noChangeArrowheads="1"/>
            </p:cNvSpPr>
            <p:nvPr/>
          </p:nvSpPr>
          <p:spPr bwMode="auto">
            <a:xfrm>
              <a:off x="2081213" y="4764088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222250" y="3857625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n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969963" y="3857625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7086600" y="3963988"/>
              <a:ext cx="514350" cy="78898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sp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4</a:t>
              </a:r>
            </a:p>
          </p:txBody>
        </p:sp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>
              <a:off x="8296275" y="3983038"/>
              <a:ext cx="400050" cy="78898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8</a:t>
              </a:r>
            </a:p>
          </p:txBody>
        </p:sp>
        <p:sp>
          <p:nvSpPr>
            <p:cNvPr id="62" name="Line 30"/>
            <p:cNvSpPr>
              <a:spLocks noChangeShapeType="1"/>
            </p:cNvSpPr>
            <p:nvPr/>
          </p:nvSpPr>
          <p:spPr bwMode="auto">
            <a:xfrm rot="19062483" flipH="1">
              <a:off x="2098675" y="4286250"/>
              <a:ext cx="249238" cy="447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1847850" y="3887788"/>
              <a:ext cx="400050" cy="376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>
              <a:off x="2062163" y="333375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 rot="2537517">
              <a:off x="3071813" y="4497388"/>
              <a:ext cx="125412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34"/>
            <p:cNvSpPr txBox="1">
              <a:spLocks noChangeArrowheads="1"/>
            </p:cNvSpPr>
            <p:nvPr/>
          </p:nvSpPr>
          <p:spPr bwMode="auto">
            <a:xfrm>
              <a:off x="2843213" y="4791075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3314700" y="4791075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68" name="Text Box 36"/>
            <p:cNvSpPr txBox="1">
              <a:spLocks noChangeArrowheads="1"/>
            </p:cNvSpPr>
            <p:nvPr/>
          </p:nvSpPr>
          <p:spPr bwMode="auto">
            <a:xfrm>
              <a:off x="3119438" y="4105275"/>
              <a:ext cx="400050" cy="37623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69" name="Line 37"/>
            <p:cNvSpPr>
              <a:spLocks noChangeShapeType="1"/>
            </p:cNvSpPr>
            <p:nvPr/>
          </p:nvSpPr>
          <p:spPr bwMode="auto">
            <a:xfrm rot="19062483" flipH="1">
              <a:off x="3395663" y="4487863"/>
              <a:ext cx="125412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8"/>
            <p:cNvSpPr>
              <a:spLocks noChangeShapeType="1"/>
            </p:cNvSpPr>
            <p:nvPr/>
          </p:nvSpPr>
          <p:spPr bwMode="auto">
            <a:xfrm>
              <a:off x="3300413" y="3352800"/>
              <a:ext cx="0" cy="766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>
              <a:off x="8334375" y="3440113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40"/>
            <p:cNvSpPr>
              <a:spLocks noChangeShapeType="1"/>
            </p:cNvSpPr>
            <p:nvPr/>
          </p:nvSpPr>
          <p:spPr bwMode="auto">
            <a:xfrm rot="2537517">
              <a:off x="5305425" y="4545013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5105400" y="4848225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74" name="Text Box 42"/>
            <p:cNvSpPr txBox="1">
              <a:spLocks noChangeArrowheads="1"/>
            </p:cNvSpPr>
            <p:nvPr/>
          </p:nvSpPr>
          <p:spPr bwMode="auto">
            <a:xfrm>
              <a:off x="5557838" y="4848225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75" name="Text Box 43"/>
            <p:cNvSpPr txBox="1">
              <a:spLocks noChangeArrowheads="1"/>
            </p:cNvSpPr>
            <p:nvPr/>
          </p:nvSpPr>
          <p:spPr bwMode="auto">
            <a:xfrm>
              <a:off x="5362575" y="4152900"/>
              <a:ext cx="400050" cy="37623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 dirty="0">
                  <a:ea typeface="굴림" pitchFamily="34" charset="-127"/>
                </a:rPr>
                <a:t>2</a:t>
              </a:r>
            </a:p>
          </p:txBody>
        </p:sp>
        <p:sp>
          <p:nvSpPr>
            <p:cNvPr id="76" name="Line 44"/>
            <p:cNvSpPr>
              <a:spLocks noChangeShapeType="1"/>
            </p:cNvSpPr>
            <p:nvPr/>
          </p:nvSpPr>
          <p:spPr bwMode="auto">
            <a:xfrm rot="19062483" flipH="1">
              <a:off x="5648325" y="4535488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45"/>
            <p:cNvSpPr>
              <a:spLocks noChangeShapeType="1"/>
            </p:cNvSpPr>
            <p:nvPr/>
          </p:nvSpPr>
          <p:spPr bwMode="auto">
            <a:xfrm>
              <a:off x="5562600" y="3228975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962400" y="5410200"/>
            <a:ext cx="852488" cy="1209675"/>
            <a:chOff x="4200525" y="5724525"/>
            <a:chExt cx="852488" cy="1209675"/>
          </a:xfrm>
        </p:grpSpPr>
        <p:sp>
          <p:nvSpPr>
            <p:cNvPr id="78" name="Line 46"/>
            <p:cNvSpPr>
              <a:spLocks noChangeShapeType="1"/>
            </p:cNvSpPr>
            <p:nvPr/>
          </p:nvSpPr>
          <p:spPr bwMode="auto">
            <a:xfrm rot="2537517">
              <a:off x="4400550" y="6116638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4200525" y="6419850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80" name="Text Box 48"/>
            <p:cNvSpPr txBox="1">
              <a:spLocks noChangeArrowheads="1"/>
            </p:cNvSpPr>
            <p:nvPr/>
          </p:nvSpPr>
          <p:spPr bwMode="auto">
            <a:xfrm>
              <a:off x="4652963" y="6419850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81" name="Text Box 49"/>
            <p:cNvSpPr txBox="1">
              <a:spLocks noChangeArrowheads="1"/>
            </p:cNvSpPr>
            <p:nvPr/>
          </p:nvSpPr>
          <p:spPr bwMode="auto">
            <a:xfrm>
              <a:off x="4457700" y="5724525"/>
              <a:ext cx="400050" cy="37623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4</a:t>
              </a:r>
            </a:p>
          </p:txBody>
        </p:sp>
        <p:sp>
          <p:nvSpPr>
            <p:cNvPr id="82" name="Line 50"/>
            <p:cNvSpPr>
              <a:spLocks noChangeShapeType="1"/>
            </p:cNvSpPr>
            <p:nvPr/>
          </p:nvSpPr>
          <p:spPr bwMode="auto">
            <a:xfrm rot="19062483" flipH="1">
              <a:off x="4743450" y="6107113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Slide Number Placeholder 84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4129E63-3A49-4C05-80B1-63A80FCD7E2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33551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Building the Tree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52400" y="685800"/>
            <a:ext cx="8267700" cy="2209800"/>
            <a:chOff x="152400" y="685800"/>
            <a:chExt cx="8267700" cy="22098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52400" y="685800"/>
              <a:ext cx="8267700" cy="438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876300" y="6858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614488" y="6858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449513" y="6858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530600" y="6858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765675" y="6858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5905500" y="6858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7081838" y="685800"/>
              <a:ext cx="0" cy="438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17513" y="8858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1163638" y="8858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5343525" y="9620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rot="2537517">
              <a:off x="1635125" y="1849438"/>
              <a:ext cx="239713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428750" y="2354263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1966913" y="2354263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222250" y="14287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n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969963" y="14287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280025" y="1504950"/>
              <a:ext cx="5143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sp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4</a:t>
              </a: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7781925" y="1428750"/>
              <a:ext cx="400050" cy="7889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8</a:t>
              </a: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rot="19062483" flipH="1">
              <a:off x="1984375" y="1876425"/>
              <a:ext cx="249238" cy="447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1733550" y="1477963"/>
              <a:ext cx="400050" cy="376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1947863" y="9239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 rot="2537517">
              <a:off x="2809875" y="2087563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2581275" y="2381250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3052763" y="2381250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2857500" y="1695450"/>
              <a:ext cx="400050" cy="37623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 rot="19062483" flipH="1">
              <a:off x="3133725" y="2078038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2995613" y="923925"/>
              <a:ext cx="0" cy="766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7820025" y="8858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 rot="2537517">
              <a:off x="4057650" y="1973263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3857625" y="2276475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4310063" y="2276475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4114800" y="1581150"/>
              <a:ext cx="400050" cy="37623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rot="19062483" flipH="1">
              <a:off x="4400550" y="1963738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 flipH="1">
              <a:off x="4286250" y="904875"/>
              <a:ext cx="9525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 rot="2537517">
              <a:off x="6419850" y="1992313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6219825" y="2295525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6672263" y="2295525"/>
              <a:ext cx="400050" cy="51435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6477000" y="1600200"/>
              <a:ext cx="400050" cy="37623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4</a:t>
              </a:r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rot="19062483" flipH="1">
              <a:off x="6762750" y="1982788"/>
              <a:ext cx="125413" cy="312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>
              <a:off x="6672263" y="904875"/>
              <a:ext cx="0" cy="666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310659" y="3925669"/>
            <a:ext cx="577594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Repeating these steps………..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4129E63-3A49-4C05-80B1-63A80FCD7E2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83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33551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Building the Tree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0550" y="1447800"/>
            <a:ext cx="68008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114800" y="14573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537517">
            <a:off x="935038" y="37258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47700" y="3990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1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14425" y="3990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1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81400" y="35401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4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33950" y="306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8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rot="19062483" flipH="1">
            <a:off x="1222375" y="37369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023938" y="3338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2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rot="2537517">
            <a:off x="1784350" y="37211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604963" y="3995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1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057400" y="3990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1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747838" y="3338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2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rot="19062483" flipH="1">
            <a:off x="2079625" y="37449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rot="2537517">
            <a:off x="2767013" y="38068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524125" y="3995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1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976563" y="3995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1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738438" y="3452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2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rot="19062483" flipH="1">
            <a:off x="3175000" y="38036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rot="2537517">
            <a:off x="5329238" y="41640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129213" y="4467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2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581650" y="4467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2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386388" y="37719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4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rot="19062483" flipH="1">
            <a:off x="5672138" y="41544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rot="2537517">
            <a:off x="6305550" y="41529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105525" y="44561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2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557963" y="44561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2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362700" y="3760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4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rot="19062483" flipH="1">
            <a:off x="6648450" y="41433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3509963" y="33337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5586413" y="34671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5086350" y="26765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6219825" y="34623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1371600" y="27574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4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rot="2537517">
            <a:off x="1360488" y="31226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rot="19062483" flipH="1">
            <a:off x="1765300" y="31130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H="1">
            <a:off x="1762125" y="25495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3152775" y="29479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6</a:t>
            </a: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rot="2537517" flipH="1">
            <a:off x="3109913" y="32781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2633663" y="25542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5881688" y="3086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8</a:t>
            </a:r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00738" y="26765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2095500" y="21907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10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2419350" y="16303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5424488" y="23002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16</a:t>
            </a: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5715000" y="17446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4129E63-3A49-4C05-80B1-63A80FCD7E2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3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33551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Building the Tree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rot="2537517">
            <a:off x="1406525" y="41068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9187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1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85912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1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052887" y="39211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4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81537" y="3182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8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rot="19062483" flipH="1">
            <a:off x="1693862" y="41179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495425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2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rot="2537517">
            <a:off x="2255837" y="41021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076450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1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528887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1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19325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2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rot="19062483" flipH="1">
            <a:off x="2551112" y="41259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rot="2537517">
            <a:off x="3238500" y="41878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995612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1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448050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1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209925" y="3833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2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rot="19062483" flipH="1">
            <a:off x="3646487" y="41846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rot="2537517">
            <a:off x="5076825" y="42783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876800" y="45815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2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329237" y="45815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2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133975" y="38862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4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rot="19062483" flipH="1">
            <a:off x="5419725" y="42687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537517">
            <a:off x="6053137" y="42672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853112" y="45704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2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305550" y="45704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2</a:t>
            </a:r>
            <a:endParaRPr lang="en-US" altLang="ko-KR">
              <a:ea typeface="굴림" pitchFamily="34" charset="-127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110287" y="3875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4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rot="19062483" flipH="1">
            <a:off x="6396037" y="42576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3981450" y="37147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5334000" y="35814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H="1">
            <a:off x="4833937" y="27908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5967412" y="35766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843087" y="31384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4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rot="2537517">
            <a:off x="1831975" y="35036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rot="19062483" flipH="1">
            <a:off x="2236787" y="34940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2233612" y="29305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624262" y="33289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6</a:t>
            </a: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rot="2537517" flipH="1">
            <a:off x="3581400" y="36591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3105150" y="29352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5629275" y="32004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8</a:t>
            </a: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648325" y="27908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2566987" y="25717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10</a:t>
            </a:r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H="1">
            <a:off x="3090862" y="21637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5172075" y="24145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16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4376737" y="21637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3819525" y="18049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ea typeface="굴림" pitchFamily="34" charset="-127"/>
              </a:rPr>
              <a:t>26</a:t>
            </a: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3214687" y="990600"/>
            <a:ext cx="1771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4110037" y="12684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4129E63-3A49-4C05-80B1-63A80FCD7E2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04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huffman</a:t>
            </a:r>
            <a:r>
              <a:rPr lang="en-US" dirty="0"/>
              <a:t> tree codes for characters</a:t>
            </a:r>
          </a:p>
        </p:txBody>
      </p:sp>
      <p:sp>
        <p:nvSpPr>
          <p:cNvPr id="81" name="Content Placeholder 8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 err="1">
                <a:ea typeface="굴림" pitchFamily="34" charset="-127"/>
              </a:rPr>
              <a:t>Dequeue</a:t>
            </a:r>
            <a:r>
              <a:rPr lang="en-US" altLang="ko-KR" dirty="0">
                <a:ea typeface="굴림" pitchFamily="34" charset="-127"/>
              </a:rPr>
              <a:t> the single node left in the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>
                <a:ea typeface="굴림" pitchFamily="34" charset="-127"/>
              </a:rPr>
              <a:t>This tree contains the new code words for each character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>
                <a:ea typeface="굴림" pitchFamily="34" charset="-127"/>
              </a:rPr>
              <a:t>Frequency of root node should equal number of characters in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>
                <a:ea typeface="굴림" pitchFamily="34" charset="-127"/>
              </a:rPr>
              <a:t>Perform a traversal of the tree to obtain new code  words – Going left is a 0 going right is a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>
                <a:ea typeface="굴림" pitchFamily="34" charset="-127"/>
              </a:rPr>
              <a:t>Code word is complete when a leaf node is reached </a:t>
            </a:r>
          </a:p>
          <a:p>
            <a:endParaRPr lang="en-US" altLang="ko-KR" dirty="0">
              <a:ea typeface="굴림" pitchFamily="34" charset="-127"/>
            </a:endParaRPr>
          </a:p>
          <a:p>
            <a:endParaRPr lang="en-US" dirty="0"/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4129E63-3A49-4C05-80B1-63A80FCD7E2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6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4129E63-3A49-4C05-80B1-63A80FCD7E2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330200"/>
            <a:ext cx="7467600" cy="1143000"/>
          </a:xfrm>
        </p:spPr>
        <p:txBody>
          <a:bodyPr/>
          <a:lstStyle/>
          <a:p>
            <a:r>
              <a:rPr lang="en-US" dirty="0"/>
              <a:t>Encoding using Huffman tree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0063" y="999332"/>
            <a:ext cx="3810000" cy="4552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Symbol" pitchFamily="18" charset="2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Char		Code</a:t>
            </a:r>
          </a:p>
          <a:p>
            <a:pPr marL="274320" marR="0" lvl="0" indent="-274320" algn="l" defTabSz="914400" rtl="0" eaLnBrk="1" fontAlgn="auto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Symbol" pitchFamily="18" charset="2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E			0000</a:t>
            </a:r>
          </a:p>
          <a:p>
            <a:pPr marL="274320" marR="0" lvl="0" indent="-274320" algn="l" defTabSz="914400" rtl="0" eaLnBrk="1" fontAlgn="auto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Symbol" pitchFamily="18" charset="2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i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			0001</a:t>
            </a:r>
          </a:p>
          <a:p>
            <a:pPr marL="274320" marR="0" lvl="0" indent="-274320" algn="l" defTabSz="914400" rtl="0" eaLnBrk="1" fontAlgn="auto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Symbol" pitchFamily="18" charset="2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y			0010</a:t>
            </a:r>
          </a:p>
          <a:p>
            <a:pPr marL="274320" marR="0" lvl="0" indent="-274320" algn="l" defTabSz="914400" rtl="0" eaLnBrk="1" fontAlgn="auto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Symbol" pitchFamily="18" charset="2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l			0011</a:t>
            </a:r>
          </a:p>
          <a:p>
            <a:pPr marL="274320" marR="0" lvl="0" indent="-274320" algn="l" defTabSz="914400" rtl="0" eaLnBrk="1" fontAlgn="auto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Symbol" pitchFamily="18" charset="2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k			0100</a:t>
            </a:r>
          </a:p>
          <a:p>
            <a:pPr marL="274320" marR="0" lvl="0" indent="-274320" algn="l" defTabSz="914400" rtl="0" eaLnBrk="1" fontAlgn="auto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Symbol" pitchFamily="18" charset="2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.			0101</a:t>
            </a:r>
          </a:p>
          <a:p>
            <a:pPr marL="274320" marR="0" lvl="0" indent="-274320" algn="l" defTabSz="914400" rtl="0" eaLnBrk="1" fontAlgn="auto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Symbol" pitchFamily="18" charset="2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Space 	011</a:t>
            </a:r>
          </a:p>
          <a:p>
            <a:pPr marL="274320" marR="0" lvl="0" indent="-274320" algn="l" defTabSz="914400" rtl="0" eaLnBrk="1" fontAlgn="auto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Symbol" pitchFamily="18" charset="2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e			10</a:t>
            </a:r>
          </a:p>
          <a:p>
            <a:pPr marL="274320" marR="0" lvl="0" indent="-274320" algn="l" defTabSz="914400" rtl="0" eaLnBrk="1" fontAlgn="auto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Symbol" pitchFamily="18" charset="2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r			1100</a:t>
            </a:r>
          </a:p>
          <a:p>
            <a:pPr marL="274320" marR="0" lvl="0" indent="-274320" algn="l" defTabSz="914400" rtl="0" eaLnBrk="1" fontAlgn="auto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Symbol" pitchFamily="18" charset="2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s			1101</a:t>
            </a:r>
          </a:p>
          <a:p>
            <a:pPr marL="274320" marR="0" lvl="0" indent="-274320" algn="l" defTabSz="914400" rtl="0" eaLnBrk="1" fontAlgn="auto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Symbol" pitchFamily="18" charset="2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n			1110</a:t>
            </a:r>
          </a:p>
          <a:p>
            <a:pPr marL="274320" marR="0" lvl="0" indent="-274320" algn="l" defTabSz="914400" rtl="0" eaLnBrk="1" fontAlgn="auto" latinLnBrk="0" hangingPunct="1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Symbol" pitchFamily="18" charset="2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t>a			1111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610100" y="1477963"/>
            <a:ext cx="3643313" cy="3365500"/>
            <a:chOff x="3060" y="1471"/>
            <a:chExt cx="2295" cy="2120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4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8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4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</a:t>
              </a: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4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4</a:t>
              </a: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6</a:t>
              </a: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8</a:t>
              </a: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10</a:t>
              </a: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16</a:t>
              </a:r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ea typeface="굴림" pitchFamily="34" charset="-127"/>
                </a:rPr>
                <a:t>26</a:t>
              </a:r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18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5002" y="-76200"/>
            <a:ext cx="7467600" cy="1143000"/>
          </a:xfrm>
        </p:spPr>
        <p:txBody>
          <a:bodyPr/>
          <a:lstStyle/>
          <a:p>
            <a:r>
              <a:rPr lang="en-US" dirty="0"/>
              <a:t>Huffman Coding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46125" y="3200479"/>
            <a:ext cx="1847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28601" y="1066800"/>
            <a:ext cx="8077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1-Construct a list of one-node binary trees, one for each character, the weight of each node being its probability of occurrence or </a:t>
            </a:r>
            <a:r>
              <a:rPr lang="en-US" sz="2200">
                <a:latin typeface="Arial" pitchFamily="34" charset="0"/>
                <a:cs typeface="Arial" pitchFamily="34" charset="0"/>
              </a:rPr>
              <a:t>its frequence.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28600" y="2092404"/>
            <a:ext cx="3780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2-Do the following </a:t>
            </a:r>
            <a:r>
              <a:rPr lang="en-US" sz="2200" b="1" i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n-US" sz="2200">
                <a:latin typeface="Arial" pitchFamily="34" charset="0"/>
                <a:cs typeface="Arial" pitchFamily="34" charset="0"/>
              </a:rPr>
              <a:t> times: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990600" y="2625804"/>
            <a:ext cx="7315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A- Find two trees </a:t>
            </a:r>
            <a:r>
              <a:rPr lang="en-US" sz="22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T’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T’’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with roots of minimal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     weights </a:t>
            </a:r>
            <a:r>
              <a:rPr lang="en-US" sz="22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w’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w’’.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990599" y="3492221"/>
            <a:ext cx="75439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B - Replace these two trees with a binary tree whose </a:t>
            </a:r>
            <a:r>
              <a:rPr lang="en-US" sz="2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2200" b="1" i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w’+w</a:t>
            </a:r>
            <a:r>
              <a:rPr lang="en-US" sz="22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’’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and whose subtrees are </a:t>
            </a:r>
            <a:r>
              <a:rPr lang="en-US" sz="22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T’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T’’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with left tree being the lower one and the right tree higher.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990599" y="4712670"/>
            <a:ext cx="75439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C - Label the paths to these subtrees </a:t>
            </a:r>
            <a:r>
              <a:rPr lang="en-US" sz="22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1,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respectively.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56941" y="5351790"/>
            <a:ext cx="750372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3- The code for character </a:t>
            </a:r>
            <a:r>
              <a:rPr lang="en-US" sz="22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200" b="1" i="1" baseline="-25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is the bit string labeling a path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     in the final binary tree from the </a:t>
            </a:r>
            <a:r>
              <a:rPr lang="en-US" sz="2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root to the leaf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for </a:t>
            </a:r>
            <a:r>
              <a:rPr lang="en-US" sz="22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200" b="1" i="1" baseline="-25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sz="2200" b="1" i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80B58C-C5B5-4332-816A-BE691E0231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Coding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2286000" y="3733800"/>
            <a:ext cx="3962400" cy="609600"/>
            <a:chOff x="1056" y="3120"/>
            <a:chExt cx="2496" cy="384"/>
          </a:xfrm>
        </p:grpSpPr>
        <p:sp>
          <p:nvSpPr>
            <p:cNvPr id="6148" name="Oval 4"/>
            <p:cNvSpPr>
              <a:spLocks noChangeArrowheads="1"/>
            </p:cNvSpPr>
            <p:nvPr/>
          </p:nvSpPr>
          <p:spPr bwMode="auto">
            <a:xfrm>
              <a:off x="1056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0.1</a:t>
              </a:r>
            </a:p>
          </p:txBody>
        </p:sp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0.1</a:t>
              </a:r>
            </a:p>
          </p:txBody>
        </p:sp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2112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0.15</a:t>
              </a:r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2640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0.2</a:t>
              </a:r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3168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0.45</a:t>
              </a:r>
            </a:p>
          </p:txBody>
        </p:sp>
      </p:grp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2352675" y="4495800"/>
            <a:ext cx="3743325" cy="461963"/>
            <a:chOff x="1482" y="3168"/>
            <a:chExt cx="2358" cy="291"/>
          </a:xfrm>
        </p:grpSpPr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2016" y="316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1482" y="317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3607" y="3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3072" y="316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2544" y="316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graphicFrame>
        <p:nvGraphicFramePr>
          <p:cNvPr id="6159" name="Group 15"/>
          <p:cNvGraphicFramePr>
            <a:graphicFrameLocks noGrp="1"/>
          </p:cNvGraphicFramePr>
          <p:nvPr/>
        </p:nvGraphicFramePr>
        <p:xfrm>
          <a:off x="762000" y="2133600"/>
          <a:ext cx="7162800" cy="792480"/>
        </p:xfrm>
        <a:graphic>
          <a:graphicData uri="http://schemas.openxmlformats.org/drawingml/2006/table">
            <a:tbl>
              <a:tblPr/>
              <a:tblGrid>
                <a:gridCol w="1561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Probability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2" name="Line 38"/>
          <p:cNvSpPr>
            <a:spLocks noChangeShapeType="1"/>
          </p:cNvSpPr>
          <p:nvPr/>
        </p:nvSpPr>
        <p:spPr bwMode="auto">
          <a:xfrm>
            <a:off x="2362200" y="5105400"/>
            <a:ext cx="1219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80B58C-C5B5-4332-816A-BE691E0231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6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Coding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2133600" y="3810000"/>
            <a:ext cx="3962400" cy="609600"/>
            <a:chOff x="1056" y="3120"/>
            <a:chExt cx="2496" cy="384"/>
          </a:xfrm>
        </p:grpSpPr>
        <p:sp>
          <p:nvSpPr>
            <p:cNvPr id="7172" name="Oval 4"/>
            <p:cNvSpPr>
              <a:spLocks noChangeArrowheads="1"/>
            </p:cNvSpPr>
            <p:nvPr/>
          </p:nvSpPr>
          <p:spPr bwMode="auto">
            <a:xfrm>
              <a:off x="1056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0.1</a:t>
              </a:r>
            </a:p>
          </p:txBody>
        </p:sp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0.1</a:t>
              </a:r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2112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0.15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2640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0.2</a:t>
              </a: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3168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0.45</a:t>
              </a:r>
            </a:p>
          </p:txBody>
        </p:sp>
      </p:grpSp>
      <p:grpSp>
        <p:nvGrpSpPr>
          <p:cNvPr id="7177" name="Group 9"/>
          <p:cNvGrpSpPr>
            <a:grpSpLocks/>
          </p:cNvGrpSpPr>
          <p:nvPr/>
        </p:nvGrpSpPr>
        <p:grpSpPr bwMode="auto">
          <a:xfrm>
            <a:off x="2281238" y="4495800"/>
            <a:ext cx="3743325" cy="461963"/>
            <a:chOff x="1482" y="3168"/>
            <a:chExt cx="2358" cy="291"/>
          </a:xfrm>
        </p:grpSpPr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2016" y="316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1482" y="317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3607" y="3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3072" y="316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2544" y="316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7183" name="Oval 15"/>
          <p:cNvSpPr>
            <a:spLocks noChangeArrowheads="1"/>
          </p:cNvSpPr>
          <p:nvPr/>
        </p:nvSpPr>
        <p:spPr bwMode="auto">
          <a:xfrm>
            <a:off x="25146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0.2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2438400" y="3276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971800" y="3276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189" name="Group 21"/>
          <p:cNvGrpSpPr>
            <a:grpSpLocks/>
          </p:cNvGrpSpPr>
          <p:nvPr/>
        </p:nvGrpSpPr>
        <p:grpSpPr bwMode="auto">
          <a:xfrm>
            <a:off x="2133600" y="3276600"/>
            <a:ext cx="1327150" cy="457200"/>
            <a:chOff x="1344" y="2064"/>
            <a:chExt cx="836" cy="288"/>
          </a:xfrm>
        </p:grpSpPr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13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1968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3914775" y="4953000"/>
            <a:ext cx="144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80B58C-C5B5-4332-816A-BE691E0231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9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 animBg="1" autoUpdateAnimBg="0"/>
      <p:bldP spid="7184" grpId="0" animBg="1"/>
      <p:bldP spid="7186" grpId="0" animBg="1"/>
      <p:bldP spid="71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Coding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133600" y="3810000"/>
            <a:ext cx="3962400" cy="609600"/>
            <a:chOff x="1056" y="3120"/>
            <a:chExt cx="2496" cy="384"/>
          </a:xfrm>
        </p:grpSpPr>
        <p:sp>
          <p:nvSpPr>
            <p:cNvPr id="9220" name="Oval 4"/>
            <p:cNvSpPr>
              <a:spLocks noChangeArrowheads="1"/>
            </p:cNvSpPr>
            <p:nvPr/>
          </p:nvSpPr>
          <p:spPr bwMode="auto">
            <a:xfrm>
              <a:off x="1056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0.1</a:t>
              </a:r>
            </a:p>
          </p:txBody>
        </p:sp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0.1</a:t>
              </a:r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2112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0.15</a:t>
              </a:r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2640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0.2</a:t>
              </a:r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3168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0.45</a:t>
              </a:r>
            </a:p>
          </p:txBody>
        </p:sp>
      </p:grp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2281238" y="4495800"/>
            <a:ext cx="3743325" cy="461963"/>
            <a:chOff x="1482" y="3168"/>
            <a:chExt cx="2358" cy="291"/>
          </a:xfrm>
        </p:grpSpPr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2016" y="316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1482" y="317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3607" y="3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3072" y="316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2544" y="316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5146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0.2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2438400" y="3276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2971800" y="3276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234" name="Group 18"/>
          <p:cNvGrpSpPr>
            <a:grpSpLocks/>
          </p:cNvGrpSpPr>
          <p:nvPr/>
        </p:nvGrpSpPr>
        <p:grpSpPr bwMode="auto">
          <a:xfrm>
            <a:off x="2133600" y="3276600"/>
            <a:ext cx="1327150" cy="457200"/>
            <a:chOff x="1344" y="2064"/>
            <a:chExt cx="836" cy="288"/>
          </a:xfrm>
        </p:grpSpPr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3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1968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</p:grpSp>
      <p:grpSp>
        <p:nvGrpSpPr>
          <p:cNvPr id="9244" name="Group 28"/>
          <p:cNvGrpSpPr>
            <a:grpSpLocks/>
          </p:cNvGrpSpPr>
          <p:nvPr/>
        </p:nvGrpSpPr>
        <p:grpSpPr bwMode="auto">
          <a:xfrm>
            <a:off x="3854450" y="2667000"/>
            <a:ext cx="1327150" cy="1143000"/>
            <a:chOff x="2428" y="1680"/>
            <a:chExt cx="836" cy="720"/>
          </a:xfrm>
        </p:grpSpPr>
        <p:sp>
          <p:nvSpPr>
            <p:cNvPr id="9238" name="Oval 22"/>
            <p:cNvSpPr>
              <a:spLocks noChangeArrowheads="1"/>
            </p:cNvSpPr>
            <p:nvPr/>
          </p:nvSpPr>
          <p:spPr bwMode="auto">
            <a:xfrm>
              <a:off x="2640" y="168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0.35</a:t>
              </a:r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 flipH="1">
              <a:off x="2592" y="206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2928" y="206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41" name="Group 25"/>
            <p:cNvGrpSpPr>
              <a:grpSpLocks/>
            </p:cNvGrpSpPr>
            <p:nvPr/>
          </p:nvGrpSpPr>
          <p:grpSpPr bwMode="auto">
            <a:xfrm>
              <a:off x="2428" y="2064"/>
              <a:ext cx="836" cy="288"/>
              <a:chOff x="1344" y="2064"/>
              <a:chExt cx="836" cy="288"/>
            </a:xfrm>
          </p:grpSpPr>
          <p:sp>
            <p:nvSpPr>
              <p:cNvPr id="9242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06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9243" name="Text Box 27"/>
              <p:cNvSpPr txBox="1">
                <a:spLocks noChangeArrowheads="1"/>
              </p:cNvSpPr>
              <p:nvPr/>
            </p:nvSpPr>
            <p:spPr bwMode="auto">
              <a:xfrm>
                <a:off x="1968" y="206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</p:grpSp>
      </p:grp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80B58C-C5B5-4332-816A-BE691E0231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Coding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133600" y="5024438"/>
            <a:ext cx="3962400" cy="609600"/>
            <a:chOff x="1056" y="3120"/>
            <a:chExt cx="2496" cy="384"/>
          </a:xfrm>
        </p:grpSpPr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1056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0.1</a:t>
              </a:r>
            </a:p>
          </p:txBody>
        </p:sp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0.1</a:t>
              </a:r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2112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0.15</a:t>
              </a:r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2640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0.2</a:t>
              </a: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3168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0.45</a:t>
              </a:r>
            </a:p>
          </p:txBody>
        </p:sp>
      </p:grpSp>
      <p:grpSp>
        <p:nvGrpSpPr>
          <p:cNvPr id="10249" name="Group 9"/>
          <p:cNvGrpSpPr>
            <a:grpSpLocks/>
          </p:cNvGrpSpPr>
          <p:nvPr/>
        </p:nvGrpSpPr>
        <p:grpSpPr bwMode="auto">
          <a:xfrm>
            <a:off x="2281238" y="5710238"/>
            <a:ext cx="3743325" cy="461962"/>
            <a:chOff x="1482" y="3168"/>
            <a:chExt cx="2358" cy="291"/>
          </a:xfrm>
        </p:grpSpPr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2016" y="316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1482" y="317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3607" y="3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3072" y="316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2544" y="316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2514600" y="388143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0.2</a:t>
            </a: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H="1">
            <a:off x="2438400" y="4491038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2971800" y="4491038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258" name="Group 18"/>
          <p:cNvGrpSpPr>
            <a:grpSpLocks/>
          </p:cNvGrpSpPr>
          <p:nvPr/>
        </p:nvGrpSpPr>
        <p:grpSpPr bwMode="auto">
          <a:xfrm>
            <a:off x="2133600" y="4491038"/>
            <a:ext cx="1327150" cy="457200"/>
            <a:chOff x="1344" y="2064"/>
            <a:chExt cx="836" cy="288"/>
          </a:xfrm>
        </p:grpSpPr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13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1968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</p:grpSp>
      <p:grpSp>
        <p:nvGrpSpPr>
          <p:cNvPr id="10261" name="Group 21"/>
          <p:cNvGrpSpPr>
            <a:grpSpLocks/>
          </p:cNvGrpSpPr>
          <p:nvPr/>
        </p:nvGrpSpPr>
        <p:grpSpPr bwMode="auto">
          <a:xfrm>
            <a:off x="3854450" y="3881438"/>
            <a:ext cx="1327150" cy="1143000"/>
            <a:chOff x="2428" y="1680"/>
            <a:chExt cx="836" cy="720"/>
          </a:xfrm>
        </p:grpSpPr>
        <p:sp>
          <p:nvSpPr>
            <p:cNvPr id="10262" name="Oval 22"/>
            <p:cNvSpPr>
              <a:spLocks noChangeArrowheads="1"/>
            </p:cNvSpPr>
            <p:nvPr/>
          </p:nvSpPr>
          <p:spPr bwMode="auto">
            <a:xfrm>
              <a:off x="2640" y="168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0.35</a:t>
              </a: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 flipH="1">
              <a:off x="2592" y="206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>
              <a:off x="2928" y="206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65" name="Group 25"/>
            <p:cNvGrpSpPr>
              <a:grpSpLocks/>
            </p:cNvGrpSpPr>
            <p:nvPr/>
          </p:nvGrpSpPr>
          <p:grpSpPr bwMode="auto">
            <a:xfrm>
              <a:off x="2428" y="2064"/>
              <a:ext cx="836" cy="288"/>
              <a:chOff x="1344" y="2064"/>
              <a:chExt cx="836" cy="288"/>
            </a:xfrm>
          </p:grpSpPr>
          <p:sp>
            <p:nvSpPr>
              <p:cNvPr id="10266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06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0267" name="Text Box 27"/>
              <p:cNvSpPr txBox="1">
                <a:spLocks noChangeArrowheads="1"/>
              </p:cNvSpPr>
              <p:nvPr/>
            </p:nvSpPr>
            <p:spPr bwMode="auto">
              <a:xfrm>
                <a:off x="1968" y="206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2971800" y="2514600"/>
            <a:ext cx="1447800" cy="1371600"/>
            <a:chOff x="1872" y="1584"/>
            <a:chExt cx="912" cy="864"/>
          </a:xfrm>
        </p:grpSpPr>
        <p:sp>
          <p:nvSpPr>
            <p:cNvPr id="10268" name="Oval 28"/>
            <p:cNvSpPr>
              <a:spLocks noChangeArrowheads="1"/>
            </p:cNvSpPr>
            <p:nvPr/>
          </p:nvSpPr>
          <p:spPr bwMode="auto">
            <a:xfrm>
              <a:off x="2112" y="158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0.55</a:t>
              </a:r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 flipH="1">
              <a:off x="1872" y="1920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2448" y="1920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4" name="Group 34"/>
          <p:cNvGrpSpPr>
            <a:grpSpLocks/>
          </p:cNvGrpSpPr>
          <p:nvPr/>
        </p:nvGrpSpPr>
        <p:grpSpPr bwMode="auto">
          <a:xfrm>
            <a:off x="2852738" y="3171825"/>
            <a:ext cx="1676400" cy="457200"/>
            <a:chOff x="1776" y="2016"/>
            <a:chExt cx="1056" cy="288"/>
          </a:xfrm>
        </p:grpSpPr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1776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0273" name="Text Box 33"/>
            <p:cNvSpPr txBox="1">
              <a:spLocks noChangeArrowheads="1"/>
            </p:cNvSpPr>
            <p:nvPr/>
          </p:nvSpPr>
          <p:spPr bwMode="auto">
            <a:xfrm>
              <a:off x="2620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80B58C-C5B5-4332-816A-BE691E0231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B58C-C5B5-4332-816A-BE691E0231D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51593"/>
            <a:ext cx="7543800" cy="1450975"/>
          </a:xfrm>
        </p:spPr>
        <p:txBody>
          <a:bodyPr/>
          <a:lstStyle/>
          <a:p>
            <a:r>
              <a:rPr lang="en-US" dirty="0"/>
              <a:t>Huffman Coding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2133600" y="5024438"/>
            <a:ext cx="3962400" cy="609600"/>
            <a:chOff x="1056" y="3120"/>
            <a:chExt cx="2496" cy="384"/>
          </a:xfrm>
        </p:grpSpPr>
        <p:sp>
          <p:nvSpPr>
            <p:cNvPr id="11268" name="Oval 4"/>
            <p:cNvSpPr>
              <a:spLocks noChangeArrowheads="1"/>
            </p:cNvSpPr>
            <p:nvPr/>
          </p:nvSpPr>
          <p:spPr bwMode="auto">
            <a:xfrm>
              <a:off x="1056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0.1</a:t>
              </a:r>
            </a:p>
          </p:txBody>
        </p:sp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0.1</a:t>
              </a:r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2112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0.15</a:t>
              </a: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2640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0.2</a:t>
              </a: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3168" y="312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0.45</a:t>
              </a:r>
            </a:p>
          </p:txBody>
        </p:sp>
      </p:grpSp>
      <p:grpSp>
        <p:nvGrpSpPr>
          <p:cNvPr id="11273" name="Group 9"/>
          <p:cNvGrpSpPr>
            <a:grpSpLocks/>
          </p:cNvGrpSpPr>
          <p:nvPr/>
        </p:nvGrpSpPr>
        <p:grpSpPr bwMode="auto">
          <a:xfrm>
            <a:off x="2281238" y="5710238"/>
            <a:ext cx="3743325" cy="461962"/>
            <a:chOff x="1482" y="3168"/>
            <a:chExt cx="2358" cy="291"/>
          </a:xfrm>
        </p:grpSpPr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2016" y="316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1482" y="317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3607" y="3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3072" y="316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2544" y="316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2514600" y="388143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0.2</a:t>
            </a: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2438400" y="4491038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2971800" y="4491038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282" name="Group 18"/>
          <p:cNvGrpSpPr>
            <a:grpSpLocks/>
          </p:cNvGrpSpPr>
          <p:nvPr/>
        </p:nvGrpSpPr>
        <p:grpSpPr bwMode="auto">
          <a:xfrm>
            <a:off x="2133600" y="4491038"/>
            <a:ext cx="1327150" cy="457200"/>
            <a:chOff x="1344" y="2064"/>
            <a:chExt cx="836" cy="288"/>
          </a:xfrm>
        </p:grpSpPr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13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1968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</p:grpSp>
      <p:grpSp>
        <p:nvGrpSpPr>
          <p:cNvPr id="11285" name="Group 21"/>
          <p:cNvGrpSpPr>
            <a:grpSpLocks/>
          </p:cNvGrpSpPr>
          <p:nvPr/>
        </p:nvGrpSpPr>
        <p:grpSpPr bwMode="auto">
          <a:xfrm>
            <a:off x="3854450" y="3881438"/>
            <a:ext cx="1327150" cy="1143000"/>
            <a:chOff x="2428" y="1680"/>
            <a:chExt cx="836" cy="720"/>
          </a:xfrm>
        </p:grpSpPr>
        <p:sp>
          <p:nvSpPr>
            <p:cNvPr id="11286" name="Oval 22"/>
            <p:cNvSpPr>
              <a:spLocks noChangeArrowheads="1"/>
            </p:cNvSpPr>
            <p:nvPr/>
          </p:nvSpPr>
          <p:spPr bwMode="auto">
            <a:xfrm>
              <a:off x="2640" y="168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0.35</a:t>
              </a:r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 flipH="1">
              <a:off x="2592" y="206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2928" y="206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9" name="Group 25"/>
            <p:cNvGrpSpPr>
              <a:grpSpLocks/>
            </p:cNvGrpSpPr>
            <p:nvPr/>
          </p:nvGrpSpPr>
          <p:grpSpPr bwMode="auto">
            <a:xfrm>
              <a:off x="2428" y="2064"/>
              <a:ext cx="836" cy="288"/>
              <a:chOff x="1344" y="2064"/>
              <a:chExt cx="836" cy="288"/>
            </a:xfrm>
          </p:grpSpPr>
          <p:sp>
            <p:nvSpPr>
              <p:cNvPr id="11290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06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1291" name="Text Box 27"/>
              <p:cNvSpPr txBox="1">
                <a:spLocks noChangeArrowheads="1"/>
              </p:cNvSpPr>
              <p:nvPr/>
            </p:nvSpPr>
            <p:spPr bwMode="auto">
              <a:xfrm>
                <a:off x="1968" y="206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1292" name="Group 28"/>
          <p:cNvGrpSpPr>
            <a:grpSpLocks/>
          </p:cNvGrpSpPr>
          <p:nvPr/>
        </p:nvGrpSpPr>
        <p:grpSpPr bwMode="auto">
          <a:xfrm>
            <a:off x="2971800" y="2514600"/>
            <a:ext cx="1447800" cy="1371600"/>
            <a:chOff x="1872" y="1584"/>
            <a:chExt cx="912" cy="864"/>
          </a:xfrm>
        </p:grpSpPr>
        <p:sp>
          <p:nvSpPr>
            <p:cNvPr id="11293" name="Oval 29"/>
            <p:cNvSpPr>
              <a:spLocks noChangeArrowheads="1"/>
            </p:cNvSpPr>
            <p:nvPr/>
          </p:nvSpPr>
          <p:spPr bwMode="auto">
            <a:xfrm>
              <a:off x="2112" y="158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0.55</a:t>
              </a:r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 flipH="1">
              <a:off x="1872" y="1920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448" y="1920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2852738" y="3171825"/>
            <a:ext cx="1676400" cy="457200"/>
            <a:chOff x="1776" y="2016"/>
            <a:chExt cx="1056" cy="288"/>
          </a:xfrm>
        </p:grpSpPr>
        <p:sp>
          <p:nvSpPr>
            <p:cNvPr id="11297" name="Text Box 33"/>
            <p:cNvSpPr txBox="1">
              <a:spLocks noChangeArrowheads="1"/>
            </p:cNvSpPr>
            <p:nvPr/>
          </p:nvSpPr>
          <p:spPr bwMode="auto">
            <a:xfrm>
              <a:off x="1776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1298" name="Text Box 34"/>
            <p:cNvSpPr txBox="1">
              <a:spLocks noChangeArrowheads="1"/>
            </p:cNvSpPr>
            <p:nvPr/>
          </p:nvSpPr>
          <p:spPr bwMode="auto">
            <a:xfrm>
              <a:off x="2620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</p:grp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3810000" y="1524000"/>
            <a:ext cx="2009775" cy="3490913"/>
            <a:chOff x="2400" y="960"/>
            <a:chExt cx="1266" cy="2199"/>
          </a:xfrm>
        </p:grpSpPr>
        <p:sp>
          <p:nvSpPr>
            <p:cNvPr id="11299" name="Oval 35"/>
            <p:cNvSpPr>
              <a:spLocks noChangeArrowheads="1"/>
            </p:cNvSpPr>
            <p:nvPr/>
          </p:nvSpPr>
          <p:spPr bwMode="auto">
            <a:xfrm>
              <a:off x="2640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1.0</a:t>
              </a: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 flipH="1">
              <a:off x="2400" y="124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Line 40"/>
            <p:cNvSpPr>
              <a:spLocks noChangeShapeType="1"/>
            </p:cNvSpPr>
            <p:nvPr/>
          </p:nvSpPr>
          <p:spPr bwMode="auto">
            <a:xfrm>
              <a:off x="2898" y="1335"/>
              <a:ext cx="768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365125" y="4003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1309" name="Group 45"/>
          <p:cNvGrpSpPr>
            <a:grpSpLocks/>
          </p:cNvGrpSpPr>
          <p:nvPr/>
        </p:nvGrpSpPr>
        <p:grpSpPr bwMode="auto">
          <a:xfrm>
            <a:off x="3549650" y="1981200"/>
            <a:ext cx="1708150" cy="485775"/>
            <a:chOff x="2236" y="1248"/>
            <a:chExt cx="1076" cy="306"/>
          </a:xfrm>
        </p:grpSpPr>
        <p:sp>
          <p:nvSpPr>
            <p:cNvPr id="11307" name="Text Box 43"/>
            <p:cNvSpPr txBox="1">
              <a:spLocks noChangeArrowheads="1"/>
            </p:cNvSpPr>
            <p:nvPr/>
          </p:nvSpPr>
          <p:spPr bwMode="auto">
            <a:xfrm>
              <a:off x="3100" y="126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1308" name="Text Box 44"/>
            <p:cNvSpPr txBox="1">
              <a:spLocks noChangeArrowheads="1"/>
            </p:cNvSpPr>
            <p:nvPr/>
          </p:nvSpPr>
          <p:spPr bwMode="auto">
            <a:xfrm>
              <a:off x="2236" y="12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5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14100</TotalTime>
  <Words>1961</Words>
  <Application>Microsoft Office PowerPoint</Application>
  <PresentationFormat>On-screen Show (4:3)</PresentationFormat>
  <Paragraphs>1395</Paragraphs>
  <Slides>39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굴림</vt:lpstr>
      <vt:lpstr>Arial</vt:lpstr>
      <vt:lpstr>Calibri</vt:lpstr>
      <vt:lpstr>Calibri Light</vt:lpstr>
      <vt:lpstr>Comic Sans MS</vt:lpstr>
      <vt:lpstr>Courier New</vt:lpstr>
      <vt:lpstr>Symbol</vt:lpstr>
      <vt:lpstr>Times New Roman</vt:lpstr>
      <vt:lpstr>Times New Roman MT Extra Bold</vt:lpstr>
      <vt:lpstr>Wingdings</vt:lpstr>
      <vt:lpstr>Retrospect</vt:lpstr>
      <vt:lpstr>Equation</vt:lpstr>
      <vt:lpstr>Binary Tree Application:  Huffman Coding</vt:lpstr>
      <vt:lpstr>Binary Tree Applications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Decoding</vt:lpstr>
      <vt:lpstr>Huffman Decoding</vt:lpstr>
      <vt:lpstr>Huffman 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Hints on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huffman tree codes for characters</vt:lpstr>
      <vt:lpstr>Encoding using Huffman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&amp; Linked Listsq</dc:title>
  <dc:creator>Larry Nyhoff</dc:creator>
  <cp:lastModifiedBy>Bostan  Khan</cp:lastModifiedBy>
  <cp:revision>414</cp:revision>
  <cp:lastPrinted>1999-11-17T00:33:47Z</cp:lastPrinted>
  <dcterms:created xsi:type="dcterms:W3CDTF">1999-06-18T03:24:00Z</dcterms:created>
  <dcterms:modified xsi:type="dcterms:W3CDTF">2024-03-16T11:03:22Z</dcterms:modified>
</cp:coreProperties>
</file>