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2" r:id="rId4"/>
    <p:sldId id="264" r:id="rId5"/>
    <p:sldId id="263" r:id="rId6"/>
    <p:sldId id="258" r:id="rId7"/>
    <p:sldId id="260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9" r:id="rId19"/>
    <p:sldId id="274" r:id="rId20"/>
    <p:sldId id="276" r:id="rId21"/>
    <p:sldId id="277" r:id="rId22"/>
    <p:sldId id="278" r:id="rId23"/>
    <p:sldId id="280" r:id="rId24"/>
    <p:sldId id="287" r:id="rId25"/>
    <p:sldId id="288" r:id="rId26"/>
    <p:sldId id="289" r:id="rId27"/>
    <p:sldId id="282" r:id="rId28"/>
    <p:sldId id="283" r:id="rId29"/>
    <p:sldId id="284" r:id="rId30"/>
    <p:sldId id="286" r:id="rId31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D5C07-310D-43D3-895F-3A94DF4A04E5}" v="316" dt="2024-04-02T06:03:41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stan  Khan" userId="bace0ed3-4e6a-491e-9e73-ed10f1a893a5" providerId="ADAL" clId="{134D5C07-310D-43D3-895F-3A94DF4A04E5}"/>
    <pc:docChg chg="undo redo custSel addSld delSld modSld sldOrd">
      <pc:chgData name="Bostan  Khan" userId="bace0ed3-4e6a-491e-9e73-ed10f1a893a5" providerId="ADAL" clId="{134D5C07-310D-43D3-895F-3A94DF4A04E5}" dt="2024-04-02T06:39:55.836" v="2302" actId="478"/>
      <pc:docMkLst>
        <pc:docMk/>
      </pc:docMkLst>
      <pc:sldChg chg="modSp new mod">
        <pc:chgData name="Bostan  Khan" userId="bace0ed3-4e6a-491e-9e73-ed10f1a893a5" providerId="ADAL" clId="{134D5C07-310D-43D3-895F-3A94DF4A04E5}" dt="2024-03-17T09:02:53.254" v="443" actId="2711"/>
        <pc:sldMkLst>
          <pc:docMk/>
          <pc:sldMk cId="3408366952" sldId="256"/>
        </pc:sldMkLst>
        <pc:spChg chg="mod">
          <ac:chgData name="Bostan  Khan" userId="bace0ed3-4e6a-491e-9e73-ed10f1a893a5" providerId="ADAL" clId="{134D5C07-310D-43D3-895F-3A94DF4A04E5}" dt="2024-03-17T09:02:41.626" v="440" actId="2711"/>
          <ac:spMkLst>
            <pc:docMk/>
            <pc:sldMk cId="3408366952" sldId="256"/>
            <ac:spMk id="2" creationId="{DD26BB06-6350-5390-0BFA-99AA6ACCC1AA}"/>
          </ac:spMkLst>
        </pc:spChg>
        <pc:spChg chg="mod">
          <ac:chgData name="Bostan  Khan" userId="bace0ed3-4e6a-491e-9e73-ed10f1a893a5" providerId="ADAL" clId="{134D5C07-310D-43D3-895F-3A94DF4A04E5}" dt="2024-03-17T09:02:53.254" v="443" actId="2711"/>
          <ac:spMkLst>
            <pc:docMk/>
            <pc:sldMk cId="3408366952" sldId="256"/>
            <ac:spMk id="3" creationId="{CD462708-CDF5-DE94-BC60-8D0A1736A2D7}"/>
          </ac:spMkLst>
        </pc:spChg>
      </pc:sldChg>
      <pc:sldChg chg="addSp modSp new mod">
        <pc:chgData name="Bostan  Khan" userId="bace0ed3-4e6a-491e-9e73-ed10f1a893a5" providerId="ADAL" clId="{134D5C07-310D-43D3-895F-3A94DF4A04E5}" dt="2024-03-17T09:13:49.709" v="574" actId="404"/>
        <pc:sldMkLst>
          <pc:docMk/>
          <pc:sldMk cId="2198497578" sldId="257"/>
        </pc:sldMkLst>
        <pc:spChg chg="mod">
          <ac:chgData name="Bostan  Khan" userId="bace0ed3-4e6a-491e-9e73-ed10f1a893a5" providerId="ADAL" clId="{134D5C07-310D-43D3-895F-3A94DF4A04E5}" dt="2024-03-17T09:03:08.566" v="448" actId="2711"/>
          <ac:spMkLst>
            <pc:docMk/>
            <pc:sldMk cId="2198497578" sldId="257"/>
            <ac:spMk id="2" creationId="{47CB941A-142B-94E8-EA37-F7948C0C9AC3}"/>
          </ac:spMkLst>
        </pc:spChg>
        <pc:spChg chg="mod">
          <ac:chgData name="Bostan  Khan" userId="bace0ed3-4e6a-491e-9e73-ed10f1a893a5" providerId="ADAL" clId="{134D5C07-310D-43D3-895F-3A94DF4A04E5}" dt="2024-03-17T09:13:49.709" v="574" actId="404"/>
          <ac:spMkLst>
            <pc:docMk/>
            <pc:sldMk cId="2198497578" sldId="257"/>
            <ac:spMk id="3" creationId="{A6BF1133-E930-8539-E718-7BED8A1012B4}"/>
          </ac:spMkLst>
        </pc:spChg>
        <pc:spChg chg="add mod">
          <ac:chgData name="Bostan  Khan" userId="bace0ed3-4e6a-491e-9e73-ed10f1a893a5" providerId="ADAL" clId="{134D5C07-310D-43D3-895F-3A94DF4A04E5}" dt="2024-03-17T08:07:12.920" v="298" actId="1076"/>
          <ac:spMkLst>
            <pc:docMk/>
            <pc:sldMk cId="2198497578" sldId="257"/>
            <ac:spMk id="4" creationId="{89E4F6ED-6CEC-BAB0-6224-D54D90CA4DF4}"/>
          </ac:spMkLst>
        </pc:spChg>
      </pc:sldChg>
      <pc:sldChg chg="addSp delSp modSp new add del mod ord">
        <pc:chgData name="Bostan  Khan" userId="bace0ed3-4e6a-491e-9e73-ed10f1a893a5" providerId="ADAL" clId="{134D5C07-310D-43D3-895F-3A94DF4A04E5}" dt="2024-03-17T09:12:51.839" v="569"/>
        <pc:sldMkLst>
          <pc:docMk/>
          <pc:sldMk cId="2413881149" sldId="258"/>
        </pc:sldMkLst>
        <pc:spChg chg="mod">
          <ac:chgData name="Bostan  Khan" userId="bace0ed3-4e6a-491e-9e73-ed10f1a893a5" providerId="ADAL" clId="{134D5C07-310D-43D3-895F-3A94DF4A04E5}" dt="2024-03-17T08:04:25.464" v="102"/>
          <ac:spMkLst>
            <pc:docMk/>
            <pc:sldMk cId="2413881149" sldId="258"/>
            <ac:spMk id="2" creationId="{30D110D5-AD68-F239-243D-1252E990AA0E}"/>
          </ac:spMkLst>
        </pc:spChg>
        <pc:spChg chg="add del mod">
          <ac:chgData name="Bostan  Khan" userId="bace0ed3-4e6a-491e-9e73-ed10f1a893a5" providerId="ADAL" clId="{134D5C07-310D-43D3-895F-3A94DF4A04E5}" dt="2024-03-17T08:05:11.665" v="124" actId="14100"/>
          <ac:spMkLst>
            <pc:docMk/>
            <pc:sldMk cId="2413881149" sldId="258"/>
            <ac:spMk id="3" creationId="{52339604-071A-DD20-3B08-E85801A56BC3}"/>
          </ac:spMkLst>
        </pc:spChg>
        <pc:spChg chg="add mod">
          <ac:chgData name="Bostan  Khan" userId="bace0ed3-4e6a-491e-9e73-ed10f1a893a5" providerId="ADAL" clId="{134D5C07-310D-43D3-895F-3A94DF4A04E5}" dt="2024-03-17T08:07:09.344" v="297" actId="1076"/>
          <ac:spMkLst>
            <pc:docMk/>
            <pc:sldMk cId="2413881149" sldId="258"/>
            <ac:spMk id="4" creationId="{C6316881-A7CF-D6B3-FE8C-56B93AE5FA97}"/>
          </ac:spMkLst>
        </pc:spChg>
        <pc:picChg chg="add mod">
          <ac:chgData name="Bostan  Khan" userId="bace0ed3-4e6a-491e-9e73-ed10f1a893a5" providerId="ADAL" clId="{134D5C07-310D-43D3-895F-3A94DF4A04E5}" dt="2024-03-17T08:04:32.415" v="104"/>
          <ac:picMkLst>
            <pc:docMk/>
            <pc:sldMk cId="2413881149" sldId="258"/>
            <ac:picMk id="1026" creationId="{23B3E9CD-C119-33B9-0389-F4E05BAF51CB}"/>
          </ac:picMkLst>
        </pc:picChg>
        <pc:picChg chg="add mod">
          <ac:chgData name="Bostan  Khan" userId="bace0ed3-4e6a-491e-9e73-ed10f1a893a5" providerId="ADAL" clId="{134D5C07-310D-43D3-895F-3A94DF4A04E5}" dt="2024-03-17T08:04:38.896" v="108" actId="1076"/>
          <ac:picMkLst>
            <pc:docMk/>
            <pc:sldMk cId="2413881149" sldId="258"/>
            <ac:picMk id="1028" creationId="{1213E850-AF91-0EAB-B18A-ACF2C3E4EC05}"/>
          </ac:picMkLst>
        </pc:picChg>
      </pc:sldChg>
      <pc:sldChg chg="addSp delSp modSp new mod">
        <pc:chgData name="Bostan  Khan" userId="bace0ed3-4e6a-491e-9e73-ed10f1a893a5" providerId="ADAL" clId="{134D5C07-310D-43D3-895F-3A94DF4A04E5}" dt="2024-03-17T09:18:43.014" v="623" actId="6549"/>
        <pc:sldMkLst>
          <pc:docMk/>
          <pc:sldMk cId="1441593929" sldId="259"/>
        </pc:sldMkLst>
        <pc:spChg chg="mod">
          <ac:chgData name="Bostan  Khan" userId="bace0ed3-4e6a-491e-9e73-ed10f1a893a5" providerId="ADAL" clId="{134D5C07-310D-43D3-895F-3A94DF4A04E5}" dt="2024-03-17T09:18:43.014" v="623" actId="6549"/>
          <ac:spMkLst>
            <pc:docMk/>
            <pc:sldMk cId="1441593929" sldId="259"/>
            <ac:spMk id="2" creationId="{423D2D45-ACD8-E7DB-9490-DA2E30E02FFC}"/>
          </ac:spMkLst>
        </pc:spChg>
        <pc:spChg chg="mod">
          <ac:chgData name="Bostan  Khan" userId="bace0ed3-4e6a-491e-9e73-ed10f1a893a5" providerId="ADAL" clId="{134D5C07-310D-43D3-895F-3A94DF4A04E5}" dt="2024-03-17T08:08:13.312" v="380" actId="20577"/>
          <ac:spMkLst>
            <pc:docMk/>
            <pc:sldMk cId="1441593929" sldId="259"/>
            <ac:spMk id="3" creationId="{A82A181E-42B9-BDEB-76D0-EB6B912AECCD}"/>
          </ac:spMkLst>
        </pc:spChg>
        <pc:spChg chg="add mod">
          <ac:chgData name="Bostan  Khan" userId="bace0ed3-4e6a-491e-9e73-ed10f1a893a5" providerId="ADAL" clId="{134D5C07-310D-43D3-895F-3A94DF4A04E5}" dt="2024-03-17T08:07:05.682" v="296" actId="1076"/>
          <ac:spMkLst>
            <pc:docMk/>
            <pc:sldMk cId="1441593929" sldId="259"/>
            <ac:spMk id="4" creationId="{70210513-1AB3-AD5C-2780-9905958008B2}"/>
          </ac:spMkLst>
        </pc:spChg>
        <pc:picChg chg="add del mod">
          <ac:chgData name="Bostan  Khan" userId="bace0ed3-4e6a-491e-9e73-ed10f1a893a5" providerId="ADAL" clId="{134D5C07-310D-43D3-895F-3A94DF4A04E5}" dt="2024-03-17T08:07:30.857" v="304" actId="478"/>
          <ac:picMkLst>
            <pc:docMk/>
            <pc:sldMk cId="1441593929" sldId="259"/>
            <ac:picMk id="2050" creationId="{EFCD4A09-41A8-04FB-5DE3-8CD6B08E4767}"/>
          </ac:picMkLst>
        </pc:picChg>
      </pc:sldChg>
      <pc:sldChg chg="delSp modSp add mod modNotesTx">
        <pc:chgData name="Bostan  Khan" userId="bace0ed3-4e6a-491e-9e73-ed10f1a893a5" providerId="ADAL" clId="{134D5C07-310D-43D3-895F-3A94DF4A04E5}" dt="2024-04-02T05:58:33.649" v="2217"/>
        <pc:sldMkLst>
          <pc:docMk/>
          <pc:sldMk cId="1770870352" sldId="260"/>
        </pc:sldMkLst>
        <pc:spChg chg="mod">
          <ac:chgData name="Bostan  Khan" userId="bace0ed3-4e6a-491e-9e73-ed10f1a893a5" providerId="ADAL" clId="{134D5C07-310D-43D3-895F-3A94DF4A04E5}" dt="2024-03-17T09:14:05.404" v="575" actId="404"/>
          <ac:spMkLst>
            <pc:docMk/>
            <pc:sldMk cId="1770870352" sldId="260"/>
            <ac:spMk id="3" creationId="{A6BF1133-E930-8539-E718-7BED8A1012B4}"/>
          </ac:spMkLst>
        </pc:spChg>
        <pc:spChg chg="del">
          <ac:chgData name="Bostan  Khan" userId="bace0ed3-4e6a-491e-9e73-ed10f1a893a5" providerId="ADAL" clId="{134D5C07-310D-43D3-895F-3A94DF4A04E5}" dt="2024-03-17T08:12:07.359" v="398" actId="478"/>
          <ac:spMkLst>
            <pc:docMk/>
            <pc:sldMk cId="1770870352" sldId="260"/>
            <ac:spMk id="4" creationId="{89E4F6ED-6CEC-BAB0-6224-D54D90CA4DF4}"/>
          </ac:spMkLst>
        </pc:spChg>
      </pc:sldChg>
      <pc:sldChg chg="modSp new del mod">
        <pc:chgData name="Bostan  Khan" userId="bace0ed3-4e6a-491e-9e73-ed10f1a893a5" providerId="ADAL" clId="{134D5C07-310D-43D3-895F-3A94DF4A04E5}" dt="2024-03-17T09:11:23.448" v="547" actId="47"/>
        <pc:sldMkLst>
          <pc:docMk/>
          <pc:sldMk cId="564988919" sldId="261"/>
        </pc:sldMkLst>
        <pc:spChg chg="mod">
          <ac:chgData name="Bostan  Khan" userId="bace0ed3-4e6a-491e-9e73-ed10f1a893a5" providerId="ADAL" clId="{134D5C07-310D-43D3-895F-3A94DF4A04E5}" dt="2024-03-17T08:12:32.761" v="424" actId="20577"/>
          <ac:spMkLst>
            <pc:docMk/>
            <pc:sldMk cId="564988919" sldId="261"/>
            <ac:spMk id="2" creationId="{7953E76C-8504-1907-805F-0D2D9047F184}"/>
          </ac:spMkLst>
        </pc:spChg>
        <pc:spChg chg="mod">
          <ac:chgData name="Bostan  Khan" userId="bace0ed3-4e6a-491e-9e73-ed10f1a893a5" providerId="ADAL" clId="{134D5C07-310D-43D3-895F-3A94DF4A04E5}" dt="2024-03-17T08:12:47.100" v="425"/>
          <ac:spMkLst>
            <pc:docMk/>
            <pc:sldMk cId="564988919" sldId="261"/>
            <ac:spMk id="3" creationId="{8EC8298E-DA2B-32C7-A6F6-7BFC46AC234E}"/>
          </ac:spMkLst>
        </pc:spChg>
      </pc:sldChg>
      <pc:sldChg chg="addSp modSp new add del mod">
        <pc:chgData name="Bostan  Khan" userId="bace0ed3-4e6a-491e-9e73-ed10f1a893a5" providerId="ADAL" clId="{134D5C07-310D-43D3-895F-3A94DF4A04E5}" dt="2024-03-17T09:13:43.918" v="573" actId="27636"/>
        <pc:sldMkLst>
          <pc:docMk/>
          <pc:sldMk cId="955734633" sldId="262"/>
        </pc:sldMkLst>
        <pc:spChg chg="mod">
          <ac:chgData name="Bostan  Khan" userId="bace0ed3-4e6a-491e-9e73-ed10f1a893a5" providerId="ADAL" clId="{134D5C07-310D-43D3-895F-3A94DF4A04E5}" dt="2024-03-17T09:03:15.407" v="450"/>
          <ac:spMkLst>
            <pc:docMk/>
            <pc:sldMk cId="955734633" sldId="262"/>
            <ac:spMk id="2" creationId="{A64BE600-27DC-F1E7-EBFB-BE17F96BE5AB}"/>
          </ac:spMkLst>
        </pc:spChg>
        <pc:spChg chg="mod">
          <ac:chgData name="Bostan  Khan" userId="bace0ed3-4e6a-491e-9e73-ed10f1a893a5" providerId="ADAL" clId="{134D5C07-310D-43D3-895F-3A94DF4A04E5}" dt="2024-03-17T09:13:43.918" v="573" actId="27636"/>
          <ac:spMkLst>
            <pc:docMk/>
            <pc:sldMk cId="955734633" sldId="262"/>
            <ac:spMk id="3" creationId="{D0E32E1A-D759-630B-33DD-58933A59DD53}"/>
          </ac:spMkLst>
        </pc:spChg>
        <pc:spChg chg="add mod">
          <ac:chgData name="Bostan  Khan" userId="bace0ed3-4e6a-491e-9e73-ed10f1a893a5" providerId="ADAL" clId="{134D5C07-310D-43D3-895F-3A94DF4A04E5}" dt="2024-03-17T09:08:12.371" v="531" actId="1076"/>
          <ac:spMkLst>
            <pc:docMk/>
            <pc:sldMk cId="955734633" sldId="262"/>
            <ac:spMk id="4" creationId="{317B7BA0-8C50-55F6-7606-977EF68DCBA6}"/>
          </ac:spMkLst>
        </pc:spChg>
      </pc:sldChg>
      <pc:sldChg chg="addSp delSp modSp new mod ord">
        <pc:chgData name="Bostan  Khan" userId="bace0ed3-4e6a-491e-9e73-ed10f1a893a5" providerId="ADAL" clId="{134D5C07-310D-43D3-895F-3A94DF4A04E5}" dt="2024-03-17T09:12:53.743" v="571"/>
        <pc:sldMkLst>
          <pc:docMk/>
          <pc:sldMk cId="3208240685" sldId="263"/>
        </pc:sldMkLst>
        <pc:spChg chg="mod">
          <ac:chgData name="Bostan  Khan" userId="bace0ed3-4e6a-491e-9e73-ed10f1a893a5" providerId="ADAL" clId="{134D5C07-310D-43D3-895F-3A94DF4A04E5}" dt="2024-03-17T09:06:08.156" v="480"/>
          <ac:spMkLst>
            <pc:docMk/>
            <pc:sldMk cId="3208240685" sldId="263"/>
            <ac:spMk id="2" creationId="{DD4B2A9D-A8A7-8E5D-7EEA-13EAD143F49B}"/>
          </ac:spMkLst>
        </pc:spChg>
        <pc:spChg chg="del">
          <ac:chgData name="Bostan  Khan" userId="bace0ed3-4e6a-491e-9e73-ed10f1a893a5" providerId="ADAL" clId="{134D5C07-310D-43D3-895F-3A94DF4A04E5}" dt="2024-03-17T09:06:30.873" v="486" actId="478"/>
          <ac:spMkLst>
            <pc:docMk/>
            <pc:sldMk cId="3208240685" sldId="263"/>
            <ac:spMk id="3" creationId="{A4864AF5-4A42-12DB-DE20-370F82FD3A96}"/>
          </ac:spMkLst>
        </pc:spChg>
        <pc:spChg chg="add mod">
          <ac:chgData name="Bostan  Khan" userId="bace0ed3-4e6a-491e-9e73-ed10f1a893a5" providerId="ADAL" clId="{134D5C07-310D-43D3-895F-3A94DF4A04E5}" dt="2024-03-17T09:09:44.937" v="538"/>
          <ac:spMkLst>
            <pc:docMk/>
            <pc:sldMk cId="3208240685" sldId="263"/>
            <ac:spMk id="6" creationId="{04A7653A-A45B-5CAC-41D9-8FC2BA26AFF9}"/>
          </ac:spMkLst>
        </pc:spChg>
        <pc:spChg chg="add mod">
          <ac:chgData name="Bostan  Khan" userId="bace0ed3-4e6a-491e-9e73-ed10f1a893a5" providerId="ADAL" clId="{134D5C07-310D-43D3-895F-3A94DF4A04E5}" dt="2024-03-17T09:08:22.316" v="532"/>
          <ac:spMkLst>
            <pc:docMk/>
            <pc:sldMk cId="3208240685" sldId="263"/>
            <ac:spMk id="7" creationId="{058F2715-5253-2E0E-0128-268D087A8B68}"/>
          </ac:spMkLst>
        </pc:spChg>
        <pc:spChg chg="add mod">
          <ac:chgData name="Bostan  Khan" userId="bace0ed3-4e6a-491e-9e73-ed10f1a893a5" providerId="ADAL" clId="{134D5C07-310D-43D3-895F-3A94DF4A04E5}" dt="2024-03-17T09:09:50.451" v="542" actId="20577"/>
          <ac:spMkLst>
            <pc:docMk/>
            <pc:sldMk cId="3208240685" sldId="263"/>
            <ac:spMk id="8" creationId="{228E0348-46F9-40AC-CBCC-BA21036478D0}"/>
          </ac:spMkLst>
        </pc:spChg>
        <pc:picChg chg="add mod">
          <ac:chgData name="Bostan  Khan" userId="bace0ed3-4e6a-491e-9e73-ed10f1a893a5" providerId="ADAL" clId="{134D5C07-310D-43D3-895F-3A94DF4A04E5}" dt="2024-03-17T09:07:06.532" v="487" actId="1076"/>
          <ac:picMkLst>
            <pc:docMk/>
            <pc:sldMk cId="3208240685" sldId="263"/>
            <ac:picMk id="5" creationId="{58F71A33-847D-F0DE-4CEB-7A5D5531DA6F}"/>
          </ac:picMkLst>
        </pc:picChg>
      </pc:sldChg>
      <pc:sldChg chg="modSp add mod">
        <pc:chgData name="Bostan  Khan" userId="bace0ed3-4e6a-491e-9e73-ed10f1a893a5" providerId="ADAL" clId="{134D5C07-310D-43D3-895F-3A94DF4A04E5}" dt="2024-03-17T09:12:24.750" v="565" actId="27636"/>
        <pc:sldMkLst>
          <pc:docMk/>
          <pc:sldMk cId="3865429067" sldId="264"/>
        </pc:sldMkLst>
        <pc:spChg chg="mod">
          <ac:chgData name="Bostan  Khan" userId="bace0ed3-4e6a-491e-9e73-ed10f1a893a5" providerId="ADAL" clId="{134D5C07-310D-43D3-895F-3A94DF4A04E5}" dt="2024-03-17T09:12:24.750" v="565" actId="27636"/>
          <ac:spMkLst>
            <pc:docMk/>
            <pc:sldMk cId="3865429067" sldId="264"/>
            <ac:spMk id="3" creationId="{D0E32E1A-D759-630B-33DD-58933A59DD53}"/>
          </ac:spMkLst>
        </pc:spChg>
      </pc:sldChg>
      <pc:sldChg chg="addSp delSp modSp add mod">
        <pc:chgData name="Bostan  Khan" userId="bace0ed3-4e6a-491e-9e73-ed10f1a893a5" providerId="ADAL" clId="{134D5C07-310D-43D3-895F-3A94DF4A04E5}" dt="2024-03-17T09:18:45.645" v="624"/>
        <pc:sldMkLst>
          <pc:docMk/>
          <pc:sldMk cId="1721140134" sldId="265"/>
        </pc:sldMkLst>
        <pc:spChg chg="mod">
          <ac:chgData name="Bostan  Khan" userId="bace0ed3-4e6a-491e-9e73-ed10f1a893a5" providerId="ADAL" clId="{134D5C07-310D-43D3-895F-3A94DF4A04E5}" dt="2024-03-17T09:18:45.645" v="624"/>
          <ac:spMkLst>
            <pc:docMk/>
            <pc:sldMk cId="1721140134" sldId="265"/>
            <ac:spMk id="2" creationId="{423D2D45-ACD8-E7DB-9490-DA2E30E02FFC}"/>
          </ac:spMkLst>
        </pc:spChg>
        <pc:spChg chg="mod">
          <ac:chgData name="Bostan  Khan" userId="bace0ed3-4e6a-491e-9e73-ed10f1a893a5" providerId="ADAL" clId="{134D5C07-310D-43D3-895F-3A94DF4A04E5}" dt="2024-03-17T09:14:36.781" v="577" actId="6549"/>
          <ac:spMkLst>
            <pc:docMk/>
            <pc:sldMk cId="1721140134" sldId="265"/>
            <ac:spMk id="3" creationId="{A82A181E-42B9-BDEB-76D0-EB6B912AECCD}"/>
          </ac:spMkLst>
        </pc:spChg>
        <pc:spChg chg="del">
          <ac:chgData name="Bostan  Khan" userId="bace0ed3-4e6a-491e-9e73-ed10f1a893a5" providerId="ADAL" clId="{134D5C07-310D-43D3-895F-3A94DF4A04E5}" dt="2024-03-17T09:16:00.761" v="587" actId="478"/>
          <ac:spMkLst>
            <pc:docMk/>
            <pc:sldMk cId="1721140134" sldId="265"/>
            <ac:spMk id="4" creationId="{70210513-1AB3-AD5C-2780-9905958008B2}"/>
          </ac:spMkLst>
        </pc:spChg>
        <pc:spChg chg="add mod">
          <ac:chgData name="Bostan  Khan" userId="bace0ed3-4e6a-491e-9e73-ed10f1a893a5" providerId="ADAL" clId="{134D5C07-310D-43D3-895F-3A94DF4A04E5}" dt="2024-03-17T09:16:01.069" v="588"/>
          <ac:spMkLst>
            <pc:docMk/>
            <pc:sldMk cId="1721140134" sldId="265"/>
            <ac:spMk id="9" creationId="{606049B4-EEA2-F2C4-8534-DFC5479FE5B8}"/>
          </ac:spMkLst>
        </pc:spChg>
        <pc:grpChg chg="add mod">
          <ac:chgData name="Bostan  Khan" userId="bace0ed3-4e6a-491e-9e73-ed10f1a893a5" providerId="ADAL" clId="{134D5C07-310D-43D3-895F-3A94DF4A04E5}" dt="2024-03-17T09:15:23.051" v="586" actId="1076"/>
          <ac:grpSpMkLst>
            <pc:docMk/>
            <pc:sldMk cId="1721140134" sldId="265"/>
            <ac:grpSpMk id="8" creationId="{B17C8ABE-B91B-03AE-F1EF-8C7FDC6FE4D5}"/>
          </ac:grpSpMkLst>
        </pc:grpChg>
        <pc:picChg chg="add mod modCrop">
          <ac:chgData name="Bostan  Khan" userId="bace0ed3-4e6a-491e-9e73-ed10f1a893a5" providerId="ADAL" clId="{134D5C07-310D-43D3-895F-3A94DF4A04E5}" dt="2024-03-17T09:15:19.235" v="585" actId="164"/>
          <ac:picMkLst>
            <pc:docMk/>
            <pc:sldMk cId="1721140134" sldId="265"/>
            <ac:picMk id="6" creationId="{899CFCC8-3042-1593-E78E-3472E62D6C1A}"/>
          </ac:picMkLst>
        </pc:picChg>
        <pc:picChg chg="add mod modCrop">
          <ac:chgData name="Bostan  Khan" userId="bace0ed3-4e6a-491e-9e73-ed10f1a893a5" providerId="ADAL" clId="{134D5C07-310D-43D3-895F-3A94DF4A04E5}" dt="2024-03-17T09:15:19.235" v="585" actId="164"/>
          <ac:picMkLst>
            <pc:docMk/>
            <pc:sldMk cId="1721140134" sldId="265"/>
            <ac:picMk id="7" creationId="{98FDB190-10EB-2752-9C14-3A8EE7E19132}"/>
          </ac:picMkLst>
        </pc:picChg>
      </pc:sldChg>
      <pc:sldChg chg="addSp modSp add mod">
        <pc:chgData name="Bostan  Khan" userId="bace0ed3-4e6a-491e-9e73-ed10f1a893a5" providerId="ADAL" clId="{134D5C07-310D-43D3-895F-3A94DF4A04E5}" dt="2024-03-17T09:18:47.406" v="625"/>
        <pc:sldMkLst>
          <pc:docMk/>
          <pc:sldMk cId="1796291229" sldId="266"/>
        </pc:sldMkLst>
        <pc:spChg chg="mod">
          <ac:chgData name="Bostan  Khan" userId="bace0ed3-4e6a-491e-9e73-ed10f1a893a5" providerId="ADAL" clId="{134D5C07-310D-43D3-895F-3A94DF4A04E5}" dt="2024-03-17T09:18:47.406" v="625"/>
          <ac:spMkLst>
            <pc:docMk/>
            <pc:sldMk cId="1796291229" sldId="266"/>
            <ac:spMk id="2" creationId="{423D2D45-ACD8-E7DB-9490-DA2E30E02FFC}"/>
          </ac:spMkLst>
        </pc:spChg>
        <pc:spChg chg="add mod">
          <ac:chgData name="Bostan  Khan" userId="bace0ed3-4e6a-491e-9e73-ed10f1a893a5" providerId="ADAL" clId="{134D5C07-310D-43D3-895F-3A94DF4A04E5}" dt="2024-03-17T09:16:38.595" v="594" actId="1076"/>
          <ac:spMkLst>
            <pc:docMk/>
            <pc:sldMk cId="1796291229" sldId="266"/>
            <ac:spMk id="4" creationId="{05306470-E6CD-4577-E03C-BB4ACD4B3C0F}"/>
          </ac:spMkLst>
        </pc:spChg>
      </pc:sldChg>
      <pc:sldChg chg="modSp add mod">
        <pc:chgData name="Bostan  Khan" userId="bace0ed3-4e6a-491e-9e73-ed10f1a893a5" providerId="ADAL" clId="{134D5C07-310D-43D3-895F-3A94DF4A04E5}" dt="2024-03-17T09:18:48.881" v="626"/>
        <pc:sldMkLst>
          <pc:docMk/>
          <pc:sldMk cId="4206459612" sldId="267"/>
        </pc:sldMkLst>
        <pc:spChg chg="mod">
          <ac:chgData name="Bostan  Khan" userId="bace0ed3-4e6a-491e-9e73-ed10f1a893a5" providerId="ADAL" clId="{134D5C07-310D-43D3-895F-3A94DF4A04E5}" dt="2024-03-17T09:18:48.881" v="626"/>
          <ac:spMkLst>
            <pc:docMk/>
            <pc:sldMk cId="4206459612" sldId="267"/>
            <ac:spMk id="2" creationId="{423D2D45-ACD8-E7DB-9490-DA2E30E02FFC}"/>
          </ac:spMkLst>
        </pc:spChg>
        <pc:spChg chg="mod">
          <ac:chgData name="Bostan  Khan" userId="bace0ed3-4e6a-491e-9e73-ed10f1a893a5" providerId="ADAL" clId="{134D5C07-310D-43D3-895F-3A94DF4A04E5}" dt="2024-03-17T09:16:50.427" v="596" actId="1076"/>
          <ac:spMkLst>
            <pc:docMk/>
            <pc:sldMk cId="4206459612" sldId="267"/>
            <ac:spMk id="4" creationId="{05306470-E6CD-4577-E03C-BB4ACD4B3C0F}"/>
          </ac:spMkLst>
        </pc:spChg>
      </pc:sldChg>
      <pc:sldChg chg="modSp add mod">
        <pc:chgData name="Bostan  Khan" userId="bace0ed3-4e6a-491e-9e73-ed10f1a893a5" providerId="ADAL" clId="{134D5C07-310D-43D3-895F-3A94DF4A04E5}" dt="2024-03-17T09:18:53.021" v="627"/>
        <pc:sldMkLst>
          <pc:docMk/>
          <pc:sldMk cId="3250498953" sldId="268"/>
        </pc:sldMkLst>
        <pc:spChg chg="mod">
          <ac:chgData name="Bostan  Khan" userId="bace0ed3-4e6a-491e-9e73-ed10f1a893a5" providerId="ADAL" clId="{134D5C07-310D-43D3-895F-3A94DF4A04E5}" dt="2024-03-17T09:18:53.021" v="627"/>
          <ac:spMkLst>
            <pc:docMk/>
            <pc:sldMk cId="3250498953" sldId="268"/>
            <ac:spMk id="2" creationId="{423D2D45-ACD8-E7DB-9490-DA2E30E02FFC}"/>
          </ac:spMkLst>
        </pc:spChg>
        <pc:spChg chg="mod">
          <ac:chgData name="Bostan  Khan" userId="bace0ed3-4e6a-491e-9e73-ed10f1a893a5" providerId="ADAL" clId="{134D5C07-310D-43D3-895F-3A94DF4A04E5}" dt="2024-03-17T09:17:00.812" v="599" actId="14100"/>
          <ac:spMkLst>
            <pc:docMk/>
            <pc:sldMk cId="3250498953" sldId="268"/>
            <ac:spMk id="4" creationId="{05306470-E6CD-4577-E03C-BB4ACD4B3C0F}"/>
          </ac:spMkLst>
        </pc:spChg>
      </pc:sldChg>
      <pc:sldChg chg="modSp add mod">
        <pc:chgData name="Bostan  Khan" userId="bace0ed3-4e6a-491e-9e73-ed10f1a893a5" providerId="ADAL" clId="{134D5C07-310D-43D3-895F-3A94DF4A04E5}" dt="2024-03-17T09:18:54.766" v="628"/>
        <pc:sldMkLst>
          <pc:docMk/>
          <pc:sldMk cId="1557697996" sldId="269"/>
        </pc:sldMkLst>
        <pc:spChg chg="mod">
          <ac:chgData name="Bostan  Khan" userId="bace0ed3-4e6a-491e-9e73-ed10f1a893a5" providerId="ADAL" clId="{134D5C07-310D-43D3-895F-3A94DF4A04E5}" dt="2024-03-17T09:18:54.766" v="628"/>
          <ac:spMkLst>
            <pc:docMk/>
            <pc:sldMk cId="1557697996" sldId="269"/>
            <ac:spMk id="2" creationId="{423D2D45-ACD8-E7DB-9490-DA2E30E02FFC}"/>
          </ac:spMkLst>
        </pc:spChg>
        <pc:spChg chg="mod">
          <ac:chgData name="Bostan  Khan" userId="bace0ed3-4e6a-491e-9e73-ed10f1a893a5" providerId="ADAL" clId="{134D5C07-310D-43D3-895F-3A94DF4A04E5}" dt="2024-03-17T09:17:11.076" v="603" actId="14100"/>
          <ac:spMkLst>
            <pc:docMk/>
            <pc:sldMk cId="1557697996" sldId="269"/>
            <ac:spMk id="4" creationId="{05306470-E6CD-4577-E03C-BB4ACD4B3C0F}"/>
          </ac:spMkLst>
        </pc:spChg>
      </pc:sldChg>
      <pc:sldChg chg="addSp delSp modSp new mod modAnim">
        <pc:chgData name="Bostan  Khan" userId="bace0ed3-4e6a-491e-9e73-ed10f1a893a5" providerId="ADAL" clId="{134D5C07-310D-43D3-895F-3A94DF4A04E5}" dt="2024-03-17T09:37:18.053" v="1028"/>
        <pc:sldMkLst>
          <pc:docMk/>
          <pc:sldMk cId="2535895864" sldId="270"/>
        </pc:sldMkLst>
        <pc:spChg chg="mod">
          <ac:chgData name="Bostan  Khan" userId="bace0ed3-4e6a-491e-9e73-ed10f1a893a5" providerId="ADAL" clId="{134D5C07-310D-43D3-895F-3A94DF4A04E5}" dt="2024-03-17T09:19:05.029" v="634" actId="20577"/>
          <ac:spMkLst>
            <pc:docMk/>
            <pc:sldMk cId="2535895864" sldId="270"/>
            <ac:spMk id="2" creationId="{D7D2A56E-8EA8-BA96-5466-3B018A1D34F8}"/>
          </ac:spMkLst>
        </pc:spChg>
        <pc:spChg chg="mod">
          <ac:chgData name="Bostan  Khan" userId="bace0ed3-4e6a-491e-9e73-ed10f1a893a5" providerId="ADAL" clId="{134D5C07-310D-43D3-895F-3A94DF4A04E5}" dt="2024-03-17T09:22:17.260" v="667" actId="14100"/>
          <ac:spMkLst>
            <pc:docMk/>
            <pc:sldMk cId="2535895864" sldId="270"/>
            <ac:spMk id="3" creationId="{B921DF52-3D3E-156B-59D9-60611E323274}"/>
          </ac:spMkLst>
        </pc:spChg>
        <pc:spChg chg="add del mod">
          <ac:chgData name="Bostan  Khan" userId="bace0ed3-4e6a-491e-9e73-ed10f1a893a5" providerId="ADAL" clId="{134D5C07-310D-43D3-895F-3A94DF4A04E5}" dt="2024-03-17T09:24:42.987" v="707"/>
          <ac:spMkLst>
            <pc:docMk/>
            <pc:sldMk cId="2535895864" sldId="270"/>
            <ac:spMk id="27" creationId="{256C9C42-EE45-A26F-16AC-45FB2D3D6664}"/>
          </ac:spMkLst>
        </pc:spChg>
        <pc:spChg chg="add del mod">
          <ac:chgData name="Bostan  Khan" userId="bace0ed3-4e6a-491e-9e73-ed10f1a893a5" providerId="ADAL" clId="{134D5C07-310D-43D3-895F-3A94DF4A04E5}" dt="2024-03-17T09:28:32.243" v="870" actId="478"/>
          <ac:spMkLst>
            <pc:docMk/>
            <pc:sldMk cId="2535895864" sldId="270"/>
            <ac:spMk id="30" creationId="{F841E6B0-6DA2-C1DB-6E71-4977B2072C37}"/>
          </ac:spMkLst>
        </pc:spChg>
        <pc:spChg chg="add del mod">
          <ac:chgData name="Bostan  Khan" userId="bace0ed3-4e6a-491e-9e73-ed10f1a893a5" providerId="ADAL" clId="{134D5C07-310D-43D3-895F-3A94DF4A04E5}" dt="2024-03-17T09:36:21.154" v="1019" actId="20577"/>
          <ac:spMkLst>
            <pc:docMk/>
            <pc:sldMk cId="2535895864" sldId="270"/>
            <ac:spMk id="31" creationId="{30DF0E97-2C62-97C8-EF61-A0BD00A9163B}"/>
          </ac:spMkLst>
        </pc:spChg>
        <pc:spChg chg="add del mod">
          <ac:chgData name="Bostan  Khan" userId="bace0ed3-4e6a-491e-9e73-ed10f1a893a5" providerId="ADAL" clId="{134D5C07-310D-43D3-895F-3A94DF4A04E5}" dt="2024-03-17T09:36:56.970" v="1024" actId="1076"/>
          <ac:spMkLst>
            <pc:docMk/>
            <pc:sldMk cId="2535895864" sldId="270"/>
            <ac:spMk id="32" creationId="{87A01FCD-678F-9877-9494-06D0ACADBC7F}"/>
          </ac:spMkLst>
        </pc:spChg>
        <pc:spChg chg="add del mod">
          <ac:chgData name="Bostan  Khan" userId="bace0ed3-4e6a-491e-9e73-ed10f1a893a5" providerId="ADAL" clId="{134D5C07-310D-43D3-895F-3A94DF4A04E5}" dt="2024-03-17T09:35:12.756" v="998" actId="478"/>
          <ac:spMkLst>
            <pc:docMk/>
            <pc:sldMk cId="2535895864" sldId="270"/>
            <ac:spMk id="33" creationId="{E7E2E273-C621-6A79-A355-F461E807710A}"/>
          </ac:spMkLst>
        </pc:spChg>
        <pc:spChg chg="add mod">
          <ac:chgData name="Bostan  Khan" userId="bace0ed3-4e6a-491e-9e73-ed10f1a893a5" providerId="ADAL" clId="{134D5C07-310D-43D3-895F-3A94DF4A04E5}" dt="2024-03-17T09:28:44.067" v="871" actId="1076"/>
          <ac:spMkLst>
            <pc:docMk/>
            <pc:sldMk cId="2535895864" sldId="270"/>
            <ac:spMk id="36" creationId="{A068C031-26CF-563B-B776-AEBC90D5D3EF}"/>
          </ac:spMkLst>
        </pc:spChg>
        <pc:spChg chg="add del mod">
          <ac:chgData name="Bostan  Khan" userId="bace0ed3-4e6a-491e-9e73-ed10f1a893a5" providerId="ADAL" clId="{134D5C07-310D-43D3-895F-3A94DF4A04E5}" dt="2024-03-17T09:35:12.042" v="995" actId="478"/>
          <ac:spMkLst>
            <pc:docMk/>
            <pc:sldMk cId="2535895864" sldId="270"/>
            <ac:spMk id="37" creationId="{BB5806A7-E6B2-5B09-9D78-5E6A39A72561}"/>
          </ac:spMkLst>
        </pc:spChg>
        <pc:spChg chg="add del mod">
          <ac:chgData name="Bostan  Khan" userId="bace0ed3-4e6a-491e-9e73-ed10f1a893a5" providerId="ADAL" clId="{134D5C07-310D-43D3-895F-3A94DF4A04E5}" dt="2024-03-17T09:35:12.756" v="998" actId="478"/>
          <ac:spMkLst>
            <pc:docMk/>
            <pc:sldMk cId="2535895864" sldId="270"/>
            <ac:spMk id="38" creationId="{5BE01C9A-9BE9-A9A9-DC8D-9F8714862455}"/>
          </ac:spMkLst>
        </pc:spChg>
        <pc:spChg chg="add mod">
          <ac:chgData name="Bostan  Khan" userId="bace0ed3-4e6a-491e-9e73-ed10f1a893a5" providerId="ADAL" clId="{134D5C07-310D-43D3-895F-3A94DF4A04E5}" dt="2024-03-17T09:29:36.648" v="902"/>
          <ac:spMkLst>
            <pc:docMk/>
            <pc:sldMk cId="2535895864" sldId="270"/>
            <ac:spMk id="39" creationId="{E50229BE-93F9-2668-7339-3D784543A2B7}"/>
          </ac:spMkLst>
        </pc:spChg>
        <pc:spChg chg="add mod">
          <ac:chgData name="Bostan  Khan" userId="bace0ed3-4e6a-491e-9e73-ed10f1a893a5" providerId="ADAL" clId="{134D5C07-310D-43D3-895F-3A94DF4A04E5}" dt="2024-03-17T09:34:25.121" v="974"/>
          <ac:spMkLst>
            <pc:docMk/>
            <pc:sldMk cId="2535895864" sldId="270"/>
            <ac:spMk id="40" creationId="{B14707A9-F070-44CA-4E28-4B43AB4A4170}"/>
          </ac:spMkLst>
        </pc:spChg>
        <pc:spChg chg="add del mod">
          <ac:chgData name="Bostan  Khan" userId="bace0ed3-4e6a-491e-9e73-ed10f1a893a5" providerId="ADAL" clId="{134D5C07-310D-43D3-895F-3A94DF4A04E5}" dt="2024-03-17T09:35:10.916" v="993" actId="478"/>
          <ac:spMkLst>
            <pc:docMk/>
            <pc:sldMk cId="2535895864" sldId="270"/>
            <ac:spMk id="41" creationId="{05815C6D-39DE-3A28-80B1-EC850FA61427}"/>
          </ac:spMkLst>
        </pc:spChg>
        <pc:picChg chg="add mod">
          <ac:chgData name="Bostan  Khan" userId="bace0ed3-4e6a-491e-9e73-ed10f1a893a5" providerId="ADAL" clId="{134D5C07-310D-43D3-895F-3A94DF4A04E5}" dt="2024-03-17T09:25:25.250" v="717" actId="1076"/>
          <ac:picMkLst>
            <pc:docMk/>
            <pc:sldMk cId="2535895864" sldId="270"/>
            <ac:picMk id="5" creationId="{4C3023CF-C452-E7E8-F098-F420D7ABDCB8}"/>
          </ac:picMkLst>
        </pc:picChg>
        <pc:picChg chg="add del mod">
          <ac:chgData name="Bostan  Khan" userId="bace0ed3-4e6a-491e-9e73-ed10f1a893a5" providerId="ADAL" clId="{134D5C07-310D-43D3-895F-3A94DF4A04E5}" dt="2024-03-17T09:35:12.541" v="997" actId="478"/>
          <ac:picMkLst>
            <pc:docMk/>
            <pc:sldMk cId="2535895864" sldId="270"/>
            <ac:picMk id="7" creationId="{0E12A18C-E532-4F86-1E1C-C7C669DF1186}"/>
          </ac:picMkLst>
        </pc:picChg>
        <pc:picChg chg="add del">
          <ac:chgData name="Bostan  Khan" userId="bace0ed3-4e6a-491e-9e73-ed10f1a893a5" providerId="ADAL" clId="{134D5C07-310D-43D3-895F-3A94DF4A04E5}" dt="2024-03-17T09:23:12.822" v="680" actId="22"/>
          <ac:picMkLst>
            <pc:docMk/>
            <pc:sldMk cId="2535895864" sldId="270"/>
            <ac:picMk id="16" creationId="{C04C2503-B24D-C040-054F-AB775C734E22}"/>
          </ac:picMkLst>
        </pc:picChg>
        <pc:picChg chg="add del mod">
          <ac:chgData name="Bostan  Khan" userId="bace0ed3-4e6a-491e-9e73-ed10f1a893a5" providerId="ADAL" clId="{134D5C07-310D-43D3-895F-3A94DF4A04E5}" dt="2024-03-17T09:35:12.756" v="998" actId="478"/>
          <ac:picMkLst>
            <pc:docMk/>
            <pc:sldMk cId="2535895864" sldId="270"/>
            <ac:picMk id="18" creationId="{12199E79-BC89-F81E-48EF-091524FCB63C}"/>
          </ac:picMkLst>
        </pc:picChg>
        <pc:picChg chg="add del mod">
          <ac:chgData name="Bostan  Khan" userId="bace0ed3-4e6a-491e-9e73-ed10f1a893a5" providerId="ADAL" clId="{134D5C07-310D-43D3-895F-3A94DF4A04E5}" dt="2024-03-17T09:36:54.691" v="1023" actId="1076"/>
          <ac:picMkLst>
            <pc:docMk/>
            <pc:sldMk cId="2535895864" sldId="270"/>
            <ac:picMk id="20" creationId="{E21F868A-6ECB-E834-8CCE-39DCDD730195}"/>
          </ac:picMkLst>
        </pc:picChg>
        <pc:picChg chg="add del mod">
          <ac:chgData name="Bostan  Khan" userId="bace0ed3-4e6a-491e-9e73-ed10f1a893a5" providerId="ADAL" clId="{134D5C07-310D-43D3-895F-3A94DF4A04E5}" dt="2024-03-17T09:35:11.779" v="994" actId="478"/>
          <ac:picMkLst>
            <pc:docMk/>
            <pc:sldMk cId="2535895864" sldId="270"/>
            <ac:picMk id="25" creationId="{5B562261-23E5-5AAE-3A97-60E981ED1C0D}"/>
          </ac:picMkLst>
        </pc:picChg>
        <pc:cxnChg chg="add del mod">
          <ac:chgData name="Bostan  Khan" userId="bace0ed3-4e6a-491e-9e73-ed10f1a893a5" providerId="ADAL" clId="{134D5C07-310D-43D3-895F-3A94DF4A04E5}" dt="2024-03-17T09:26:14.069" v="737" actId="478"/>
          <ac:cxnSpMkLst>
            <pc:docMk/>
            <pc:sldMk cId="2535895864" sldId="270"/>
            <ac:cxnSpMk id="9" creationId="{D9C00F51-2A06-9463-B4DB-8AD2BCCD1250}"/>
          </ac:cxnSpMkLst>
        </pc:cxnChg>
        <pc:cxnChg chg="add del mod ord">
          <ac:chgData name="Bostan  Khan" userId="bace0ed3-4e6a-491e-9e73-ed10f1a893a5" providerId="ADAL" clId="{134D5C07-310D-43D3-895F-3A94DF4A04E5}" dt="2024-03-17T09:25:29.142" v="720" actId="478"/>
          <ac:cxnSpMkLst>
            <pc:docMk/>
            <pc:sldMk cId="2535895864" sldId="270"/>
            <ac:cxnSpMk id="12" creationId="{52F5B4D5-5BBD-AA68-3D18-AD289B79E480}"/>
          </ac:cxnSpMkLst>
        </pc:cxnChg>
        <pc:cxnChg chg="add del mod ord">
          <ac:chgData name="Bostan  Khan" userId="bace0ed3-4e6a-491e-9e73-ed10f1a893a5" providerId="ADAL" clId="{134D5C07-310D-43D3-895F-3A94DF4A04E5}" dt="2024-03-17T09:25:29.911" v="721" actId="478"/>
          <ac:cxnSpMkLst>
            <pc:docMk/>
            <pc:sldMk cId="2535895864" sldId="270"/>
            <ac:cxnSpMk id="21" creationId="{86F26093-11A9-D0EE-04A2-B92B049A7852}"/>
          </ac:cxnSpMkLst>
        </pc:cxnChg>
        <pc:cxnChg chg="add del mod">
          <ac:chgData name="Bostan  Khan" userId="bace0ed3-4e6a-491e-9e73-ed10f1a893a5" providerId="ADAL" clId="{134D5C07-310D-43D3-895F-3A94DF4A04E5}" dt="2024-03-17T09:35:12.307" v="996" actId="478"/>
          <ac:cxnSpMkLst>
            <pc:docMk/>
            <pc:sldMk cId="2535895864" sldId="270"/>
            <ac:cxnSpMk id="26" creationId="{1FD22572-FFB1-FF3A-6765-6EBBA58F8639}"/>
          </ac:cxnSpMkLst>
        </pc:cxnChg>
        <pc:cxnChg chg="add del mod">
          <ac:chgData name="Bostan  Khan" userId="bace0ed3-4e6a-491e-9e73-ed10f1a893a5" providerId="ADAL" clId="{134D5C07-310D-43D3-895F-3A94DF4A04E5}" dt="2024-03-17T09:35:12.756" v="998" actId="478"/>
          <ac:cxnSpMkLst>
            <pc:docMk/>
            <pc:sldMk cId="2535895864" sldId="270"/>
            <ac:cxnSpMk id="28" creationId="{599ED722-08B7-4038-C248-78393BDA8B29}"/>
          </ac:cxnSpMkLst>
        </pc:cxnChg>
        <pc:cxnChg chg="add del mod">
          <ac:chgData name="Bostan  Khan" userId="bace0ed3-4e6a-491e-9e73-ed10f1a893a5" providerId="ADAL" clId="{134D5C07-310D-43D3-895F-3A94DF4A04E5}" dt="2024-03-17T09:35:12.756" v="998" actId="478"/>
          <ac:cxnSpMkLst>
            <pc:docMk/>
            <pc:sldMk cId="2535895864" sldId="270"/>
            <ac:cxnSpMk id="29" creationId="{2124832D-27DD-CA8A-C5A2-193E96482E54}"/>
          </ac:cxnSpMkLst>
        </pc:cxnChg>
        <pc:cxnChg chg="add del mod">
          <ac:chgData name="Bostan  Khan" userId="bace0ed3-4e6a-491e-9e73-ed10f1a893a5" providerId="ADAL" clId="{134D5C07-310D-43D3-895F-3A94DF4A04E5}" dt="2024-03-17T09:35:10.349" v="992" actId="478"/>
          <ac:cxnSpMkLst>
            <pc:docMk/>
            <pc:sldMk cId="2535895864" sldId="270"/>
            <ac:cxnSpMk id="34" creationId="{729B0E36-33D2-46A5-B06A-2179B817F289}"/>
          </ac:cxnSpMkLst>
        </pc:cxnChg>
      </pc:sldChg>
      <pc:sldChg chg="add del">
        <pc:chgData name="Bostan  Khan" userId="bace0ed3-4e6a-491e-9e73-ed10f1a893a5" providerId="ADAL" clId="{134D5C07-310D-43D3-895F-3A94DF4A04E5}" dt="2024-03-17T09:29:28.650" v="901"/>
        <pc:sldMkLst>
          <pc:docMk/>
          <pc:sldMk cId="1162854359" sldId="271"/>
        </pc:sldMkLst>
      </pc:sldChg>
      <pc:sldChg chg="addSp delSp modSp new mod modAnim">
        <pc:chgData name="Bostan  Khan" userId="bace0ed3-4e6a-491e-9e73-ed10f1a893a5" providerId="ADAL" clId="{134D5C07-310D-43D3-895F-3A94DF4A04E5}" dt="2024-03-17T09:38:20.254" v="1046"/>
        <pc:sldMkLst>
          <pc:docMk/>
          <pc:sldMk cId="2864042419" sldId="271"/>
        </pc:sldMkLst>
        <pc:spChg chg="mod">
          <ac:chgData name="Bostan  Khan" userId="bace0ed3-4e6a-491e-9e73-ed10f1a893a5" providerId="ADAL" clId="{134D5C07-310D-43D3-895F-3A94DF4A04E5}" dt="2024-03-17T09:30:03.709" v="904"/>
          <ac:spMkLst>
            <pc:docMk/>
            <pc:sldMk cId="2864042419" sldId="271"/>
            <ac:spMk id="2" creationId="{83C8D9A3-4CE5-5024-586C-8FC829E087E2}"/>
          </ac:spMkLst>
        </pc:spChg>
        <pc:spChg chg="mod">
          <ac:chgData name="Bostan  Khan" userId="bace0ed3-4e6a-491e-9e73-ed10f1a893a5" providerId="ADAL" clId="{134D5C07-310D-43D3-895F-3A94DF4A04E5}" dt="2024-03-17T09:33:05.531" v="952" actId="14100"/>
          <ac:spMkLst>
            <pc:docMk/>
            <pc:sldMk cId="2864042419" sldId="271"/>
            <ac:spMk id="3" creationId="{708F20D2-7B06-8D33-035B-31CF594A77CC}"/>
          </ac:spMkLst>
        </pc:spChg>
        <pc:spChg chg="add mod">
          <ac:chgData name="Bostan  Khan" userId="bace0ed3-4e6a-491e-9e73-ed10f1a893a5" providerId="ADAL" clId="{134D5C07-310D-43D3-895F-3A94DF4A04E5}" dt="2024-03-17T09:30:06.604" v="905"/>
          <ac:spMkLst>
            <pc:docMk/>
            <pc:sldMk cId="2864042419" sldId="271"/>
            <ac:spMk id="4" creationId="{A20D2073-0EF1-1C09-C092-8D56CFC33FF2}"/>
          </ac:spMkLst>
        </pc:spChg>
        <pc:spChg chg="add mod">
          <ac:chgData name="Bostan  Khan" userId="bace0ed3-4e6a-491e-9e73-ed10f1a893a5" providerId="ADAL" clId="{134D5C07-310D-43D3-895F-3A94DF4A04E5}" dt="2024-03-17T09:31:26.923" v="926" actId="20577"/>
          <ac:spMkLst>
            <pc:docMk/>
            <pc:sldMk cId="2864042419" sldId="271"/>
            <ac:spMk id="11" creationId="{718F4BB8-2FF7-9299-E7E4-2BC1A6D498E3}"/>
          </ac:spMkLst>
        </pc:spChg>
        <pc:spChg chg="add mod">
          <ac:chgData name="Bostan  Khan" userId="bace0ed3-4e6a-491e-9e73-ed10f1a893a5" providerId="ADAL" clId="{134D5C07-310D-43D3-895F-3A94DF4A04E5}" dt="2024-03-17T09:31:21.813" v="919" actId="1076"/>
          <ac:spMkLst>
            <pc:docMk/>
            <pc:sldMk cId="2864042419" sldId="271"/>
            <ac:spMk id="12" creationId="{E6070D92-2CE4-F6AF-7C88-B25470625AF8}"/>
          </ac:spMkLst>
        </pc:spChg>
        <pc:spChg chg="add mod">
          <ac:chgData name="Bostan  Khan" userId="bace0ed3-4e6a-491e-9e73-ed10f1a893a5" providerId="ADAL" clId="{134D5C07-310D-43D3-895F-3A94DF4A04E5}" dt="2024-03-17T09:38:04.082" v="1041" actId="1076"/>
          <ac:spMkLst>
            <pc:docMk/>
            <pc:sldMk cId="2864042419" sldId="271"/>
            <ac:spMk id="16" creationId="{FDEF482A-ABC4-6372-D5DC-8BF211D4DA17}"/>
          </ac:spMkLst>
        </pc:spChg>
        <pc:spChg chg="add mod">
          <ac:chgData name="Bostan  Khan" userId="bace0ed3-4e6a-491e-9e73-ed10f1a893a5" providerId="ADAL" clId="{134D5C07-310D-43D3-895F-3A94DF4A04E5}" dt="2024-03-17T09:32:29.196" v="946" actId="1076"/>
          <ac:spMkLst>
            <pc:docMk/>
            <pc:sldMk cId="2864042419" sldId="271"/>
            <ac:spMk id="18" creationId="{D47F6871-5A22-2DEB-339B-F09AFF189290}"/>
          </ac:spMkLst>
        </pc:spChg>
        <pc:spChg chg="add mod">
          <ac:chgData name="Bostan  Khan" userId="bace0ed3-4e6a-491e-9e73-ed10f1a893a5" providerId="ADAL" clId="{134D5C07-310D-43D3-895F-3A94DF4A04E5}" dt="2024-03-17T09:33:26.417" v="957" actId="1076"/>
          <ac:spMkLst>
            <pc:docMk/>
            <pc:sldMk cId="2864042419" sldId="271"/>
            <ac:spMk id="22" creationId="{10240952-4529-63A9-CD79-C6B949D85898}"/>
          </ac:spMkLst>
        </pc:spChg>
        <pc:spChg chg="add mod">
          <ac:chgData name="Bostan  Khan" userId="bace0ed3-4e6a-491e-9e73-ed10f1a893a5" providerId="ADAL" clId="{134D5C07-310D-43D3-895F-3A94DF4A04E5}" dt="2024-03-17T09:33:57.507" v="966" actId="20577"/>
          <ac:spMkLst>
            <pc:docMk/>
            <pc:sldMk cId="2864042419" sldId="271"/>
            <ac:spMk id="25" creationId="{9BEF5461-F2ED-C229-30E1-358565B1663A}"/>
          </ac:spMkLst>
        </pc:spChg>
        <pc:spChg chg="add mod">
          <ac:chgData name="Bostan  Khan" userId="bace0ed3-4e6a-491e-9e73-ed10f1a893a5" providerId="ADAL" clId="{134D5C07-310D-43D3-895F-3A94DF4A04E5}" dt="2024-03-17T09:34:22.586" v="973"/>
          <ac:spMkLst>
            <pc:docMk/>
            <pc:sldMk cId="2864042419" sldId="271"/>
            <ac:spMk id="28" creationId="{0BD4599C-5DB3-9660-533B-29DF5907AB88}"/>
          </ac:spMkLst>
        </pc:spChg>
        <pc:spChg chg="add mod">
          <ac:chgData name="Bostan  Khan" userId="bace0ed3-4e6a-491e-9e73-ed10f1a893a5" providerId="ADAL" clId="{134D5C07-310D-43D3-895F-3A94DF4A04E5}" dt="2024-03-17T09:34:35.972" v="978" actId="1076"/>
          <ac:spMkLst>
            <pc:docMk/>
            <pc:sldMk cId="2864042419" sldId="271"/>
            <ac:spMk id="29" creationId="{9A81C4D1-156C-45A9-4EB8-6C55B84EA1E9}"/>
          </ac:spMkLst>
        </pc:spChg>
        <pc:picChg chg="add del mod">
          <ac:chgData name="Bostan  Khan" userId="bace0ed3-4e6a-491e-9e73-ed10f1a893a5" providerId="ADAL" clId="{134D5C07-310D-43D3-895F-3A94DF4A04E5}" dt="2024-03-17T09:30:47.594" v="912" actId="478"/>
          <ac:picMkLst>
            <pc:docMk/>
            <pc:sldMk cId="2864042419" sldId="271"/>
            <ac:picMk id="6" creationId="{E0096ED8-E778-4CBD-2BE8-0C662482B088}"/>
          </ac:picMkLst>
        </pc:picChg>
        <pc:picChg chg="add mod">
          <ac:chgData name="Bostan  Khan" userId="bace0ed3-4e6a-491e-9e73-ed10f1a893a5" providerId="ADAL" clId="{134D5C07-310D-43D3-895F-3A94DF4A04E5}" dt="2024-03-17T09:30:58.196" v="915" actId="1076"/>
          <ac:picMkLst>
            <pc:docMk/>
            <pc:sldMk cId="2864042419" sldId="271"/>
            <ac:picMk id="8" creationId="{3781FB7E-24E9-6BAB-3F40-05D85FCB5AA8}"/>
          </ac:picMkLst>
        </pc:picChg>
        <pc:picChg chg="add mod">
          <ac:chgData name="Bostan  Khan" userId="bace0ed3-4e6a-491e-9e73-ed10f1a893a5" providerId="ADAL" clId="{134D5C07-310D-43D3-895F-3A94DF4A04E5}" dt="2024-03-17T09:31:14.658" v="917" actId="1076"/>
          <ac:picMkLst>
            <pc:docMk/>
            <pc:sldMk cId="2864042419" sldId="271"/>
            <ac:picMk id="10" creationId="{A6ED0806-A084-72DD-FCB2-AE62725D1549}"/>
          </ac:picMkLst>
        </pc:picChg>
        <pc:picChg chg="add mod">
          <ac:chgData name="Bostan  Khan" userId="bace0ed3-4e6a-491e-9e73-ed10f1a893a5" providerId="ADAL" clId="{134D5C07-310D-43D3-895F-3A94DF4A04E5}" dt="2024-03-17T09:32:24.011" v="945" actId="1076"/>
          <ac:picMkLst>
            <pc:docMk/>
            <pc:sldMk cId="2864042419" sldId="271"/>
            <ac:picMk id="15" creationId="{8EB30DDB-7E65-65D2-DBA5-EAA90E887E08}"/>
          </ac:picMkLst>
        </pc:picChg>
        <pc:picChg chg="add mod">
          <ac:chgData name="Bostan  Khan" userId="bace0ed3-4e6a-491e-9e73-ed10f1a893a5" providerId="ADAL" clId="{134D5C07-310D-43D3-895F-3A94DF4A04E5}" dt="2024-03-17T09:32:54.554" v="948" actId="1076"/>
          <ac:picMkLst>
            <pc:docMk/>
            <pc:sldMk cId="2864042419" sldId="271"/>
            <ac:picMk id="20" creationId="{FBFD9785-4A9C-2AF6-4F3E-B0AF9C99A0F8}"/>
          </ac:picMkLst>
        </pc:picChg>
        <pc:picChg chg="add mod">
          <ac:chgData name="Bostan  Khan" userId="bace0ed3-4e6a-491e-9e73-ed10f1a893a5" providerId="ADAL" clId="{134D5C07-310D-43D3-895F-3A94DF4A04E5}" dt="2024-03-17T09:34:21.106" v="972" actId="1076"/>
          <ac:picMkLst>
            <pc:docMk/>
            <pc:sldMk cId="2864042419" sldId="271"/>
            <ac:picMk id="27" creationId="{5E13358B-220A-9AC7-C23F-F2D6E2BB5352}"/>
          </ac:picMkLst>
        </pc:picChg>
        <pc:cxnChg chg="add mod">
          <ac:chgData name="Bostan  Khan" userId="bace0ed3-4e6a-491e-9e73-ed10f1a893a5" providerId="ADAL" clId="{134D5C07-310D-43D3-895F-3A94DF4A04E5}" dt="2024-03-17T09:31:34.242" v="928" actId="1076"/>
          <ac:cxnSpMkLst>
            <pc:docMk/>
            <pc:sldMk cId="2864042419" sldId="271"/>
            <ac:cxnSpMk id="13" creationId="{A559C4F2-3E69-61E7-7503-6E89BE3582C8}"/>
          </ac:cxnSpMkLst>
        </pc:cxnChg>
        <pc:cxnChg chg="add mod">
          <ac:chgData name="Bostan  Khan" userId="bace0ed3-4e6a-491e-9e73-ed10f1a893a5" providerId="ADAL" clId="{134D5C07-310D-43D3-895F-3A94DF4A04E5}" dt="2024-03-17T09:32:05.051" v="935" actId="1076"/>
          <ac:cxnSpMkLst>
            <pc:docMk/>
            <pc:sldMk cId="2864042419" sldId="271"/>
            <ac:cxnSpMk id="17" creationId="{B42EA707-E23C-2764-1EAE-541B71EC4A61}"/>
          </ac:cxnSpMkLst>
        </pc:cxnChg>
        <pc:cxnChg chg="add mod">
          <ac:chgData name="Bostan  Khan" userId="bace0ed3-4e6a-491e-9e73-ed10f1a893a5" providerId="ADAL" clId="{134D5C07-310D-43D3-895F-3A94DF4A04E5}" dt="2024-03-17T09:33:11.435" v="954" actId="1076"/>
          <ac:cxnSpMkLst>
            <pc:docMk/>
            <pc:sldMk cId="2864042419" sldId="271"/>
            <ac:cxnSpMk id="21" creationId="{B3DC0743-083A-6084-8BDD-8415CD18E5B4}"/>
          </ac:cxnSpMkLst>
        </pc:cxnChg>
        <pc:cxnChg chg="add mod">
          <ac:chgData name="Bostan  Khan" userId="bace0ed3-4e6a-491e-9e73-ed10f1a893a5" providerId="ADAL" clId="{134D5C07-310D-43D3-895F-3A94DF4A04E5}" dt="2024-03-17T09:33:34.306" v="960" actId="14100"/>
          <ac:cxnSpMkLst>
            <pc:docMk/>
            <pc:sldMk cId="2864042419" sldId="271"/>
            <ac:cxnSpMk id="23" creationId="{5F7B903F-5BC4-A25E-F9F1-902CB6F8122F}"/>
          </ac:cxnSpMkLst>
        </pc:cxnChg>
      </pc:sldChg>
      <pc:sldChg chg="add del">
        <pc:chgData name="Bostan  Khan" userId="bace0ed3-4e6a-491e-9e73-ed10f1a893a5" providerId="ADAL" clId="{134D5C07-310D-43D3-895F-3A94DF4A04E5}" dt="2024-03-17T09:34:40.860" v="980"/>
        <pc:sldMkLst>
          <pc:docMk/>
          <pc:sldMk cId="426257805" sldId="272"/>
        </pc:sldMkLst>
      </pc:sldChg>
      <pc:sldChg chg="add del">
        <pc:chgData name="Bostan  Khan" userId="bace0ed3-4e6a-491e-9e73-ed10f1a893a5" providerId="ADAL" clId="{134D5C07-310D-43D3-895F-3A94DF4A04E5}" dt="2024-03-17T09:35:16.301" v="1002"/>
        <pc:sldMkLst>
          <pc:docMk/>
          <pc:sldMk cId="588302041" sldId="272"/>
        </pc:sldMkLst>
      </pc:sldChg>
      <pc:sldChg chg="add del">
        <pc:chgData name="Bostan  Khan" userId="bace0ed3-4e6a-491e-9e73-ed10f1a893a5" providerId="ADAL" clId="{134D5C07-310D-43D3-895F-3A94DF4A04E5}" dt="2024-03-17T09:29:28.230" v="900"/>
        <pc:sldMkLst>
          <pc:docMk/>
          <pc:sldMk cId="871573805" sldId="272"/>
        </pc:sldMkLst>
      </pc:sldChg>
      <pc:sldChg chg="addSp delSp modSp new mod modAnim">
        <pc:chgData name="Bostan  Khan" userId="bace0ed3-4e6a-491e-9e73-ed10f1a893a5" providerId="ADAL" clId="{134D5C07-310D-43D3-895F-3A94DF4A04E5}" dt="2024-03-17T09:55:58.842" v="1556"/>
        <pc:sldMkLst>
          <pc:docMk/>
          <pc:sldMk cId="2227803548" sldId="272"/>
        </pc:sldMkLst>
        <pc:spChg chg="mod">
          <ac:chgData name="Bostan  Khan" userId="bace0ed3-4e6a-491e-9e73-ed10f1a893a5" providerId="ADAL" clId="{134D5C07-310D-43D3-895F-3A94DF4A04E5}" dt="2024-03-17T09:38:46.138" v="1048"/>
          <ac:spMkLst>
            <pc:docMk/>
            <pc:sldMk cId="2227803548" sldId="272"/>
            <ac:spMk id="2" creationId="{21532E8E-5E4A-0B0E-55D0-522FEA643F21}"/>
          </ac:spMkLst>
        </pc:spChg>
        <pc:spChg chg="del">
          <ac:chgData name="Bostan  Khan" userId="bace0ed3-4e6a-491e-9e73-ed10f1a893a5" providerId="ADAL" clId="{134D5C07-310D-43D3-895F-3A94DF4A04E5}" dt="2024-03-17T09:39:00.756" v="1051" actId="478"/>
          <ac:spMkLst>
            <pc:docMk/>
            <pc:sldMk cId="2227803548" sldId="272"/>
            <ac:spMk id="3" creationId="{DA8591A6-AD58-29D3-3A95-ABBD635A84C6}"/>
          </ac:spMkLst>
        </pc:spChg>
        <pc:spChg chg="add mod">
          <ac:chgData name="Bostan  Khan" userId="bace0ed3-4e6a-491e-9e73-ed10f1a893a5" providerId="ADAL" clId="{134D5C07-310D-43D3-895F-3A94DF4A04E5}" dt="2024-03-17T09:38:48.890" v="1049"/>
          <ac:spMkLst>
            <pc:docMk/>
            <pc:sldMk cId="2227803548" sldId="272"/>
            <ac:spMk id="4" creationId="{F55CEDB3-FA46-B880-4F1D-82DBFEDB59F1}"/>
          </ac:spMkLst>
        </pc:spChg>
        <pc:spChg chg="add mod">
          <ac:chgData name="Bostan  Khan" userId="bace0ed3-4e6a-491e-9e73-ed10f1a893a5" providerId="ADAL" clId="{134D5C07-310D-43D3-895F-3A94DF4A04E5}" dt="2024-03-17T09:49:16.833" v="1341" actId="14100"/>
          <ac:spMkLst>
            <pc:docMk/>
            <pc:sldMk cId="2227803548" sldId="272"/>
            <ac:spMk id="5" creationId="{E172A6F7-4515-D842-1D40-B53626F1768A}"/>
          </ac:spMkLst>
        </pc:spChg>
        <pc:spChg chg="add mod">
          <ac:chgData name="Bostan  Khan" userId="bace0ed3-4e6a-491e-9e73-ed10f1a893a5" providerId="ADAL" clId="{134D5C07-310D-43D3-895F-3A94DF4A04E5}" dt="2024-03-17T09:45:44.610" v="1196" actId="1076"/>
          <ac:spMkLst>
            <pc:docMk/>
            <pc:sldMk cId="2227803548" sldId="272"/>
            <ac:spMk id="12" creationId="{54891EFA-3819-75FB-07C7-1E16365A8D81}"/>
          </ac:spMkLst>
        </pc:spChg>
        <pc:spChg chg="add mod">
          <ac:chgData name="Bostan  Khan" userId="bace0ed3-4e6a-491e-9e73-ed10f1a893a5" providerId="ADAL" clId="{134D5C07-310D-43D3-895F-3A94DF4A04E5}" dt="2024-03-17T09:43:38.065" v="1149" actId="164"/>
          <ac:spMkLst>
            <pc:docMk/>
            <pc:sldMk cId="2227803548" sldId="272"/>
            <ac:spMk id="17" creationId="{582FCB6B-8F9D-E117-E308-CFAB5CE15D7F}"/>
          </ac:spMkLst>
        </pc:spChg>
        <pc:spChg chg="add mod">
          <ac:chgData name="Bostan  Khan" userId="bace0ed3-4e6a-491e-9e73-ed10f1a893a5" providerId="ADAL" clId="{134D5C07-310D-43D3-895F-3A94DF4A04E5}" dt="2024-03-17T09:44:28.304" v="1163" actId="164"/>
          <ac:spMkLst>
            <pc:docMk/>
            <pc:sldMk cId="2227803548" sldId="272"/>
            <ac:spMk id="19" creationId="{03673D27-C4D9-0C39-0288-9AEB600767E9}"/>
          </ac:spMkLst>
        </pc:spChg>
        <pc:spChg chg="add mod">
          <ac:chgData name="Bostan  Khan" userId="bace0ed3-4e6a-491e-9e73-ed10f1a893a5" providerId="ADAL" clId="{134D5C07-310D-43D3-895F-3A94DF4A04E5}" dt="2024-03-17T09:45:47.632" v="1197" actId="1076"/>
          <ac:spMkLst>
            <pc:docMk/>
            <pc:sldMk cId="2227803548" sldId="272"/>
            <ac:spMk id="23" creationId="{AA8CE163-C8D0-4939-1F0B-F9AA4A8BF938}"/>
          </ac:spMkLst>
        </pc:spChg>
        <pc:spChg chg="add mod">
          <ac:chgData name="Bostan  Khan" userId="bace0ed3-4e6a-491e-9e73-ed10f1a893a5" providerId="ADAL" clId="{134D5C07-310D-43D3-895F-3A94DF4A04E5}" dt="2024-03-17T09:46:26.840" v="1224" actId="14100"/>
          <ac:spMkLst>
            <pc:docMk/>
            <pc:sldMk cId="2227803548" sldId="272"/>
            <ac:spMk id="24" creationId="{6757A124-C7F9-D027-FC35-553AD905FD7D}"/>
          </ac:spMkLst>
        </pc:spChg>
        <pc:spChg chg="add mod">
          <ac:chgData name="Bostan  Khan" userId="bace0ed3-4e6a-491e-9e73-ed10f1a893a5" providerId="ADAL" clId="{134D5C07-310D-43D3-895F-3A94DF4A04E5}" dt="2024-03-17T09:46:40.177" v="1252" actId="1076"/>
          <ac:spMkLst>
            <pc:docMk/>
            <pc:sldMk cId="2227803548" sldId="272"/>
            <ac:spMk id="25" creationId="{5FA9459E-8704-4BE7-540E-B977D230D333}"/>
          </ac:spMkLst>
        </pc:spChg>
        <pc:spChg chg="add mod">
          <ac:chgData name="Bostan  Khan" userId="bace0ed3-4e6a-491e-9e73-ed10f1a893a5" providerId="ADAL" clId="{134D5C07-310D-43D3-895F-3A94DF4A04E5}" dt="2024-03-17T09:48:59.195" v="1334" actId="1037"/>
          <ac:spMkLst>
            <pc:docMk/>
            <pc:sldMk cId="2227803548" sldId="272"/>
            <ac:spMk id="28" creationId="{D76AF1AB-42E3-3739-EC92-DE8836E0E481}"/>
          </ac:spMkLst>
        </pc:spChg>
        <pc:spChg chg="add mod">
          <ac:chgData name="Bostan  Khan" userId="bace0ed3-4e6a-491e-9e73-ed10f1a893a5" providerId="ADAL" clId="{134D5C07-310D-43D3-895F-3A94DF4A04E5}" dt="2024-03-17T09:53:39.041" v="1511" actId="1076"/>
          <ac:spMkLst>
            <pc:docMk/>
            <pc:sldMk cId="2227803548" sldId="272"/>
            <ac:spMk id="31" creationId="{8DD7655E-7634-4AAF-6F2E-6391C34F00E1}"/>
          </ac:spMkLst>
        </pc:spChg>
        <pc:spChg chg="add mod ord">
          <ac:chgData name="Bostan  Khan" userId="bace0ed3-4e6a-491e-9e73-ed10f1a893a5" providerId="ADAL" clId="{134D5C07-310D-43D3-895F-3A94DF4A04E5}" dt="2024-03-17T09:54:43.736" v="1528" actId="1076"/>
          <ac:spMkLst>
            <pc:docMk/>
            <pc:sldMk cId="2227803548" sldId="272"/>
            <ac:spMk id="32" creationId="{751CB3C8-276B-8499-1F12-080D6930365C}"/>
          </ac:spMkLst>
        </pc:spChg>
        <pc:spChg chg="add mod">
          <ac:chgData name="Bostan  Khan" userId="bace0ed3-4e6a-491e-9e73-ed10f1a893a5" providerId="ADAL" clId="{134D5C07-310D-43D3-895F-3A94DF4A04E5}" dt="2024-03-17T09:55:38.040" v="1551" actId="1076"/>
          <ac:spMkLst>
            <pc:docMk/>
            <pc:sldMk cId="2227803548" sldId="272"/>
            <ac:spMk id="71" creationId="{7D29D952-5B6F-14A7-6DF2-8FA0BF2E69D9}"/>
          </ac:spMkLst>
        </pc:spChg>
        <pc:grpChg chg="add mod">
          <ac:chgData name="Bostan  Khan" userId="bace0ed3-4e6a-491e-9e73-ed10f1a893a5" providerId="ADAL" clId="{134D5C07-310D-43D3-895F-3A94DF4A04E5}" dt="2024-03-17T09:44:28.304" v="1163" actId="164"/>
          <ac:grpSpMkLst>
            <pc:docMk/>
            <pc:sldMk cId="2227803548" sldId="272"/>
            <ac:grpSpMk id="18" creationId="{C94B5511-AF52-E39F-1C9C-68206603A13F}"/>
          </ac:grpSpMkLst>
        </pc:grpChg>
        <pc:grpChg chg="add mod">
          <ac:chgData name="Bostan  Khan" userId="bace0ed3-4e6a-491e-9e73-ed10f1a893a5" providerId="ADAL" clId="{134D5C07-310D-43D3-895F-3A94DF4A04E5}" dt="2024-03-17T09:44:28.304" v="1163" actId="164"/>
          <ac:grpSpMkLst>
            <pc:docMk/>
            <pc:sldMk cId="2227803548" sldId="272"/>
            <ac:grpSpMk id="20" creationId="{86E6D4ED-599E-14C1-AA64-7EE669AEC565}"/>
          </ac:grpSpMkLst>
        </pc:grpChg>
        <pc:grpChg chg="add mod ord">
          <ac:chgData name="Bostan  Khan" userId="bace0ed3-4e6a-491e-9e73-ed10f1a893a5" providerId="ADAL" clId="{134D5C07-310D-43D3-895F-3A94DF4A04E5}" dt="2024-03-17T09:53:34.707" v="1510" actId="167"/>
          <ac:grpSpMkLst>
            <pc:docMk/>
            <pc:sldMk cId="2227803548" sldId="272"/>
            <ac:grpSpMk id="70" creationId="{3566D292-15A2-521A-DD31-D62A99AC8129}"/>
          </ac:grpSpMkLst>
        </pc:grpChg>
        <pc:picChg chg="add mod">
          <ac:chgData name="Bostan  Khan" userId="bace0ed3-4e6a-491e-9e73-ed10f1a893a5" providerId="ADAL" clId="{134D5C07-310D-43D3-895F-3A94DF4A04E5}" dt="2024-03-17T09:39:59.562" v="1066" actId="1076"/>
          <ac:picMkLst>
            <pc:docMk/>
            <pc:sldMk cId="2227803548" sldId="272"/>
            <ac:picMk id="11" creationId="{ADF7E276-2983-C6C3-F456-735B0BBA5286}"/>
          </ac:picMkLst>
        </pc:picChg>
        <pc:picChg chg="add del mod">
          <ac:chgData name="Bostan  Khan" userId="bace0ed3-4e6a-491e-9e73-ed10f1a893a5" providerId="ADAL" clId="{134D5C07-310D-43D3-895F-3A94DF4A04E5}" dt="2024-03-17T09:42:25.141" v="1130" actId="478"/>
          <ac:picMkLst>
            <pc:docMk/>
            <pc:sldMk cId="2227803548" sldId="272"/>
            <ac:picMk id="14" creationId="{B58A7650-8929-21FA-23F8-02E59FD70570}"/>
          </ac:picMkLst>
        </pc:picChg>
        <pc:picChg chg="add mod modCrop">
          <ac:chgData name="Bostan  Khan" userId="bace0ed3-4e6a-491e-9e73-ed10f1a893a5" providerId="ADAL" clId="{134D5C07-310D-43D3-895F-3A94DF4A04E5}" dt="2024-03-17T09:43:50.036" v="1153" actId="732"/>
          <ac:picMkLst>
            <pc:docMk/>
            <pc:sldMk cId="2227803548" sldId="272"/>
            <ac:picMk id="16" creationId="{E43C2121-4B53-E420-C2A1-24A9AE3BD3D0}"/>
          </ac:picMkLst>
        </pc:picChg>
        <pc:picChg chg="add mod">
          <ac:chgData name="Bostan  Khan" userId="bace0ed3-4e6a-491e-9e73-ed10f1a893a5" providerId="ADAL" clId="{134D5C07-310D-43D3-895F-3A94DF4A04E5}" dt="2024-03-17T09:45:51.001" v="1198" actId="1076"/>
          <ac:picMkLst>
            <pc:docMk/>
            <pc:sldMk cId="2227803548" sldId="272"/>
            <ac:picMk id="22" creationId="{E327B852-490D-DC19-DC0E-1928ED4DA0AA}"/>
          </ac:picMkLst>
        </pc:picChg>
        <pc:picChg chg="add mod">
          <ac:chgData name="Bostan  Khan" userId="bace0ed3-4e6a-491e-9e73-ed10f1a893a5" providerId="ADAL" clId="{134D5C07-310D-43D3-895F-3A94DF4A04E5}" dt="2024-03-17T09:48:59.195" v="1334" actId="1037"/>
          <ac:picMkLst>
            <pc:docMk/>
            <pc:sldMk cId="2227803548" sldId="272"/>
            <ac:picMk id="27" creationId="{53180A7E-FDCE-9E1C-E751-C97A0F55766D}"/>
          </ac:picMkLst>
        </pc:picChg>
        <pc:picChg chg="add mod">
          <ac:chgData name="Bostan  Khan" userId="bace0ed3-4e6a-491e-9e73-ed10f1a893a5" providerId="ADAL" clId="{134D5C07-310D-43D3-895F-3A94DF4A04E5}" dt="2024-03-17T09:53:19.629" v="1506" actId="164"/>
          <ac:picMkLst>
            <pc:docMk/>
            <pc:sldMk cId="2227803548" sldId="272"/>
            <ac:picMk id="30" creationId="{4247DEC4-5B2C-AD37-144A-1F68AA28D074}"/>
          </ac:picMkLst>
        </pc:picChg>
        <pc:picChg chg="add mod">
          <ac:chgData name="Bostan  Khan" userId="bace0ed3-4e6a-491e-9e73-ed10f1a893a5" providerId="ADAL" clId="{134D5C07-310D-43D3-895F-3A94DF4A04E5}" dt="2024-03-17T09:50:31.969" v="1443" actId="1076"/>
          <ac:picMkLst>
            <pc:docMk/>
            <pc:sldMk cId="2227803548" sldId="272"/>
            <ac:picMk id="35" creationId="{8B0C862B-C136-4028-F60F-36439203E7AE}"/>
          </ac:picMkLst>
        </pc:picChg>
        <pc:picChg chg="add mod modCrop">
          <ac:chgData name="Bostan  Khan" userId="bace0ed3-4e6a-491e-9e73-ed10f1a893a5" providerId="ADAL" clId="{134D5C07-310D-43D3-895F-3A94DF4A04E5}" dt="2024-03-17T09:53:19.629" v="1506" actId="164"/>
          <ac:picMkLst>
            <pc:docMk/>
            <pc:sldMk cId="2227803548" sldId="272"/>
            <ac:picMk id="69" creationId="{D7191810-4D77-01CC-50E4-AA13BCE8A76E}"/>
          </ac:picMkLst>
        </pc:picChg>
        <pc:cxnChg chg="add mod">
          <ac:chgData name="Bostan  Khan" userId="bace0ed3-4e6a-491e-9e73-ed10f1a893a5" providerId="ADAL" clId="{134D5C07-310D-43D3-895F-3A94DF4A04E5}" dt="2024-03-17T09:40:03.281" v="1068" actId="1076"/>
          <ac:cxnSpMkLst>
            <pc:docMk/>
            <pc:sldMk cId="2227803548" sldId="272"/>
            <ac:cxnSpMk id="6" creationId="{7E0A39E0-0966-FD02-007E-59AB2CF291F2}"/>
          </ac:cxnSpMkLst>
        </pc:cxnChg>
        <pc:cxnChg chg="add mod ord">
          <ac:chgData name="Bostan  Khan" userId="bace0ed3-4e6a-491e-9e73-ed10f1a893a5" providerId="ADAL" clId="{134D5C07-310D-43D3-895F-3A94DF4A04E5}" dt="2024-03-17T09:45:13.481" v="1167" actId="166"/>
          <ac:cxnSpMkLst>
            <pc:docMk/>
            <pc:sldMk cId="2227803548" sldId="272"/>
            <ac:cxnSpMk id="7" creationId="{7B13A2E0-DBFA-9699-C16D-7E4A1D7A0F0E}"/>
          </ac:cxnSpMkLst>
        </pc:cxnChg>
        <pc:cxnChg chg="add mod">
          <ac:chgData name="Bostan  Khan" userId="bace0ed3-4e6a-491e-9e73-ed10f1a893a5" providerId="ADAL" clId="{134D5C07-310D-43D3-895F-3A94DF4A04E5}" dt="2024-03-17T09:46:30.825" v="1227" actId="1076"/>
          <ac:cxnSpMkLst>
            <pc:docMk/>
            <pc:sldMk cId="2227803548" sldId="272"/>
            <ac:cxnSpMk id="8" creationId="{F20F802F-8FDE-7955-5EA5-B3F5A724743D}"/>
          </ac:cxnSpMkLst>
        </pc:cxnChg>
        <pc:cxnChg chg="add mod ord">
          <ac:chgData name="Bostan  Khan" userId="bace0ed3-4e6a-491e-9e73-ed10f1a893a5" providerId="ADAL" clId="{134D5C07-310D-43D3-895F-3A94DF4A04E5}" dt="2024-03-17T09:49:04.606" v="1336" actId="166"/>
          <ac:cxnSpMkLst>
            <pc:docMk/>
            <pc:sldMk cId="2227803548" sldId="272"/>
            <ac:cxnSpMk id="9" creationId="{7A28EAB6-DB4C-9407-5460-7F0FDEA92348}"/>
          </ac:cxnSpMkLst>
        </pc:cxnChg>
        <pc:cxnChg chg="add mod">
          <ac:chgData name="Bostan  Khan" userId="bace0ed3-4e6a-491e-9e73-ed10f1a893a5" providerId="ADAL" clId="{134D5C07-310D-43D3-895F-3A94DF4A04E5}" dt="2024-03-17T09:50:08.889" v="1432" actId="1076"/>
          <ac:cxnSpMkLst>
            <pc:docMk/>
            <pc:sldMk cId="2227803548" sldId="272"/>
            <ac:cxnSpMk id="33" creationId="{08D1449D-42F4-C0C1-E132-C02653A00E05}"/>
          </ac:cxnSpMkLst>
        </pc:cxnChg>
        <pc:cxnChg chg="add del mod">
          <ac:chgData name="Bostan  Khan" userId="bace0ed3-4e6a-491e-9e73-ed10f1a893a5" providerId="ADAL" clId="{134D5C07-310D-43D3-895F-3A94DF4A04E5}" dt="2024-03-17T09:51:06.600" v="1454" actId="478"/>
          <ac:cxnSpMkLst>
            <pc:docMk/>
            <pc:sldMk cId="2227803548" sldId="272"/>
            <ac:cxnSpMk id="37" creationId="{8521294D-19C9-5C93-66E0-BD69B4323F90}"/>
          </ac:cxnSpMkLst>
        </pc:cxnChg>
        <pc:cxnChg chg="add del mod">
          <ac:chgData name="Bostan  Khan" userId="bace0ed3-4e6a-491e-9e73-ed10f1a893a5" providerId="ADAL" clId="{134D5C07-310D-43D3-895F-3A94DF4A04E5}" dt="2024-03-17T09:52:36.549" v="1484" actId="478"/>
          <ac:cxnSpMkLst>
            <pc:docMk/>
            <pc:sldMk cId="2227803548" sldId="272"/>
            <ac:cxnSpMk id="47" creationId="{74D44B0F-E76F-1E8A-1D81-A001DD982041}"/>
          </ac:cxnSpMkLst>
        </pc:cxnChg>
      </pc:sldChg>
      <pc:sldChg chg="addSp modSp new mod modAnim">
        <pc:chgData name="Bostan  Khan" userId="bace0ed3-4e6a-491e-9e73-ed10f1a893a5" providerId="ADAL" clId="{134D5C07-310D-43D3-895F-3A94DF4A04E5}" dt="2024-04-02T06:03:41.317" v="2270"/>
        <pc:sldMkLst>
          <pc:docMk/>
          <pc:sldMk cId="443785188" sldId="273"/>
        </pc:sldMkLst>
        <pc:spChg chg="mod">
          <ac:chgData name="Bostan  Khan" userId="bace0ed3-4e6a-491e-9e73-ed10f1a893a5" providerId="ADAL" clId="{134D5C07-310D-43D3-895F-3A94DF4A04E5}" dt="2024-03-17T10:02:46.702" v="1558"/>
          <ac:spMkLst>
            <pc:docMk/>
            <pc:sldMk cId="443785188" sldId="273"/>
            <ac:spMk id="2" creationId="{8A7ABA59-4FB6-9B47-A76D-5F649D9EFF08}"/>
          </ac:spMkLst>
        </pc:spChg>
        <pc:spChg chg="mod">
          <ac:chgData name="Bostan  Khan" userId="bace0ed3-4e6a-491e-9e73-ed10f1a893a5" providerId="ADAL" clId="{134D5C07-310D-43D3-895F-3A94DF4A04E5}" dt="2024-03-17T10:03:20.394" v="1565" actId="6549"/>
          <ac:spMkLst>
            <pc:docMk/>
            <pc:sldMk cId="443785188" sldId="273"/>
            <ac:spMk id="3" creationId="{4F079952-A967-C584-972E-FA6433D48000}"/>
          </ac:spMkLst>
        </pc:spChg>
        <pc:spChg chg="add mod">
          <ac:chgData name="Bostan  Khan" userId="bace0ed3-4e6a-491e-9e73-ed10f1a893a5" providerId="ADAL" clId="{134D5C07-310D-43D3-895F-3A94DF4A04E5}" dt="2024-03-17T11:43:01.074" v="1925"/>
          <ac:spMkLst>
            <pc:docMk/>
            <pc:sldMk cId="443785188" sldId="273"/>
            <ac:spMk id="4" creationId="{AD429068-D3DA-55D7-2089-0C2D30F0E987}"/>
          </ac:spMkLst>
        </pc:spChg>
        <pc:spChg chg="add mod">
          <ac:chgData name="Bostan  Khan" userId="bace0ed3-4e6a-491e-9e73-ed10f1a893a5" providerId="ADAL" clId="{134D5C07-310D-43D3-895F-3A94DF4A04E5}" dt="2024-03-17T10:04:27.272" v="1580" actId="1076"/>
          <ac:spMkLst>
            <pc:docMk/>
            <pc:sldMk cId="443785188" sldId="273"/>
            <ac:spMk id="6" creationId="{AF5F8689-41F9-B0C6-B3B3-384F09470B45}"/>
          </ac:spMkLst>
        </pc:spChg>
        <pc:spChg chg="add mod">
          <ac:chgData name="Bostan  Khan" userId="bace0ed3-4e6a-491e-9e73-ed10f1a893a5" providerId="ADAL" clId="{134D5C07-310D-43D3-895F-3A94DF4A04E5}" dt="2024-03-17T10:05:05.424" v="1591" actId="20577"/>
          <ac:spMkLst>
            <pc:docMk/>
            <pc:sldMk cId="443785188" sldId="273"/>
            <ac:spMk id="10" creationId="{ECE942F4-32A8-A51B-7A05-E47219E4EF7F}"/>
          </ac:spMkLst>
        </pc:spChg>
        <pc:spChg chg="add mod">
          <ac:chgData name="Bostan  Khan" userId="bace0ed3-4e6a-491e-9e73-ed10f1a893a5" providerId="ADAL" clId="{134D5C07-310D-43D3-895F-3A94DF4A04E5}" dt="2024-03-17T10:06:53.266" v="1604" actId="1076"/>
          <ac:spMkLst>
            <pc:docMk/>
            <pc:sldMk cId="443785188" sldId="273"/>
            <ac:spMk id="15" creationId="{9EC10E27-5302-2AF9-3B82-B4E11E73314B}"/>
          </ac:spMkLst>
        </pc:spChg>
        <pc:spChg chg="add mod">
          <ac:chgData name="Bostan  Khan" userId="bace0ed3-4e6a-491e-9e73-ed10f1a893a5" providerId="ADAL" clId="{134D5C07-310D-43D3-895F-3A94DF4A04E5}" dt="2024-03-17T10:07:00.895" v="1607" actId="1076"/>
          <ac:spMkLst>
            <pc:docMk/>
            <pc:sldMk cId="443785188" sldId="273"/>
            <ac:spMk id="16" creationId="{45364248-38D9-77DE-344F-B8023A948777}"/>
          </ac:spMkLst>
        </pc:spChg>
        <pc:spChg chg="add mod">
          <ac:chgData name="Bostan  Khan" userId="bace0ed3-4e6a-491e-9e73-ed10f1a893a5" providerId="ADAL" clId="{134D5C07-310D-43D3-895F-3A94DF4A04E5}" dt="2024-03-17T10:15:28.591" v="1678" actId="1076"/>
          <ac:spMkLst>
            <pc:docMk/>
            <pc:sldMk cId="443785188" sldId="273"/>
            <ac:spMk id="21" creationId="{BCF72317-7619-2516-125B-B5034350CC31}"/>
          </ac:spMkLst>
        </pc:spChg>
        <pc:spChg chg="add mod">
          <ac:chgData name="Bostan  Khan" userId="bace0ed3-4e6a-491e-9e73-ed10f1a893a5" providerId="ADAL" clId="{134D5C07-310D-43D3-895F-3A94DF4A04E5}" dt="2024-03-17T10:10:32.232" v="1628" actId="1076"/>
          <ac:spMkLst>
            <pc:docMk/>
            <pc:sldMk cId="443785188" sldId="273"/>
            <ac:spMk id="22" creationId="{9A9549CC-F8EF-4252-009A-F92D23C046C4}"/>
          </ac:spMkLst>
        </pc:spChg>
        <pc:spChg chg="add mod">
          <ac:chgData name="Bostan  Khan" userId="bace0ed3-4e6a-491e-9e73-ed10f1a893a5" providerId="ADAL" clId="{134D5C07-310D-43D3-895F-3A94DF4A04E5}" dt="2024-03-17T10:12:38.719" v="1645" actId="1076"/>
          <ac:spMkLst>
            <pc:docMk/>
            <pc:sldMk cId="443785188" sldId="273"/>
            <ac:spMk id="26" creationId="{446B5B2F-C352-27DD-7EE1-27C53FAC9C74}"/>
          </ac:spMkLst>
        </pc:spChg>
        <pc:grpChg chg="add mod">
          <ac:chgData name="Bostan  Khan" userId="bace0ed3-4e6a-491e-9e73-ed10f1a893a5" providerId="ADAL" clId="{134D5C07-310D-43D3-895F-3A94DF4A04E5}" dt="2024-03-17T10:14:13.492" v="1669" actId="164"/>
          <ac:grpSpMkLst>
            <pc:docMk/>
            <pc:sldMk cId="443785188" sldId="273"/>
            <ac:grpSpMk id="30" creationId="{B1360F34-DB30-55B5-9A66-6D07D52FE7BB}"/>
          </ac:grpSpMkLst>
        </pc:grpChg>
        <pc:grpChg chg="add mod ord">
          <ac:chgData name="Bostan  Khan" userId="bace0ed3-4e6a-491e-9e73-ed10f1a893a5" providerId="ADAL" clId="{134D5C07-310D-43D3-895F-3A94DF4A04E5}" dt="2024-03-17T10:15:24.435" v="1677" actId="1036"/>
          <ac:grpSpMkLst>
            <pc:docMk/>
            <pc:sldMk cId="443785188" sldId="273"/>
            <ac:grpSpMk id="31" creationId="{9A420DA6-C2C6-BA9E-5E26-28D83484C269}"/>
          </ac:grpSpMkLst>
        </pc:grpChg>
        <pc:picChg chg="add mod">
          <ac:chgData name="Bostan  Khan" userId="bace0ed3-4e6a-491e-9e73-ed10f1a893a5" providerId="ADAL" clId="{134D5C07-310D-43D3-895F-3A94DF4A04E5}" dt="2024-03-17T10:04:19.296" v="1578" actId="1076"/>
          <ac:picMkLst>
            <pc:docMk/>
            <pc:sldMk cId="443785188" sldId="273"/>
            <ac:picMk id="5" creationId="{C734E24C-6D3D-8EA4-72A1-D0F6A924B287}"/>
          </ac:picMkLst>
        </pc:picChg>
        <pc:picChg chg="add mod">
          <ac:chgData name="Bostan  Khan" userId="bace0ed3-4e6a-491e-9e73-ed10f1a893a5" providerId="ADAL" clId="{134D5C07-310D-43D3-895F-3A94DF4A04E5}" dt="2024-04-02T06:01:47.188" v="2220" actId="1076"/>
          <ac:picMkLst>
            <pc:docMk/>
            <pc:sldMk cId="443785188" sldId="273"/>
            <ac:picMk id="9" creationId="{83E1F781-A4A5-A2B0-CB61-351951AE30A5}"/>
          </ac:picMkLst>
        </pc:picChg>
        <pc:picChg chg="add mod">
          <ac:chgData name="Bostan  Khan" userId="bace0ed3-4e6a-491e-9e73-ed10f1a893a5" providerId="ADAL" clId="{134D5C07-310D-43D3-895F-3A94DF4A04E5}" dt="2024-03-17T10:06:22.120" v="1598" actId="1076"/>
          <ac:picMkLst>
            <pc:docMk/>
            <pc:sldMk cId="443785188" sldId="273"/>
            <ac:picMk id="13" creationId="{2FF756C9-CDB4-98E4-D873-5D939E7CFA59}"/>
          </ac:picMkLst>
        </pc:picChg>
        <pc:picChg chg="add mod">
          <ac:chgData name="Bostan  Khan" userId="bace0ed3-4e6a-491e-9e73-ed10f1a893a5" providerId="ADAL" clId="{134D5C07-310D-43D3-895F-3A94DF4A04E5}" dt="2024-03-17T10:09:15.086" v="1613" actId="1076"/>
          <ac:picMkLst>
            <pc:docMk/>
            <pc:sldMk cId="443785188" sldId="273"/>
            <ac:picMk id="18" creationId="{E34D7D44-D89D-E8AF-2F59-6E91937DC3FD}"/>
          </ac:picMkLst>
        </pc:picChg>
        <pc:picChg chg="add mod ord">
          <ac:chgData name="Bostan  Khan" userId="bace0ed3-4e6a-491e-9e73-ed10f1a893a5" providerId="ADAL" clId="{134D5C07-310D-43D3-895F-3A94DF4A04E5}" dt="2024-03-17T10:15:19.796" v="1672" actId="164"/>
          <ac:picMkLst>
            <pc:docMk/>
            <pc:sldMk cId="443785188" sldId="273"/>
            <ac:picMk id="24" creationId="{21EE59E0-D45D-0270-13F7-8A7EBCCE6624}"/>
          </ac:picMkLst>
        </pc:picChg>
        <pc:picChg chg="add mod ord">
          <ac:chgData name="Bostan  Khan" userId="bace0ed3-4e6a-491e-9e73-ed10f1a893a5" providerId="ADAL" clId="{134D5C07-310D-43D3-895F-3A94DF4A04E5}" dt="2024-03-17T10:12:56.343" v="1650" actId="1076"/>
          <ac:picMkLst>
            <pc:docMk/>
            <pc:sldMk cId="443785188" sldId="273"/>
            <ac:picMk id="28" creationId="{7BDF83F3-2750-E14E-E92F-98A8155D848C}"/>
          </ac:picMkLst>
        </pc:picChg>
        <pc:picChg chg="add mod modCrop">
          <ac:chgData name="Bostan  Khan" userId="bace0ed3-4e6a-491e-9e73-ed10f1a893a5" providerId="ADAL" clId="{134D5C07-310D-43D3-895F-3A94DF4A04E5}" dt="2024-03-17T10:15:19.796" v="1672" actId="164"/>
          <ac:picMkLst>
            <pc:docMk/>
            <pc:sldMk cId="443785188" sldId="273"/>
            <ac:picMk id="29" creationId="{EA699432-0B83-CC68-3A84-3CE154173546}"/>
          </ac:picMkLst>
        </pc:picChg>
        <pc:cxnChg chg="add mod">
          <ac:chgData name="Bostan  Khan" userId="bace0ed3-4e6a-491e-9e73-ed10f1a893a5" providerId="ADAL" clId="{134D5C07-310D-43D3-895F-3A94DF4A04E5}" dt="2024-03-17T10:04:20.703" v="1579" actId="1076"/>
          <ac:cxnSpMkLst>
            <pc:docMk/>
            <pc:sldMk cId="443785188" sldId="273"/>
            <ac:cxnSpMk id="7" creationId="{8F20039A-7403-03E3-D55A-D953D5FBEBB4}"/>
          </ac:cxnSpMkLst>
        </pc:cxnChg>
        <pc:cxnChg chg="add mod">
          <ac:chgData name="Bostan  Khan" userId="bace0ed3-4e6a-491e-9e73-ed10f1a893a5" providerId="ADAL" clId="{134D5C07-310D-43D3-895F-3A94DF4A04E5}" dt="2024-03-17T10:05:12.864" v="1593" actId="1076"/>
          <ac:cxnSpMkLst>
            <pc:docMk/>
            <pc:sldMk cId="443785188" sldId="273"/>
            <ac:cxnSpMk id="11" creationId="{600171BC-6B1C-CC54-2946-CB9DE415199A}"/>
          </ac:cxnSpMkLst>
        </pc:cxnChg>
        <pc:cxnChg chg="add mod">
          <ac:chgData name="Bostan  Khan" userId="bace0ed3-4e6a-491e-9e73-ed10f1a893a5" providerId="ADAL" clId="{134D5C07-310D-43D3-895F-3A94DF4A04E5}" dt="2024-03-17T10:07:04.480" v="1609" actId="1076"/>
          <ac:cxnSpMkLst>
            <pc:docMk/>
            <pc:sldMk cId="443785188" sldId="273"/>
            <ac:cxnSpMk id="14" creationId="{5B150EE9-506B-A176-427F-6594EFF4FD03}"/>
          </ac:cxnSpMkLst>
        </pc:cxnChg>
        <pc:cxnChg chg="add mod">
          <ac:chgData name="Bostan  Khan" userId="bace0ed3-4e6a-491e-9e73-ed10f1a893a5" providerId="ADAL" clId="{134D5C07-310D-43D3-895F-3A94DF4A04E5}" dt="2024-03-17T10:10:05.988" v="1616" actId="1076"/>
          <ac:cxnSpMkLst>
            <pc:docMk/>
            <pc:sldMk cId="443785188" sldId="273"/>
            <ac:cxnSpMk id="19" creationId="{482F66D9-E22D-EB4D-B6A1-CCC14675D391}"/>
          </ac:cxnSpMkLst>
        </pc:cxnChg>
        <pc:cxnChg chg="add mod">
          <ac:chgData name="Bostan  Khan" userId="bace0ed3-4e6a-491e-9e73-ed10f1a893a5" providerId="ADAL" clId="{134D5C07-310D-43D3-895F-3A94DF4A04E5}" dt="2024-03-17T10:10:15.184" v="1619" actId="1076"/>
          <ac:cxnSpMkLst>
            <pc:docMk/>
            <pc:sldMk cId="443785188" sldId="273"/>
            <ac:cxnSpMk id="20" creationId="{D9A86597-9195-B97B-EDF8-D05A8C2867A9}"/>
          </ac:cxnSpMkLst>
        </pc:cxnChg>
        <pc:cxnChg chg="add mod">
          <ac:chgData name="Bostan  Khan" userId="bace0ed3-4e6a-491e-9e73-ed10f1a893a5" providerId="ADAL" clId="{134D5C07-310D-43D3-895F-3A94DF4A04E5}" dt="2024-03-17T10:12:22.543" v="1638" actId="1076"/>
          <ac:cxnSpMkLst>
            <pc:docMk/>
            <pc:sldMk cId="443785188" sldId="273"/>
            <ac:cxnSpMk id="25" creationId="{32699DA7-6A6F-F840-D2D5-AFB1C4EE6AF1}"/>
          </ac:cxnSpMkLst>
        </pc:cxnChg>
      </pc:sldChg>
      <pc:sldChg chg="add del">
        <pc:chgData name="Bostan  Khan" userId="bace0ed3-4e6a-491e-9e73-ed10f1a893a5" providerId="ADAL" clId="{134D5C07-310D-43D3-895F-3A94DF4A04E5}" dt="2024-03-17T09:35:15.353" v="1001"/>
        <pc:sldMkLst>
          <pc:docMk/>
          <pc:sldMk cId="1127810848" sldId="273"/>
        </pc:sldMkLst>
      </pc:sldChg>
      <pc:sldChg chg="add del">
        <pc:chgData name="Bostan  Khan" userId="bace0ed3-4e6a-491e-9e73-ed10f1a893a5" providerId="ADAL" clId="{134D5C07-310D-43D3-895F-3A94DF4A04E5}" dt="2024-03-17T09:29:27.935" v="899"/>
        <pc:sldMkLst>
          <pc:docMk/>
          <pc:sldMk cId="2800516221" sldId="273"/>
        </pc:sldMkLst>
      </pc:sldChg>
      <pc:sldChg chg="add del">
        <pc:chgData name="Bostan  Khan" userId="bace0ed3-4e6a-491e-9e73-ed10f1a893a5" providerId="ADAL" clId="{134D5C07-310D-43D3-895F-3A94DF4A04E5}" dt="2024-03-17T09:29:27.602" v="898"/>
        <pc:sldMkLst>
          <pc:docMk/>
          <pc:sldMk cId="601620072" sldId="274"/>
        </pc:sldMkLst>
      </pc:sldChg>
      <pc:sldChg chg="addSp delSp modSp new mod modTransition setBg modAnim">
        <pc:chgData name="Bostan  Khan" userId="bace0ed3-4e6a-491e-9e73-ed10f1a893a5" providerId="ADAL" clId="{134D5C07-310D-43D3-895F-3A94DF4A04E5}" dt="2024-03-18T03:48:02.895" v="2206"/>
        <pc:sldMkLst>
          <pc:docMk/>
          <pc:sldMk cId="795777437" sldId="274"/>
        </pc:sldMkLst>
        <pc:spChg chg="add mod">
          <ac:chgData name="Bostan  Khan" userId="bace0ed3-4e6a-491e-9e73-ed10f1a893a5" providerId="ADAL" clId="{134D5C07-310D-43D3-895F-3A94DF4A04E5}" dt="2024-03-18T03:47:09.355" v="2160" actId="1582"/>
          <ac:spMkLst>
            <pc:docMk/>
            <pc:sldMk cId="795777437" sldId="274"/>
            <ac:spMk id="2" creationId="{9AF8AAC7-9736-C78F-D9C5-E015AE3E38FD}"/>
          </ac:spMkLst>
        </pc:spChg>
        <pc:spChg chg="del">
          <ac:chgData name="Bostan  Khan" userId="bace0ed3-4e6a-491e-9e73-ed10f1a893a5" providerId="ADAL" clId="{134D5C07-310D-43D3-895F-3A94DF4A04E5}" dt="2024-03-17T11:30:29.660" v="1707" actId="478"/>
          <ac:spMkLst>
            <pc:docMk/>
            <pc:sldMk cId="795777437" sldId="274"/>
            <ac:spMk id="2" creationId="{9FF7D4A5-0D96-2D0F-BF77-EA99FD2A8D5C}"/>
          </ac:spMkLst>
        </pc:spChg>
        <pc:spChg chg="add del mod">
          <ac:chgData name="Bostan  Khan" userId="bace0ed3-4e6a-491e-9e73-ed10f1a893a5" providerId="ADAL" clId="{134D5C07-310D-43D3-895F-3A94DF4A04E5}" dt="2024-03-17T11:30:30.570" v="1708" actId="478"/>
          <ac:spMkLst>
            <pc:docMk/>
            <pc:sldMk cId="795777437" sldId="274"/>
            <ac:spMk id="3" creationId="{128F6C18-3065-F322-7D7F-6DB9ABB6D04B}"/>
          </ac:spMkLst>
        </pc:spChg>
        <pc:spChg chg="add mod">
          <ac:chgData name="Bostan  Khan" userId="bace0ed3-4e6a-491e-9e73-ed10f1a893a5" providerId="ADAL" clId="{134D5C07-310D-43D3-895F-3A94DF4A04E5}" dt="2024-03-18T03:47:36.999" v="2203" actId="1076"/>
          <ac:spMkLst>
            <pc:docMk/>
            <pc:sldMk cId="795777437" sldId="274"/>
            <ac:spMk id="3" creationId="{EA0C31A8-0A8C-8B93-ECB8-1177451A22A5}"/>
          </ac:spMkLst>
        </pc:spChg>
        <pc:spChg chg="add mod">
          <ac:chgData name="Bostan  Khan" userId="bace0ed3-4e6a-491e-9e73-ed10f1a893a5" providerId="ADAL" clId="{134D5C07-310D-43D3-895F-3A94DF4A04E5}" dt="2024-03-17T11:29:50.573" v="1684" actId="1076"/>
          <ac:spMkLst>
            <pc:docMk/>
            <pc:sldMk cId="795777437" sldId="274"/>
            <ac:spMk id="4" creationId="{C078DB9A-4390-4E06-BDF7-4445C0637593}"/>
          </ac:spMkLst>
        </pc:spChg>
        <pc:spChg chg="add mod">
          <ac:chgData name="Bostan  Khan" userId="bace0ed3-4e6a-491e-9e73-ed10f1a893a5" providerId="ADAL" clId="{134D5C07-310D-43D3-895F-3A94DF4A04E5}" dt="2024-03-17T11:29:53.972" v="1687"/>
          <ac:spMkLst>
            <pc:docMk/>
            <pc:sldMk cId="795777437" sldId="274"/>
            <ac:spMk id="5" creationId="{B55B19D9-28CF-B24A-4AD1-8FD2706D4E39}"/>
          </ac:spMkLst>
        </pc:spChg>
        <pc:spChg chg="add del">
          <ac:chgData name="Bostan  Khan" userId="bace0ed3-4e6a-491e-9e73-ed10f1a893a5" providerId="ADAL" clId="{134D5C07-310D-43D3-895F-3A94DF4A04E5}" dt="2024-03-17T11:30:11.578" v="1696" actId="22"/>
          <ac:spMkLst>
            <pc:docMk/>
            <pc:sldMk cId="795777437" sldId="274"/>
            <ac:spMk id="7" creationId="{07865861-6F53-AB97-1CF0-40F667FC7A86}"/>
          </ac:spMkLst>
        </pc:spChg>
        <pc:spChg chg="add del">
          <ac:chgData name="Bostan  Khan" userId="bace0ed3-4e6a-491e-9e73-ed10f1a893a5" providerId="ADAL" clId="{134D5C07-310D-43D3-895F-3A94DF4A04E5}" dt="2024-03-17T11:30:13.525" v="1698" actId="22"/>
          <ac:spMkLst>
            <pc:docMk/>
            <pc:sldMk cId="795777437" sldId="274"/>
            <ac:spMk id="9" creationId="{E9839C17-3860-4AE4-86A3-288FAAD24C9B}"/>
          </ac:spMkLst>
        </pc:spChg>
        <pc:spChg chg="add del">
          <ac:chgData name="Bostan  Khan" userId="bace0ed3-4e6a-491e-9e73-ed10f1a893a5" providerId="ADAL" clId="{134D5C07-310D-43D3-895F-3A94DF4A04E5}" dt="2024-03-17T11:30:15.058" v="1700" actId="22"/>
          <ac:spMkLst>
            <pc:docMk/>
            <pc:sldMk cId="795777437" sldId="274"/>
            <ac:spMk id="11" creationId="{3B8BE9E9-9189-FA5C-3A5F-60ACB22B6448}"/>
          </ac:spMkLst>
        </pc:spChg>
        <pc:spChg chg="add del">
          <ac:chgData name="Bostan  Khan" userId="bace0ed3-4e6a-491e-9e73-ed10f1a893a5" providerId="ADAL" clId="{134D5C07-310D-43D3-895F-3A94DF4A04E5}" dt="2024-03-17T11:30:16.466" v="1702" actId="22"/>
          <ac:spMkLst>
            <pc:docMk/>
            <pc:sldMk cId="795777437" sldId="274"/>
            <ac:spMk id="13" creationId="{D42BEB0F-00D4-53DA-D70F-7EBDC4C37D18}"/>
          </ac:spMkLst>
        </pc:spChg>
        <pc:spChg chg="add del">
          <ac:chgData name="Bostan  Khan" userId="bace0ed3-4e6a-491e-9e73-ed10f1a893a5" providerId="ADAL" clId="{134D5C07-310D-43D3-895F-3A94DF4A04E5}" dt="2024-03-17T11:30:18.428" v="1704" actId="22"/>
          <ac:spMkLst>
            <pc:docMk/>
            <pc:sldMk cId="795777437" sldId="274"/>
            <ac:spMk id="15" creationId="{7F95391E-3F6D-F202-8609-4B9D1816FD0F}"/>
          </ac:spMkLst>
        </pc:spChg>
        <pc:spChg chg="add mod">
          <ac:chgData name="Bostan  Khan" userId="bace0ed3-4e6a-491e-9e73-ed10f1a893a5" providerId="ADAL" clId="{134D5C07-310D-43D3-895F-3A94DF4A04E5}" dt="2024-03-17T11:37:18.329" v="1772" actId="1076"/>
          <ac:spMkLst>
            <pc:docMk/>
            <pc:sldMk cId="795777437" sldId="274"/>
            <ac:spMk id="17" creationId="{A1660DA9-4172-6667-14B4-278AA19F3EC8}"/>
          </ac:spMkLst>
        </pc:spChg>
        <pc:spChg chg="add mod">
          <ac:chgData name="Bostan  Khan" userId="bace0ed3-4e6a-491e-9e73-ed10f1a893a5" providerId="ADAL" clId="{134D5C07-310D-43D3-895F-3A94DF4A04E5}" dt="2024-03-17T11:37:18.329" v="1772" actId="1076"/>
          <ac:spMkLst>
            <pc:docMk/>
            <pc:sldMk cId="795777437" sldId="274"/>
            <ac:spMk id="18" creationId="{C0B0E7C8-A8D3-976C-360D-7EC3D7AE5375}"/>
          </ac:spMkLst>
        </pc:spChg>
        <pc:spChg chg="add del mod">
          <ac:chgData name="Bostan  Khan" userId="bace0ed3-4e6a-491e-9e73-ed10f1a893a5" providerId="ADAL" clId="{134D5C07-310D-43D3-895F-3A94DF4A04E5}" dt="2024-03-17T11:41:49.066" v="1911" actId="478"/>
          <ac:spMkLst>
            <pc:docMk/>
            <pc:sldMk cId="795777437" sldId="274"/>
            <ac:spMk id="19" creationId="{F2E83A5E-BE73-D135-F122-03316C686F09}"/>
          </ac:spMkLst>
        </pc:spChg>
        <pc:spChg chg="add mod">
          <ac:chgData name="Bostan  Khan" userId="bace0ed3-4e6a-491e-9e73-ed10f1a893a5" providerId="ADAL" clId="{134D5C07-310D-43D3-895F-3A94DF4A04E5}" dt="2024-03-17T11:42:48.739" v="1921" actId="1076"/>
          <ac:spMkLst>
            <pc:docMk/>
            <pc:sldMk cId="795777437" sldId="274"/>
            <ac:spMk id="20" creationId="{4D895690-2E02-5211-8272-3C93323D2859}"/>
          </ac:spMkLst>
        </pc:spChg>
      </pc:sldChg>
      <pc:sldChg chg="add del">
        <pc:chgData name="Bostan  Khan" userId="bace0ed3-4e6a-491e-9e73-ed10f1a893a5" providerId="ADAL" clId="{134D5C07-310D-43D3-895F-3A94DF4A04E5}" dt="2024-03-17T09:35:14.780" v="1000"/>
        <pc:sldMkLst>
          <pc:docMk/>
          <pc:sldMk cId="1293524154" sldId="274"/>
        </pc:sldMkLst>
      </pc:sldChg>
      <pc:sldChg chg="add del">
        <pc:chgData name="Bostan  Khan" userId="bace0ed3-4e6a-491e-9e73-ed10f1a893a5" providerId="ADAL" clId="{134D5C07-310D-43D3-895F-3A94DF4A04E5}" dt="2024-03-17T09:35:12.993" v="999"/>
        <pc:sldMkLst>
          <pc:docMk/>
          <pc:sldMk cId="2783953853" sldId="275"/>
        </pc:sldMkLst>
      </pc:sldChg>
      <pc:sldChg chg="modSp add del mod">
        <pc:chgData name="Bostan  Khan" userId="bace0ed3-4e6a-491e-9e73-ed10f1a893a5" providerId="ADAL" clId="{134D5C07-310D-43D3-895F-3A94DF4A04E5}" dt="2024-03-17T11:34:16.301" v="1752" actId="47"/>
        <pc:sldMkLst>
          <pc:docMk/>
          <pc:sldMk cId="4091651786" sldId="275"/>
        </pc:sldMkLst>
        <pc:spChg chg="mod">
          <ac:chgData name="Bostan  Khan" userId="bace0ed3-4e6a-491e-9e73-ed10f1a893a5" providerId="ADAL" clId="{134D5C07-310D-43D3-895F-3A94DF4A04E5}" dt="2024-03-17T11:33:05.780" v="1740" actId="14100"/>
          <ac:spMkLst>
            <pc:docMk/>
            <pc:sldMk cId="4091651786" sldId="275"/>
            <ac:spMk id="17" creationId="{A1660DA9-4172-6667-14B4-278AA19F3EC8}"/>
          </ac:spMkLst>
        </pc:spChg>
      </pc:sldChg>
      <pc:sldChg chg="new del">
        <pc:chgData name="Bostan  Khan" userId="bace0ed3-4e6a-491e-9e73-ed10f1a893a5" providerId="ADAL" clId="{134D5C07-310D-43D3-895F-3A94DF4A04E5}" dt="2024-03-17T11:32:21.244" v="1733" actId="47"/>
        <pc:sldMkLst>
          <pc:docMk/>
          <pc:sldMk cId="2101958582" sldId="276"/>
        </pc:sldMkLst>
      </pc:sldChg>
      <pc:sldChg chg="addSp modSp add mod setBg modAnim">
        <pc:chgData name="Bostan  Khan" userId="bace0ed3-4e6a-491e-9e73-ed10f1a893a5" providerId="ADAL" clId="{134D5C07-310D-43D3-895F-3A94DF4A04E5}" dt="2024-03-18T03:48:26.563" v="2215" actId="20577"/>
        <pc:sldMkLst>
          <pc:docMk/>
          <pc:sldMk cId="4242116476" sldId="276"/>
        </pc:sldMkLst>
        <pc:spChg chg="add mod">
          <ac:chgData name="Bostan  Khan" userId="bace0ed3-4e6a-491e-9e73-ed10f1a893a5" providerId="ADAL" clId="{134D5C07-310D-43D3-895F-3A94DF4A04E5}" dt="2024-03-17T11:37:24.017" v="1774" actId="1076"/>
          <ac:spMkLst>
            <pc:docMk/>
            <pc:sldMk cId="4242116476" sldId="276"/>
            <ac:spMk id="2" creationId="{BE1F05C1-9BEE-A9D9-85E9-504182D1AC75}"/>
          </ac:spMkLst>
        </pc:spChg>
        <pc:spChg chg="add mod">
          <ac:chgData name="Bostan  Khan" userId="bace0ed3-4e6a-491e-9e73-ed10f1a893a5" providerId="ADAL" clId="{134D5C07-310D-43D3-895F-3A94DF4A04E5}" dt="2024-03-17T11:42:27.333" v="1916"/>
          <ac:spMkLst>
            <pc:docMk/>
            <pc:sldMk cId="4242116476" sldId="276"/>
            <ac:spMk id="3" creationId="{7EF21B8A-17E3-A710-ED06-E721D2BAB2D0}"/>
          </ac:spMkLst>
        </pc:spChg>
        <pc:spChg chg="add mod">
          <ac:chgData name="Bostan  Khan" userId="bace0ed3-4e6a-491e-9e73-ed10f1a893a5" providerId="ADAL" clId="{134D5C07-310D-43D3-895F-3A94DF4A04E5}" dt="2024-03-18T03:48:16.575" v="2209" actId="14100"/>
          <ac:spMkLst>
            <pc:docMk/>
            <pc:sldMk cId="4242116476" sldId="276"/>
            <ac:spMk id="3" creationId="{F5873F98-D8FF-339B-F534-7689F19ACC37}"/>
          </ac:spMkLst>
        </pc:spChg>
        <pc:spChg chg="add mod">
          <ac:chgData name="Bostan  Khan" userId="bace0ed3-4e6a-491e-9e73-ed10f1a893a5" providerId="ADAL" clId="{134D5C07-310D-43D3-895F-3A94DF4A04E5}" dt="2024-03-17T11:42:52.030" v="1922"/>
          <ac:spMkLst>
            <pc:docMk/>
            <pc:sldMk cId="4242116476" sldId="276"/>
            <ac:spMk id="4" creationId="{EA287A24-F63B-1BE9-8BB3-8A8D531EF9FD}"/>
          </ac:spMkLst>
        </pc:spChg>
        <pc:spChg chg="add mod">
          <ac:chgData name="Bostan  Khan" userId="bace0ed3-4e6a-491e-9e73-ed10f1a893a5" providerId="ADAL" clId="{134D5C07-310D-43D3-895F-3A94DF4A04E5}" dt="2024-03-18T03:48:26.563" v="2215" actId="20577"/>
          <ac:spMkLst>
            <pc:docMk/>
            <pc:sldMk cId="4242116476" sldId="276"/>
            <ac:spMk id="5" creationId="{E9668EA4-B3F2-181A-943C-42A08F48CB42}"/>
          </ac:spMkLst>
        </pc:spChg>
        <pc:spChg chg="mod">
          <ac:chgData name="Bostan  Khan" userId="bace0ed3-4e6a-491e-9e73-ed10f1a893a5" providerId="ADAL" clId="{134D5C07-310D-43D3-895F-3A94DF4A04E5}" dt="2024-03-17T11:37:29.516" v="1778" actId="404"/>
          <ac:spMkLst>
            <pc:docMk/>
            <pc:sldMk cId="4242116476" sldId="276"/>
            <ac:spMk id="17" creationId="{A1660DA9-4172-6667-14B4-278AA19F3EC8}"/>
          </ac:spMkLst>
        </pc:spChg>
      </pc:sldChg>
      <pc:sldChg chg="addSp modSp add del mod setBg">
        <pc:chgData name="Bostan  Khan" userId="bace0ed3-4e6a-491e-9e73-ed10f1a893a5" providerId="ADAL" clId="{134D5C07-310D-43D3-895F-3A94DF4A04E5}" dt="2024-03-17T11:42:53.081" v="1923"/>
        <pc:sldMkLst>
          <pc:docMk/>
          <pc:sldMk cId="2424385048" sldId="277"/>
        </pc:sldMkLst>
        <pc:spChg chg="add mod">
          <ac:chgData name="Bostan  Khan" userId="bace0ed3-4e6a-491e-9e73-ed10f1a893a5" providerId="ADAL" clId="{134D5C07-310D-43D3-895F-3A94DF4A04E5}" dt="2024-03-17T11:39:45.994" v="1829" actId="208"/>
          <ac:spMkLst>
            <pc:docMk/>
            <pc:sldMk cId="2424385048" sldId="277"/>
            <ac:spMk id="2" creationId="{9534363E-4E3B-090D-29C3-233CB673881F}"/>
          </ac:spMkLst>
        </pc:spChg>
        <pc:spChg chg="add mod">
          <ac:chgData name="Bostan  Khan" userId="bace0ed3-4e6a-491e-9e73-ed10f1a893a5" providerId="ADAL" clId="{134D5C07-310D-43D3-895F-3A94DF4A04E5}" dt="2024-03-17T11:37:53.661" v="1784" actId="571"/>
          <ac:spMkLst>
            <pc:docMk/>
            <pc:sldMk cId="2424385048" sldId="277"/>
            <ac:spMk id="3" creationId="{EC2119C6-BB43-6413-F53B-97F9A403DA42}"/>
          </ac:spMkLst>
        </pc:spChg>
        <pc:spChg chg="add mod">
          <ac:chgData name="Bostan  Khan" userId="bace0ed3-4e6a-491e-9e73-ed10f1a893a5" providerId="ADAL" clId="{134D5C07-310D-43D3-895F-3A94DF4A04E5}" dt="2024-03-17T11:37:53.661" v="1784" actId="571"/>
          <ac:spMkLst>
            <pc:docMk/>
            <pc:sldMk cId="2424385048" sldId="277"/>
            <ac:spMk id="4" creationId="{55F1A567-9810-D770-5864-8A33C578124E}"/>
          </ac:spMkLst>
        </pc:spChg>
        <pc:spChg chg="add">
          <ac:chgData name="Bostan  Khan" userId="bace0ed3-4e6a-491e-9e73-ed10f1a893a5" providerId="ADAL" clId="{134D5C07-310D-43D3-895F-3A94DF4A04E5}" dt="2024-03-17T11:38:49.137" v="1814"/>
          <ac:spMkLst>
            <pc:docMk/>
            <pc:sldMk cId="2424385048" sldId="277"/>
            <ac:spMk id="5" creationId="{8466E745-0867-41FA-B135-1508021FA819}"/>
          </ac:spMkLst>
        </pc:spChg>
        <pc:spChg chg="add">
          <ac:chgData name="Bostan  Khan" userId="bace0ed3-4e6a-491e-9e73-ed10f1a893a5" providerId="ADAL" clId="{134D5C07-310D-43D3-895F-3A94DF4A04E5}" dt="2024-03-17T11:38:51.299" v="1816"/>
          <ac:spMkLst>
            <pc:docMk/>
            <pc:sldMk cId="2424385048" sldId="277"/>
            <ac:spMk id="6" creationId="{5E65BA4A-4804-E4FE-2C8F-D89C0F1BA9A8}"/>
          </ac:spMkLst>
        </pc:spChg>
        <pc:spChg chg="add mod">
          <ac:chgData name="Bostan  Khan" userId="bace0ed3-4e6a-491e-9e73-ed10f1a893a5" providerId="ADAL" clId="{134D5C07-310D-43D3-895F-3A94DF4A04E5}" dt="2024-03-17T11:42:29.328" v="1917"/>
          <ac:spMkLst>
            <pc:docMk/>
            <pc:sldMk cId="2424385048" sldId="277"/>
            <ac:spMk id="7" creationId="{0A65C3E6-75C9-AD27-E68F-42082AE59520}"/>
          </ac:spMkLst>
        </pc:spChg>
        <pc:spChg chg="add mod">
          <ac:chgData name="Bostan  Khan" userId="bace0ed3-4e6a-491e-9e73-ed10f1a893a5" providerId="ADAL" clId="{134D5C07-310D-43D3-895F-3A94DF4A04E5}" dt="2024-03-17T11:42:53.081" v="1923"/>
          <ac:spMkLst>
            <pc:docMk/>
            <pc:sldMk cId="2424385048" sldId="277"/>
            <ac:spMk id="8" creationId="{1390BBE4-DAF4-853A-C5F7-7331669C3AF5}"/>
          </ac:spMkLst>
        </pc:spChg>
        <pc:spChg chg="mod">
          <ac:chgData name="Bostan  Khan" userId="bace0ed3-4e6a-491e-9e73-ed10f1a893a5" providerId="ADAL" clId="{134D5C07-310D-43D3-895F-3A94DF4A04E5}" dt="2024-03-17T11:39:45.994" v="1829" actId="208"/>
          <ac:spMkLst>
            <pc:docMk/>
            <pc:sldMk cId="2424385048" sldId="277"/>
            <ac:spMk id="17" creationId="{A1660DA9-4172-6667-14B4-278AA19F3EC8}"/>
          </ac:spMkLst>
        </pc:spChg>
      </pc:sldChg>
      <pc:sldChg chg="addSp delSp modSp add mod setBg">
        <pc:chgData name="Bostan  Khan" userId="bace0ed3-4e6a-491e-9e73-ed10f1a893a5" providerId="ADAL" clId="{134D5C07-310D-43D3-895F-3A94DF4A04E5}" dt="2024-03-17T11:42:54.037" v="1924"/>
        <pc:sldMkLst>
          <pc:docMk/>
          <pc:sldMk cId="1032160637" sldId="278"/>
        </pc:sldMkLst>
        <pc:spChg chg="del mod">
          <ac:chgData name="Bostan  Khan" userId="bace0ed3-4e6a-491e-9e73-ed10f1a893a5" providerId="ADAL" clId="{134D5C07-310D-43D3-895F-3A94DF4A04E5}" dt="2024-03-17T11:39:19.402" v="1825" actId="478"/>
          <ac:spMkLst>
            <pc:docMk/>
            <pc:sldMk cId="1032160637" sldId="278"/>
            <ac:spMk id="2" creationId="{9534363E-4E3B-090D-29C3-233CB673881F}"/>
          </ac:spMkLst>
        </pc:spChg>
        <pc:spChg chg="add mod">
          <ac:chgData name="Bostan  Khan" userId="bace0ed3-4e6a-491e-9e73-ed10f1a893a5" providerId="ADAL" clId="{134D5C07-310D-43D3-895F-3A94DF4A04E5}" dt="2024-03-17T11:42:30.732" v="1918"/>
          <ac:spMkLst>
            <pc:docMk/>
            <pc:sldMk cId="1032160637" sldId="278"/>
            <ac:spMk id="3" creationId="{19829C4D-2A7A-0355-2516-E81A5F957593}"/>
          </ac:spMkLst>
        </pc:spChg>
        <pc:spChg chg="add mod">
          <ac:chgData name="Bostan  Khan" userId="bace0ed3-4e6a-491e-9e73-ed10f1a893a5" providerId="ADAL" clId="{134D5C07-310D-43D3-895F-3A94DF4A04E5}" dt="2024-03-17T11:42:54.037" v="1924"/>
          <ac:spMkLst>
            <pc:docMk/>
            <pc:sldMk cId="1032160637" sldId="278"/>
            <ac:spMk id="4" creationId="{92560758-61C2-97F6-9F95-C3C5D3D0094E}"/>
          </ac:spMkLst>
        </pc:spChg>
        <pc:spChg chg="mod">
          <ac:chgData name="Bostan  Khan" userId="bace0ed3-4e6a-491e-9e73-ed10f1a893a5" providerId="ADAL" clId="{134D5C07-310D-43D3-895F-3A94DF4A04E5}" dt="2024-03-17T11:39:49.770" v="1830" actId="208"/>
          <ac:spMkLst>
            <pc:docMk/>
            <pc:sldMk cId="1032160637" sldId="278"/>
            <ac:spMk id="17" creationId="{A1660DA9-4172-6667-14B4-278AA19F3EC8}"/>
          </ac:spMkLst>
        </pc:spChg>
      </pc:sldChg>
      <pc:sldChg chg="new del">
        <pc:chgData name="Bostan  Khan" userId="bace0ed3-4e6a-491e-9e73-ed10f1a893a5" providerId="ADAL" clId="{134D5C07-310D-43D3-895F-3A94DF4A04E5}" dt="2024-03-17T11:40:57.793" v="1832" actId="680"/>
        <pc:sldMkLst>
          <pc:docMk/>
          <pc:sldMk cId="1258461559" sldId="279"/>
        </pc:sldMkLst>
      </pc:sldChg>
      <pc:sldChg chg="new del">
        <pc:chgData name="Bostan  Khan" userId="bace0ed3-4e6a-491e-9e73-ed10f1a893a5" providerId="ADAL" clId="{134D5C07-310D-43D3-895F-3A94DF4A04E5}" dt="2024-03-17T11:41:03.043" v="1834" actId="680"/>
        <pc:sldMkLst>
          <pc:docMk/>
          <pc:sldMk cId="1440332288" sldId="279"/>
        </pc:sldMkLst>
      </pc:sldChg>
      <pc:sldChg chg="modSp new mod">
        <pc:chgData name="Bostan  Khan" userId="bace0ed3-4e6a-491e-9e73-ed10f1a893a5" providerId="ADAL" clId="{134D5C07-310D-43D3-895F-3A94DF4A04E5}" dt="2024-03-17T11:41:23.225" v="1907" actId="20577"/>
        <pc:sldMkLst>
          <pc:docMk/>
          <pc:sldMk cId="1558830791" sldId="279"/>
        </pc:sldMkLst>
        <pc:spChg chg="mod">
          <ac:chgData name="Bostan  Khan" userId="bace0ed3-4e6a-491e-9e73-ed10f1a893a5" providerId="ADAL" clId="{134D5C07-310D-43D3-895F-3A94DF4A04E5}" dt="2024-03-17T11:41:23.225" v="1907" actId="20577"/>
          <ac:spMkLst>
            <pc:docMk/>
            <pc:sldMk cId="1558830791" sldId="279"/>
            <ac:spMk id="2" creationId="{AA73B08B-E090-A6B5-65F3-41E6BCED0015}"/>
          </ac:spMkLst>
        </pc:spChg>
      </pc:sldChg>
      <pc:sldChg chg="modSp new mod">
        <pc:chgData name="Bostan  Khan" userId="bace0ed3-4e6a-491e-9e73-ed10f1a893a5" providerId="ADAL" clId="{134D5C07-310D-43D3-895F-3A94DF4A04E5}" dt="2024-03-17T12:17:21.612" v="1984" actId="20577"/>
        <pc:sldMkLst>
          <pc:docMk/>
          <pc:sldMk cId="3512802892" sldId="280"/>
        </pc:sldMkLst>
        <pc:spChg chg="mod">
          <ac:chgData name="Bostan  Khan" userId="bace0ed3-4e6a-491e-9e73-ed10f1a893a5" providerId="ADAL" clId="{134D5C07-310D-43D3-895F-3A94DF4A04E5}" dt="2024-03-17T12:17:21.612" v="1984" actId="20577"/>
          <ac:spMkLst>
            <pc:docMk/>
            <pc:sldMk cId="3512802892" sldId="280"/>
            <ac:spMk id="2" creationId="{E4D19CFB-5210-187A-A931-822D5B4057CF}"/>
          </ac:spMkLst>
        </pc:spChg>
      </pc:sldChg>
      <pc:sldChg chg="new del">
        <pc:chgData name="Bostan  Khan" userId="bace0ed3-4e6a-491e-9e73-ed10f1a893a5" providerId="ADAL" clId="{134D5C07-310D-43D3-895F-3A94DF4A04E5}" dt="2024-03-17T12:18:01.065" v="1986" actId="47"/>
        <pc:sldMkLst>
          <pc:docMk/>
          <pc:sldMk cId="157295163" sldId="281"/>
        </pc:sldMkLst>
      </pc:sldChg>
      <pc:sldChg chg="new del">
        <pc:chgData name="Bostan  Khan" userId="bace0ed3-4e6a-491e-9e73-ed10f1a893a5" providerId="ADAL" clId="{134D5C07-310D-43D3-895F-3A94DF4A04E5}" dt="2024-03-17T12:18:15.040" v="1993" actId="47"/>
        <pc:sldMkLst>
          <pc:docMk/>
          <pc:sldMk cId="1892691047" sldId="281"/>
        </pc:sldMkLst>
      </pc:sldChg>
      <pc:sldChg chg="new del">
        <pc:chgData name="Bostan  Khan" userId="bace0ed3-4e6a-491e-9e73-ed10f1a893a5" providerId="ADAL" clId="{134D5C07-310D-43D3-895F-3A94DF4A04E5}" dt="2024-03-17T12:18:04.087" v="1988" actId="47"/>
        <pc:sldMkLst>
          <pc:docMk/>
          <pc:sldMk cId="2184680726" sldId="281"/>
        </pc:sldMkLst>
      </pc:sldChg>
      <pc:sldChg chg="addSp modSp add mod ord setBg">
        <pc:chgData name="Bostan  Khan" userId="bace0ed3-4e6a-491e-9e73-ed10f1a893a5" providerId="ADAL" clId="{134D5C07-310D-43D3-895F-3A94DF4A04E5}" dt="2024-03-17T12:19:27.547" v="2012" actId="20577"/>
        <pc:sldMkLst>
          <pc:docMk/>
          <pc:sldMk cId="1902937519" sldId="282"/>
        </pc:sldMkLst>
        <pc:spChg chg="add mod">
          <ac:chgData name="Bostan  Khan" userId="bace0ed3-4e6a-491e-9e73-ed10f1a893a5" providerId="ADAL" clId="{134D5C07-310D-43D3-895F-3A94DF4A04E5}" dt="2024-03-17T12:19:27.547" v="2012" actId="20577"/>
          <ac:spMkLst>
            <pc:docMk/>
            <pc:sldMk cId="1902937519" sldId="282"/>
            <ac:spMk id="2" creationId="{4BCBDBFB-8C06-994C-8AA3-05BA23A4E40D}"/>
          </ac:spMkLst>
        </pc:spChg>
        <pc:spChg chg="mod">
          <ac:chgData name="Bostan  Khan" userId="bace0ed3-4e6a-491e-9e73-ed10f1a893a5" providerId="ADAL" clId="{134D5C07-310D-43D3-895F-3A94DF4A04E5}" dt="2024-03-17T12:19:00.349" v="2001" actId="1076"/>
          <ac:spMkLst>
            <pc:docMk/>
            <pc:sldMk cId="1902937519" sldId="282"/>
            <ac:spMk id="4" creationId="{92560758-61C2-97F6-9F95-C3C5D3D0094E}"/>
          </ac:spMkLst>
        </pc:spChg>
        <pc:spChg chg="mod">
          <ac:chgData name="Bostan  Khan" userId="bace0ed3-4e6a-491e-9e73-ed10f1a893a5" providerId="ADAL" clId="{134D5C07-310D-43D3-895F-3A94DF4A04E5}" dt="2024-03-17T12:18:19.128" v="1994"/>
          <ac:spMkLst>
            <pc:docMk/>
            <pc:sldMk cId="1902937519" sldId="282"/>
            <ac:spMk id="17" creationId="{A1660DA9-4172-6667-14B4-278AA19F3EC8}"/>
          </ac:spMkLst>
        </pc:spChg>
      </pc:sldChg>
      <pc:sldChg chg="modSp add mod setBg">
        <pc:chgData name="Bostan  Khan" userId="bace0ed3-4e6a-491e-9e73-ed10f1a893a5" providerId="ADAL" clId="{134D5C07-310D-43D3-895F-3A94DF4A04E5}" dt="2024-03-17T12:24:45.414" v="2107" actId="1076"/>
        <pc:sldMkLst>
          <pc:docMk/>
          <pc:sldMk cId="2815593132" sldId="283"/>
        </pc:sldMkLst>
        <pc:spChg chg="mod">
          <ac:chgData name="Bostan  Khan" userId="bace0ed3-4e6a-491e-9e73-ed10f1a893a5" providerId="ADAL" clId="{134D5C07-310D-43D3-895F-3A94DF4A04E5}" dt="2024-03-17T12:24:36.582" v="2105" actId="1076"/>
          <ac:spMkLst>
            <pc:docMk/>
            <pc:sldMk cId="2815593132" sldId="283"/>
            <ac:spMk id="2" creationId="{4BCBDBFB-8C06-994C-8AA3-05BA23A4E40D}"/>
          </ac:spMkLst>
        </pc:spChg>
        <pc:spChg chg="mod ord">
          <ac:chgData name="Bostan  Khan" userId="bace0ed3-4e6a-491e-9e73-ed10f1a893a5" providerId="ADAL" clId="{134D5C07-310D-43D3-895F-3A94DF4A04E5}" dt="2024-03-17T12:24:45.414" v="2107" actId="1076"/>
          <ac:spMkLst>
            <pc:docMk/>
            <pc:sldMk cId="2815593132" sldId="283"/>
            <ac:spMk id="4" creationId="{92560758-61C2-97F6-9F95-C3C5D3D0094E}"/>
          </ac:spMkLst>
        </pc:spChg>
        <pc:spChg chg="mod">
          <ac:chgData name="Bostan  Khan" userId="bace0ed3-4e6a-491e-9e73-ed10f1a893a5" providerId="ADAL" clId="{134D5C07-310D-43D3-895F-3A94DF4A04E5}" dt="2024-03-17T12:24:22.413" v="2100" actId="20577"/>
          <ac:spMkLst>
            <pc:docMk/>
            <pc:sldMk cId="2815593132" sldId="283"/>
            <ac:spMk id="17" creationId="{A1660DA9-4172-6667-14B4-278AA19F3EC8}"/>
          </ac:spMkLst>
        </pc:spChg>
      </pc:sldChg>
      <pc:sldChg chg="addSp modSp add mod setBg">
        <pc:chgData name="Bostan  Khan" userId="bace0ed3-4e6a-491e-9e73-ed10f1a893a5" providerId="ADAL" clId="{134D5C07-310D-43D3-895F-3A94DF4A04E5}" dt="2024-03-17T12:28:40.900" v="2152" actId="14100"/>
        <pc:sldMkLst>
          <pc:docMk/>
          <pc:sldMk cId="3206817499" sldId="284"/>
        </pc:sldMkLst>
        <pc:spChg chg="mod">
          <ac:chgData name="Bostan  Khan" userId="bace0ed3-4e6a-491e-9e73-ed10f1a893a5" providerId="ADAL" clId="{134D5C07-310D-43D3-895F-3A94DF4A04E5}" dt="2024-03-17T12:28:39.023" v="2151" actId="1076"/>
          <ac:spMkLst>
            <pc:docMk/>
            <pc:sldMk cId="3206817499" sldId="284"/>
            <ac:spMk id="2" creationId="{4BCBDBFB-8C06-994C-8AA3-05BA23A4E40D}"/>
          </ac:spMkLst>
        </pc:spChg>
        <pc:spChg chg="add">
          <ac:chgData name="Bostan  Khan" userId="bace0ed3-4e6a-491e-9e73-ed10f1a893a5" providerId="ADAL" clId="{134D5C07-310D-43D3-895F-3A94DF4A04E5}" dt="2024-03-17T12:21:44.218" v="2040"/>
          <ac:spMkLst>
            <pc:docMk/>
            <pc:sldMk cId="3206817499" sldId="284"/>
            <ac:spMk id="3" creationId="{0DA6F40D-A112-2B4F-63CA-568144568ED8}"/>
          </ac:spMkLst>
        </pc:spChg>
        <pc:spChg chg="add">
          <ac:chgData name="Bostan  Khan" userId="bace0ed3-4e6a-491e-9e73-ed10f1a893a5" providerId="ADAL" clId="{134D5C07-310D-43D3-895F-3A94DF4A04E5}" dt="2024-03-17T12:22:47.297" v="2069"/>
          <ac:spMkLst>
            <pc:docMk/>
            <pc:sldMk cId="3206817499" sldId="284"/>
            <ac:spMk id="5" creationId="{A786C4A0-0614-A4B0-E2F5-59A254E1AFC0}"/>
          </ac:spMkLst>
        </pc:spChg>
        <pc:spChg chg="mod">
          <ac:chgData name="Bostan  Khan" userId="bace0ed3-4e6a-491e-9e73-ed10f1a893a5" providerId="ADAL" clId="{134D5C07-310D-43D3-895F-3A94DF4A04E5}" dt="2024-03-17T12:28:40.900" v="2152" actId="14100"/>
          <ac:spMkLst>
            <pc:docMk/>
            <pc:sldMk cId="3206817499" sldId="284"/>
            <ac:spMk id="17" creationId="{A1660DA9-4172-6667-14B4-278AA19F3EC8}"/>
          </ac:spMkLst>
        </pc:spChg>
      </pc:sldChg>
      <pc:sldChg chg="modSp add del mod setBg">
        <pc:chgData name="Bostan  Khan" userId="bace0ed3-4e6a-491e-9e73-ed10f1a893a5" providerId="ADAL" clId="{134D5C07-310D-43D3-895F-3A94DF4A04E5}" dt="2024-03-17T12:28:08.625" v="2146" actId="47"/>
        <pc:sldMkLst>
          <pc:docMk/>
          <pc:sldMk cId="2119899836" sldId="285"/>
        </pc:sldMkLst>
        <pc:spChg chg="mod">
          <ac:chgData name="Bostan  Khan" userId="bace0ed3-4e6a-491e-9e73-ed10f1a893a5" providerId="ADAL" clId="{134D5C07-310D-43D3-895F-3A94DF4A04E5}" dt="2024-03-17T12:26:37.821" v="2125" actId="20577"/>
          <ac:spMkLst>
            <pc:docMk/>
            <pc:sldMk cId="2119899836" sldId="285"/>
            <ac:spMk id="2" creationId="{4BCBDBFB-8C06-994C-8AA3-05BA23A4E40D}"/>
          </ac:spMkLst>
        </pc:spChg>
      </pc:sldChg>
      <pc:sldChg chg="modSp add mod setBg">
        <pc:chgData name="Bostan  Khan" userId="bace0ed3-4e6a-491e-9e73-ed10f1a893a5" providerId="ADAL" clId="{134D5C07-310D-43D3-895F-3A94DF4A04E5}" dt="2024-03-17T12:31:36.529" v="2155"/>
        <pc:sldMkLst>
          <pc:docMk/>
          <pc:sldMk cId="3930471165" sldId="286"/>
        </pc:sldMkLst>
        <pc:spChg chg="mod">
          <ac:chgData name="Bostan  Khan" userId="bace0ed3-4e6a-491e-9e73-ed10f1a893a5" providerId="ADAL" clId="{134D5C07-310D-43D3-895F-3A94DF4A04E5}" dt="2024-03-17T12:26:58.330" v="2145" actId="20577"/>
          <ac:spMkLst>
            <pc:docMk/>
            <pc:sldMk cId="3930471165" sldId="286"/>
            <ac:spMk id="2" creationId="{4BCBDBFB-8C06-994C-8AA3-05BA23A4E40D}"/>
          </ac:spMkLst>
        </pc:spChg>
        <pc:spChg chg="mod">
          <ac:chgData name="Bostan  Khan" userId="bace0ed3-4e6a-491e-9e73-ed10f1a893a5" providerId="ADAL" clId="{134D5C07-310D-43D3-895F-3A94DF4A04E5}" dt="2024-03-17T12:26:46.777" v="2129"/>
          <ac:spMkLst>
            <pc:docMk/>
            <pc:sldMk cId="3930471165" sldId="286"/>
            <ac:spMk id="17" creationId="{A1660DA9-4172-6667-14B4-278AA19F3EC8}"/>
          </ac:spMkLst>
        </pc:spChg>
      </pc:sldChg>
      <pc:sldChg chg="addSp modSp new mod">
        <pc:chgData name="Bostan  Khan" userId="bace0ed3-4e6a-491e-9e73-ed10f1a893a5" providerId="ADAL" clId="{134D5C07-310D-43D3-895F-3A94DF4A04E5}" dt="2024-04-02T06:38:39.918" v="2286" actId="20577"/>
        <pc:sldMkLst>
          <pc:docMk/>
          <pc:sldMk cId="1949383892" sldId="287"/>
        </pc:sldMkLst>
        <pc:spChg chg="mod">
          <ac:chgData name="Bostan  Khan" userId="bace0ed3-4e6a-491e-9e73-ed10f1a893a5" providerId="ADAL" clId="{134D5C07-310D-43D3-895F-3A94DF4A04E5}" dt="2024-04-02T06:38:39.918" v="2286" actId="20577"/>
          <ac:spMkLst>
            <pc:docMk/>
            <pc:sldMk cId="1949383892" sldId="287"/>
            <ac:spMk id="2" creationId="{A6DED0DF-A87A-D868-1F03-05607519C68F}"/>
          </ac:spMkLst>
        </pc:spChg>
        <pc:picChg chg="add mod">
          <ac:chgData name="Bostan  Khan" userId="bace0ed3-4e6a-491e-9e73-ed10f1a893a5" providerId="ADAL" clId="{134D5C07-310D-43D3-895F-3A94DF4A04E5}" dt="2024-04-02T06:38:34.251" v="2278" actId="1076"/>
          <ac:picMkLst>
            <pc:docMk/>
            <pc:sldMk cId="1949383892" sldId="287"/>
            <ac:picMk id="5" creationId="{5E88D205-D058-2FEF-6471-F4A9E017AD5C}"/>
          </ac:picMkLst>
        </pc:picChg>
      </pc:sldChg>
      <pc:sldChg chg="new del">
        <pc:chgData name="Bostan  Khan" userId="bace0ed3-4e6a-491e-9e73-ed10f1a893a5" providerId="ADAL" clId="{134D5C07-310D-43D3-895F-3A94DF4A04E5}" dt="2024-04-02T06:37:52.235" v="2272" actId="47"/>
        <pc:sldMkLst>
          <pc:docMk/>
          <pc:sldMk cId="3854591077" sldId="287"/>
        </pc:sldMkLst>
      </pc:sldChg>
      <pc:sldChg chg="addSp delSp modSp new mod">
        <pc:chgData name="Bostan  Khan" userId="bace0ed3-4e6a-491e-9e73-ed10f1a893a5" providerId="ADAL" clId="{134D5C07-310D-43D3-895F-3A94DF4A04E5}" dt="2024-04-02T06:39:55.836" v="2302" actId="478"/>
        <pc:sldMkLst>
          <pc:docMk/>
          <pc:sldMk cId="2270804977" sldId="288"/>
        </pc:sldMkLst>
        <pc:spChg chg="mod">
          <ac:chgData name="Bostan  Khan" userId="bace0ed3-4e6a-491e-9e73-ed10f1a893a5" providerId="ADAL" clId="{134D5C07-310D-43D3-895F-3A94DF4A04E5}" dt="2024-04-02T06:39:15.227" v="2295"/>
          <ac:spMkLst>
            <pc:docMk/>
            <pc:sldMk cId="2270804977" sldId="288"/>
            <ac:spMk id="2" creationId="{3A031A29-4B93-4DBD-7AB0-7EF0622C7999}"/>
          </ac:spMkLst>
        </pc:spChg>
        <pc:spChg chg="del">
          <ac:chgData name="Bostan  Khan" userId="bace0ed3-4e6a-491e-9e73-ed10f1a893a5" providerId="ADAL" clId="{134D5C07-310D-43D3-895F-3A94DF4A04E5}" dt="2024-04-02T06:39:55.836" v="2302" actId="478"/>
          <ac:spMkLst>
            <pc:docMk/>
            <pc:sldMk cId="2270804977" sldId="288"/>
            <ac:spMk id="3" creationId="{2F571B88-F58D-65CC-9B07-C55D3D529E48}"/>
          </ac:spMkLst>
        </pc:spChg>
        <pc:picChg chg="add mod">
          <ac:chgData name="Bostan  Khan" userId="bace0ed3-4e6a-491e-9e73-ed10f1a893a5" providerId="ADAL" clId="{134D5C07-310D-43D3-895F-3A94DF4A04E5}" dt="2024-04-02T06:39:05.348" v="2292" actId="1076"/>
          <ac:picMkLst>
            <pc:docMk/>
            <pc:sldMk cId="2270804977" sldId="288"/>
            <ac:picMk id="5" creationId="{692B7229-2E8E-9862-7888-111B232C99C9}"/>
          </ac:picMkLst>
        </pc:picChg>
      </pc:sldChg>
      <pc:sldChg chg="addSp delSp modSp new mod">
        <pc:chgData name="Bostan  Khan" userId="bace0ed3-4e6a-491e-9e73-ed10f1a893a5" providerId="ADAL" clId="{134D5C07-310D-43D3-895F-3A94DF4A04E5}" dt="2024-04-02T06:39:48.604" v="2301"/>
        <pc:sldMkLst>
          <pc:docMk/>
          <pc:sldMk cId="1486695512" sldId="289"/>
        </pc:sldMkLst>
        <pc:spChg chg="mod">
          <ac:chgData name="Bostan  Khan" userId="bace0ed3-4e6a-491e-9e73-ed10f1a893a5" providerId="ADAL" clId="{134D5C07-310D-43D3-895F-3A94DF4A04E5}" dt="2024-04-02T06:39:48.604" v="2301"/>
          <ac:spMkLst>
            <pc:docMk/>
            <pc:sldMk cId="1486695512" sldId="289"/>
            <ac:spMk id="2" creationId="{047C61A1-2975-93EF-5640-7720429353E3}"/>
          </ac:spMkLst>
        </pc:spChg>
        <pc:spChg chg="del">
          <ac:chgData name="Bostan  Khan" userId="bace0ed3-4e6a-491e-9e73-ed10f1a893a5" providerId="ADAL" clId="{134D5C07-310D-43D3-895F-3A94DF4A04E5}" dt="2024-04-02T06:39:39.375" v="2297" actId="478"/>
          <ac:spMkLst>
            <pc:docMk/>
            <pc:sldMk cId="1486695512" sldId="289"/>
            <ac:spMk id="3" creationId="{776CED29-FE49-F2F1-ECE2-A51A73740E4B}"/>
          </ac:spMkLst>
        </pc:spChg>
        <pc:picChg chg="add mod">
          <ac:chgData name="Bostan  Khan" userId="bace0ed3-4e6a-491e-9e73-ed10f1a893a5" providerId="ADAL" clId="{134D5C07-310D-43D3-895F-3A94DF4A04E5}" dt="2024-04-02T06:39:43.748" v="2300" actId="1076"/>
          <ac:picMkLst>
            <pc:docMk/>
            <pc:sldMk cId="1486695512" sldId="289"/>
            <ac:picMk id="5" creationId="{98E82A55-275F-27F6-C9FC-88130A75001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03F32-5021-4B6B-9281-2F99B2FE8815}" type="datetimeFigureOut">
              <a:rPr lang="en-PK" smtClean="0"/>
              <a:t>02/04/2024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F7EE3-A5DE-442D-A243-A6791805545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4592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F7EE3-A5DE-442D-A243-A67918055454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36633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F7EE3-A5DE-442D-A243-A67918055454}" type="slidenum">
              <a:rPr lang="en-PK" smtClean="0"/>
              <a:t>16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37292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F7EE3-A5DE-442D-A243-A67918055454}" type="slidenum">
              <a:rPr lang="en-PK" smtClean="0"/>
              <a:t>19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1530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7672-F73A-DADC-A112-5879CB7B6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E0BCB-C900-C665-3B7E-71C8F30EA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19CBC-A5C9-16F3-05C1-4719772B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94EC-B647-458A-ACDA-8DCBD1336687}" type="datetimeFigureOut">
              <a:rPr lang="en-PK" smtClean="0"/>
              <a:t>02/04/2024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A4A52-0D44-3ECD-83E6-9CCCBD60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FC16F-DBD4-E3BE-1412-F421BD70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299E-B82E-417F-A4DE-81925A0C4C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1081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42D6-38B6-A29E-3EEC-D4B005DE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63AA5-F0C7-E7E5-E7EF-EBF5336EB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CDECD-88DE-A25A-FE9A-E9AF52A6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94EC-B647-458A-ACDA-8DCBD1336687}" type="datetimeFigureOut">
              <a:rPr lang="en-PK" smtClean="0"/>
              <a:t>02/04/2024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C6A87-3DF0-A698-123F-9260D568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6D571-A2C7-A54F-1166-1579F0A4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299E-B82E-417F-A4DE-81925A0C4C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842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537E3-0FF9-8F47-4075-A69B2479C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02963-D48B-9C4F-AFE2-063862CEB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74345-7EA2-9E70-23D9-0C2273EB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94EC-B647-458A-ACDA-8DCBD1336687}" type="datetimeFigureOut">
              <a:rPr lang="en-PK" smtClean="0"/>
              <a:t>02/04/2024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4304A-EC35-0EC1-74EE-A824FF79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53749-72CE-3C98-E3E0-F4D9AEE9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299E-B82E-417F-A4DE-81925A0C4C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1258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F1C2-FA7F-A185-AA5B-CD711CB07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7543-3D1E-D0F8-AE8A-FE397AB68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2BA91-CB7D-0DA5-81FB-4FD6B163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94EC-B647-458A-ACDA-8DCBD1336687}" type="datetimeFigureOut">
              <a:rPr lang="en-PK" smtClean="0"/>
              <a:t>02/04/2024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C6166-1A66-BBEE-2786-CA12CDBD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18910-3F09-EF9A-BFFF-C5489FC8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299E-B82E-417F-A4DE-81925A0C4C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0412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109B-BD6C-D9CD-7A42-05DD45B8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F851B-EDEF-6665-CDA8-49B54498C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CF70F-60C7-B5DE-F9A2-64D780861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94EC-B647-458A-ACDA-8DCBD1336687}" type="datetimeFigureOut">
              <a:rPr lang="en-PK" smtClean="0"/>
              <a:t>02/04/2024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74D47-F8DC-4B83-A4A4-2CF07E96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82BDD-43FD-C20C-826C-94D332FA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299E-B82E-417F-A4DE-81925A0C4C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7997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8D50-6B24-1971-DFBE-15C7B13B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6DE7E-9E0B-6D9D-96B2-823135DDA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5C118-11EC-1734-3580-9B22FF4C3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0ABBC-DD10-F513-8BEE-34C73E91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94EC-B647-458A-ACDA-8DCBD1336687}" type="datetimeFigureOut">
              <a:rPr lang="en-PK" smtClean="0"/>
              <a:t>02/04/2024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3B0EE-3CD1-AF7E-081F-21F6D616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B2931-6617-D181-5402-B57D8CFE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299E-B82E-417F-A4DE-81925A0C4C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5842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8B80-24EB-335B-9EB0-E2D1000E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2500D-83CB-4A89-98B6-5C38B4FBA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69ECB-D4FF-0B7C-5D5F-FCAE4BB95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44E820-D488-6B9A-4AAF-B002B8B27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9A12E-54D3-1975-51FA-3CB9A6B0D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277B4-0507-104D-9015-F04883AE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94EC-B647-458A-ACDA-8DCBD1336687}" type="datetimeFigureOut">
              <a:rPr lang="en-PK" smtClean="0"/>
              <a:t>02/04/2024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955C07-A445-87D7-F460-E4805638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859CF-446B-F96E-49D1-8D1DDD4D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299E-B82E-417F-A4DE-81925A0C4C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2694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C1BD-1F20-61E6-83B9-8461B2F2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A7604-FF3B-B98A-2909-3C39551D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94EC-B647-458A-ACDA-8DCBD1336687}" type="datetimeFigureOut">
              <a:rPr lang="en-PK" smtClean="0"/>
              <a:t>02/04/2024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51447-0C0A-66E9-8664-8241E594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885D7-7001-1DA4-AC25-1BBDF6AD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299E-B82E-417F-A4DE-81925A0C4C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1501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E2C098-4898-6839-3CDA-F02F8517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94EC-B647-458A-ACDA-8DCBD1336687}" type="datetimeFigureOut">
              <a:rPr lang="en-PK" smtClean="0"/>
              <a:t>02/04/2024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067C9-5E7B-B07F-09A9-22C9449D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F5E8F-C122-7970-5D84-124AAB81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299E-B82E-417F-A4DE-81925A0C4C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5957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EB67-E117-616C-C2CB-ABC33ECE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8AA5-98D2-8D5F-8F8F-6F3B61673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4E6F0-BA6B-88B0-6A07-4F4ACB66D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CA602-A8B1-08F2-8777-6B2FC98F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94EC-B647-458A-ACDA-8DCBD1336687}" type="datetimeFigureOut">
              <a:rPr lang="en-PK" smtClean="0"/>
              <a:t>02/04/2024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ED945-057D-A9C7-1B35-62571546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2942A-7860-7398-F65F-A18C5FC1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299E-B82E-417F-A4DE-81925A0C4C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0366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5D5E-FC91-E85C-7A27-FC9E4982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06486-7CEE-9BA4-A788-E26C1545F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885CA-6E3D-7B0E-434C-DB257F31A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5C60A-F11A-E8BC-736D-586D87B3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94EC-B647-458A-ACDA-8DCBD1336687}" type="datetimeFigureOut">
              <a:rPr lang="en-PK" smtClean="0"/>
              <a:t>02/04/2024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06967-8D23-A875-CFF7-978C43A8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2C7CB-54D2-6ECD-B0D8-F642E6F88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299E-B82E-417F-A4DE-81925A0C4C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055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D6BC2-C862-16FA-B324-871F961E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A60A2-A6CC-827E-0B39-329CF9EEE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CDFAA-F818-F98E-BE36-05F63F2FD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3694EC-B647-458A-ACDA-8DCBD1336687}" type="datetimeFigureOut">
              <a:rPr lang="en-PK" smtClean="0"/>
              <a:t>02/04/2024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627AD-5CA8-F277-3F88-0E3D8534E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8D2D-303D-6E2F-3493-59AD13650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CD299E-B82E-417F-A4DE-81925A0C4CD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4244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dsa/dsa_data_avltrees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dsa/dsa_data_avltrees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dsa/dsa_data_avltrees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dsa/dsa_data_avltrees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www.w3schools.com/dsa/dsa_data_avltrees.ph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www.w3schools.com/dsa/dsa_data_avltrees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www.w3schools.com/dsa/dsa_data_avltrees.php" TargetMode="External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dsa/dsa_data_avltrees.php" TargetMode="External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sertion-in-an-avl-tree/?ref=next_artic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to-avl-tre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sertion-in-an-avl-tree/?ref=next_articl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sertion-in-an-avl-tree/?ref=next_articl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sertion-in-an-avl-tree/?ref=next_articl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eletion-in-an-avl-tree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eletion-in-an-avl-tree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eletion-in-an-avl-tre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dsa/dsa_data_avltrees.ph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eletion-in-an-avl-tre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dsa/dsa_data_avltrees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dsa/dsa_data_avltrees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roduction-to-avl-tre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to-avl-tre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dsa/dsa_data_avltrees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BB06-6350-5390-0BFA-99AA6ACCC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AVL Trees</a:t>
            </a:r>
            <a:endParaRPr lang="en-P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62708-CDF5-DE94-BC60-8D0A1736A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Bostan Khan</a:t>
            </a:r>
            <a:endParaRPr lang="en-P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36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D2D45-ACD8-E7DB-9490-DA2E30E0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AVL Trees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181E-42B9-BDEB-76D0-EB6B912AE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endParaRPr lang="en-US" dirty="0"/>
          </a:p>
          <a:p>
            <a:endParaRPr lang="en-PK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8ABE-B91B-03AE-F1EF-8C7FDC6FE4D5}"/>
              </a:ext>
            </a:extLst>
          </p:cNvPr>
          <p:cNvGrpSpPr/>
          <p:nvPr/>
        </p:nvGrpSpPr>
        <p:grpSpPr>
          <a:xfrm>
            <a:off x="703476" y="1825625"/>
            <a:ext cx="10785048" cy="2791215"/>
            <a:chOff x="1060092" y="1923664"/>
            <a:chExt cx="10785048" cy="27912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9CFCC8-3042-1593-E78E-3472E62D6C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455"/>
            <a:stretch/>
          </p:blipFill>
          <p:spPr>
            <a:xfrm>
              <a:off x="2468880" y="1923664"/>
              <a:ext cx="9376260" cy="279121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FDB190-10EB-2752-9C14-3A8EE7E191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7748"/>
            <a:stretch/>
          </p:blipFill>
          <p:spPr>
            <a:xfrm>
              <a:off x="1060092" y="1923664"/>
              <a:ext cx="1408788" cy="279121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06049B4-EEA2-F2C4-8534-DFC5479FE5B8}"/>
              </a:ext>
            </a:extLst>
          </p:cNvPr>
          <p:cNvSpPr txBox="1"/>
          <p:nvPr/>
        </p:nvSpPr>
        <p:spPr>
          <a:xfrm>
            <a:off x="4667468" y="6581001"/>
            <a:ext cx="285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DSA AVL Trees (w3schools.com)</a:t>
            </a:r>
            <a:endParaRPr lang="en-PK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306470-E6CD-4577-E03C-BB4ACD4B3C0F}"/>
              </a:ext>
            </a:extLst>
          </p:cNvPr>
          <p:cNvSpPr/>
          <p:nvPr/>
        </p:nvSpPr>
        <p:spPr>
          <a:xfrm>
            <a:off x="838200" y="2240280"/>
            <a:ext cx="7117080" cy="502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96291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D2D45-ACD8-E7DB-9490-DA2E30E0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AVL Trees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181E-42B9-BDEB-76D0-EB6B912AE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endParaRPr lang="en-US" dirty="0"/>
          </a:p>
          <a:p>
            <a:endParaRPr lang="en-PK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8ABE-B91B-03AE-F1EF-8C7FDC6FE4D5}"/>
              </a:ext>
            </a:extLst>
          </p:cNvPr>
          <p:cNvGrpSpPr/>
          <p:nvPr/>
        </p:nvGrpSpPr>
        <p:grpSpPr>
          <a:xfrm>
            <a:off x="703476" y="1825625"/>
            <a:ext cx="10785048" cy="2791215"/>
            <a:chOff x="1060092" y="1923664"/>
            <a:chExt cx="10785048" cy="27912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9CFCC8-3042-1593-E78E-3472E62D6C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455"/>
            <a:stretch/>
          </p:blipFill>
          <p:spPr>
            <a:xfrm>
              <a:off x="2468880" y="1923664"/>
              <a:ext cx="9376260" cy="279121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FDB190-10EB-2752-9C14-3A8EE7E191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7748"/>
            <a:stretch/>
          </p:blipFill>
          <p:spPr>
            <a:xfrm>
              <a:off x="1060092" y="1923664"/>
              <a:ext cx="1408788" cy="279121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06049B4-EEA2-F2C4-8534-DFC5479FE5B8}"/>
              </a:ext>
            </a:extLst>
          </p:cNvPr>
          <p:cNvSpPr txBox="1"/>
          <p:nvPr/>
        </p:nvSpPr>
        <p:spPr>
          <a:xfrm>
            <a:off x="4667468" y="6581001"/>
            <a:ext cx="285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DSA AVL Trees (w3schools.com)</a:t>
            </a:r>
            <a:endParaRPr lang="en-PK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306470-E6CD-4577-E03C-BB4ACD4B3C0F}"/>
              </a:ext>
            </a:extLst>
          </p:cNvPr>
          <p:cNvSpPr/>
          <p:nvPr/>
        </p:nvSpPr>
        <p:spPr>
          <a:xfrm>
            <a:off x="838200" y="2843784"/>
            <a:ext cx="7117080" cy="502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06459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D2D45-ACD8-E7DB-9490-DA2E30E0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AVL Trees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181E-42B9-BDEB-76D0-EB6B912AE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endParaRPr lang="en-US" dirty="0"/>
          </a:p>
          <a:p>
            <a:endParaRPr lang="en-PK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8ABE-B91B-03AE-F1EF-8C7FDC6FE4D5}"/>
              </a:ext>
            </a:extLst>
          </p:cNvPr>
          <p:cNvGrpSpPr/>
          <p:nvPr/>
        </p:nvGrpSpPr>
        <p:grpSpPr>
          <a:xfrm>
            <a:off x="703476" y="1825625"/>
            <a:ext cx="10785048" cy="2791215"/>
            <a:chOff x="1060092" y="1923664"/>
            <a:chExt cx="10785048" cy="27912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9CFCC8-3042-1593-E78E-3472E62D6C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455"/>
            <a:stretch/>
          </p:blipFill>
          <p:spPr>
            <a:xfrm>
              <a:off x="2468880" y="1923664"/>
              <a:ext cx="9376260" cy="279121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FDB190-10EB-2752-9C14-3A8EE7E191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7748"/>
            <a:stretch/>
          </p:blipFill>
          <p:spPr>
            <a:xfrm>
              <a:off x="1060092" y="1923664"/>
              <a:ext cx="1408788" cy="279121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06049B4-EEA2-F2C4-8534-DFC5479FE5B8}"/>
              </a:ext>
            </a:extLst>
          </p:cNvPr>
          <p:cNvSpPr txBox="1"/>
          <p:nvPr/>
        </p:nvSpPr>
        <p:spPr>
          <a:xfrm>
            <a:off x="4667468" y="6581001"/>
            <a:ext cx="285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DSA AVL Trees (w3schools.com)</a:t>
            </a:r>
            <a:endParaRPr lang="en-PK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306470-E6CD-4577-E03C-BB4ACD4B3C0F}"/>
              </a:ext>
            </a:extLst>
          </p:cNvPr>
          <p:cNvSpPr/>
          <p:nvPr/>
        </p:nvSpPr>
        <p:spPr>
          <a:xfrm>
            <a:off x="838200" y="3429000"/>
            <a:ext cx="10418064" cy="502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50498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D2D45-ACD8-E7DB-9490-DA2E30E0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AVL Trees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181E-42B9-BDEB-76D0-EB6B912AE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endParaRPr lang="en-US" dirty="0"/>
          </a:p>
          <a:p>
            <a:endParaRPr lang="en-PK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8ABE-B91B-03AE-F1EF-8C7FDC6FE4D5}"/>
              </a:ext>
            </a:extLst>
          </p:cNvPr>
          <p:cNvGrpSpPr/>
          <p:nvPr/>
        </p:nvGrpSpPr>
        <p:grpSpPr>
          <a:xfrm>
            <a:off x="703476" y="1825625"/>
            <a:ext cx="10785048" cy="2791215"/>
            <a:chOff x="1060092" y="1923664"/>
            <a:chExt cx="10785048" cy="27912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9CFCC8-3042-1593-E78E-3472E62D6C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455"/>
            <a:stretch/>
          </p:blipFill>
          <p:spPr>
            <a:xfrm>
              <a:off x="2468880" y="1923664"/>
              <a:ext cx="9376260" cy="279121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FDB190-10EB-2752-9C14-3A8EE7E191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7748"/>
            <a:stretch/>
          </p:blipFill>
          <p:spPr>
            <a:xfrm>
              <a:off x="1060092" y="1923664"/>
              <a:ext cx="1408788" cy="279121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06049B4-EEA2-F2C4-8534-DFC5479FE5B8}"/>
              </a:ext>
            </a:extLst>
          </p:cNvPr>
          <p:cNvSpPr txBox="1"/>
          <p:nvPr/>
        </p:nvSpPr>
        <p:spPr>
          <a:xfrm>
            <a:off x="4667468" y="6581001"/>
            <a:ext cx="285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DSA AVL Trees (w3schools.com)</a:t>
            </a:r>
            <a:endParaRPr lang="en-PK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306470-E6CD-4577-E03C-BB4ACD4B3C0F}"/>
              </a:ext>
            </a:extLst>
          </p:cNvPr>
          <p:cNvSpPr/>
          <p:nvPr/>
        </p:nvSpPr>
        <p:spPr>
          <a:xfrm>
            <a:off x="838200" y="4064479"/>
            <a:ext cx="10515600" cy="443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5769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A56E-8EA8-BA96-5466-3B018A1D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Left-Left (LL) Case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DF52-3D3E-156B-59D9-60611E323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949184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node where the unbalance is discovered is left heavy, and the node's left child node is also left heavy.</a:t>
            </a:r>
          </a:p>
          <a:p>
            <a:pPr algn="just"/>
            <a:r>
              <a:rPr lang="en-US" sz="2400" dirty="0"/>
              <a:t>When this LL case happens, a single right rotation on the unbalanced node is enough to restore balance.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023CF-C452-E7E8-F098-F420D7ABD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16" y="3879383"/>
            <a:ext cx="2496184" cy="1939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12A18C-E532-4F86-1E1C-C7C669DF1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736" y="4083530"/>
            <a:ext cx="2496184" cy="18576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199E79-BC89-F81E-48EF-091524FCB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428" y="3879383"/>
            <a:ext cx="2697330" cy="18103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21F868A-6ECB-E834-8CCE-39DCDD730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6266" y="3879383"/>
            <a:ext cx="3059703" cy="22975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B562261-23E5-5AAE-3A97-60E981ED1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3038" y="1319940"/>
            <a:ext cx="2931219" cy="170523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D22572-FFB1-FF3A-6765-6EBBA58F8639}"/>
              </a:ext>
            </a:extLst>
          </p:cNvPr>
          <p:cNvCxnSpPr>
            <a:cxnSpLocks/>
          </p:cNvCxnSpPr>
          <p:nvPr/>
        </p:nvCxnSpPr>
        <p:spPr>
          <a:xfrm>
            <a:off x="2200265" y="5382767"/>
            <a:ext cx="5547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9ED722-08B7-4038-C248-78393BDA8B29}"/>
              </a:ext>
            </a:extLst>
          </p:cNvPr>
          <p:cNvCxnSpPr>
            <a:cxnSpLocks/>
          </p:cNvCxnSpPr>
          <p:nvPr/>
        </p:nvCxnSpPr>
        <p:spPr>
          <a:xfrm>
            <a:off x="4997327" y="4548083"/>
            <a:ext cx="5547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24832D-27DD-CA8A-C5A2-193E96482E54}"/>
              </a:ext>
            </a:extLst>
          </p:cNvPr>
          <p:cNvCxnSpPr>
            <a:cxnSpLocks/>
          </p:cNvCxnSpPr>
          <p:nvPr/>
        </p:nvCxnSpPr>
        <p:spPr>
          <a:xfrm>
            <a:off x="8288576" y="4924890"/>
            <a:ext cx="5547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0DF0E97-2C62-97C8-EF61-A0BD00A9163B}"/>
              </a:ext>
            </a:extLst>
          </p:cNvPr>
          <p:cNvSpPr txBox="1"/>
          <p:nvPr/>
        </p:nvSpPr>
        <p:spPr>
          <a:xfrm>
            <a:off x="4522313" y="4083530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Nodes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A01FCD-678F-9877-9494-06D0ACADBC7F}"/>
              </a:ext>
            </a:extLst>
          </p:cNvPr>
          <p:cNvSpPr txBox="1"/>
          <p:nvPr/>
        </p:nvSpPr>
        <p:spPr>
          <a:xfrm>
            <a:off x="8095204" y="446267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E2E273-C621-6A79-A355-F461E807710A}"/>
              </a:ext>
            </a:extLst>
          </p:cNvPr>
          <p:cNvSpPr txBox="1"/>
          <p:nvPr/>
        </p:nvSpPr>
        <p:spPr>
          <a:xfrm>
            <a:off x="9251915" y="5768592"/>
            <a:ext cx="2401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Unbalanced Tree</a:t>
            </a:r>
          </a:p>
          <a:p>
            <a:pPr algn="just"/>
            <a:r>
              <a:rPr lang="en-US" dirty="0"/>
              <a:t>Perform Right Rotation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29B0E36-33D2-46A5-B06A-2179B817F289}"/>
              </a:ext>
            </a:extLst>
          </p:cNvPr>
          <p:cNvCxnSpPr>
            <a:cxnSpLocks/>
          </p:cNvCxnSpPr>
          <p:nvPr/>
        </p:nvCxnSpPr>
        <p:spPr>
          <a:xfrm flipV="1">
            <a:off x="10388648" y="3154680"/>
            <a:ext cx="0" cy="5601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068C031-26CF-563B-B776-AEBC90D5D3EF}"/>
              </a:ext>
            </a:extLst>
          </p:cNvPr>
          <p:cNvSpPr txBox="1"/>
          <p:nvPr/>
        </p:nvSpPr>
        <p:spPr>
          <a:xfrm>
            <a:off x="373667" y="5768591"/>
            <a:ext cx="2401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Unbalanced Tree</a:t>
            </a:r>
          </a:p>
          <a:p>
            <a:pPr algn="just"/>
            <a:r>
              <a:rPr lang="en-US" dirty="0"/>
              <a:t>Perform Right Rotation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5806A7-E6B2-5B09-9D78-5E6A39A72561}"/>
              </a:ext>
            </a:extLst>
          </p:cNvPr>
          <p:cNvSpPr txBox="1"/>
          <p:nvPr/>
        </p:nvSpPr>
        <p:spPr>
          <a:xfrm>
            <a:off x="3138956" y="5518307"/>
            <a:ext cx="240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Balanced Tree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E01C9A-9BE9-A9A9-DC8D-9F8714862455}"/>
              </a:ext>
            </a:extLst>
          </p:cNvPr>
          <p:cNvSpPr txBox="1"/>
          <p:nvPr/>
        </p:nvSpPr>
        <p:spPr>
          <a:xfrm>
            <a:off x="5693642" y="5624067"/>
            <a:ext cx="240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Still Balanced Tree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0229BE-93F9-2668-7339-3D784543A2B7}"/>
              </a:ext>
            </a:extLst>
          </p:cNvPr>
          <p:cNvSpPr txBox="1"/>
          <p:nvPr/>
        </p:nvSpPr>
        <p:spPr>
          <a:xfrm>
            <a:off x="4667468" y="6581001"/>
            <a:ext cx="285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7"/>
              </a:rPr>
              <a:t>DSA AVL Trees (w3schools.com)</a:t>
            </a:r>
            <a:endParaRPr lang="en-PK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815C6D-39DE-3A28-80B1-EC850FA61427}"/>
              </a:ext>
            </a:extLst>
          </p:cNvPr>
          <p:cNvSpPr txBox="1"/>
          <p:nvPr/>
        </p:nvSpPr>
        <p:spPr>
          <a:xfrm>
            <a:off x="9588350" y="1000981"/>
            <a:ext cx="240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Balanced Tree</a:t>
            </a:r>
          </a:p>
        </p:txBody>
      </p:sp>
    </p:spTree>
    <p:extLst>
      <p:ext uri="{BB962C8B-B14F-4D97-AF65-F5344CB8AC3E}">
        <p14:creationId xmlns:p14="http://schemas.microsoft.com/office/powerpoint/2010/main" val="253589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7" grpId="0"/>
      <p:bldP spid="38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D9A3-4CE5-5024-586C-8FC829E0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Right-Right (RR) Case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F20D2-7B06-8D33-035B-31CF594A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1672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 Right-Right case happens when a node is unbalanced and right heavy, and the right child node is also right heavy.</a:t>
            </a:r>
          </a:p>
          <a:p>
            <a:pPr algn="just"/>
            <a:r>
              <a:rPr lang="en-US" sz="2400" dirty="0"/>
              <a:t>A single left rotation at the unbalanced node is enough to restore balance in the RR case.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D2073-0EF1-1C09-C092-8D56CFC33FF2}"/>
              </a:ext>
            </a:extLst>
          </p:cNvPr>
          <p:cNvSpPr txBox="1"/>
          <p:nvPr/>
        </p:nvSpPr>
        <p:spPr>
          <a:xfrm>
            <a:off x="4667468" y="6581001"/>
            <a:ext cx="285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DSA AVL Trees (w3schools.com)</a:t>
            </a:r>
            <a:endParaRPr lang="en-PK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81FB7E-24E9-6BAB-3F40-05D85FCB5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1848108" cy="1667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ED0806-A084-72DD-FCB2-AE62725D1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606" y="4263268"/>
            <a:ext cx="1667108" cy="1143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8F4BB8-2FF7-9299-E7E4-2BC1A6D498E3}"/>
              </a:ext>
            </a:extLst>
          </p:cNvPr>
          <p:cNvSpPr txBox="1"/>
          <p:nvPr/>
        </p:nvSpPr>
        <p:spPr>
          <a:xfrm>
            <a:off x="638843" y="5592734"/>
            <a:ext cx="2401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Unbalanced Tree</a:t>
            </a:r>
          </a:p>
          <a:p>
            <a:pPr algn="just"/>
            <a:r>
              <a:rPr lang="en-US" dirty="0"/>
              <a:t>Perform Left Rotation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070D92-2CE4-F6AF-7C88-B25470625AF8}"/>
              </a:ext>
            </a:extLst>
          </p:cNvPr>
          <p:cNvSpPr txBox="1"/>
          <p:nvPr/>
        </p:nvSpPr>
        <p:spPr>
          <a:xfrm>
            <a:off x="3129812" y="5474375"/>
            <a:ext cx="240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Balanced Tree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59C4F2-3E69-61E7-7503-6E89BE3582C8}"/>
              </a:ext>
            </a:extLst>
          </p:cNvPr>
          <p:cNvCxnSpPr>
            <a:cxnSpLocks/>
          </p:cNvCxnSpPr>
          <p:nvPr/>
        </p:nvCxnSpPr>
        <p:spPr>
          <a:xfrm>
            <a:off x="2598054" y="4614671"/>
            <a:ext cx="5547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EB30DDB-7E65-65D2-DBA5-EAA90E887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6355" y="4260887"/>
            <a:ext cx="2295845" cy="17147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EF482A-ABC4-6372-D5DC-8BF211D4DA17}"/>
              </a:ext>
            </a:extLst>
          </p:cNvPr>
          <p:cNvSpPr txBox="1"/>
          <p:nvPr/>
        </p:nvSpPr>
        <p:spPr>
          <a:xfrm>
            <a:off x="4613446" y="448893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Nodes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2EA707-E23C-2764-1EAE-541B71EC4A61}"/>
              </a:ext>
            </a:extLst>
          </p:cNvPr>
          <p:cNvCxnSpPr>
            <a:cxnSpLocks/>
          </p:cNvCxnSpPr>
          <p:nvPr/>
        </p:nvCxnSpPr>
        <p:spPr>
          <a:xfrm>
            <a:off x="4976639" y="4968239"/>
            <a:ext cx="5547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7F6871-5A22-2DEB-339B-F09AFF189290}"/>
              </a:ext>
            </a:extLst>
          </p:cNvPr>
          <p:cNvSpPr txBox="1"/>
          <p:nvPr/>
        </p:nvSpPr>
        <p:spPr>
          <a:xfrm>
            <a:off x="5835762" y="5824984"/>
            <a:ext cx="240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Still Balanced Tree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BFD9785-4A9C-2AF6-4F3E-B0AF9C99A0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4954" y="4114694"/>
            <a:ext cx="2838846" cy="2124371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DC0743-083A-6084-8BDD-8415CD18E5B4}"/>
              </a:ext>
            </a:extLst>
          </p:cNvPr>
          <p:cNvCxnSpPr>
            <a:cxnSpLocks/>
          </p:cNvCxnSpPr>
          <p:nvPr/>
        </p:nvCxnSpPr>
        <p:spPr>
          <a:xfrm>
            <a:off x="7682589" y="4746838"/>
            <a:ext cx="5547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240952-4529-63A9-CD79-C6B949D85898}"/>
              </a:ext>
            </a:extLst>
          </p:cNvPr>
          <p:cNvSpPr txBox="1"/>
          <p:nvPr/>
        </p:nvSpPr>
        <p:spPr>
          <a:xfrm>
            <a:off x="7397840" y="427691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node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7B903F-5BC4-A25E-F9F1-902CB6F8122F}"/>
              </a:ext>
            </a:extLst>
          </p:cNvPr>
          <p:cNvCxnSpPr>
            <a:cxnSpLocks/>
          </p:cNvCxnSpPr>
          <p:nvPr/>
        </p:nvCxnSpPr>
        <p:spPr>
          <a:xfrm flipV="1">
            <a:off x="9846669" y="3429000"/>
            <a:ext cx="0" cy="4735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EF5461-F2ED-C229-30E1-358565B1663A}"/>
              </a:ext>
            </a:extLst>
          </p:cNvPr>
          <p:cNvSpPr txBox="1"/>
          <p:nvPr/>
        </p:nvSpPr>
        <p:spPr>
          <a:xfrm>
            <a:off x="8831291" y="6073169"/>
            <a:ext cx="2401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Unbalanced Tree</a:t>
            </a:r>
          </a:p>
          <a:p>
            <a:pPr algn="just"/>
            <a:r>
              <a:rPr lang="en-US" dirty="0"/>
              <a:t>Perform Left Rotation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E13358B-220A-9AC7-C23F-F2D6E2BB53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9881" y="1792537"/>
            <a:ext cx="2741226" cy="162845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A81C4D1-156C-45A9-4EB8-6C55B84EA1E9}"/>
              </a:ext>
            </a:extLst>
          </p:cNvPr>
          <p:cNvSpPr txBox="1"/>
          <p:nvPr/>
        </p:nvSpPr>
        <p:spPr>
          <a:xfrm>
            <a:off x="9173996" y="1423205"/>
            <a:ext cx="240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Balanced Tree</a:t>
            </a:r>
          </a:p>
        </p:txBody>
      </p:sp>
    </p:spTree>
    <p:extLst>
      <p:ext uri="{BB962C8B-B14F-4D97-AF65-F5344CB8AC3E}">
        <p14:creationId xmlns:p14="http://schemas.microsoft.com/office/powerpoint/2010/main" val="286404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  <p:bldP spid="22" grpId="0"/>
      <p:bldP spid="25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3566D292-15A2-521A-DD31-D62A99AC8129}"/>
              </a:ext>
            </a:extLst>
          </p:cNvPr>
          <p:cNvGrpSpPr/>
          <p:nvPr/>
        </p:nvGrpSpPr>
        <p:grpSpPr>
          <a:xfrm>
            <a:off x="8399842" y="1972379"/>
            <a:ext cx="2867425" cy="2207604"/>
            <a:chOff x="8399842" y="1972379"/>
            <a:chExt cx="2867425" cy="220760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247DEC4-5B2C-AD37-144A-1F68AA28D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9842" y="2027033"/>
              <a:ext cx="2867425" cy="215295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D7191810-4D77-01CC-50E4-AA13BCE8A7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7138" t="-973" r="19150" b="86192"/>
            <a:stretch/>
          </p:blipFill>
          <p:spPr>
            <a:xfrm>
              <a:off x="10085921" y="1972379"/>
              <a:ext cx="764335" cy="32804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532E8E-5E4A-0B0E-55D0-522FEA64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Left-Right (LR) Case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CEDB3-FA46-B880-4F1D-82DBFEDB59F1}"/>
              </a:ext>
            </a:extLst>
          </p:cNvPr>
          <p:cNvSpPr txBox="1"/>
          <p:nvPr/>
        </p:nvSpPr>
        <p:spPr>
          <a:xfrm>
            <a:off x="4667468" y="6581001"/>
            <a:ext cx="285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5"/>
              </a:rPr>
              <a:t>DSA AVL Trees (w3schools.com)</a:t>
            </a:r>
            <a:endParaRPr lang="en-PK" sz="1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72A6F7-4515-D842-1D40-B53626F176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2749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The Left-Right case is when the unbalanced node is left heavy, but its left child node is right heavy.</a:t>
            </a:r>
          </a:p>
          <a:p>
            <a:pPr algn="just"/>
            <a:r>
              <a:rPr lang="en-US" sz="2400" dirty="0"/>
              <a:t>In this LR case, a left rotation is first done on the left child node, and then a right rotation is done on the original unbalanced node.</a:t>
            </a:r>
            <a:endParaRPr lang="en-PK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0A39E0-0966-FD02-007E-59AB2CF291F2}"/>
              </a:ext>
            </a:extLst>
          </p:cNvPr>
          <p:cNvCxnSpPr>
            <a:cxnSpLocks/>
          </p:cNvCxnSpPr>
          <p:nvPr/>
        </p:nvCxnSpPr>
        <p:spPr>
          <a:xfrm>
            <a:off x="1985406" y="5041556"/>
            <a:ext cx="5547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0F802F-8FDE-7955-5EA5-B3F5A724743D}"/>
              </a:ext>
            </a:extLst>
          </p:cNvPr>
          <p:cNvCxnSpPr>
            <a:cxnSpLocks/>
          </p:cNvCxnSpPr>
          <p:nvPr/>
        </p:nvCxnSpPr>
        <p:spPr>
          <a:xfrm>
            <a:off x="7247164" y="4782105"/>
            <a:ext cx="5547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DF7E276-2983-C6C3-F456-735B0BBA52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365" y="4219245"/>
            <a:ext cx="1286054" cy="16385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891EFA-3819-75FB-07C7-1E16365A8D81}"/>
              </a:ext>
            </a:extLst>
          </p:cNvPr>
          <p:cNvSpPr txBox="1"/>
          <p:nvPr/>
        </p:nvSpPr>
        <p:spPr>
          <a:xfrm>
            <a:off x="86002" y="5857774"/>
            <a:ext cx="2401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Unbalanced Tree</a:t>
            </a:r>
          </a:p>
          <a:p>
            <a:pPr algn="just"/>
            <a:r>
              <a:rPr lang="en-US" dirty="0"/>
              <a:t>Perform Left Rotation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E6D4ED-599E-14C1-AA64-7EE669AEC565}"/>
              </a:ext>
            </a:extLst>
          </p:cNvPr>
          <p:cNvGrpSpPr/>
          <p:nvPr/>
        </p:nvGrpSpPr>
        <p:grpSpPr>
          <a:xfrm>
            <a:off x="2657870" y="4306824"/>
            <a:ext cx="1781424" cy="1627845"/>
            <a:chOff x="2657870" y="4306824"/>
            <a:chExt cx="1781424" cy="162784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94B5511-AF52-E39F-1C9C-68206603A13F}"/>
                </a:ext>
              </a:extLst>
            </p:cNvPr>
            <p:cNvGrpSpPr/>
            <p:nvPr/>
          </p:nvGrpSpPr>
          <p:grpSpPr>
            <a:xfrm>
              <a:off x="2657870" y="4306824"/>
              <a:ext cx="1781424" cy="1627845"/>
              <a:chOff x="2651128" y="4306824"/>
              <a:chExt cx="1781424" cy="1627845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43C2121-4B53-E420-C2A1-24A9AE3BD3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3458"/>
              <a:stretch/>
            </p:blipFill>
            <p:spPr>
              <a:xfrm>
                <a:off x="2651128" y="4306824"/>
                <a:ext cx="1781424" cy="1627845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82FCB6B-8F9D-E117-E308-CFAB5CE15D7F}"/>
                  </a:ext>
                </a:extLst>
              </p:cNvPr>
              <p:cNvSpPr/>
              <p:nvPr/>
            </p:nvSpPr>
            <p:spPr>
              <a:xfrm>
                <a:off x="2924075" y="5284860"/>
                <a:ext cx="212317" cy="1741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673D27-C4D9-0C39-0288-9AEB600767E9}"/>
                </a:ext>
              </a:extLst>
            </p:cNvPr>
            <p:cNvSpPr/>
            <p:nvPr/>
          </p:nvSpPr>
          <p:spPr>
            <a:xfrm>
              <a:off x="3451567" y="4782105"/>
              <a:ext cx="212317" cy="174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E327B852-490D-DC19-DC0E-1928ED4DA0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7714" y="4539640"/>
            <a:ext cx="1676634" cy="116221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13A2E0-DBFA-9699-C16D-7E4A1D7A0F0E}"/>
              </a:ext>
            </a:extLst>
          </p:cNvPr>
          <p:cNvCxnSpPr>
            <a:cxnSpLocks/>
          </p:cNvCxnSpPr>
          <p:nvPr/>
        </p:nvCxnSpPr>
        <p:spPr>
          <a:xfrm>
            <a:off x="4314328" y="5038509"/>
            <a:ext cx="5547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8CE163-C8D0-4939-1F0B-F9AA4A8BF938}"/>
              </a:ext>
            </a:extLst>
          </p:cNvPr>
          <p:cNvSpPr txBox="1"/>
          <p:nvPr/>
        </p:nvSpPr>
        <p:spPr>
          <a:xfrm>
            <a:off x="2677240" y="5857774"/>
            <a:ext cx="2401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Still Unbalanced</a:t>
            </a:r>
          </a:p>
          <a:p>
            <a:pPr algn="just"/>
            <a:r>
              <a:rPr lang="en-US" dirty="0"/>
              <a:t>Perform Right Rotation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57A124-C7F9-D027-FC35-553AD905FD7D}"/>
              </a:ext>
            </a:extLst>
          </p:cNvPr>
          <p:cNvSpPr txBox="1"/>
          <p:nvPr/>
        </p:nvSpPr>
        <p:spPr>
          <a:xfrm>
            <a:off x="5256185" y="4225503"/>
            <a:ext cx="167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Balanced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A9459E-8704-4BE7-540E-B977D230D333}"/>
              </a:ext>
            </a:extLst>
          </p:cNvPr>
          <p:cNvSpPr txBox="1"/>
          <p:nvPr/>
        </p:nvSpPr>
        <p:spPr>
          <a:xfrm>
            <a:off x="6932819" y="4936080"/>
            <a:ext cx="124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nodes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3180A7E-FDCE-9E1C-E751-C97A0F557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851" y="4376688"/>
            <a:ext cx="2267266" cy="221963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76AF1AB-42E3-3739-EC92-DE8836E0E481}"/>
              </a:ext>
            </a:extLst>
          </p:cNvPr>
          <p:cNvSpPr txBox="1"/>
          <p:nvPr/>
        </p:nvSpPr>
        <p:spPr>
          <a:xfrm>
            <a:off x="8245540" y="6475778"/>
            <a:ext cx="285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again unbalanced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28EAB6-DB4C-9407-5460-7F0FDEA92348}"/>
              </a:ext>
            </a:extLst>
          </p:cNvPr>
          <p:cNvCxnSpPr>
            <a:cxnSpLocks/>
          </p:cNvCxnSpPr>
          <p:nvPr/>
        </p:nvCxnSpPr>
        <p:spPr>
          <a:xfrm flipV="1">
            <a:off x="9782661" y="3794760"/>
            <a:ext cx="0" cy="4735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DD7655E-7634-4AAF-6F2E-6391C34F00E1}"/>
              </a:ext>
            </a:extLst>
          </p:cNvPr>
          <p:cNvSpPr txBox="1"/>
          <p:nvPr/>
        </p:nvSpPr>
        <p:spPr>
          <a:xfrm>
            <a:off x="9966355" y="3676164"/>
            <a:ext cx="1425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Rotation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D1449D-42F4-C0C1-E132-C02653A00E05}"/>
              </a:ext>
            </a:extLst>
          </p:cNvPr>
          <p:cNvCxnSpPr>
            <a:cxnSpLocks/>
          </p:cNvCxnSpPr>
          <p:nvPr/>
        </p:nvCxnSpPr>
        <p:spPr>
          <a:xfrm flipV="1">
            <a:off x="9314305" y="2273808"/>
            <a:ext cx="0" cy="4735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8B0C862B-C136-4028-F60F-36439203E7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2254" y="151165"/>
            <a:ext cx="2943636" cy="166710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51CB3C8-276B-8499-1F12-080D6930365C}"/>
              </a:ext>
            </a:extLst>
          </p:cNvPr>
          <p:cNvSpPr txBox="1"/>
          <p:nvPr/>
        </p:nvSpPr>
        <p:spPr>
          <a:xfrm>
            <a:off x="8027662" y="2250080"/>
            <a:ext cx="1040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Rotation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29D952-5B6F-14A7-6DF2-8FA0BF2E69D9}"/>
              </a:ext>
            </a:extLst>
          </p:cNvPr>
          <p:cNvSpPr txBox="1"/>
          <p:nvPr/>
        </p:nvSpPr>
        <p:spPr>
          <a:xfrm>
            <a:off x="7524531" y="482739"/>
            <a:ext cx="126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Balanced Tree</a:t>
            </a:r>
          </a:p>
        </p:txBody>
      </p:sp>
    </p:spTree>
    <p:extLst>
      <p:ext uri="{BB962C8B-B14F-4D97-AF65-F5344CB8AC3E}">
        <p14:creationId xmlns:p14="http://schemas.microsoft.com/office/powerpoint/2010/main" val="222780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8" grpId="0"/>
      <p:bldP spid="31" grpId="0"/>
      <p:bldP spid="32" grpId="0"/>
      <p:bldP spid="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A420DA6-C2C6-BA9E-5E26-28D83484C269}"/>
              </a:ext>
            </a:extLst>
          </p:cNvPr>
          <p:cNvGrpSpPr/>
          <p:nvPr/>
        </p:nvGrpSpPr>
        <p:grpSpPr>
          <a:xfrm>
            <a:off x="8691194" y="1888943"/>
            <a:ext cx="2876951" cy="2152324"/>
            <a:chOff x="8691194" y="1863543"/>
            <a:chExt cx="2876951" cy="215232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1EE59E0-D45D-0270-13F7-8A7EBCCE6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91194" y="1881969"/>
              <a:ext cx="2876951" cy="213389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A699432-0B83-CC68-3A84-3CE1541735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797" r="47666" b="83182"/>
            <a:stretch/>
          </p:blipFill>
          <p:spPr>
            <a:xfrm>
              <a:off x="9236556" y="1863543"/>
              <a:ext cx="683618" cy="35246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7BDF83F3-2750-E14E-E92F-98A8155D8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339" y="181535"/>
            <a:ext cx="2867425" cy="17052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7ABA59-4FB6-9B47-A76D-5F649D9E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Right-Left (RL) Case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79952-A967-C584-972E-FA6433D48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86728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Right-Left case is when the unbalanced node is right heavy, and its right child node is left heavy.</a:t>
            </a:r>
          </a:p>
          <a:p>
            <a:pPr algn="just"/>
            <a:r>
              <a:rPr lang="en-US" sz="2400" dirty="0"/>
              <a:t>In this case we first do a right rotation on the unbalanced node's right child, and then we do a left rotation on the unbalanced node itself.</a:t>
            </a:r>
            <a:endParaRPr lang="en-PK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4E24C-6D3D-8EA4-72A1-D0F6A924B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" y="4352241"/>
            <a:ext cx="1286054" cy="1609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5F8689-41F9-B0C6-B3B3-384F09470B45}"/>
              </a:ext>
            </a:extLst>
          </p:cNvPr>
          <p:cNvSpPr txBox="1"/>
          <p:nvPr/>
        </p:nvSpPr>
        <p:spPr>
          <a:xfrm>
            <a:off x="204874" y="5961184"/>
            <a:ext cx="2401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Unbalanced Tree</a:t>
            </a:r>
          </a:p>
          <a:p>
            <a:pPr algn="just"/>
            <a:r>
              <a:rPr lang="en-US" dirty="0"/>
              <a:t>Perform Right Rotation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20039A-7403-03E3-D55A-D953D5FBEBB4}"/>
              </a:ext>
            </a:extLst>
          </p:cNvPr>
          <p:cNvCxnSpPr>
            <a:cxnSpLocks/>
          </p:cNvCxnSpPr>
          <p:nvPr/>
        </p:nvCxnSpPr>
        <p:spPr>
          <a:xfrm>
            <a:off x="1881012" y="5297588"/>
            <a:ext cx="5547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3E1F781-A4A5-A2B0-CB61-351951AE30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5747" y="4500230"/>
            <a:ext cx="1724266" cy="17242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E942F4-32A8-A51B-7A05-E47219E4EF7F}"/>
              </a:ext>
            </a:extLst>
          </p:cNvPr>
          <p:cNvSpPr txBox="1"/>
          <p:nvPr/>
        </p:nvSpPr>
        <p:spPr>
          <a:xfrm>
            <a:off x="2695528" y="5988734"/>
            <a:ext cx="2401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Still Unbalanced</a:t>
            </a:r>
          </a:p>
          <a:p>
            <a:pPr algn="just"/>
            <a:r>
              <a:rPr lang="en-US" dirty="0"/>
              <a:t>Perform Left Rotation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0171BC-6B1C-CC54-2946-CB9DE415199A}"/>
              </a:ext>
            </a:extLst>
          </p:cNvPr>
          <p:cNvCxnSpPr>
            <a:cxnSpLocks/>
          </p:cNvCxnSpPr>
          <p:nvPr/>
        </p:nvCxnSpPr>
        <p:spPr>
          <a:xfrm>
            <a:off x="4282836" y="5314830"/>
            <a:ext cx="5547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FF756C9-CDB4-98E4-D873-5D939E7CFA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7090" y="4743625"/>
            <a:ext cx="1597515" cy="114240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150EE9-506B-A176-427F-6594EFF4FD03}"/>
              </a:ext>
            </a:extLst>
          </p:cNvPr>
          <p:cNvCxnSpPr>
            <a:cxnSpLocks/>
          </p:cNvCxnSpPr>
          <p:nvPr/>
        </p:nvCxnSpPr>
        <p:spPr>
          <a:xfrm>
            <a:off x="7043552" y="5157216"/>
            <a:ext cx="5547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C10E27-5302-2AF9-3B82-B4E11E73314B}"/>
              </a:ext>
            </a:extLst>
          </p:cNvPr>
          <p:cNvSpPr txBox="1"/>
          <p:nvPr/>
        </p:nvSpPr>
        <p:spPr>
          <a:xfrm>
            <a:off x="5193559" y="4352241"/>
            <a:ext cx="167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Balanced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364248-38D9-77DE-344F-B8023A948777}"/>
              </a:ext>
            </a:extLst>
          </p:cNvPr>
          <p:cNvSpPr txBox="1"/>
          <p:nvPr/>
        </p:nvSpPr>
        <p:spPr>
          <a:xfrm>
            <a:off x="6700140" y="5264602"/>
            <a:ext cx="124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nodes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4D7D44-D89D-E8AF-2F59-6E91937DC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983" y="4216706"/>
            <a:ext cx="2238687" cy="209579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A86597-9195-B97B-EDF8-D05A8C2867A9}"/>
              </a:ext>
            </a:extLst>
          </p:cNvPr>
          <p:cNvCxnSpPr>
            <a:cxnSpLocks/>
          </p:cNvCxnSpPr>
          <p:nvPr/>
        </p:nvCxnSpPr>
        <p:spPr>
          <a:xfrm flipV="1">
            <a:off x="9032853" y="3575304"/>
            <a:ext cx="0" cy="4735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F72317-7619-2516-125B-B5034350CC31}"/>
              </a:ext>
            </a:extLst>
          </p:cNvPr>
          <p:cNvSpPr txBox="1"/>
          <p:nvPr/>
        </p:nvSpPr>
        <p:spPr>
          <a:xfrm>
            <a:off x="9214970" y="3611617"/>
            <a:ext cx="1425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Rotation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9549CC-F8EF-4252-009A-F92D23C046C4}"/>
              </a:ext>
            </a:extLst>
          </p:cNvPr>
          <p:cNvSpPr txBox="1"/>
          <p:nvPr/>
        </p:nvSpPr>
        <p:spPr>
          <a:xfrm>
            <a:off x="7890983" y="6367362"/>
            <a:ext cx="285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again unbalanced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699DA7-6A6F-F840-D2D5-AFB1C4EE6AF1}"/>
              </a:ext>
            </a:extLst>
          </p:cNvPr>
          <p:cNvCxnSpPr>
            <a:cxnSpLocks/>
          </p:cNvCxnSpPr>
          <p:nvPr/>
        </p:nvCxnSpPr>
        <p:spPr>
          <a:xfrm flipV="1">
            <a:off x="8964378" y="1825625"/>
            <a:ext cx="0" cy="4735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46B5B2F-C352-27DD-7EE1-27C53FAC9C74}"/>
              </a:ext>
            </a:extLst>
          </p:cNvPr>
          <p:cNvSpPr txBox="1"/>
          <p:nvPr/>
        </p:nvSpPr>
        <p:spPr>
          <a:xfrm>
            <a:off x="7890983" y="1739230"/>
            <a:ext cx="1425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Rotation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29068-D3DA-55D7-2089-0C2D30F0E987}"/>
              </a:ext>
            </a:extLst>
          </p:cNvPr>
          <p:cNvSpPr txBox="1"/>
          <p:nvPr/>
        </p:nvSpPr>
        <p:spPr>
          <a:xfrm>
            <a:off x="4667468" y="6581001"/>
            <a:ext cx="285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8"/>
              </a:rPr>
              <a:t>DSA AVL Trees (w3schools.com)</a:t>
            </a:r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44378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21" grpId="0"/>
      <p:bldP spid="22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B08B-E090-A6B5-65F3-41E6BCED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Insertion and Balancing of AVL Trees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0B76D-8D98-8555-BE99-1F6E3368F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58830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1660DA9-4172-6667-14B4-278AA19F3EC8}"/>
              </a:ext>
            </a:extLst>
          </p:cNvPr>
          <p:cNvSpPr txBox="1"/>
          <p:nvPr/>
        </p:nvSpPr>
        <p:spPr>
          <a:xfrm>
            <a:off x="1905000" y="0"/>
            <a:ext cx="3905250" cy="6771084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&lt;bits/stdc++.h&gt;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An AVL tree node  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key;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Node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left;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Node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right;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height;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 utility function to get the  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height of the tree  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(N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 utility function to get maximum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of two integers  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(a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b)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B0E7C8-A8D3-976C-360D-7EC3D7AE5375}"/>
              </a:ext>
            </a:extLst>
          </p:cNvPr>
          <p:cNvSpPr txBox="1"/>
          <p:nvPr/>
        </p:nvSpPr>
        <p:spPr>
          <a:xfrm>
            <a:off x="5810250" y="0"/>
            <a:ext cx="4743449" cy="6771084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node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key;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new node is initially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      // added at leaf  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(node);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 utility function to right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rotate subtree rooted with y  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See the diagram given above.  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rightRotate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Node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Node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T2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Perform rotation  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y;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T2;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Update heights  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Return new root  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x;} 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895690-2E02-5211-8272-3C93323D2859}"/>
              </a:ext>
            </a:extLst>
          </p:cNvPr>
          <p:cNvSpPr txBox="1"/>
          <p:nvPr/>
        </p:nvSpPr>
        <p:spPr>
          <a:xfrm>
            <a:off x="7118143" y="6494085"/>
            <a:ext cx="3435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Source: </a:t>
            </a:r>
            <a:r>
              <a:rPr lang="en-US" sz="1200" dirty="0">
                <a:hlinkClick r:id="rId3"/>
              </a:rPr>
              <a:t>Insertion in an AVL Tree - </a:t>
            </a:r>
            <a:r>
              <a:rPr lang="en-US" sz="1200" dirty="0" err="1">
                <a:hlinkClick r:id="rId3"/>
              </a:rPr>
              <a:t>GeeksforGeeks</a:t>
            </a:r>
            <a:endParaRPr lang="en-PK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F8AAC7-9736-C78F-D9C5-E015AE3E38FD}"/>
              </a:ext>
            </a:extLst>
          </p:cNvPr>
          <p:cNvSpPr/>
          <p:nvPr/>
        </p:nvSpPr>
        <p:spPr>
          <a:xfrm>
            <a:off x="5810250" y="3026664"/>
            <a:ext cx="4266438" cy="3467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0C31A8-0A8C-8B93-ECB8-1177451A22A5}"/>
              </a:ext>
            </a:extLst>
          </p:cNvPr>
          <p:cNvSpPr txBox="1"/>
          <p:nvPr/>
        </p:nvSpPr>
        <p:spPr>
          <a:xfrm>
            <a:off x="8873311" y="2657332"/>
            <a:ext cx="282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 for Right Rotation</a:t>
            </a:r>
            <a:endParaRPr lang="en-P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77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941A-142B-94E8-EA37-F7948C0C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AVL Trees Data Structure</a:t>
            </a:r>
            <a:endParaRPr lang="en-P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F1133-E930-8539-E718-7BED8A101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AVL tree defined as a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self-balancing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 Search Tree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(BST) where the difference between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heights of left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subtrees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any node cannot be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than one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Named after its inventors, Georgy Adelson-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Velsky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Evgenii Landis, who published it in their 1962 paper “An algorithm for the organization of information”.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difference between the heights of the right subtree and the left subtree for any node is known as the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 factor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the node.</a:t>
            </a:r>
          </a:p>
          <a:p>
            <a:endParaRPr lang="en-PK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4F6ED-6CEC-BAB0-6224-D54D90CA4DF4}"/>
              </a:ext>
            </a:extLst>
          </p:cNvPr>
          <p:cNvSpPr txBox="1"/>
          <p:nvPr/>
        </p:nvSpPr>
        <p:spPr>
          <a:xfrm>
            <a:off x="4378222" y="6581001"/>
            <a:ext cx="3435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AVL Tree Data Structure - </a:t>
            </a:r>
            <a:r>
              <a:rPr lang="en-US" sz="1200" dirty="0" err="1">
                <a:hlinkClick r:id="rId2"/>
              </a:rPr>
              <a:t>GeeksforGeeks</a:t>
            </a:r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219849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1660DA9-4172-6667-14B4-278AA19F3EC8}"/>
              </a:ext>
            </a:extLst>
          </p:cNvPr>
          <p:cNvSpPr txBox="1"/>
          <p:nvPr/>
        </p:nvSpPr>
        <p:spPr>
          <a:xfrm>
            <a:off x="1263776" y="151179"/>
            <a:ext cx="4965574" cy="5693866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leftRotate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Node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Node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T2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Perform rotation  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x;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T2;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Update heights  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   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Return new root  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y;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 Balance factor of node N  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getBalance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(N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1F05C1-9BEE-A9D9-85E9-504182D1AC75}"/>
              </a:ext>
            </a:extLst>
          </p:cNvPr>
          <p:cNvSpPr txBox="1"/>
          <p:nvPr/>
        </p:nvSpPr>
        <p:spPr>
          <a:xfrm>
            <a:off x="6229350" y="140433"/>
            <a:ext cx="4965574" cy="5693866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Recursive function to insert a key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 the subtree rooted with node and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returns the new root of the subtree.  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1. Perform the normal BST insertion */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(node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(key));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(key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key);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(key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key);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Equal keys are not allowed in BST  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node;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2. Update height of this ancestor node */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3. Get the balance factor of this ancestor  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node to check whether this node became  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unbalanced */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balance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getBalance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(node); 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87A24-F63B-1BE9-8BB3-8A8D531EF9FD}"/>
              </a:ext>
            </a:extLst>
          </p:cNvPr>
          <p:cNvSpPr txBox="1"/>
          <p:nvPr/>
        </p:nvSpPr>
        <p:spPr>
          <a:xfrm>
            <a:off x="7118143" y="6494085"/>
            <a:ext cx="3435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Source: </a:t>
            </a:r>
            <a:r>
              <a:rPr lang="en-US" sz="1200" dirty="0">
                <a:hlinkClick r:id="rId2"/>
              </a:rPr>
              <a:t>Insertion in an AVL Tree - </a:t>
            </a:r>
            <a:r>
              <a:rPr lang="en-US" sz="1200" dirty="0" err="1">
                <a:hlinkClick r:id="rId2"/>
              </a:rPr>
              <a:t>GeeksforGeeks</a:t>
            </a:r>
            <a:endParaRPr lang="en-PK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873F98-D8FF-339B-F534-7689F19ACC37}"/>
              </a:ext>
            </a:extLst>
          </p:cNvPr>
          <p:cNvSpPr/>
          <p:nvPr/>
        </p:nvSpPr>
        <p:spPr>
          <a:xfrm>
            <a:off x="1263776" y="151179"/>
            <a:ext cx="4266438" cy="39727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68EA4-B3F2-181A-943C-42A08F48CB42}"/>
              </a:ext>
            </a:extLst>
          </p:cNvPr>
          <p:cNvSpPr txBox="1"/>
          <p:nvPr/>
        </p:nvSpPr>
        <p:spPr>
          <a:xfrm>
            <a:off x="2702837" y="3754612"/>
            <a:ext cx="270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 </a:t>
            </a:r>
            <a:r>
              <a:rPr lang="en-US">
                <a:solidFill>
                  <a:srgbClr val="FF0000"/>
                </a:solidFill>
              </a:rPr>
              <a:t>for Left </a:t>
            </a:r>
            <a:r>
              <a:rPr lang="en-US" dirty="0">
                <a:solidFill>
                  <a:srgbClr val="FF0000"/>
                </a:solidFill>
              </a:rPr>
              <a:t>Rotation</a:t>
            </a:r>
            <a:endParaRPr lang="en-P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11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1660DA9-4172-6667-14B4-278AA19F3EC8}"/>
              </a:ext>
            </a:extLst>
          </p:cNvPr>
          <p:cNvSpPr txBox="1"/>
          <p:nvPr/>
        </p:nvSpPr>
        <p:spPr>
          <a:xfrm>
            <a:off x="997076" y="151179"/>
            <a:ext cx="4965574" cy="6124754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(balance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rightRotate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(node);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Right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Case  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(balance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leftRotate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(node);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Left Right Case  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(balance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leftRotate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rightRotate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(node);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Right Left Case  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(balance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rightRotate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leftRotate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(node);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return the (unchanged) node pointer */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node;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34363E-4E3B-090D-29C3-233CB673881F}"/>
              </a:ext>
            </a:extLst>
          </p:cNvPr>
          <p:cNvSpPr txBox="1"/>
          <p:nvPr/>
        </p:nvSpPr>
        <p:spPr>
          <a:xfrm>
            <a:off x="5962650" y="151179"/>
            <a:ext cx="4965574" cy="6124754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 utility function to print preorder  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traversal of the tree.  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function also prints height  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of every node  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preOrder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(root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preOrder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preOrder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0BBE4-DAF4-853A-C5F7-7331669C3AF5}"/>
              </a:ext>
            </a:extLst>
          </p:cNvPr>
          <p:cNvSpPr txBox="1"/>
          <p:nvPr/>
        </p:nvSpPr>
        <p:spPr>
          <a:xfrm>
            <a:off x="7118143" y="6494085"/>
            <a:ext cx="3435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Source: </a:t>
            </a:r>
            <a:r>
              <a:rPr lang="en-US" sz="1200" dirty="0">
                <a:hlinkClick r:id="rId2"/>
              </a:rPr>
              <a:t>Insertion in an AVL Tree - </a:t>
            </a:r>
            <a:r>
              <a:rPr lang="en-US" sz="1200" dirty="0" err="1">
                <a:hlinkClick r:id="rId2"/>
              </a:rPr>
              <a:t>GeeksforGeeks</a:t>
            </a:r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2424385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1660DA9-4172-6667-14B4-278AA19F3EC8}"/>
              </a:ext>
            </a:extLst>
          </p:cNvPr>
          <p:cNvSpPr txBox="1"/>
          <p:nvPr/>
        </p:nvSpPr>
        <p:spPr>
          <a:xfrm>
            <a:off x="997076" y="151179"/>
            <a:ext cx="4965574" cy="6124754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Driver Code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Node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root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Constructing tree given in  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the above figure */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root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(root,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root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(root,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root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(root,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root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(root,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root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(root,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root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(root,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The constructed AVL Tree would be  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30  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 \  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20 40  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 \ \  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10 25 50  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*/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"Preorder traversal of the "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"constructed AVL tree is 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preOrder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(root);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60758-61C2-97F6-9F95-C3C5D3D0094E}"/>
              </a:ext>
            </a:extLst>
          </p:cNvPr>
          <p:cNvSpPr txBox="1"/>
          <p:nvPr/>
        </p:nvSpPr>
        <p:spPr>
          <a:xfrm>
            <a:off x="7118143" y="6494085"/>
            <a:ext cx="3435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Source: </a:t>
            </a:r>
            <a:r>
              <a:rPr lang="en-US" sz="1200" dirty="0">
                <a:hlinkClick r:id="rId2"/>
              </a:rPr>
              <a:t>Insertion in an AVL Tree - </a:t>
            </a:r>
            <a:r>
              <a:rPr lang="en-US" sz="1200" dirty="0" err="1">
                <a:hlinkClick r:id="rId2"/>
              </a:rPr>
              <a:t>GeeksforGeeks</a:t>
            </a:r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1032160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9CFB-5210-187A-A931-822D5B40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Deletion and Balancing of AVL Trees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7ABC0-0CA4-23F2-662A-EAC361073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12802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D0DF-A87A-D868-1F03-05607519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1DD3F-AB8B-A702-472E-F06852A0E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8D205-D058-2FEF-6471-F4A9E017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1" y="1690688"/>
            <a:ext cx="11117226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83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1A29-4B93-4DBD-7AB0-7EF0622C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(case: Right- left Rotation)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B7229-2E8E-9862-7888-111B232C9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95" y="1912846"/>
            <a:ext cx="10619605" cy="426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04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61A1-2975-93EF-5640-77204293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(case: Right- left Rotation)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82A55-275F-27F6-C9FC-88130A750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" y="1983296"/>
            <a:ext cx="11359222" cy="375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95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1660DA9-4172-6667-14B4-278AA19F3EC8}"/>
              </a:ext>
            </a:extLst>
          </p:cNvPr>
          <p:cNvSpPr txBox="1"/>
          <p:nvPr/>
        </p:nvSpPr>
        <p:spPr>
          <a:xfrm>
            <a:off x="997076" y="151179"/>
            <a:ext cx="4965574" cy="5693866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C++ program to delete a node from AVL Tree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&lt;bits/stdc++.h&gt;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An AVL tree node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key;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Node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left;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Node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right;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height;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 utility function to get maximum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of two integers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 utility function to get height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of the tree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(N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60758-61C2-97F6-9F95-C3C5D3D0094E}"/>
              </a:ext>
            </a:extLst>
          </p:cNvPr>
          <p:cNvSpPr txBox="1"/>
          <p:nvPr/>
        </p:nvSpPr>
        <p:spPr>
          <a:xfrm>
            <a:off x="7699168" y="6568321"/>
            <a:ext cx="3435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Source: </a:t>
            </a:r>
            <a:r>
              <a:rPr lang="en-US" sz="1200" dirty="0">
                <a:hlinkClick r:id="rId2"/>
              </a:rPr>
              <a:t>Deletion in an AVL Tree - </a:t>
            </a:r>
            <a:r>
              <a:rPr lang="en-US" sz="1200" dirty="0" err="1">
                <a:hlinkClick r:id="rId2"/>
              </a:rPr>
              <a:t>GeeksforGeeks</a:t>
            </a:r>
            <a:endParaRPr lang="en-PK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CBDBFB-8C06-994C-8AA3-05BA23A4E40D}"/>
              </a:ext>
            </a:extLst>
          </p:cNvPr>
          <p:cNvSpPr txBox="1"/>
          <p:nvPr/>
        </p:nvSpPr>
        <p:spPr>
          <a:xfrm>
            <a:off x="5962650" y="151179"/>
            <a:ext cx="4965574" cy="5693866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 utility function to get maximum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of two integers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(a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b)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Helper function that allocates a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new node with the given key and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NULL left and right pointers. */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node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key;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new node is initially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      // added at leaf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(node);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937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1660DA9-4172-6667-14B4-278AA19F3EC8}"/>
              </a:ext>
            </a:extLst>
          </p:cNvPr>
          <p:cNvSpPr txBox="1"/>
          <p:nvPr/>
        </p:nvSpPr>
        <p:spPr>
          <a:xfrm>
            <a:off x="997076" y="104775"/>
            <a:ext cx="4965574" cy="655564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rightRotate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Node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Node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T2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Perform rotation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y;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T2;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Update heights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Return new root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x;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minValueNode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current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node;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loop down to find the leftmost leaf */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current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current;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CBDBFB-8C06-994C-8AA3-05BA23A4E40D}"/>
              </a:ext>
            </a:extLst>
          </p:cNvPr>
          <p:cNvSpPr txBox="1"/>
          <p:nvPr/>
        </p:nvSpPr>
        <p:spPr>
          <a:xfrm>
            <a:off x="5962650" y="104774"/>
            <a:ext cx="4965574" cy="655564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leftRotate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Node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Node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T2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Perform rotation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x;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T2;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Update heights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Return new root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y;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 Balance factor of node N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getBalance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(N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60758-61C2-97F6-9F95-C3C5D3D0094E}"/>
              </a:ext>
            </a:extLst>
          </p:cNvPr>
          <p:cNvSpPr txBox="1"/>
          <p:nvPr/>
        </p:nvSpPr>
        <p:spPr>
          <a:xfrm>
            <a:off x="7492668" y="6383416"/>
            <a:ext cx="3435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Source: </a:t>
            </a:r>
            <a:r>
              <a:rPr lang="en-US" sz="1200" dirty="0">
                <a:hlinkClick r:id="rId2"/>
              </a:rPr>
              <a:t>Deletion in an AVL Tree - </a:t>
            </a:r>
            <a:r>
              <a:rPr lang="en-US" sz="1200" dirty="0" err="1">
                <a:hlinkClick r:id="rId2"/>
              </a:rPr>
              <a:t>GeeksforGeeks</a:t>
            </a:r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2815593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1660DA9-4172-6667-14B4-278AA19F3EC8}"/>
              </a:ext>
            </a:extLst>
          </p:cNvPr>
          <p:cNvSpPr txBox="1"/>
          <p:nvPr/>
        </p:nvSpPr>
        <p:spPr>
          <a:xfrm>
            <a:off x="38100" y="8304"/>
            <a:ext cx="5851400" cy="655564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STEP 1: PERFORM STANDARD BST DELETE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(root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root;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If the key to be deleted is smaller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than the root's key, then it lies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in left subtree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key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key);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If the key to be deleted is greater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than the root's key, then it lies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in right subtree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key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key);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if key is same as root's key, then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This is the node to be deleted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node with only one child or no child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)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Node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temp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60758-61C2-97F6-9F95-C3C5D3D0094E}"/>
              </a:ext>
            </a:extLst>
          </p:cNvPr>
          <p:cNvSpPr txBox="1"/>
          <p:nvPr/>
        </p:nvSpPr>
        <p:spPr>
          <a:xfrm>
            <a:off x="7699168" y="6568321"/>
            <a:ext cx="3435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Source: </a:t>
            </a:r>
            <a:r>
              <a:rPr lang="en-US" sz="1200" dirty="0">
                <a:hlinkClick r:id="rId2"/>
              </a:rPr>
              <a:t>Deletion in an AVL Tree - </a:t>
            </a:r>
            <a:r>
              <a:rPr lang="en-US" sz="1200" dirty="0" err="1">
                <a:hlinkClick r:id="rId2"/>
              </a:rPr>
              <a:t>GeeksforGeeks</a:t>
            </a:r>
            <a:endParaRPr lang="en-PK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CBDBFB-8C06-994C-8AA3-05BA23A4E40D}"/>
              </a:ext>
            </a:extLst>
          </p:cNvPr>
          <p:cNvSpPr txBox="1"/>
          <p:nvPr/>
        </p:nvSpPr>
        <p:spPr>
          <a:xfrm>
            <a:off x="5889500" y="16608"/>
            <a:ext cx="5864350" cy="655564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// No child case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(temp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temp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root;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root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One child case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root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temp;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Copy the contents of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           // the non-empty child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(temp);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 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node with two children: Get the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inorder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successor (smallest in the right subtree)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temp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minValueNode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Copy the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inorder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successor's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data to this node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Delete the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inorder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successor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    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81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E600-27DC-F1E7-EBFB-BE17F96B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 Factor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2E1A-D759-630B-33DD-58933A59D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 Factor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for a node is the difference in height between its right and left subtrees.</a:t>
            </a:r>
          </a:p>
          <a:p>
            <a:pPr marL="0" indent="0" algn="ctr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BF(X)=height(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rightSubtree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(X))−height(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leftSubtree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(X))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only difference between a regular Binary Search Tree and an AVL Tree is that AVL Trees do rotation operations in addition, to keep the tree balance.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Binary Search Tree is in balance when the difference in height between left and right subtrees is less than 2.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keeping balance, the AVL Tree ensures a minimum tree height, which means that search, insert, and delete operations can be done really fast.</a:t>
            </a:r>
            <a:endParaRPr lang="en-PK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B7BA0-8C50-55F6-7606-977EF68DCBA6}"/>
              </a:ext>
            </a:extLst>
          </p:cNvPr>
          <p:cNvSpPr txBox="1"/>
          <p:nvPr/>
        </p:nvSpPr>
        <p:spPr>
          <a:xfrm>
            <a:off x="4667468" y="6581001"/>
            <a:ext cx="285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DSA AVL Trees (w3schools.com)</a:t>
            </a:r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955734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1660DA9-4172-6667-14B4-278AA19F3EC8}"/>
              </a:ext>
            </a:extLst>
          </p:cNvPr>
          <p:cNvSpPr txBox="1"/>
          <p:nvPr/>
        </p:nvSpPr>
        <p:spPr>
          <a:xfrm>
            <a:off x="38100" y="8304"/>
            <a:ext cx="5346575" cy="655564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If the tree had only one node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then return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(root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root;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STEP 2: UPDATE HEIGHT OF THE CURRENT NODE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STEP 3: GET THE BALANCE FACTOR OF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THIS NODE (to check whether this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node became unbalanced)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balance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getBalance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(root);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If this node becomes unbalanced,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then there are 4 cases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Left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Case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(balance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getBalance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rightRotate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(root);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Left Right Case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(balance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getBalance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leftRotate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rightRotate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(root);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60758-61C2-97F6-9F95-C3C5D3D0094E}"/>
              </a:ext>
            </a:extLst>
          </p:cNvPr>
          <p:cNvSpPr txBox="1"/>
          <p:nvPr/>
        </p:nvSpPr>
        <p:spPr>
          <a:xfrm>
            <a:off x="7699168" y="6568321"/>
            <a:ext cx="3435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Source: </a:t>
            </a:r>
            <a:r>
              <a:rPr lang="en-US" sz="1200" dirty="0">
                <a:hlinkClick r:id="rId2"/>
              </a:rPr>
              <a:t>Deletion in an AVL Tree - </a:t>
            </a:r>
            <a:r>
              <a:rPr lang="en-US" sz="1200" dirty="0" err="1">
                <a:hlinkClick r:id="rId2"/>
              </a:rPr>
              <a:t>GeeksforGeeks</a:t>
            </a:r>
            <a:endParaRPr lang="en-PK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CBDBFB-8C06-994C-8AA3-05BA23A4E40D}"/>
              </a:ext>
            </a:extLst>
          </p:cNvPr>
          <p:cNvSpPr txBox="1"/>
          <p:nvPr/>
        </p:nvSpPr>
        <p:spPr>
          <a:xfrm>
            <a:off x="5384675" y="16608"/>
            <a:ext cx="5864350" cy="655564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Right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Case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(balance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getBalance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leftRotate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(root);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Right Left Case 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(balance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getBalance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rightRotate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leftRotate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(root);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root;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47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E600-27DC-F1E7-EBFB-BE17F96B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 Factor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2E1A-D759-630B-33DD-58933A59D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 Factor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for a node is the difference in height between its right and left subtrees.</a:t>
            </a:r>
          </a:p>
          <a:p>
            <a:pPr marL="0" indent="0" algn="ctr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BF(X)=height(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rightSubtree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(X))−height(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leftSubtree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(X))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 factor values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0: The node is in balance.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than 0: The node is "right heavy".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 than 0: The node is "left heavy".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balance factor is less than -1, or more than 1, for one or more nodes in the tree, the tree is considered not in balance, and a rotation operation is needed to restore balance.</a:t>
            </a:r>
            <a:endParaRPr lang="en-PK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B7BA0-8C50-55F6-7606-977EF68DCBA6}"/>
              </a:ext>
            </a:extLst>
          </p:cNvPr>
          <p:cNvSpPr txBox="1"/>
          <p:nvPr/>
        </p:nvSpPr>
        <p:spPr>
          <a:xfrm>
            <a:off x="4667468" y="6581001"/>
            <a:ext cx="285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DSA AVL Trees (w3schools.com)</a:t>
            </a:r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386542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B2A9D-A8A7-8E5D-7EEA-13EAD143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AVL Trees Data Structure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71A33-847D-F0DE-4CEB-7A5D5531D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263" y="1825625"/>
            <a:ext cx="4947537" cy="44258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A7653A-A45B-5CAC-41D9-8FC2BA26AFF9}"/>
              </a:ext>
            </a:extLst>
          </p:cNvPr>
          <p:cNvSpPr txBox="1"/>
          <p:nvPr/>
        </p:nvSpPr>
        <p:spPr>
          <a:xfrm>
            <a:off x="838200" y="1825625"/>
            <a:ext cx="546201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two trees on the right are both Binary Search Trees, they have the same nodes, and the same in-order traversal (alphabetical), but the height is very different because the AVL Tree has balanced itself.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F2715-5253-2E0E-0128-268D087A8B68}"/>
              </a:ext>
            </a:extLst>
          </p:cNvPr>
          <p:cNvSpPr txBox="1"/>
          <p:nvPr/>
        </p:nvSpPr>
        <p:spPr>
          <a:xfrm>
            <a:off x="4667468" y="6581001"/>
            <a:ext cx="285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DSA AVL Trees (w3schools.com)</a:t>
            </a:r>
            <a:endParaRPr lang="en-PK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E0348-46F9-40AC-CBCC-BA21036478D0}"/>
              </a:ext>
            </a:extLst>
          </p:cNvPr>
          <p:cNvSpPr txBox="1"/>
          <p:nvPr/>
        </p:nvSpPr>
        <p:spPr>
          <a:xfrm>
            <a:off x="835152" y="1825625"/>
            <a:ext cx="546201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two trees on the right are both Binary Search Trees, they have the same nodes, and the same in-order traversal (alphabetical), but the height is very different because the AVL Tree has balanced itself.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Binary Search Tree is in balance when the difference in height between left and right subtrees is less than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0824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110D5-AD68-F239-243D-1252E990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 Data Structure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39604-071A-DD20-3B08-E85801A56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525" cy="4351338"/>
          </a:xfrm>
        </p:spPr>
        <p:txBody>
          <a:bodyPr/>
          <a:lstStyle/>
          <a:p>
            <a:r>
              <a:rPr lang="en-US" dirty="0"/>
              <a:t>The tree on the right is AVL because the differences between the heights of left and right subtrees for every node are less than or equal to 1.</a:t>
            </a:r>
            <a:endParaRPr lang="en-PK" dirty="0"/>
          </a:p>
        </p:txBody>
      </p:sp>
      <p:pic>
        <p:nvPicPr>
          <p:cNvPr id="1028" name="Picture 4" descr="Lightbox">
            <a:extLst>
              <a:ext uri="{FF2B5EF4-FFF2-40B4-BE49-F238E27FC236}">
                <a16:creationId xmlns:a16="http://schemas.microsoft.com/office/drawing/2014/main" id="{1213E850-AF91-0EAB-B18A-ACF2C3E4E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1825625"/>
            <a:ext cx="402907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316881-A7CF-D6B3-FE8C-56B93AE5FA97}"/>
              </a:ext>
            </a:extLst>
          </p:cNvPr>
          <p:cNvSpPr txBox="1"/>
          <p:nvPr/>
        </p:nvSpPr>
        <p:spPr>
          <a:xfrm>
            <a:off x="4378222" y="6581001"/>
            <a:ext cx="3435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AVL Tree Data Structure - </a:t>
            </a:r>
            <a:r>
              <a:rPr lang="en-US" sz="1200" dirty="0" err="1">
                <a:hlinkClick r:id="rId3"/>
              </a:rPr>
              <a:t>GeeksforGeeks</a:t>
            </a:r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241388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941A-142B-94E8-EA37-F7948C0C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 Data Structure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F1133-E930-8539-E718-7BED8A101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If, at any time after a modification, the heights violate this property, rebalancing is performed to restore the property.</a:t>
            </a:r>
          </a:p>
          <a:p>
            <a:r>
              <a:rPr lang="en-US" sz="2400" dirty="0"/>
              <a:t>The balancing is performed by rotating subtrees to adjust the heights and maintain the balance factor.</a:t>
            </a:r>
          </a:p>
          <a:p>
            <a:r>
              <a:rPr lang="en-US" sz="2400" dirty="0"/>
              <a:t>AVL trees are crucial in computer science for their efficient insertion, deletion, and lookup operations, all with time complexities of O(log n), where n is the number of nodes in the tree.</a:t>
            </a:r>
          </a:p>
          <a:p>
            <a:r>
              <a:rPr lang="en-US" sz="2400" dirty="0"/>
              <a:t>This makes AVL trees useful in applications where efficient searching and retrieval of data are critical.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77087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D2D45-ACD8-E7DB-9490-DA2E30E0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AVL Trees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181E-42B9-BDEB-76D0-EB6B912AE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To keep AVL trees balanced after an insertion or a deletion, an AVL tree may rotate in one of the following four ways:</a:t>
            </a:r>
          </a:p>
          <a:p>
            <a:pPr lvl="1"/>
            <a:r>
              <a:rPr lang="en-US" dirty="0"/>
              <a:t>Left Rotation</a:t>
            </a:r>
          </a:p>
          <a:p>
            <a:pPr lvl="1"/>
            <a:r>
              <a:rPr lang="en-US" dirty="0"/>
              <a:t>Right Rotation</a:t>
            </a:r>
          </a:p>
          <a:p>
            <a:pPr lvl="1"/>
            <a:r>
              <a:rPr lang="en-US" dirty="0"/>
              <a:t>Left-Right Rotation</a:t>
            </a:r>
          </a:p>
          <a:p>
            <a:pPr lvl="1"/>
            <a:r>
              <a:rPr lang="en-US" dirty="0"/>
              <a:t>Right-Left Rotation</a:t>
            </a:r>
          </a:p>
          <a:p>
            <a:pPr lvl="1"/>
            <a:endParaRPr lang="en-US" dirty="0"/>
          </a:p>
          <a:p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10513-1AB3-AD5C-2780-9905958008B2}"/>
              </a:ext>
            </a:extLst>
          </p:cNvPr>
          <p:cNvSpPr txBox="1"/>
          <p:nvPr/>
        </p:nvSpPr>
        <p:spPr>
          <a:xfrm>
            <a:off x="4378222" y="6581001"/>
            <a:ext cx="3435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AVL Tree Data Structure - </a:t>
            </a:r>
            <a:r>
              <a:rPr lang="en-US" sz="1200" dirty="0" err="1">
                <a:hlinkClick r:id="rId2"/>
              </a:rPr>
              <a:t>GeeksforGeeks</a:t>
            </a:r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144159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D2D45-ACD8-E7DB-9490-DA2E30E0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AVL Trees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181E-42B9-BDEB-76D0-EB6B912AE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/>
            <a:endParaRPr lang="en-US" dirty="0"/>
          </a:p>
          <a:p>
            <a:endParaRPr lang="en-PK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8ABE-B91B-03AE-F1EF-8C7FDC6FE4D5}"/>
              </a:ext>
            </a:extLst>
          </p:cNvPr>
          <p:cNvGrpSpPr/>
          <p:nvPr/>
        </p:nvGrpSpPr>
        <p:grpSpPr>
          <a:xfrm>
            <a:off x="703476" y="1825625"/>
            <a:ext cx="10785048" cy="2791215"/>
            <a:chOff x="1060092" y="1923664"/>
            <a:chExt cx="10785048" cy="27912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9CFCC8-3042-1593-E78E-3472E62D6C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455"/>
            <a:stretch/>
          </p:blipFill>
          <p:spPr>
            <a:xfrm>
              <a:off x="2468880" y="1923664"/>
              <a:ext cx="9376260" cy="279121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FDB190-10EB-2752-9C14-3A8EE7E191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7748"/>
            <a:stretch/>
          </p:blipFill>
          <p:spPr>
            <a:xfrm>
              <a:off x="1060092" y="1923664"/>
              <a:ext cx="1408788" cy="279121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06049B4-EEA2-F2C4-8534-DFC5479FE5B8}"/>
              </a:ext>
            </a:extLst>
          </p:cNvPr>
          <p:cNvSpPr txBox="1"/>
          <p:nvPr/>
        </p:nvSpPr>
        <p:spPr>
          <a:xfrm>
            <a:off x="4667468" y="6581001"/>
            <a:ext cx="285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DSA AVL Trees (w3schools.com)</a:t>
            </a:r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172114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3306</Words>
  <Application>Microsoft Office PowerPoint</Application>
  <PresentationFormat>Widescreen</PresentationFormat>
  <Paragraphs>533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Aptos</vt:lpstr>
      <vt:lpstr>Aptos Display</vt:lpstr>
      <vt:lpstr>Arial</vt:lpstr>
      <vt:lpstr>Calibri</vt:lpstr>
      <vt:lpstr>Consolas</vt:lpstr>
      <vt:lpstr>Verdana</vt:lpstr>
      <vt:lpstr>Office Theme</vt:lpstr>
      <vt:lpstr>AVL Trees</vt:lpstr>
      <vt:lpstr>AVL Trees Data Structure</vt:lpstr>
      <vt:lpstr>Balance Factor </vt:lpstr>
      <vt:lpstr>Balance Factor </vt:lpstr>
      <vt:lpstr>AVL Trees Data Structure</vt:lpstr>
      <vt:lpstr>AVL Trees Data Structure</vt:lpstr>
      <vt:lpstr>AVL Trees Data Structure</vt:lpstr>
      <vt:lpstr>Balancing AVL Trees</vt:lpstr>
      <vt:lpstr>Balancing AVL Trees</vt:lpstr>
      <vt:lpstr>Balancing AVL Trees</vt:lpstr>
      <vt:lpstr>Balancing AVL Trees</vt:lpstr>
      <vt:lpstr>Balancing AVL Trees</vt:lpstr>
      <vt:lpstr>Balancing AVL Trees</vt:lpstr>
      <vt:lpstr>The Left-Left (LL) Case</vt:lpstr>
      <vt:lpstr>The Right-Right (RR) Case</vt:lpstr>
      <vt:lpstr>The Left-Right (LR) Case</vt:lpstr>
      <vt:lpstr>The Right-Left (RL) Case</vt:lpstr>
      <vt:lpstr>Implementation for Insertion and Balancing of AVL Trees</vt:lpstr>
      <vt:lpstr>PowerPoint Presentation</vt:lpstr>
      <vt:lpstr>PowerPoint Presentation</vt:lpstr>
      <vt:lpstr>PowerPoint Presentation</vt:lpstr>
      <vt:lpstr>PowerPoint Presentation</vt:lpstr>
      <vt:lpstr>Implementation for Deletion and Balancing of AVL Trees</vt:lpstr>
      <vt:lpstr>Deletion</vt:lpstr>
      <vt:lpstr>Deletion (case: Right- left Rotation)</vt:lpstr>
      <vt:lpstr>Deletion (case: Right- left Rotation)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Trees</dc:title>
  <dc:creator>Bostan  Khan</dc:creator>
  <cp:lastModifiedBy>Bostan  Khan</cp:lastModifiedBy>
  <cp:revision>1</cp:revision>
  <dcterms:created xsi:type="dcterms:W3CDTF">2024-03-17T08:00:51Z</dcterms:created>
  <dcterms:modified xsi:type="dcterms:W3CDTF">2024-04-02T06:39:56Z</dcterms:modified>
</cp:coreProperties>
</file>