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8" r:id="rId9"/>
    <p:sldId id="269" r:id="rId10"/>
    <p:sldId id="261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1AA32-2BA7-4C16-8980-E02E9501796B}" v="34" dt="2024-04-24T05:54:5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8581AA32-2BA7-4C16-8980-E02E9501796B}"/>
    <pc:docChg chg="undo custSel addSld delSld modSld sldOrd">
      <pc:chgData name="Bostan  Khan" userId="bace0ed3-4e6a-491e-9e73-ed10f1a893a5" providerId="ADAL" clId="{8581AA32-2BA7-4C16-8980-E02E9501796B}" dt="2024-04-24T05:55:28.753" v="320" actId="732"/>
      <pc:docMkLst>
        <pc:docMk/>
      </pc:docMkLst>
      <pc:sldChg chg="modSp new mod">
        <pc:chgData name="Bostan  Khan" userId="bace0ed3-4e6a-491e-9e73-ed10f1a893a5" providerId="ADAL" clId="{8581AA32-2BA7-4C16-8980-E02E9501796B}" dt="2024-04-23T05:21:31.643" v="20" actId="20577"/>
        <pc:sldMkLst>
          <pc:docMk/>
          <pc:sldMk cId="1525219155" sldId="256"/>
        </pc:sldMkLst>
        <pc:spChg chg="mod">
          <ac:chgData name="Bostan  Khan" userId="bace0ed3-4e6a-491e-9e73-ed10f1a893a5" providerId="ADAL" clId="{8581AA32-2BA7-4C16-8980-E02E9501796B}" dt="2024-04-23T05:21:31.643" v="20" actId="20577"/>
          <ac:spMkLst>
            <pc:docMk/>
            <pc:sldMk cId="1525219155" sldId="256"/>
            <ac:spMk id="2" creationId="{EB79573C-9B92-E2B1-3194-76AF525EF4F8}"/>
          </ac:spMkLst>
        </pc:spChg>
      </pc:sldChg>
      <pc:sldChg chg="modSp new mod modAnim">
        <pc:chgData name="Bostan  Khan" userId="bace0ed3-4e6a-491e-9e73-ed10f1a893a5" providerId="ADAL" clId="{8581AA32-2BA7-4C16-8980-E02E9501796B}" dt="2024-04-23T06:23:11.909" v="307"/>
        <pc:sldMkLst>
          <pc:docMk/>
          <pc:sldMk cId="1961092358" sldId="257"/>
        </pc:sldMkLst>
        <pc:spChg chg="mod">
          <ac:chgData name="Bostan  Khan" userId="bace0ed3-4e6a-491e-9e73-ed10f1a893a5" providerId="ADAL" clId="{8581AA32-2BA7-4C16-8980-E02E9501796B}" dt="2024-04-23T05:22:54.181" v="35" actId="20577"/>
          <ac:spMkLst>
            <pc:docMk/>
            <pc:sldMk cId="1961092358" sldId="257"/>
            <ac:spMk id="2" creationId="{1B84845E-B49F-33E4-BD8C-0B7F2239781F}"/>
          </ac:spMkLst>
        </pc:spChg>
        <pc:spChg chg="mod">
          <ac:chgData name="Bostan  Khan" userId="bace0ed3-4e6a-491e-9e73-ed10f1a893a5" providerId="ADAL" clId="{8581AA32-2BA7-4C16-8980-E02E9501796B}" dt="2024-04-23T05:24:43.812" v="53"/>
          <ac:spMkLst>
            <pc:docMk/>
            <pc:sldMk cId="1961092358" sldId="257"/>
            <ac:spMk id="3" creationId="{2E78E2F6-5BE7-5430-0D0D-3AF94FF46504}"/>
          </ac:spMkLst>
        </pc:spChg>
      </pc:sldChg>
      <pc:sldChg chg="modSp new mod modTransition modAnim">
        <pc:chgData name="Bostan  Khan" userId="bace0ed3-4e6a-491e-9e73-ed10f1a893a5" providerId="ADAL" clId="{8581AA32-2BA7-4C16-8980-E02E9501796B}" dt="2024-04-23T05:36:02.521" v="172" actId="255"/>
        <pc:sldMkLst>
          <pc:docMk/>
          <pc:sldMk cId="300237980" sldId="258"/>
        </pc:sldMkLst>
        <pc:spChg chg="mod">
          <ac:chgData name="Bostan  Khan" userId="bace0ed3-4e6a-491e-9e73-ed10f1a893a5" providerId="ADAL" clId="{8581AA32-2BA7-4C16-8980-E02E9501796B}" dt="2024-04-23T05:27:03.765" v="65" actId="20577"/>
          <ac:spMkLst>
            <pc:docMk/>
            <pc:sldMk cId="300237980" sldId="258"/>
            <ac:spMk id="2" creationId="{E8DB5569-3A16-5BC9-AB63-3BE0AF2BF055}"/>
          </ac:spMkLst>
        </pc:spChg>
        <pc:spChg chg="mod">
          <ac:chgData name="Bostan  Khan" userId="bace0ed3-4e6a-491e-9e73-ed10f1a893a5" providerId="ADAL" clId="{8581AA32-2BA7-4C16-8980-E02E9501796B}" dt="2024-04-23T05:36:02.521" v="172" actId="255"/>
          <ac:spMkLst>
            <pc:docMk/>
            <pc:sldMk cId="300237980" sldId="258"/>
            <ac:spMk id="3" creationId="{2FAE5EF0-8A0F-0456-CBD2-67E375E78565}"/>
          </ac:spMkLst>
        </pc:spChg>
      </pc:sldChg>
      <pc:sldChg chg="addSp delSp modSp new mod">
        <pc:chgData name="Bostan  Khan" userId="bace0ed3-4e6a-491e-9e73-ed10f1a893a5" providerId="ADAL" clId="{8581AA32-2BA7-4C16-8980-E02E9501796B}" dt="2024-04-23T05:35:49.701" v="169" actId="478"/>
        <pc:sldMkLst>
          <pc:docMk/>
          <pc:sldMk cId="1468626334" sldId="259"/>
        </pc:sldMkLst>
        <pc:spChg chg="mod">
          <ac:chgData name="Bostan  Khan" userId="bace0ed3-4e6a-491e-9e73-ed10f1a893a5" providerId="ADAL" clId="{8581AA32-2BA7-4C16-8980-E02E9501796B}" dt="2024-04-23T05:29:51.624" v="100" actId="20577"/>
          <ac:spMkLst>
            <pc:docMk/>
            <pc:sldMk cId="1468626334" sldId="259"/>
            <ac:spMk id="2" creationId="{606B0889-F2AA-AB9A-0892-5D6D26053DE7}"/>
          </ac:spMkLst>
        </pc:spChg>
        <pc:spChg chg="del mod">
          <ac:chgData name="Bostan  Khan" userId="bace0ed3-4e6a-491e-9e73-ed10f1a893a5" providerId="ADAL" clId="{8581AA32-2BA7-4C16-8980-E02E9501796B}" dt="2024-04-23T05:35:49.701" v="169" actId="478"/>
          <ac:spMkLst>
            <pc:docMk/>
            <pc:sldMk cId="1468626334" sldId="259"/>
            <ac:spMk id="3" creationId="{E1E28652-FBBB-84A4-2803-8CFC73F48B6E}"/>
          </ac:spMkLst>
        </pc:spChg>
        <pc:spChg chg="add del mod">
          <ac:chgData name="Bostan  Khan" userId="bace0ed3-4e6a-491e-9e73-ed10f1a893a5" providerId="ADAL" clId="{8581AA32-2BA7-4C16-8980-E02E9501796B}" dt="2024-04-23T05:30:58.903" v="112" actId="22"/>
          <ac:spMkLst>
            <pc:docMk/>
            <pc:sldMk cId="1468626334" sldId="259"/>
            <ac:spMk id="5" creationId="{27ECC941-7CD2-1804-569D-A18A6A8B9C02}"/>
          </ac:spMkLst>
        </pc:spChg>
        <pc:spChg chg="add del">
          <ac:chgData name="Bostan  Khan" userId="bace0ed3-4e6a-491e-9e73-ed10f1a893a5" providerId="ADAL" clId="{8581AA32-2BA7-4C16-8980-E02E9501796B}" dt="2024-04-23T05:31:03.292" v="114" actId="22"/>
          <ac:spMkLst>
            <pc:docMk/>
            <pc:sldMk cId="1468626334" sldId="259"/>
            <ac:spMk id="7" creationId="{CB0806AB-C1EF-6D6B-C1CA-6949CD2383AF}"/>
          </ac:spMkLst>
        </pc:spChg>
        <pc:spChg chg="add mod">
          <ac:chgData name="Bostan  Khan" userId="bace0ed3-4e6a-491e-9e73-ed10f1a893a5" providerId="ADAL" clId="{8581AA32-2BA7-4C16-8980-E02E9501796B}" dt="2024-04-23T05:31:35.055" v="124" actId="14100"/>
          <ac:spMkLst>
            <pc:docMk/>
            <pc:sldMk cId="1468626334" sldId="259"/>
            <ac:spMk id="9" creationId="{23BE7910-11E4-1360-AE0A-9832614A1DA4}"/>
          </ac:spMkLst>
        </pc:spChg>
      </pc:sldChg>
      <pc:sldChg chg="addSp delSp modSp new del mod ord">
        <pc:chgData name="Bostan  Khan" userId="bace0ed3-4e6a-491e-9e73-ed10f1a893a5" providerId="ADAL" clId="{8581AA32-2BA7-4C16-8980-E02E9501796B}" dt="2024-04-23T06:23:40.961" v="310" actId="47"/>
        <pc:sldMkLst>
          <pc:docMk/>
          <pc:sldMk cId="3751572707" sldId="260"/>
        </pc:sldMkLst>
        <pc:spChg chg="add del mod">
          <ac:chgData name="Bostan  Khan" userId="bace0ed3-4e6a-491e-9e73-ed10f1a893a5" providerId="ADAL" clId="{8581AA32-2BA7-4C16-8980-E02E9501796B}" dt="2024-04-23T05:35:32.382" v="163" actId="20577"/>
          <ac:spMkLst>
            <pc:docMk/>
            <pc:sldMk cId="3751572707" sldId="260"/>
            <ac:spMk id="2" creationId="{C9959DA8-1C3C-5257-90D5-980C8C33E6DB}"/>
          </ac:spMkLst>
        </pc:spChg>
        <pc:spChg chg="del">
          <ac:chgData name="Bostan  Khan" userId="bace0ed3-4e6a-491e-9e73-ed10f1a893a5" providerId="ADAL" clId="{8581AA32-2BA7-4C16-8980-E02E9501796B}" dt="2024-04-23T05:35:38.303" v="164" actId="478"/>
          <ac:spMkLst>
            <pc:docMk/>
            <pc:sldMk cId="3751572707" sldId="260"/>
            <ac:spMk id="3" creationId="{7C42B923-9649-3B0B-B79D-B77FC5A62BCE}"/>
          </ac:spMkLst>
        </pc:spChg>
        <pc:spChg chg="add mod">
          <ac:chgData name="Bostan  Khan" userId="bace0ed3-4e6a-491e-9e73-ed10f1a893a5" providerId="ADAL" clId="{8581AA32-2BA7-4C16-8980-E02E9501796B}" dt="2024-04-23T05:34:38.684" v="127"/>
          <ac:spMkLst>
            <pc:docMk/>
            <pc:sldMk cId="3751572707" sldId="260"/>
            <ac:spMk id="4" creationId="{FEFB9EAD-8711-279A-AA1A-3A682AC064D9}"/>
          </ac:spMkLst>
        </pc:spChg>
        <pc:spChg chg="add">
          <ac:chgData name="Bostan  Khan" userId="bace0ed3-4e6a-491e-9e73-ed10f1a893a5" providerId="ADAL" clId="{8581AA32-2BA7-4C16-8980-E02E9501796B}" dt="2024-04-23T05:34:39.580" v="128"/>
          <ac:spMkLst>
            <pc:docMk/>
            <pc:sldMk cId="3751572707" sldId="260"/>
            <ac:spMk id="5" creationId="{3F501E7E-E640-CE0D-1CED-E38A079FAD4F}"/>
          </ac:spMkLst>
        </pc:spChg>
        <pc:spChg chg="add">
          <ac:chgData name="Bostan  Khan" userId="bace0ed3-4e6a-491e-9e73-ed10f1a893a5" providerId="ADAL" clId="{8581AA32-2BA7-4C16-8980-E02E9501796B}" dt="2024-04-23T05:34:46.727" v="129"/>
          <ac:spMkLst>
            <pc:docMk/>
            <pc:sldMk cId="3751572707" sldId="260"/>
            <ac:spMk id="6" creationId="{72A80F69-35C6-ADFE-5A85-9EFA01176C34}"/>
          </ac:spMkLst>
        </pc:spChg>
        <pc:spChg chg="add mod">
          <ac:chgData name="Bostan  Khan" userId="bace0ed3-4e6a-491e-9e73-ed10f1a893a5" providerId="ADAL" clId="{8581AA32-2BA7-4C16-8980-E02E9501796B}" dt="2024-04-23T05:35:24.874" v="153" actId="1076"/>
          <ac:spMkLst>
            <pc:docMk/>
            <pc:sldMk cId="3751572707" sldId="260"/>
            <ac:spMk id="9" creationId="{1A36144D-85AA-329F-E8A7-00CBA5242EDA}"/>
          </ac:spMkLst>
        </pc:spChg>
        <pc:picChg chg="add mod">
          <ac:chgData name="Bostan  Khan" userId="bace0ed3-4e6a-491e-9e73-ed10f1a893a5" providerId="ADAL" clId="{8581AA32-2BA7-4C16-8980-E02E9501796B}" dt="2024-04-23T05:35:46.099" v="168" actId="1076"/>
          <ac:picMkLst>
            <pc:docMk/>
            <pc:sldMk cId="3751572707" sldId="260"/>
            <ac:picMk id="7" creationId="{2532AD77-962F-7F0D-4B3C-D589FE46E338}"/>
          </ac:picMkLst>
        </pc:picChg>
      </pc:sldChg>
      <pc:sldChg chg="addSp delSp modSp new mod">
        <pc:chgData name="Bostan  Khan" userId="bace0ed3-4e6a-491e-9e73-ed10f1a893a5" providerId="ADAL" clId="{8581AA32-2BA7-4C16-8980-E02E9501796B}" dt="2024-04-24T05:51:06.877" v="311"/>
        <pc:sldMkLst>
          <pc:docMk/>
          <pc:sldMk cId="2127975788" sldId="261"/>
        </pc:sldMkLst>
        <pc:spChg chg="mod">
          <ac:chgData name="Bostan  Khan" userId="bace0ed3-4e6a-491e-9e73-ed10f1a893a5" providerId="ADAL" clId="{8581AA32-2BA7-4C16-8980-E02E9501796B}" dt="2024-04-23T05:39:23.552" v="185" actId="20577"/>
          <ac:spMkLst>
            <pc:docMk/>
            <pc:sldMk cId="2127975788" sldId="261"/>
            <ac:spMk id="2" creationId="{742E04BA-3175-34BD-F10D-AA1FB00D032B}"/>
          </ac:spMkLst>
        </pc:spChg>
        <pc:spChg chg="add mod">
          <ac:chgData name="Bostan  Khan" userId="bace0ed3-4e6a-491e-9e73-ed10f1a893a5" providerId="ADAL" clId="{8581AA32-2BA7-4C16-8980-E02E9501796B}" dt="2024-04-24T05:51:06.877" v="311"/>
          <ac:spMkLst>
            <pc:docMk/>
            <pc:sldMk cId="2127975788" sldId="261"/>
            <ac:spMk id="3" creationId="{12B20BD1-46A1-665A-FA12-AFC5CC4BD933}"/>
          </ac:spMkLst>
        </pc:spChg>
        <pc:spChg chg="del">
          <ac:chgData name="Bostan  Khan" userId="bace0ed3-4e6a-491e-9e73-ed10f1a893a5" providerId="ADAL" clId="{8581AA32-2BA7-4C16-8980-E02E9501796B}" dt="2024-04-23T05:42:56.961" v="192" actId="478"/>
          <ac:spMkLst>
            <pc:docMk/>
            <pc:sldMk cId="2127975788" sldId="261"/>
            <ac:spMk id="3" creationId="{E227EF94-DAC6-F562-E5AA-B486A5C7AC16}"/>
          </ac:spMkLst>
        </pc:spChg>
        <pc:spChg chg="add del">
          <ac:chgData name="Bostan  Khan" userId="bace0ed3-4e6a-491e-9e73-ed10f1a893a5" providerId="ADAL" clId="{8581AA32-2BA7-4C16-8980-E02E9501796B}" dt="2024-04-23T05:42:42.319" v="187" actId="22"/>
          <ac:spMkLst>
            <pc:docMk/>
            <pc:sldMk cId="2127975788" sldId="261"/>
            <ac:spMk id="5" creationId="{7717BE5F-4A83-35C9-E2FE-DADF7232D43E}"/>
          </ac:spMkLst>
        </pc:spChg>
        <pc:spChg chg="add mod">
          <ac:chgData name="Bostan  Khan" userId="bace0ed3-4e6a-491e-9e73-ed10f1a893a5" providerId="ADAL" clId="{8581AA32-2BA7-4C16-8980-E02E9501796B}" dt="2024-04-23T05:42:55.585" v="191" actId="1076"/>
          <ac:spMkLst>
            <pc:docMk/>
            <pc:sldMk cId="2127975788" sldId="261"/>
            <ac:spMk id="7" creationId="{13D1BAD3-9923-D44C-4555-ADA5993BA2E8}"/>
          </ac:spMkLst>
        </pc:spChg>
      </pc:sldChg>
      <pc:sldChg chg="modSp add mod">
        <pc:chgData name="Bostan  Khan" userId="bace0ed3-4e6a-491e-9e73-ed10f1a893a5" providerId="ADAL" clId="{8581AA32-2BA7-4C16-8980-E02E9501796B}" dt="2024-04-24T05:55:07.485" v="317" actId="732"/>
        <pc:sldMkLst>
          <pc:docMk/>
          <pc:sldMk cId="2548423741" sldId="262"/>
        </pc:sldMkLst>
        <pc:picChg chg="mod modCrop">
          <ac:chgData name="Bostan  Khan" userId="bace0ed3-4e6a-491e-9e73-ed10f1a893a5" providerId="ADAL" clId="{8581AA32-2BA7-4C16-8980-E02E9501796B}" dt="2024-04-24T05:55:07.485" v="317" actId="732"/>
          <ac:picMkLst>
            <pc:docMk/>
            <pc:sldMk cId="2548423741" sldId="262"/>
            <ac:picMk id="7" creationId="{2532AD77-962F-7F0D-4B3C-D589FE46E338}"/>
          </ac:picMkLst>
        </pc:picChg>
      </pc:sldChg>
      <pc:sldChg chg="addSp modSp new mod modAnim">
        <pc:chgData name="Bostan  Khan" userId="bace0ed3-4e6a-491e-9e73-ed10f1a893a5" providerId="ADAL" clId="{8581AA32-2BA7-4C16-8980-E02E9501796B}" dt="2024-04-24T05:52:33.893" v="312"/>
        <pc:sldMkLst>
          <pc:docMk/>
          <pc:sldMk cId="686217224" sldId="263"/>
        </pc:sldMkLst>
        <pc:spChg chg="mod">
          <ac:chgData name="Bostan  Khan" userId="bace0ed3-4e6a-491e-9e73-ed10f1a893a5" providerId="ADAL" clId="{8581AA32-2BA7-4C16-8980-E02E9501796B}" dt="2024-04-23T05:44:40.021" v="213" actId="20577"/>
          <ac:spMkLst>
            <pc:docMk/>
            <pc:sldMk cId="686217224" sldId="263"/>
            <ac:spMk id="2" creationId="{7D129624-12DE-67C6-5355-0F54003408FA}"/>
          </ac:spMkLst>
        </pc:spChg>
        <pc:spChg chg="mod">
          <ac:chgData name="Bostan  Khan" userId="bace0ed3-4e6a-491e-9e73-ed10f1a893a5" providerId="ADAL" clId="{8581AA32-2BA7-4C16-8980-E02E9501796B}" dt="2024-04-23T05:53:21.354" v="220" actId="20577"/>
          <ac:spMkLst>
            <pc:docMk/>
            <pc:sldMk cId="686217224" sldId="263"/>
            <ac:spMk id="3" creationId="{744FB79E-A16D-DE54-72FE-99D2235D1451}"/>
          </ac:spMkLst>
        </pc:spChg>
        <pc:spChg chg="add mod">
          <ac:chgData name="Bostan  Khan" userId="bace0ed3-4e6a-491e-9e73-ed10f1a893a5" providerId="ADAL" clId="{8581AA32-2BA7-4C16-8980-E02E9501796B}" dt="2024-04-24T05:52:33.893" v="312"/>
          <ac:spMkLst>
            <pc:docMk/>
            <pc:sldMk cId="686217224" sldId="263"/>
            <ac:spMk id="4" creationId="{2A4461E5-2488-0F90-AD27-5D0A130F1DB4}"/>
          </ac:spMkLst>
        </pc:spChg>
      </pc:sldChg>
      <pc:sldChg chg="modSp new mod">
        <pc:chgData name="Bostan  Khan" userId="bace0ed3-4e6a-491e-9e73-ed10f1a893a5" providerId="ADAL" clId="{8581AA32-2BA7-4C16-8980-E02E9501796B}" dt="2024-04-23T05:58:10.942" v="231" actId="20577"/>
        <pc:sldMkLst>
          <pc:docMk/>
          <pc:sldMk cId="1172780571" sldId="264"/>
        </pc:sldMkLst>
        <pc:spChg chg="mod">
          <ac:chgData name="Bostan  Khan" userId="bace0ed3-4e6a-491e-9e73-ed10f1a893a5" providerId="ADAL" clId="{8581AA32-2BA7-4C16-8980-E02E9501796B}" dt="2024-04-23T05:58:10.942" v="231" actId="20577"/>
          <ac:spMkLst>
            <pc:docMk/>
            <pc:sldMk cId="1172780571" sldId="264"/>
            <ac:spMk id="2" creationId="{98C72393-F6FB-5F9A-FE34-B4C14E84ABE3}"/>
          </ac:spMkLst>
        </pc:spChg>
        <pc:spChg chg="mod">
          <ac:chgData name="Bostan  Khan" userId="bace0ed3-4e6a-491e-9e73-ed10f1a893a5" providerId="ADAL" clId="{8581AA32-2BA7-4C16-8980-E02E9501796B}" dt="2024-04-23T05:58:03.251" v="225"/>
          <ac:spMkLst>
            <pc:docMk/>
            <pc:sldMk cId="1172780571" sldId="264"/>
            <ac:spMk id="3" creationId="{789328E8-85FC-E8CC-0B46-2427D3769749}"/>
          </ac:spMkLst>
        </pc:spChg>
      </pc:sldChg>
      <pc:sldChg chg="modSp new mod modAnim">
        <pc:chgData name="Bostan  Khan" userId="bace0ed3-4e6a-491e-9e73-ed10f1a893a5" providerId="ADAL" clId="{8581AA32-2BA7-4C16-8980-E02E9501796B}" dt="2024-04-23T06:23:22.972" v="309"/>
        <pc:sldMkLst>
          <pc:docMk/>
          <pc:sldMk cId="4033887895" sldId="265"/>
        </pc:sldMkLst>
        <pc:spChg chg="mod">
          <ac:chgData name="Bostan  Khan" userId="bace0ed3-4e6a-491e-9e73-ed10f1a893a5" providerId="ADAL" clId="{8581AA32-2BA7-4C16-8980-E02E9501796B}" dt="2024-04-23T06:21:37.755" v="266" actId="20577"/>
          <ac:spMkLst>
            <pc:docMk/>
            <pc:sldMk cId="4033887895" sldId="265"/>
            <ac:spMk id="2" creationId="{F9F9A082-42B4-A830-DA01-606A49F2B776}"/>
          </ac:spMkLst>
        </pc:spChg>
        <pc:spChg chg="mod">
          <ac:chgData name="Bostan  Khan" userId="bace0ed3-4e6a-491e-9e73-ed10f1a893a5" providerId="ADAL" clId="{8581AA32-2BA7-4C16-8980-E02E9501796B}" dt="2024-04-23T06:22:27.347" v="303"/>
          <ac:spMkLst>
            <pc:docMk/>
            <pc:sldMk cId="4033887895" sldId="265"/>
            <ac:spMk id="3" creationId="{C3AE9B8D-DBEB-A108-B549-108C2411F501}"/>
          </ac:spMkLst>
        </pc:spChg>
      </pc:sldChg>
      <pc:sldChg chg="modSp add mod">
        <pc:chgData name="Bostan  Khan" userId="bace0ed3-4e6a-491e-9e73-ed10f1a893a5" providerId="ADAL" clId="{8581AA32-2BA7-4C16-8980-E02E9501796B}" dt="2024-04-24T05:55:16.059" v="318" actId="732"/>
        <pc:sldMkLst>
          <pc:docMk/>
          <pc:sldMk cId="4207925740" sldId="266"/>
        </pc:sldMkLst>
        <pc:picChg chg="mod modCrop">
          <ac:chgData name="Bostan  Khan" userId="bace0ed3-4e6a-491e-9e73-ed10f1a893a5" providerId="ADAL" clId="{8581AA32-2BA7-4C16-8980-E02E9501796B}" dt="2024-04-24T05:55:16.059" v="318" actId="732"/>
          <ac:picMkLst>
            <pc:docMk/>
            <pc:sldMk cId="4207925740" sldId="266"/>
            <ac:picMk id="7" creationId="{2532AD77-962F-7F0D-4B3C-D589FE46E338}"/>
          </ac:picMkLst>
        </pc:picChg>
      </pc:sldChg>
      <pc:sldChg chg="modSp add mod">
        <pc:chgData name="Bostan  Khan" userId="bace0ed3-4e6a-491e-9e73-ed10f1a893a5" providerId="ADAL" clId="{8581AA32-2BA7-4C16-8980-E02E9501796B}" dt="2024-04-24T05:55:23.507" v="319" actId="732"/>
        <pc:sldMkLst>
          <pc:docMk/>
          <pc:sldMk cId="3806057292" sldId="267"/>
        </pc:sldMkLst>
        <pc:picChg chg="mod modCrop">
          <ac:chgData name="Bostan  Khan" userId="bace0ed3-4e6a-491e-9e73-ed10f1a893a5" providerId="ADAL" clId="{8581AA32-2BA7-4C16-8980-E02E9501796B}" dt="2024-04-24T05:55:23.507" v="319" actId="732"/>
          <ac:picMkLst>
            <pc:docMk/>
            <pc:sldMk cId="3806057292" sldId="267"/>
            <ac:picMk id="7" creationId="{2532AD77-962F-7F0D-4B3C-D589FE46E338}"/>
          </ac:picMkLst>
        </pc:picChg>
      </pc:sldChg>
      <pc:sldChg chg="modSp add mod">
        <pc:chgData name="Bostan  Khan" userId="bace0ed3-4e6a-491e-9e73-ed10f1a893a5" providerId="ADAL" clId="{8581AA32-2BA7-4C16-8980-E02E9501796B}" dt="2024-04-24T05:55:28.753" v="320" actId="732"/>
        <pc:sldMkLst>
          <pc:docMk/>
          <pc:sldMk cId="1262187580" sldId="268"/>
        </pc:sldMkLst>
        <pc:picChg chg="mod modCrop">
          <ac:chgData name="Bostan  Khan" userId="bace0ed3-4e6a-491e-9e73-ed10f1a893a5" providerId="ADAL" clId="{8581AA32-2BA7-4C16-8980-E02E9501796B}" dt="2024-04-24T05:55:28.753" v="320" actId="732"/>
          <ac:picMkLst>
            <pc:docMk/>
            <pc:sldMk cId="1262187580" sldId="268"/>
            <ac:picMk id="7" creationId="{2532AD77-962F-7F0D-4B3C-D589FE46E338}"/>
          </ac:picMkLst>
        </pc:picChg>
      </pc:sldChg>
      <pc:sldChg chg="add">
        <pc:chgData name="Bostan  Khan" userId="bace0ed3-4e6a-491e-9e73-ed10f1a893a5" providerId="ADAL" clId="{8581AA32-2BA7-4C16-8980-E02E9501796B}" dt="2024-04-24T05:54:55.363" v="316"/>
        <pc:sldMkLst>
          <pc:docMk/>
          <pc:sldMk cId="2866006783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5645-0A2B-C123-C90A-CD604E2CF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AD035-3C1C-1DD5-8E7F-70120B8E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565C-A459-8DB9-7E37-33408D85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A763-C740-B047-605C-0DAA257B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DB21-D630-60BE-0A5A-68406B60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344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F8E-BB56-7310-1F82-04F5ABCD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C797A-3F2A-9E9D-27DC-BBAFD959F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E526-A995-A86F-E650-93E91882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1D9F-6AD2-575B-A3C9-2C9151A9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1683-AE6C-B86D-90A7-A7EFE8A8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44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27ED0-D9F9-17A1-94D0-5E3A1F144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554D-B706-4E93-C7F1-E41AF97F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503F-E4A9-713A-DD7C-6D4FEFBA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C0DC-1EA9-2E4A-6100-79AB9D67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0E55-75E0-D2CB-131F-390E38D4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0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CCFA-5254-C232-1A8C-6049971A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2A71-55A6-30C0-04CE-4AB43E2D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22F9-375C-079F-1B35-518D9729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DD3-6954-AA0F-C2C4-4C870C77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98C6-1FA6-4869-9DA1-5050431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1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7896-7DAD-8EBC-6F5F-B309B0E1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17D05-A463-848B-7DB3-E8AF2BBD5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DB43-41A3-6B1F-FA9B-8BA536F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0431-9703-7C58-4C29-1C976790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E6EF-4789-85EB-9A36-7611653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89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CB35-2E25-99D3-69B0-3C0402A5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EBC3-267C-CECF-9DEA-4E1FFF33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15CE-CE72-5ACF-1D95-C7626F0E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6900-0F7E-2C9C-6FF3-4ACE1F3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2925-4351-D2FC-11C0-B6E741A4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99F5-31EB-A284-AC3B-37DF7EC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141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BD8E-7D6F-8304-ECFC-AEC14AA0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848CB-7146-9E05-0152-A00E11C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CCBBF-149E-6C25-D6CC-49694D0A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B04A4-543A-61BA-AE29-B65A1AEE2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34AD3-49D5-2932-7CB7-30BFB96F3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E02B7-D3A3-236D-427D-B8B72D3B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D15AF-015F-B5B2-3776-5E2A958D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59D5D-0211-162A-6A22-FE1E9C73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36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FDDC-9750-88B3-4EE2-3E7F86C2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C89CC-FE9A-826F-23AE-B2DD8CF2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53C37-4207-C317-1705-33E7D28F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1B3C9-A8E5-020F-1EC0-5062668F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573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A92C3-1FEE-6927-DD80-55FF7F33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2AAC3-4B15-2F72-6D0F-73C55905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350D-222C-43FC-098B-71D45D2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73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2FEC-7537-D5F3-2CD1-AB1A79B6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65CB-F596-EC26-A6DC-5B78EFBE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C5C1B-B201-FD58-3320-5DD86FB55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8B98E-BE76-D54B-EDA4-464083E3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615AE-538A-A36C-43CB-36DD2BE9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8A35C-95A1-775F-2442-C678E03F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451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C1B7-090D-F3A8-AB0B-0C1586A8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F0C41-1085-68AE-A899-3D260C0F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6B39A-D1BD-7429-40B0-361F9304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0DCD-8213-A479-6691-D08BFAFB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D9D2-904A-5DAC-D78D-267C3B3B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ABFA1-B613-8F2D-C30B-4FB23352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85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F40E8-5683-6FA2-930B-AA29EF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B400-6B1E-CEA2-D448-7A9F597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26F0-98C6-3538-AECC-1C5E1DED9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E26E6-E559-4FE3-8660-7589CE8D7A0A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093E-8E46-E98C-5CA1-7B07AB93A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A93B-41A7-29EF-7C1C-96881F8C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56440-D52F-4674-B2EE-EBD6E1F6B9C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038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sertion-so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sertion-sor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U767SDMD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573C-9B92-E2B1-3194-76AF525EF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59E3D-E1E6-C02D-83E9-2AEDAAF50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521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04BA-3175-34BD-F10D-AA1FB00D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C++ Code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BAD3-9923-D44C-4555-ADA5993BA2E8}"/>
              </a:ext>
            </a:extLst>
          </p:cNvPr>
          <p:cNvSpPr txBox="1"/>
          <p:nvPr/>
        </p:nvSpPr>
        <p:spPr>
          <a:xfrm>
            <a:off x="838200" y="1462137"/>
            <a:ext cx="6094476" cy="5078313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insertionSort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key, j;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key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Move elements of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[0..i-1],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that are greater than key, 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to one position ahead of their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current position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key)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key;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20BD1-46A1-665A-FA12-AFC5CC4BD933}"/>
              </a:ext>
            </a:extLst>
          </p:cNvPr>
          <p:cNvSpPr txBox="1"/>
          <p:nvPr/>
        </p:nvSpPr>
        <p:spPr>
          <a:xfrm>
            <a:off x="7023481" y="6530086"/>
            <a:ext cx="5429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Insertion Sort - Data Structure and Algorithm Tutorials - </a:t>
            </a:r>
            <a:r>
              <a:rPr lang="en-US" sz="1100" dirty="0" err="1">
                <a:hlinkClick r:id="rId2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212797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624-12DE-67C6-5355-0F540034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Time complexity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B79E-A16D-DE54-72FE-99D2235D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case: O(n), If the list is already sorted, where n is the number of elements in the list.</a:t>
            </a:r>
          </a:p>
          <a:p>
            <a:r>
              <a:rPr lang="en-US" dirty="0"/>
              <a:t>Average case: O(n</a:t>
            </a:r>
            <a:r>
              <a:rPr lang="en-US" baseline="30000" dirty="0"/>
              <a:t>2</a:t>
            </a:r>
            <a:r>
              <a:rPr lang="en-US" dirty="0"/>
              <a:t>), If the list is randomly ordered</a:t>
            </a:r>
          </a:p>
          <a:p>
            <a:r>
              <a:rPr lang="en-US" dirty="0"/>
              <a:t>Worst case: O(n</a:t>
            </a:r>
            <a:r>
              <a:rPr lang="en-US" baseline="30000" dirty="0"/>
              <a:t>2</a:t>
            </a:r>
            <a:r>
              <a:rPr lang="en-US" dirty="0"/>
              <a:t>), If the list is in reverse order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461E5-2488-0F90-AD27-5D0A130F1DB4}"/>
              </a:ext>
            </a:extLst>
          </p:cNvPr>
          <p:cNvSpPr txBox="1"/>
          <p:nvPr/>
        </p:nvSpPr>
        <p:spPr>
          <a:xfrm>
            <a:off x="7023481" y="6530086"/>
            <a:ext cx="5429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Insertion Sort - Data Structure and Algorithm Tutorials - </a:t>
            </a:r>
            <a:r>
              <a:rPr lang="en-US" sz="1100" dirty="0" err="1">
                <a:hlinkClick r:id="rId2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6862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A082-42B4-A830-DA01-606A49F2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</a:t>
            </a:r>
            <a:br>
              <a:rPr lang="en-US" dirty="0"/>
            </a:br>
            <a:r>
              <a:rPr lang="en-US" dirty="0"/>
              <a:t>Advantages and Disadvantages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9B8D-DBEB-A108-B549-108C2411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and easy to implement.</a:t>
            </a:r>
          </a:p>
          <a:p>
            <a:pPr lvl="1"/>
            <a:r>
              <a:rPr lang="en-US" dirty="0"/>
              <a:t>Stable sorting algorithm.</a:t>
            </a:r>
          </a:p>
          <a:p>
            <a:pPr lvl="1"/>
            <a:r>
              <a:rPr lang="en-US" dirty="0"/>
              <a:t>Efficient for small lists and nearly sorted lists.</a:t>
            </a:r>
          </a:p>
          <a:p>
            <a:pPr lvl="1"/>
            <a:r>
              <a:rPr lang="en-US" dirty="0"/>
              <a:t>Space-efficient.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Inefficient for large lists.</a:t>
            </a:r>
          </a:p>
          <a:p>
            <a:pPr lvl="1"/>
            <a:r>
              <a:rPr lang="en-US" dirty="0"/>
              <a:t>Not as efficient as other sorting algorithms (e.g., merge sort, quick sort) for most cases.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38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2393-F6FB-5F9A-FE34-B4C14E84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r>
              <a:rPr lang="en-US"/>
              <a:t>: Video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28E8-85FC-E8CC-0B46-2427D376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Insertion sort in 2 minutes (youtube.com)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727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45E-B49F-33E4-BD8C-0B7F2239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E2F6-5BE7-5430-0D0D-3AF94FF4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sorting algorithm that works by </a:t>
            </a:r>
            <a:r>
              <a:rPr lang="en-US" b="1" dirty="0"/>
              <a:t>iteratively inserting</a:t>
            </a:r>
            <a:r>
              <a:rPr lang="en-US" dirty="0"/>
              <a:t> each element of an </a:t>
            </a:r>
            <a:r>
              <a:rPr lang="en-US" b="1" dirty="0"/>
              <a:t>unsorted list </a:t>
            </a:r>
            <a:r>
              <a:rPr lang="en-US" dirty="0"/>
              <a:t>into its correct position in a </a:t>
            </a:r>
            <a:r>
              <a:rPr lang="en-US" b="1" dirty="0"/>
              <a:t>sorted portion</a:t>
            </a:r>
            <a:r>
              <a:rPr lang="en-US" dirty="0"/>
              <a:t> of the list.</a:t>
            </a:r>
          </a:p>
          <a:p>
            <a:r>
              <a:rPr lang="en-US" dirty="0"/>
              <a:t>It is a stable sorting algorithm, meaning that elements with equal values maintain their relative order in the sorted output.</a:t>
            </a:r>
          </a:p>
          <a:p>
            <a:r>
              <a:rPr lang="en-US" dirty="0"/>
              <a:t>Works by building a sorted array one element at a time.</a:t>
            </a:r>
          </a:p>
          <a:p>
            <a:r>
              <a:rPr lang="en-US" dirty="0"/>
              <a:t>It is considered an “in-place” sorting algorithm, meaning it doesn’t require any additional memory space beyond the original array.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10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5569-3A16-5BC9-AB63-3BE0AF2B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Steps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5EF0-8A0F-0456-CBD2-67E375E7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Step 1 − If it is the first element, it is already sorted. return 1;</a:t>
            </a:r>
          </a:p>
          <a:p>
            <a:r>
              <a:rPr lang="en-US" sz="3000" dirty="0"/>
              <a:t>Step 2 − Pick next element</a:t>
            </a:r>
          </a:p>
          <a:p>
            <a:r>
              <a:rPr lang="en-US" sz="3000" dirty="0"/>
              <a:t>Step 3 − Compare with all elements in the sorted sub-list</a:t>
            </a:r>
          </a:p>
          <a:p>
            <a:r>
              <a:rPr lang="en-US" sz="3000" dirty="0"/>
              <a:t>Step 4 − Shift all the elements in the sorted sub-list that is greater than the value to be sorted</a:t>
            </a:r>
          </a:p>
          <a:p>
            <a:r>
              <a:rPr lang="en-US" sz="3000" dirty="0"/>
              <a:t>Step 5 − Insert the value</a:t>
            </a:r>
          </a:p>
          <a:p>
            <a:r>
              <a:rPr lang="en-US" sz="3000" dirty="0"/>
              <a:t>Step 6 − Repeat until list is sorted</a:t>
            </a:r>
            <a:endParaRPr lang="en-PK" sz="3000" dirty="0"/>
          </a:p>
        </p:txBody>
      </p:sp>
    </p:spTree>
    <p:extLst>
      <p:ext uri="{BB962C8B-B14F-4D97-AF65-F5344CB8AC3E}">
        <p14:creationId xmlns:p14="http://schemas.microsoft.com/office/powerpoint/2010/main" val="3002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0889-F2AA-AB9A-0892-5D6D260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pseudo-code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E7910-11E4-1360-AE0A-9832614A1DA4}"/>
              </a:ext>
            </a:extLst>
          </p:cNvPr>
          <p:cNvSpPr txBox="1"/>
          <p:nvPr/>
        </p:nvSpPr>
        <p:spPr>
          <a:xfrm>
            <a:off x="838200" y="1825624"/>
            <a:ext cx="6330696" cy="2677656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to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length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key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 –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key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146862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9DA8-1C3C-5257-90D5-980C8C33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Example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2AD77-962F-7F0D-4B3C-D589FE46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18"/>
          <a:stretch/>
        </p:blipFill>
        <p:spPr>
          <a:xfrm>
            <a:off x="1777047" y="1690689"/>
            <a:ext cx="8637905" cy="906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6144D-85AA-329F-E8A7-00CBA5242EDA}"/>
              </a:ext>
            </a:extLst>
          </p:cNvPr>
          <p:cNvSpPr txBox="1"/>
          <p:nvPr/>
        </p:nvSpPr>
        <p:spPr>
          <a:xfrm>
            <a:off x="7023481" y="6530086"/>
            <a:ext cx="5429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Insertion Sort - Data Structure and Algorithm Tutorials - </a:t>
            </a:r>
            <a:r>
              <a:rPr lang="en-US" sz="1100" dirty="0" err="1">
                <a:hlinkClick r:id="rId3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254842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9DA8-1C3C-5257-90D5-980C8C33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Example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2AD77-962F-7F0D-4B3C-D589FE46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233"/>
          <a:stretch/>
        </p:blipFill>
        <p:spPr>
          <a:xfrm>
            <a:off x="1777047" y="1690689"/>
            <a:ext cx="8637905" cy="1674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6144D-85AA-329F-E8A7-00CBA5242EDA}"/>
              </a:ext>
            </a:extLst>
          </p:cNvPr>
          <p:cNvSpPr txBox="1"/>
          <p:nvPr/>
        </p:nvSpPr>
        <p:spPr>
          <a:xfrm>
            <a:off x="7023481" y="6530086"/>
            <a:ext cx="5429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Insertion Sort - Data Structure and Algorithm Tutorials - </a:t>
            </a:r>
            <a:r>
              <a:rPr lang="en-US" sz="1100" dirty="0" err="1">
                <a:hlinkClick r:id="rId3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420792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9DA8-1C3C-5257-90D5-980C8C33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Example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2AD77-962F-7F0D-4B3C-D589FE46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90"/>
          <a:stretch/>
        </p:blipFill>
        <p:spPr>
          <a:xfrm>
            <a:off x="1777047" y="1690689"/>
            <a:ext cx="8637905" cy="233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6144D-85AA-329F-E8A7-00CBA5242EDA}"/>
              </a:ext>
            </a:extLst>
          </p:cNvPr>
          <p:cNvSpPr txBox="1"/>
          <p:nvPr/>
        </p:nvSpPr>
        <p:spPr>
          <a:xfrm>
            <a:off x="7023481" y="6530086"/>
            <a:ext cx="5429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Insertion Sort - Data Structure and Algorithm Tutorials - </a:t>
            </a:r>
            <a:r>
              <a:rPr lang="en-US" sz="1100" dirty="0" err="1">
                <a:hlinkClick r:id="rId3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38060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9DA8-1C3C-5257-90D5-980C8C33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Example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2AD77-962F-7F0D-4B3C-D589FE46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87"/>
          <a:stretch/>
        </p:blipFill>
        <p:spPr>
          <a:xfrm>
            <a:off x="1777047" y="1690689"/>
            <a:ext cx="8637905" cy="3036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6144D-85AA-329F-E8A7-00CBA5242EDA}"/>
              </a:ext>
            </a:extLst>
          </p:cNvPr>
          <p:cNvSpPr txBox="1"/>
          <p:nvPr/>
        </p:nvSpPr>
        <p:spPr>
          <a:xfrm>
            <a:off x="7023481" y="6530086"/>
            <a:ext cx="5429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Insertion Sort - Data Structure and Algorithm Tutorials - </a:t>
            </a:r>
            <a:r>
              <a:rPr lang="en-US" sz="1100" dirty="0" err="1">
                <a:hlinkClick r:id="rId3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126218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9DA8-1C3C-5257-90D5-980C8C33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Sort: Example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2AD77-962F-7F0D-4B3C-D589FE46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7" y="1690688"/>
            <a:ext cx="8637905" cy="4318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6144D-85AA-329F-E8A7-00CBA5242EDA}"/>
              </a:ext>
            </a:extLst>
          </p:cNvPr>
          <p:cNvSpPr txBox="1"/>
          <p:nvPr/>
        </p:nvSpPr>
        <p:spPr>
          <a:xfrm>
            <a:off x="7023481" y="6530086"/>
            <a:ext cx="5429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Insertion Sort - Data Structure and Algorithm Tutorials - </a:t>
            </a:r>
            <a:r>
              <a:rPr lang="en-US" sz="1100" dirty="0" err="1">
                <a:hlinkClick r:id="rId3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28660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Insertion Sort</vt:lpstr>
      <vt:lpstr>Insertion Sort</vt:lpstr>
      <vt:lpstr>Insertion Sort: Steps</vt:lpstr>
      <vt:lpstr>Insertion Sort: pseudo-code</vt:lpstr>
      <vt:lpstr>Insertion Sort: Example</vt:lpstr>
      <vt:lpstr>Insertion Sort: Example</vt:lpstr>
      <vt:lpstr>Insertion Sort: Example</vt:lpstr>
      <vt:lpstr>Insertion Sort: Example</vt:lpstr>
      <vt:lpstr>Insertion Sort: Example</vt:lpstr>
      <vt:lpstr>Insertion Sort: C++ Code</vt:lpstr>
      <vt:lpstr>Insertion Sort: Time complexity</vt:lpstr>
      <vt:lpstr>Insertion Sort: Advantages and Disadvantages</vt:lpstr>
      <vt:lpstr>Insertion Sort: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Bostan  Khan</dc:creator>
  <cp:lastModifiedBy>Bostan  Khan</cp:lastModifiedBy>
  <cp:revision>1</cp:revision>
  <dcterms:created xsi:type="dcterms:W3CDTF">2024-04-23T05:21:24Z</dcterms:created>
  <dcterms:modified xsi:type="dcterms:W3CDTF">2024-04-24T05:55:37Z</dcterms:modified>
</cp:coreProperties>
</file>