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CD023-6E19-4F5A-A247-29D4ABAFEB82}" v="49" dt="2024-04-25T05:23:42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214CD023-6E19-4F5A-A247-29D4ABAFEB82}"/>
    <pc:docChg chg="undo custSel addSld delSld modSld">
      <pc:chgData name="Bostan  Khan" userId="bace0ed3-4e6a-491e-9e73-ed10f1a893a5" providerId="ADAL" clId="{214CD023-6E19-4F5A-A247-29D4ABAFEB82}" dt="2024-04-25T05:23:42.813" v="751" actId="20577"/>
      <pc:docMkLst>
        <pc:docMk/>
      </pc:docMkLst>
      <pc:sldChg chg="modSp new mod">
        <pc:chgData name="Bostan  Khan" userId="bace0ed3-4e6a-491e-9e73-ed10f1a893a5" providerId="ADAL" clId="{214CD023-6E19-4F5A-A247-29D4ABAFEB82}" dt="2024-04-24T04:48:25.272" v="10" actId="20577"/>
        <pc:sldMkLst>
          <pc:docMk/>
          <pc:sldMk cId="3935454625" sldId="256"/>
        </pc:sldMkLst>
        <pc:spChg chg="mod">
          <ac:chgData name="Bostan  Khan" userId="bace0ed3-4e6a-491e-9e73-ed10f1a893a5" providerId="ADAL" clId="{214CD023-6E19-4F5A-A247-29D4ABAFEB82}" dt="2024-04-24T04:48:25.272" v="10" actId="20577"/>
          <ac:spMkLst>
            <pc:docMk/>
            <pc:sldMk cId="3935454625" sldId="256"/>
            <ac:spMk id="2" creationId="{6E3B72E4-1ADF-D8ED-6438-389D3458F0CD}"/>
          </ac:spMkLst>
        </pc:spChg>
      </pc:sldChg>
      <pc:sldChg chg="modSp new mod modAnim">
        <pc:chgData name="Bostan  Khan" userId="bace0ed3-4e6a-491e-9e73-ed10f1a893a5" providerId="ADAL" clId="{214CD023-6E19-4F5A-A247-29D4ABAFEB82}" dt="2024-04-24T05:00:59.022" v="159"/>
        <pc:sldMkLst>
          <pc:docMk/>
          <pc:sldMk cId="2982889262" sldId="257"/>
        </pc:sldMkLst>
        <pc:spChg chg="mod">
          <ac:chgData name="Bostan  Khan" userId="bace0ed3-4e6a-491e-9e73-ed10f1a893a5" providerId="ADAL" clId="{214CD023-6E19-4F5A-A247-29D4ABAFEB82}" dt="2024-04-24T04:48:30.923" v="21" actId="20577"/>
          <ac:spMkLst>
            <pc:docMk/>
            <pc:sldMk cId="2982889262" sldId="257"/>
            <ac:spMk id="2" creationId="{DD96DDF6-27E4-EC8C-8547-351D05A5D308}"/>
          </ac:spMkLst>
        </pc:spChg>
        <pc:spChg chg="mod">
          <ac:chgData name="Bostan  Khan" userId="bace0ed3-4e6a-491e-9e73-ed10f1a893a5" providerId="ADAL" clId="{214CD023-6E19-4F5A-A247-29D4ABAFEB82}" dt="2024-04-24T04:49:54.640" v="84"/>
          <ac:spMkLst>
            <pc:docMk/>
            <pc:sldMk cId="2982889262" sldId="257"/>
            <ac:spMk id="3" creationId="{A6A9F793-FE2F-36C3-580C-8F48250AABCF}"/>
          </ac:spMkLst>
        </pc:spChg>
      </pc:sldChg>
      <pc:sldChg chg="addSp modSp new mod modAnim">
        <pc:chgData name="Bostan  Khan" userId="bace0ed3-4e6a-491e-9e73-ed10f1a893a5" providerId="ADAL" clId="{214CD023-6E19-4F5A-A247-29D4ABAFEB82}" dt="2024-04-24T05:01:11.577" v="163"/>
        <pc:sldMkLst>
          <pc:docMk/>
          <pc:sldMk cId="2626359485" sldId="258"/>
        </pc:sldMkLst>
        <pc:spChg chg="mod">
          <ac:chgData name="Bostan  Khan" userId="bace0ed3-4e6a-491e-9e73-ed10f1a893a5" providerId="ADAL" clId="{214CD023-6E19-4F5A-A247-29D4ABAFEB82}" dt="2024-04-24T04:54:57.221" v="93"/>
          <ac:spMkLst>
            <pc:docMk/>
            <pc:sldMk cId="2626359485" sldId="258"/>
            <ac:spMk id="2" creationId="{0E9D41FE-D808-89CB-FA85-952934D11C9B}"/>
          </ac:spMkLst>
        </pc:spChg>
        <pc:spChg chg="mod">
          <ac:chgData name="Bostan  Khan" userId="bace0ed3-4e6a-491e-9e73-ed10f1a893a5" providerId="ADAL" clId="{214CD023-6E19-4F5A-A247-29D4ABAFEB82}" dt="2024-04-24T05:00:31.593" v="155" actId="113"/>
          <ac:spMkLst>
            <pc:docMk/>
            <pc:sldMk cId="2626359485" sldId="258"/>
            <ac:spMk id="3" creationId="{0648B771-DA37-7C3D-AFB1-B5586020E783}"/>
          </ac:spMkLst>
        </pc:spChg>
        <pc:spChg chg="add mod">
          <ac:chgData name="Bostan  Khan" userId="bace0ed3-4e6a-491e-9e73-ed10f1a893a5" providerId="ADAL" clId="{214CD023-6E19-4F5A-A247-29D4ABAFEB82}" dt="2024-04-24T04:54:50.549" v="92" actId="14100"/>
          <ac:spMkLst>
            <pc:docMk/>
            <pc:sldMk cId="2626359485" sldId="258"/>
            <ac:spMk id="5" creationId="{A5C906ED-32E2-8FD5-4961-FA7736ECF130}"/>
          </ac:spMkLst>
        </pc:spChg>
      </pc:sldChg>
      <pc:sldChg chg="addSp modSp new mod modAnim">
        <pc:chgData name="Bostan  Khan" userId="bace0ed3-4e6a-491e-9e73-ed10f1a893a5" providerId="ADAL" clId="{214CD023-6E19-4F5A-A247-29D4ABAFEB82}" dt="2024-04-25T05:23:32.183" v="750" actId="20577"/>
        <pc:sldMkLst>
          <pc:docMk/>
          <pc:sldMk cId="87953331" sldId="259"/>
        </pc:sldMkLst>
        <pc:spChg chg="mod">
          <ac:chgData name="Bostan  Khan" userId="bace0ed3-4e6a-491e-9e73-ed10f1a893a5" providerId="ADAL" clId="{214CD023-6E19-4F5A-A247-29D4ABAFEB82}" dt="2024-04-24T05:02:14.630" v="180" actId="20577"/>
          <ac:spMkLst>
            <pc:docMk/>
            <pc:sldMk cId="87953331" sldId="259"/>
            <ac:spMk id="2" creationId="{EC945B4D-7D66-02BC-C797-2EDE7FFB17C4}"/>
          </ac:spMkLst>
        </pc:spChg>
        <pc:spChg chg="mod">
          <ac:chgData name="Bostan  Khan" userId="bace0ed3-4e6a-491e-9e73-ed10f1a893a5" providerId="ADAL" clId="{214CD023-6E19-4F5A-A247-29D4ABAFEB82}" dt="2024-04-24T05:02:58.359" v="186" actId="20577"/>
          <ac:spMkLst>
            <pc:docMk/>
            <pc:sldMk cId="87953331" sldId="259"/>
            <ac:spMk id="3" creationId="{5FBA433C-3884-8BBB-A26F-26F51AE2DCE7}"/>
          </ac:spMkLst>
        </pc:spChg>
        <pc:spChg chg="add mod">
          <ac:chgData name="Bostan  Khan" userId="bace0ed3-4e6a-491e-9e73-ed10f1a893a5" providerId="ADAL" clId="{214CD023-6E19-4F5A-A247-29D4ABAFEB82}" dt="2024-04-25T05:23:32.183" v="750" actId="20577"/>
          <ac:spMkLst>
            <pc:docMk/>
            <pc:sldMk cId="87953331" sldId="259"/>
            <ac:spMk id="5" creationId="{E5215EA3-DA5F-77D7-A3ED-E503575AC3F9}"/>
          </ac:spMkLst>
        </pc:spChg>
        <pc:spChg chg="add mod">
          <ac:chgData name="Bostan  Khan" userId="bace0ed3-4e6a-491e-9e73-ed10f1a893a5" providerId="ADAL" clId="{214CD023-6E19-4F5A-A247-29D4ABAFEB82}" dt="2024-04-24T05:04:19.944" v="196"/>
          <ac:spMkLst>
            <pc:docMk/>
            <pc:sldMk cId="87953331" sldId="259"/>
            <ac:spMk id="6" creationId="{3F47C026-D35B-3152-ED4C-5EC0BCF99F8E}"/>
          </ac:spMkLst>
        </pc:spChg>
      </pc:sldChg>
      <pc:sldChg chg="addSp modSp new mod modAnim">
        <pc:chgData name="Bostan  Khan" userId="bace0ed3-4e6a-491e-9e73-ed10f1a893a5" providerId="ADAL" clId="{214CD023-6E19-4F5A-A247-29D4ABAFEB82}" dt="2024-04-24T05:14:55.866" v="229"/>
        <pc:sldMkLst>
          <pc:docMk/>
          <pc:sldMk cId="4285417370" sldId="260"/>
        </pc:sldMkLst>
        <pc:spChg chg="mod">
          <ac:chgData name="Bostan  Khan" userId="bace0ed3-4e6a-491e-9e73-ed10f1a893a5" providerId="ADAL" clId="{214CD023-6E19-4F5A-A247-29D4ABAFEB82}" dt="2024-04-24T05:10:58.682" v="200"/>
          <ac:spMkLst>
            <pc:docMk/>
            <pc:sldMk cId="4285417370" sldId="260"/>
            <ac:spMk id="2" creationId="{F8BB85F4-C4D3-6901-DCEF-13D01D301A4F}"/>
          </ac:spMkLst>
        </pc:spChg>
        <pc:spChg chg="mod">
          <ac:chgData name="Bostan  Khan" userId="bace0ed3-4e6a-491e-9e73-ed10f1a893a5" providerId="ADAL" clId="{214CD023-6E19-4F5A-A247-29D4ABAFEB82}" dt="2024-04-24T05:13:23.612" v="221" actId="20577"/>
          <ac:spMkLst>
            <pc:docMk/>
            <pc:sldMk cId="4285417370" sldId="260"/>
            <ac:spMk id="3" creationId="{CD3B7E76-5EC4-5ADC-C28C-79EA8A2A5E61}"/>
          </ac:spMkLst>
        </pc:spChg>
        <pc:spChg chg="add">
          <ac:chgData name="Bostan  Khan" userId="bace0ed3-4e6a-491e-9e73-ed10f1a893a5" providerId="ADAL" clId="{214CD023-6E19-4F5A-A247-29D4ABAFEB82}" dt="2024-04-24T05:14:47.355" v="225"/>
          <ac:spMkLst>
            <pc:docMk/>
            <pc:sldMk cId="4285417370" sldId="260"/>
            <ac:spMk id="4" creationId="{6634468B-2D7E-3987-B828-D639261965A3}"/>
          </ac:spMkLst>
        </pc:spChg>
        <pc:spChg chg="add mod">
          <ac:chgData name="Bostan  Khan" userId="bace0ed3-4e6a-491e-9e73-ed10f1a893a5" providerId="ADAL" clId="{214CD023-6E19-4F5A-A247-29D4ABAFEB82}" dt="2024-04-24T05:14:49.371" v="227"/>
          <ac:spMkLst>
            <pc:docMk/>
            <pc:sldMk cId="4285417370" sldId="260"/>
            <ac:spMk id="5" creationId="{8CF5FDC0-D157-7804-BD70-B54F94A15E00}"/>
          </ac:spMkLst>
        </pc:spChg>
        <pc:spChg chg="add">
          <ac:chgData name="Bostan  Khan" userId="bace0ed3-4e6a-491e-9e73-ed10f1a893a5" providerId="ADAL" clId="{214CD023-6E19-4F5A-A247-29D4ABAFEB82}" dt="2024-04-24T05:14:50.441" v="228"/>
          <ac:spMkLst>
            <pc:docMk/>
            <pc:sldMk cId="4285417370" sldId="260"/>
            <ac:spMk id="6" creationId="{8E5CE0FF-B8C3-E875-E4ED-AA6ABDCF57E0}"/>
          </ac:spMkLst>
        </pc:spChg>
        <pc:spChg chg="add">
          <ac:chgData name="Bostan  Khan" userId="bace0ed3-4e6a-491e-9e73-ed10f1a893a5" providerId="ADAL" clId="{214CD023-6E19-4F5A-A247-29D4ABAFEB82}" dt="2024-04-24T05:14:55.866" v="229"/>
          <ac:spMkLst>
            <pc:docMk/>
            <pc:sldMk cId="4285417370" sldId="260"/>
            <ac:spMk id="7" creationId="{C1C918DA-81AA-4E8E-9D64-13983EAFBB3C}"/>
          </ac:spMkLst>
        </pc:spChg>
      </pc:sldChg>
      <pc:sldChg chg="addSp delSp modSp new mod setBg modAnim">
        <pc:chgData name="Bostan  Khan" userId="bace0ed3-4e6a-491e-9e73-ed10f1a893a5" providerId="ADAL" clId="{214CD023-6E19-4F5A-A247-29D4ABAFEB82}" dt="2024-04-24T05:18:13.365" v="304"/>
        <pc:sldMkLst>
          <pc:docMk/>
          <pc:sldMk cId="167201447" sldId="261"/>
        </pc:sldMkLst>
        <pc:spChg chg="mod">
          <ac:chgData name="Bostan  Khan" userId="bace0ed3-4e6a-491e-9e73-ed10f1a893a5" providerId="ADAL" clId="{214CD023-6E19-4F5A-A247-29D4ABAFEB82}" dt="2024-04-24T05:17:22.195" v="286" actId="20577"/>
          <ac:spMkLst>
            <pc:docMk/>
            <pc:sldMk cId="167201447" sldId="261"/>
            <ac:spMk id="2" creationId="{D2762BAC-9228-1237-DB7F-5047B4CF8D01}"/>
          </ac:spMkLst>
        </pc:spChg>
        <pc:spChg chg="del">
          <ac:chgData name="Bostan  Khan" userId="bace0ed3-4e6a-491e-9e73-ed10f1a893a5" providerId="ADAL" clId="{214CD023-6E19-4F5A-A247-29D4ABAFEB82}" dt="2024-04-24T05:16:28.427" v="244" actId="22"/>
          <ac:spMkLst>
            <pc:docMk/>
            <pc:sldMk cId="167201447" sldId="261"/>
            <ac:spMk id="3" creationId="{E6EE7D83-1ABB-7B24-E22B-123B20403A82}"/>
          </ac:spMkLst>
        </pc:spChg>
        <pc:spChg chg="add mod">
          <ac:chgData name="Bostan  Khan" userId="bace0ed3-4e6a-491e-9e73-ed10f1a893a5" providerId="ADAL" clId="{214CD023-6E19-4F5A-A247-29D4ABAFEB82}" dt="2024-04-24T05:17:48.688" v="296" actId="1582"/>
          <ac:spMkLst>
            <pc:docMk/>
            <pc:sldMk cId="167201447" sldId="261"/>
            <ac:spMk id="6" creationId="{E68DAA77-3A33-37B6-B6A0-1D91FFAA2F94}"/>
          </ac:spMkLst>
        </pc:spChg>
        <pc:spChg chg="add mod">
          <ac:chgData name="Bostan  Khan" userId="bace0ed3-4e6a-491e-9e73-ed10f1a893a5" providerId="ADAL" clId="{214CD023-6E19-4F5A-A247-29D4ABAFEB82}" dt="2024-04-24T05:18:03.928" v="302" actId="14100"/>
          <ac:spMkLst>
            <pc:docMk/>
            <pc:sldMk cId="167201447" sldId="261"/>
            <ac:spMk id="7" creationId="{24FCA896-810B-3EFE-8325-702FF60C28EA}"/>
          </ac:spMkLst>
        </pc:spChg>
        <pc:spChg chg="add del">
          <ac:chgData name="Bostan  Khan" userId="bace0ed3-4e6a-491e-9e73-ed10f1a893a5" providerId="ADAL" clId="{214CD023-6E19-4F5A-A247-29D4ABAFEB82}" dt="2024-04-24T05:17:16.287" v="276" actId="26606"/>
          <ac:spMkLst>
            <pc:docMk/>
            <pc:sldMk cId="167201447" sldId="261"/>
            <ac:spMk id="10" creationId="{D4771268-CB57-404A-9271-370EB28F6090}"/>
          </ac:spMkLst>
        </pc:spChg>
        <pc:picChg chg="add mod ord">
          <ac:chgData name="Bostan  Khan" userId="bace0ed3-4e6a-491e-9e73-ed10f1a893a5" providerId="ADAL" clId="{214CD023-6E19-4F5A-A247-29D4ABAFEB82}" dt="2024-04-24T05:17:56.669" v="299" actId="1076"/>
          <ac:picMkLst>
            <pc:docMk/>
            <pc:sldMk cId="167201447" sldId="261"/>
            <ac:picMk id="5" creationId="{2DC4076E-6497-F0EE-84E0-3008A3F9DB49}"/>
          </ac:picMkLst>
        </pc:picChg>
      </pc:sldChg>
      <pc:sldChg chg="addSp delSp modSp new mod">
        <pc:chgData name="Bostan  Khan" userId="bace0ed3-4e6a-491e-9e73-ed10f1a893a5" providerId="ADAL" clId="{214CD023-6E19-4F5A-A247-29D4ABAFEB82}" dt="2024-04-24T05:21:04.537" v="336" actId="1076"/>
        <pc:sldMkLst>
          <pc:docMk/>
          <pc:sldMk cId="567317682" sldId="262"/>
        </pc:sldMkLst>
        <pc:spChg chg="mod">
          <ac:chgData name="Bostan  Khan" userId="bace0ed3-4e6a-491e-9e73-ed10f1a893a5" providerId="ADAL" clId="{214CD023-6E19-4F5A-A247-29D4ABAFEB82}" dt="2024-04-24T05:19:06.882" v="314" actId="20577"/>
          <ac:spMkLst>
            <pc:docMk/>
            <pc:sldMk cId="567317682" sldId="262"/>
            <ac:spMk id="2" creationId="{1E790650-5775-5901-9066-3C9CFEBDF704}"/>
          </ac:spMkLst>
        </pc:spChg>
        <pc:spChg chg="del">
          <ac:chgData name="Bostan  Khan" userId="bace0ed3-4e6a-491e-9e73-ed10f1a893a5" providerId="ADAL" clId="{214CD023-6E19-4F5A-A247-29D4ABAFEB82}" dt="2024-04-24T05:19:49.627" v="323" actId="478"/>
          <ac:spMkLst>
            <pc:docMk/>
            <pc:sldMk cId="567317682" sldId="262"/>
            <ac:spMk id="3" creationId="{2051355A-B2A7-ED4C-6F34-80FD9CC2DDDA}"/>
          </ac:spMkLst>
        </pc:spChg>
        <pc:picChg chg="add del">
          <ac:chgData name="Bostan  Khan" userId="bace0ed3-4e6a-491e-9e73-ed10f1a893a5" providerId="ADAL" clId="{214CD023-6E19-4F5A-A247-29D4ABAFEB82}" dt="2024-04-24T05:19:26.034" v="316" actId="22"/>
          <ac:picMkLst>
            <pc:docMk/>
            <pc:sldMk cId="567317682" sldId="262"/>
            <ac:picMk id="5" creationId="{93E9BEC7-9090-841A-D8AF-9C7E3BF015D2}"/>
          </ac:picMkLst>
        </pc:picChg>
        <pc:picChg chg="add del">
          <ac:chgData name="Bostan  Khan" userId="bace0ed3-4e6a-491e-9e73-ed10f1a893a5" providerId="ADAL" clId="{214CD023-6E19-4F5A-A247-29D4ABAFEB82}" dt="2024-04-24T05:19:28.836" v="318" actId="22"/>
          <ac:picMkLst>
            <pc:docMk/>
            <pc:sldMk cId="567317682" sldId="262"/>
            <ac:picMk id="7" creationId="{F1610817-617B-1C31-1F42-C383625AEC53}"/>
          </ac:picMkLst>
        </pc:picChg>
        <pc:picChg chg="add del">
          <ac:chgData name="Bostan  Khan" userId="bace0ed3-4e6a-491e-9e73-ed10f1a893a5" providerId="ADAL" clId="{214CD023-6E19-4F5A-A247-29D4ABAFEB82}" dt="2024-04-24T05:19:33.457" v="320" actId="22"/>
          <ac:picMkLst>
            <pc:docMk/>
            <pc:sldMk cId="567317682" sldId="262"/>
            <ac:picMk id="9" creationId="{BAD3D841-09AA-701B-6AAB-B2BFF24742DD}"/>
          </ac:picMkLst>
        </pc:picChg>
        <pc:picChg chg="add del mod">
          <ac:chgData name="Bostan  Khan" userId="bace0ed3-4e6a-491e-9e73-ed10f1a893a5" providerId="ADAL" clId="{214CD023-6E19-4F5A-A247-29D4ABAFEB82}" dt="2024-04-24T05:20:03.270" v="325" actId="478"/>
          <ac:picMkLst>
            <pc:docMk/>
            <pc:sldMk cId="567317682" sldId="262"/>
            <ac:picMk id="11" creationId="{6F6B3294-B051-48DB-273F-F6EE39C48342}"/>
          </ac:picMkLst>
        </pc:picChg>
        <pc:picChg chg="add mod">
          <ac:chgData name="Bostan  Khan" userId="bace0ed3-4e6a-491e-9e73-ed10f1a893a5" providerId="ADAL" clId="{214CD023-6E19-4F5A-A247-29D4ABAFEB82}" dt="2024-04-24T05:21:04.537" v="336" actId="1076"/>
          <ac:picMkLst>
            <pc:docMk/>
            <pc:sldMk cId="567317682" sldId="262"/>
            <ac:picMk id="13" creationId="{0F8C7353-96A1-AEDA-0744-31C0E6D960E2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1:00.689" v="335" actId="1076"/>
        <pc:sldMkLst>
          <pc:docMk/>
          <pc:sldMk cId="1182208023" sldId="263"/>
        </pc:sldMkLst>
        <pc:picChg chg="add mod">
          <ac:chgData name="Bostan  Khan" userId="bace0ed3-4e6a-491e-9e73-ed10f1a893a5" providerId="ADAL" clId="{214CD023-6E19-4F5A-A247-29D4ABAFEB82}" dt="2024-04-24T05:21:00.689" v="335" actId="1076"/>
          <ac:picMkLst>
            <pc:docMk/>
            <pc:sldMk cId="1182208023" sldId="263"/>
            <ac:picMk id="4" creationId="{6802D788-926B-4EDC-86E3-456C8112E92A}"/>
          </ac:picMkLst>
        </pc:picChg>
        <pc:picChg chg="del">
          <ac:chgData name="Bostan  Khan" userId="bace0ed3-4e6a-491e-9e73-ed10f1a893a5" providerId="ADAL" clId="{214CD023-6E19-4F5A-A247-29D4ABAFEB82}" dt="2024-04-24T05:20:21.816" v="328" actId="478"/>
          <ac:picMkLst>
            <pc:docMk/>
            <pc:sldMk cId="1182208023" sldId="263"/>
            <ac:picMk id="13" creationId="{0F8C7353-96A1-AEDA-0744-31C0E6D960E2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0:54.519" v="334" actId="1076"/>
        <pc:sldMkLst>
          <pc:docMk/>
          <pc:sldMk cId="1316926665" sldId="264"/>
        </pc:sldMkLst>
        <pc:picChg chg="del">
          <ac:chgData name="Bostan  Khan" userId="bace0ed3-4e6a-491e-9e73-ed10f1a893a5" providerId="ADAL" clId="{214CD023-6E19-4F5A-A247-29D4ABAFEB82}" dt="2024-04-24T05:20:46.609" v="332" actId="478"/>
          <ac:picMkLst>
            <pc:docMk/>
            <pc:sldMk cId="1316926665" sldId="264"/>
            <ac:picMk id="4" creationId="{6802D788-926B-4EDC-86E3-456C8112E92A}"/>
          </ac:picMkLst>
        </pc:picChg>
        <pc:picChg chg="add mod">
          <ac:chgData name="Bostan  Khan" userId="bace0ed3-4e6a-491e-9e73-ed10f1a893a5" providerId="ADAL" clId="{214CD023-6E19-4F5A-A247-29D4ABAFEB82}" dt="2024-04-24T05:20:54.519" v="334" actId="1076"/>
          <ac:picMkLst>
            <pc:docMk/>
            <pc:sldMk cId="1316926665" sldId="264"/>
            <ac:picMk id="5" creationId="{5D08947F-DB1B-1624-1CF6-254FC809C8FB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1:55.992" v="345" actId="1076"/>
        <pc:sldMkLst>
          <pc:docMk/>
          <pc:sldMk cId="1182585997" sldId="265"/>
        </pc:sldMkLst>
        <pc:picChg chg="add mod modCrop">
          <ac:chgData name="Bostan  Khan" userId="bace0ed3-4e6a-491e-9e73-ed10f1a893a5" providerId="ADAL" clId="{214CD023-6E19-4F5A-A247-29D4ABAFEB82}" dt="2024-04-24T05:21:55.992" v="345" actId="1076"/>
          <ac:picMkLst>
            <pc:docMk/>
            <pc:sldMk cId="1182585997" sldId="265"/>
            <ac:picMk id="4" creationId="{492A4444-EBDB-8831-AD36-EDF8AB54D3CD}"/>
          </ac:picMkLst>
        </pc:picChg>
        <pc:picChg chg="del">
          <ac:chgData name="Bostan  Khan" userId="bace0ed3-4e6a-491e-9e73-ed10f1a893a5" providerId="ADAL" clId="{214CD023-6E19-4F5A-A247-29D4ABAFEB82}" dt="2024-04-24T05:21:18.758" v="338" actId="478"/>
          <ac:picMkLst>
            <pc:docMk/>
            <pc:sldMk cId="1182585997" sldId="265"/>
            <ac:picMk id="5" creationId="{5D08947F-DB1B-1624-1CF6-254FC809C8FB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2:27.735" v="353" actId="1076"/>
        <pc:sldMkLst>
          <pc:docMk/>
          <pc:sldMk cId="1556665133" sldId="266"/>
        </pc:sldMkLst>
        <pc:picChg chg="del">
          <ac:chgData name="Bostan  Khan" userId="bace0ed3-4e6a-491e-9e73-ed10f1a893a5" providerId="ADAL" clId="{214CD023-6E19-4F5A-A247-29D4ABAFEB82}" dt="2024-04-24T05:22:12.419" v="349" actId="478"/>
          <ac:picMkLst>
            <pc:docMk/>
            <pc:sldMk cId="1556665133" sldId="266"/>
            <ac:picMk id="4" creationId="{492A4444-EBDB-8831-AD36-EDF8AB54D3CD}"/>
          </ac:picMkLst>
        </pc:picChg>
        <pc:picChg chg="add mod">
          <ac:chgData name="Bostan  Khan" userId="bace0ed3-4e6a-491e-9e73-ed10f1a893a5" providerId="ADAL" clId="{214CD023-6E19-4F5A-A247-29D4ABAFEB82}" dt="2024-04-24T05:22:27.735" v="353" actId="1076"/>
          <ac:picMkLst>
            <pc:docMk/>
            <pc:sldMk cId="1556665133" sldId="266"/>
            <ac:picMk id="5" creationId="{A1950A2E-31A8-19D0-DA96-859007931A9D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3:07.352" v="358" actId="1076"/>
        <pc:sldMkLst>
          <pc:docMk/>
          <pc:sldMk cId="2410601026" sldId="267"/>
        </pc:sldMkLst>
        <pc:picChg chg="add mod">
          <ac:chgData name="Bostan  Khan" userId="bace0ed3-4e6a-491e-9e73-ed10f1a893a5" providerId="ADAL" clId="{214CD023-6E19-4F5A-A247-29D4ABAFEB82}" dt="2024-04-24T05:23:07.352" v="358" actId="1076"/>
          <ac:picMkLst>
            <pc:docMk/>
            <pc:sldMk cId="2410601026" sldId="267"/>
            <ac:picMk id="4" creationId="{AE14712F-39C3-D3CF-8194-69D93B588AB7}"/>
          </ac:picMkLst>
        </pc:picChg>
        <pc:picChg chg="del">
          <ac:chgData name="Bostan  Khan" userId="bace0ed3-4e6a-491e-9e73-ed10f1a893a5" providerId="ADAL" clId="{214CD023-6E19-4F5A-A247-29D4ABAFEB82}" dt="2024-04-24T05:22:58.789" v="355" actId="478"/>
          <ac:picMkLst>
            <pc:docMk/>
            <pc:sldMk cId="2410601026" sldId="267"/>
            <ac:picMk id="5" creationId="{A1950A2E-31A8-19D0-DA96-859007931A9D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3:35.944" v="362" actId="1076"/>
        <pc:sldMkLst>
          <pc:docMk/>
          <pc:sldMk cId="216611625" sldId="268"/>
        </pc:sldMkLst>
        <pc:picChg chg="del">
          <ac:chgData name="Bostan  Khan" userId="bace0ed3-4e6a-491e-9e73-ed10f1a893a5" providerId="ADAL" clId="{214CD023-6E19-4F5A-A247-29D4ABAFEB82}" dt="2024-04-24T05:23:30.241" v="360" actId="478"/>
          <ac:picMkLst>
            <pc:docMk/>
            <pc:sldMk cId="216611625" sldId="268"/>
            <ac:picMk id="4" creationId="{AE14712F-39C3-D3CF-8194-69D93B588AB7}"/>
          </ac:picMkLst>
        </pc:picChg>
        <pc:picChg chg="add mod">
          <ac:chgData name="Bostan  Khan" userId="bace0ed3-4e6a-491e-9e73-ed10f1a893a5" providerId="ADAL" clId="{214CD023-6E19-4F5A-A247-29D4ABAFEB82}" dt="2024-04-24T05:23:35.944" v="362" actId="1076"/>
          <ac:picMkLst>
            <pc:docMk/>
            <pc:sldMk cId="216611625" sldId="268"/>
            <ac:picMk id="5" creationId="{A0BE82A1-1A3F-B717-4939-12983C7BBC84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4:03.639" v="366" actId="1076"/>
        <pc:sldMkLst>
          <pc:docMk/>
          <pc:sldMk cId="2016443315" sldId="269"/>
        </pc:sldMkLst>
        <pc:picChg chg="add mod">
          <ac:chgData name="Bostan  Khan" userId="bace0ed3-4e6a-491e-9e73-ed10f1a893a5" providerId="ADAL" clId="{214CD023-6E19-4F5A-A247-29D4ABAFEB82}" dt="2024-04-24T05:24:03.639" v="366" actId="1076"/>
          <ac:picMkLst>
            <pc:docMk/>
            <pc:sldMk cId="2016443315" sldId="269"/>
            <ac:picMk id="4" creationId="{098F5C41-48A8-8D30-FD37-BF104B0FDABB}"/>
          </ac:picMkLst>
        </pc:picChg>
        <pc:picChg chg="del">
          <ac:chgData name="Bostan  Khan" userId="bace0ed3-4e6a-491e-9e73-ed10f1a893a5" providerId="ADAL" clId="{214CD023-6E19-4F5A-A247-29D4ABAFEB82}" dt="2024-04-24T05:23:59.745" v="364" actId="478"/>
          <ac:picMkLst>
            <pc:docMk/>
            <pc:sldMk cId="2016443315" sldId="269"/>
            <ac:picMk id="5" creationId="{A0BE82A1-1A3F-B717-4939-12983C7BBC84}"/>
          </ac:picMkLst>
        </pc:picChg>
      </pc:sldChg>
      <pc:sldChg chg="addSp delSp modSp add mod">
        <pc:chgData name="Bostan  Khan" userId="bace0ed3-4e6a-491e-9e73-ed10f1a893a5" providerId="ADAL" clId="{214CD023-6E19-4F5A-A247-29D4ABAFEB82}" dt="2024-04-24T05:24:29.007" v="370" actId="1076"/>
        <pc:sldMkLst>
          <pc:docMk/>
          <pc:sldMk cId="2927813585" sldId="270"/>
        </pc:sldMkLst>
        <pc:picChg chg="del">
          <ac:chgData name="Bostan  Khan" userId="bace0ed3-4e6a-491e-9e73-ed10f1a893a5" providerId="ADAL" clId="{214CD023-6E19-4F5A-A247-29D4ABAFEB82}" dt="2024-04-24T05:24:21.042" v="368" actId="478"/>
          <ac:picMkLst>
            <pc:docMk/>
            <pc:sldMk cId="2927813585" sldId="270"/>
            <ac:picMk id="4" creationId="{098F5C41-48A8-8D30-FD37-BF104B0FDABB}"/>
          </ac:picMkLst>
        </pc:picChg>
        <pc:picChg chg="add mod">
          <ac:chgData name="Bostan  Khan" userId="bace0ed3-4e6a-491e-9e73-ed10f1a893a5" providerId="ADAL" clId="{214CD023-6E19-4F5A-A247-29D4ABAFEB82}" dt="2024-04-24T05:24:29.007" v="370" actId="1076"/>
          <ac:picMkLst>
            <pc:docMk/>
            <pc:sldMk cId="2927813585" sldId="270"/>
            <ac:picMk id="5" creationId="{529C25D4-4561-2C05-BA24-3F1DB804292C}"/>
          </ac:picMkLst>
        </pc:picChg>
      </pc:sldChg>
      <pc:sldChg chg="addSp delSp modSp new mod modAnim">
        <pc:chgData name="Bostan  Khan" userId="bace0ed3-4e6a-491e-9e73-ed10f1a893a5" providerId="ADAL" clId="{214CD023-6E19-4F5A-A247-29D4ABAFEB82}" dt="2024-04-25T05:23:42.813" v="751" actId="20577"/>
        <pc:sldMkLst>
          <pc:docMk/>
          <pc:sldMk cId="2981493658" sldId="271"/>
        </pc:sldMkLst>
        <pc:spChg chg="mod">
          <ac:chgData name="Bostan  Khan" userId="bace0ed3-4e6a-491e-9e73-ed10f1a893a5" providerId="ADAL" clId="{214CD023-6E19-4F5A-A247-29D4ABAFEB82}" dt="2024-04-24T05:27:02.355" v="441" actId="20577"/>
          <ac:spMkLst>
            <pc:docMk/>
            <pc:sldMk cId="2981493658" sldId="271"/>
            <ac:spMk id="2" creationId="{607CC241-5562-CAE4-D627-AA369C9A5BED}"/>
          </ac:spMkLst>
        </pc:spChg>
        <pc:spChg chg="del">
          <ac:chgData name="Bostan  Khan" userId="bace0ed3-4e6a-491e-9e73-ed10f1a893a5" providerId="ADAL" clId="{214CD023-6E19-4F5A-A247-29D4ABAFEB82}" dt="2024-04-24T05:25:56.604" v="382"/>
          <ac:spMkLst>
            <pc:docMk/>
            <pc:sldMk cId="2981493658" sldId="271"/>
            <ac:spMk id="3" creationId="{4C79EE22-1C06-23C5-B48D-B7E2535BA676}"/>
          </ac:spMkLst>
        </pc:spChg>
        <pc:spChg chg="add mod">
          <ac:chgData name="Bostan  Khan" userId="bace0ed3-4e6a-491e-9e73-ed10f1a893a5" providerId="ADAL" clId="{214CD023-6E19-4F5A-A247-29D4ABAFEB82}" dt="2024-04-24T05:46:48.185" v="740"/>
          <ac:spMkLst>
            <pc:docMk/>
            <pc:sldMk cId="2981493658" sldId="271"/>
            <ac:spMk id="3" creationId="{E3D68BCC-1D20-FE08-1706-BD641049ACBB}"/>
          </ac:spMkLst>
        </pc:spChg>
        <pc:spChg chg="add mod">
          <ac:chgData name="Bostan  Khan" userId="bace0ed3-4e6a-491e-9e73-ed10f1a893a5" providerId="ADAL" clId="{214CD023-6E19-4F5A-A247-29D4ABAFEB82}" dt="2024-04-25T05:23:42.813" v="751" actId="20577"/>
          <ac:spMkLst>
            <pc:docMk/>
            <pc:sldMk cId="2981493658" sldId="271"/>
            <ac:spMk id="4" creationId="{CDFF00E3-71C9-7661-6574-F8A796AD7982}"/>
          </ac:spMkLst>
        </pc:spChg>
        <pc:spChg chg="add mod">
          <ac:chgData name="Bostan  Khan" userId="bace0ed3-4e6a-491e-9e73-ed10f1a893a5" providerId="ADAL" clId="{214CD023-6E19-4F5A-A247-29D4ABAFEB82}" dt="2024-04-24T05:26:37.119" v="402" actId="1076"/>
          <ac:spMkLst>
            <pc:docMk/>
            <pc:sldMk cId="2981493658" sldId="271"/>
            <ac:spMk id="6" creationId="{5AA1D7A6-BE66-636B-0D34-3CA695CD681D}"/>
          </ac:spMkLst>
        </pc:spChg>
        <pc:spChg chg="add mod">
          <ac:chgData name="Bostan  Khan" userId="bace0ed3-4e6a-491e-9e73-ed10f1a893a5" providerId="ADAL" clId="{214CD023-6E19-4F5A-A247-29D4ABAFEB82}" dt="2024-04-24T05:26:47.375" v="414" actId="1076"/>
          <ac:spMkLst>
            <pc:docMk/>
            <pc:sldMk cId="2981493658" sldId="271"/>
            <ac:spMk id="7" creationId="{C016479B-459D-0E5B-B85D-567BF1C6B222}"/>
          </ac:spMkLst>
        </pc:spChg>
        <pc:picChg chg="add mod modCrop">
          <ac:chgData name="Bostan  Khan" userId="bace0ed3-4e6a-491e-9e73-ed10f1a893a5" providerId="ADAL" clId="{214CD023-6E19-4F5A-A247-29D4ABAFEB82}" dt="2024-04-24T05:26:30.072" v="396" actId="1076"/>
          <ac:picMkLst>
            <pc:docMk/>
            <pc:sldMk cId="2981493658" sldId="271"/>
            <ac:picMk id="5" creationId="{0791929C-EC06-57FD-8B3D-FBC9A4E49838}"/>
          </ac:picMkLst>
        </pc:picChg>
      </pc:sldChg>
      <pc:sldChg chg="delSp modSp add del mod delAnim">
        <pc:chgData name="Bostan  Khan" userId="bace0ed3-4e6a-491e-9e73-ed10f1a893a5" providerId="ADAL" clId="{214CD023-6E19-4F5A-A247-29D4ABAFEB82}" dt="2024-04-24T05:27:26.881" v="446" actId="47"/>
        <pc:sldMkLst>
          <pc:docMk/>
          <pc:sldMk cId="2323865539" sldId="272"/>
        </pc:sldMkLst>
        <pc:spChg chg="mod">
          <ac:chgData name="Bostan  Khan" userId="bace0ed3-4e6a-491e-9e73-ed10f1a893a5" providerId="ADAL" clId="{214CD023-6E19-4F5A-A247-29D4ABAFEB82}" dt="2024-04-24T05:27:12.047" v="443" actId="6549"/>
          <ac:spMkLst>
            <pc:docMk/>
            <pc:sldMk cId="2323865539" sldId="272"/>
            <ac:spMk id="2" creationId="{607CC241-5562-CAE4-D627-AA369C9A5BED}"/>
          </ac:spMkLst>
        </pc:spChg>
        <pc:spChg chg="del">
          <ac:chgData name="Bostan  Khan" userId="bace0ed3-4e6a-491e-9e73-ed10f1a893a5" providerId="ADAL" clId="{214CD023-6E19-4F5A-A247-29D4ABAFEB82}" dt="2024-04-24T05:27:15.885" v="444" actId="478"/>
          <ac:spMkLst>
            <pc:docMk/>
            <pc:sldMk cId="2323865539" sldId="272"/>
            <ac:spMk id="4" creationId="{CDFF00E3-71C9-7661-6574-F8A796AD7982}"/>
          </ac:spMkLst>
        </pc:spChg>
        <pc:spChg chg="del">
          <ac:chgData name="Bostan  Khan" userId="bace0ed3-4e6a-491e-9e73-ed10f1a893a5" providerId="ADAL" clId="{214CD023-6E19-4F5A-A247-29D4ABAFEB82}" dt="2024-04-24T05:27:24.860" v="445" actId="478"/>
          <ac:spMkLst>
            <pc:docMk/>
            <pc:sldMk cId="2323865539" sldId="272"/>
            <ac:spMk id="6" creationId="{5AA1D7A6-BE66-636B-0D34-3CA695CD681D}"/>
          </ac:spMkLst>
        </pc:spChg>
      </pc:sldChg>
      <pc:sldChg chg="addSp delSp modSp new mod">
        <pc:chgData name="Bostan  Khan" userId="bace0ed3-4e6a-491e-9e73-ed10f1a893a5" providerId="ADAL" clId="{214CD023-6E19-4F5A-A247-29D4ABAFEB82}" dt="2024-04-24T05:35:31.294" v="683" actId="1076"/>
        <pc:sldMkLst>
          <pc:docMk/>
          <pc:sldMk cId="2403515138" sldId="272"/>
        </pc:sldMkLst>
        <pc:spChg chg="mod">
          <ac:chgData name="Bostan  Khan" userId="bace0ed3-4e6a-491e-9e73-ed10f1a893a5" providerId="ADAL" clId="{214CD023-6E19-4F5A-A247-29D4ABAFEB82}" dt="2024-04-24T05:35:10.926" v="646" actId="1076"/>
          <ac:spMkLst>
            <pc:docMk/>
            <pc:sldMk cId="2403515138" sldId="272"/>
            <ac:spMk id="2" creationId="{396B7761-D719-E5CF-A4F4-E65CA21E1935}"/>
          </ac:spMkLst>
        </pc:spChg>
        <pc:spChg chg="del mod">
          <ac:chgData name="Bostan  Khan" userId="bace0ed3-4e6a-491e-9e73-ed10f1a893a5" providerId="ADAL" clId="{214CD023-6E19-4F5A-A247-29D4ABAFEB82}" dt="2024-04-24T05:33:06.633" v="510" actId="478"/>
          <ac:spMkLst>
            <pc:docMk/>
            <pc:sldMk cId="2403515138" sldId="272"/>
            <ac:spMk id="3" creationId="{7C91B2DA-CBAF-D262-A91A-FB2DE2A38E87}"/>
          </ac:spMkLst>
        </pc:spChg>
        <pc:spChg chg="add del">
          <ac:chgData name="Bostan  Khan" userId="bace0ed3-4e6a-491e-9e73-ed10f1a893a5" providerId="ADAL" clId="{214CD023-6E19-4F5A-A247-29D4ABAFEB82}" dt="2024-04-24T05:29:11.229" v="460" actId="22"/>
          <ac:spMkLst>
            <pc:docMk/>
            <pc:sldMk cId="2403515138" sldId="272"/>
            <ac:spMk id="5" creationId="{0A3ACF59-3DFA-262F-F5A1-49F6F4347F2A}"/>
          </ac:spMkLst>
        </pc:spChg>
        <pc:spChg chg="add del mod">
          <ac:chgData name="Bostan  Khan" userId="bace0ed3-4e6a-491e-9e73-ed10f1a893a5" providerId="ADAL" clId="{214CD023-6E19-4F5A-A247-29D4ABAFEB82}" dt="2024-04-24T05:33:06.633" v="510" actId="478"/>
          <ac:spMkLst>
            <pc:docMk/>
            <pc:sldMk cId="2403515138" sldId="272"/>
            <ac:spMk id="7" creationId="{DF6A4DA4-161B-E625-36A0-4206810E78CF}"/>
          </ac:spMkLst>
        </pc:spChg>
        <pc:spChg chg="add del mod">
          <ac:chgData name="Bostan  Khan" userId="bace0ed3-4e6a-491e-9e73-ed10f1a893a5" providerId="ADAL" clId="{214CD023-6E19-4F5A-A247-29D4ABAFEB82}" dt="2024-04-24T05:33:06.633" v="510" actId="478"/>
          <ac:spMkLst>
            <pc:docMk/>
            <pc:sldMk cId="2403515138" sldId="272"/>
            <ac:spMk id="9" creationId="{731487E5-15F3-38AE-2056-E845EF3B63F2}"/>
          </ac:spMkLst>
        </pc:spChg>
        <pc:spChg chg="add mod">
          <ac:chgData name="Bostan  Khan" userId="bace0ed3-4e6a-491e-9e73-ed10f1a893a5" providerId="ADAL" clId="{214CD023-6E19-4F5A-A247-29D4ABAFEB82}" dt="2024-04-24T05:35:31.294" v="683" actId="1076"/>
          <ac:spMkLst>
            <pc:docMk/>
            <pc:sldMk cId="2403515138" sldId="272"/>
            <ac:spMk id="11" creationId="{40E4DED3-4480-3120-FB57-9604D30530AF}"/>
          </ac:spMkLst>
        </pc:spChg>
        <pc:picChg chg="add mod modCrop">
          <ac:chgData name="Bostan  Khan" userId="bace0ed3-4e6a-491e-9e73-ed10f1a893a5" providerId="ADAL" clId="{214CD023-6E19-4F5A-A247-29D4ABAFEB82}" dt="2024-04-24T05:34:58.894" v="645" actId="1076"/>
          <ac:picMkLst>
            <pc:docMk/>
            <pc:sldMk cId="2403515138" sldId="272"/>
            <ac:picMk id="10" creationId="{078C43C3-587C-5FA3-1B96-EA9C887777CB}"/>
          </ac:picMkLst>
        </pc:picChg>
      </pc:sldChg>
      <pc:sldChg chg="addSp delSp modSp new mod">
        <pc:chgData name="Bostan  Khan" userId="bace0ed3-4e6a-491e-9e73-ed10f1a893a5" providerId="ADAL" clId="{214CD023-6E19-4F5A-A247-29D4ABAFEB82}" dt="2024-04-24T05:32:51.677" v="509" actId="732"/>
        <pc:sldMkLst>
          <pc:docMk/>
          <pc:sldMk cId="2540614224" sldId="273"/>
        </pc:sldMkLst>
        <pc:spChg chg="mod">
          <ac:chgData name="Bostan  Khan" userId="bace0ed3-4e6a-491e-9e73-ed10f1a893a5" providerId="ADAL" clId="{214CD023-6E19-4F5A-A247-29D4ABAFEB82}" dt="2024-04-24T05:32:25.253" v="504" actId="1076"/>
          <ac:spMkLst>
            <pc:docMk/>
            <pc:sldMk cId="2540614224" sldId="273"/>
            <ac:spMk id="2" creationId="{925D4750-5583-341B-4E61-9F5F0C10D80D}"/>
          </ac:spMkLst>
        </pc:spChg>
        <pc:spChg chg="del">
          <ac:chgData name="Bostan  Khan" userId="bace0ed3-4e6a-491e-9e73-ed10f1a893a5" providerId="ADAL" clId="{214CD023-6E19-4F5A-A247-29D4ABAFEB82}" dt="2024-04-24T05:32:29.088" v="506" actId="478"/>
          <ac:spMkLst>
            <pc:docMk/>
            <pc:sldMk cId="2540614224" sldId="273"/>
            <ac:spMk id="3" creationId="{47559593-28A1-1269-5AF8-C104CC01442E}"/>
          </ac:spMkLst>
        </pc:spChg>
        <pc:picChg chg="add mod">
          <ac:chgData name="Bostan  Khan" userId="bace0ed3-4e6a-491e-9e73-ed10f1a893a5" providerId="ADAL" clId="{214CD023-6E19-4F5A-A247-29D4ABAFEB82}" dt="2024-04-24T05:32:00.695" v="497"/>
          <ac:picMkLst>
            <pc:docMk/>
            <pc:sldMk cId="2540614224" sldId="273"/>
            <ac:picMk id="4" creationId="{FE9E2BED-6C24-0032-5CEC-0BAB57FF8C4A}"/>
          </ac:picMkLst>
        </pc:picChg>
        <pc:picChg chg="add mod modCrop">
          <ac:chgData name="Bostan  Khan" userId="bace0ed3-4e6a-491e-9e73-ed10f1a893a5" providerId="ADAL" clId="{214CD023-6E19-4F5A-A247-29D4ABAFEB82}" dt="2024-04-24T05:32:51.677" v="509" actId="732"/>
          <ac:picMkLst>
            <pc:docMk/>
            <pc:sldMk cId="2540614224" sldId="273"/>
            <ac:picMk id="5" creationId="{FE58A170-A2B8-1A63-682C-D0B8C9030E77}"/>
          </ac:picMkLst>
        </pc:picChg>
      </pc:sldChg>
      <pc:sldChg chg="addSp modSp add mod modAnim">
        <pc:chgData name="Bostan  Khan" userId="bace0ed3-4e6a-491e-9e73-ed10f1a893a5" providerId="ADAL" clId="{214CD023-6E19-4F5A-A247-29D4ABAFEB82}" dt="2024-04-24T05:46:32.069" v="739" actId="1076"/>
        <pc:sldMkLst>
          <pc:docMk/>
          <pc:sldMk cId="1596294916" sldId="274"/>
        </pc:sldMkLst>
        <pc:spChg chg="mod">
          <ac:chgData name="Bostan  Khan" userId="bace0ed3-4e6a-491e-9e73-ed10f1a893a5" providerId="ADAL" clId="{214CD023-6E19-4F5A-A247-29D4ABAFEB82}" dt="2024-04-24T05:36:17.005" v="686" actId="1076"/>
          <ac:spMkLst>
            <pc:docMk/>
            <pc:sldMk cId="1596294916" sldId="274"/>
            <ac:spMk id="2" creationId="{396B7761-D719-E5CF-A4F4-E65CA21E1935}"/>
          </ac:spMkLst>
        </pc:spChg>
        <pc:spChg chg="add mod">
          <ac:chgData name="Bostan  Khan" userId="bace0ed3-4e6a-491e-9e73-ed10f1a893a5" providerId="ADAL" clId="{214CD023-6E19-4F5A-A247-29D4ABAFEB82}" dt="2024-04-24T05:46:32.069" v="739" actId="1076"/>
          <ac:spMkLst>
            <pc:docMk/>
            <pc:sldMk cId="1596294916" sldId="274"/>
            <ac:spMk id="5" creationId="{C888C3A9-115D-8797-5170-4ADAD68ADBB4}"/>
          </ac:spMkLst>
        </pc:spChg>
        <pc:spChg chg="mod">
          <ac:chgData name="Bostan  Khan" userId="bace0ed3-4e6a-491e-9e73-ed10f1a893a5" providerId="ADAL" clId="{214CD023-6E19-4F5A-A247-29D4ABAFEB82}" dt="2024-04-24T05:36:12.975" v="684" actId="1076"/>
          <ac:spMkLst>
            <pc:docMk/>
            <pc:sldMk cId="1596294916" sldId="274"/>
            <ac:spMk id="7" creationId="{DF6A4DA4-161B-E625-36A0-4206810E78CF}"/>
          </ac:spMkLst>
        </pc:spChg>
        <pc:spChg chg="mod">
          <ac:chgData name="Bostan  Khan" userId="bace0ed3-4e6a-491e-9e73-ed10f1a893a5" providerId="ADAL" clId="{214CD023-6E19-4F5A-A247-29D4ABAFEB82}" dt="2024-04-24T05:36:14.878" v="685" actId="1076"/>
          <ac:spMkLst>
            <pc:docMk/>
            <pc:sldMk cId="1596294916" sldId="274"/>
            <ac:spMk id="9" creationId="{731487E5-15F3-38AE-2056-E845EF3B63F2}"/>
          </ac:spMkLst>
        </pc:spChg>
      </pc:sldChg>
      <pc:sldChg chg="addSp delSp modSp new mod">
        <pc:chgData name="Bostan  Khan" userId="bace0ed3-4e6a-491e-9e73-ed10f1a893a5" providerId="ADAL" clId="{214CD023-6E19-4F5A-A247-29D4ABAFEB82}" dt="2024-04-24T05:47:35.164" v="747" actId="1076"/>
        <pc:sldMkLst>
          <pc:docMk/>
          <pc:sldMk cId="2671356496" sldId="275"/>
        </pc:sldMkLst>
        <pc:spChg chg="mod">
          <ac:chgData name="Bostan  Khan" userId="bace0ed3-4e6a-491e-9e73-ed10f1a893a5" providerId="ADAL" clId="{214CD023-6E19-4F5A-A247-29D4ABAFEB82}" dt="2024-04-24T05:46:03.437" v="720" actId="20577"/>
          <ac:spMkLst>
            <pc:docMk/>
            <pc:sldMk cId="2671356496" sldId="275"/>
            <ac:spMk id="2" creationId="{DCE83048-48ED-E51C-71B0-FCFDFA489E2A}"/>
          </ac:spMkLst>
        </pc:spChg>
        <pc:spChg chg="del">
          <ac:chgData name="Bostan  Khan" userId="bace0ed3-4e6a-491e-9e73-ed10f1a893a5" providerId="ADAL" clId="{214CD023-6E19-4F5A-A247-29D4ABAFEB82}" dt="2024-04-24T05:47:08.962" v="741"/>
          <ac:spMkLst>
            <pc:docMk/>
            <pc:sldMk cId="2671356496" sldId="275"/>
            <ac:spMk id="3" creationId="{72CBCB4B-8D4D-30D7-B33A-76F5782FC42B}"/>
          </ac:spMkLst>
        </pc:spChg>
        <pc:spChg chg="add mod">
          <ac:chgData name="Bostan  Khan" userId="bace0ed3-4e6a-491e-9e73-ed10f1a893a5" providerId="ADAL" clId="{214CD023-6E19-4F5A-A247-29D4ABAFEB82}" dt="2024-04-24T05:47:16.722" v="742"/>
          <ac:spMkLst>
            <pc:docMk/>
            <pc:sldMk cId="2671356496" sldId="275"/>
            <ac:spMk id="5" creationId="{2274C5AF-D4A4-DF9C-230F-C7C220F7F8CF}"/>
          </ac:spMkLst>
        </pc:spChg>
        <pc:graphicFrameChg chg="add mod modGraphic">
          <ac:chgData name="Bostan  Khan" userId="bace0ed3-4e6a-491e-9e73-ed10f1a893a5" providerId="ADAL" clId="{214CD023-6E19-4F5A-A247-29D4ABAFEB82}" dt="2024-04-24T05:47:35.164" v="747" actId="1076"/>
          <ac:graphicFrameMkLst>
            <pc:docMk/>
            <pc:sldMk cId="2671356496" sldId="275"/>
            <ac:graphicFrameMk id="4" creationId="{4BEBF288-90BC-DE82-71BE-CA524AB9C02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481-EA61-B920-8C8C-A52899D0F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2B668-FDA3-0104-D2F8-44906564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5067-18CD-E6FC-B179-D0D1CD60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0CC8-4282-7CED-85F7-2D8E52ED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1759-E42A-3507-E4DF-AD1DD9D9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13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DCBF-46CD-CA0B-7B23-F2153BEE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BCEC-0063-EC9F-7845-6B4DE2265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2716-4F4A-BD9E-7CDE-9AAECBAD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A7C0-F639-36BD-E248-0A83D958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7E57-C420-BCF7-0A66-DBE083CC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29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8B28C-E8E8-DB2A-D435-AA70F64B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45F1-34E8-78DB-5463-8A4CE19F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A821-0309-A3DC-80D9-54F4A859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5E8F-9479-DC0D-D321-06D574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B2D8-5D7B-DECC-9B98-3E6B77B1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987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369C-40BC-D616-185A-0DB90EB1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64D9-4572-854D-C0DF-9371A9C2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E3DD-1924-2E18-CFF8-571C1CF0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5575-5404-1733-EE5B-0B84A305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5E85-1BB1-FFA6-10C2-AD6DF8CE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87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4128-C694-C35F-5382-98E19CA3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E6075-1148-208B-0F3C-3F20585F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626A-527E-EA82-546F-037A6DC3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C3A7-8081-C421-9239-C09ED8EC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EA88-9FD3-A1BC-D398-CEAA8C1F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05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81A5-871E-E585-2233-3EF44529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5B65-1CC8-E411-C511-C33F34802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6A7E1-EC74-C63A-801B-275C8B8AA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EBADA-5F61-54F9-3567-6CE88293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274F-6DE5-9F8E-1A04-37F2417B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6BDB-0F6A-9D09-F464-50C800C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1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6554-86EC-C4F4-2E37-C895B345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5DC8-34C8-EEE0-6261-3B9CB0DB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57925-5442-27DA-A5DB-7C52EC59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8D0E8-D17F-548F-1ABC-8CC2396B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5219-6A17-F772-3169-6CA30BA4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A0E38-1392-7BA0-CD90-8BAB8399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5771-328C-9605-934B-A8FEFA03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48BD5-E5BC-0E89-1F27-6CE2F816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54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9356-84F6-13A4-FF79-40E140A9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6EB00-E761-F607-62A8-C9B9735A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E287-EDE5-985F-751A-212D8741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BCFB-95EF-2267-A9FA-9E719715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182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F8DBE-16B3-151D-084C-02B71CAB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61733-3664-FE52-5387-C4E31899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5C052-EAA9-A343-378D-40CFF163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11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F010-55B5-3225-C2A5-178D2A39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B190-1409-2721-2AA8-98278A9B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9CDDD-6507-250D-405B-364CA6EC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BF0B-3020-D89B-F8D9-AC9D607D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2431C-7F70-650B-6FE6-150F570E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20DA-7404-72EB-08D8-66C88FED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71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D231-5EE0-DC85-8CFC-7391C68E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55D06-8F2F-1AEC-049E-53D2C03C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1FB2B-9EA7-2F85-B282-22040952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AFFF-6940-6525-60ED-9AB74907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E576-A09D-88E2-F62D-B96A7CE7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8E62-1A44-0880-20EC-51380F17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200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9C925-73F1-F491-0468-06C554A1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2EDAF-3C35-AB29-E4D3-5650C902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A933-96F2-D4D0-1757-B4D1AFB5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7AD54-EEE6-474F-9BC1-E2916F25BFF9}" type="datetimeFigureOut">
              <a:rPr lang="en-PK" smtClean="0"/>
              <a:t>25/04/2024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3C25-334C-7779-E295-EECB1FCC6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B2CD-2F52-2096-D354-4D588EFCF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28911-44B9-4EAE-B5C0-30E918B676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75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merge-so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erge-s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erge-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erge-s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erge-so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72E4-1ADF-D8ED-6438-389D3458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AF62C-D90D-0E1D-A922-D82CDEDE9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45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A4444-EBDB-8831-AD36-EDF8AB54D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" t="12898" r="4003" b="12827"/>
          <a:stretch/>
        </p:blipFill>
        <p:spPr>
          <a:xfrm>
            <a:off x="2363754" y="1690688"/>
            <a:ext cx="7464491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0A2E-31A8-19D0-DA96-85900793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578721"/>
            <a:ext cx="762106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6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4712F-39C3-D3CF-8194-69D93B58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34" y="1617536"/>
            <a:ext cx="750674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0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E82A1-1A3F-B717-4939-12983C7B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690688"/>
            <a:ext cx="739243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F5C41-48A8-8D30-FD37-BF104B0F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690688"/>
            <a:ext cx="741148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4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C25D4-4561-2C05-BA24-3F1DB804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690688"/>
            <a:ext cx="738290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750-5583-341B-4E61-9F5F0C1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96" y="18255"/>
            <a:ext cx="10515600" cy="1325563"/>
          </a:xfrm>
        </p:spPr>
        <p:txBody>
          <a:bodyPr/>
          <a:lstStyle/>
          <a:p>
            <a:r>
              <a:rPr lang="en-US" dirty="0"/>
              <a:t>Merge Sort Algorithm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8A170-A2B8-1A63-682C-D0B8C903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29" y="1154782"/>
            <a:ext cx="7382142" cy="5529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061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C241-5562-CAE4-D627-AA369C9A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Code: </a:t>
            </a:r>
            <a:r>
              <a:rPr lang="en-US" dirty="0" err="1"/>
              <a:t>MergeSort</a:t>
            </a:r>
            <a:r>
              <a:rPr lang="en-US" dirty="0"/>
              <a:t> Function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F00E3-71C9-7661-6574-F8A796AD7982}"/>
              </a:ext>
            </a:extLst>
          </p:cNvPr>
          <p:cNvSpPr txBox="1"/>
          <p:nvPr/>
        </p:nvSpPr>
        <p:spPr>
          <a:xfrm>
            <a:off x="838200" y="2127377"/>
            <a:ext cx="3854958" cy="224676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mergeSort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p, r):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 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 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q 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(p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r)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mergeSort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p, q)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mergeSort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q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r)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p, q, 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1929C-EC06-57FD-8B3D-FBC9A4E49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568" b="44239"/>
          <a:stretch/>
        </p:blipFill>
        <p:spPr>
          <a:xfrm>
            <a:off x="6096000" y="2127377"/>
            <a:ext cx="3854958" cy="346761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1D7A6-BE66-636B-0D34-3CA695CD681D}"/>
              </a:ext>
            </a:extLst>
          </p:cNvPr>
          <p:cNvSpPr txBox="1"/>
          <p:nvPr/>
        </p:nvSpPr>
        <p:spPr>
          <a:xfrm>
            <a:off x="2404041" y="183794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6479B-459D-0E5B-B85D-567BF1C6B222}"/>
              </a:ext>
            </a:extLst>
          </p:cNvPr>
          <p:cNvSpPr txBox="1"/>
          <p:nvPr/>
        </p:nvSpPr>
        <p:spPr>
          <a:xfrm>
            <a:off x="7634409" y="1837944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68BCC-1D20-FE08-1706-BD641049ACBB}"/>
              </a:ext>
            </a:extLst>
          </p:cNvPr>
          <p:cNvSpPr txBox="1"/>
          <p:nvPr/>
        </p:nvSpPr>
        <p:spPr>
          <a:xfrm>
            <a:off x="118110" y="6636009"/>
            <a:ext cx="6240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Source: Merge Sort (With Code in Python/C++/Java/C) (programiz.com)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98149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7761-D719-E5CF-A4F4-E65CA21E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317183"/>
            <a:ext cx="10515600" cy="487490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 Code: Merge Function</a:t>
            </a:r>
            <a:endParaRPr lang="en-PK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78C43C3-587C-5FA3-1B96-EA9C88777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3"/>
          <a:stretch/>
        </p:blipFill>
        <p:spPr>
          <a:xfrm>
            <a:off x="7114032" y="938579"/>
            <a:ext cx="3541719" cy="552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E4DED3-4480-3120-FB57-9604D30530AF}"/>
              </a:ext>
            </a:extLst>
          </p:cNvPr>
          <p:cNvSpPr txBox="1"/>
          <p:nvPr/>
        </p:nvSpPr>
        <p:spPr>
          <a:xfrm>
            <a:off x="740664" y="3059668"/>
            <a:ext cx="681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merge function we need to do something like this in code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351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7761-D719-E5CF-A4F4-E65CA21E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66175"/>
            <a:ext cx="10515600" cy="487490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 Code: Merge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B2DA-CBAF-D262-A91A-FB2DE2A3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A4DA4-161B-E625-36A0-4206810E78CF}"/>
              </a:ext>
            </a:extLst>
          </p:cNvPr>
          <p:cNvSpPr txBox="1"/>
          <p:nvPr/>
        </p:nvSpPr>
        <p:spPr>
          <a:xfrm>
            <a:off x="118110" y="690182"/>
            <a:ext cx="6094476" cy="6001643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Merge two subarrays L and M into 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[],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Create L ← A[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p..q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and M ← A[q+1..r]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n1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q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n2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q;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[n1],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[n2];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n1;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[p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j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n2;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[q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j];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Maintain current index of sub-arrays and main array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j, k;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j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k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p;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Until we reach either end of either L or M, pick larger among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elements L and M and place them in the correct position at A[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p..r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87E5-15F3-38AE-2056-E845EF3B63F2}"/>
              </a:ext>
            </a:extLst>
          </p:cNvPr>
          <p:cNvSpPr txBox="1"/>
          <p:nvPr/>
        </p:nvSpPr>
        <p:spPr>
          <a:xfrm>
            <a:off x="6351270" y="690182"/>
            <a:ext cx="6094476" cy="618630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n1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n2) {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[j]) {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[k]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[k]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sz="1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k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;}</a:t>
            </a:r>
            <a:b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When we run out of elements in either L or M,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pick up the remaining elements and put in A[</a:t>
            </a:r>
            <a:r>
              <a:rPr lang="en-US" sz="1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p..r</a:t>
            </a:r>
            <a:r>
              <a:rPr lang="en-US" sz="1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n1) {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[k]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k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b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(j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n2) {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[k] 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sz="1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k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8C3A9-115D-8797-5170-4ADAD68ADBB4}"/>
              </a:ext>
            </a:extLst>
          </p:cNvPr>
          <p:cNvSpPr txBox="1"/>
          <p:nvPr/>
        </p:nvSpPr>
        <p:spPr>
          <a:xfrm>
            <a:off x="118110" y="6636009"/>
            <a:ext cx="6240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Source: Merge Sort (With Code in Python/C++/Java/C) (programiz.com)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596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DDF6-27E4-EC8C-8547-351D05A5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F793-FE2F-36C3-580C-8F48250A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sorting algorithms based on the principle of </a:t>
            </a:r>
            <a:r>
              <a:rPr lang="en-US" b="1" dirty="0"/>
              <a:t>Divide and Conquer Algorithm</a:t>
            </a:r>
            <a:r>
              <a:rPr lang="en-US" dirty="0"/>
              <a:t>.</a:t>
            </a:r>
          </a:p>
          <a:p>
            <a:r>
              <a:rPr lang="en-US" dirty="0"/>
              <a:t>In Divide and Conquer </a:t>
            </a:r>
            <a:r>
              <a:rPr lang="en-US" dirty="0" err="1"/>
              <a:t>algrorithm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problem is divided into multiple sub-problems</a:t>
            </a:r>
          </a:p>
          <a:p>
            <a:pPr lvl="1"/>
            <a:r>
              <a:rPr lang="en-US" dirty="0"/>
              <a:t>Each sub-problem is solved individually.</a:t>
            </a:r>
          </a:p>
          <a:p>
            <a:pPr lvl="1"/>
            <a:r>
              <a:rPr lang="en-US" dirty="0"/>
              <a:t>Finally, sub-problems are combined to form the final solution.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28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3048-48ED-E51C-71B0-FCFDFA48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Time Complexity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EBF288-90BC-DE82-71BE-CA524AB9C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434585"/>
              </p:ext>
            </p:extLst>
          </p:nvPr>
        </p:nvGraphicFramePr>
        <p:xfrm>
          <a:off x="2118735" y="1690688"/>
          <a:ext cx="8480310" cy="3534948"/>
        </p:xfrm>
        <a:graphic>
          <a:graphicData uri="http://schemas.openxmlformats.org/drawingml/2006/table">
            <a:tbl>
              <a:tblPr/>
              <a:tblGrid>
                <a:gridCol w="4240155">
                  <a:extLst>
                    <a:ext uri="{9D8B030D-6E8A-4147-A177-3AD203B41FA5}">
                      <a16:colId xmlns:a16="http://schemas.microsoft.com/office/drawing/2014/main" val="3907757161"/>
                    </a:ext>
                  </a:extLst>
                </a:gridCol>
                <a:gridCol w="4240155">
                  <a:extLst>
                    <a:ext uri="{9D8B030D-6E8A-4147-A177-3AD203B41FA5}">
                      <a16:colId xmlns:a16="http://schemas.microsoft.com/office/drawing/2014/main" val="970254815"/>
                    </a:ext>
                  </a:extLst>
                </a:gridCol>
              </a:tblGrid>
              <a:tr h="589158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effectLst/>
                        </a:rPr>
                        <a:t>Time Complexity</a:t>
                      </a:r>
                      <a:endParaRPr lang="en-US" sz="2100" b="0" dirty="0">
                        <a:effectLst/>
                      </a:endParaRP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100">
                          <a:effectLst/>
                        </a:rPr>
                        <a:t> 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19207"/>
                  </a:ext>
                </a:extLst>
              </a:tr>
              <a:tr h="589158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Best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O(n*log n)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4016"/>
                  </a:ext>
                </a:extLst>
              </a:tr>
              <a:tr h="589158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Worst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O(n*log n)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17548"/>
                  </a:ext>
                </a:extLst>
              </a:tr>
              <a:tr h="589158">
                <a:tc>
                  <a:txBody>
                    <a:bodyPr/>
                    <a:lstStyle/>
                    <a:p>
                      <a:r>
                        <a:rPr lang="en-US" sz="2100" dirty="0">
                          <a:effectLst/>
                        </a:rPr>
                        <a:t>Average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O(n*log n)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3031"/>
                  </a:ext>
                </a:extLst>
              </a:tr>
              <a:tr h="589158">
                <a:tc>
                  <a:txBody>
                    <a:bodyPr/>
                    <a:lstStyle/>
                    <a:p>
                      <a:pPr algn="l"/>
                      <a:r>
                        <a:rPr lang="en-US" sz="2100" b="1">
                          <a:effectLst/>
                        </a:rPr>
                        <a:t>Space Complexity</a:t>
                      </a:r>
                      <a:endParaRPr lang="en-US" sz="2100" b="0">
                        <a:effectLst/>
                      </a:endParaRP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O(n)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72467"/>
                  </a:ext>
                </a:extLst>
              </a:tr>
              <a:tr h="589158">
                <a:tc>
                  <a:txBody>
                    <a:bodyPr/>
                    <a:lstStyle/>
                    <a:p>
                      <a:pPr algn="l"/>
                      <a:r>
                        <a:rPr lang="en-US" sz="2100" b="1">
                          <a:effectLst/>
                        </a:rPr>
                        <a:t>Stability</a:t>
                      </a:r>
                      <a:endParaRPr lang="en-US" sz="2100" b="0">
                        <a:effectLst/>
                      </a:endParaRP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effectLst/>
                        </a:rPr>
                        <a:t>Yes</a:t>
                      </a:r>
                    </a:p>
                  </a:txBody>
                  <a:tcPr marL="267799" marR="267799" marT="133900" marB="133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489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74C5AF-D4A4-DF9C-230F-C7C220F7F8CF}"/>
              </a:ext>
            </a:extLst>
          </p:cNvPr>
          <p:cNvSpPr txBox="1"/>
          <p:nvPr/>
        </p:nvSpPr>
        <p:spPr>
          <a:xfrm>
            <a:off x="118110" y="6636009"/>
            <a:ext cx="6240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Source: Merge Sort (With Code in Python/C++/Java/C) (programiz.com)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6713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41FE-D808-89CB-FA85-952934D1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B771-DA37-7C3D-AFB1-B5586020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03519"/>
          </a:xfrm>
        </p:spPr>
        <p:txBody>
          <a:bodyPr/>
          <a:lstStyle/>
          <a:p>
            <a:r>
              <a:rPr lang="en-US" dirty="0"/>
              <a:t>Suppose we had to sort an array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r>
              <a:rPr lang="en-US" dirty="0"/>
              <a:t> A subproblem would be to sort a sub-section of this array starting at index </a:t>
            </a:r>
            <a:r>
              <a:rPr lang="en-US" b="1" dirty="0"/>
              <a:t>p </a:t>
            </a:r>
            <a:r>
              <a:rPr lang="en-US" dirty="0"/>
              <a:t>and ending at index </a:t>
            </a:r>
            <a:r>
              <a:rPr lang="en-US" b="1" dirty="0"/>
              <a:t>r</a:t>
            </a:r>
            <a:r>
              <a:rPr lang="en-US" dirty="0"/>
              <a:t>, denoted as </a:t>
            </a:r>
            <a:r>
              <a:rPr lang="en-US" b="1" dirty="0"/>
              <a:t>A[</a:t>
            </a:r>
            <a:r>
              <a:rPr lang="en-US" b="1" dirty="0" err="1"/>
              <a:t>p..r</a:t>
            </a:r>
            <a:r>
              <a:rPr lang="en-US" b="1" dirty="0"/>
              <a:t>]</a:t>
            </a:r>
            <a:r>
              <a:rPr lang="en-US" dirty="0"/>
              <a:t>.</a:t>
            </a:r>
          </a:p>
          <a:p>
            <a:r>
              <a:rPr lang="en-US" b="1" dirty="0"/>
              <a:t>Divide: </a:t>
            </a:r>
            <a:r>
              <a:rPr lang="en-US" dirty="0"/>
              <a:t>If </a:t>
            </a:r>
            <a:r>
              <a:rPr lang="en-US" b="1" dirty="0"/>
              <a:t>q</a:t>
            </a:r>
            <a:r>
              <a:rPr lang="en-US" dirty="0"/>
              <a:t> is the half-way point between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, then we can split the subarray </a:t>
            </a:r>
            <a:r>
              <a:rPr lang="en-US" b="1" dirty="0"/>
              <a:t>A[</a:t>
            </a:r>
            <a:r>
              <a:rPr lang="en-US" b="1" dirty="0" err="1"/>
              <a:t>p..r</a:t>
            </a:r>
            <a:r>
              <a:rPr lang="en-US" b="1" dirty="0"/>
              <a:t>] </a:t>
            </a:r>
            <a:r>
              <a:rPr lang="en-US" dirty="0"/>
              <a:t>into two arrays </a:t>
            </a:r>
            <a:r>
              <a:rPr lang="en-US" b="1" dirty="0"/>
              <a:t>A[</a:t>
            </a:r>
            <a:r>
              <a:rPr lang="en-US" b="1" dirty="0" err="1"/>
              <a:t>p..q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A[q+1, r]</a:t>
            </a:r>
            <a:r>
              <a:rPr lang="en-US" dirty="0"/>
              <a:t>.</a:t>
            </a:r>
          </a:p>
          <a:p>
            <a:r>
              <a:rPr lang="en-US" b="1" dirty="0"/>
              <a:t>Conquer: </a:t>
            </a:r>
            <a:r>
              <a:rPr lang="en-US" dirty="0"/>
              <a:t>Try to sort both the subarrays </a:t>
            </a:r>
            <a:r>
              <a:rPr lang="en-US" b="1" dirty="0"/>
              <a:t>A[</a:t>
            </a:r>
            <a:r>
              <a:rPr lang="en-US" b="1" dirty="0" err="1"/>
              <a:t>p..q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A[q+1, r]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If we haven't yet reached the base case, we again divide both these subarrays and try to sort them.</a:t>
            </a:r>
          </a:p>
          <a:p>
            <a:r>
              <a:rPr lang="en-US" b="1" dirty="0"/>
              <a:t>Combine: </a:t>
            </a:r>
            <a:r>
              <a:rPr lang="en-US" dirty="0"/>
              <a:t>When the conquer step reaches the base step and we get two sorted subarrays </a:t>
            </a:r>
            <a:r>
              <a:rPr lang="en-US" b="1" dirty="0"/>
              <a:t>A[</a:t>
            </a:r>
            <a:r>
              <a:rPr lang="en-US" b="1" dirty="0" err="1"/>
              <a:t>p..q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A[q+1, r]</a:t>
            </a:r>
            <a:r>
              <a:rPr lang="en-US" dirty="0"/>
              <a:t> for array </a:t>
            </a:r>
            <a:r>
              <a:rPr lang="en-US" b="1" dirty="0"/>
              <a:t>A[</a:t>
            </a:r>
            <a:r>
              <a:rPr lang="en-US" b="1" dirty="0" err="1"/>
              <a:t>p..r</a:t>
            </a:r>
            <a:r>
              <a:rPr lang="en-US" b="1" dirty="0"/>
              <a:t>]</a:t>
            </a:r>
            <a:r>
              <a:rPr lang="en-US" dirty="0"/>
              <a:t>, we combine the results by creating a sorted array </a:t>
            </a:r>
            <a:r>
              <a:rPr lang="en-US" b="1" dirty="0"/>
              <a:t>A[</a:t>
            </a:r>
            <a:r>
              <a:rPr lang="en-US" b="1" dirty="0" err="1"/>
              <a:t>p..r</a:t>
            </a:r>
            <a:r>
              <a:rPr lang="en-US" b="1" dirty="0"/>
              <a:t>]</a:t>
            </a:r>
            <a:r>
              <a:rPr lang="en-US" dirty="0"/>
              <a:t> from two sorted subarrays </a:t>
            </a:r>
            <a:r>
              <a:rPr lang="en-US" b="1" dirty="0"/>
              <a:t>A[</a:t>
            </a:r>
            <a:r>
              <a:rPr lang="en-US" b="1" dirty="0" err="1"/>
              <a:t>p..q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A[q+1, r]</a:t>
            </a:r>
            <a:endParaRPr lang="en-PK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906ED-32E2-8FD5-4961-FA7736ECF130}"/>
              </a:ext>
            </a:extLst>
          </p:cNvPr>
          <p:cNvSpPr txBox="1"/>
          <p:nvPr/>
        </p:nvSpPr>
        <p:spPr>
          <a:xfrm>
            <a:off x="7994142" y="6596390"/>
            <a:ext cx="3966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Merge Sort (With Code in Python/C++/Java/C) (programiz.com)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6263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5B4D-7D66-02BC-C797-2EDE7FFB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33C-3884-8BBB-A26F-26F51AE2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MergeSort</a:t>
            </a:r>
            <a:r>
              <a:rPr lang="en-US" dirty="0"/>
              <a:t> function repeatedly divides the array into two halves until we reach a stage where we try to perform </a:t>
            </a:r>
            <a:r>
              <a:rPr lang="en-US" dirty="0" err="1"/>
              <a:t>MergeSort</a:t>
            </a:r>
            <a:r>
              <a:rPr lang="en-US" dirty="0"/>
              <a:t> on a subarray of size 1 i.e. </a:t>
            </a:r>
            <a:r>
              <a:rPr lang="en-US" b="1" dirty="0"/>
              <a:t>p == r</a:t>
            </a:r>
            <a:r>
              <a:rPr lang="en-US" dirty="0"/>
              <a:t>.</a:t>
            </a:r>
          </a:p>
          <a:p>
            <a:r>
              <a:rPr lang="en-US" dirty="0"/>
              <a:t>After that, the merge function comes into play and combines the sorted arrays into larger arrays until the whole array is merged.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15EA3-DA5F-77D7-A3ED-E503575AC3F9}"/>
              </a:ext>
            </a:extLst>
          </p:cNvPr>
          <p:cNvSpPr txBox="1"/>
          <p:nvPr/>
        </p:nvSpPr>
        <p:spPr>
          <a:xfrm>
            <a:off x="3048762" y="3979228"/>
            <a:ext cx="6094476" cy="224676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mergeSort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p, r):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 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 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q 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(p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r)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pt-BR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mergeSort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p, q)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mergeSort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q</a:t>
            </a:r>
            <a:r>
              <a:rPr lang="pt-BR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r)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</a:t>
            </a:r>
            <a:r>
              <a:rPr lang="pt-BR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(A, p, q, 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7C026-D35B-3152-ED4C-5EC0BCF99F8E}"/>
              </a:ext>
            </a:extLst>
          </p:cNvPr>
          <p:cNvSpPr txBox="1"/>
          <p:nvPr/>
        </p:nvSpPr>
        <p:spPr>
          <a:xfrm>
            <a:off x="7994142" y="6596390"/>
            <a:ext cx="3966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Merge Sort (With Code in Python/C++/Java/C) (programiz.com)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8795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85F4-C4D3-6901-DCEF-13D01D3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7E76-5EC4-5ADC-C28C-79EA8A2A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recursive algorithm is dependent on a base case and the ability to combine the results from base cases.</a:t>
            </a:r>
          </a:p>
          <a:p>
            <a:r>
              <a:rPr lang="en-US" dirty="0"/>
              <a:t>The most important part of the merge sort algorithm is </a:t>
            </a:r>
            <a:r>
              <a:rPr lang="en-US" b="1" dirty="0"/>
              <a:t>merge </a:t>
            </a:r>
            <a:r>
              <a:rPr lang="en-US" dirty="0"/>
              <a:t>step.</a:t>
            </a:r>
          </a:p>
          <a:p>
            <a:r>
              <a:rPr lang="en-US" dirty="0"/>
              <a:t>The </a:t>
            </a:r>
            <a:r>
              <a:rPr lang="en-US" b="1" dirty="0"/>
              <a:t>merge</a:t>
            </a:r>
            <a:r>
              <a:rPr lang="en-US" dirty="0"/>
              <a:t> step is the solution to the simple problem of merging two sorted arrays to build one large sorted array.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54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BAC-9228-1237-DB7F-5047B4CF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44"/>
            <a:ext cx="10515600" cy="1325563"/>
          </a:xfrm>
        </p:spPr>
        <p:txBody>
          <a:bodyPr/>
          <a:lstStyle/>
          <a:p>
            <a:r>
              <a:rPr lang="en-US" dirty="0"/>
              <a:t>Merge Sort Algorithm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4076E-6497-F0EE-84E0-3008A3F9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929" y="1054834"/>
            <a:ext cx="7382142" cy="55294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8DAA77-3A33-37B6-B6A0-1D91FFAA2F94}"/>
              </a:ext>
            </a:extLst>
          </p:cNvPr>
          <p:cNvSpPr/>
          <p:nvPr/>
        </p:nvSpPr>
        <p:spPr>
          <a:xfrm>
            <a:off x="2267712" y="1133856"/>
            <a:ext cx="3547872" cy="2907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CA896-810B-3EFE-8325-702FF60C28EA}"/>
              </a:ext>
            </a:extLst>
          </p:cNvPr>
          <p:cNvSpPr/>
          <p:nvPr/>
        </p:nvSpPr>
        <p:spPr>
          <a:xfrm>
            <a:off x="6245352" y="1133856"/>
            <a:ext cx="3678936" cy="552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2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C7353-96A1-AEDA-0744-31C0E6D9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690688"/>
            <a:ext cx="656364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2D788-926B-4EDC-86E3-456C8112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690688"/>
            <a:ext cx="704948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650-5775-5901-9066-3C9CFEB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8947F-DB1B-1624-1CF6-254FC809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558236"/>
            <a:ext cx="7487695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1034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Wingdings</vt:lpstr>
      <vt:lpstr>Office Theme</vt:lpstr>
      <vt:lpstr>Merge Sort</vt:lpstr>
      <vt:lpstr>Merge Sort</vt:lpstr>
      <vt:lpstr>Divide and Conquer Strategy</vt:lpstr>
      <vt:lpstr>Merge Sort Algorithm</vt:lpstr>
      <vt:lpstr>Merge Sort Algorithm</vt:lpstr>
      <vt:lpstr>Merge Sort Algorithm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Algorithm</vt:lpstr>
      <vt:lpstr>Merge Sort Code: MergeSort Function</vt:lpstr>
      <vt:lpstr>Merge Sort Code: Merge Function</vt:lpstr>
      <vt:lpstr>Merge Sort Code: Merge Function</vt:lpstr>
      <vt:lpstr>Merge Sort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Bostan  Khan</dc:creator>
  <cp:lastModifiedBy>Bostan  Khan</cp:lastModifiedBy>
  <cp:revision>1</cp:revision>
  <dcterms:created xsi:type="dcterms:W3CDTF">2024-04-24T04:48:06Z</dcterms:created>
  <dcterms:modified xsi:type="dcterms:W3CDTF">2024-04-25T05:23:49Z</dcterms:modified>
</cp:coreProperties>
</file>