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CC9A8-375F-40CC-BF96-439310851DD5}" v="66" dt="2024-04-30T06:43:5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tan  Khan" userId="bace0ed3-4e6a-491e-9e73-ed10f1a893a5" providerId="ADAL" clId="{ED2CC9A8-375F-40CC-BF96-439310851DD5}"/>
    <pc:docChg chg="undo custSel addSld modSld sldOrd">
      <pc:chgData name="Bostan  Khan" userId="bace0ed3-4e6a-491e-9e73-ed10f1a893a5" providerId="ADAL" clId="{ED2CC9A8-375F-40CC-BF96-439310851DD5}" dt="2024-04-30T07:21:37.690" v="668" actId="729"/>
      <pc:docMkLst>
        <pc:docMk/>
      </pc:docMkLst>
      <pc:sldChg chg="modSp new mod">
        <pc:chgData name="Bostan  Khan" userId="bace0ed3-4e6a-491e-9e73-ed10f1a893a5" providerId="ADAL" clId="{ED2CC9A8-375F-40CC-BF96-439310851DD5}" dt="2024-04-24T06:23:08.044" v="10" actId="20577"/>
        <pc:sldMkLst>
          <pc:docMk/>
          <pc:sldMk cId="2027223492" sldId="256"/>
        </pc:sldMkLst>
        <pc:spChg chg="mod">
          <ac:chgData name="Bostan  Khan" userId="bace0ed3-4e6a-491e-9e73-ed10f1a893a5" providerId="ADAL" clId="{ED2CC9A8-375F-40CC-BF96-439310851DD5}" dt="2024-04-24T06:23:08.044" v="10" actId="20577"/>
          <ac:spMkLst>
            <pc:docMk/>
            <pc:sldMk cId="2027223492" sldId="256"/>
            <ac:spMk id="2" creationId="{4CFC2F35-429D-EDC2-08B7-DEE31316E849}"/>
          </ac:spMkLst>
        </pc:spChg>
      </pc:sldChg>
      <pc:sldChg chg="modSp new mod modAnim">
        <pc:chgData name="Bostan  Khan" userId="bace0ed3-4e6a-491e-9e73-ed10f1a893a5" providerId="ADAL" clId="{ED2CC9A8-375F-40CC-BF96-439310851DD5}" dt="2024-04-24T06:31:25.405" v="106" actId="20577"/>
        <pc:sldMkLst>
          <pc:docMk/>
          <pc:sldMk cId="785280631" sldId="257"/>
        </pc:sldMkLst>
        <pc:spChg chg="mod">
          <ac:chgData name="Bostan  Khan" userId="bace0ed3-4e6a-491e-9e73-ed10f1a893a5" providerId="ADAL" clId="{ED2CC9A8-375F-40CC-BF96-439310851DD5}" dt="2024-04-24T06:31:25.405" v="106" actId="20577"/>
          <ac:spMkLst>
            <pc:docMk/>
            <pc:sldMk cId="785280631" sldId="257"/>
            <ac:spMk id="2" creationId="{A75E0000-73C2-2086-0862-9A43FB114971}"/>
          </ac:spMkLst>
        </pc:spChg>
        <pc:spChg chg="mod">
          <ac:chgData name="Bostan  Khan" userId="bace0ed3-4e6a-491e-9e73-ed10f1a893a5" providerId="ADAL" clId="{ED2CC9A8-375F-40CC-BF96-439310851DD5}" dt="2024-04-24T06:26:49.227" v="76" actId="20577"/>
          <ac:spMkLst>
            <pc:docMk/>
            <pc:sldMk cId="785280631" sldId="257"/>
            <ac:spMk id="3" creationId="{ED84F004-8796-8B36-3218-9E74B7E2977A}"/>
          </ac:spMkLst>
        </pc:spChg>
      </pc:sldChg>
      <pc:sldChg chg="addSp delSp modSp new mod">
        <pc:chgData name="Bostan  Khan" userId="bace0ed3-4e6a-491e-9e73-ed10f1a893a5" providerId="ADAL" clId="{ED2CC9A8-375F-40CC-BF96-439310851DD5}" dt="2024-04-24T06:26:33.878" v="73" actId="208"/>
        <pc:sldMkLst>
          <pc:docMk/>
          <pc:sldMk cId="2270341386" sldId="258"/>
        </pc:sldMkLst>
        <pc:spChg chg="mod">
          <ac:chgData name="Bostan  Khan" userId="bace0ed3-4e6a-491e-9e73-ed10f1a893a5" providerId="ADAL" clId="{ED2CC9A8-375F-40CC-BF96-439310851DD5}" dt="2024-04-24T06:26:29.005" v="71"/>
          <ac:spMkLst>
            <pc:docMk/>
            <pc:sldMk cId="2270341386" sldId="258"/>
            <ac:spMk id="2" creationId="{F5C8ADB8-E320-B733-EFD2-DCEBBB13A4AE}"/>
          </ac:spMkLst>
        </pc:spChg>
        <pc:spChg chg="del">
          <ac:chgData name="Bostan  Khan" userId="bace0ed3-4e6a-491e-9e73-ed10f1a893a5" providerId="ADAL" clId="{ED2CC9A8-375F-40CC-BF96-439310851DD5}" dt="2024-04-24T06:26:30.175" v="72" actId="478"/>
          <ac:spMkLst>
            <pc:docMk/>
            <pc:sldMk cId="2270341386" sldId="258"/>
            <ac:spMk id="3" creationId="{504FF600-AE12-A2B9-9477-79334B38468F}"/>
          </ac:spMkLst>
        </pc:spChg>
        <pc:spChg chg="add mod">
          <ac:chgData name="Bostan  Khan" userId="bace0ed3-4e6a-491e-9e73-ed10f1a893a5" providerId="ADAL" clId="{ED2CC9A8-375F-40CC-BF96-439310851DD5}" dt="2024-04-24T06:26:25.198" v="70" actId="1076"/>
          <ac:spMkLst>
            <pc:docMk/>
            <pc:sldMk cId="2270341386" sldId="258"/>
            <ac:spMk id="5" creationId="{2E272966-A134-9CBF-5D57-71E85CF54B21}"/>
          </ac:spMkLst>
        </pc:spChg>
        <pc:picChg chg="add mod">
          <ac:chgData name="Bostan  Khan" userId="bace0ed3-4e6a-491e-9e73-ed10f1a893a5" providerId="ADAL" clId="{ED2CC9A8-375F-40CC-BF96-439310851DD5}" dt="2024-04-24T06:26:33.878" v="73" actId="208"/>
          <ac:picMkLst>
            <pc:docMk/>
            <pc:sldMk cId="2270341386" sldId="258"/>
            <ac:picMk id="1026" creationId="{377B283F-BE95-5FBA-4167-66C2A75C29F2}"/>
          </ac:picMkLst>
        </pc:picChg>
      </pc:sldChg>
      <pc:sldChg chg="addSp modSp new mod">
        <pc:chgData name="Bostan  Khan" userId="bace0ed3-4e6a-491e-9e73-ed10f1a893a5" providerId="ADAL" clId="{ED2CC9A8-375F-40CC-BF96-439310851DD5}" dt="2024-04-25T07:29:51.793" v="327" actId="1076"/>
        <pc:sldMkLst>
          <pc:docMk/>
          <pc:sldMk cId="1027855781" sldId="259"/>
        </pc:sldMkLst>
        <pc:spChg chg="mod">
          <ac:chgData name="Bostan  Khan" userId="bace0ed3-4e6a-491e-9e73-ed10f1a893a5" providerId="ADAL" clId="{ED2CC9A8-375F-40CC-BF96-439310851DD5}" dt="2024-04-24T06:26:42.075" v="75"/>
          <ac:spMkLst>
            <pc:docMk/>
            <pc:sldMk cId="1027855781" sldId="259"/>
            <ac:spMk id="2" creationId="{D1C3DFBB-FD94-FB11-F959-70F07113D100}"/>
          </ac:spMkLst>
        </pc:spChg>
        <pc:spChg chg="mod">
          <ac:chgData name="Bostan  Khan" userId="bace0ed3-4e6a-491e-9e73-ed10f1a893a5" providerId="ADAL" clId="{ED2CC9A8-375F-40CC-BF96-439310851DD5}" dt="2024-04-24T06:32:47.848" v="120" actId="12"/>
          <ac:spMkLst>
            <pc:docMk/>
            <pc:sldMk cId="1027855781" sldId="259"/>
            <ac:spMk id="3" creationId="{4063BF4F-51EE-4D1F-DBDB-0312CD2FF581}"/>
          </ac:spMkLst>
        </pc:spChg>
        <pc:spChg chg="add mod">
          <ac:chgData name="Bostan  Khan" userId="bace0ed3-4e6a-491e-9e73-ed10f1a893a5" providerId="ADAL" clId="{ED2CC9A8-375F-40CC-BF96-439310851DD5}" dt="2024-04-25T07:29:51.793" v="327" actId="1076"/>
          <ac:spMkLst>
            <pc:docMk/>
            <pc:sldMk cId="1027855781" sldId="259"/>
            <ac:spMk id="6" creationId="{E4A6C9D6-604A-BA88-3502-A939781EDC8F}"/>
          </ac:spMkLst>
        </pc:spChg>
        <pc:picChg chg="add mod">
          <ac:chgData name="Bostan  Khan" userId="bace0ed3-4e6a-491e-9e73-ed10f1a893a5" providerId="ADAL" clId="{ED2CC9A8-375F-40CC-BF96-439310851DD5}" dt="2024-04-24T06:32:15.550" v="118" actId="1076"/>
          <ac:picMkLst>
            <pc:docMk/>
            <pc:sldMk cId="1027855781" sldId="259"/>
            <ac:picMk id="5" creationId="{7193A729-8452-82AF-8F63-A3603413E337}"/>
          </ac:picMkLst>
        </pc:picChg>
      </pc:sldChg>
      <pc:sldChg chg="modSp new mod">
        <pc:chgData name="Bostan  Khan" userId="bace0ed3-4e6a-491e-9e73-ed10f1a893a5" providerId="ADAL" clId="{ED2CC9A8-375F-40CC-BF96-439310851DD5}" dt="2024-04-24T06:31:14.857" v="103"/>
        <pc:sldMkLst>
          <pc:docMk/>
          <pc:sldMk cId="582616902" sldId="260"/>
        </pc:sldMkLst>
        <pc:spChg chg="mod">
          <ac:chgData name="Bostan  Khan" userId="bace0ed3-4e6a-491e-9e73-ed10f1a893a5" providerId="ADAL" clId="{ED2CC9A8-375F-40CC-BF96-439310851DD5}" dt="2024-04-24T06:30:04.419" v="89"/>
          <ac:spMkLst>
            <pc:docMk/>
            <pc:sldMk cId="582616902" sldId="260"/>
            <ac:spMk id="2" creationId="{0B2B5F67-5842-0E35-846E-90279F9CDDFD}"/>
          </ac:spMkLst>
        </pc:spChg>
        <pc:spChg chg="mod">
          <ac:chgData name="Bostan  Khan" userId="bace0ed3-4e6a-491e-9e73-ed10f1a893a5" providerId="ADAL" clId="{ED2CC9A8-375F-40CC-BF96-439310851DD5}" dt="2024-04-24T06:31:14.857" v="103"/>
          <ac:spMkLst>
            <pc:docMk/>
            <pc:sldMk cId="582616902" sldId="260"/>
            <ac:spMk id="3" creationId="{4F0412E4-4244-B6B1-453D-DE7A69A19CC4}"/>
          </ac:spMkLst>
        </pc:spChg>
      </pc:sldChg>
      <pc:sldChg chg="addSp delSp modSp add mod">
        <pc:chgData name="Bostan  Khan" userId="bace0ed3-4e6a-491e-9e73-ed10f1a893a5" providerId="ADAL" clId="{ED2CC9A8-375F-40CC-BF96-439310851DD5}" dt="2024-04-25T07:29:53.368" v="328"/>
        <pc:sldMkLst>
          <pc:docMk/>
          <pc:sldMk cId="3335492755" sldId="261"/>
        </pc:sldMkLst>
        <pc:spChg chg="mod">
          <ac:chgData name="Bostan  Khan" userId="bace0ed3-4e6a-491e-9e73-ed10f1a893a5" providerId="ADAL" clId="{ED2CC9A8-375F-40CC-BF96-439310851DD5}" dt="2024-04-24T06:33:36.616" v="135" actId="20577"/>
          <ac:spMkLst>
            <pc:docMk/>
            <pc:sldMk cId="3335492755" sldId="261"/>
            <ac:spMk id="3" creationId="{4063BF4F-51EE-4D1F-DBDB-0312CD2FF581}"/>
          </ac:spMkLst>
        </pc:spChg>
        <pc:spChg chg="add mod">
          <ac:chgData name="Bostan  Khan" userId="bace0ed3-4e6a-491e-9e73-ed10f1a893a5" providerId="ADAL" clId="{ED2CC9A8-375F-40CC-BF96-439310851DD5}" dt="2024-04-25T07:29:53.368" v="328"/>
          <ac:spMkLst>
            <pc:docMk/>
            <pc:sldMk cId="3335492755" sldId="261"/>
            <ac:spMk id="4" creationId="{9D984864-CAC7-FE24-1B3C-9EDBAEBBB0D8}"/>
          </ac:spMkLst>
        </pc:spChg>
        <pc:picChg chg="del">
          <ac:chgData name="Bostan  Khan" userId="bace0ed3-4e6a-491e-9e73-ed10f1a893a5" providerId="ADAL" clId="{ED2CC9A8-375F-40CC-BF96-439310851DD5}" dt="2024-04-24T06:33:44.901" v="136" actId="478"/>
          <ac:picMkLst>
            <pc:docMk/>
            <pc:sldMk cId="3335492755" sldId="261"/>
            <ac:picMk id="5" creationId="{7193A729-8452-82AF-8F63-A3603413E337}"/>
          </ac:picMkLst>
        </pc:picChg>
        <pc:picChg chg="add mod">
          <ac:chgData name="Bostan  Khan" userId="bace0ed3-4e6a-491e-9e73-ed10f1a893a5" providerId="ADAL" clId="{ED2CC9A8-375F-40CC-BF96-439310851DD5}" dt="2024-04-24T06:33:54.325" v="143" actId="1076"/>
          <ac:picMkLst>
            <pc:docMk/>
            <pc:sldMk cId="3335492755" sldId="261"/>
            <ac:picMk id="6" creationId="{8B5E7B4D-9207-A2B9-DDA1-3EFFE9FD02BA}"/>
          </ac:picMkLst>
        </pc:picChg>
        <pc:picChg chg="add mod">
          <ac:chgData name="Bostan  Khan" userId="bace0ed3-4e6a-491e-9e73-ed10f1a893a5" providerId="ADAL" clId="{ED2CC9A8-375F-40CC-BF96-439310851DD5}" dt="2024-04-24T06:33:53.111" v="142" actId="1076"/>
          <ac:picMkLst>
            <pc:docMk/>
            <pc:sldMk cId="3335492755" sldId="261"/>
            <ac:picMk id="7" creationId="{65A0D0B2-5FA0-5C2D-8670-10A665C8A9E7}"/>
          </ac:picMkLst>
        </pc:picChg>
        <pc:cxnChg chg="add">
          <ac:chgData name="Bostan  Khan" userId="bace0ed3-4e6a-491e-9e73-ed10f1a893a5" providerId="ADAL" clId="{ED2CC9A8-375F-40CC-BF96-439310851DD5}" dt="2024-04-24T06:33:58.494" v="144" actId="11529"/>
          <ac:cxnSpMkLst>
            <pc:docMk/>
            <pc:sldMk cId="3335492755" sldId="261"/>
            <ac:cxnSpMk id="9" creationId="{2B966288-905A-22F0-457C-8B760B74203D}"/>
          </ac:cxnSpMkLst>
        </pc:cxnChg>
      </pc:sldChg>
      <pc:sldChg chg="addSp delSp modSp add mod">
        <pc:chgData name="Bostan  Khan" userId="bace0ed3-4e6a-491e-9e73-ed10f1a893a5" providerId="ADAL" clId="{ED2CC9A8-375F-40CC-BF96-439310851DD5}" dt="2024-04-25T07:30:02.256" v="330"/>
        <pc:sldMkLst>
          <pc:docMk/>
          <pc:sldMk cId="2686233608" sldId="262"/>
        </pc:sldMkLst>
        <pc:spChg chg="mod">
          <ac:chgData name="Bostan  Khan" userId="bace0ed3-4e6a-491e-9e73-ed10f1a893a5" providerId="ADAL" clId="{ED2CC9A8-375F-40CC-BF96-439310851DD5}" dt="2024-04-24T06:36:07.439" v="251" actId="6549"/>
          <ac:spMkLst>
            <pc:docMk/>
            <pc:sldMk cId="2686233608" sldId="262"/>
            <ac:spMk id="3" creationId="{4063BF4F-51EE-4D1F-DBDB-0312CD2FF581}"/>
          </ac:spMkLst>
        </pc:spChg>
        <pc:spChg chg="add mod">
          <ac:chgData name="Bostan  Khan" userId="bace0ed3-4e6a-491e-9e73-ed10f1a893a5" providerId="ADAL" clId="{ED2CC9A8-375F-40CC-BF96-439310851DD5}" dt="2024-04-25T07:30:02.256" v="330"/>
          <ac:spMkLst>
            <pc:docMk/>
            <pc:sldMk cId="2686233608" sldId="262"/>
            <ac:spMk id="4" creationId="{22F7A3E2-EF80-7102-44E1-57B8CF25D4CA}"/>
          </ac:spMkLst>
        </pc:spChg>
        <pc:picChg chg="add mod">
          <ac:chgData name="Bostan  Khan" userId="bace0ed3-4e6a-491e-9e73-ed10f1a893a5" providerId="ADAL" clId="{ED2CC9A8-375F-40CC-BF96-439310851DD5}" dt="2024-04-24T06:37:02.331" v="263" actId="1076"/>
          <ac:picMkLst>
            <pc:docMk/>
            <pc:sldMk cId="2686233608" sldId="262"/>
            <ac:picMk id="5" creationId="{0E27E9AE-E419-5218-198E-4C988CC54BE2}"/>
          </ac:picMkLst>
        </pc:picChg>
        <pc:picChg chg="del">
          <ac:chgData name="Bostan  Khan" userId="bace0ed3-4e6a-491e-9e73-ed10f1a893a5" providerId="ADAL" clId="{ED2CC9A8-375F-40CC-BF96-439310851DD5}" dt="2024-04-24T06:34:18.182" v="147" actId="478"/>
          <ac:picMkLst>
            <pc:docMk/>
            <pc:sldMk cId="2686233608" sldId="262"/>
            <ac:picMk id="6" creationId="{8B5E7B4D-9207-A2B9-DDA1-3EFFE9FD02BA}"/>
          </ac:picMkLst>
        </pc:picChg>
        <pc:picChg chg="del">
          <ac:chgData name="Bostan  Khan" userId="bace0ed3-4e6a-491e-9e73-ed10f1a893a5" providerId="ADAL" clId="{ED2CC9A8-375F-40CC-BF96-439310851DD5}" dt="2024-04-24T06:34:17.732" v="146" actId="478"/>
          <ac:picMkLst>
            <pc:docMk/>
            <pc:sldMk cId="2686233608" sldId="262"/>
            <ac:picMk id="7" creationId="{65A0D0B2-5FA0-5C2D-8670-10A665C8A9E7}"/>
          </ac:picMkLst>
        </pc:picChg>
        <pc:cxnChg chg="del mod">
          <ac:chgData name="Bostan  Khan" userId="bace0ed3-4e6a-491e-9e73-ed10f1a893a5" providerId="ADAL" clId="{ED2CC9A8-375F-40CC-BF96-439310851DD5}" dt="2024-04-24T06:34:18.680" v="148" actId="478"/>
          <ac:cxnSpMkLst>
            <pc:docMk/>
            <pc:sldMk cId="2686233608" sldId="262"/>
            <ac:cxnSpMk id="9" creationId="{2B966288-905A-22F0-457C-8B760B74203D}"/>
          </ac:cxnSpMkLst>
        </pc:cxnChg>
      </pc:sldChg>
      <pc:sldChg chg="addSp delSp modSp add mod ord">
        <pc:chgData name="Bostan  Khan" userId="bace0ed3-4e6a-491e-9e73-ed10f1a893a5" providerId="ADAL" clId="{ED2CC9A8-375F-40CC-BF96-439310851DD5}" dt="2024-04-25T07:29:56.720" v="329"/>
        <pc:sldMkLst>
          <pc:docMk/>
          <pc:sldMk cId="3093123872" sldId="263"/>
        </pc:sldMkLst>
        <pc:spChg chg="mod">
          <ac:chgData name="Bostan  Khan" userId="bace0ed3-4e6a-491e-9e73-ed10f1a893a5" providerId="ADAL" clId="{ED2CC9A8-375F-40CC-BF96-439310851DD5}" dt="2024-04-24T06:36:52.029" v="261" actId="113"/>
          <ac:spMkLst>
            <pc:docMk/>
            <pc:sldMk cId="3093123872" sldId="263"/>
            <ac:spMk id="3" creationId="{4063BF4F-51EE-4D1F-DBDB-0312CD2FF581}"/>
          </ac:spMkLst>
        </pc:spChg>
        <pc:spChg chg="add mod">
          <ac:chgData name="Bostan  Khan" userId="bace0ed3-4e6a-491e-9e73-ed10f1a893a5" providerId="ADAL" clId="{ED2CC9A8-375F-40CC-BF96-439310851DD5}" dt="2024-04-25T07:29:56.720" v="329"/>
          <ac:spMkLst>
            <pc:docMk/>
            <pc:sldMk cId="3093123872" sldId="263"/>
            <ac:spMk id="5" creationId="{38E935B0-3029-217C-535A-824CE61F931F}"/>
          </ac:spMkLst>
        </pc:spChg>
        <pc:picChg chg="add mod">
          <ac:chgData name="Bostan  Khan" userId="bace0ed3-4e6a-491e-9e73-ed10f1a893a5" providerId="ADAL" clId="{ED2CC9A8-375F-40CC-BF96-439310851DD5}" dt="2024-04-24T06:36:38.949" v="260"/>
          <ac:picMkLst>
            <pc:docMk/>
            <pc:sldMk cId="3093123872" sldId="263"/>
            <ac:picMk id="4" creationId="{00F5FA13-30B0-09D3-5ABA-6E61F330D2CB}"/>
          </ac:picMkLst>
        </pc:picChg>
        <pc:picChg chg="del">
          <ac:chgData name="Bostan  Khan" userId="bace0ed3-4e6a-491e-9e73-ed10f1a893a5" providerId="ADAL" clId="{ED2CC9A8-375F-40CC-BF96-439310851DD5}" dt="2024-04-24T06:36:38.726" v="259" actId="478"/>
          <ac:picMkLst>
            <pc:docMk/>
            <pc:sldMk cId="3093123872" sldId="263"/>
            <ac:picMk id="5" creationId="{0E27E9AE-E419-5218-198E-4C988CC54BE2}"/>
          </ac:picMkLst>
        </pc:picChg>
        <pc:picChg chg="add mod">
          <ac:chgData name="Bostan  Khan" userId="bace0ed3-4e6a-491e-9e73-ed10f1a893a5" providerId="ADAL" clId="{ED2CC9A8-375F-40CC-BF96-439310851DD5}" dt="2024-04-24T06:36:38.949" v="260"/>
          <ac:picMkLst>
            <pc:docMk/>
            <pc:sldMk cId="3093123872" sldId="263"/>
            <ac:picMk id="6" creationId="{554790F4-779A-80D9-FDF1-ABC4C804E409}"/>
          </ac:picMkLst>
        </pc:picChg>
        <pc:cxnChg chg="add mod">
          <ac:chgData name="Bostan  Khan" userId="bace0ed3-4e6a-491e-9e73-ed10f1a893a5" providerId="ADAL" clId="{ED2CC9A8-375F-40CC-BF96-439310851DD5}" dt="2024-04-24T06:36:38.949" v="260"/>
          <ac:cxnSpMkLst>
            <pc:docMk/>
            <pc:sldMk cId="3093123872" sldId="263"/>
            <ac:cxnSpMk id="7" creationId="{17233AB1-75AF-9988-0061-C9AE00F6251C}"/>
          </ac:cxnSpMkLst>
        </pc:cxnChg>
      </pc:sldChg>
      <pc:sldChg chg="addSp delSp modSp add mod">
        <pc:chgData name="Bostan  Khan" userId="bace0ed3-4e6a-491e-9e73-ed10f1a893a5" providerId="ADAL" clId="{ED2CC9A8-375F-40CC-BF96-439310851DD5}" dt="2024-04-25T07:30:10.074" v="331"/>
        <pc:sldMkLst>
          <pc:docMk/>
          <pc:sldMk cId="1936133886" sldId="264"/>
        </pc:sldMkLst>
        <pc:spChg chg="mod">
          <ac:chgData name="Bostan  Khan" userId="bace0ed3-4e6a-491e-9e73-ed10f1a893a5" providerId="ADAL" clId="{ED2CC9A8-375F-40CC-BF96-439310851DD5}" dt="2024-04-24T06:37:45.398" v="266" actId="11"/>
          <ac:spMkLst>
            <pc:docMk/>
            <pc:sldMk cId="1936133886" sldId="264"/>
            <ac:spMk id="3" creationId="{4063BF4F-51EE-4D1F-DBDB-0312CD2FF581}"/>
          </ac:spMkLst>
        </pc:spChg>
        <pc:spChg chg="add mod">
          <ac:chgData name="Bostan  Khan" userId="bace0ed3-4e6a-491e-9e73-ed10f1a893a5" providerId="ADAL" clId="{ED2CC9A8-375F-40CC-BF96-439310851DD5}" dt="2024-04-25T07:30:10.074" v="331"/>
          <ac:spMkLst>
            <pc:docMk/>
            <pc:sldMk cId="1936133886" sldId="264"/>
            <ac:spMk id="4" creationId="{22F9410C-2A5A-0963-2B06-5FB19914E346}"/>
          </ac:spMkLst>
        </pc:spChg>
        <pc:picChg chg="del">
          <ac:chgData name="Bostan  Khan" userId="bace0ed3-4e6a-491e-9e73-ed10f1a893a5" providerId="ADAL" clId="{ED2CC9A8-375F-40CC-BF96-439310851DD5}" dt="2024-04-24T06:37:56.184" v="267" actId="478"/>
          <ac:picMkLst>
            <pc:docMk/>
            <pc:sldMk cId="1936133886" sldId="264"/>
            <ac:picMk id="5" creationId="{0E27E9AE-E419-5218-198E-4C988CC54BE2}"/>
          </ac:picMkLst>
        </pc:picChg>
        <pc:picChg chg="add mod">
          <ac:chgData name="Bostan  Khan" userId="bace0ed3-4e6a-491e-9e73-ed10f1a893a5" providerId="ADAL" clId="{ED2CC9A8-375F-40CC-BF96-439310851DD5}" dt="2024-04-24T06:38:21.371" v="272" actId="1076"/>
          <ac:picMkLst>
            <pc:docMk/>
            <pc:sldMk cId="1936133886" sldId="264"/>
            <ac:picMk id="6" creationId="{5D44E163-538D-ACD8-304F-3E7B866CA706}"/>
          </ac:picMkLst>
        </pc:picChg>
      </pc:sldChg>
      <pc:sldChg chg="addSp delSp modSp add mod">
        <pc:chgData name="Bostan  Khan" userId="bace0ed3-4e6a-491e-9e73-ed10f1a893a5" providerId="ADAL" clId="{ED2CC9A8-375F-40CC-BF96-439310851DD5}" dt="2024-04-25T07:30:13.255" v="332"/>
        <pc:sldMkLst>
          <pc:docMk/>
          <pc:sldMk cId="3829308030" sldId="265"/>
        </pc:sldMkLst>
        <pc:spChg chg="mod">
          <ac:chgData name="Bostan  Khan" userId="bace0ed3-4e6a-491e-9e73-ed10f1a893a5" providerId="ADAL" clId="{ED2CC9A8-375F-40CC-BF96-439310851DD5}" dt="2024-04-24T06:38:43.915" v="275" actId="11"/>
          <ac:spMkLst>
            <pc:docMk/>
            <pc:sldMk cId="3829308030" sldId="265"/>
            <ac:spMk id="3" creationId="{4063BF4F-51EE-4D1F-DBDB-0312CD2FF581}"/>
          </ac:spMkLst>
        </pc:spChg>
        <pc:spChg chg="add mod">
          <ac:chgData name="Bostan  Khan" userId="bace0ed3-4e6a-491e-9e73-ed10f1a893a5" providerId="ADAL" clId="{ED2CC9A8-375F-40CC-BF96-439310851DD5}" dt="2024-04-25T07:30:13.255" v="332"/>
          <ac:spMkLst>
            <pc:docMk/>
            <pc:sldMk cId="3829308030" sldId="265"/>
            <ac:spMk id="4" creationId="{1201F0B5-569F-A5EB-4AF3-0F9DE89B408A}"/>
          </ac:spMkLst>
        </pc:spChg>
        <pc:picChg chg="add mod">
          <ac:chgData name="Bostan  Khan" userId="bace0ed3-4e6a-491e-9e73-ed10f1a893a5" providerId="ADAL" clId="{ED2CC9A8-375F-40CC-BF96-439310851DD5}" dt="2024-04-24T06:39:04.098" v="280" actId="1076"/>
          <ac:picMkLst>
            <pc:docMk/>
            <pc:sldMk cId="3829308030" sldId="265"/>
            <ac:picMk id="5" creationId="{887AAABF-C6B8-B005-AC9F-D215990C8593}"/>
          </ac:picMkLst>
        </pc:picChg>
        <pc:picChg chg="del">
          <ac:chgData name="Bostan  Khan" userId="bace0ed3-4e6a-491e-9e73-ed10f1a893a5" providerId="ADAL" clId="{ED2CC9A8-375F-40CC-BF96-439310851DD5}" dt="2024-04-24T06:38:48.966" v="276" actId="478"/>
          <ac:picMkLst>
            <pc:docMk/>
            <pc:sldMk cId="3829308030" sldId="265"/>
            <ac:picMk id="6" creationId="{5D44E163-538D-ACD8-304F-3E7B866CA706}"/>
          </ac:picMkLst>
        </pc:picChg>
      </pc:sldChg>
      <pc:sldChg chg="addSp delSp modSp add mod">
        <pc:chgData name="Bostan  Khan" userId="bace0ed3-4e6a-491e-9e73-ed10f1a893a5" providerId="ADAL" clId="{ED2CC9A8-375F-40CC-BF96-439310851DD5}" dt="2024-04-25T07:30:15.725" v="333"/>
        <pc:sldMkLst>
          <pc:docMk/>
          <pc:sldMk cId="3496879494" sldId="266"/>
        </pc:sldMkLst>
        <pc:spChg chg="mod">
          <ac:chgData name="Bostan  Khan" userId="bace0ed3-4e6a-491e-9e73-ed10f1a893a5" providerId="ADAL" clId="{ED2CC9A8-375F-40CC-BF96-439310851DD5}" dt="2024-04-24T06:39:43.164" v="283" actId="11"/>
          <ac:spMkLst>
            <pc:docMk/>
            <pc:sldMk cId="3496879494" sldId="266"/>
            <ac:spMk id="3" creationId="{4063BF4F-51EE-4D1F-DBDB-0312CD2FF581}"/>
          </ac:spMkLst>
        </pc:spChg>
        <pc:spChg chg="add mod">
          <ac:chgData name="Bostan  Khan" userId="bace0ed3-4e6a-491e-9e73-ed10f1a893a5" providerId="ADAL" clId="{ED2CC9A8-375F-40CC-BF96-439310851DD5}" dt="2024-04-25T07:30:15.725" v="333"/>
          <ac:spMkLst>
            <pc:docMk/>
            <pc:sldMk cId="3496879494" sldId="266"/>
            <ac:spMk id="4" creationId="{981FD471-05BA-8DA8-0E19-3EA6554520B2}"/>
          </ac:spMkLst>
        </pc:spChg>
        <pc:picChg chg="del">
          <ac:chgData name="Bostan  Khan" userId="bace0ed3-4e6a-491e-9e73-ed10f1a893a5" providerId="ADAL" clId="{ED2CC9A8-375F-40CC-BF96-439310851DD5}" dt="2024-04-24T06:39:50.819" v="284" actId="478"/>
          <ac:picMkLst>
            <pc:docMk/>
            <pc:sldMk cId="3496879494" sldId="266"/>
            <ac:picMk id="5" creationId="{887AAABF-C6B8-B005-AC9F-D215990C8593}"/>
          </ac:picMkLst>
        </pc:picChg>
        <pc:picChg chg="add mod">
          <ac:chgData name="Bostan  Khan" userId="bace0ed3-4e6a-491e-9e73-ed10f1a893a5" providerId="ADAL" clId="{ED2CC9A8-375F-40CC-BF96-439310851DD5}" dt="2024-04-24T06:39:56.220" v="288" actId="1076"/>
          <ac:picMkLst>
            <pc:docMk/>
            <pc:sldMk cId="3496879494" sldId="266"/>
            <ac:picMk id="6" creationId="{3C2F3E75-AEE9-8EF2-501F-7C344213A463}"/>
          </ac:picMkLst>
        </pc:picChg>
      </pc:sldChg>
      <pc:sldChg chg="addSp delSp modSp add mod">
        <pc:chgData name="Bostan  Khan" userId="bace0ed3-4e6a-491e-9e73-ed10f1a893a5" providerId="ADAL" clId="{ED2CC9A8-375F-40CC-BF96-439310851DD5}" dt="2024-04-25T07:30:17.751" v="334"/>
        <pc:sldMkLst>
          <pc:docMk/>
          <pc:sldMk cId="2951525207" sldId="267"/>
        </pc:sldMkLst>
        <pc:spChg chg="mod">
          <ac:chgData name="Bostan  Khan" userId="bace0ed3-4e6a-491e-9e73-ed10f1a893a5" providerId="ADAL" clId="{ED2CC9A8-375F-40CC-BF96-439310851DD5}" dt="2024-04-24T06:40:23.843" v="291" actId="11"/>
          <ac:spMkLst>
            <pc:docMk/>
            <pc:sldMk cId="2951525207" sldId="267"/>
            <ac:spMk id="3" creationId="{4063BF4F-51EE-4D1F-DBDB-0312CD2FF581}"/>
          </ac:spMkLst>
        </pc:spChg>
        <pc:spChg chg="add mod">
          <ac:chgData name="Bostan  Khan" userId="bace0ed3-4e6a-491e-9e73-ed10f1a893a5" providerId="ADAL" clId="{ED2CC9A8-375F-40CC-BF96-439310851DD5}" dt="2024-04-25T07:30:17.751" v="334"/>
          <ac:spMkLst>
            <pc:docMk/>
            <pc:sldMk cId="2951525207" sldId="267"/>
            <ac:spMk id="4" creationId="{8C710381-DC64-2C6E-C2AE-E81A8728CB01}"/>
          </ac:spMkLst>
        </pc:spChg>
        <pc:picChg chg="add mod">
          <ac:chgData name="Bostan  Khan" userId="bace0ed3-4e6a-491e-9e73-ed10f1a893a5" providerId="ADAL" clId="{ED2CC9A8-375F-40CC-BF96-439310851DD5}" dt="2024-04-24T06:40:40.819" v="297" actId="1076"/>
          <ac:picMkLst>
            <pc:docMk/>
            <pc:sldMk cId="2951525207" sldId="267"/>
            <ac:picMk id="5" creationId="{4C463413-187E-4557-3986-E547998A32BF}"/>
          </ac:picMkLst>
        </pc:picChg>
        <pc:picChg chg="del">
          <ac:chgData name="Bostan  Khan" userId="bace0ed3-4e6a-491e-9e73-ed10f1a893a5" providerId="ADAL" clId="{ED2CC9A8-375F-40CC-BF96-439310851DD5}" dt="2024-04-24T06:40:24.968" v="292" actId="478"/>
          <ac:picMkLst>
            <pc:docMk/>
            <pc:sldMk cId="2951525207" sldId="267"/>
            <ac:picMk id="6" creationId="{3C2F3E75-AEE9-8EF2-501F-7C344213A463}"/>
          </ac:picMkLst>
        </pc:picChg>
      </pc:sldChg>
      <pc:sldChg chg="addSp delSp modSp add mod">
        <pc:chgData name="Bostan  Khan" userId="bace0ed3-4e6a-491e-9e73-ed10f1a893a5" providerId="ADAL" clId="{ED2CC9A8-375F-40CC-BF96-439310851DD5}" dt="2024-04-25T07:30:19.762" v="335"/>
        <pc:sldMkLst>
          <pc:docMk/>
          <pc:sldMk cId="2055941761" sldId="268"/>
        </pc:sldMkLst>
        <pc:spChg chg="mod">
          <ac:chgData name="Bostan  Khan" userId="bace0ed3-4e6a-491e-9e73-ed10f1a893a5" providerId="ADAL" clId="{ED2CC9A8-375F-40CC-BF96-439310851DD5}" dt="2024-04-24T06:41:57.341" v="300" actId="11"/>
          <ac:spMkLst>
            <pc:docMk/>
            <pc:sldMk cId="2055941761" sldId="268"/>
            <ac:spMk id="3" creationId="{4063BF4F-51EE-4D1F-DBDB-0312CD2FF581}"/>
          </ac:spMkLst>
        </pc:spChg>
        <pc:spChg chg="add mod">
          <ac:chgData name="Bostan  Khan" userId="bace0ed3-4e6a-491e-9e73-ed10f1a893a5" providerId="ADAL" clId="{ED2CC9A8-375F-40CC-BF96-439310851DD5}" dt="2024-04-25T07:30:19.762" v="335"/>
          <ac:spMkLst>
            <pc:docMk/>
            <pc:sldMk cId="2055941761" sldId="268"/>
            <ac:spMk id="4" creationId="{24C1C208-B295-B27B-85A7-F317DE4756B4}"/>
          </ac:spMkLst>
        </pc:spChg>
        <pc:picChg chg="del">
          <ac:chgData name="Bostan  Khan" userId="bace0ed3-4e6a-491e-9e73-ed10f1a893a5" providerId="ADAL" clId="{ED2CC9A8-375F-40CC-BF96-439310851DD5}" dt="2024-04-24T06:42:15.768" v="301" actId="478"/>
          <ac:picMkLst>
            <pc:docMk/>
            <pc:sldMk cId="2055941761" sldId="268"/>
            <ac:picMk id="5" creationId="{4C463413-187E-4557-3986-E547998A32BF}"/>
          </ac:picMkLst>
        </pc:picChg>
        <pc:picChg chg="add mod">
          <ac:chgData name="Bostan  Khan" userId="bace0ed3-4e6a-491e-9e73-ed10f1a893a5" providerId="ADAL" clId="{ED2CC9A8-375F-40CC-BF96-439310851DD5}" dt="2024-04-24T06:42:22.900" v="305" actId="1076"/>
          <ac:picMkLst>
            <pc:docMk/>
            <pc:sldMk cId="2055941761" sldId="268"/>
            <ac:picMk id="6" creationId="{01AB6A69-0F8D-547D-82B8-D09D3CCAB6C9}"/>
          </ac:picMkLst>
        </pc:picChg>
      </pc:sldChg>
      <pc:sldChg chg="addSp delSp modSp add mod">
        <pc:chgData name="Bostan  Khan" userId="bace0ed3-4e6a-491e-9e73-ed10f1a893a5" providerId="ADAL" clId="{ED2CC9A8-375F-40CC-BF96-439310851DD5}" dt="2024-04-25T07:32:00.617" v="351" actId="1076"/>
        <pc:sldMkLst>
          <pc:docMk/>
          <pc:sldMk cId="3188532174" sldId="269"/>
        </pc:sldMkLst>
        <pc:spChg chg="mod">
          <ac:chgData name="Bostan  Khan" userId="bace0ed3-4e6a-491e-9e73-ed10f1a893a5" providerId="ADAL" clId="{ED2CC9A8-375F-40CC-BF96-439310851DD5}" dt="2024-04-24T06:43:09.844" v="313" actId="20577"/>
          <ac:spMkLst>
            <pc:docMk/>
            <pc:sldMk cId="3188532174" sldId="269"/>
            <ac:spMk id="3" creationId="{4063BF4F-51EE-4D1F-DBDB-0312CD2FF581}"/>
          </ac:spMkLst>
        </pc:spChg>
        <pc:spChg chg="add mod">
          <ac:chgData name="Bostan  Khan" userId="bace0ed3-4e6a-491e-9e73-ed10f1a893a5" providerId="ADAL" clId="{ED2CC9A8-375F-40CC-BF96-439310851DD5}" dt="2024-04-25T07:30:21.641" v="336"/>
          <ac:spMkLst>
            <pc:docMk/>
            <pc:sldMk cId="3188532174" sldId="269"/>
            <ac:spMk id="4" creationId="{294EAF47-C918-2141-D11E-5CBE77AD2A16}"/>
          </ac:spMkLst>
        </pc:spChg>
        <pc:picChg chg="del">
          <ac:chgData name="Bostan  Khan" userId="bace0ed3-4e6a-491e-9e73-ed10f1a893a5" providerId="ADAL" clId="{ED2CC9A8-375F-40CC-BF96-439310851DD5}" dt="2024-04-24T06:43:59.860" v="314" actId="478"/>
          <ac:picMkLst>
            <pc:docMk/>
            <pc:sldMk cId="3188532174" sldId="269"/>
            <ac:picMk id="4" creationId="{00F5FA13-30B0-09D3-5ABA-6E61F330D2CB}"/>
          </ac:picMkLst>
        </pc:picChg>
        <pc:picChg chg="del">
          <ac:chgData name="Bostan  Khan" userId="bace0ed3-4e6a-491e-9e73-ed10f1a893a5" providerId="ADAL" clId="{ED2CC9A8-375F-40CC-BF96-439310851DD5}" dt="2024-04-24T06:43:59.860" v="314" actId="478"/>
          <ac:picMkLst>
            <pc:docMk/>
            <pc:sldMk cId="3188532174" sldId="269"/>
            <ac:picMk id="6" creationId="{554790F4-779A-80D9-FDF1-ABC4C804E409}"/>
          </ac:picMkLst>
        </pc:picChg>
        <pc:picChg chg="add mod">
          <ac:chgData name="Bostan  Khan" userId="bace0ed3-4e6a-491e-9e73-ed10f1a893a5" providerId="ADAL" clId="{ED2CC9A8-375F-40CC-BF96-439310851DD5}" dt="2024-04-25T07:32:00.617" v="351" actId="1076"/>
          <ac:picMkLst>
            <pc:docMk/>
            <pc:sldMk cId="3188532174" sldId="269"/>
            <ac:picMk id="6" creationId="{5F4A2E05-E9CA-6AC9-E072-FD0D643DF94B}"/>
          </ac:picMkLst>
        </pc:picChg>
        <pc:picChg chg="add del mod">
          <ac:chgData name="Bostan  Khan" userId="bace0ed3-4e6a-491e-9e73-ed10f1a893a5" providerId="ADAL" clId="{ED2CC9A8-375F-40CC-BF96-439310851DD5}" dt="2024-04-25T07:31:00.744" v="337" actId="478"/>
          <ac:picMkLst>
            <pc:docMk/>
            <pc:sldMk cId="3188532174" sldId="269"/>
            <ac:picMk id="8" creationId="{2072CD66-8BA1-0C43-3546-ECE3277E527F}"/>
          </ac:picMkLst>
        </pc:picChg>
        <pc:cxnChg chg="del mod">
          <ac:chgData name="Bostan  Khan" userId="bace0ed3-4e6a-491e-9e73-ed10f1a893a5" providerId="ADAL" clId="{ED2CC9A8-375F-40CC-BF96-439310851DD5}" dt="2024-04-24T06:43:59.860" v="314" actId="478"/>
          <ac:cxnSpMkLst>
            <pc:docMk/>
            <pc:sldMk cId="3188532174" sldId="269"/>
            <ac:cxnSpMk id="7" creationId="{17233AB1-75AF-9988-0061-C9AE00F6251C}"/>
          </ac:cxnSpMkLst>
        </pc:cxnChg>
      </pc:sldChg>
      <pc:sldChg chg="addSp delSp modSp add mod">
        <pc:chgData name="Bostan  Khan" userId="bace0ed3-4e6a-491e-9e73-ed10f1a893a5" providerId="ADAL" clId="{ED2CC9A8-375F-40CC-BF96-439310851DD5}" dt="2024-04-25T07:32:22.096" v="356" actId="1076"/>
        <pc:sldMkLst>
          <pc:docMk/>
          <pc:sldMk cId="3958089651" sldId="270"/>
        </pc:sldMkLst>
        <pc:picChg chg="del">
          <ac:chgData name="Bostan  Khan" userId="bace0ed3-4e6a-491e-9e73-ed10f1a893a5" providerId="ADAL" clId="{ED2CC9A8-375F-40CC-BF96-439310851DD5}" dt="2024-04-25T07:31:23.177" v="343" actId="478"/>
          <ac:picMkLst>
            <pc:docMk/>
            <pc:sldMk cId="3958089651" sldId="270"/>
            <ac:picMk id="6" creationId="{5F4A2E05-E9CA-6AC9-E072-FD0D643DF94B}"/>
          </ac:picMkLst>
        </pc:picChg>
        <pc:picChg chg="add del mod">
          <ac:chgData name="Bostan  Khan" userId="bace0ed3-4e6a-491e-9e73-ed10f1a893a5" providerId="ADAL" clId="{ED2CC9A8-375F-40CC-BF96-439310851DD5}" dt="2024-04-25T07:32:14.052" v="352" actId="478"/>
          <ac:picMkLst>
            <pc:docMk/>
            <pc:sldMk cId="3958089651" sldId="270"/>
            <ac:picMk id="7" creationId="{20F6681F-2532-75E4-46A7-FA891B68A9C7}"/>
          </ac:picMkLst>
        </pc:picChg>
        <pc:picChg chg="add mod">
          <ac:chgData name="Bostan  Khan" userId="bace0ed3-4e6a-491e-9e73-ed10f1a893a5" providerId="ADAL" clId="{ED2CC9A8-375F-40CC-BF96-439310851DD5}" dt="2024-04-25T07:32:22.096" v="356" actId="1076"/>
          <ac:picMkLst>
            <pc:docMk/>
            <pc:sldMk cId="3958089651" sldId="270"/>
            <ac:picMk id="9" creationId="{1426E16C-71C2-10D1-C3C2-950BE85872E7}"/>
          </ac:picMkLst>
        </pc:picChg>
      </pc:sldChg>
      <pc:sldChg chg="addSp modSp new mod modShow">
        <pc:chgData name="Bostan  Khan" userId="bace0ed3-4e6a-491e-9e73-ed10f1a893a5" providerId="ADAL" clId="{ED2CC9A8-375F-40CC-BF96-439310851DD5}" dt="2024-04-30T07:21:37.690" v="668" actId="729"/>
        <pc:sldMkLst>
          <pc:docMk/>
          <pc:sldMk cId="1208785937" sldId="271"/>
        </pc:sldMkLst>
        <pc:spChg chg="mod">
          <ac:chgData name="Bostan  Khan" userId="bace0ed3-4e6a-491e-9e73-ed10f1a893a5" providerId="ADAL" clId="{ED2CC9A8-375F-40CC-BF96-439310851DD5}" dt="2024-04-25T07:33:52.406" v="379" actId="20577"/>
          <ac:spMkLst>
            <pc:docMk/>
            <pc:sldMk cId="1208785937" sldId="271"/>
            <ac:spMk id="2" creationId="{1E5959EF-421F-3DCB-0CF3-62EF4E5907CB}"/>
          </ac:spMkLst>
        </pc:spChg>
        <pc:spChg chg="add mod">
          <ac:chgData name="Bostan  Khan" userId="bace0ed3-4e6a-491e-9e73-ed10f1a893a5" providerId="ADAL" clId="{ED2CC9A8-375F-40CC-BF96-439310851DD5}" dt="2024-04-30T06:27:08.582" v="609"/>
          <ac:spMkLst>
            <pc:docMk/>
            <pc:sldMk cId="1208785937" sldId="271"/>
            <ac:spMk id="4" creationId="{F0D700B9-47F8-32C9-1560-C3CD0C9207C8}"/>
          </ac:spMkLst>
        </pc:spChg>
        <pc:spChg chg="add mod">
          <ac:chgData name="Bostan  Khan" userId="bace0ed3-4e6a-491e-9e73-ed10f1a893a5" providerId="ADAL" clId="{ED2CC9A8-375F-40CC-BF96-439310851DD5}" dt="2024-04-30T06:43:10.550" v="638" actId="20577"/>
          <ac:spMkLst>
            <pc:docMk/>
            <pc:sldMk cId="1208785937" sldId="271"/>
            <ac:spMk id="5" creationId="{B140F0FD-2279-11F2-C861-9E525FF5D3B4}"/>
          </ac:spMkLst>
        </pc:spChg>
      </pc:sldChg>
      <pc:sldChg chg="addSp delSp modSp new mod">
        <pc:chgData name="Bostan  Khan" userId="bace0ed3-4e6a-491e-9e73-ed10f1a893a5" providerId="ADAL" clId="{ED2CC9A8-375F-40CC-BF96-439310851DD5}" dt="2024-04-25T07:51:03.049" v="480" actId="20577"/>
        <pc:sldMkLst>
          <pc:docMk/>
          <pc:sldMk cId="738114892" sldId="272"/>
        </pc:sldMkLst>
        <pc:spChg chg="mod">
          <ac:chgData name="Bostan  Khan" userId="bace0ed3-4e6a-491e-9e73-ed10f1a893a5" providerId="ADAL" clId="{ED2CC9A8-375F-40CC-BF96-439310851DD5}" dt="2024-04-25T07:51:03.049" v="480" actId="20577"/>
          <ac:spMkLst>
            <pc:docMk/>
            <pc:sldMk cId="738114892" sldId="272"/>
            <ac:spMk id="2" creationId="{B21D9BF5-9415-C7A9-74B6-5F1F1576EDB4}"/>
          </ac:spMkLst>
        </pc:spChg>
        <pc:spChg chg="del mod">
          <ac:chgData name="Bostan  Khan" userId="bace0ed3-4e6a-491e-9e73-ed10f1a893a5" providerId="ADAL" clId="{ED2CC9A8-375F-40CC-BF96-439310851DD5}" dt="2024-04-25T07:50:22.983" v="433" actId="478"/>
          <ac:spMkLst>
            <pc:docMk/>
            <pc:sldMk cId="738114892" sldId="272"/>
            <ac:spMk id="3" creationId="{9EF8B7FF-F00E-76C7-2599-48483017DB8E}"/>
          </ac:spMkLst>
        </pc:spChg>
        <pc:spChg chg="add mod">
          <ac:chgData name="Bostan  Khan" userId="bace0ed3-4e6a-491e-9e73-ed10f1a893a5" providerId="ADAL" clId="{ED2CC9A8-375F-40CC-BF96-439310851DD5}" dt="2024-04-25T07:50:22.983" v="433" actId="478"/>
          <ac:spMkLst>
            <pc:docMk/>
            <pc:sldMk cId="738114892" sldId="272"/>
            <ac:spMk id="5" creationId="{1FA2AA1C-EF4D-8EBD-533E-EBCC834C04B4}"/>
          </ac:spMkLst>
        </pc:spChg>
        <pc:spChg chg="add mod">
          <ac:chgData name="Bostan  Khan" userId="bace0ed3-4e6a-491e-9e73-ed10f1a893a5" providerId="ADAL" clId="{ED2CC9A8-375F-40CC-BF96-439310851DD5}" dt="2024-04-25T07:50:37.732" v="437" actId="14100"/>
          <ac:spMkLst>
            <pc:docMk/>
            <pc:sldMk cId="738114892" sldId="272"/>
            <ac:spMk id="7" creationId="{EA1539EB-5307-DAEC-9A55-9BA8838D25D5}"/>
          </ac:spMkLst>
        </pc:spChg>
      </pc:sldChg>
      <pc:sldChg chg="addSp delSp modSp add mod modAnim">
        <pc:chgData name="Bostan  Khan" userId="bace0ed3-4e6a-491e-9e73-ed10f1a893a5" providerId="ADAL" clId="{ED2CC9A8-375F-40CC-BF96-439310851DD5}" dt="2024-04-30T06:43:55.844" v="667" actId="20577"/>
        <pc:sldMkLst>
          <pc:docMk/>
          <pc:sldMk cId="3651735619" sldId="273"/>
        </pc:sldMkLst>
        <pc:spChg chg="mod">
          <ac:chgData name="Bostan  Khan" userId="bace0ed3-4e6a-491e-9e73-ed10f1a893a5" providerId="ADAL" clId="{ED2CC9A8-375F-40CC-BF96-439310851DD5}" dt="2024-04-25T07:51:25.813" v="497" actId="14100"/>
          <ac:spMkLst>
            <pc:docMk/>
            <pc:sldMk cId="3651735619" sldId="273"/>
            <ac:spMk id="2" creationId="{B21D9BF5-9415-C7A9-74B6-5F1F1576EDB4}"/>
          </ac:spMkLst>
        </pc:spChg>
        <pc:spChg chg="add mod">
          <ac:chgData name="Bostan  Khan" userId="bace0ed3-4e6a-491e-9e73-ed10f1a893a5" providerId="ADAL" clId="{ED2CC9A8-375F-40CC-BF96-439310851DD5}" dt="2024-04-30T06:43:24.710" v="643" actId="20577"/>
          <ac:spMkLst>
            <pc:docMk/>
            <pc:sldMk cId="3651735619" sldId="273"/>
            <ac:spMk id="4" creationId="{041BB388-3B00-C390-D0F1-E672A0CCB449}"/>
          </ac:spMkLst>
        </pc:spChg>
        <pc:spChg chg="del mod">
          <ac:chgData name="Bostan  Khan" userId="bace0ed3-4e6a-491e-9e73-ed10f1a893a5" providerId="ADAL" clId="{ED2CC9A8-375F-40CC-BF96-439310851DD5}" dt="2024-04-26T07:03:05.746" v="538" actId="478"/>
          <ac:spMkLst>
            <pc:docMk/>
            <pc:sldMk cId="3651735619" sldId="273"/>
            <ac:spMk id="5" creationId="{1FA2AA1C-EF4D-8EBD-533E-EBCC834C04B4}"/>
          </ac:spMkLst>
        </pc:spChg>
        <pc:spChg chg="del">
          <ac:chgData name="Bostan  Khan" userId="bace0ed3-4e6a-491e-9e73-ed10f1a893a5" providerId="ADAL" clId="{ED2CC9A8-375F-40CC-BF96-439310851DD5}" dt="2024-04-25T07:51:18.215" v="491" actId="478"/>
          <ac:spMkLst>
            <pc:docMk/>
            <pc:sldMk cId="3651735619" sldId="273"/>
            <ac:spMk id="7" creationId="{EA1539EB-5307-DAEC-9A55-9BA8838D25D5}"/>
          </ac:spMkLst>
        </pc:spChg>
        <pc:spChg chg="add mod">
          <ac:chgData name="Bostan  Khan" userId="bace0ed3-4e6a-491e-9e73-ed10f1a893a5" providerId="ADAL" clId="{ED2CC9A8-375F-40CC-BF96-439310851DD5}" dt="2024-04-30T06:43:55.844" v="667" actId="20577"/>
          <ac:spMkLst>
            <pc:docMk/>
            <pc:sldMk cId="3651735619" sldId="273"/>
            <ac:spMk id="8" creationId="{6EA9F4D7-3BE3-25C2-D362-F5AD86B9B22B}"/>
          </ac:spMkLst>
        </pc:spChg>
      </pc:sldChg>
      <pc:sldChg chg="addSp modSp new mod">
        <pc:chgData name="Bostan  Khan" userId="bace0ed3-4e6a-491e-9e73-ed10f1a893a5" providerId="ADAL" clId="{ED2CC9A8-375F-40CC-BF96-439310851DD5}" dt="2024-04-26T07:03:37.267" v="559" actId="20577"/>
        <pc:sldMkLst>
          <pc:docMk/>
          <pc:sldMk cId="1747635578" sldId="274"/>
        </pc:sldMkLst>
        <pc:spChg chg="mod">
          <ac:chgData name="Bostan  Khan" userId="bace0ed3-4e6a-491e-9e73-ed10f1a893a5" providerId="ADAL" clId="{ED2CC9A8-375F-40CC-BF96-439310851DD5}" dt="2024-04-26T07:03:37.267" v="559" actId="20577"/>
          <ac:spMkLst>
            <pc:docMk/>
            <pc:sldMk cId="1747635578" sldId="274"/>
            <ac:spMk id="2" creationId="{2B239F81-D17B-11D5-7AE8-5783AA6C3F1C}"/>
          </ac:spMkLst>
        </pc:spChg>
        <pc:spChg chg="add mod">
          <ac:chgData name="Bostan  Khan" userId="bace0ed3-4e6a-491e-9e73-ed10f1a893a5" providerId="ADAL" clId="{ED2CC9A8-375F-40CC-BF96-439310851DD5}" dt="2024-04-26T07:03:25.700" v="542" actId="1076"/>
          <ac:spMkLst>
            <pc:docMk/>
            <pc:sldMk cId="1747635578" sldId="274"/>
            <ac:spMk id="5" creationId="{A45FACF4-6E86-5452-8FC6-39649EE380A0}"/>
          </ac:spMkLst>
        </pc:spChg>
      </pc:sldChg>
      <pc:sldChg chg="addSp modSp new mod">
        <pc:chgData name="Bostan  Khan" userId="bace0ed3-4e6a-491e-9e73-ed10f1a893a5" providerId="ADAL" clId="{ED2CC9A8-375F-40CC-BF96-439310851DD5}" dt="2024-04-26T07:04:15.371" v="591" actId="1076"/>
        <pc:sldMkLst>
          <pc:docMk/>
          <pc:sldMk cId="623629115" sldId="275"/>
        </pc:sldMkLst>
        <pc:spChg chg="mod">
          <ac:chgData name="Bostan  Khan" userId="bace0ed3-4e6a-491e-9e73-ed10f1a893a5" providerId="ADAL" clId="{ED2CC9A8-375F-40CC-BF96-439310851DD5}" dt="2024-04-26T07:03:52.689" v="587" actId="20577"/>
          <ac:spMkLst>
            <pc:docMk/>
            <pc:sldMk cId="623629115" sldId="275"/>
            <ac:spMk id="2" creationId="{A6317603-061C-B3DD-1493-705CCD643F3D}"/>
          </ac:spMkLst>
        </pc:spChg>
        <pc:picChg chg="add mod">
          <ac:chgData name="Bostan  Khan" userId="bace0ed3-4e6a-491e-9e73-ed10f1a893a5" providerId="ADAL" clId="{ED2CC9A8-375F-40CC-BF96-439310851DD5}" dt="2024-04-26T07:04:15.371" v="591" actId="1076"/>
          <ac:picMkLst>
            <pc:docMk/>
            <pc:sldMk cId="623629115" sldId="275"/>
            <ac:picMk id="5" creationId="{238E3FB0-A350-83A4-3706-CD8DD7783897}"/>
          </ac:picMkLst>
        </pc:picChg>
      </pc:sldChg>
      <pc:sldChg chg="modSp new mod">
        <pc:chgData name="Bostan  Khan" userId="bace0ed3-4e6a-491e-9e73-ed10f1a893a5" providerId="ADAL" clId="{ED2CC9A8-375F-40CC-BF96-439310851DD5}" dt="2024-04-26T07:06:09.294" v="603" actId="20577"/>
        <pc:sldMkLst>
          <pc:docMk/>
          <pc:sldMk cId="2217426358" sldId="276"/>
        </pc:sldMkLst>
        <pc:spChg chg="mod">
          <ac:chgData name="Bostan  Khan" userId="bace0ed3-4e6a-491e-9e73-ed10f1a893a5" providerId="ADAL" clId="{ED2CC9A8-375F-40CC-BF96-439310851DD5}" dt="2024-04-26T07:05:16.250" v="593"/>
          <ac:spMkLst>
            <pc:docMk/>
            <pc:sldMk cId="2217426358" sldId="276"/>
            <ac:spMk id="2" creationId="{7A59DAA7-C7DB-3C3C-9C08-9E0E842B92AB}"/>
          </ac:spMkLst>
        </pc:spChg>
        <pc:spChg chg="mod">
          <ac:chgData name="Bostan  Khan" userId="bace0ed3-4e6a-491e-9e73-ed10f1a893a5" providerId="ADAL" clId="{ED2CC9A8-375F-40CC-BF96-439310851DD5}" dt="2024-04-26T07:06:09.294" v="603" actId="20577"/>
          <ac:spMkLst>
            <pc:docMk/>
            <pc:sldMk cId="2217426358" sldId="276"/>
            <ac:spMk id="3" creationId="{B517E33F-6F23-12D4-A3F7-D200CAE06C48}"/>
          </ac:spMkLst>
        </pc:spChg>
      </pc:sldChg>
      <pc:sldChg chg="modSp new mod">
        <pc:chgData name="Bostan  Khan" userId="bace0ed3-4e6a-491e-9e73-ed10f1a893a5" providerId="ADAL" clId="{ED2CC9A8-375F-40CC-BF96-439310851DD5}" dt="2024-04-26T07:06:38.278" v="608"/>
        <pc:sldMkLst>
          <pc:docMk/>
          <pc:sldMk cId="3264650844" sldId="277"/>
        </pc:sldMkLst>
        <pc:spChg chg="mod">
          <ac:chgData name="Bostan  Khan" userId="bace0ed3-4e6a-491e-9e73-ed10f1a893a5" providerId="ADAL" clId="{ED2CC9A8-375F-40CC-BF96-439310851DD5}" dt="2024-04-26T07:06:30.880" v="606" actId="6549"/>
          <ac:spMkLst>
            <pc:docMk/>
            <pc:sldMk cId="3264650844" sldId="277"/>
            <ac:spMk id="2" creationId="{C8178826-2F52-DA0F-87B6-DBD254AFB4EE}"/>
          </ac:spMkLst>
        </pc:spChg>
        <pc:spChg chg="mod">
          <ac:chgData name="Bostan  Khan" userId="bace0ed3-4e6a-491e-9e73-ed10f1a893a5" providerId="ADAL" clId="{ED2CC9A8-375F-40CC-BF96-439310851DD5}" dt="2024-04-26T07:06:38.278" v="608"/>
          <ac:spMkLst>
            <pc:docMk/>
            <pc:sldMk cId="3264650844" sldId="277"/>
            <ac:spMk id="3" creationId="{49F053C3-6D00-8276-3DD2-6DEA8C18B3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ECEA-0216-9D4D-75C1-D65C25056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25ED87E-FCDF-B3D7-5A69-6388B950C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F693950-8974-F2E8-FA85-E67449FC99CD}"/>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43F00FA9-8045-75A0-2C97-92BB3F09F8A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63E1916-9BEF-0447-1757-F239D11026C4}"/>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411257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281E-A320-69E7-32E9-B1726193D84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EA1863A-05E0-ABFF-57CC-AFF0B30EB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758434C-2992-3FFF-5517-0A03BE095E63}"/>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501B0C95-F689-4D1E-69E9-C5D9EE1A82C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174A136-688A-E16B-73B2-E813E969569A}"/>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35718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E6B36-1140-2082-618E-44E4996A79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521C4ED-43B4-A464-AB5C-F0795A1BB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B35AC2A-31F6-3DAB-879F-8FEFA3E1B7AE}"/>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F51208CC-AC21-8B3A-D517-630C2C55A97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1865B2-72A1-3B07-55B6-A9C222E33C45}"/>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263412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B0AB-CECE-B8C0-63D6-921A6FE5954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6A17C93-B5DA-8B9D-F0CA-7813E57B0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E2DB3E4-AF15-7023-1E21-6BA932ECE6A5}"/>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AC758600-4CF0-A6E5-FCE8-F0DB1BC253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1004D41-1632-E2B5-0712-A30B0BE14DC5}"/>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45066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EE7E-0FDB-2118-18C6-8E69802651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6B33F73-A7B4-8EB1-0B63-D74D7D7D97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398327-F57B-97B5-5BB6-E8BE3264E42C}"/>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F2FC751A-A6EC-D7AE-2409-F28D7B59295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787D46E-E581-08A8-A2D1-BC911E95813A}"/>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408990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154F-4DA8-AA56-502D-7DF2B80339C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7927A7B-FCAA-C728-1DD6-3D5093318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4ED8D62-D497-9A4D-B45F-67ED7164A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4F634D6-32B4-F0CB-923B-50A8A73E5ACB}"/>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6" name="Footer Placeholder 5">
            <a:extLst>
              <a:ext uri="{FF2B5EF4-FFF2-40B4-BE49-F238E27FC236}">
                <a16:creationId xmlns:a16="http://schemas.microsoft.com/office/drawing/2014/main" id="{E753517F-1280-FA7E-2FAA-39257280086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A95503-AB6C-CE4C-62C5-05BA15B669A5}"/>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288391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CA2B-BA70-C225-F31D-9FE3293469D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C39B037-5F8D-E47C-5E79-8DF15B1B6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8B1E7-38BF-E55D-9ACA-742891103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A3B96A5-7319-F4A6-EBE6-3270A8B52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F4D7-41EB-D8BA-D93C-C35753BE20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900C70-27A4-BEE2-688B-182C717C99D4}"/>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8" name="Footer Placeholder 7">
            <a:extLst>
              <a:ext uri="{FF2B5EF4-FFF2-40B4-BE49-F238E27FC236}">
                <a16:creationId xmlns:a16="http://schemas.microsoft.com/office/drawing/2014/main" id="{0041579B-ED77-0D9E-2B5B-67EDB04D439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B85CCC6-2838-77E0-E4B5-7A53486CBF36}"/>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57309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CED3-30C8-3CA6-EE14-64ECE7BFCA2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D962218-B8A1-E194-F7F4-5C87E72AD814}"/>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4" name="Footer Placeholder 3">
            <a:extLst>
              <a:ext uri="{FF2B5EF4-FFF2-40B4-BE49-F238E27FC236}">
                <a16:creationId xmlns:a16="http://schemas.microsoft.com/office/drawing/2014/main" id="{E5DFCA71-D0CD-93CB-607F-90306E8CF4D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5F9BF72-10BB-5450-7A7A-AE8E74310A32}"/>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151911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F7945-3E1F-1FC0-D11A-8957926D8854}"/>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3" name="Footer Placeholder 2">
            <a:extLst>
              <a:ext uri="{FF2B5EF4-FFF2-40B4-BE49-F238E27FC236}">
                <a16:creationId xmlns:a16="http://schemas.microsoft.com/office/drawing/2014/main" id="{218B1E54-B941-B33F-3014-90BDA449194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6EAF0D1-2CF9-CD40-6F6E-61759E4D8032}"/>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95720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73CF-FF07-EC62-9772-ED5099026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BCE51CC-46CB-01DC-61E8-2AED6579C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AE00B71-6996-F258-187F-C7EF812E3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149C6-7E0A-13BD-1F8B-C178AB7216AE}"/>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6" name="Footer Placeholder 5">
            <a:extLst>
              <a:ext uri="{FF2B5EF4-FFF2-40B4-BE49-F238E27FC236}">
                <a16:creationId xmlns:a16="http://schemas.microsoft.com/office/drawing/2014/main" id="{414F8A7A-6AA6-0684-5DD5-15521A777D1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0A4397D-0C91-5D28-99B7-102F229AAC5B}"/>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151622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CC9-8489-A7BC-FD8A-D17D4DEE4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6CDE2EB-F7E9-DD8D-64D7-F902118EE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2F27099-770D-0699-A4C2-469EAAC68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94E59-D14A-B1A3-CEB9-2E808C03A965}"/>
              </a:ext>
            </a:extLst>
          </p:cNvPr>
          <p:cNvSpPr>
            <a:spLocks noGrp="1"/>
          </p:cNvSpPr>
          <p:nvPr>
            <p:ph type="dt" sz="half" idx="10"/>
          </p:nvPr>
        </p:nvSpPr>
        <p:spPr/>
        <p:txBody>
          <a:bodyPr/>
          <a:lstStyle/>
          <a:p>
            <a:fld id="{9B0E86A7-87AD-4C37-AE95-8D2A748AE4C8}" type="datetimeFigureOut">
              <a:rPr lang="en-PK" smtClean="0"/>
              <a:t>30/04/2024</a:t>
            </a:fld>
            <a:endParaRPr lang="en-PK"/>
          </a:p>
        </p:txBody>
      </p:sp>
      <p:sp>
        <p:nvSpPr>
          <p:cNvPr id="6" name="Footer Placeholder 5">
            <a:extLst>
              <a:ext uri="{FF2B5EF4-FFF2-40B4-BE49-F238E27FC236}">
                <a16:creationId xmlns:a16="http://schemas.microsoft.com/office/drawing/2014/main" id="{5D607AEC-D81C-BC1C-DD06-C0DC6E65E97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219CD4C-2247-6C8F-56E2-3E2E00290520}"/>
              </a:ext>
            </a:extLst>
          </p:cNvPr>
          <p:cNvSpPr>
            <a:spLocks noGrp="1"/>
          </p:cNvSpPr>
          <p:nvPr>
            <p:ph type="sldNum" sz="quarter" idx="12"/>
          </p:nvPr>
        </p:nvSpPr>
        <p:spPr/>
        <p:txBody>
          <a:bodyPr/>
          <a:lstStyle/>
          <a:p>
            <a:fld id="{916602BA-1F06-445E-86BD-DD8638FA342F}" type="slidenum">
              <a:rPr lang="en-PK" smtClean="0"/>
              <a:t>‹#›</a:t>
            </a:fld>
            <a:endParaRPr lang="en-PK"/>
          </a:p>
        </p:txBody>
      </p:sp>
    </p:spTree>
    <p:extLst>
      <p:ext uri="{BB962C8B-B14F-4D97-AF65-F5344CB8AC3E}">
        <p14:creationId xmlns:p14="http://schemas.microsoft.com/office/powerpoint/2010/main" val="403492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1A9AC-E820-41BA-5C45-1986434F9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1DC9A21-FAA0-AC75-2C5E-311386CF1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CFDC93-8BE0-CCC3-F948-A593F0D9A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0E86A7-87AD-4C37-AE95-8D2A748AE4C8}" type="datetimeFigureOut">
              <a:rPr lang="en-PK" smtClean="0"/>
              <a:t>30/04/2024</a:t>
            </a:fld>
            <a:endParaRPr lang="en-PK"/>
          </a:p>
        </p:txBody>
      </p:sp>
      <p:sp>
        <p:nvSpPr>
          <p:cNvPr id="5" name="Footer Placeholder 4">
            <a:extLst>
              <a:ext uri="{FF2B5EF4-FFF2-40B4-BE49-F238E27FC236}">
                <a16:creationId xmlns:a16="http://schemas.microsoft.com/office/drawing/2014/main" id="{89C2A2C0-76CB-7635-CF90-13E629BB7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5B0ED74D-5EA7-7DD0-4E8C-A73D42678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6602BA-1F06-445E-86BD-DD8638FA342F}" type="slidenum">
              <a:rPr lang="en-PK" smtClean="0"/>
              <a:t>‹#›</a:t>
            </a:fld>
            <a:endParaRPr lang="en-PK"/>
          </a:p>
        </p:txBody>
      </p:sp>
    </p:spTree>
    <p:extLst>
      <p:ext uri="{BB962C8B-B14F-4D97-AF65-F5344CB8AC3E}">
        <p14:creationId xmlns:p14="http://schemas.microsoft.com/office/powerpoint/2010/main" val="3076702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rogramiz.com/dsa/quick-s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rogramiz.com/dsa/quick-sor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rogramiz.com/dsa/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quick-sor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rogramiz.com/dsa/quick-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rogramiz.com/dsa/quick-sor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gramiz.com/dsa/quick-sor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2F35-429D-EDC2-08B7-DEE31316E849}"/>
              </a:ext>
            </a:extLst>
          </p:cNvPr>
          <p:cNvSpPr>
            <a:spLocks noGrp="1"/>
          </p:cNvSpPr>
          <p:nvPr>
            <p:ph type="ctrTitle"/>
          </p:nvPr>
        </p:nvSpPr>
        <p:spPr/>
        <p:txBody>
          <a:bodyPr/>
          <a:lstStyle/>
          <a:p>
            <a:r>
              <a:rPr lang="en-US" dirty="0"/>
              <a:t>Quick Sort</a:t>
            </a:r>
            <a:endParaRPr lang="en-PK" dirty="0"/>
          </a:p>
        </p:txBody>
      </p:sp>
      <p:sp>
        <p:nvSpPr>
          <p:cNvPr id="3" name="Subtitle 2">
            <a:extLst>
              <a:ext uri="{FF2B5EF4-FFF2-40B4-BE49-F238E27FC236}">
                <a16:creationId xmlns:a16="http://schemas.microsoft.com/office/drawing/2014/main" id="{65C6E168-0FBD-8F21-FD5D-A0ECF86C2119}"/>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20272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startAt="3"/>
            </a:pPr>
            <a:r>
              <a:rPr lang="en-US" dirty="0"/>
              <a:t>Now, pivot is compared with other elements. If an element smaller than the pivot element is reached, the smaller element is swapped with the greater element found earlier.</a:t>
            </a:r>
          </a:p>
        </p:txBody>
      </p:sp>
      <p:pic>
        <p:nvPicPr>
          <p:cNvPr id="5" name="Picture 4">
            <a:extLst>
              <a:ext uri="{FF2B5EF4-FFF2-40B4-BE49-F238E27FC236}">
                <a16:creationId xmlns:a16="http://schemas.microsoft.com/office/drawing/2014/main" id="{887AAABF-C6B8-B005-AC9F-D215990C8593}"/>
              </a:ext>
            </a:extLst>
          </p:cNvPr>
          <p:cNvPicPr>
            <a:picLocks noChangeAspect="1"/>
          </p:cNvPicPr>
          <p:nvPr/>
        </p:nvPicPr>
        <p:blipFill>
          <a:blip r:embed="rId2"/>
          <a:stretch>
            <a:fillRect/>
          </a:stretch>
        </p:blipFill>
        <p:spPr>
          <a:xfrm>
            <a:off x="4190734" y="3019574"/>
            <a:ext cx="4230890" cy="3363558"/>
          </a:xfrm>
          <a:prstGeom prst="rect">
            <a:avLst/>
          </a:prstGeom>
        </p:spPr>
      </p:pic>
      <p:sp>
        <p:nvSpPr>
          <p:cNvPr id="4" name="TextBox 3">
            <a:extLst>
              <a:ext uri="{FF2B5EF4-FFF2-40B4-BE49-F238E27FC236}">
                <a16:creationId xmlns:a16="http://schemas.microsoft.com/office/drawing/2014/main" id="{1201F0B5-569F-A5EB-4AF3-0F9DE89B408A}"/>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382930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startAt="4"/>
            </a:pPr>
            <a:r>
              <a:rPr lang="en-US" dirty="0"/>
              <a:t>Again, the process is repeated to set the next greater element as the second pointer. And, swap it with another smaller element.</a:t>
            </a:r>
          </a:p>
        </p:txBody>
      </p:sp>
      <p:pic>
        <p:nvPicPr>
          <p:cNvPr id="6" name="Picture 5">
            <a:extLst>
              <a:ext uri="{FF2B5EF4-FFF2-40B4-BE49-F238E27FC236}">
                <a16:creationId xmlns:a16="http://schemas.microsoft.com/office/drawing/2014/main" id="{3C2F3E75-AEE9-8EF2-501F-7C344213A463}"/>
              </a:ext>
            </a:extLst>
          </p:cNvPr>
          <p:cNvPicPr>
            <a:picLocks noChangeAspect="1"/>
          </p:cNvPicPr>
          <p:nvPr/>
        </p:nvPicPr>
        <p:blipFill>
          <a:blip r:embed="rId2"/>
          <a:stretch>
            <a:fillRect/>
          </a:stretch>
        </p:blipFill>
        <p:spPr>
          <a:xfrm>
            <a:off x="2862366" y="2877348"/>
            <a:ext cx="6467267" cy="2746211"/>
          </a:xfrm>
          <a:prstGeom prst="rect">
            <a:avLst/>
          </a:prstGeom>
        </p:spPr>
      </p:pic>
      <p:sp>
        <p:nvSpPr>
          <p:cNvPr id="4" name="TextBox 3">
            <a:extLst>
              <a:ext uri="{FF2B5EF4-FFF2-40B4-BE49-F238E27FC236}">
                <a16:creationId xmlns:a16="http://schemas.microsoft.com/office/drawing/2014/main" id="{981FD471-05BA-8DA8-0E19-3EA6554520B2}"/>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349687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startAt="5"/>
            </a:pPr>
            <a:r>
              <a:rPr lang="en-US" dirty="0"/>
              <a:t>The process goes on until the second last element is reached.</a:t>
            </a:r>
          </a:p>
        </p:txBody>
      </p:sp>
      <p:pic>
        <p:nvPicPr>
          <p:cNvPr id="5" name="Picture 4">
            <a:extLst>
              <a:ext uri="{FF2B5EF4-FFF2-40B4-BE49-F238E27FC236}">
                <a16:creationId xmlns:a16="http://schemas.microsoft.com/office/drawing/2014/main" id="{4C463413-187E-4557-3986-E547998A32BF}"/>
              </a:ext>
            </a:extLst>
          </p:cNvPr>
          <p:cNvPicPr>
            <a:picLocks noChangeAspect="1"/>
          </p:cNvPicPr>
          <p:nvPr/>
        </p:nvPicPr>
        <p:blipFill>
          <a:blip r:embed="rId2"/>
          <a:stretch>
            <a:fillRect/>
          </a:stretch>
        </p:blipFill>
        <p:spPr>
          <a:xfrm>
            <a:off x="3427291" y="2528347"/>
            <a:ext cx="5337417" cy="2866613"/>
          </a:xfrm>
          <a:prstGeom prst="rect">
            <a:avLst/>
          </a:prstGeom>
        </p:spPr>
      </p:pic>
      <p:sp>
        <p:nvSpPr>
          <p:cNvPr id="4" name="TextBox 3">
            <a:extLst>
              <a:ext uri="{FF2B5EF4-FFF2-40B4-BE49-F238E27FC236}">
                <a16:creationId xmlns:a16="http://schemas.microsoft.com/office/drawing/2014/main" id="{8C710381-DC64-2C6E-C2AE-E81A8728CB01}"/>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295152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startAt="6"/>
            </a:pPr>
            <a:r>
              <a:rPr lang="en-US" dirty="0"/>
              <a:t>Finally, the pivot element is swapped with the second pointer.</a:t>
            </a:r>
          </a:p>
        </p:txBody>
      </p:sp>
      <p:pic>
        <p:nvPicPr>
          <p:cNvPr id="6" name="Picture 5">
            <a:extLst>
              <a:ext uri="{FF2B5EF4-FFF2-40B4-BE49-F238E27FC236}">
                <a16:creationId xmlns:a16="http://schemas.microsoft.com/office/drawing/2014/main" id="{01AB6A69-0F8D-547D-82B8-D09D3CCAB6C9}"/>
              </a:ext>
            </a:extLst>
          </p:cNvPr>
          <p:cNvPicPr>
            <a:picLocks noChangeAspect="1"/>
          </p:cNvPicPr>
          <p:nvPr/>
        </p:nvPicPr>
        <p:blipFill>
          <a:blip r:embed="rId2"/>
          <a:stretch>
            <a:fillRect/>
          </a:stretch>
        </p:blipFill>
        <p:spPr>
          <a:xfrm>
            <a:off x="2806873" y="2497538"/>
            <a:ext cx="6578254" cy="2385358"/>
          </a:xfrm>
          <a:prstGeom prst="rect">
            <a:avLst/>
          </a:prstGeom>
        </p:spPr>
      </p:pic>
      <p:sp>
        <p:nvSpPr>
          <p:cNvPr id="4" name="TextBox 3">
            <a:extLst>
              <a:ext uri="{FF2B5EF4-FFF2-40B4-BE49-F238E27FC236}">
                <a16:creationId xmlns:a16="http://schemas.microsoft.com/office/drawing/2014/main" id="{24C1C208-B295-B27B-85A7-F317DE4756B4}"/>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205594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14350" indent="-514350">
              <a:buFont typeface="+mj-lt"/>
              <a:buAutoNum type="arabicPeriod" startAt="3"/>
            </a:pPr>
            <a:r>
              <a:rPr lang="en-US" dirty="0"/>
              <a:t>Divide Subarrays: Pivot elements are again chosen for the left and the right sub-parts separately. And, step 2 is repeated.</a:t>
            </a:r>
            <a:endParaRPr lang="en-US" b="1" dirty="0"/>
          </a:p>
        </p:txBody>
      </p:sp>
      <p:sp>
        <p:nvSpPr>
          <p:cNvPr id="4" name="TextBox 3">
            <a:extLst>
              <a:ext uri="{FF2B5EF4-FFF2-40B4-BE49-F238E27FC236}">
                <a16:creationId xmlns:a16="http://schemas.microsoft.com/office/drawing/2014/main" id="{294EAF47-C918-2141-D11E-5CBE77AD2A16}"/>
              </a:ext>
            </a:extLst>
          </p:cNvPr>
          <p:cNvSpPr txBox="1"/>
          <p:nvPr/>
        </p:nvSpPr>
        <p:spPr>
          <a:xfrm>
            <a:off x="8289798" y="6596390"/>
            <a:ext cx="3902202" cy="261610"/>
          </a:xfrm>
          <a:prstGeom prst="rect">
            <a:avLst/>
          </a:prstGeom>
          <a:noFill/>
        </p:spPr>
        <p:txBody>
          <a:bodyPr wrap="square">
            <a:spAutoFit/>
          </a:bodyPr>
          <a:lstStyle/>
          <a:p>
            <a:r>
              <a:rPr lang="en-US" sz="1100" dirty="0" err="1">
                <a:hlinkClick r:id="rId2"/>
              </a:rPr>
              <a:t>QuickSort</a:t>
            </a:r>
            <a:r>
              <a:rPr lang="en-US" sz="1100" dirty="0">
                <a:hlinkClick r:id="rId2"/>
              </a:rPr>
              <a:t> (With Code in Python/C++/Java/C) (programiz.com)</a:t>
            </a:r>
            <a:endParaRPr lang="en-PK" sz="1100" dirty="0"/>
          </a:p>
        </p:txBody>
      </p:sp>
      <p:pic>
        <p:nvPicPr>
          <p:cNvPr id="6" name="Picture 5">
            <a:extLst>
              <a:ext uri="{FF2B5EF4-FFF2-40B4-BE49-F238E27FC236}">
                <a16:creationId xmlns:a16="http://schemas.microsoft.com/office/drawing/2014/main" id="{5F4A2E05-E9CA-6AC9-E072-FD0D643DF94B}"/>
              </a:ext>
            </a:extLst>
          </p:cNvPr>
          <p:cNvPicPr>
            <a:picLocks noChangeAspect="1"/>
          </p:cNvPicPr>
          <p:nvPr/>
        </p:nvPicPr>
        <p:blipFill>
          <a:blip r:embed="rId3"/>
          <a:stretch>
            <a:fillRect/>
          </a:stretch>
        </p:blipFill>
        <p:spPr>
          <a:xfrm>
            <a:off x="2252336" y="2691553"/>
            <a:ext cx="7687327" cy="3178895"/>
          </a:xfrm>
          <a:prstGeom prst="rect">
            <a:avLst/>
          </a:prstGeom>
        </p:spPr>
      </p:pic>
    </p:spTree>
    <p:extLst>
      <p:ext uri="{BB962C8B-B14F-4D97-AF65-F5344CB8AC3E}">
        <p14:creationId xmlns:p14="http://schemas.microsoft.com/office/powerpoint/2010/main" val="318853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14350" indent="-514350">
              <a:buFont typeface="+mj-lt"/>
              <a:buAutoNum type="arabicPeriod" startAt="3"/>
            </a:pPr>
            <a:r>
              <a:rPr lang="en-US" dirty="0"/>
              <a:t>Divide Subarrays: Pivot elements are again chosen for the left and the right sub-parts separately. And, step 2 is repeated.</a:t>
            </a:r>
            <a:endParaRPr lang="en-US" b="1" dirty="0"/>
          </a:p>
        </p:txBody>
      </p:sp>
      <p:sp>
        <p:nvSpPr>
          <p:cNvPr id="4" name="TextBox 3">
            <a:extLst>
              <a:ext uri="{FF2B5EF4-FFF2-40B4-BE49-F238E27FC236}">
                <a16:creationId xmlns:a16="http://schemas.microsoft.com/office/drawing/2014/main" id="{294EAF47-C918-2141-D11E-5CBE77AD2A16}"/>
              </a:ext>
            </a:extLst>
          </p:cNvPr>
          <p:cNvSpPr txBox="1"/>
          <p:nvPr/>
        </p:nvSpPr>
        <p:spPr>
          <a:xfrm>
            <a:off x="8289798" y="6596390"/>
            <a:ext cx="3902202" cy="261610"/>
          </a:xfrm>
          <a:prstGeom prst="rect">
            <a:avLst/>
          </a:prstGeom>
          <a:noFill/>
        </p:spPr>
        <p:txBody>
          <a:bodyPr wrap="square">
            <a:spAutoFit/>
          </a:bodyPr>
          <a:lstStyle/>
          <a:p>
            <a:r>
              <a:rPr lang="en-US" sz="1100" dirty="0" err="1">
                <a:hlinkClick r:id="rId2"/>
              </a:rPr>
              <a:t>QuickSort</a:t>
            </a:r>
            <a:r>
              <a:rPr lang="en-US" sz="1100" dirty="0">
                <a:hlinkClick r:id="rId2"/>
              </a:rPr>
              <a:t> (With Code in Python/C++/Java/C) (programiz.com)</a:t>
            </a:r>
            <a:endParaRPr lang="en-PK" sz="1100" dirty="0"/>
          </a:p>
        </p:txBody>
      </p:sp>
      <p:pic>
        <p:nvPicPr>
          <p:cNvPr id="9" name="Picture 8">
            <a:extLst>
              <a:ext uri="{FF2B5EF4-FFF2-40B4-BE49-F238E27FC236}">
                <a16:creationId xmlns:a16="http://schemas.microsoft.com/office/drawing/2014/main" id="{1426E16C-71C2-10D1-C3C2-950BE85872E7}"/>
              </a:ext>
            </a:extLst>
          </p:cNvPr>
          <p:cNvPicPr>
            <a:picLocks noChangeAspect="1"/>
          </p:cNvPicPr>
          <p:nvPr/>
        </p:nvPicPr>
        <p:blipFill>
          <a:blip r:embed="rId3"/>
          <a:stretch>
            <a:fillRect/>
          </a:stretch>
        </p:blipFill>
        <p:spPr>
          <a:xfrm>
            <a:off x="2309109" y="2639341"/>
            <a:ext cx="7100067" cy="3853534"/>
          </a:xfrm>
          <a:prstGeom prst="rect">
            <a:avLst/>
          </a:prstGeom>
        </p:spPr>
      </p:pic>
    </p:spTree>
    <p:extLst>
      <p:ext uri="{BB962C8B-B14F-4D97-AF65-F5344CB8AC3E}">
        <p14:creationId xmlns:p14="http://schemas.microsoft.com/office/powerpoint/2010/main" val="395808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59EF-421F-3DCB-0CF3-62EF4E5907CB}"/>
              </a:ext>
            </a:extLst>
          </p:cNvPr>
          <p:cNvSpPr>
            <a:spLocks noGrp="1"/>
          </p:cNvSpPr>
          <p:nvPr>
            <p:ph type="title"/>
          </p:nvPr>
        </p:nvSpPr>
        <p:spPr/>
        <p:txBody>
          <a:bodyPr/>
          <a:lstStyle/>
          <a:p>
            <a:r>
              <a:rPr lang="en-US" dirty="0"/>
              <a:t>Quick Sort </a:t>
            </a:r>
            <a:r>
              <a:rPr lang="en-US" dirty="0" err="1"/>
              <a:t>Psedo</a:t>
            </a:r>
            <a:r>
              <a:rPr lang="en-US" dirty="0"/>
              <a:t>-code</a:t>
            </a:r>
            <a:endParaRPr lang="en-PK" dirty="0"/>
          </a:p>
        </p:txBody>
      </p:sp>
      <p:sp>
        <p:nvSpPr>
          <p:cNvPr id="3" name="Content Placeholder 2">
            <a:extLst>
              <a:ext uri="{FF2B5EF4-FFF2-40B4-BE49-F238E27FC236}">
                <a16:creationId xmlns:a16="http://schemas.microsoft.com/office/drawing/2014/main" id="{75D3E723-A8B5-37A0-62C2-A51A78718E3E}"/>
              </a:ext>
            </a:extLst>
          </p:cNvPr>
          <p:cNvSpPr>
            <a:spLocks noGrp="1"/>
          </p:cNvSpPr>
          <p:nvPr>
            <p:ph idx="1"/>
          </p:nvPr>
        </p:nvSpPr>
        <p:spPr/>
        <p:txBody>
          <a:bodyPr/>
          <a:lstStyle/>
          <a:p>
            <a:endParaRPr lang="en-PK" dirty="0"/>
          </a:p>
        </p:txBody>
      </p:sp>
      <p:sp>
        <p:nvSpPr>
          <p:cNvPr id="5" name="TextBox 4">
            <a:extLst>
              <a:ext uri="{FF2B5EF4-FFF2-40B4-BE49-F238E27FC236}">
                <a16:creationId xmlns:a16="http://schemas.microsoft.com/office/drawing/2014/main" id="{B140F0FD-2279-11F2-C861-9E525FF5D3B4}"/>
              </a:ext>
            </a:extLst>
          </p:cNvPr>
          <p:cNvSpPr txBox="1"/>
          <p:nvPr/>
        </p:nvSpPr>
        <p:spPr>
          <a:xfrm>
            <a:off x="838200" y="1825625"/>
            <a:ext cx="10088880" cy="4524315"/>
          </a:xfrm>
          <a:prstGeom prst="rect">
            <a:avLst/>
          </a:prstGeom>
          <a:solidFill>
            <a:srgbClr val="1F1F1F"/>
          </a:solidFill>
        </p:spPr>
        <p:txBody>
          <a:bodyPr wrap="square">
            <a:spAutoFit/>
          </a:bodyPr>
          <a:lstStyle/>
          <a:p>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(array, </a:t>
            </a:r>
            <a:r>
              <a:rPr lang="en-US" b="0" dirty="0" err="1">
                <a:solidFill>
                  <a:srgbClr val="CCCCCC"/>
                </a:solidFill>
                <a:effectLst/>
                <a:highlight>
                  <a:srgbClr val="1F1F1F"/>
                </a:highlight>
                <a:latin typeface="Consolas" panose="020B0609020204030204" pitchFamily="49" charset="0"/>
              </a:rPr>
              <a:t>leftmostIndex</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leftmostIndex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pivotIndex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partition</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array,leftmostIndex</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(array, </a:t>
            </a:r>
            <a:r>
              <a:rPr lang="en-US" b="0" dirty="0" err="1">
                <a:solidFill>
                  <a:srgbClr val="CCCCCC"/>
                </a:solidFill>
                <a:effectLst/>
                <a:highlight>
                  <a:srgbClr val="1F1F1F"/>
                </a:highlight>
                <a:latin typeface="Consolas" panose="020B0609020204030204" pitchFamily="49" charset="0"/>
              </a:rPr>
              <a:t>leftmostIndex</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pivotIndex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(array, </a:t>
            </a:r>
            <a:r>
              <a:rPr lang="en-US" b="0" dirty="0" err="1">
                <a:solidFill>
                  <a:srgbClr val="CCCCCC"/>
                </a:solidFill>
                <a:effectLst/>
                <a:highlight>
                  <a:srgbClr val="1F1F1F"/>
                </a:highlight>
                <a:latin typeface="Consolas" panose="020B0609020204030204" pitchFamily="49" charset="0"/>
              </a:rPr>
              <a:t>pivotIndex</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a:t>
            </a:r>
          </a:p>
          <a:p>
            <a:br>
              <a:rPr lang="en-US" b="0" dirty="0">
                <a:solidFill>
                  <a:srgbClr val="CCCCCC"/>
                </a:solidFill>
                <a:effectLst/>
                <a:highlight>
                  <a:srgbClr val="1F1F1F"/>
                </a:highlight>
                <a:latin typeface="Consolas" panose="020B0609020204030204" pitchFamily="49" charset="0"/>
              </a:rPr>
            </a:br>
            <a:r>
              <a:rPr lang="en-US" b="0" dirty="0">
                <a:solidFill>
                  <a:srgbClr val="DCDCAA"/>
                </a:solidFill>
                <a:effectLst/>
                <a:highlight>
                  <a:srgbClr val="1F1F1F"/>
                </a:highlight>
                <a:latin typeface="Consolas" panose="020B0609020204030204" pitchFamily="49" charset="0"/>
              </a:rPr>
              <a:t>partition</a:t>
            </a:r>
            <a:r>
              <a:rPr lang="en-US" b="0" dirty="0">
                <a:solidFill>
                  <a:srgbClr val="CCCCCC"/>
                </a:solidFill>
                <a:effectLst/>
                <a:highlight>
                  <a:srgbClr val="1F1F1F"/>
                </a:highlight>
                <a:latin typeface="Consolas" panose="020B0609020204030204" pitchFamily="49" charset="0"/>
              </a:rPr>
              <a:t>(array, </a:t>
            </a:r>
            <a:r>
              <a:rPr lang="en-US" b="0" dirty="0" err="1">
                <a:solidFill>
                  <a:srgbClr val="CCCCCC"/>
                </a:solidFill>
                <a:effectLst/>
                <a:highlight>
                  <a:srgbClr val="1F1F1F"/>
                </a:highlight>
                <a:latin typeface="Consolas" panose="020B0609020204030204" pitchFamily="49" charset="0"/>
              </a:rPr>
              <a:t>leftmostIndex</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set </a:t>
            </a:r>
            <a:r>
              <a:rPr lang="en-US" b="0" dirty="0" err="1">
                <a:solidFill>
                  <a:srgbClr val="CCCCCC"/>
                </a:solidFill>
                <a:effectLst/>
                <a:highlight>
                  <a:srgbClr val="1F1F1F"/>
                </a:highlight>
                <a:latin typeface="Consolas" panose="020B0609020204030204" pitchFamily="49" charset="0"/>
              </a:rPr>
              <a:t>rightmostIndex</a:t>
            </a:r>
            <a:r>
              <a:rPr lang="en-US" b="0" dirty="0">
                <a:solidFill>
                  <a:srgbClr val="CCCCCC"/>
                </a:solidFill>
                <a:effectLst/>
                <a:highlight>
                  <a:srgbClr val="1F1F1F"/>
                </a:highlight>
                <a:latin typeface="Consolas" panose="020B0609020204030204" pitchFamily="49" charset="0"/>
              </a:rPr>
              <a:t> as </a:t>
            </a:r>
            <a:r>
              <a:rPr lang="en-US" b="0" dirty="0" err="1">
                <a:solidFill>
                  <a:srgbClr val="CCCCCC"/>
                </a:solidFill>
                <a:effectLst/>
                <a:highlight>
                  <a:srgbClr val="1F1F1F"/>
                </a:highlight>
                <a:latin typeface="Consolas" panose="020B0609020204030204" pitchFamily="49" charset="0"/>
              </a:rPr>
              <a:t>pivotIndex</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storeIndex</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leftmostIndex</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leftmostIndex</a:t>
            </a:r>
            <a:r>
              <a:rPr lang="en-US" b="0" dirty="0">
                <a:solidFill>
                  <a:srgbClr val="CCCCCC"/>
                </a:solidFill>
                <a:effectLst/>
                <a:highlight>
                  <a:srgbClr val="1F1F1F"/>
                </a:highlight>
                <a:latin typeface="Consolas" panose="020B0609020204030204" pitchFamily="49" charset="0"/>
              </a:rPr>
              <a:t> to </a:t>
            </a:r>
            <a:r>
              <a:rPr lang="en-US" b="0" dirty="0" err="1">
                <a:solidFill>
                  <a:srgbClr val="CCCCCC"/>
                </a:solidFill>
                <a:effectLst/>
                <a:highlight>
                  <a:srgbClr val="1F1F1F"/>
                </a:highlight>
                <a:latin typeface="Consolas" panose="020B0609020204030204" pitchFamily="49" charset="0"/>
              </a:rPr>
              <a:t>rightmostIndex</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element</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pivotElement</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swap </a:t>
            </a:r>
            <a:r>
              <a:rPr lang="en-US" b="0" dirty="0">
                <a:solidFill>
                  <a:srgbClr val="9CDCFE"/>
                </a:solidFill>
                <a:effectLst/>
                <a:highlight>
                  <a:srgbClr val="1F1F1F"/>
                </a:highlight>
                <a:latin typeface="Consolas" panose="020B0609020204030204" pitchFamily="49" charset="0"/>
              </a:rPr>
              <a:t>element</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and</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element</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storeIndex</a:t>
            </a:r>
            <a:r>
              <a:rPr lang="en-US" b="0" dirty="0">
                <a:solidFill>
                  <a:srgbClr val="CCCCCC"/>
                </a:solidFill>
                <a:effectLst/>
                <a:highlight>
                  <a:srgbClr val="1F1F1F"/>
                </a:highlight>
                <a:latin typeface="Consolas" panose="020B0609020204030204" pitchFamily="49" charset="0"/>
              </a:rPr>
              <a:t>]</a:t>
            </a:r>
          </a:p>
          <a:p>
            <a:r>
              <a:rPr lang="en-US" dirty="0">
                <a:solidFill>
                  <a:srgbClr val="CCCCCC"/>
                </a:solidFill>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storeIndex</a:t>
            </a:r>
            <a:r>
              <a:rPr lang="en-US" b="0" dirty="0">
                <a:solidFill>
                  <a:srgbClr val="D4D4D4"/>
                </a:solidFill>
                <a:effectLst/>
                <a:highlight>
                  <a:srgbClr val="1F1F1F"/>
                </a:highlight>
                <a:latin typeface="Consolas" panose="020B0609020204030204" pitchFamily="49" charset="0"/>
              </a:rPr>
              <a:t>++</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p>
          <a:p>
            <a:r>
              <a:rPr lang="en-US" dirty="0">
                <a:solidFill>
                  <a:srgbClr val="CCCCCC"/>
                </a:solidFill>
                <a:highlight>
                  <a:srgbClr val="1F1F1F"/>
                </a:highlight>
                <a:latin typeface="Consolas" panose="020B0609020204030204" pitchFamily="49" charset="0"/>
              </a:rPr>
              <a:t>  </a:t>
            </a:r>
            <a:r>
              <a:rPr lang="en-US" b="0" dirty="0">
                <a:solidFill>
                  <a:srgbClr val="CCCCCC"/>
                </a:solidFill>
                <a:effectLst/>
                <a:highlight>
                  <a:srgbClr val="1F1F1F"/>
                </a:highlight>
                <a:latin typeface="Consolas" panose="020B0609020204030204" pitchFamily="49" charset="0"/>
              </a:rPr>
              <a:t>swap </a:t>
            </a:r>
            <a:r>
              <a:rPr lang="en-US" b="0" dirty="0" err="1">
                <a:solidFill>
                  <a:srgbClr val="CCCCCC"/>
                </a:solidFill>
                <a:effectLst/>
                <a:highlight>
                  <a:srgbClr val="1F1F1F"/>
                </a:highlight>
                <a:latin typeface="Consolas" panose="020B0609020204030204" pitchFamily="49" charset="0"/>
              </a:rPr>
              <a:t>pivotElement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and</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element</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storeIndex</a:t>
            </a:r>
            <a:r>
              <a:rPr lang="en-US" b="0" dirty="0">
                <a:solidFill>
                  <a:srgbClr val="CCCCCC"/>
                </a:solidFill>
                <a:effectLst/>
                <a:highlight>
                  <a:srgbClr val="1F1F1F"/>
                </a:highlight>
                <a:latin typeface="Consolas" panose="020B0609020204030204" pitchFamily="49" charset="0"/>
              </a:rPr>
              <a:t>]</a:t>
            </a:r>
          </a:p>
          <a:p>
            <a:r>
              <a:rPr lang="en-US" b="0" dirty="0">
                <a:solidFill>
                  <a:srgbClr val="C586C0"/>
                </a:solidFill>
                <a:effectLst/>
                <a:highlight>
                  <a:srgbClr val="1F1F1F"/>
                </a:highlight>
                <a:latin typeface="Consolas" panose="020B0609020204030204" pitchFamily="49" charset="0"/>
              </a:rPr>
              <a:t>return</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storeIndex</a:t>
            </a:r>
            <a:endParaRPr lang="en-US" b="0" dirty="0">
              <a:solidFill>
                <a:srgbClr val="CCCCCC"/>
              </a:solidFill>
              <a:effectLst/>
              <a:highlight>
                <a:srgbClr val="1F1F1F"/>
              </a:highlight>
              <a:latin typeface="Consolas" panose="020B0609020204030204" pitchFamily="49" charset="0"/>
            </a:endParaRPr>
          </a:p>
        </p:txBody>
      </p:sp>
      <p:sp>
        <p:nvSpPr>
          <p:cNvPr id="4" name="TextBox 3">
            <a:extLst>
              <a:ext uri="{FF2B5EF4-FFF2-40B4-BE49-F238E27FC236}">
                <a16:creationId xmlns:a16="http://schemas.microsoft.com/office/drawing/2014/main" id="{F0D700B9-47F8-32C9-1560-C3CD0C9207C8}"/>
              </a:ext>
            </a:extLst>
          </p:cNvPr>
          <p:cNvSpPr txBox="1"/>
          <p:nvPr/>
        </p:nvSpPr>
        <p:spPr>
          <a:xfrm>
            <a:off x="8289798" y="6596390"/>
            <a:ext cx="3902202" cy="261610"/>
          </a:xfrm>
          <a:prstGeom prst="rect">
            <a:avLst/>
          </a:prstGeom>
          <a:noFill/>
        </p:spPr>
        <p:txBody>
          <a:bodyPr wrap="square">
            <a:spAutoFit/>
          </a:bodyPr>
          <a:lstStyle/>
          <a:p>
            <a:r>
              <a:rPr lang="en-US" sz="1100" dirty="0" err="1">
                <a:hlinkClick r:id="rId2"/>
              </a:rPr>
              <a:t>QuickSort</a:t>
            </a:r>
            <a:r>
              <a:rPr lang="en-US" sz="1100" dirty="0">
                <a:hlinkClick r:id="rId2"/>
              </a:rPr>
              <a:t> (With Code in Python/C++/Java/C) (programiz.com)</a:t>
            </a:r>
            <a:endParaRPr lang="en-PK" sz="1100" dirty="0"/>
          </a:p>
        </p:txBody>
      </p:sp>
    </p:spTree>
    <p:extLst>
      <p:ext uri="{BB962C8B-B14F-4D97-AF65-F5344CB8AC3E}">
        <p14:creationId xmlns:p14="http://schemas.microsoft.com/office/powerpoint/2010/main" val="120878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9BF5-9415-C7A9-74B6-5F1F1576EDB4}"/>
              </a:ext>
            </a:extLst>
          </p:cNvPr>
          <p:cNvSpPr>
            <a:spLocks noGrp="1"/>
          </p:cNvSpPr>
          <p:nvPr>
            <p:ph type="title"/>
          </p:nvPr>
        </p:nvSpPr>
        <p:spPr/>
        <p:txBody>
          <a:bodyPr/>
          <a:lstStyle/>
          <a:p>
            <a:r>
              <a:rPr lang="en-US" dirty="0"/>
              <a:t>Quick Sort C++ Code: quicksort() Function</a:t>
            </a:r>
            <a:endParaRPr lang="en-PK" dirty="0"/>
          </a:p>
        </p:txBody>
      </p:sp>
      <p:sp>
        <p:nvSpPr>
          <p:cNvPr id="5" name="Content Placeholder 4">
            <a:extLst>
              <a:ext uri="{FF2B5EF4-FFF2-40B4-BE49-F238E27FC236}">
                <a16:creationId xmlns:a16="http://schemas.microsoft.com/office/drawing/2014/main" id="{1FA2AA1C-EF4D-8EBD-533E-EBCC834C04B4}"/>
              </a:ext>
            </a:extLst>
          </p:cNvPr>
          <p:cNvSpPr>
            <a:spLocks noGrp="1"/>
          </p:cNvSpPr>
          <p:nvPr>
            <p:ph idx="1"/>
          </p:nvPr>
        </p:nvSpPr>
        <p:spPr/>
        <p:txBody>
          <a:bodyPr/>
          <a:lstStyle/>
          <a:p>
            <a:endParaRPr lang="en-PK"/>
          </a:p>
        </p:txBody>
      </p:sp>
      <p:sp>
        <p:nvSpPr>
          <p:cNvPr id="7" name="TextBox 6">
            <a:extLst>
              <a:ext uri="{FF2B5EF4-FFF2-40B4-BE49-F238E27FC236}">
                <a16:creationId xmlns:a16="http://schemas.microsoft.com/office/drawing/2014/main" id="{EA1539EB-5307-DAEC-9A55-9BA8838D25D5}"/>
              </a:ext>
            </a:extLst>
          </p:cNvPr>
          <p:cNvSpPr txBox="1"/>
          <p:nvPr/>
        </p:nvSpPr>
        <p:spPr>
          <a:xfrm>
            <a:off x="838200" y="1825625"/>
            <a:ext cx="7610856" cy="4247317"/>
          </a:xfrm>
          <a:prstGeom prst="rect">
            <a:avLst/>
          </a:prstGeom>
          <a:solidFill>
            <a:srgbClr val="1F1F1F"/>
          </a:solidFill>
        </p:spPr>
        <p:txBody>
          <a:bodyPr wrap="square">
            <a:spAutoFit/>
          </a:bodyPr>
          <a:lstStyle/>
          <a:p>
            <a:r>
              <a:rPr lang="en-US" b="0" dirty="0">
                <a:solidFill>
                  <a:srgbClr val="569CD6"/>
                </a:solidFill>
                <a:effectLst/>
                <a:highlight>
                  <a:srgbClr val="1F1F1F"/>
                </a:highlight>
                <a:latin typeface="Consolas" panose="020B0609020204030204" pitchFamily="49" charset="0"/>
              </a:rPr>
              <a:t>void</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array</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low</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high</a:t>
            </a:r>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(low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high) {</a:t>
            </a:r>
          </a:p>
          <a:p>
            <a:r>
              <a:rPr lang="en-US" b="0" dirty="0">
                <a:solidFill>
                  <a:srgbClr val="CCCCCC"/>
                </a:solidFill>
                <a:effectLst/>
                <a:highlight>
                  <a:srgbClr val="1F1F1F"/>
                </a:highlight>
                <a:latin typeface="Consolas" panose="020B0609020204030204" pitchFamily="49" charset="0"/>
              </a:rPr>
              <a:t>      </a:t>
            </a:r>
          </a:p>
          <a:p>
            <a:r>
              <a:rPr lang="en-US" b="0" dirty="0">
                <a:solidFill>
                  <a:srgbClr val="6A9955"/>
                </a:solidFill>
                <a:effectLst/>
                <a:highlight>
                  <a:srgbClr val="1F1F1F"/>
                </a:highlight>
                <a:latin typeface="Consolas" panose="020B0609020204030204" pitchFamily="49" charset="0"/>
              </a:rPr>
              <a:t>    // find the pivot element such that</a:t>
            </a:r>
            <a:endParaRPr lang="en-US" b="0" dirty="0">
              <a:solidFill>
                <a:srgbClr val="CCCCCC"/>
              </a:solidFill>
              <a:effectLst/>
              <a:highlight>
                <a:srgbClr val="1F1F1F"/>
              </a:highlight>
              <a:latin typeface="Consolas" panose="020B0609020204030204" pitchFamily="49" charset="0"/>
            </a:endParaRPr>
          </a:p>
          <a:p>
            <a:r>
              <a:rPr lang="en-US" b="0" dirty="0">
                <a:solidFill>
                  <a:srgbClr val="6A9955"/>
                </a:solidFill>
                <a:effectLst/>
                <a:highlight>
                  <a:srgbClr val="1F1F1F"/>
                </a:highlight>
                <a:latin typeface="Consolas" panose="020B0609020204030204" pitchFamily="49" charset="0"/>
              </a:rPr>
              <a:t>    // elements smaller than pivot are on left of pivot</a:t>
            </a:r>
            <a:endParaRPr lang="en-US" b="0" dirty="0">
              <a:solidFill>
                <a:srgbClr val="CCCCCC"/>
              </a:solidFill>
              <a:effectLst/>
              <a:highlight>
                <a:srgbClr val="1F1F1F"/>
              </a:highlight>
              <a:latin typeface="Consolas" panose="020B0609020204030204" pitchFamily="49" charset="0"/>
            </a:endParaRPr>
          </a:p>
          <a:p>
            <a:r>
              <a:rPr lang="en-US" b="0" dirty="0">
                <a:solidFill>
                  <a:srgbClr val="6A9955"/>
                </a:solidFill>
                <a:effectLst/>
                <a:highlight>
                  <a:srgbClr val="1F1F1F"/>
                </a:highlight>
                <a:latin typeface="Consolas" panose="020B0609020204030204" pitchFamily="49" charset="0"/>
              </a:rPr>
              <a:t>    // elements greater than pivot are on </a:t>
            </a:r>
            <a:r>
              <a:rPr lang="en-US" b="0" dirty="0" err="1">
                <a:solidFill>
                  <a:srgbClr val="6A9955"/>
                </a:solidFill>
                <a:effectLst/>
                <a:highlight>
                  <a:srgbClr val="1F1F1F"/>
                </a:highlight>
                <a:latin typeface="Consolas" panose="020B0609020204030204" pitchFamily="49" charset="0"/>
              </a:rPr>
              <a:t>righ</a:t>
            </a:r>
            <a:r>
              <a:rPr lang="en-US" b="0" dirty="0">
                <a:solidFill>
                  <a:srgbClr val="6A9955"/>
                </a:solidFill>
                <a:effectLst/>
                <a:highlight>
                  <a:srgbClr val="1F1F1F"/>
                </a:highlight>
                <a:latin typeface="Consolas" panose="020B0609020204030204" pitchFamily="49" charset="0"/>
              </a:rPr>
              <a:t> of pivot</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pi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partition</a:t>
            </a:r>
            <a:r>
              <a:rPr lang="en-US" b="0" dirty="0">
                <a:solidFill>
                  <a:srgbClr val="CCCCCC"/>
                </a:solidFill>
                <a:effectLst/>
                <a:highlight>
                  <a:srgbClr val="1F1F1F"/>
                </a:highlight>
                <a:latin typeface="Consolas" panose="020B0609020204030204" pitchFamily="49" charset="0"/>
              </a:rPr>
              <a:t>(array, low, high);</a:t>
            </a:r>
          </a:p>
          <a:p>
            <a:br>
              <a:rPr lang="en-US" b="0" dirty="0">
                <a:solidFill>
                  <a:srgbClr val="CCCCCC"/>
                </a:solidFill>
                <a:effectLst/>
                <a:highlight>
                  <a:srgbClr val="1F1F1F"/>
                </a:highlight>
                <a:latin typeface="Consolas" panose="020B0609020204030204" pitchFamily="49" charset="0"/>
              </a:rPr>
            </a:br>
            <a:r>
              <a:rPr lang="en-US" b="0" dirty="0">
                <a:solidFill>
                  <a:srgbClr val="6A9955"/>
                </a:solidFill>
                <a:effectLst/>
                <a:highlight>
                  <a:srgbClr val="1F1F1F"/>
                </a:highlight>
                <a:latin typeface="Consolas" panose="020B0609020204030204" pitchFamily="49" charset="0"/>
              </a:rPr>
              <a:t>    // recursive call on the left of pivot</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(array, low, pi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br>
              <a:rPr lang="en-US" b="0" dirty="0">
                <a:solidFill>
                  <a:srgbClr val="CCCCCC"/>
                </a:solidFill>
                <a:effectLst/>
                <a:highlight>
                  <a:srgbClr val="1F1F1F"/>
                </a:highlight>
                <a:latin typeface="Consolas" panose="020B0609020204030204" pitchFamily="49" charset="0"/>
              </a:rPr>
            </a:br>
            <a:r>
              <a:rPr lang="en-US" b="0" dirty="0">
                <a:solidFill>
                  <a:srgbClr val="6A9955"/>
                </a:solidFill>
                <a:effectLst/>
                <a:highlight>
                  <a:srgbClr val="1F1F1F"/>
                </a:highlight>
                <a:latin typeface="Consolas" panose="020B0609020204030204" pitchFamily="49" charset="0"/>
              </a:rPr>
              <a:t>    // recursive call on the right of pivot</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(array, pi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high);</a:t>
            </a:r>
          </a:p>
          <a:p>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738114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9BF5-9415-C7A9-74B6-5F1F1576EDB4}"/>
              </a:ext>
            </a:extLst>
          </p:cNvPr>
          <p:cNvSpPr>
            <a:spLocks noGrp="1"/>
          </p:cNvSpPr>
          <p:nvPr>
            <p:ph type="title"/>
          </p:nvPr>
        </p:nvSpPr>
        <p:spPr>
          <a:xfrm>
            <a:off x="838200" y="1"/>
            <a:ext cx="10515600" cy="850391"/>
          </a:xfrm>
        </p:spPr>
        <p:txBody>
          <a:bodyPr/>
          <a:lstStyle/>
          <a:p>
            <a:r>
              <a:rPr lang="en-US" dirty="0"/>
              <a:t>Quick Sort C++ Code: partition() Function</a:t>
            </a:r>
            <a:endParaRPr lang="en-PK" dirty="0"/>
          </a:p>
        </p:txBody>
      </p:sp>
      <p:sp>
        <p:nvSpPr>
          <p:cNvPr id="4" name="TextBox 3">
            <a:extLst>
              <a:ext uri="{FF2B5EF4-FFF2-40B4-BE49-F238E27FC236}">
                <a16:creationId xmlns:a16="http://schemas.microsoft.com/office/drawing/2014/main" id="{041BB388-3B00-C390-D0F1-E672A0CCB449}"/>
              </a:ext>
            </a:extLst>
          </p:cNvPr>
          <p:cNvSpPr txBox="1"/>
          <p:nvPr/>
        </p:nvSpPr>
        <p:spPr>
          <a:xfrm>
            <a:off x="1524" y="736041"/>
            <a:ext cx="5695188" cy="3385542"/>
          </a:xfrm>
          <a:prstGeom prst="rect">
            <a:avLst/>
          </a:prstGeom>
          <a:solidFill>
            <a:srgbClr val="1F1F1F"/>
          </a:solidFill>
        </p:spPr>
        <p:txBody>
          <a:bodyPr wrap="square">
            <a:spAutoFit/>
          </a:bodyPr>
          <a:lstStyle/>
          <a:p>
            <a:r>
              <a:rPr lang="en-US" sz="1600" b="0" dirty="0">
                <a:solidFill>
                  <a:srgbClr val="6A9955"/>
                </a:solidFill>
                <a:effectLst/>
                <a:highlight>
                  <a:srgbClr val="1F1F1F"/>
                </a:highlight>
                <a:latin typeface="Consolas" panose="020B0609020204030204" pitchFamily="49" charset="0"/>
              </a:rPr>
              <a:t>// function to rearrange array (find the partition point)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a:t>
            </a:r>
            <a:r>
              <a:rPr lang="en-US" sz="1600" b="0" dirty="0">
                <a:solidFill>
                  <a:srgbClr val="DCDCAA"/>
                </a:solidFill>
                <a:effectLst/>
                <a:highlight>
                  <a:srgbClr val="1F1F1F"/>
                </a:highlight>
                <a:latin typeface="Consolas" panose="020B0609020204030204" pitchFamily="49" charset="0"/>
              </a:rPr>
              <a:t>partition</a:t>
            </a:r>
            <a:r>
              <a:rPr lang="en-US" sz="1600" b="0" dirty="0">
                <a:solidFill>
                  <a:srgbClr val="CCCCCC"/>
                </a:solidFill>
                <a:effectLst/>
                <a:highlight>
                  <a:srgbClr val="1F1F1F"/>
                </a:highlight>
                <a:latin typeface="Consolas" panose="020B0609020204030204" pitchFamily="49" charset="0"/>
              </a:rPr>
              <a:t>(</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a:t>
            </a:r>
            <a:r>
              <a:rPr lang="en-US" sz="1600" b="0" dirty="0">
                <a:solidFill>
                  <a:srgbClr val="9CDCFE"/>
                </a:solidFill>
                <a:effectLst/>
                <a:highlight>
                  <a:srgbClr val="1F1F1F"/>
                </a:highlight>
                <a:latin typeface="Consolas" panose="020B0609020204030204" pitchFamily="49" charset="0"/>
              </a:rPr>
              <a:t>low</a:t>
            </a:r>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a:t>
            </a:r>
            <a:r>
              <a:rPr lang="en-US" sz="1600" b="0" dirty="0">
                <a:solidFill>
                  <a:srgbClr val="9CDCFE"/>
                </a:solidFill>
                <a:effectLst/>
                <a:highlight>
                  <a:srgbClr val="1F1F1F"/>
                </a:highlight>
                <a:latin typeface="Consolas" panose="020B0609020204030204" pitchFamily="49" charset="0"/>
              </a:rPr>
              <a:t>high</a:t>
            </a:r>
            <a:r>
              <a:rPr lang="en-US" sz="1600" b="0" dirty="0">
                <a:solidFill>
                  <a:srgbClr val="CCCCCC"/>
                </a:solidFill>
                <a:effectLst/>
                <a:highlight>
                  <a:srgbClr val="1F1F1F"/>
                </a:highlight>
                <a:latin typeface="Consolas" panose="020B0609020204030204" pitchFamily="49" charset="0"/>
              </a:rPr>
              <a:t>) {</a:t>
            </a:r>
          </a:p>
          <a:p>
            <a:r>
              <a:rPr lang="en-US" sz="1600" b="0" dirty="0">
                <a:solidFill>
                  <a:srgbClr val="6A9955"/>
                </a:solidFill>
                <a:effectLst/>
                <a:highlight>
                  <a:srgbClr val="1F1F1F"/>
                </a:highlight>
                <a:latin typeface="Consolas" panose="020B0609020204030204" pitchFamily="49" charset="0"/>
              </a:rPr>
              <a:t>  // select the rightmost element as pivot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pivot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[high];</a:t>
            </a:r>
          </a:p>
          <a:p>
            <a:r>
              <a:rPr lang="en-US" sz="1600" b="0" dirty="0">
                <a:solidFill>
                  <a:srgbClr val="6A9955"/>
                </a:solidFill>
                <a:effectLst/>
                <a:highlight>
                  <a:srgbClr val="1F1F1F"/>
                </a:highlight>
                <a:latin typeface="Consolas" panose="020B0609020204030204" pitchFamily="49" charset="0"/>
              </a:rPr>
              <a:t>  // pointer for greater element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CCCCCC"/>
                </a:solidFill>
                <a:effectLst/>
                <a:highlight>
                  <a:srgbClr val="1F1F1F"/>
                </a:highlight>
                <a:latin typeface="Consolas" panose="020B0609020204030204" pitchFamily="49" charset="0"/>
              </a:rPr>
              <a:t>i</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low;</a:t>
            </a:r>
          </a:p>
          <a:p>
            <a:br>
              <a:rPr lang="en-US" sz="1600" b="0" dirty="0">
                <a:solidFill>
                  <a:srgbClr val="CCCCCC"/>
                </a:solidFill>
                <a:effectLst/>
                <a:highlight>
                  <a:srgbClr val="1F1F1F"/>
                </a:highlight>
                <a:latin typeface="Consolas" panose="020B0609020204030204" pitchFamily="49" charset="0"/>
              </a:rPr>
            </a:br>
            <a:r>
              <a:rPr lang="en-US" sz="1600" b="0" dirty="0">
                <a:solidFill>
                  <a:srgbClr val="6A9955"/>
                </a:solidFill>
                <a:effectLst/>
                <a:highlight>
                  <a:srgbClr val="1F1F1F"/>
                </a:highlight>
                <a:latin typeface="Consolas" panose="020B0609020204030204" pitchFamily="49" charset="0"/>
              </a:rPr>
              <a:t>  // traverse each element of the array</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6A9955"/>
                </a:solidFill>
                <a:effectLst/>
                <a:highlight>
                  <a:srgbClr val="1F1F1F"/>
                </a:highlight>
                <a:latin typeface="Consolas" panose="020B0609020204030204" pitchFamily="49" charset="0"/>
              </a:rPr>
              <a:t>  // compare them with the pivot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C586C0"/>
                </a:solidFill>
                <a:effectLst/>
                <a:highlight>
                  <a:srgbClr val="1F1F1F"/>
                </a:highlight>
                <a:latin typeface="Consolas" panose="020B0609020204030204" pitchFamily="49" charset="0"/>
              </a:rPr>
              <a:t>for</a:t>
            </a:r>
            <a:r>
              <a:rPr lang="en-US" sz="1600" b="0" dirty="0">
                <a:solidFill>
                  <a:srgbClr val="CCCCCC"/>
                </a:solidFill>
                <a:effectLst/>
                <a:highlight>
                  <a:srgbClr val="1F1F1F"/>
                </a:highlight>
                <a:latin typeface="Consolas" panose="020B0609020204030204" pitchFamily="49" charset="0"/>
              </a:rPr>
              <a:t> (</a:t>
            </a:r>
            <a:r>
              <a:rPr lang="en-US" sz="1600" b="0" dirty="0">
                <a:solidFill>
                  <a:srgbClr val="569CD6"/>
                </a:solidFill>
                <a:effectLst/>
                <a:highlight>
                  <a:srgbClr val="1F1F1F"/>
                </a:highlight>
                <a:latin typeface="Consolas" panose="020B0609020204030204" pitchFamily="49" charset="0"/>
              </a:rPr>
              <a:t>int</a:t>
            </a:r>
            <a:r>
              <a:rPr lang="en-US" sz="1600" b="0" dirty="0">
                <a:solidFill>
                  <a:srgbClr val="CCCCCC"/>
                </a:solidFill>
                <a:effectLst/>
                <a:highlight>
                  <a:srgbClr val="1F1F1F"/>
                </a:highlight>
                <a:latin typeface="Consolas" panose="020B0609020204030204" pitchFamily="49" charset="0"/>
              </a:rPr>
              <a:t> j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low; j </a:t>
            </a:r>
            <a:r>
              <a:rPr lang="en-US" sz="1600" b="0" dirty="0">
                <a:solidFill>
                  <a:srgbClr val="D4D4D4"/>
                </a:solidFill>
                <a:effectLst/>
                <a:highlight>
                  <a:srgbClr val="1F1F1F"/>
                </a:highlight>
                <a:latin typeface="Consolas" panose="020B0609020204030204" pitchFamily="49" charset="0"/>
              </a:rPr>
              <a:t>&lt;</a:t>
            </a:r>
            <a:r>
              <a:rPr lang="en-US" sz="1600" b="0" dirty="0">
                <a:solidFill>
                  <a:srgbClr val="CCCCCC"/>
                </a:solidFill>
                <a:effectLst/>
                <a:highlight>
                  <a:srgbClr val="1F1F1F"/>
                </a:highlight>
                <a:latin typeface="Consolas" panose="020B0609020204030204" pitchFamily="49" charset="0"/>
              </a:rPr>
              <a:t> high; </a:t>
            </a:r>
            <a:r>
              <a:rPr lang="en-US" sz="1600" b="0" dirty="0" err="1">
                <a:solidFill>
                  <a:srgbClr val="CCCCCC"/>
                </a:solidFill>
                <a:effectLst/>
                <a:highlight>
                  <a:srgbClr val="1F1F1F"/>
                </a:highlight>
                <a:latin typeface="Consolas" panose="020B0609020204030204" pitchFamily="49" charset="0"/>
              </a:rPr>
              <a:t>j</a:t>
            </a:r>
            <a:r>
              <a:rPr lang="en-US" sz="1600" b="0" dirty="0" err="1">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C586C0"/>
                </a:solidFill>
                <a:effectLst/>
                <a:highlight>
                  <a:srgbClr val="1F1F1F"/>
                </a:highlight>
                <a:latin typeface="Consolas" panose="020B0609020204030204" pitchFamily="49" charset="0"/>
              </a:rPr>
              <a:t>if</a:t>
            </a:r>
            <a:r>
              <a:rPr lang="en-US" sz="1600" b="0" dirty="0">
                <a:solidFill>
                  <a:srgbClr val="CCCCCC"/>
                </a:solidFill>
                <a:effectLst/>
                <a:highlight>
                  <a:srgbClr val="1F1F1F"/>
                </a:highlight>
                <a:latin typeface="Consolas" panose="020B0609020204030204" pitchFamily="49" charset="0"/>
              </a:rPr>
              <a:t> (</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[j] </a:t>
            </a:r>
            <a:r>
              <a:rPr lang="en-US" sz="1600" b="0" dirty="0">
                <a:solidFill>
                  <a:srgbClr val="D4D4D4"/>
                </a:solidFill>
                <a:effectLst/>
                <a:highlight>
                  <a:srgbClr val="1F1F1F"/>
                </a:highlight>
                <a:latin typeface="Consolas" panose="020B0609020204030204" pitchFamily="49" charset="0"/>
              </a:rPr>
              <a:t>&lt;=</a:t>
            </a:r>
            <a:r>
              <a:rPr lang="en-US" sz="1600" b="0" dirty="0">
                <a:solidFill>
                  <a:srgbClr val="CCCCCC"/>
                </a:solidFill>
                <a:effectLst/>
                <a:highlight>
                  <a:srgbClr val="1F1F1F"/>
                </a:highlight>
                <a:latin typeface="Consolas" panose="020B0609020204030204" pitchFamily="49" charset="0"/>
              </a:rPr>
              <a:t> pivot) {</a:t>
            </a:r>
          </a:p>
          <a:p>
            <a:r>
              <a:rPr lang="en-US" sz="1600" b="0" dirty="0">
                <a:solidFill>
                  <a:srgbClr val="CCCCCC"/>
                </a:solidFill>
                <a:effectLst/>
                <a:highlight>
                  <a:srgbClr val="1F1F1F"/>
                </a:highlight>
                <a:latin typeface="Consolas" panose="020B0609020204030204" pitchFamily="49" charset="0"/>
              </a:rPr>
              <a:t>        </a:t>
            </a:r>
          </a:p>
        </p:txBody>
      </p:sp>
      <p:sp>
        <p:nvSpPr>
          <p:cNvPr id="8" name="TextBox 7">
            <a:extLst>
              <a:ext uri="{FF2B5EF4-FFF2-40B4-BE49-F238E27FC236}">
                <a16:creationId xmlns:a16="http://schemas.microsoft.com/office/drawing/2014/main" id="{6EA9F4D7-3BE3-25C2-D362-F5AD86B9B22B}"/>
              </a:ext>
            </a:extLst>
          </p:cNvPr>
          <p:cNvSpPr txBox="1"/>
          <p:nvPr/>
        </p:nvSpPr>
        <p:spPr>
          <a:xfrm>
            <a:off x="5760720" y="736041"/>
            <a:ext cx="6312408" cy="3539430"/>
          </a:xfrm>
          <a:prstGeom prst="rect">
            <a:avLst/>
          </a:prstGeom>
          <a:solidFill>
            <a:srgbClr val="1F1F1F"/>
          </a:solidFill>
        </p:spPr>
        <p:txBody>
          <a:bodyPr wrap="square">
            <a:spAutoFit/>
          </a:bodyPr>
          <a:lstStyle/>
          <a:p>
            <a:r>
              <a:rPr lang="en-US" sz="1600" b="0" dirty="0">
                <a:solidFill>
                  <a:srgbClr val="6A9955"/>
                </a:solidFill>
                <a:effectLst/>
                <a:highlight>
                  <a:srgbClr val="1F1F1F"/>
                </a:highlight>
                <a:latin typeface="Consolas" panose="020B0609020204030204" pitchFamily="49" charset="0"/>
              </a:rPr>
              <a:t>      // if element smaller than pivot is found</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6A9955"/>
                </a:solidFill>
                <a:effectLst/>
                <a:highlight>
                  <a:srgbClr val="1F1F1F"/>
                </a:highlight>
                <a:latin typeface="Consolas" panose="020B0609020204030204" pitchFamily="49" charset="0"/>
              </a:rPr>
              <a:t>      // swap it with the greater element pointed by </a:t>
            </a:r>
            <a:r>
              <a:rPr lang="en-US" sz="1600" b="0" dirty="0" err="1">
                <a:solidFill>
                  <a:srgbClr val="6A9955"/>
                </a:solidFill>
                <a:effectLst/>
                <a:highlight>
                  <a:srgbClr val="1F1F1F"/>
                </a:highlight>
                <a:latin typeface="Consolas" panose="020B0609020204030204" pitchFamily="49" charset="0"/>
              </a:rPr>
              <a:t>i</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6A9955"/>
                </a:solidFill>
                <a:effectLst/>
                <a:highlight>
                  <a:srgbClr val="1F1F1F"/>
                </a:highlight>
                <a:latin typeface="Consolas" panose="020B0609020204030204" pitchFamily="49" charset="0"/>
              </a:rPr>
              <a:t>// swap element at </a:t>
            </a:r>
            <a:r>
              <a:rPr lang="en-US" sz="1600" b="0" dirty="0" err="1">
                <a:solidFill>
                  <a:srgbClr val="6A9955"/>
                </a:solidFill>
                <a:effectLst/>
                <a:highlight>
                  <a:srgbClr val="1F1F1F"/>
                </a:highlight>
                <a:latin typeface="Consolas" panose="020B0609020204030204" pitchFamily="49" charset="0"/>
              </a:rPr>
              <a:t>i</a:t>
            </a:r>
            <a:r>
              <a:rPr lang="en-US" sz="1600" b="0" dirty="0">
                <a:solidFill>
                  <a:srgbClr val="6A9955"/>
                </a:solidFill>
                <a:effectLst/>
                <a:highlight>
                  <a:srgbClr val="1F1F1F"/>
                </a:highlight>
                <a:latin typeface="Consolas" panose="020B0609020204030204" pitchFamily="49" charset="0"/>
              </a:rPr>
              <a:t> with element at j</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DCDCAA"/>
                </a:solidFill>
                <a:effectLst/>
                <a:highlight>
                  <a:srgbClr val="1F1F1F"/>
                </a:highlight>
                <a:latin typeface="Consolas" panose="020B0609020204030204" pitchFamily="49" charset="0"/>
              </a:rPr>
              <a:t>swap</a:t>
            </a:r>
            <a:r>
              <a:rPr lang="en-US" sz="1600" b="0" dirty="0">
                <a:solidFill>
                  <a:srgbClr val="CCCCCC"/>
                </a:solidFill>
                <a:effectLst/>
                <a:highlight>
                  <a:srgbClr val="1F1F1F"/>
                </a:highlight>
                <a:latin typeface="Consolas" panose="020B0609020204030204" pitchFamily="49" charset="0"/>
              </a:rPr>
              <a:t>(</a:t>
            </a:r>
            <a:r>
              <a:rPr lang="en-US" sz="1600" b="0" dirty="0">
                <a:solidFill>
                  <a:srgbClr val="D4D4D4"/>
                </a:solidFill>
                <a:effectLst/>
                <a:highlight>
                  <a:srgbClr val="1F1F1F"/>
                </a:highlight>
                <a:latin typeface="Consolas" panose="020B0609020204030204" pitchFamily="49" charset="0"/>
              </a:rPr>
              <a:t>&amp;</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CCCCCC"/>
                </a:solidFill>
                <a:effectLst/>
                <a:highlight>
                  <a:srgbClr val="1F1F1F"/>
                </a:highlight>
                <a:latin typeface="Consolas" panose="020B0609020204030204" pitchFamily="49" charset="0"/>
              </a:rPr>
              <a:t>i</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&amp;</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[j]);</a:t>
            </a:r>
          </a:p>
          <a:p>
            <a:r>
              <a:rPr lang="en-US" sz="1600" dirty="0">
                <a:solidFill>
                  <a:srgbClr val="CCCCCC"/>
                </a:solidFill>
                <a:highlight>
                  <a:srgbClr val="1F1F1F"/>
                </a:highlight>
                <a:latin typeface="Consolas" panose="020B0609020204030204" pitchFamily="49" charset="0"/>
              </a:rPr>
              <a:t>      </a:t>
            </a:r>
            <a:r>
              <a:rPr lang="en-US" sz="1600" dirty="0" err="1">
                <a:solidFill>
                  <a:srgbClr val="CCCCCC"/>
                </a:solidFill>
                <a:highlight>
                  <a:srgbClr val="1F1F1F"/>
                </a:highlight>
                <a:latin typeface="Consolas" panose="020B0609020204030204" pitchFamily="49" charset="0"/>
              </a:rPr>
              <a:t>i</a:t>
            </a:r>
            <a:r>
              <a:rPr lang="en-US" sz="1600">
                <a:solidFill>
                  <a:srgbClr val="D4D4D4"/>
                </a:solidFill>
                <a:highlight>
                  <a:srgbClr val="1F1F1F"/>
                </a:highlight>
                <a:latin typeface="Consolas" panose="020B0609020204030204" pitchFamily="49" charset="0"/>
              </a:rPr>
              <a:t>++</a:t>
            </a:r>
            <a:r>
              <a:rPr lang="en-US" sz="1600">
                <a:solidFill>
                  <a:srgbClr val="CCCCCC"/>
                </a:solidFill>
                <a:highlight>
                  <a:srgbClr val="1F1F1F"/>
                </a:highlight>
                <a:latin typeface="Consolas" panose="020B0609020204030204" pitchFamily="49" charset="0"/>
              </a:rPr>
              <a: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p>
          <a:p>
            <a:r>
              <a:rPr lang="en-US" sz="1600" b="0" dirty="0">
                <a:solidFill>
                  <a:srgbClr val="CCCCCC"/>
                </a:solidFill>
                <a:effectLst/>
                <a:highlight>
                  <a:srgbClr val="1F1F1F"/>
                </a:highlight>
                <a:latin typeface="Consolas" panose="020B0609020204030204" pitchFamily="49" charset="0"/>
              </a:rPr>
              <a:t>  }</a:t>
            </a:r>
          </a:p>
          <a:p>
            <a:r>
              <a:rPr lang="en-US" sz="1600" b="0" dirty="0">
                <a:solidFill>
                  <a:srgbClr val="CCCCCC"/>
                </a:solidFill>
                <a:effectLst/>
                <a:highlight>
                  <a:srgbClr val="1F1F1F"/>
                </a:highlight>
                <a:latin typeface="Consolas" panose="020B0609020204030204" pitchFamily="49" charset="0"/>
              </a:rPr>
              <a:t>  </a:t>
            </a:r>
          </a:p>
          <a:p>
            <a:r>
              <a:rPr lang="en-US" sz="1600" b="0" dirty="0">
                <a:solidFill>
                  <a:srgbClr val="6A9955"/>
                </a:solidFill>
                <a:effectLst/>
                <a:highlight>
                  <a:srgbClr val="1F1F1F"/>
                </a:highlight>
                <a:latin typeface="Consolas" panose="020B0609020204030204" pitchFamily="49" charset="0"/>
              </a:rPr>
              <a:t>  // swap pivot with the greater element at </a:t>
            </a:r>
            <a:r>
              <a:rPr lang="en-US" sz="1600" b="0" dirty="0" err="1">
                <a:solidFill>
                  <a:srgbClr val="6A9955"/>
                </a:solidFill>
                <a:effectLst/>
                <a:highlight>
                  <a:srgbClr val="1F1F1F"/>
                </a:highlight>
                <a:latin typeface="Consolas" panose="020B0609020204030204" pitchFamily="49" charset="0"/>
              </a:rPr>
              <a:t>i</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DCDCAA"/>
                </a:solidFill>
                <a:effectLst/>
                <a:highlight>
                  <a:srgbClr val="1F1F1F"/>
                </a:highlight>
                <a:latin typeface="Consolas" panose="020B0609020204030204" pitchFamily="49" charset="0"/>
              </a:rPr>
              <a:t>swap</a:t>
            </a:r>
            <a:r>
              <a:rPr lang="en-US" sz="1600" b="0" dirty="0">
                <a:solidFill>
                  <a:srgbClr val="CCCCCC"/>
                </a:solidFill>
                <a:effectLst/>
                <a:highlight>
                  <a:srgbClr val="1F1F1F"/>
                </a:highlight>
                <a:latin typeface="Consolas" panose="020B0609020204030204" pitchFamily="49" charset="0"/>
              </a:rPr>
              <a:t>(</a:t>
            </a:r>
            <a:r>
              <a:rPr lang="en-US" sz="1600" b="0" dirty="0">
                <a:solidFill>
                  <a:srgbClr val="D4D4D4"/>
                </a:solidFill>
                <a:effectLst/>
                <a:highlight>
                  <a:srgbClr val="1F1F1F"/>
                </a:highlight>
                <a:latin typeface="Consolas" panose="020B0609020204030204" pitchFamily="49" charset="0"/>
              </a:rPr>
              <a:t>&amp;</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a:t>
            </a:r>
            <a:r>
              <a:rPr lang="en-US" sz="1600" b="0" dirty="0" err="1">
                <a:solidFill>
                  <a:srgbClr val="CCCCCC"/>
                </a:solidFill>
                <a:effectLst/>
                <a:highlight>
                  <a:srgbClr val="1F1F1F"/>
                </a:highlight>
                <a:latin typeface="Consolas" panose="020B0609020204030204" pitchFamily="49" charset="0"/>
              </a:rPr>
              <a:t>i</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B5CEA8"/>
                </a:solidFill>
                <a:effectLst/>
                <a:highlight>
                  <a:srgbClr val="1F1F1F"/>
                </a:highlight>
                <a:latin typeface="Consolas" panose="020B0609020204030204" pitchFamily="49" charset="0"/>
              </a:rPr>
              <a:t>1</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&amp;</a:t>
            </a:r>
            <a:r>
              <a:rPr lang="en-US" sz="1600" b="0" dirty="0">
                <a:solidFill>
                  <a:srgbClr val="9CDCFE"/>
                </a:solidFill>
                <a:effectLst/>
                <a:highlight>
                  <a:srgbClr val="1F1F1F"/>
                </a:highlight>
                <a:latin typeface="Consolas" panose="020B0609020204030204" pitchFamily="49" charset="0"/>
              </a:rPr>
              <a:t>array</a:t>
            </a:r>
            <a:r>
              <a:rPr lang="en-US" sz="1600" b="0" dirty="0">
                <a:solidFill>
                  <a:srgbClr val="CCCCCC"/>
                </a:solidFill>
                <a:effectLst/>
                <a:highlight>
                  <a:srgbClr val="1F1F1F"/>
                </a:highlight>
                <a:latin typeface="Consolas" panose="020B0609020204030204" pitchFamily="49" charset="0"/>
              </a:rPr>
              <a:t>[high]);</a:t>
            </a:r>
          </a:p>
          <a:p>
            <a:r>
              <a:rPr lang="en-US" sz="1600" b="0" dirty="0">
                <a:solidFill>
                  <a:srgbClr val="CCCCCC"/>
                </a:solidFill>
                <a:effectLst/>
                <a:highlight>
                  <a:srgbClr val="1F1F1F"/>
                </a:highlight>
                <a:latin typeface="Consolas" panose="020B0609020204030204" pitchFamily="49" charset="0"/>
              </a:rPr>
              <a:t>  </a:t>
            </a:r>
          </a:p>
          <a:p>
            <a:r>
              <a:rPr lang="en-US" sz="1600" b="0" dirty="0">
                <a:solidFill>
                  <a:srgbClr val="6A9955"/>
                </a:solidFill>
                <a:effectLst/>
                <a:highlight>
                  <a:srgbClr val="1F1F1F"/>
                </a:highlight>
                <a:latin typeface="Consolas" panose="020B0609020204030204" pitchFamily="49" charset="0"/>
              </a:rPr>
              <a:t>  // return the partition point</a:t>
            </a:r>
            <a:endParaRPr lang="en-US" sz="1600" b="0" dirty="0">
              <a:solidFill>
                <a:srgbClr val="CCCCCC"/>
              </a:solidFill>
              <a:effectLst/>
              <a:highlight>
                <a:srgbClr val="1F1F1F"/>
              </a:highlight>
              <a:latin typeface="Consolas" panose="020B0609020204030204" pitchFamily="49" charset="0"/>
            </a:endParaRPr>
          </a:p>
          <a:p>
            <a:r>
              <a:rPr lang="en-US" sz="1600" b="0" dirty="0">
                <a:solidFill>
                  <a:srgbClr val="CCCCCC"/>
                </a:solidFill>
                <a:effectLst/>
                <a:highlight>
                  <a:srgbClr val="1F1F1F"/>
                </a:highlight>
                <a:latin typeface="Consolas" panose="020B0609020204030204" pitchFamily="49" charset="0"/>
              </a:rPr>
              <a:t>  </a:t>
            </a:r>
            <a:r>
              <a:rPr lang="en-US" sz="1600" b="0" dirty="0">
                <a:solidFill>
                  <a:srgbClr val="C586C0"/>
                </a:solidFill>
                <a:effectLst/>
                <a:highlight>
                  <a:srgbClr val="1F1F1F"/>
                </a:highlight>
                <a:latin typeface="Consolas" panose="020B0609020204030204" pitchFamily="49" charset="0"/>
              </a:rPr>
              <a:t>return</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CCCCCC"/>
                </a:solidFill>
                <a:effectLst/>
                <a:highlight>
                  <a:srgbClr val="1F1F1F"/>
                </a:highlight>
                <a:latin typeface="Consolas" panose="020B0609020204030204" pitchFamily="49" charset="0"/>
              </a:rPr>
              <a:t>i</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B5CEA8"/>
                </a:solidFill>
                <a:effectLst/>
                <a:highlight>
                  <a:srgbClr val="1F1F1F"/>
                </a:highlight>
                <a:latin typeface="Consolas" panose="020B0609020204030204" pitchFamily="49" charset="0"/>
              </a:rPr>
              <a:t>1</a:t>
            </a:r>
            <a:r>
              <a:rPr lang="en-US" sz="1600" b="0" dirty="0">
                <a:solidFill>
                  <a:srgbClr val="CCCCCC"/>
                </a:solidFill>
                <a:effectLst/>
                <a:highlight>
                  <a:srgbClr val="1F1F1F"/>
                </a:highlight>
                <a:latin typeface="Consolas" panose="020B0609020204030204" pitchFamily="49" charset="0"/>
              </a:rPr>
              <a:t>);</a:t>
            </a:r>
          </a:p>
          <a:p>
            <a:r>
              <a:rPr lang="en-US" sz="1600"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36517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9F81-D17B-11D5-7AE8-5783AA6C3F1C}"/>
              </a:ext>
            </a:extLst>
          </p:cNvPr>
          <p:cNvSpPr>
            <a:spLocks noGrp="1"/>
          </p:cNvSpPr>
          <p:nvPr>
            <p:ph type="title"/>
          </p:nvPr>
        </p:nvSpPr>
        <p:spPr/>
        <p:txBody>
          <a:bodyPr/>
          <a:lstStyle/>
          <a:p>
            <a:r>
              <a:rPr lang="en-US" dirty="0"/>
              <a:t>Quick Sort C++ Code: main function</a:t>
            </a:r>
            <a:endParaRPr lang="en-PK" dirty="0"/>
          </a:p>
        </p:txBody>
      </p:sp>
      <p:sp>
        <p:nvSpPr>
          <p:cNvPr id="3" name="Content Placeholder 2">
            <a:extLst>
              <a:ext uri="{FF2B5EF4-FFF2-40B4-BE49-F238E27FC236}">
                <a16:creationId xmlns:a16="http://schemas.microsoft.com/office/drawing/2014/main" id="{35311D5A-1E62-9E52-A837-2BFFF806DC5A}"/>
              </a:ext>
            </a:extLst>
          </p:cNvPr>
          <p:cNvSpPr>
            <a:spLocks noGrp="1"/>
          </p:cNvSpPr>
          <p:nvPr>
            <p:ph idx="1"/>
          </p:nvPr>
        </p:nvSpPr>
        <p:spPr/>
        <p:txBody>
          <a:bodyPr/>
          <a:lstStyle/>
          <a:p>
            <a:endParaRPr lang="en-PK"/>
          </a:p>
        </p:txBody>
      </p:sp>
      <p:sp>
        <p:nvSpPr>
          <p:cNvPr id="5" name="TextBox 4">
            <a:extLst>
              <a:ext uri="{FF2B5EF4-FFF2-40B4-BE49-F238E27FC236}">
                <a16:creationId xmlns:a16="http://schemas.microsoft.com/office/drawing/2014/main" id="{A45FACF4-6E86-5452-8FC6-39649EE380A0}"/>
              </a:ext>
            </a:extLst>
          </p:cNvPr>
          <p:cNvSpPr txBox="1"/>
          <p:nvPr/>
        </p:nvSpPr>
        <p:spPr>
          <a:xfrm>
            <a:off x="838200" y="1825625"/>
            <a:ext cx="6094476" cy="4247317"/>
          </a:xfrm>
          <a:prstGeom prst="rect">
            <a:avLst/>
          </a:prstGeom>
          <a:solidFill>
            <a:srgbClr val="1F1F1F"/>
          </a:solidFill>
        </p:spPr>
        <p:txBody>
          <a:bodyPr wrap="square">
            <a:spAutoFit/>
          </a:bodyPr>
          <a:lstStyle/>
          <a:p>
            <a:r>
              <a:rPr lang="en-US" b="0" dirty="0">
                <a:solidFill>
                  <a:srgbClr val="6A9955"/>
                </a:solidFill>
                <a:effectLst/>
                <a:highlight>
                  <a:srgbClr val="1F1F1F"/>
                </a:highlight>
                <a:latin typeface="Consolas" panose="020B0609020204030204" pitchFamily="49" charset="0"/>
              </a:rPr>
              <a:t>// Driver code</a:t>
            </a:r>
            <a:endParaRPr lang="en-US" b="0" dirty="0">
              <a:solidFill>
                <a:srgbClr val="CCCCCC"/>
              </a:solidFill>
              <a:effectLst/>
              <a:highlight>
                <a:srgbClr val="1F1F1F"/>
              </a:highlight>
              <a:latin typeface="Consolas" panose="020B0609020204030204" pitchFamily="49" charset="0"/>
            </a:endParaRPr>
          </a:p>
          <a:p>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DCDCAA"/>
                </a:solidFill>
                <a:effectLst/>
                <a:highlight>
                  <a:srgbClr val="1F1F1F"/>
                </a:highlight>
                <a:latin typeface="Consolas" panose="020B0609020204030204" pitchFamily="49" charset="0"/>
              </a:rPr>
              <a:t>main</a:t>
            </a:r>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data[]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8</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7</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6</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9</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2</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n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569CD6"/>
                </a:solidFill>
                <a:effectLst/>
                <a:highlight>
                  <a:srgbClr val="1F1F1F"/>
                </a:highlight>
                <a:latin typeface="Consolas" panose="020B0609020204030204" pitchFamily="49" charset="0"/>
              </a:rPr>
              <a:t>sizeof</a:t>
            </a:r>
            <a:r>
              <a:rPr lang="en-US" b="0" dirty="0">
                <a:solidFill>
                  <a:srgbClr val="CCCCCC"/>
                </a:solidFill>
                <a:effectLst/>
                <a:highlight>
                  <a:srgbClr val="1F1F1F"/>
                </a:highlight>
                <a:latin typeface="Consolas" panose="020B0609020204030204" pitchFamily="49" charset="0"/>
              </a:rPr>
              <a:t>(data)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569CD6"/>
                </a:solidFill>
                <a:effectLst/>
                <a:highlight>
                  <a:srgbClr val="1F1F1F"/>
                </a:highlight>
                <a:latin typeface="Consolas" panose="020B0609020204030204" pitchFamily="49" charset="0"/>
              </a:rPr>
              <a:t>sizeof</a:t>
            </a:r>
            <a:r>
              <a:rPr lang="en-US" b="0" dirty="0">
                <a:solidFill>
                  <a:srgbClr val="CCCCCC"/>
                </a:solidFill>
                <a:effectLst/>
                <a:highlight>
                  <a:srgbClr val="1F1F1F"/>
                </a:highlight>
                <a:latin typeface="Consolas" panose="020B0609020204030204" pitchFamily="49" charset="0"/>
              </a:rPr>
              <a:t>(</a:t>
            </a:r>
            <a:r>
              <a:rPr lang="en-US" b="0" dirty="0">
                <a:solidFill>
                  <a:srgbClr val="9CDCFE"/>
                </a:solidFill>
                <a:effectLst/>
                <a:highlight>
                  <a:srgbClr val="1F1F1F"/>
                </a:highlight>
                <a:latin typeface="Consolas" panose="020B0609020204030204" pitchFamily="49" charset="0"/>
              </a:rPr>
              <a:t>data</a:t>
            </a:r>
            <a:r>
              <a:rPr lang="en-US" b="0" dirty="0">
                <a:solidFill>
                  <a:srgbClr val="CCCCCC"/>
                </a:solidFill>
                <a:effectLst/>
                <a:highlight>
                  <a:srgbClr val="1F1F1F"/>
                </a:highlight>
                <a:latin typeface="Consolas" panose="020B0609020204030204" pitchFamily="49" charset="0"/>
              </a:rPr>
              <a:t>[</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cout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&lt;&lt;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"Unsorted Array: </a:t>
            </a:r>
            <a:r>
              <a:rPr lang="en-US" b="0" dirty="0">
                <a:solidFill>
                  <a:srgbClr val="D7BA7D"/>
                </a:solidFill>
                <a:effectLst/>
                <a:highlight>
                  <a:srgbClr val="1F1F1F"/>
                </a:highlight>
                <a:latin typeface="Consolas" panose="020B0609020204030204" pitchFamily="49" charset="0"/>
              </a:rPr>
              <a:t>\n</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printArray</a:t>
            </a:r>
            <a:r>
              <a:rPr lang="en-US" b="0" dirty="0">
                <a:solidFill>
                  <a:srgbClr val="CCCCCC"/>
                </a:solidFill>
                <a:effectLst/>
                <a:highlight>
                  <a:srgbClr val="1F1F1F"/>
                </a:highlight>
                <a:latin typeface="Consolas" panose="020B0609020204030204" pitchFamily="49" charset="0"/>
              </a:rPr>
              <a:t>(data, n);</a:t>
            </a:r>
          </a:p>
          <a:p>
            <a:r>
              <a:rPr lang="en-US" b="0" dirty="0">
                <a:solidFill>
                  <a:srgbClr val="CCCCCC"/>
                </a:solidFill>
                <a:effectLst/>
                <a:highlight>
                  <a:srgbClr val="1F1F1F"/>
                </a:highlight>
                <a:latin typeface="Consolas" panose="020B0609020204030204" pitchFamily="49" charset="0"/>
              </a:rPr>
              <a:t>  </a:t>
            </a:r>
          </a:p>
          <a:p>
            <a:r>
              <a:rPr lang="en-US" b="0" dirty="0">
                <a:solidFill>
                  <a:srgbClr val="6A9955"/>
                </a:solidFill>
                <a:effectLst/>
                <a:highlight>
                  <a:srgbClr val="1F1F1F"/>
                </a:highlight>
                <a:latin typeface="Consolas" panose="020B0609020204030204" pitchFamily="49" charset="0"/>
              </a:rPr>
              <a:t>  // perform quicksort on data</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quickSort</a:t>
            </a:r>
            <a:r>
              <a:rPr lang="en-US" b="0" dirty="0">
                <a:solidFill>
                  <a:srgbClr val="CCCCCC"/>
                </a:solidFill>
                <a:effectLst/>
                <a:highlight>
                  <a:srgbClr val="1F1F1F"/>
                </a:highlight>
                <a:latin typeface="Consolas" panose="020B0609020204030204" pitchFamily="49" charset="0"/>
              </a:rPr>
              <a:t>(data,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n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cout</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&lt;&lt;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"Sorted array in ascending order: </a:t>
            </a:r>
            <a:r>
              <a:rPr lang="en-US" b="0" dirty="0">
                <a:solidFill>
                  <a:srgbClr val="D7BA7D"/>
                </a:solidFill>
                <a:effectLst/>
                <a:highlight>
                  <a:srgbClr val="1F1F1F"/>
                </a:highlight>
                <a:latin typeface="Consolas" panose="020B0609020204030204" pitchFamily="49" charset="0"/>
              </a:rPr>
              <a:t>\n</a:t>
            </a:r>
            <a:r>
              <a:rPr lang="en-US" b="0" dirty="0">
                <a:solidFill>
                  <a:srgbClr val="CE9178"/>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printArray</a:t>
            </a:r>
            <a:r>
              <a:rPr lang="en-US" b="0" dirty="0">
                <a:solidFill>
                  <a:srgbClr val="CCCCCC"/>
                </a:solidFill>
                <a:effectLst/>
                <a:highlight>
                  <a:srgbClr val="1F1F1F"/>
                </a:highlight>
                <a:latin typeface="Consolas" panose="020B0609020204030204" pitchFamily="49" charset="0"/>
              </a:rPr>
              <a:t>(data, n);</a:t>
            </a:r>
          </a:p>
          <a:p>
            <a:r>
              <a:rPr lang="en-US"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174763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0000-73C2-2086-0862-9A43FB114971}"/>
              </a:ext>
            </a:extLst>
          </p:cNvPr>
          <p:cNvSpPr>
            <a:spLocks noGrp="1"/>
          </p:cNvSpPr>
          <p:nvPr>
            <p:ph type="title"/>
          </p:nvPr>
        </p:nvSpPr>
        <p:spPr/>
        <p:txBody>
          <a:bodyPr/>
          <a:lstStyle/>
          <a:p>
            <a:r>
              <a:rPr lang="en-US" dirty="0"/>
              <a:t>Quick Sort</a:t>
            </a:r>
            <a:endParaRPr lang="en-PK" dirty="0"/>
          </a:p>
        </p:txBody>
      </p:sp>
      <p:sp>
        <p:nvSpPr>
          <p:cNvPr id="3" name="Content Placeholder 2">
            <a:extLst>
              <a:ext uri="{FF2B5EF4-FFF2-40B4-BE49-F238E27FC236}">
                <a16:creationId xmlns:a16="http://schemas.microsoft.com/office/drawing/2014/main" id="{ED84F004-8796-8B36-3218-9E74B7E2977A}"/>
              </a:ext>
            </a:extLst>
          </p:cNvPr>
          <p:cNvSpPr>
            <a:spLocks noGrp="1"/>
          </p:cNvSpPr>
          <p:nvPr>
            <p:ph idx="1"/>
          </p:nvPr>
        </p:nvSpPr>
        <p:spPr/>
        <p:txBody>
          <a:bodyPr/>
          <a:lstStyle/>
          <a:p>
            <a:r>
              <a:rPr lang="en-US" dirty="0"/>
              <a:t>A sorting algorithm based on the Divide and Conquer algorithm</a:t>
            </a:r>
          </a:p>
          <a:p>
            <a:r>
              <a:rPr lang="en-US" dirty="0"/>
              <a:t>Picks an element as a pivot and partitions the given array around the picked pivot by placing the pivot in its correct position in the sorted array.</a:t>
            </a:r>
          </a:p>
          <a:p>
            <a:r>
              <a:rPr lang="en-US" dirty="0"/>
              <a:t>The key function in </a:t>
            </a:r>
            <a:r>
              <a:rPr lang="en-US" dirty="0" err="1"/>
              <a:t>quickSort</a:t>
            </a:r>
            <a:r>
              <a:rPr lang="en-US" dirty="0"/>
              <a:t> is the partition()</a:t>
            </a:r>
          </a:p>
          <a:p>
            <a:r>
              <a:rPr lang="en-US" dirty="0"/>
              <a:t>The target of partitions is to place the pivot at its correct position in the sorted array and put all smaller elements to the left of the pivot, and all greater elements to the right of the pivot.</a:t>
            </a:r>
            <a:endParaRPr lang="en-PK" dirty="0"/>
          </a:p>
        </p:txBody>
      </p:sp>
    </p:spTree>
    <p:extLst>
      <p:ext uri="{BB962C8B-B14F-4D97-AF65-F5344CB8AC3E}">
        <p14:creationId xmlns:p14="http://schemas.microsoft.com/office/powerpoint/2010/main" val="7852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7603-061C-B3DD-1493-705CCD643F3D}"/>
              </a:ext>
            </a:extLst>
          </p:cNvPr>
          <p:cNvSpPr>
            <a:spLocks noGrp="1"/>
          </p:cNvSpPr>
          <p:nvPr>
            <p:ph type="title"/>
          </p:nvPr>
        </p:nvSpPr>
        <p:spPr/>
        <p:txBody>
          <a:bodyPr/>
          <a:lstStyle/>
          <a:p>
            <a:r>
              <a:rPr lang="en-US" dirty="0"/>
              <a:t>Quick Sort Complexity</a:t>
            </a:r>
            <a:endParaRPr lang="en-PK" dirty="0"/>
          </a:p>
        </p:txBody>
      </p:sp>
      <p:sp>
        <p:nvSpPr>
          <p:cNvPr id="3" name="Content Placeholder 2">
            <a:extLst>
              <a:ext uri="{FF2B5EF4-FFF2-40B4-BE49-F238E27FC236}">
                <a16:creationId xmlns:a16="http://schemas.microsoft.com/office/drawing/2014/main" id="{DD6A8B14-59A4-EB24-7B95-C2CE5A05E40C}"/>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238E3FB0-A350-83A4-3706-CD8DD7783897}"/>
              </a:ext>
            </a:extLst>
          </p:cNvPr>
          <p:cNvPicPr>
            <a:picLocks noChangeAspect="1"/>
          </p:cNvPicPr>
          <p:nvPr/>
        </p:nvPicPr>
        <p:blipFill>
          <a:blip r:embed="rId2"/>
          <a:stretch>
            <a:fillRect/>
          </a:stretch>
        </p:blipFill>
        <p:spPr>
          <a:xfrm>
            <a:off x="1990639" y="1836356"/>
            <a:ext cx="8210721" cy="3185287"/>
          </a:xfrm>
          <a:prstGeom prst="rect">
            <a:avLst/>
          </a:prstGeom>
        </p:spPr>
      </p:pic>
    </p:spTree>
    <p:extLst>
      <p:ext uri="{BB962C8B-B14F-4D97-AF65-F5344CB8AC3E}">
        <p14:creationId xmlns:p14="http://schemas.microsoft.com/office/powerpoint/2010/main" val="62362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AA7-C7DB-3C3C-9C08-9E0E842B92AB}"/>
              </a:ext>
            </a:extLst>
          </p:cNvPr>
          <p:cNvSpPr>
            <a:spLocks noGrp="1"/>
          </p:cNvSpPr>
          <p:nvPr>
            <p:ph type="title"/>
          </p:nvPr>
        </p:nvSpPr>
        <p:spPr/>
        <p:txBody>
          <a:bodyPr/>
          <a:lstStyle/>
          <a:p>
            <a:r>
              <a:rPr lang="en-US" dirty="0"/>
              <a:t>Quick Sort Complexity</a:t>
            </a:r>
            <a:endParaRPr lang="en-PK" dirty="0"/>
          </a:p>
        </p:txBody>
      </p:sp>
      <p:sp>
        <p:nvSpPr>
          <p:cNvPr id="3" name="Content Placeholder 2">
            <a:extLst>
              <a:ext uri="{FF2B5EF4-FFF2-40B4-BE49-F238E27FC236}">
                <a16:creationId xmlns:a16="http://schemas.microsoft.com/office/drawing/2014/main" id="{B517E33F-6F23-12D4-A3F7-D200CAE06C48}"/>
              </a:ext>
            </a:extLst>
          </p:cNvPr>
          <p:cNvSpPr>
            <a:spLocks noGrp="1"/>
          </p:cNvSpPr>
          <p:nvPr>
            <p:ph idx="1"/>
          </p:nvPr>
        </p:nvSpPr>
        <p:spPr/>
        <p:txBody>
          <a:bodyPr/>
          <a:lstStyle/>
          <a:p>
            <a:r>
              <a:rPr lang="en-US" dirty="0"/>
              <a:t>Worst Case Complexity [Big-O]:</a:t>
            </a:r>
            <a:br>
              <a:rPr lang="en-US" dirty="0"/>
            </a:br>
            <a:r>
              <a:rPr lang="en-US" dirty="0"/>
              <a:t>It occurs when the pivot element picked is either the greatest or the smallest element.</a:t>
            </a:r>
          </a:p>
          <a:p>
            <a:r>
              <a:rPr lang="en-US" dirty="0"/>
              <a:t>Best Case Complexity [Big-omega]: </a:t>
            </a:r>
            <a:br>
              <a:rPr lang="en-US" dirty="0"/>
            </a:br>
            <a:r>
              <a:rPr lang="en-US" dirty="0"/>
              <a:t>It occurs when the pivot element is always the middle element or near to the middle element.</a:t>
            </a:r>
          </a:p>
          <a:p>
            <a:r>
              <a:rPr lang="en-US" dirty="0"/>
              <a:t>Average Case Complexity [Big-theta]: </a:t>
            </a:r>
            <a:br>
              <a:rPr lang="en-US" dirty="0"/>
            </a:br>
            <a:endParaRPr lang="en-US" dirty="0"/>
          </a:p>
          <a:p>
            <a:endParaRPr lang="en-PK" dirty="0"/>
          </a:p>
        </p:txBody>
      </p:sp>
    </p:spTree>
    <p:extLst>
      <p:ext uri="{BB962C8B-B14F-4D97-AF65-F5344CB8AC3E}">
        <p14:creationId xmlns:p14="http://schemas.microsoft.com/office/powerpoint/2010/main" val="221742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8826-2F52-DA0F-87B6-DBD254AFB4EE}"/>
              </a:ext>
            </a:extLst>
          </p:cNvPr>
          <p:cNvSpPr>
            <a:spLocks noGrp="1"/>
          </p:cNvSpPr>
          <p:nvPr>
            <p:ph type="title"/>
          </p:nvPr>
        </p:nvSpPr>
        <p:spPr/>
        <p:txBody>
          <a:bodyPr/>
          <a:lstStyle/>
          <a:p>
            <a:r>
              <a:rPr lang="en-US" dirty="0"/>
              <a:t>Space Complexity</a:t>
            </a:r>
            <a:endParaRPr lang="en-PK" dirty="0"/>
          </a:p>
        </p:txBody>
      </p:sp>
      <p:sp>
        <p:nvSpPr>
          <p:cNvPr id="3" name="Content Placeholder 2">
            <a:extLst>
              <a:ext uri="{FF2B5EF4-FFF2-40B4-BE49-F238E27FC236}">
                <a16:creationId xmlns:a16="http://schemas.microsoft.com/office/drawing/2014/main" id="{49F053C3-6D00-8276-3DD2-6DEA8C18B3CE}"/>
              </a:ext>
            </a:extLst>
          </p:cNvPr>
          <p:cNvSpPr>
            <a:spLocks noGrp="1"/>
          </p:cNvSpPr>
          <p:nvPr>
            <p:ph idx="1"/>
          </p:nvPr>
        </p:nvSpPr>
        <p:spPr/>
        <p:txBody>
          <a:bodyPr/>
          <a:lstStyle/>
          <a:p>
            <a:r>
              <a:rPr lang="en-US" dirty="0"/>
              <a:t>The space complexity for quicksort is O(log n).</a:t>
            </a:r>
            <a:endParaRPr lang="en-PK" dirty="0"/>
          </a:p>
        </p:txBody>
      </p:sp>
    </p:spTree>
    <p:extLst>
      <p:ext uri="{BB962C8B-B14F-4D97-AF65-F5344CB8AC3E}">
        <p14:creationId xmlns:p14="http://schemas.microsoft.com/office/powerpoint/2010/main" val="326465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5F67-5842-0E35-846E-90279F9CDDFD}"/>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F0412E4-4244-B6B1-453D-DE7A69A19CC4}"/>
              </a:ext>
            </a:extLst>
          </p:cNvPr>
          <p:cNvSpPr>
            <a:spLocks noGrp="1"/>
          </p:cNvSpPr>
          <p:nvPr>
            <p:ph idx="1"/>
          </p:nvPr>
        </p:nvSpPr>
        <p:spPr>
          <a:xfrm>
            <a:off x="838200" y="1825624"/>
            <a:ext cx="10515600" cy="4950079"/>
          </a:xfrm>
        </p:spPr>
        <p:txBody>
          <a:bodyPr/>
          <a:lstStyle/>
          <a:p>
            <a:pPr marL="514350" indent="-514350">
              <a:buFont typeface="+mj-lt"/>
              <a:buAutoNum type="arabicPeriod"/>
            </a:pPr>
            <a:r>
              <a:rPr lang="en-US" dirty="0"/>
              <a:t>An array is divided into subarrays by selecting a pivot element (element selected from the array).</a:t>
            </a:r>
            <a:br>
              <a:rPr lang="en-US" dirty="0"/>
            </a:br>
            <a:r>
              <a:rPr lang="en-US" dirty="0"/>
              <a:t>While dividing the array, the pivot element should be positioned in such a way that elements less than pivot are kept on the left side and elements greater than pivot are on the right side of the pivot.</a:t>
            </a:r>
          </a:p>
          <a:p>
            <a:pPr marL="514350" indent="-514350">
              <a:buFont typeface="+mj-lt"/>
              <a:buAutoNum type="arabicPeriod"/>
            </a:pPr>
            <a:r>
              <a:rPr lang="en-US" dirty="0"/>
              <a:t>The left and right subarrays are also divided using the same approach. This process continues until each subarray contains a single element.</a:t>
            </a:r>
          </a:p>
          <a:p>
            <a:pPr marL="514350" indent="-514350">
              <a:buFont typeface="+mj-lt"/>
              <a:buAutoNum type="arabicPeriod"/>
            </a:pPr>
            <a:r>
              <a:rPr lang="en-US" dirty="0"/>
              <a:t>At this point, elements are already sorted. Finally, elements are combined to form a sorted array.</a:t>
            </a:r>
          </a:p>
          <a:p>
            <a:pPr marL="514350" indent="-514350">
              <a:buFont typeface="+mj-lt"/>
              <a:buAutoNum type="arabicPeriod"/>
            </a:pPr>
            <a:endParaRPr lang="en-PK" dirty="0"/>
          </a:p>
        </p:txBody>
      </p:sp>
    </p:spTree>
    <p:extLst>
      <p:ext uri="{BB962C8B-B14F-4D97-AF65-F5344CB8AC3E}">
        <p14:creationId xmlns:p14="http://schemas.microsoft.com/office/powerpoint/2010/main" val="58261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ADB8-E320-B733-EFD2-DCEBBB13A4AE}"/>
              </a:ext>
            </a:extLst>
          </p:cNvPr>
          <p:cNvSpPr>
            <a:spLocks noGrp="1"/>
          </p:cNvSpPr>
          <p:nvPr>
            <p:ph type="title"/>
          </p:nvPr>
        </p:nvSpPr>
        <p:spPr/>
        <p:txBody>
          <a:bodyPr/>
          <a:lstStyle/>
          <a:p>
            <a:r>
              <a:rPr lang="en-US" dirty="0"/>
              <a:t>Quick Sort Algorithm</a:t>
            </a:r>
            <a:endParaRPr lang="en-PK" dirty="0"/>
          </a:p>
        </p:txBody>
      </p:sp>
      <p:pic>
        <p:nvPicPr>
          <p:cNvPr id="1026" name="Picture 2" descr="Lightbox">
            <a:extLst>
              <a:ext uri="{FF2B5EF4-FFF2-40B4-BE49-F238E27FC236}">
                <a16:creationId xmlns:a16="http://schemas.microsoft.com/office/drawing/2014/main" id="{377B283F-BE95-5FBA-4167-66C2A75C2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88" y="1825625"/>
            <a:ext cx="8813103" cy="39113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272966-A134-9CBF-5D57-71E85CF54B21}"/>
              </a:ext>
            </a:extLst>
          </p:cNvPr>
          <p:cNvSpPr txBox="1"/>
          <p:nvPr/>
        </p:nvSpPr>
        <p:spPr>
          <a:xfrm>
            <a:off x="7902702" y="6596390"/>
            <a:ext cx="4423410" cy="261610"/>
          </a:xfrm>
          <a:prstGeom prst="rect">
            <a:avLst/>
          </a:prstGeom>
          <a:noFill/>
        </p:spPr>
        <p:txBody>
          <a:bodyPr wrap="square">
            <a:spAutoFit/>
          </a:bodyPr>
          <a:lstStyle/>
          <a:p>
            <a:r>
              <a:rPr lang="en-US" sz="1100" dirty="0" err="1">
                <a:hlinkClick r:id="rId3"/>
              </a:rPr>
              <a:t>QuickSort</a:t>
            </a:r>
            <a:r>
              <a:rPr lang="en-US" sz="1100" dirty="0">
                <a:hlinkClick r:id="rId3"/>
              </a:rPr>
              <a:t> - Data Structure and Algorithm Tutorials - </a:t>
            </a:r>
            <a:r>
              <a:rPr lang="en-US" sz="1100" dirty="0" err="1">
                <a:hlinkClick r:id="rId3"/>
              </a:rPr>
              <a:t>GeeksforGeeks</a:t>
            </a:r>
            <a:endParaRPr lang="en-PK" sz="1100" dirty="0"/>
          </a:p>
        </p:txBody>
      </p:sp>
    </p:spTree>
    <p:extLst>
      <p:ext uri="{BB962C8B-B14F-4D97-AF65-F5344CB8AC3E}">
        <p14:creationId xmlns:p14="http://schemas.microsoft.com/office/powerpoint/2010/main" val="22703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14350" indent="-514350">
              <a:buFont typeface="+mj-lt"/>
              <a:buAutoNum type="arabicPeriod"/>
            </a:pPr>
            <a:r>
              <a:rPr lang="en-US" dirty="0"/>
              <a:t>Select the Pivot Element:</a:t>
            </a:r>
          </a:p>
          <a:p>
            <a:pPr lvl="1"/>
            <a:r>
              <a:rPr lang="en-US" dirty="0"/>
              <a:t>There are many different choices for picking pivots. </a:t>
            </a:r>
          </a:p>
          <a:p>
            <a:pPr lvl="1"/>
            <a:r>
              <a:rPr lang="en-US" dirty="0"/>
              <a:t>Let’s pick the last element as a pivot.</a:t>
            </a:r>
            <a:endParaRPr lang="en-PK" dirty="0"/>
          </a:p>
        </p:txBody>
      </p:sp>
      <p:pic>
        <p:nvPicPr>
          <p:cNvPr id="5" name="Picture 4">
            <a:extLst>
              <a:ext uri="{FF2B5EF4-FFF2-40B4-BE49-F238E27FC236}">
                <a16:creationId xmlns:a16="http://schemas.microsoft.com/office/drawing/2014/main" id="{7193A729-8452-82AF-8F63-A3603413E337}"/>
              </a:ext>
            </a:extLst>
          </p:cNvPr>
          <p:cNvPicPr>
            <a:picLocks noChangeAspect="1"/>
          </p:cNvPicPr>
          <p:nvPr/>
        </p:nvPicPr>
        <p:blipFill>
          <a:blip r:embed="rId2"/>
          <a:stretch>
            <a:fillRect/>
          </a:stretch>
        </p:blipFill>
        <p:spPr>
          <a:xfrm>
            <a:off x="3217296" y="3307552"/>
            <a:ext cx="5757407" cy="1387483"/>
          </a:xfrm>
          <a:prstGeom prst="rect">
            <a:avLst/>
          </a:prstGeom>
        </p:spPr>
      </p:pic>
      <p:sp>
        <p:nvSpPr>
          <p:cNvPr id="6" name="TextBox 5">
            <a:extLst>
              <a:ext uri="{FF2B5EF4-FFF2-40B4-BE49-F238E27FC236}">
                <a16:creationId xmlns:a16="http://schemas.microsoft.com/office/drawing/2014/main" id="{E4A6C9D6-604A-BA88-3502-A939781EDC8F}"/>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102785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14350" indent="-514350">
              <a:buFont typeface="+mj-lt"/>
              <a:buAutoNum type="arabicPeriod" startAt="2"/>
            </a:pPr>
            <a:r>
              <a:rPr lang="en-US" dirty="0"/>
              <a:t>Rearrange the Array:</a:t>
            </a:r>
          </a:p>
          <a:p>
            <a:pPr lvl="1"/>
            <a:r>
              <a:rPr lang="en-US" dirty="0"/>
              <a:t>Elements that are smaller than the pivot are put on the left and the elements greater than the pivot are put on the right.</a:t>
            </a:r>
            <a:endParaRPr lang="en-PK" dirty="0"/>
          </a:p>
        </p:txBody>
      </p:sp>
      <p:pic>
        <p:nvPicPr>
          <p:cNvPr id="6" name="Picture 5">
            <a:extLst>
              <a:ext uri="{FF2B5EF4-FFF2-40B4-BE49-F238E27FC236}">
                <a16:creationId xmlns:a16="http://schemas.microsoft.com/office/drawing/2014/main" id="{8B5E7B4D-9207-A2B9-DDA1-3EFFE9FD02BA}"/>
              </a:ext>
            </a:extLst>
          </p:cNvPr>
          <p:cNvPicPr>
            <a:picLocks noChangeAspect="1"/>
          </p:cNvPicPr>
          <p:nvPr/>
        </p:nvPicPr>
        <p:blipFill>
          <a:blip r:embed="rId2"/>
          <a:stretch>
            <a:fillRect/>
          </a:stretch>
        </p:blipFill>
        <p:spPr>
          <a:xfrm>
            <a:off x="2454624" y="4980610"/>
            <a:ext cx="7282747" cy="1512265"/>
          </a:xfrm>
          <a:prstGeom prst="rect">
            <a:avLst/>
          </a:prstGeom>
        </p:spPr>
      </p:pic>
      <p:pic>
        <p:nvPicPr>
          <p:cNvPr id="7" name="Picture 6">
            <a:extLst>
              <a:ext uri="{FF2B5EF4-FFF2-40B4-BE49-F238E27FC236}">
                <a16:creationId xmlns:a16="http://schemas.microsoft.com/office/drawing/2014/main" id="{65A0D0B2-5FA0-5C2D-8670-10A665C8A9E7}"/>
              </a:ext>
            </a:extLst>
          </p:cNvPr>
          <p:cNvPicPr>
            <a:picLocks noChangeAspect="1"/>
          </p:cNvPicPr>
          <p:nvPr/>
        </p:nvPicPr>
        <p:blipFill>
          <a:blip r:embed="rId3"/>
          <a:stretch>
            <a:fillRect/>
          </a:stretch>
        </p:blipFill>
        <p:spPr>
          <a:xfrm>
            <a:off x="3217295" y="2932648"/>
            <a:ext cx="5757407" cy="1387483"/>
          </a:xfrm>
          <a:prstGeom prst="rect">
            <a:avLst/>
          </a:prstGeom>
        </p:spPr>
      </p:pic>
      <p:cxnSp>
        <p:nvCxnSpPr>
          <p:cNvPr id="9" name="Straight Arrow Connector 8">
            <a:extLst>
              <a:ext uri="{FF2B5EF4-FFF2-40B4-BE49-F238E27FC236}">
                <a16:creationId xmlns:a16="http://schemas.microsoft.com/office/drawing/2014/main" id="{2B966288-905A-22F0-457C-8B760B74203D}"/>
              </a:ext>
            </a:extLst>
          </p:cNvPr>
          <p:cNvCxnSpPr>
            <a:stCxn id="7" idx="2"/>
            <a:endCxn id="6" idx="0"/>
          </p:cNvCxnSpPr>
          <p:nvPr/>
        </p:nvCxnSpPr>
        <p:spPr>
          <a:xfrm flipH="1">
            <a:off x="6095998" y="4320131"/>
            <a:ext cx="1" cy="660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D984864-CAC7-FE24-1B3C-9EDBAEBBB0D8}"/>
              </a:ext>
            </a:extLst>
          </p:cNvPr>
          <p:cNvSpPr txBox="1"/>
          <p:nvPr/>
        </p:nvSpPr>
        <p:spPr>
          <a:xfrm>
            <a:off x="8289798" y="6596390"/>
            <a:ext cx="3902202" cy="261610"/>
          </a:xfrm>
          <a:prstGeom prst="rect">
            <a:avLst/>
          </a:prstGeom>
          <a:noFill/>
        </p:spPr>
        <p:txBody>
          <a:bodyPr wrap="square">
            <a:spAutoFit/>
          </a:bodyPr>
          <a:lstStyle/>
          <a:p>
            <a:r>
              <a:rPr lang="en-US" sz="1100" dirty="0" err="1">
                <a:hlinkClick r:id="rId4"/>
              </a:rPr>
              <a:t>QuickSort</a:t>
            </a:r>
            <a:r>
              <a:rPr lang="en-US" sz="1100" dirty="0">
                <a:hlinkClick r:id="rId4"/>
              </a:rPr>
              <a:t> (With Code in Python/C++/Java/C) (programiz.com)</a:t>
            </a:r>
            <a:endParaRPr lang="en-PK" sz="1100" dirty="0"/>
          </a:p>
        </p:txBody>
      </p:sp>
    </p:spTree>
    <p:extLst>
      <p:ext uri="{BB962C8B-B14F-4D97-AF65-F5344CB8AC3E}">
        <p14:creationId xmlns:p14="http://schemas.microsoft.com/office/powerpoint/2010/main" val="333549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14350" indent="-514350">
              <a:buFont typeface="+mj-lt"/>
              <a:buAutoNum type="arabicPeriod" startAt="2"/>
            </a:pPr>
            <a:r>
              <a:rPr lang="en-US" dirty="0"/>
              <a:t>Rearrange the Array:</a:t>
            </a:r>
            <a:br>
              <a:rPr lang="en-US" dirty="0"/>
            </a:br>
            <a:r>
              <a:rPr lang="en-US" b="1" dirty="0"/>
              <a:t>Let’s see how this rearrangement is done.</a:t>
            </a:r>
          </a:p>
        </p:txBody>
      </p:sp>
      <p:pic>
        <p:nvPicPr>
          <p:cNvPr id="4" name="Picture 3">
            <a:extLst>
              <a:ext uri="{FF2B5EF4-FFF2-40B4-BE49-F238E27FC236}">
                <a16:creationId xmlns:a16="http://schemas.microsoft.com/office/drawing/2014/main" id="{00F5FA13-30B0-09D3-5ABA-6E61F330D2CB}"/>
              </a:ext>
            </a:extLst>
          </p:cNvPr>
          <p:cNvPicPr>
            <a:picLocks noChangeAspect="1"/>
          </p:cNvPicPr>
          <p:nvPr/>
        </p:nvPicPr>
        <p:blipFill>
          <a:blip r:embed="rId2"/>
          <a:stretch>
            <a:fillRect/>
          </a:stretch>
        </p:blipFill>
        <p:spPr>
          <a:xfrm>
            <a:off x="2454624" y="4980610"/>
            <a:ext cx="7282747" cy="1512265"/>
          </a:xfrm>
          <a:prstGeom prst="rect">
            <a:avLst/>
          </a:prstGeom>
        </p:spPr>
      </p:pic>
      <p:pic>
        <p:nvPicPr>
          <p:cNvPr id="6" name="Picture 5">
            <a:extLst>
              <a:ext uri="{FF2B5EF4-FFF2-40B4-BE49-F238E27FC236}">
                <a16:creationId xmlns:a16="http://schemas.microsoft.com/office/drawing/2014/main" id="{554790F4-779A-80D9-FDF1-ABC4C804E409}"/>
              </a:ext>
            </a:extLst>
          </p:cNvPr>
          <p:cNvPicPr>
            <a:picLocks noChangeAspect="1"/>
          </p:cNvPicPr>
          <p:nvPr/>
        </p:nvPicPr>
        <p:blipFill>
          <a:blip r:embed="rId3"/>
          <a:stretch>
            <a:fillRect/>
          </a:stretch>
        </p:blipFill>
        <p:spPr>
          <a:xfrm>
            <a:off x="3217295" y="2932648"/>
            <a:ext cx="5757407" cy="1387483"/>
          </a:xfrm>
          <a:prstGeom prst="rect">
            <a:avLst/>
          </a:prstGeom>
        </p:spPr>
      </p:pic>
      <p:cxnSp>
        <p:nvCxnSpPr>
          <p:cNvPr id="7" name="Straight Arrow Connector 6">
            <a:extLst>
              <a:ext uri="{FF2B5EF4-FFF2-40B4-BE49-F238E27FC236}">
                <a16:creationId xmlns:a16="http://schemas.microsoft.com/office/drawing/2014/main" id="{17233AB1-75AF-9988-0061-C9AE00F6251C}"/>
              </a:ext>
            </a:extLst>
          </p:cNvPr>
          <p:cNvCxnSpPr>
            <a:stCxn id="6" idx="2"/>
            <a:endCxn id="4" idx="0"/>
          </p:cNvCxnSpPr>
          <p:nvPr/>
        </p:nvCxnSpPr>
        <p:spPr>
          <a:xfrm flipH="1">
            <a:off x="6095998" y="4320131"/>
            <a:ext cx="1" cy="660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E935B0-3029-217C-535A-824CE61F931F}"/>
              </a:ext>
            </a:extLst>
          </p:cNvPr>
          <p:cNvSpPr txBox="1"/>
          <p:nvPr/>
        </p:nvSpPr>
        <p:spPr>
          <a:xfrm>
            <a:off x="8289798" y="6596390"/>
            <a:ext cx="3902202" cy="261610"/>
          </a:xfrm>
          <a:prstGeom prst="rect">
            <a:avLst/>
          </a:prstGeom>
          <a:noFill/>
        </p:spPr>
        <p:txBody>
          <a:bodyPr wrap="square">
            <a:spAutoFit/>
          </a:bodyPr>
          <a:lstStyle/>
          <a:p>
            <a:r>
              <a:rPr lang="en-US" sz="1100" dirty="0" err="1">
                <a:hlinkClick r:id="rId4"/>
              </a:rPr>
              <a:t>QuickSort</a:t>
            </a:r>
            <a:r>
              <a:rPr lang="en-US" sz="1100" dirty="0">
                <a:hlinkClick r:id="rId4"/>
              </a:rPr>
              <a:t> (With Code in Python/C++/Java/C) (programiz.com)</a:t>
            </a:r>
            <a:endParaRPr lang="en-PK" sz="1100" dirty="0"/>
          </a:p>
        </p:txBody>
      </p:sp>
    </p:spTree>
    <p:extLst>
      <p:ext uri="{BB962C8B-B14F-4D97-AF65-F5344CB8AC3E}">
        <p14:creationId xmlns:p14="http://schemas.microsoft.com/office/powerpoint/2010/main" val="309312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a:pPr>
            <a:r>
              <a:rPr lang="en-US" dirty="0"/>
              <a:t>A pointer is fixed at the pivot element. The pivot element is compared with the elements beginning from the first index.</a:t>
            </a:r>
          </a:p>
        </p:txBody>
      </p:sp>
      <p:pic>
        <p:nvPicPr>
          <p:cNvPr id="5" name="Picture 4">
            <a:extLst>
              <a:ext uri="{FF2B5EF4-FFF2-40B4-BE49-F238E27FC236}">
                <a16:creationId xmlns:a16="http://schemas.microsoft.com/office/drawing/2014/main" id="{0E27E9AE-E419-5218-198E-4C988CC54BE2}"/>
              </a:ext>
            </a:extLst>
          </p:cNvPr>
          <p:cNvPicPr>
            <a:picLocks noChangeAspect="1"/>
          </p:cNvPicPr>
          <p:nvPr/>
        </p:nvPicPr>
        <p:blipFill>
          <a:blip r:embed="rId2"/>
          <a:stretch>
            <a:fillRect/>
          </a:stretch>
        </p:blipFill>
        <p:spPr>
          <a:xfrm>
            <a:off x="3004419" y="2791676"/>
            <a:ext cx="6354017" cy="1917484"/>
          </a:xfrm>
          <a:prstGeom prst="rect">
            <a:avLst/>
          </a:prstGeom>
        </p:spPr>
      </p:pic>
      <p:sp>
        <p:nvSpPr>
          <p:cNvPr id="4" name="TextBox 3">
            <a:extLst>
              <a:ext uri="{FF2B5EF4-FFF2-40B4-BE49-F238E27FC236}">
                <a16:creationId xmlns:a16="http://schemas.microsoft.com/office/drawing/2014/main" id="{22F7A3E2-EF80-7102-44E1-57B8CF25D4CA}"/>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26862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DFBB-FD94-FB11-F959-70F07113D100}"/>
              </a:ext>
            </a:extLst>
          </p:cNvPr>
          <p:cNvSpPr>
            <a:spLocks noGrp="1"/>
          </p:cNvSpPr>
          <p:nvPr>
            <p:ph type="title"/>
          </p:nvPr>
        </p:nvSpPr>
        <p:spPr/>
        <p:txBody>
          <a:bodyPr/>
          <a:lstStyle/>
          <a:p>
            <a:r>
              <a:rPr lang="en-US" dirty="0"/>
              <a:t>Quick Sort Algorithm</a:t>
            </a:r>
            <a:endParaRPr lang="en-PK" dirty="0"/>
          </a:p>
        </p:txBody>
      </p:sp>
      <p:sp>
        <p:nvSpPr>
          <p:cNvPr id="3" name="Content Placeholder 2">
            <a:extLst>
              <a:ext uri="{FF2B5EF4-FFF2-40B4-BE49-F238E27FC236}">
                <a16:creationId xmlns:a16="http://schemas.microsoft.com/office/drawing/2014/main" id="{4063BF4F-51EE-4D1F-DBDB-0312CD2FF581}"/>
              </a:ext>
            </a:extLst>
          </p:cNvPr>
          <p:cNvSpPr>
            <a:spLocks noGrp="1"/>
          </p:cNvSpPr>
          <p:nvPr>
            <p:ph idx="1"/>
          </p:nvPr>
        </p:nvSpPr>
        <p:spPr/>
        <p:txBody>
          <a:bodyPr/>
          <a:lstStyle/>
          <a:p>
            <a:pPr marL="571500" indent="-571500">
              <a:buFont typeface="+mj-lt"/>
              <a:buAutoNum type="romanUcPeriod" startAt="2"/>
            </a:pPr>
            <a:r>
              <a:rPr lang="en-US" dirty="0"/>
              <a:t>If the element is greater than the pivot element, a second pointer is set for that element.</a:t>
            </a:r>
          </a:p>
        </p:txBody>
      </p:sp>
      <p:pic>
        <p:nvPicPr>
          <p:cNvPr id="6" name="Picture 5">
            <a:extLst>
              <a:ext uri="{FF2B5EF4-FFF2-40B4-BE49-F238E27FC236}">
                <a16:creationId xmlns:a16="http://schemas.microsoft.com/office/drawing/2014/main" id="{5D44E163-538D-ACD8-304F-3E7B866CA706}"/>
              </a:ext>
            </a:extLst>
          </p:cNvPr>
          <p:cNvPicPr>
            <a:picLocks noChangeAspect="1"/>
          </p:cNvPicPr>
          <p:nvPr/>
        </p:nvPicPr>
        <p:blipFill>
          <a:blip r:embed="rId2"/>
          <a:stretch>
            <a:fillRect/>
          </a:stretch>
        </p:blipFill>
        <p:spPr>
          <a:xfrm>
            <a:off x="2517823" y="3032452"/>
            <a:ext cx="7156353" cy="1937684"/>
          </a:xfrm>
          <a:prstGeom prst="rect">
            <a:avLst/>
          </a:prstGeom>
        </p:spPr>
      </p:pic>
      <p:sp>
        <p:nvSpPr>
          <p:cNvPr id="4" name="TextBox 3">
            <a:extLst>
              <a:ext uri="{FF2B5EF4-FFF2-40B4-BE49-F238E27FC236}">
                <a16:creationId xmlns:a16="http://schemas.microsoft.com/office/drawing/2014/main" id="{22F9410C-2A5A-0963-2B06-5FB19914E346}"/>
              </a:ext>
            </a:extLst>
          </p:cNvPr>
          <p:cNvSpPr txBox="1"/>
          <p:nvPr/>
        </p:nvSpPr>
        <p:spPr>
          <a:xfrm>
            <a:off x="8289798" y="6596390"/>
            <a:ext cx="3902202" cy="261610"/>
          </a:xfrm>
          <a:prstGeom prst="rect">
            <a:avLst/>
          </a:prstGeom>
          <a:noFill/>
        </p:spPr>
        <p:txBody>
          <a:bodyPr wrap="square">
            <a:spAutoFit/>
          </a:bodyPr>
          <a:lstStyle/>
          <a:p>
            <a:r>
              <a:rPr lang="en-US" sz="1100" dirty="0" err="1">
                <a:hlinkClick r:id="rId3"/>
              </a:rPr>
              <a:t>QuickSort</a:t>
            </a:r>
            <a:r>
              <a:rPr lang="en-US" sz="1100" dirty="0">
                <a:hlinkClick r:id="rId3"/>
              </a:rPr>
              <a:t> (With Code in Python/C++/Java/C) (programiz.com)</a:t>
            </a:r>
            <a:endParaRPr lang="en-PK" sz="1100" dirty="0"/>
          </a:p>
        </p:txBody>
      </p:sp>
    </p:spTree>
    <p:extLst>
      <p:ext uri="{BB962C8B-B14F-4D97-AF65-F5344CB8AC3E}">
        <p14:creationId xmlns:p14="http://schemas.microsoft.com/office/powerpoint/2010/main" val="1936133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1295</Words>
  <Application>Microsoft Office PowerPoint</Application>
  <PresentationFormat>Widescreen</PresentationFormat>
  <Paragraphs>127</Paragraphs>
  <Slides>22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Consolas</vt:lpstr>
      <vt:lpstr>Office Theme</vt:lpstr>
      <vt:lpstr>Quick Sort</vt:lpstr>
      <vt:lpstr>Quick Sort</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Algorithm</vt:lpstr>
      <vt:lpstr>Quick Sort Psedo-code</vt:lpstr>
      <vt:lpstr>Quick Sort C++ Code: quicksort() Function</vt:lpstr>
      <vt:lpstr>Quick Sort C++ Code: partition() Function</vt:lpstr>
      <vt:lpstr>Quick Sort C++ Code: main function</vt:lpstr>
      <vt:lpstr>Quick Sort Complexity</vt:lpstr>
      <vt:lpstr>Quick Sort Complexity</vt:lpstr>
      <vt:lpstr>Space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dc:creator>Bostan  Khan</dc:creator>
  <cp:lastModifiedBy>Bostan  Khan</cp:lastModifiedBy>
  <cp:revision>1</cp:revision>
  <dcterms:created xsi:type="dcterms:W3CDTF">2024-04-24T06:20:18Z</dcterms:created>
  <dcterms:modified xsi:type="dcterms:W3CDTF">2024-04-30T07:21:37Z</dcterms:modified>
</cp:coreProperties>
</file>