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63" r:id="rId8"/>
    <p:sldId id="265" r:id="rId9"/>
    <p:sldId id="264" r:id="rId10"/>
    <p:sldId id="266" r:id="rId11"/>
    <p:sldId id="267" r:id="rId12"/>
    <p:sldId id="268" r:id="rId13"/>
    <p:sldId id="269" r:id="rId14"/>
    <p:sldId id="270" r:id="rId15"/>
    <p:sldId id="272" r:id="rId16"/>
    <p:sldId id="273" r:id="rId17"/>
    <p:sldId id="271" r:id="rId18"/>
    <p:sldId id="274" r:id="rId19"/>
    <p:sldId id="275" r:id="rId20"/>
    <p:sldId id="276" r:id="rId21"/>
    <p:sldId id="277" r:id="rId22"/>
    <p:sldId id="278" r:id="rId23"/>
    <p:sldId id="288" r:id="rId24"/>
    <p:sldId id="279" r:id="rId25"/>
    <p:sldId id="280" r:id="rId26"/>
    <p:sldId id="281" r:id="rId27"/>
    <p:sldId id="282" r:id="rId28"/>
    <p:sldId id="283" r:id="rId29"/>
    <p:sldId id="284" r:id="rId30"/>
    <p:sldId id="285" r:id="rId31"/>
    <p:sldId id="286" r:id="rId32"/>
    <p:sldId id="287" r:id="rId33"/>
    <p:sldId id="289" r:id="rId34"/>
    <p:sldId id="290" r:id="rId35"/>
    <p:sldId id="291" r:id="rId36"/>
    <p:sldId id="292" r:id="rId37"/>
    <p:sldId id="29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EA5BF2-3A8E-42F3-A80F-4435743582B7}" v="46" dt="2024-01-31T07:16:44.563"/>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51" autoAdjust="0"/>
  </p:normalViewPr>
  <p:slideViewPr>
    <p:cSldViewPr snapToGrid="0">
      <p:cViewPr varScale="1">
        <p:scale>
          <a:sx n="69" d="100"/>
          <a:sy n="69" d="100"/>
        </p:scale>
        <p:origin x="11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stan  Khan" userId="bace0ed3-4e6a-491e-9e73-ed10f1a893a5" providerId="ADAL" clId="{4AEA5BF2-3A8E-42F3-A80F-4435743582B7}"/>
    <pc:docChg chg="undo redo custSel addSld delSld modSld sldOrd modMainMaster">
      <pc:chgData name="Bostan  Khan" userId="bace0ed3-4e6a-491e-9e73-ed10f1a893a5" providerId="ADAL" clId="{4AEA5BF2-3A8E-42F3-A80F-4435743582B7}" dt="2024-01-31T07:18:38.178" v="2400" actId="478"/>
      <pc:docMkLst>
        <pc:docMk/>
      </pc:docMkLst>
      <pc:sldChg chg="modSp new mod">
        <pc:chgData name="Bostan  Khan" userId="bace0ed3-4e6a-491e-9e73-ed10f1a893a5" providerId="ADAL" clId="{4AEA5BF2-3A8E-42F3-A80F-4435743582B7}" dt="2024-01-30T10:48:27.434" v="116" actId="120"/>
        <pc:sldMkLst>
          <pc:docMk/>
          <pc:sldMk cId="454167169" sldId="256"/>
        </pc:sldMkLst>
        <pc:spChg chg="mod">
          <ac:chgData name="Bostan  Khan" userId="bace0ed3-4e6a-491e-9e73-ed10f1a893a5" providerId="ADAL" clId="{4AEA5BF2-3A8E-42F3-A80F-4435743582B7}" dt="2024-01-30T10:48:27.434" v="116" actId="120"/>
          <ac:spMkLst>
            <pc:docMk/>
            <pc:sldMk cId="454167169" sldId="256"/>
            <ac:spMk id="2" creationId="{BC90DAE1-6EB5-39FD-85FF-95B8728C46DA}"/>
          </ac:spMkLst>
        </pc:spChg>
        <pc:spChg chg="mod">
          <ac:chgData name="Bostan  Khan" userId="bace0ed3-4e6a-491e-9e73-ed10f1a893a5" providerId="ADAL" clId="{4AEA5BF2-3A8E-42F3-A80F-4435743582B7}" dt="2024-01-30T10:48:06.257" v="111"/>
          <ac:spMkLst>
            <pc:docMk/>
            <pc:sldMk cId="454167169" sldId="256"/>
            <ac:spMk id="3" creationId="{DFBC2A85-F318-9417-A24E-EE886300D89F}"/>
          </ac:spMkLst>
        </pc:spChg>
      </pc:sldChg>
      <pc:sldChg chg="addSp delSp modSp new mod">
        <pc:chgData name="Bostan  Khan" userId="bace0ed3-4e6a-491e-9e73-ed10f1a893a5" providerId="ADAL" clId="{4AEA5BF2-3A8E-42F3-A80F-4435743582B7}" dt="2024-01-30T13:33:43.059" v="181" actId="1076"/>
        <pc:sldMkLst>
          <pc:docMk/>
          <pc:sldMk cId="282184281" sldId="257"/>
        </pc:sldMkLst>
        <pc:spChg chg="mod">
          <ac:chgData name="Bostan  Khan" userId="bace0ed3-4e6a-491e-9e73-ed10f1a893a5" providerId="ADAL" clId="{4AEA5BF2-3A8E-42F3-A80F-4435743582B7}" dt="2024-01-30T13:33:09.095" v="130" actId="20577"/>
          <ac:spMkLst>
            <pc:docMk/>
            <pc:sldMk cId="282184281" sldId="257"/>
            <ac:spMk id="2" creationId="{64228627-CB64-87DB-96F4-386503AEF994}"/>
          </ac:spMkLst>
        </pc:spChg>
        <pc:spChg chg="add del mod">
          <ac:chgData name="Bostan  Khan" userId="bace0ed3-4e6a-491e-9e73-ed10f1a893a5" providerId="ADAL" clId="{4AEA5BF2-3A8E-42F3-A80F-4435743582B7}" dt="2024-01-30T13:33:17.804" v="172" actId="20577"/>
          <ac:spMkLst>
            <pc:docMk/>
            <pc:sldMk cId="282184281" sldId="257"/>
            <ac:spMk id="3" creationId="{CC0DA9D7-039A-FB43-3CAA-934178ED744B}"/>
          </ac:spMkLst>
        </pc:spChg>
        <pc:picChg chg="add del mod ord">
          <ac:chgData name="Bostan  Khan" userId="bace0ed3-4e6a-491e-9e73-ed10f1a893a5" providerId="ADAL" clId="{4AEA5BF2-3A8E-42F3-A80F-4435743582B7}" dt="2024-01-30T13:33:09.952" v="132" actId="22"/>
          <ac:picMkLst>
            <pc:docMk/>
            <pc:sldMk cId="282184281" sldId="257"/>
            <ac:picMk id="5" creationId="{7C17BB3E-49E5-4469-D804-90BAF7350FF5}"/>
          </ac:picMkLst>
        </pc:picChg>
        <pc:picChg chg="add mod">
          <ac:chgData name="Bostan  Khan" userId="bace0ed3-4e6a-491e-9e73-ed10f1a893a5" providerId="ADAL" clId="{4AEA5BF2-3A8E-42F3-A80F-4435743582B7}" dt="2024-01-30T13:33:43.059" v="181" actId="1076"/>
          <ac:picMkLst>
            <pc:docMk/>
            <pc:sldMk cId="282184281" sldId="257"/>
            <ac:picMk id="7" creationId="{3D23108B-6F74-050B-ADDF-63E7D4478F86}"/>
          </ac:picMkLst>
        </pc:picChg>
      </pc:sldChg>
      <pc:sldChg chg="addSp modSp new mod">
        <pc:chgData name="Bostan  Khan" userId="bace0ed3-4e6a-491e-9e73-ed10f1a893a5" providerId="ADAL" clId="{4AEA5BF2-3A8E-42F3-A80F-4435743582B7}" dt="2024-01-30T13:37:06.258" v="203" actId="1076"/>
        <pc:sldMkLst>
          <pc:docMk/>
          <pc:sldMk cId="433922086" sldId="258"/>
        </pc:sldMkLst>
        <pc:spChg chg="mod">
          <ac:chgData name="Bostan  Khan" userId="bace0ed3-4e6a-491e-9e73-ed10f1a893a5" providerId="ADAL" clId="{4AEA5BF2-3A8E-42F3-A80F-4435743582B7}" dt="2024-01-30T13:36:34.531" v="194"/>
          <ac:spMkLst>
            <pc:docMk/>
            <pc:sldMk cId="433922086" sldId="258"/>
            <ac:spMk id="2" creationId="{B314239A-4653-15D1-E636-180E25946791}"/>
          </ac:spMkLst>
        </pc:spChg>
        <pc:spChg chg="mod">
          <ac:chgData name="Bostan  Khan" userId="bace0ed3-4e6a-491e-9e73-ed10f1a893a5" providerId="ADAL" clId="{4AEA5BF2-3A8E-42F3-A80F-4435743582B7}" dt="2024-01-30T13:37:01.220" v="202"/>
          <ac:spMkLst>
            <pc:docMk/>
            <pc:sldMk cId="433922086" sldId="258"/>
            <ac:spMk id="3" creationId="{C5CE34B2-CE0B-5E30-4A58-7D456BB7D75B}"/>
          </ac:spMkLst>
        </pc:spChg>
        <pc:picChg chg="add mod">
          <ac:chgData name="Bostan  Khan" userId="bace0ed3-4e6a-491e-9e73-ed10f1a893a5" providerId="ADAL" clId="{4AEA5BF2-3A8E-42F3-A80F-4435743582B7}" dt="2024-01-30T13:37:06.258" v="203" actId="1076"/>
          <ac:picMkLst>
            <pc:docMk/>
            <pc:sldMk cId="433922086" sldId="258"/>
            <ac:picMk id="4" creationId="{49D3B5EA-A28C-9BA0-A251-72AB014AE77C}"/>
          </ac:picMkLst>
        </pc:picChg>
      </pc:sldChg>
      <pc:sldChg chg="addSp modSp new mod">
        <pc:chgData name="Bostan  Khan" userId="bace0ed3-4e6a-491e-9e73-ed10f1a893a5" providerId="ADAL" clId="{4AEA5BF2-3A8E-42F3-A80F-4435743582B7}" dt="2024-01-30T13:38:07.195" v="217" actId="208"/>
        <pc:sldMkLst>
          <pc:docMk/>
          <pc:sldMk cId="1024578430" sldId="259"/>
        </pc:sldMkLst>
        <pc:spChg chg="mod">
          <ac:chgData name="Bostan  Khan" userId="bace0ed3-4e6a-491e-9e73-ed10f1a893a5" providerId="ADAL" clId="{4AEA5BF2-3A8E-42F3-A80F-4435743582B7}" dt="2024-01-30T13:37:25.567" v="205"/>
          <ac:spMkLst>
            <pc:docMk/>
            <pc:sldMk cId="1024578430" sldId="259"/>
            <ac:spMk id="2" creationId="{DCDC8165-A80D-AF97-3D22-8896AD1E7326}"/>
          </ac:spMkLst>
        </pc:spChg>
        <pc:spChg chg="mod">
          <ac:chgData name="Bostan  Khan" userId="bace0ed3-4e6a-491e-9e73-ed10f1a893a5" providerId="ADAL" clId="{4AEA5BF2-3A8E-42F3-A80F-4435743582B7}" dt="2024-01-30T13:37:45.574" v="213" actId="12"/>
          <ac:spMkLst>
            <pc:docMk/>
            <pc:sldMk cId="1024578430" sldId="259"/>
            <ac:spMk id="3" creationId="{E80ACE31-0EA2-8DD1-6E17-F48EE273EC04}"/>
          </ac:spMkLst>
        </pc:spChg>
        <pc:picChg chg="add mod">
          <ac:chgData name="Bostan  Khan" userId="bace0ed3-4e6a-491e-9e73-ed10f1a893a5" providerId="ADAL" clId="{4AEA5BF2-3A8E-42F3-A80F-4435743582B7}" dt="2024-01-30T13:38:07.195" v="217" actId="208"/>
          <ac:picMkLst>
            <pc:docMk/>
            <pc:sldMk cId="1024578430" sldId="259"/>
            <ac:picMk id="5" creationId="{D144D321-9B6C-C460-FA9A-71B1C6598BB0}"/>
          </ac:picMkLst>
        </pc:picChg>
      </pc:sldChg>
      <pc:sldChg chg="addSp delSp modSp new mod">
        <pc:chgData name="Bostan  Khan" userId="bace0ed3-4e6a-491e-9e73-ed10f1a893a5" providerId="ADAL" clId="{4AEA5BF2-3A8E-42F3-A80F-4435743582B7}" dt="2024-01-30T13:42:24.618" v="291"/>
        <pc:sldMkLst>
          <pc:docMk/>
          <pc:sldMk cId="3226305466" sldId="260"/>
        </pc:sldMkLst>
        <pc:spChg chg="mod">
          <ac:chgData name="Bostan  Khan" userId="bace0ed3-4e6a-491e-9e73-ed10f1a893a5" providerId="ADAL" clId="{4AEA5BF2-3A8E-42F3-A80F-4435743582B7}" dt="2024-01-30T13:42:24.618" v="291"/>
          <ac:spMkLst>
            <pc:docMk/>
            <pc:sldMk cId="3226305466" sldId="260"/>
            <ac:spMk id="2" creationId="{D777585A-94AA-071E-7995-5DF8A9034E43}"/>
          </ac:spMkLst>
        </pc:spChg>
        <pc:spChg chg="add del mod">
          <ac:chgData name="Bostan  Khan" userId="bace0ed3-4e6a-491e-9e73-ed10f1a893a5" providerId="ADAL" clId="{4AEA5BF2-3A8E-42F3-A80F-4435743582B7}" dt="2024-01-30T13:39:52.441" v="237" actId="20577"/>
          <ac:spMkLst>
            <pc:docMk/>
            <pc:sldMk cId="3226305466" sldId="260"/>
            <ac:spMk id="3" creationId="{81138918-2769-6E14-C5AD-80B7AB6ED5C4}"/>
          </ac:spMkLst>
        </pc:spChg>
        <pc:picChg chg="add del mod ord">
          <ac:chgData name="Bostan  Khan" userId="bace0ed3-4e6a-491e-9e73-ed10f1a893a5" providerId="ADAL" clId="{4AEA5BF2-3A8E-42F3-A80F-4435743582B7}" dt="2024-01-30T13:38:31.851" v="220" actId="22"/>
          <ac:picMkLst>
            <pc:docMk/>
            <pc:sldMk cId="3226305466" sldId="260"/>
            <ac:picMk id="5" creationId="{1ADCE32A-E0F4-4433-E7F7-39A43FC29799}"/>
          </ac:picMkLst>
        </pc:picChg>
        <pc:picChg chg="add mod">
          <ac:chgData name="Bostan  Khan" userId="bace0ed3-4e6a-491e-9e73-ed10f1a893a5" providerId="ADAL" clId="{4AEA5BF2-3A8E-42F3-A80F-4435743582B7}" dt="2024-01-30T13:40:10.676" v="239" actId="1076"/>
          <ac:picMkLst>
            <pc:docMk/>
            <pc:sldMk cId="3226305466" sldId="260"/>
            <ac:picMk id="6" creationId="{52A87CE9-A82F-8836-F1D9-2E11347BFB89}"/>
          </ac:picMkLst>
        </pc:picChg>
      </pc:sldChg>
      <pc:sldChg chg="addSp modSp add mod">
        <pc:chgData name="Bostan  Khan" userId="bace0ed3-4e6a-491e-9e73-ed10f1a893a5" providerId="ADAL" clId="{4AEA5BF2-3A8E-42F3-A80F-4435743582B7}" dt="2024-01-30T14:04:59.943" v="940"/>
        <pc:sldMkLst>
          <pc:docMk/>
          <pc:sldMk cId="678092208" sldId="261"/>
        </pc:sldMkLst>
        <pc:spChg chg="mod">
          <ac:chgData name="Bostan  Khan" userId="bace0ed3-4e6a-491e-9e73-ed10f1a893a5" providerId="ADAL" clId="{4AEA5BF2-3A8E-42F3-A80F-4435743582B7}" dt="2024-01-30T13:42:25.785" v="292"/>
          <ac:spMkLst>
            <pc:docMk/>
            <pc:sldMk cId="678092208" sldId="261"/>
            <ac:spMk id="2" creationId="{D777585A-94AA-071E-7995-5DF8A9034E43}"/>
          </ac:spMkLst>
        </pc:spChg>
        <pc:spChg chg="mod">
          <ac:chgData name="Bostan  Khan" userId="bace0ed3-4e6a-491e-9e73-ed10f1a893a5" providerId="ADAL" clId="{4AEA5BF2-3A8E-42F3-A80F-4435743582B7}" dt="2024-01-30T13:41:46.145" v="283" actId="20577"/>
          <ac:spMkLst>
            <pc:docMk/>
            <pc:sldMk cId="678092208" sldId="261"/>
            <ac:spMk id="3" creationId="{81138918-2769-6E14-C5AD-80B7AB6ED5C4}"/>
          </ac:spMkLst>
        </pc:spChg>
        <pc:picChg chg="add mod">
          <ac:chgData name="Bostan  Khan" userId="bace0ed3-4e6a-491e-9e73-ed10f1a893a5" providerId="ADAL" clId="{4AEA5BF2-3A8E-42F3-A80F-4435743582B7}" dt="2024-01-30T14:04:59.943" v="940"/>
          <ac:picMkLst>
            <pc:docMk/>
            <pc:sldMk cId="678092208" sldId="261"/>
            <ac:picMk id="4" creationId="{5346A467-A52B-ECDA-3C01-F9E2D6809161}"/>
          </ac:picMkLst>
        </pc:picChg>
        <pc:picChg chg="mod">
          <ac:chgData name="Bostan  Khan" userId="bace0ed3-4e6a-491e-9e73-ed10f1a893a5" providerId="ADAL" clId="{4AEA5BF2-3A8E-42F3-A80F-4435743582B7}" dt="2024-01-30T13:41:51.115" v="285" actId="1076"/>
          <ac:picMkLst>
            <pc:docMk/>
            <pc:sldMk cId="678092208" sldId="261"/>
            <ac:picMk id="6" creationId="{52A87CE9-A82F-8836-F1D9-2E11347BFB89}"/>
          </ac:picMkLst>
        </pc:picChg>
      </pc:sldChg>
      <pc:sldChg chg="addSp modSp add del mod">
        <pc:chgData name="Bostan  Khan" userId="bace0ed3-4e6a-491e-9e73-ed10f1a893a5" providerId="ADAL" clId="{4AEA5BF2-3A8E-42F3-A80F-4435743582B7}" dt="2024-01-30T14:05:10.033" v="945" actId="47"/>
        <pc:sldMkLst>
          <pc:docMk/>
          <pc:sldMk cId="2900910562" sldId="262"/>
        </pc:sldMkLst>
        <pc:spChg chg="mod">
          <ac:chgData name="Bostan  Khan" userId="bace0ed3-4e6a-491e-9e73-ed10f1a893a5" providerId="ADAL" clId="{4AEA5BF2-3A8E-42F3-A80F-4435743582B7}" dt="2024-01-30T13:42:27.032" v="293"/>
          <ac:spMkLst>
            <pc:docMk/>
            <pc:sldMk cId="2900910562" sldId="262"/>
            <ac:spMk id="2" creationId="{D777585A-94AA-071E-7995-5DF8A9034E43}"/>
          </ac:spMkLst>
        </pc:spChg>
        <pc:picChg chg="add mod">
          <ac:chgData name="Bostan  Khan" userId="bace0ed3-4e6a-491e-9e73-ed10f1a893a5" providerId="ADAL" clId="{4AEA5BF2-3A8E-42F3-A80F-4435743582B7}" dt="2024-01-30T13:42:13.739" v="290" actId="1076"/>
          <ac:picMkLst>
            <pc:docMk/>
            <pc:sldMk cId="2900910562" sldId="262"/>
            <ac:picMk id="5" creationId="{ABA3B68B-86F1-E543-E0AF-AFDC18A8A770}"/>
          </ac:picMkLst>
        </pc:picChg>
      </pc:sldChg>
      <pc:sldChg chg="modSp add mod">
        <pc:chgData name="Bostan  Khan" userId="bace0ed3-4e6a-491e-9e73-ed10f1a893a5" providerId="ADAL" clId="{4AEA5BF2-3A8E-42F3-A80F-4435743582B7}" dt="2024-01-30T13:44:09.811" v="307" actId="20577"/>
        <pc:sldMkLst>
          <pc:docMk/>
          <pc:sldMk cId="1635358613" sldId="263"/>
        </pc:sldMkLst>
        <pc:spChg chg="mod">
          <ac:chgData name="Bostan  Khan" userId="bace0ed3-4e6a-491e-9e73-ed10f1a893a5" providerId="ADAL" clId="{4AEA5BF2-3A8E-42F3-A80F-4435743582B7}" dt="2024-01-30T13:44:09.811" v="307" actId="20577"/>
          <ac:spMkLst>
            <pc:docMk/>
            <pc:sldMk cId="1635358613" sldId="263"/>
            <ac:spMk id="3" creationId="{81138918-2769-6E14-C5AD-80B7AB6ED5C4}"/>
          </ac:spMkLst>
        </pc:spChg>
      </pc:sldChg>
      <pc:sldChg chg="addSp modSp new mod">
        <pc:chgData name="Bostan  Khan" userId="bace0ed3-4e6a-491e-9e73-ed10f1a893a5" providerId="ADAL" clId="{4AEA5BF2-3A8E-42F3-A80F-4435743582B7}" dt="2024-01-30T14:04:29.302" v="938" actId="113"/>
        <pc:sldMkLst>
          <pc:docMk/>
          <pc:sldMk cId="1173295227" sldId="264"/>
        </pc:sldMkLst>
        <pc:spChg chg="mod">
          <ac:chgData name="Bostan  Khan" userId="bace0ed3-4e6a-491e-9e73-ed10f1a893a5" providerId="ADAL" clId="{4AEA5BF2-3A8E-42F3-A80F-4435743582B7}" dt="2024-01-30T13:49:53.626" v="375" actId="20577"/>
          <ac:spMkLst>
            <pc:docMk/>
            <pc:sldMk cId="1173295227" sldId="264"/>
            <ac:spMk id="2" creationId="{AEDA393F-C2D8-0B4A-2AE4-04A72F191DFD}"/>
          </ac:spMkLst>
        </pc:spChg>
        <pc:spChg chg="mod">
          <ac:chgData name="Bostan  Khan" userId="bace0ed3-4e6a-491e-9e73-ed10f1a893a5" providerId="ADAL" clId="{4AEA5BF2-3A8E-42F3-A80F-4435743582B7}" dt="2024-01-30T14:04:29.302" v="938" actId="113"/>
          <ac:spMkLst>
            <pc:docMk/>
            <pc:sldMk cId="1173295227" sldId="264"/>
            <ac:spMk id="3" creationId="{6CBBBE9F-D598-CA86-D0F3-7C4BE6038B6F}"/>
          </ac:spMkLst>
        </pc:spChg>
        <pc:spChg chg="add">
          <ac:chgData name="Bostan  Khan" userId="bace0ed3-4e6a-491e-9e73-ed10f1a893a5" providerId="ADAL" clId="{4AEA5BF2-3A8E-42F3-A80F-4435743582B7}" dt="2024-01-30T14:00:33.511" v="629"/>
          <ac:spMkLst>
            <pc:docMk/>
            <pc:sldMk cId="1173295227" sldId="264"/>
            <ac:spMk id="4" creationId="{D63D2CD9-374A-9E0D-E6B9-6E9DC05129D2}"/>
          </ac:spMkLst>
        </pc:spChg>
      </pc:sldChg>
      <pc:sldChg chg="modSp add mod ord">
        <pc:chgData name="Bostan  Khan" userId="bace0ed3-4e6a-491e-9e73-ed10f1a893a5" providerId="ADAL" clId="{4AEA5BF2-3A8E-42F3-A80F-4435743582B7}" dt="2024-01-30T14:04:49.753" v="939" actId="113"/>
        <pc:sldMkLst>
          <pc:docMk/>
          <pc:sldMk cId="2892490969" sldId="265"/>
        </pc:sldMkLst>
        <pc:spChg chg="mod">
          <ac:chgData name="Bostan  Khan" userId="bace0ed3-4e6a-491e-9e73-ed10f1a893a5" providerId="ADAL" clId="{4AEA5BF2-3A8E-42F3-A80F-4435743582B7}" dt="2024-01-30T14:04:49.753" v="939" actId="113"/>
          <ac:spMkLst>
            <pc:docMk/>
            <pc:sldMk cId="2892490969" sldId="265"/>
            <ac:spMk id="3" creationId="{6CBBBE9F-D598-CA86-D0F3-7C4BE6038B6F}"/>
          </ac:spMkLst>
        </pc:spChg>
      </pc:sldChg>
      <pc:sldChg chg="addSp delSp modSp new mod">
        <pc:chgData name="Bostan  Khan" userId="bace0ed3-4e6a-491e-9e73-ed10f1a893a5" providerId="ADAL" clId="{4AEA5BF2-3A8E-42F3-A80F-4435743582B7}" dt="2024-01-31T07:17:17.548" v="2360" actId="478"/>
        <pc:sldMkLst>
          <pc:docMk/>
          <pc:sldMk cId="713543752" sldId="266"/>
        </pc:sldMkLst>
        <pc:spChg chg="mod">
          <ac:chgData name="Bostan  Khan" userId="bace0ed3-4e6a-491e-9e73-ed10f1a893a5" providerId="ADAL" clId="{4AEA5BF2-3A8E-42F3-A80F-4435743582B7}" dt="2024-01-30T14:09:20.470" v="953" actId="20577"/>
          <ac:spMkLst>
            <pc:docMk/>
            <pc:sldMk cId="713543752" sldId="266"/>
            <ac:spMk id="2" creationId="{2748BFAD-00C5-890D-F860-0DAA6CA123CC}"/>
          </ac:spMkLst>
        </pc:spChg>
        <pc:spChg chg="del">
          <ac:chgData name="Bostan  Khan" userId="bace0ed3-4e6a-491e-9e73-ed10f1a893a5" providerId="ADAL" clId="{4AEA5BF2-3A8E-42F3-A80F-4435743582B7}" dt="2024-01-30T14:10:08.890" v="1006" actId="478"/>
          <ac:spMkLst>
            <pc:docMk/>
            <pc:sldMk cId="713543752" sldId="266"/>
            <ac:spMk id="3" creationId="{8C35AF2D-8695-82BD-3275-9E28757CDA8E}"/>
          </ac:spMkLst>
        </pc:spChg>
        <pc:spChg chg="add del mod">
          <ac:chgData name="Bostan  Khan" userId="bace0ed3-4e6a-491e-9e73-ed10f1a893a5" providerId="ADAL" clId="{4AEA5BF2-3A8E-42F3-A80F-4435743582B7}" dt="2024-01-31T07:17:17.548" v="2360" actId="478"/>
          <ac:spMkLst>
            <pc:docMk/>
            <pc:sldMk cId="713543752" sldId="266"/>
            <ac:spMk id="6" creationId="{82CC8447-14A0-67F7-696B-4D9A7C039D3A}"/>
          </ac:spMkLst>
        </pc:spChg>
        <pc:picChg chg="add mod">
          <ac:chgData name="Bostan  Khan" userId="bace0ed3-4e6a-491e-9e73-ed10f1a893a5" providerId="ADAL" clId="{4AEA5BF2-3A8E-42F3-A80F-4435743582B7}" dt="2024-01-30T14:10:13.865" v="1009" actId="1076"/>
          <ac:picMkLst>
            <pc:docMk/>
            <pc:sldMk cId="713543752" sldId="266"/>
            <ac:picMk id="5" creationId="{AEF8D156-A09F-BCAD-5119-A6B5F582CCD5}"/>
          </ac:picMkLst>
        </pc:picChg>
      </pc:sldChg>
      <pc:sldChg chg="new del">
        <pc:chgData name="Bostan  Khan" userId="bace0ed3-4e6a-491e-9e73-ed10f1a893a5" providerId="ADAL" clId="{4AEA5BF2-3A8E-42F3-A80F-4435743582B7}" dt="2024-01-30T14:10:36.951" v="1011" actId="680"/>
        <pc:sldMkLst>
          <pc:docMk/>
          <pc:sldMk cId="1483500230" sldId="267"/>
        </pc:sldMkLst>
      </pc:sldChg>
      <pc:sldChg chg="addSp delSp modSp add mod">
        <pc:chgData name="Bostan  Khan" userId="bace0ed3-4e6a-491e-9e73-ed10f1a893a5" providerId="ADAL" clId="{4AEA5BF2-3A8E-42F3-A80F-4435743582B7}" dt="2024-01-31T07:17:18.336" v="2361" actId="478"/>
        <pc:sldMkLst>
          <pc:docMk/>
          <pc:sldMk cId="3808047755" sldId="267"/>
        </pc:sldMkLst>
        <pc:spChg chg="del">
          <ac:chgData name="Bostan  Khan" userId="bace0ed3-4e6a-491e-9e73-ed10f1a893a5" providerId="ADAL" clId="{4AEA5BF2-3A8E-42F3-A80F-4435743582B7}" dt="2024-01-31T07:17:18.336" v="2361" actId="478"/>
          <ac:spMkLst>
            <pc:docMk/>
            <pc:sldMk cId="3808047755" sldId="267"/>
            <ac:spMk id="6" creationId="{82CC8447-14A0-67F7-696B-4D9A7C039D3A}"/>
          </ac:spMkLst>
        </pc:spChg>
        <pc:picChg chg="add mod">
          <ac:chgData name="Bostan  Khan" userId="bace0ed3-4e6a-491e-9e73-ed10f1a893a5" providerId="ADAL" clId="{4AEA5BF2-3A8E-42F3-A80F-4435743582B7}" dt="2024-01-30T14:10:52.480" v="1020" actId="1076"/>
          <ac:picMkLst>
            <pc:docMk/>
            <pc:sldMk cId="3808047755" sldId="267"/>
            <ac:picMk id="4" creationId="{88E4511C-33D9-457A-0DED-B23A5E28EBA1}"/>
          </ac:picMkLst>
        </pc:picChg>
        <pc:picChg chg="del">
          <ac:chgData name="Bostan  Khan" userId="bace0ed3-4e6a-491e-9e73-ed10f1a893a5" providerId="ADAL" clId="{4AEA5BF2-3A8E-42F3-A80F-4435743582B7}" dt="2024-01-30T14:10:41.290" v="1013" actId="478"/>
          <ac:picMkLst>
            <pc:docMk/>
            <pc:sldMk cId="3808047755" sldId="267"/>
            <ac:picMk id="5" creationId="{AEF8D156-A09F-BCAD-5119-A6B5F582CCD5}"/>
          </ac:picMkLst>
        </pc:picChg>
      </pc:sldChg>
      <pc:sldChg chg="addSp delSp modSp add mod">
        <pc:chgData name="Bostan  Khan" userId="bace0ed3-4e6a-491e-9e73-ed10f1a893a5" providerId="ADAL" clId="{4AEA5BF2-3A8E-42F3-A80F-4435743582B7}" dt="2024-01-31T07:17:03.224" v="2357" actId="478"/>
        <pc:sldMkLst>
          <pc:docMk/>
          <pc:sldMk cId="68266616" sldId="268"/>
        </pc:sldMkLst>
        <pc:spChg chg="mod">
          <ac:chgData name="Bostan  Khan" userId="bace0ed3-4e6a-491e-9e73-ed10f1a893a5" providerId="ADAL" clId="{4AEA5BF2-3A8E-42F3-A80F-4435743582B7}" dt="2024-01-30T14:12:53.706" v="1047" actId="20577"/>
          <ac:spMkLst>
            <pc:docMk/>
            <pc:sldMk cId="68266616" sldId="268"/>
            <ac:spMk id="2" creationId="{2748BFAD-00C5-890D-F860-0DAA6CA123CC}"/>
          </ac:spMkLst>
        </pc:spChg>
        <pc:spChg chg="del">
          <ac:chgData name="Bostan  Khan" userId="bace0ed3-4e6a-491e-9e73-ed10f1a893a5" providerId="ADAL" clId="{4AEA5BF2-3A8E-42F3-A80F-4435743582B7}" dt="2024-01-31T07:17:03.224" v="2357" actId="478"/>
          <ac:spMkLst>
            <pc:docMk/>
            <pc:sldMk cId="68266616" sldId="268"/>
            <ac:spMk id="6" creationId="{82CC8447-14A0-67F7-696B-4D9A7C039D3A}"/>
          </ac:spMkLst>
        </pc:spChg>
        <pc:picChg chg="del">
          <ac:chgData name="Bostan  Khan" userId="bace0ed3-4e6a-491e-9e73-ed10f1a893a5" providerId="ADAL" clId="{4AEA5BF2-3A8E-42F3-A80F-4435743582B7}" dt="2024-01-30T14:11:16.841" v="1022" actId="478"/>
          <ac:picMkLst>
            <pc:docMk/>
            <pc:sldMk cId="68266616" sldId="268"/>
            <ac:picMk id="4" creationId="{88E4511C-33D9-457A-0DED-B23A5E28EBA1}"/>
          </ac:picMkLst>
        </pc:picChg>
        <pc:picChg chg="add mod">
          <ac:chgData name="Bostan  Khan" userId="bace0ed3-4e6a-491e-9e73-ed10f1a893a5" providerId="ADAL" clId="{4AEA5BF2-3A8E-42F3-A80F-4435743582B7}" dt="2024-01-30T14:11:25.249" v="1025" actId="1076"/>
          <ac:picMkLst>
            <pc:docMk/>
            <pc:sldMk cId="68266616" sldId="268"/>
            <ac:picMk id="5" creationId="{5DA1D880-C970-D317-2A76-309DB1CF4338}"/>
          </ac:picMkLst>
        </pc:picChg>
      </pc:sldChg>
      <pc:sldChg chg="addSp delSp modSp add mod">
        <pc:chgData name="Bostan  Khan" userId="bace0ed3-4e6a-491e-9e73-ed10f1a893a5" providerId="ADAL" clId="{4AEA5BF2-3A8E-42F3-A80F-4435743582B7}" dt="2024-01-31T07:17:04.368" v="2358" actId="478"/>
        <pc:sldMkLst>
          <pc:docMk/>
          <pc:sldMk cId="2264121942" sldId="269"/>
        </pc:sldMkLst>
        <pc:spChg chg="mod">
          <ac:chgData name="Bostan  Khan" userId="bace0ed3-4e6a-491e-9e73-ed10f1a893a5" providerId="ADAL" clId="{4AEA5BF2-3A8E-42F3-A80F-4435743582B7}" dt="2024-01-30T14:13:00.985" v="1069" actId="20577"/>
          <ac:spMkLst>
            <pc:docMk/>
            <pc:sldMk cId="2264121942" sldId="269"/>
            <ac:spMk id="2" creationId="{2748BFAD-00C5-890D-F860-0DAA6CA123CC}"/>
          </ac:spMkLst>
        </pc:spChg>
        <pc:spChg chg="del">
          <ac:chgData name="Bostan  Khan" userId="bace0ed3-4e6a-491e-9e73-ed10f1a893a5" providerId="ADAL" clId="{4AEA5BF2-3A8E-42F3-A80F-4435743582B7}" dt="2024-01-31T07:17:04.368" v="2358" actId="478"/>
          <ac:spMkLst>
            <pc:docMk/>
            <pc:sldMk cId="2264121942" sldId="269"/>
            <ac:spMk id="6" creationId="{82CC8447-14A0-67F7-696B-4D9A7C039D3A}"/>
          </ac:spMkLst>
        </pc:spChg>
        <pc:picChg chg="add mod modCrop">
          <ac:chgData name="Bostan  Khan" userId="bace0ed3-4e6a-491e-9e73-ed10f1a893a5" providerId="ADAL" clId="{4AEA5BF2-3A8E-42F3-A80F-4435743582B7}" dt="2024-01-30T14:13:08.863" v="1071" actId="14100"/>
          <ac:picMkLst>
            <pc:docMk/>
            <pc:sldMk cId="2264121942" sldId="269"/>
            <ac:picMk id="4" creationId="{0FFBD834-3DB7-F625-7858-DFCB6FDD5633}"/>
          </ac:picMkLst>
        </pc:picChg>
        <pc:picChg chg="del">
          <ac:chgData name="Bostan  Khan" userId="bace0ed3-4e6a-491e-9e73-ed10f1a893a5" providerId="ADAL" clId="{4AEA5BF2-3A8E-42F3-A80F-4435743582B7}" dt="2024-01-30T14:12:38.366" v="1027" actId="478"/>
          <ac:picMkLst>
            <pc:docMk/>
            <pc:sldMk cId="2264121942" sldId="269"/>
            <ac:picMk id="5" creationId="{5DA1D880-C970-D317-2A76-309DB1CF4338}"/>
          </ac:picMkLst>
        </pc:picChg>
      </pc:sldChg>
      <pc:sldChg chg="addSp delSp modSp add mod modNotesTx">
        <pc:chgData name="Bostan  Khan" userId="bace0ed3-4e6a-491e-9e73-ed10f1a893a5" providerId="ADAL" clId="{4AEA5BF2-3A8E-42F3-A80F-4435743582B7}" dt="2024-01-31T07:17:07.352" v="2359" actId="478"/>
        <pc:sldMkLst>
          <pc:docMk/>
          <pc:sldMk cId="131236769" sldId="270"/>
        </pc:sldMkLst>
        <pc:spChg chg="mod">
          <ac:chgData name="Bostan  Khan" userId="bace0ed3-4e6a-491e-9e73-ed10f1a893a5" providerId="ADAL" clId="{4AEA5BF2-3A8E-42F3-A80F-4435743582B7}" dt="2024-01-31T05:14:22.147" v="1388" actId="20577"/>
          <ac:spMkLst>
            <pc:docMk/>
            <pc:sldMk cId="131236769" sldId="270"/>
            <ac:spMk id="2" creationId="{2748BFAD-00C5-890D-F860-0DAA6CA123CC}"/>
          </ac:spMkLst>
        </pc:spChg>
        <pc:spChg chg="del">
          <ac:chgData name="Bostan  Khan" userId="bace0ed3-4e6a-491e-9e73-ed10f1a893a5" providerId="ADAL" clId="{4AEA5BF2-3A8E-42F3-A80F-4435743582B7}" dt="2024-01-31T07:17:07.352" v="2359" actId="478"/>
          <ac:spMkLst>
            <pc:docMk/>
            <pc:sldMk cId="131236769" sldId="270"/>
            <ac:spMk id="6" creationId="{82CC8447-14A0-67F7-696B-4D9A7C039D3A}"/>
          </ac:spMkLst>
        </pc:spChg>
        <pc:picChg chg="del">
          <ac:chgData name="Bostan  Khan" userId="bace0ed3-4e6a-491e-9e73-ed10f1a893a5" providerId="ADAL" clId="{4AEA5BF2-3A8E-42F3-A80F-4435743582B7}" dt="2024-01-30T14:13:24.661" v="1073" actId="478"/>
          <ac:picMkLst>
            <pc:docMk/>
            <pc:sldMk cId="131236769" sldId="270"/>
            <ac:picMk id="4" creationId="{0FFBD834-3DB7-F625-7858-DFCB6FDD5633}"/>
          </ac:picMkLst>
        </pc:picChg>
        <pc:picChg chg="add mod">
          <ac:chgData name="Bostan  Khan" userId="bace0ed3-4e6a-491e-9e73-ed10f1a893a5" providerId="ADAL" clId="{4AEA5BF2-3A8E-42F3-A80F-4435743582B7}" dt="2024-01-30T14:14:01.225" v="1134" actId="1076"/>
          <ac:picMkLst>
            <pc:docMk/>
            <pc:sldMk cId="131236769" sldId="270"/>
            <ac:picMk id="5" creationId="{8C70AB0A-8F88-F811-4446-5F1DBFD680BD}"/>
          </ac:picMkLst>
        </pc:picChg>
      </pc:sldChg>
      <pc:sldChg chg="addSp delSp modSp add mod modNotesTx">
        <pc:chgData name="Bostan  Khan" userId="bace0ed3-4e6a-491e-9e73-ed10f1a893a5" providerId="ADAL" clId="{4AEA5BF2-3A8E-42F3-A80F-4435743582B7}" dt="2024-01-31T07:18:19.849" v="2394" actId="478"/>
        <pc:sldMkLst>
          <pc:docMk/>
          <pc:sldMk cId="428817985" sldId="271"/>
        </pc:sldMkLst>
        <pc:spChg chg="mod">
          <ac:chgData name="Bostan  Khan" userId="bace0ed3-4e6a-491e-9e73-ed10f1a893a5" providerId="ADAL" clId="{4AEA5BF2-3A8E-42F3-A80F-4435743582B7}" dt="2024-01-31T05:14:52.889" v="1395" actId="20577"/>
          <ac:spMkLst>
            <pc:docMk/>
            <pc:sldMk cId="428817985" sldId="271"/>
            <ac:spMk id="2" creationId="{2748BFAD-00C5-890D-F860-0DAA6CA123CC}"/>
          </ac:spMkLst>
        </pc:spChg>
        <pc:spChg chg="del">
          <ac:chgData name="Bostan  Khan" userId="bace0ed3-4e6a-491e-9e73-ed10f1a893a5" providerId="ADAL" clId="{4AEA5BF2-3A8E-42F3-A80F-4435743582B7}" dt="2024-01-31T07:18:19.849" v="2394" actId="478"/>
          <ac:spMkLst>
            <pc:docMk/>
            <pc:sldMk cId="428817985" sldId="271"/>
            <ac:spMk id="6" creationId="{82CC8447-14A0-67F7-696B-4D9A7C039D3A}"/>
          </ac:spMkLst>
        </pc:spChg>
        <pc:spChg chg="add del">
          <ac:chgData name="Bostan  Khan" userId="bace0ed3-4e6a-491e-9e73-ed10f1a893a5" providerId="ADAL" clId="{4AEA5BF2-3A8E-42F3-A80F-4435743582B7}" dt="2024-01-30T14:28:19.067" v="1218" actId="22"/>
          <ac:spMkLst>
            <pc:docMk/>
            <pc:sldMk cId="428817985" sldId="271"/>
            <ac:spMk id="8" creationId="{E270F894-7655-FAF4-0A49-2E13232DA4DE}"/>
          </ac:spMkLst>
        </pc:spChg>
        <pc:spChg chg="add mod">
          <ac:chgData name="Bostan  Khan" userId="bace0ed3-4e6a-491e-9e73-ed10f1a893a5" providerId="ADAL" clId="{4AEA5BF2-3A8E-42F3-A80F-4435743582B7}" dt="2024-01-30T14:28:33.879" v="1227" actId="20577"/>
          <ac:spMkLst>
            <pc:docMk/>
            <pc:sldMk cId="428817985" sldId="271"/>
            <ac:spMk id="10" creationId="{006819B4-3A99-32C8-F154-97A7A7DDE8A0}"/>
          </ac:spMkLst>
        </pc:spChg>
        <pc:picChg chg="add del mod">
          <ac:chgData name="Bostan  Khan" userId="bace0ed3-4e6a-491e-9e73-ed10f1a893a5" providerId="ADAL" clId="{4AEA5BF2-3A8E-42F3-A80F-4435743582B7}" dt="2024-01-30T14:28:15.420" v="1216" actId="478"/>
          <ac:picMkLst>
            <pc:docMk/>
            <pc:sldMk cId="428817985" sldId="271"/>
            <ac:picMk id="4" creationId="{8D29DD06-5F59-3CC3-03C4-DF02E6DD9888}"/>
          </ac:picMkLst>
        </pc:picChg>
        <pc:picChg chg="del">
          <ac:chgData name="Bostan  Khan" userId="bace0ed3-4e6a-491e-9e73-ed10f1a893a5" providerId="ADAL" clId="{4AEA5BF2-3A8E-42F3-A80F-4435743582B7}" dt="2024-01-30T14:19:51.881" v="1140" actId="478"/>
          <ac:picMkLst>
            <pc:docMk/>
            <pc:sldMk cId="428817985" sldId="271"/>
            <ac:picMk id="5" creationId="{8C70AB0A-8F88-F811-4446-5F1DBFD680BD}"/>
          </ac:picMkLst>
        </pc:picChg>
      </pc:sldChg>
      <pc:sldChg chg="addSp modSp new mod">
        <pc:chgData name="Bostan  Khan" userId="bace0ed3-4e6a-491e-9e73-ed10f1a893a5" providerId="ADAL" clId="{4AEA5BF2-3A8E-42F3-A80F-4435743582B7}" dt="2024-01-31T05:14:40.092" v="1392" actId="20577"/>
        <pc:sldMkLst>
          <pc:docMk/>
          <pc:sldMk cId="1567052053" sldId="272"/>
        </pc:sldMkLst>
        <pc:spChg chg="mod">
          <ac:chgData name="Bostan  Khan" userId="bace0ed3-4e6a-491e-9e73-ed10f1a893a5" providerId="ADAL" clId="{4AEA5BF2-3A8E-42F3-A80F-4435743582B7}" dt="2024-01-31T05:14:40.092" v="1392" actId="20577"/>
          <ac:spMkLst>
            <pc:docMk/>
            <pc:sldMk cId="1567052053" sldId="272"/>
            <ac:spMk id="2" creationId="{02C9E700-A145-B334-FBEF-2BEBDCA8EE2D}"/>
          </ac:spMkLst>
        </pc:spChg>
        <pc:spChg chg="mod">
          <ac:chgData name="Bostan  Khan" userId="bace0ed3-4e6a-491e-9e73-ed10f1a893a5" providerId="ADAL" clId="{4AEA5BF2-3A8E-42F3-A80F-4435743582B7}" dt="2024-01-30T14:25:32.549" v="1188" actId="27636"/>
          <ac:spMkLst>
            <pc:docMk/>
            <pc:sldMk cId="1567052053" sldId="272"/>
            <ac:spMk id="3" creationId="{11DEA6A3-0B26-A27B-0A18-BDA36B2137FF}"/>
          </ac:spMkLst>
        </pc:spChg>
        <pc:picChg chg="add mod">
          <ac:chgData name="Bostan  Khan" userId="bace0ed3-4e6a-491e-9e73-ed10f1a893a5" providerId="ADAL" clId="{4AEA5BF2-3A8E-42F3-A80F-4435743582B7}" dt="2024-01-30T14:25:37.383" v="1191" actId="1076"/>
          <ac:picMkLst>
            <pc:docMk/>
            <pc:sldMk cId="1567052053" sldId="272"/>
            <ac:picMk id="5" creationId="{219E25AD-5AB8-093D-D3B6-629B8DCB7906}"/>
          </ac:picMkLst>
        </pc:picChg>
      </pc:sldChg>
      <pc:sldChg chg="addSp delSp modSp add mod">
        <pc:chgData name="Bostan  Khan" userId="bace0ed3-4e6a-491e-9e73-ed10f1a893a5" providerId="ADAL" clId="{4AEA5BF2-3A8E-42F3-A80F-4435743582B7}" dt="2024-01-31T05:14:42.666" v="1393"/>
        <pc:sldMkLst>
          <pc:docMk/>
          <pc:sldMk cId="1735419067" sldId="273"/>
        </pc:sldMkLst>
        <pc:spChg chg="mod">
          <ac:chgData name="Bostan  Khan" userId="bace0ed3-4e6a-491e-9e73-ed10f1a893a5" providerId="ADAL" clId="{4AEA5BF2-3A8E-42F3-A80F-4435743582B7}" dt="2024-01-31T05:14:42.666" v="1393"/>
          <ac:spMkLst>
            <pc:docMk/>
            <pc:sldMk cId="1735419067" sldId="273"/>
            <ac:spMk id="2" creationId="{02C9E700-A145-B334-FBEF-2BEBDCA8EE2D}"/>
          </ac:spMkLst>
        </pc:spChg>
        <pc:spChg chg="mod">
          <ac:chgData name="Bostan  Khan" userId="bace0ed3-4e6a-491e-9e73-ed10f1a893a5" providerId="ADAL" clId="{4AEA5BF2-3A8E-42F3-A80F-4435743582B7}" dt="2024-01-30T14:26:32.248" v="1210" actId="27636"/>
          <ac:spMkLst>
            <pc:docMk/>
            <pc:sldMk cId="1735419067" sldId="273"/>
            <ac:spMk id="3" creationId="{11DEA6A3-0B26-A27B-0A18-BDA36B2137FF}"/>
          </ac:spMkLst>
        </pc:spChg>
        <pc:picChg chg="del">
          <ac:chgData name="Bostan  Khan" userId="bace0ed3-4e6a-491e-9e73-ed10f1a893a5" providerId="ADAL" clId="{4AEA5BF2-3A8E-42F3-A80F-4435743582B7}" dt="2024-01-30T14:25:04.429" v="1178" actId="478"/>
          <ac:picMkLst>
            <pc:docMk/>
            <pc:sldMk cId="1735419067" sldId="273"/>
            <ac:picMk id="5" creationId="{219E25AD-5AB8-093D-D3B6-629B8DCB7906}"/>
          </ac:picMkLst>
        </pc:picChg>
        <pc:picChg chg="add mod">
          <ac:chgData name="Bostan  Khan" userId="bace0ed3-4e6a-491e-9e73-ed10f1a893a5" providerId="ADAL" clId="{4AEA5BF2-3A8E-42F3-A80F-4435743582B7}" dt="2024-01-30T14:26:33.287" v="1211" actId="1076"/>
          <ac:picMkLst>
            <pc:docMk/>
            <pc:sldMk cId="1735419067" sldId="273"/>
            <ac:picMk id="6" creationId="{AB59E3B1-F2F6-80C2-3C53-4496745E8346}"/>
          </ac:picMkLst>
        </pc:picChg>
      </pc:sldChg>
      <pc:sldChg chg="addSp delSp modSp add mod">
        <pc:chgData name="Bostan  Khan" userId="bace0ed3-4e6a-491e-9e73-ed10f1a893a5" providerId="ADAL" clId="{4AEA5BF2-3A8E-42F3-A80F-4435743582B7}" dt="2024-01-31T07:18:21.768" v="2395" actId="478"/>
        <pc:sldMkLst>
          <pc:docMk/>
          <pc:sldMk cId="258093025" sldId="274"/>
        </pc:sldMkLst>
        <pc:spChg chg="mod">
          <ac:chgData name="Bostan  Khan" userId="bace0ed3-4e6a-491e-9e73-ed10f1a893a5" providerId="ADAL" clId="{4AEA5BF2-3A8E-42F3-A80F-4435743582B7}" dt="2024-01-31T05:14:56.137" v="1397"/>
          <ac:spMkLst>
            <pc:docMk/>
            <pc:sldMk cId="258093025" sldId="274"/>
            <ac:spMk id="2" creationId="{2748BFAD-00C5-890D-F860-0DAA6CA123CC}"/>
          </ac:spMkLst>
        </pc:spChg>
        <pc:spChg chg="add mod">
          <ac:chgData name="Bostan  Khan" userId="bace0ed3-4e6a-491e-9e73-ed10f1a893a5" providerId="ADAL" clId="{4AEA5BF2-3A8E-42F3-A80F-4435743582B7}" dt="2024-01-30T14:29:54.343" v="1284" actId="1076"/>
          <ac:spMkLst>
            <pc:docMk/>
            <pc:sldMk cId="258093025" sldId="274"/>
            <ac:spMk id="3" creationId="{FAD7AC3A-D1E2-0C28-D76F-2E31D39B0353}"/>
          </ac:spMkLst>
        </pc:spChg>
        <pc:spChg chg="del">
          <ac:chgData name="Bostan  Khan" userId="bace0ed3-4e6a-491e-9e73-ed10f1a893a5" providerId="ADAL" clId="{4AEA5BF2-3A8E-42F3-A80F-4435743582B7}" dt="2024-01-31T07:18:21.768" v="2395" actId="478"/>
          <ac:spMkLst>
            <pc:docMk/>
            <pc:sldMk cId="258093025" sldId="274"/>
            <ac:spMk id="6" creationId="{82CC8447-14A0-67F7-696B-4D9A7C039D3A}"/>
          </ac:spMkLst>
        </pc:spChg>
        <pc:picChg chg="mod">
          <ac:chgData name="Bostan  Khan" userId="bace0ed3-4e6a-491e-9e73-ed10f1a893a5" providerId="ADAL" clId="{4AEA5BF2-3A8E-42F3-A80F-4435743582B7}" dt="2024-01-30T14:29:55.864" v="1285" actId="1076"/>
          <ac:picMkLst>
            <pc:docMk/>
            <pc:sldMk cId="258093025" sldId="274"/>
            <ac:picMk id="4" creationId="{8D29DD06-5F59-3CC3-03C4-DF02E6DD9888}"/>
          </ac:picMkLst>
        </pc:picChg>
      </pc:sldChg>
      <pc:sldChg chg="addSp delSp modSp add mod modNotesTx">
        <pc:chgData name="Bostan  Khan" userId="bace0ed3-4e6a-491e-9e73-ed10f1a893a5" providerId="ADAL" clId="{4AEA5BF2-3A8E-42F3-A80F-4435743582B7}" dt="2024-01-31T07:16:44.563" v="2356"/>
        <pc:sldMkLst>
          <pc:docMk/>
          <pc:sldMk cId="2205547685" sldId="275"/>
        </pc:sldMkLst>
        <pc:spChg chg="mod">
          <ac:chgData name="Bostan  Khan" userId="bace0ed3-4e6a-491e-9e73-ed10f1a893a5" providerId="ADAL" clId="{4AEA5BF2-3A8E-42F3-A80F-4435743582B7}" dt="2024-01-31T05:12:33.918" v="1347" actId="20577"/>
          <ac:spMkLst>
            <pc:docMk/>
            <pc:sldMk cId="2205547685" sldId="275"/>
            <ac:spMk id="2" creationId="{2748BFAD-00C5-890D-F860-0DAA6CA123CC}"/>
          </ac:spMkLst>
        </pc:spChg>
        <pc:spChg chg="del">
          <ac:chgData name="Bostan  Khan" userId="bace0ed3-4e6a-491e-9e73-ed10f1a893a5" providerId="ADAL" clId="{4AEA5BF2-3A8E-42F3-A80F-4435743582B7}" dt="2024-01-31T05:12:52.321" v="1351" actId="478"/>
          <ac:spMkLst>
            <pc:docMk/>
            <pc:sldMk cId="2205547685" sldId="275"/>
            <ac:spMk id="3" creationId="{FAD7AC3A-D1E2-0C28-D76F-2E31D39B0353}"/>
          </ac:spMkLst>
        </pc:spChg>
        <pc:spChg chg="del">
          <ac:chgData name="Bostan  Khan" userId="bace0ed3-4e6a-491e-9e73-ed10f1a893a5" providerId="ADAL" clId="{4AEA5BF2-3A8E-42F3-A80F-4435743582B7}" dt="2024-01-31T07:16:05.103" v="2349" actId="478"/>
          <ac:spMkLst>
            <pc:docMk/>
            <pc:sldMk cId="2205547685" sldId="275"/>
            <ac:spMk id="6" creationId="{82CC8447-14A0-67F7-696B-4D9A7C039D3A}"/>
          </ac:spMkLst>
        </pc:spChg>
        <pc:spChg chg="add mod">
          <ac:chgData name="Bostan  Khan" userId="bace0ed3-4e6a-491e-9e73-ed10f1a893a5" providerId="ADAL" clId="{4AEA5BF2-3A8E-42F3-A80F-4435743582B7}" dt="2024-01-31T07:16:44.563" v="2356"/>
          <ac:spMkLst>
            <pc:docMk/>
            <pc:sldMk cId="2205547685" sldId="275"/>
            <ac:spMk id="8" creationId="{7C81627E-4159-5C61-D9AF-2FC2AE71063C}"/>
          </ac:spMkLst>
        </pc:spChg>
        <pc:picChg chg="del">
          <ac:chgData name="Bostan  Khan" userId="bace0ed3-4e6a-491e-9e73-ed10f1a893a5" providerId="ADAL" clId="{4AEA5BF2-3A8E-42F3-A80F-4435743582B7}" dt="2024-01-31T05:12:06.789" v="1287" actId="478"/>
          <ac:picMkLst>
            <pc:docMk/>
            <pc:sldMk cId="2205547685" sldId="275"/>
            <ac:picMk id="4" creationId="{8D29DD06-5F59-3CC3-03C4-DF02E6DD9888}"/>
          </ac:picMkLst>
        </pc:picChg>
        <pc:picChg chg="add mod">
          <ac:chgData name="Bostan  Khan" userId="bace0ed3-4e6a-491e-9e73-ed10f1a893a5" providerId="ADAL" clId="{4AEA5BF2-3A8E-42F3-A80F-4435743582B7}" dt="2024-01-31T05:12:50.794" v="1350" actId="14100"/>
          <ac:picMkLst>
            <pc:docMk/>
            <pc:sldMk cId="2205547685" sldId="275"/>
            <ac:picMk id="7" creationId="{F53DED71-E1B9-248C-9D4E-3F591B0F289F}"/>
          </ac:picMkLst>
        </pc:picChg>
      </pc:sldChg>
      <pc:sldChg chg="addSp delSp modSp add mod">
        <pc:chgData name="Bostan  Khan" userId="bace0ed3-4e6a-491e-9e73-ed10f1a893a5" providerId="ADAL" clId="{4AEA5BF2-3A8E-42F3-A80F-4435743582B7}" dt="2024-01-31T07:16:43.696" v="2355"/>
        <pc:sldMkLst>
          <pc:docMk/>
          <pc:sldMk cId="3470267585" sldId="276"/>
        </pc:sldMkLst>
        <pc:spChg chg="mod">
          <ac:chgData name="Bostan  Khan" userId="bace0ed3-4e6a-491e-9e73-ed10f1a893a5" providerId="ADAL" clId="{4AEA5BF2-3A8E-42F3-A80F-4435743582B7}" dt="2024-01-31T05:13:14.946" v="1368" actId="20577"/>
          <ac:spMkLst>
            <pc:docMk/>
            <pc:sldMk cId="3470267585" sldId="276"/>
            <ac:spMk id="2" creationId="{2748BFAD-00C5-890D-F860-0DAA6CA123CC}"/>
          </ac:spMkLst>
        </pc:spChg>
        <pc:spChg chg="del">
          <ac:chgData name="Bostan  Khan" userId="bace0ed3-4e6a-491e-9e73-ed10f1a893a5" providerId="ADAL" clId="{4AEA5BF2-3A8E-42F3-A80F-4435743582B7}" dt="2024-01-31T07:16:01.480" v="2348" actId="478"/>
          <ac:spMkLst>
            <pc:docMk/>
            <pc:sldMk cId="3470267585" sldId="276"/>
            <ac:spMk id="6" creationId="{82CC8447-14A0-67F7-696B-4D9A7C039D3A}"/>
          </ac:spMkLst>
        </pc:spChg>
        <pc:spChg chg="add del mod">
          <ac:chgData name="Bostan  Khan" userId="bace0ed3-4e6a-491e-9e73-ed10f1a893a5" providerId="ADAL" clId="{4AEA5BF2-3A8E-42F3-A80F-4435743582B7}" dt="2024-01-31T07:16:12.116" v="2353" actId="20577"/>
          <ac:spMkLst>
            <pc:docMk/>
            <pc:sldMk cId="3470267585" sldId="276"/>
            <ac:spMk id="8" creationId="{ABCCC348-6F85-5C41-CDE0-833822D4C096}"/>
          </ac:spMkLst>
        </pc:spChg>
        <pc:spChg chg="add mod">
          <ac:chgData name="Bostan  Khan" userId="bace0ed3-4e6a-491e-9e73-ed10f1a893a5" providerId="ADAL" clId="{4AEA5BF2-3A8E-42F3-A80F-4435743582B7}" dt="2024-01-31T07:16:43.696" v="2355"/>
          <ac:spMkLst>
            <pc:docMk/>
            <pc:sldMk cId="3470267585" sldId="276"/>
            <ac:spMk id="9" creationId="{EF737B1C-5B1E-9729-83D0-4396B90F0FE6}"/>
          </ac:spMkLst>
        </pc:spChg>
        <pc:picChg chg="add del mod">
          <ac:chgData name="Bostan  Khan" userId="bace0ed3-4e6a-491e-9e73-ed10f1a893a5" providerId="ADAL" clId="{4AEA5BF2-3A8E-42F3-A80F-4435743582B7}" dt="2024-01-31T05:32:44.811" v="1504" actId="478"/>
          <ac:picMkLst>
            <pc:docMk/>
            <pc:sldMk cId="3470267585" sldId="276"/>
            <ac:picMk id="4" creationId="{3D06F93C-860C-F9E5-6927-8F154A6F44FB}"/>
          </ac:picMkLst>
        </pc:picChg>
        <pc:picChg chg="del">
          <ac:chgData name="Bostan  Khan" userId="bace0ed3-4e6a-491e-9e73-ed10f1a893a5" providerId="ADAL" clId="{4AEA5BF2-3A8E-42F3-A80F-4435743582B7}" dt="2024-01-31T05:13:11.082" v="1356" actId="478"/>
          <ac:picMkLst>
            <pc:docMk/>
            <pc:sldMk cId="3470267585" sldId="276"/>
            <ac:picMk id="7" creationId="{F53DED71-E1B9-248C-9D4E-3F591B0F289F}"/>
          </ac:picMkLst>
        </pc:picChg>
      </pc:sldChg>
      <pc:sldChg chg="addSp delSp modSp add mod modNotesTx">
        <pc:chgData name="Bostan  Khan" userId="bace0ed3-4e6a-491e-9e73-ed10f1a893a5" providerId="ADAL" clId="{4AEA5BF2-3A8E-42F3-A80F-4435743582B7}" dt="2024-01-31T07:16:40.161" v="2354"/>
        <pc:sldMkLst>
          <pc:docMk/>
          <pc:sldMk cId="425974199" sldId="277"/>
        </pc:sldMkLst>
        <pc:spChg chg="mod">
          <ac:chgData name="Bostan  Khan" userId="bace0ed3-4e6a-491e-9e73-ed10f1a893a5" providerId="ADAL" clId="{4AEA5BF2-3A8E-42F3-A80F-4435743582B7}" dt="2024-01-31T05:17:48.374" v="1437" actId="20577"/>
          <ac:spMkLst>
            <pc:docMk/>
            <pc:sldMk cId="425974199" sldId="277"/>
            <ac:spMk id="2" creationId="{2748BFAD-00C5-890D-F860-0DAA6CA123CC}"/>
          </ac:spMkLst>
        </pc:spChg>
        <pc:spChg chg="del">
          <ac:chgData name="Bostan  Khan" userId="bace0ed3-4e6a-491e-9e73-ed10f1a893a5" providerId="ADAL" clId="{4AEA5BF2-3A8E-42F3-A80F-4435743582B7}" dt="2024-01-31T06:41:30.324" v="1700" actId="478"/>
          <ac:spMkLst>
            <pc:docMk/>
            <pc:sldMk cId="425974199" sldId="277"/>
            <ac:spMk id="6" creationId="{82CC8447-14A0-67F7-696B-4D9A7C039D3A}"/>
          </ac:spMkLst>
        </pc:spChg>
        <pc:spChg chg="add mod">
          <ac:chgData name="Bostan  Khan" userId="bace0ed3-4e6a-491e-9e73-ed10f1a893a5" providerId="ADAL" clId="{4AEA5BF2-3A8E-42F3-A80F-4435743582B7}" dt="2024-01-31T07:16:40.161" v="2354"/>
          <ac:spMkLst>
            <pc:docMk/>
            <pc:sldMk cId="425974199" sldId="277"/>
            <ac:spMk id="7" creationId="{BE7C6E12-97E6-931D-7A30-600851E2C055}"/>
          </ac:spMkLst>
        </pc:spChg>
        <pc:picChg chg="del">
          <ac:chgData name="Bostan  Khan" userId="bace0ed3-4e6a-491e-9e73-ed10f1a893a5" providerId="ADAL" clId="{4AEA5BF2-3A8E-42F3-A80F-4435743582B7}" dt="2024-01-31T05:17:59.799" v="1438" actId="478"/>
          <ac:picMkLst>
            <pc:docMk/>
            <pc:sldMk cId="425974199" sldId="277"/>
            <ac:picMk id="4" creationId="{3D06F93C-860C-F9E5-6927-8F154A6F44FB}"/>
          </ac:picMkLst>
        </pc:picChg>
        <pc:picChg chg="add mod">
          <ac:chgData name="Bostan  Khan" userId="bace0ed3-4e6a-491e-9e73-ed10f1a893a5" providerId="ADAL" clId="{4AEA5BF2-3A8E-42F3-A80F-4435743582B7}" dt="2024-01-31T05:18:45.231" v="1444" actId="14100"/>
          <ac:picMkLst>
            <pc:docMk/>
            <pc:sldMk cId="425974199" sldId="277"/>
            <ac:picMk id="5" creationId="{86D5D20E-86BE-75BA-97B3-E75A581EDD63}"/>
          </ac:picMkLst>
        </pc:picChg>
      </pc:sldChg>
      <pc:sldChg chg="addSp delSp modSp add mod modNotesTx">
        <pc:chgData name="Bostan  Khan" userId="bace0ed3-4e6a-491e-9e73-ed10f1a893a5" providerId="ADAL" clId="{4AEA5BF2-3A8E-42F3-A80F-4435743582B7}" dt="2024-01-31T07:01:38.100" v="2185" actId="122"/>
        <pc:sldMkLst>
          <pc:docMk/>
          <pc:sldMk cId="3243997359" sldId="278"/>
        </pc:sldMkLst>
        <pc:spChg chg="del">
          <ac:chgData name="Bostan  Khan" userId="bace0ed3-4e6a-491e-9e73-ed10f1a893a5" providerId="ADAL" clId="{4AEA5BF2-3A8E-42F3-A80F-4435743582B7}" dt="2024-01-31T06:41:34.227" v="1702" actId="478"/>
          <ac:spMkLst>
            <pc:docMk/>
            <pc:sldMk cId="3243997359" sldId="278"/>
            <ac:spMk id="6" creationId="{82CC8447-14A0-67F7-696B-4D9A7C039D3A}"/>
          </ac:spMkLst>
        </pc:spChg>
        <pc:spChg chg="add mod">
          <ac:chgData name="Bostan  Khan" userId="bace0ed3-4e6a-491e-9e73-ed10f1a893a5" providerId="ADAL" clId="{4AEA5BF2-3A8E-42F3-A80F-4435743582B7}" dt="2024-01-31T06:41:31.615" v="1701"/>
          <ac:spMkLst>
            <pc:docMk/>
            <pc:sldMk cId="3243997359" sldId="278"/>
            <ac:spMk id="7" creationId="{47F0467E-17E4-6DE6-E264-E2737C9A8C58}"/>
          </ac:spMkLst>
        </pc:spChg>
        <pc:spChg chg="add del mod">
          <ac:chgData name="Bostan  Khan" userId="bace0ed3-4e6a-491e-9e73-ed10f1a893a5" providerId="ADAL" clId="{4AEA5BF2-3A8E-42F3-A80F-4435743582B7}" dt="2024-01-31T07:01:25.940" v="2176"/>
          <ac:spMkLst>
            <pc:docMk/>
            <pc:sldMk cId="3243997359" sldId="278"/>
            <ac:spMk id="8" creationId="{9CC9C307-000D-2E68-1A9D-E462BA436DD6}"/>
          </ac:spMkLst>
        </pc:spChg>
        <pc:spChg chg="add mod">
          <ac:chgData name="Bostan  Khan" userId="bace0ed3-4e6a-491e-9e73-ed10f1a893a5" providerId="ADAL" clId="{4AEA5BF2-3A8E-42F3-A80F-4435743582B7}" dt="2024-01-31T07:01:38.100" v="2185" actId="122"/>
          <ac:spMkLst>
            <pc:docMk/>
            <pc:sldMk cId="3243997359" sldId="278"/>
            <ac:spMk id="10" creationId="{AA6BFBA1-00AD-3432-295C-6797FFD6D219}"/>
          </ac:spMkLst>
        </pc:spChg>
        <pc:picChg chg="add del mod">
          <ac:chgData name="Bostan  Khan" userId="bace0ed3-4e6a-491e-9e73-ed10f1a893a5" providerId="ADAL" clId="{4AEA5BF2-3A8E-42F3-A80F-4435743582B7}" dt="2024-01-31T07:01:28.293" v="2178" actId="478"/>
          <ac:picMkLst>
            <pc:docMk/>
            <pc:sldMk cId="3243997359" sldId="278"/>
            <ac:picMk id="4" creationId="{4F350566-EF3E-DDBB-A94D-01B30B9B3063}"/>
          </ac:picMkLst>
        </pc:picChg>
        <pc:picChg chg="del">
          <ac:chgData name="Bostan  Khan" userId="bace0ed3-4e6a-491e-9e73-ed10f1a893a5" providerId="ADAL" clId="{4AEA5BF2-3A8E-42F3-A80F-4435743582B7}" dt="2024-01-31T05:19:18.318" v="1446" actId="478"/>
          <ac:picMkLst>
            <pc:docMk/>
            <pc:sldMk cId="3243997359" sldId="278"/>
            <ac:picMk id="5" creationId="{86D5D20E-86BE-75BA-97B3-E75A581EDD63}"/>
          </ac:picMkLst>
        </pc:picChg>
      </pc:sldChg>
      <pc:sldChg chg="addSp delSp modSp add mod">
        <pc:chgData name="Bostan  Khan" userId="bace0ed3-4e6a-491e-9e73-ed10f1a893a5" providerId="ADAL" clId="{4AEA5BF2-3A8E-42F3-A80F-4435743582B7}" dt="2024-01-31T07:18:27.896" v="2396" actId="478"/>
        <pc:sldMkLst>
          <pc:docMk/>
          <pc:sldMk cId="1950102069" sldId="279"/>
        </pc:sldMkLst>
        <pc:spChg chg="del">
          <ac:chgData name="Bostan  Khan" userId="bace0ed3-4e6a-491e-9e73-ed10f1a893a5" providerId="ADAL" clId="{4AEA5BF2-3A8E-42F3-A80F-4435743582B7}" dt="2024-01-31T07:18:27.896" v="2396" actId="478"/>
          <ac:spMkLst>
            <pc:docMk/>
            <pc:sldMk cId="1950102069" sldId="279"/>
            <ac:spMk id="6" creationId="{82CC8447-14A0-67F7-696B-4D9A7C039D3A}"/>
          </ac:spMkLst>
        </pc:spChg>
        <pc:picChg chg="del">
          <ac:chgData name="Bostan  Khan" userId="bace0ed3-4e6a-491e-9e73-ed10f1a893a5" providerId="ADAL" clId="{4AEA5BF2-3A8E-42F3-A80F-4435743582B7}" dt="2024-01-31T05:19:59.110" v="1450" actId="478"/>
          <ac:picMkLst>
            <pc:docMk/>
            <pc:sldMk cId="1950102069" sldId="279"/>
            <ac:picMk id="4" creationId="{4F350566-EF3E-DDBB-A94D-01B30B9B3063}"/>
          </ac:picMkLst>
        </pc:picChg>
        <pc:picChg chg="add mod">
          <ac:chgData name="Bostan  Khan" userId="bace0ed3-4e6a-491e-9e73-ed10f1a893a5" providerId="ADAL" clId="{4AEA5BF2-3A8E-42F3-A80F-4435743582B7}" dt="2024-01-31T05:20:12.128" v="1453" actId="14100"/>
          <ac:picMkLst>
            <pc:docMk/>
            <pc:sldMk cId="1950102069" sldId="279"/>
            <ac:picMk id="5" creationId="{1DA7BC1D-085C-0C93-E954-820E21C3AB7D}"/>
          </ac:picMkLst>
        </pc:picChg>
        <pc:picChg chg="add del">
          <ac:chgData name="Bostan  Khan" userId="bace0ed3-4e6a-491e-9e73-ed10f1a893a5" providerId="ADAL" clId="{4AEA5BF2-3A8E-42F3-A80F-4435743582B7}" dt="2024-01-31T05:20:48.757" v="1457" actId="22"/>
          <ac:picMkLst>
            <pc:docMk/>
            <pc:sldMk cId="1950102069" sldId="279"/>
            <ac:picMk id="8" creationId="{BFFD5B6D-A1EC-8241-1BF7-03B987390D77}"/>
          </ac:picMkLst>
        </pc:picChg>
      </pc:sldChg>
      <pc:sldChg chg="addSp delSp modSp add mod modNotesTx">
        <pc:chgData name="Bostan  Khan" userId="bace0ed3-4e6a-491e-9e73-ed10f1a893a5" providerId="ADAL" clId="{4AEA5BF2-3A8E-42F3-A80F-4435743582B7}" dt="2024-01-31T07:15:46.809" v="2345" actId="478"/>
        <pc:sldMkLst>
          <pc:docMk/>
          <pc:sldMk cId="195113946" sldId="280"/>
        </pc:sldMkLst>
        <pc:spChg chg="mod">
          <ac:chgData name="Bostan  Khan" userId="bace0ed3-4e6a-491e-9e73-ed10f1a893a5" providerId="ADAL" clId="{4AEA5BF2-3A8E-42F3-A80F-4435743582B7}" dt="2024-01-31T05:21:03.184" v="1481" actId="20577"/>
          <ac:spMkLst>
            <pc:docMk/>
            <pc:sldMk cId="195113946" sldId="280"/>
            <ac:spMk id="2" creationId="{2748BFAD-00C5-890D-F860-0DAA6CA123CC}"/>
          </ac:spMkLst>
        </pc:spChg>
        <pc:spChg chg="del mod">
          <ac:chgData name="Bostan  Khan" userId="bace0ed3-4e6a-491e-9e73-ed10f1a893a5" providerId="ADAL" clId="{4AEA5BF2-3A8E-42F3-A80F-4435743582B7}" dt="2024-01-31T07:15:46.809" v="2345" actId="478"/>
          <ac:spMkLst>
            <pc:docMk/>
            <pc:sldMk cId="195113946" sldId="280"/>
            <ac:spMk id="6" creationId="{82CC8447-14A0-67F7-696B-4D9A7C039D3A}"/>
          </ac:spMkLst>
        </pc:spChg>
        <pc:spChg chg="add mod">
          <ac:chgData name="Bostan  Khan" userId="bace0ed3-4e6a-491e-9e73-ed10f1a893a5" providerId="ADAL" clId="{4AEA5BF2-3A8E-42F3-A80F-4435743582B7}" dt="2024-01-31T05:32:23.211" v="1503" actId="404"/>
          <ac:spMkLst>
            <pc:docMk/>
            <pc:sldMk cId="195113946" sldId="280"/>
            <ac:spMk id="10" creationId="{A54E0184-BDFA-856B-AD17-00D8C75DB9E6}"/>
          </ac:spMkLst>
        </pc:spChg>
        <pc:spChg chg="add mod">
          <ac:chgData name="Bostan  Khan" userId="bace0ed3-4e6a-491e-9e73-ed10f1a893a5" providerId="ADAL" clId="{4AEA5BF2-3A8E-42F3-A80F-4435743582B7}" dt="2024-01-31T05:45:18.198" v="1633" actId="1076"/>
          <ac:spMkLst>
            <pc:docMk/>
            <pc:sldMk cId="195113946" sldId="280"/>
            <ac:spMk id="11" creationId="{1F31F80F-E623-71B6-3EC4-70CE50A56A1C}"/>
          </ac:spMkLst>
        </pc:spChg>
        <pc:picChg chg="add del">
          <ac:chgData name="Bostan  Khan" userId="bace0ed3-4e6a-491e-9e73-ed10f1a893a5" providerId="ADAL" clId="{4AEA5BF2-3A8E-42F3-A80F-4435743582B7}" dt="2024-01-31T05:21:15.391" v="1483" actId="22"/>
          <ac:picMkLst>
            <pc:docMk/>
            <pc:sldMk cId="195113946" sldId="280"/>
            <ac:picMk id="4" creationId="{691C1858-CF53-4F3B-0A45-7273857B527C}"/>
          </ac:picMkLst>
        </pc:picChg>
        <pc:picChg chg="del">
          <ac:chgData name="Bostan  Khan" userId="bace0ed3-4e6a-491e-9e73-ed10f1a893a5" providerId="ADAL" clId="{4AEA5BF2-3A8E-42F3-A80F-4435743582B7}" dt="2024-01-31T05:20:52.977" v="1459" actId="478"/>
          <ac:picMkLst>
            <pc:docMk/>
            <pc:sldMk cId="195113946" sldId="280"/>
            <ac:picMk id="5" creationId="{1DA7BC1D-085C-0C93-E954-820E21C3AB7D}"/>
          </ac:picMkLst>
        </pc:picChg>
        <pc:picChg chg="add del mod">
          <ac:chgData name="Bostan  Khan" userId="bace0ed3-4e6a-491e-9e73-ed10f1a893a5" providerId="ADAL" clId="{4AEA5BF2-3A8E-42F3-A80F-4435743582B7}" dt="2024-01-31T05:32:11.425" v="1495" actId="478"/>
          <ac:picMkLst>
            <pc:docMk/>
            <pc:sldMk cId="195113946" sldId="280"/>
            <ac:picMk id="8" creationId="{6F9D4D51-22CE-F501-8A38-8454A69F3C55}"/>
          </ac:picMkLst>
        </pc:picChg>
      </pc:sldChg>
      <pc:sldChg chg="addSp delSp modSp new mod modNotesTx">
        <pc:chgData name="Bostan  Khan" userId="bace0ed3-4e6a-491e-9e73-ed10f1a893a5" providerId="ADAL" clId="{4AEA5BF2-3A8E-42F3-A80F-4435743582B7}" dt="2024-01-31T06:41:14.848" v="1698" actId="207"/>
        <pc:sldMkLst>
          <pc:docMk/>
          <pc:sldMk cId="3641746051" sldId="281"/>
        </pc:sldMkLst>
        <pc:spChg chg="mod">
          <ac:chgData name="Bostan  Khan" userId="bace0ed3-4e6a-491e-9e73-ed10f1a893a5" providerId="ADAL" clId="{4AEA5BF2-3A8E-42F3-A80F-4435743582B7}" dt="2024-01-31T05:40:31.973" v="1522" actId="20577"/>
          <ac:spMkLst>
            <pc:docMk/>
            <pc:sldMk cId="3641746051" sldId="281"/>
            <ac:spMk id="2" creationId="{46CDE9C2-0FDB-8434-CD69-E33FFDE8D293}"/>
          </ac:spMkLst>
        </pc:spChg>
        <pc:spChg chg="del mod">
          <ac:chgData name="Bostan  Khan" userId="bace0ed3-4e6a-491e-9e73-ed10f1a893a5" providerId="ADAL" clId="{4AEA5BF2-3A8E-42F3-A80F-4435743582B7}" dt="2024-01-31T05:40:42.363" v="1526" actId="478"/>
          <ac:spMkLst>
            <pc:docMk/>
            <pc:sldMk cId="3641746051" sldId="281"/>
            <ac:spMk id="3" creationId="{CD250576-65E2-C367-1F14-2D01ECBE4F46}"/>
          </ac:spMkLst>
        </pc:spChg>
        <pc:spChg chg="add mod">
          <ac:chgData name="Bostan  Khan" userId="bace0ed3-4e6a-491e-9e73-ed10f1a893a5" providerId="ADAL" clId="{4AEA5BF2-3A8E-42F3-A80F-4435743582B7}" dt="2024-01-31T05:40:58.907" v="1539" actId="403"/>
          <ac:spMkLst>
            <pc:docMk/>
            <pc:sldMk cId="3641746051" sldId="281"/>
            <ac:spMk id="5" creationId="{C4DCA9FD-770C-CD1C-4BB5-83B0207743F1}"/>
          </ac:spMkLst>
        </pc:spChg>
        <pc:spChg chg="add mod">
          <ac:chgData name="Bostan  Khan" userId="bace0ed3-4e6a-491e-9e73-ed10f1a893a5" providerId="ADAL" clId="{4AEA5BF2-3A8E-42F3-A80F-4435743582B7}" dt="2024-01-31T05:45:39.798" v="1649" actId="1076"/>
          <ac:spMkLst>
            <pc:docMk/>
            <pc:sldMk cId="3641746051" sldId="281"/>
            <ac:spMk id="6" creationId="{06AD3572-B5C7-3514-8F47-EF3A5E86E335}"/>
          </ac:spMkLst>
        </pc:spChg>
        <pc:spChg chg="add mod">
          <ac:chgData name="Bostan  Khan" userId="bace0ed3-4e6a-491e-9e73-ed10f1a893a5" providerId="ADAL" clId="{4AEA5BF2-3A8E-42F3-A80F-4435743582B7}" dt="2024-01-31T06:41:14.848" v="1698" actId="207"/>
          <ac:spMkLst>
            <pc:docMk/>
            <pc:sldMk cId="3641746051" sldId="281"/>
            <ac:spMk id="8" creationId="{28916E2A-8D92-2913-2677-9A590C0D13EE}"/>
          </ac:spMkLst>
        </pc:spChg>
      </pc:sldChg>
      <pc:sldChg chg="addSp delSp modSp new mod modNotesTx">
        <pc:chgData name="Bostan  Khan" userId="bace0ed3-4e6a-491e-9e73-ed10f1a893a5" providerId="ADAL" clId="{4AEA5BF2-3A8E-42F3-A80F-4435743582B7}" dt="2024-01-31T06:50:46.343" v="1740" actId="255"/>
        <pc:sldMkLst>
          <pc:docMk/>
          <pc:sldMk cId="3515806220" sldId="282"/>
        </pc:sldMkLst>
        <pc:spChg chg="mod">
          <ac:chgData name="Bostan  Khan" userId="bace0ed3-4e6a-491e-9e73-ed10f1a893a5" providerId="ADAL" clId="{4AEA5BF2-3A8E-42F3-A80F-4435743582B7}" dt="2024-01-31T06:39:11.987" v="1674" actId="20577"/>
          <ac:spMkLst>
            <pc:docMk/>
            <pc:sldMk cId="3515806220" sldId="282"/>
            <ac:spMk id="2" creationId="{6C682F8B-706B-E45D-4BDE-A48E8A49930C}"/>
          </ac:spMkLst>
        </pc:spChg>
        <pc:spChg chg="del">
          <ac:chgData name="Bostan  Khan" userId="bace0ed3-4e6a-491e-9e73-ed10f1a893a5" providerId="ADAL" clId="{4AEA5BF2-3A8E-42F3-A80F-4435743582B7}" dt="2024-01-31T06:39:01.352" v="1659" actId="478"/>
          <ac:spMkLst>
            <pc:docMk/>
            <pc:sldMk cId="3515806220" sldId="282"/>
            <ac:spMk id="3" creationId="{16B002AE-7ADD-D3F1-11AC-8BF2A9DAFB77}"/>
          </ac:spMkLst>
        </pc:spChg>
        <pc:spChg chg="add mod">
          <ac:chgData name="Bostan  Khan" userId="bace0ed3-4e6a-491e-9e73-ed10f1a893a5" providerId="ADAL" clId="{4AEA5BF2-3A8E-42F3-A80F-4435743582B7}" dt="2024-01-31T06:50:46.343" v="1740" actId="255"/>
          <ac:spMkLst>
            <pc:docMk/>
            <pc:sldMk cId="3515806220" sldId="282"/>
            <ac:spMk id="5" creationId="{61E8CDFC-7085-7194-136A-1049BAC85D7B}"/>
          </ac:spMkLst>
        </pc:spChg>
        <pc:spChg chg="add mod">
          <ac:chgData name="Bostan  Khan" userId="bace0ed3-4e6a-491e-9e73-ed10f1a893a5" providerId="ADAL" clId="{4AEA5BF2-3A8E-42F3-A80F-4435743582B7}" dt="2024-01-31T06:41:17.778" v="1699"/>
          <ac:spMkLst>
            <pc:docMk/>
            <pc:sldMk cId="3515806220" sldId="282"/>
            <ac:spMk id="6" creationId="{49C62644-03B8-19FA-674E-EE382157AD33}"/>
          </ac:spMkLst>
        </pc:spChg>
      </pc:sldChg>
      <pc:sldChg chg="delSp modSp add mod">
        <pc:chgData name="Bostan  Khan" userId="bace0ed3-4e6a-491e-9e73-ed10f1a893a5" providerId="ADAL" clId="{4AEA5BF2-3A8E-42F3-A80F-4435743582B7}" dt="2024-01-31T07:15:42.933" v="2343" actId="478"/>
        <pc:sldMkLst>
          <pc:docMk/>
          <pc:sldMk cId="2357404067" sldId="283"/>
        </pc:sldMkLst>
        <pc:spChg chg="mod">
          <ac:chgData name="Bostan  Khan" userId="bace0ed3-4e6a-491e-9e73-ed10f1a893a5" providerId="ADAL" clId="{4AEA5BF2-3A8E-42F3-A80F-4435743582B7}" dt="2024-01-31T06:42:32.627" v="1710" actId="20577"/>
          <ac:spMkLst>
            <pc:docMk/>
            <pc:sldMk cId="2357404067" sldId="283"/>
            <ac:spMk id="2" creationId="{2748BFAD-00C5-890D-F860-0DAA6CA123CC}"/>
          </ac:spMkLst>
        </pc:spChg>
        <pc:spChg chg="del">
          <ac:chgData name="Bostan  Khan" userId="bace0ed3-4e6a-491e-9e73-ed10f1a893a5" providerId="ADAL" clId="{4AEA5BF2-3A8E-42F3-A80F-4435743582B7}" dt="2024-01-31T07:15:42.933" v="2343" actId="478"/>
          <ac:spMkLst>
            <pc:docMk/>
            <pc:sldMk cId="2357404067" sldId="283"/>
            <ac:spMk id="6" creationId="{82CC8447-14A0-67F7-696B-4D9A7C039D3A}"/>
          </ac:spMkLst>
        </pc:spChg>
        <pc:spChg chg="mod">
          <ac:chgData name="Bostan  Khan" userId="bace0ed3-4e6a-491e-9e73-ed10f1a893a5" providerId="ADAL" clId="{4AEA5BF2-3A8E-42F3-A80F-4435743582B7}" dt="2024-01-31T06:42:45.954" v="1713" actId="6549"/>
          <ac:spMkLst>
            <pc:docMk/>
            <pc:sldMk cId="2357404067" sldId="283"/>
            <ac:spMk id="10" creationId="{A54E0184-BDFA-856B-AD17-00D8C75DB9E6}"/>
          </ac:spMkLst>
        </pc:spChg>
      </pc:sldChg>
      <pc:sldChg chg="modSp add mod">
        <pc:chgData name="Bostan  Khan" userId="bace0ed3-4e6a-491e-9e73-ed10f1a893a5" providerId="ADAL" clId="{4AEA5BF2-3A8E-42F3-A80F-4435743582B7}" dt="2024-01-31T06:43:25.501" v="1717"/>
        <pc:sldMkLst>
          <pc:docMk/>
          <pc:sldMk cId="2382853079" sldId="284"/>
        </pc:sldMkLst>
        <pc:spChg chg="mod">
          <ac:chgData name="Bostan  Khan" userId="bace0ed3-4e6a-491e-9e73-ed10f1a893a5" providerId="ADAL" clId="{4AEA5BF2-3A8E-42F3-A80F-4435743582B7}" dt="2024-01-31T06:43:12.284" v="1715" actId="20577"/>
          <ac:spMkLst>
            <pc:docMk/>
            <pc:sldMk cId="2382853079" sldId="284"/>
            <ac:spMk id="2" creationId="{46CDE9C2-0FDB-8434-CD69-E33FFDE8D293}"/>
          </ac:spMkLst>
        </pc:spChg>
        <pc:spChg chg="mod">
          <ac:chgData name="Bostan  Khan" userId="bace0ed3-4e6a-491e-9e73-ed10f1a893a5" providerId="ADAL" clId="{4AEA5BF2-3A8E-42F3-A80F-4435743582B7}" dt="2024-01-31T06:43:25.501" v="1717"/>
          <ac:spMkLst>
            <pc:docMk/>
            <pc:sldMk cId="2382853079" sldId="284"/>
            <ac:spMk id="5" creationId="{C4DCA9FD-770C-CD1C-4BB5-83B0207743F1}"/>
          </ac:spMkLst>
        </pc:spChg>
      </pc:sldChg>
      <pc:sldChg chg="modSp add mod modNotesTx">
        <pc:chgData name="Bostan  Khan" userId="bace0ed3-4e6a-491e-9e73-ed10f1a893a5" providerId="ADAL" clId="{4AEA5BF2-3A8E-42F3-A80F-4435743582B7}" dt="2024-01-31T06:50:57.983" v="1743" actId="255"/>
        <pc:sldMkLst>
          <pc:docMk/>
          <pc:sldMk cId="2642359984" sldId="285"/>
        </pc:sldMkLst>
        <pc:spChg chg="mod">
          <ac:chgData name="Bostan  Khan" userId="bace0ed3-4e6a-491e-9e73-ed10f1a893a5" providerId="ADAL" clId="{4AEA5BF2-3A8E-42F3-A80F-4435743582B7}" dt="2024-01-31T06:49:02.977" v="1719" actId="20577"/>
          <ac:spMkLst>
            <pc:docMk/>
            <pc:sldMk cId="2642359984" sldId="285"/>
            <ac:spMk id="2" creationId="{6C682F8B-706B-E45D-4BDE-A48E8A49930C}"/>
          </ac:spMkLst>
        </pc:spChg>
        <pc:spChg chg="mod">
          <ac:chgData name="Bostan  Khan" userId="bace0ed3-4e6a-491e-9e73-ed10f1a893a5" providerId="ADAL" clId="{4AEA5BF2-3A8E-42F3-A80F-4435743582B7}" dt="2024-01-31T06:50:57.983" v="1743" actId="255"/>
          <ac:spMkLst>
            <pc:docMk/>
            <pc:sldMk cId="2642359984" sldId="285"/>
            <ac:spMk id="5" creationId="{61E8CDFC-7085-7194-136A-1049BAC85D7B}"/>
          </ac:spMkLst>
        </pc:spChg>
        <pc:spChg chg="mod">
          <ac:chgData name="Bostan  Khan" userId="bace0ed3-4e6a-491e-9e73-ed10f1a893a5" providerId="ADAL" clId="{4AEA5BF2-3A8E-42F3-A80F-4435743582B7}" dt="2024-01-31T06:49:23.161" v="1724" actId="20577"/>
          <ac:spMkLst>
            <pc:docMk/>
            <pc:sldMk cId="2642359984" sldId="285"/>
            <ac:spMk id="6" creationId="{49C62644-03B8-19FA-674E-EE382157AD33}"/>
          </ac:spMkLst>
        </pc:spChg>
      </pc:sldChg>
      <pc:sldChg chg="addSp delSp modSp add mod modNotesTx">
        <pc:chgData name="Bostan  Khan" userId="bace0ed3-4e6a-491e-9e73-ed10f1a893a5" providerId="ADAL" clId="{4AEA5BF2-3A8E-42F3-A80F-4435743582B7}" dt="2024-01-31T07:18:38.178" v="2400" actId="478"/>
        <pc:sldMkLst>
          <pc:docMk/>
          <pc:sldMk cId="3504473306" sldId="286"/>
        </pc:sldMkLst>
        <pc:spChg chg="mod">
          <ac:chgData name="Bostan  Khan" userId="bace0ed3-4e6a-491e-9e73-ed10f1a893a5" providerId="ADAL" clId="{4AEA5BF2-3A8E-42F3-A80F-4435743582B7}" dt="2024-01-31T06:55:59.889" v="1751" actId="20577"/>
          <ac:spMkLst>
            <pc:docMk/>
            <pc:sldMk cId="3504473306" sldId="286"/>
            <ac:spMk id="2" creationId="{6C682F8B-706B-E45D-4BDE-A48E8A49930C}"/>
          </ac:spMkLst>
        </pc:spChg>
        <pc:spChg chg="del">
          <ac:chgData name="Bostan  Khan" userId="bace0ed3-4e6a-491e-9e73-ed10f1a893a5" providerId="ADAL" clId="{4AEA5BF2-3A8E-42F3-A80F-4435743582B7}" dt="2024-01-31T06:56:02.415" v="1752" actId="478"/>
          <ac:spMkLst>
            <pc:docMk/>
            <pc:sldMk cId="3504473306" sldId="286"/>
            <ac:spMk id="5" creationId="{61E8CDFC-7085-7194-136A-1049BAC85D7B}"/>
          </ac:spMkLst>
        </pc:spChg>
        <pc:spChg chg="del">
          <ac:chgData name="Bostan  Khan" userId="bace0ed3-4e6a-491e-9e73-ed10f1a893a5" providerId="ADAL" clId="{4AEA5BF2-3A8E-42F3-A80F-4435743582B7}" dt="2024-01-31T07:15:24.890" v="2340" actId="478"/>
          <ac:spMkLst>
            <pc:docMk/>
            <pc:sldMk cId="3504473306" sldId="286"/>
            <ac:spMk id="6" creationId="{49C62644-03B8-19FA-674E-EE382157AD33}"/>
          </ac:spMkLst>
        </pc:spChg>
        <pc:spChg chg="add mod">
          <ac:chgData name="Bostan  Khan" userId="bace0ed3-4e6a-491e-9e73-ed10f1a893a5" providerId="ADAL" clId="{4AEA5BF2-3A8E-42F3-A80F-4435743582B7}" dt="2024-01-31T06:57:58.987" v="1811" actId="20577"/>
          <ac:spMkLst>
            <pc:docMk/>
            <pc:sldMk cId="3504473306" sldId="286"/>
            <ac:spMk id="8" creationId="{35942279-9ED9-F128-B9F5-29D50ED2C4B4}"/>
          </ac:spMkLst>
        </pc:spChg>
        <pc:spChg chg="add del mod">
          <ac:chgData name="Bostan  Khan" userId="bace0ed3-4e6a-491e-9e73-ed10f1a893a5" providerId="ADAL" clId="{4AEA5BF2-3A8E-42F3-A80F-4435743582B7}" dt="2024-01-31T07:18:38.178" v="2400" actId="478"/>
          <ac:spMkLst>
            <pc:docMk/>
            <pc:sldMk cId="3504473306" sldId="286"/>
            <ac:spMk id="9" creationId="{58E9CFD6-6C76-95A6-63B5-0695112ECE08}"/>
          </ac:spMkLst>
        </pc:spChg>
        <pc:picChg chg="add del mod">
          <ac:chgData name="Bostan  Khan" userId="bace0ed3-4e6a-491e-9e73-ed10f1a893a5" providerId="ADAL" clId="{4AEA5BF2-3A8E-42F3-A80F-4435743582B7}" dt="2024-01-31T06:56:26.186" v="1759" actId="478"/>
          <ac:picMkLst>
            <pc:docMk/>
            <pc:sldMk cId="3504473306" sldId="286"/>
            <ac:picMk id="4" creationId="{974232EF-BD95-0FE6-5A56-76D80C03D511}"/>
          </ac:picMkLst>
        </pc:picChg>
      </pc:sldChg>
      <pc:sldChg chg="addSp delSp modSp add mod modNotesTx">
        <pc:chgData name="Bostan  Khan" userId="bace0ed3-4e6a-491e-9e73-ed10f1a893a5" providerId="ADAL" clId="{4AEA5BF2-3A8E-42F3-A80F-4435743582B7}" dt="2024-01-31T07:18:37.199" v="2399" actId="478"/>
        <pc:sldMkLst>
          <pc:docMk/>
          <pc:sldMk cId="733472199" sldId="287"/>
        </pc:sldMkLst>
        <pc:spChg chg="mod">
          <ac:chgData name="Bostan  Khan" userId="bace0ed3-4e6a-491e-9e73-ed10f1a893a5" providerId="ADAL" clId="{4AEA5BF2-3A8E-42F3-A80F-4435743582B7}" dt="2024-01-31T06:57:13.359" v="1783" actId="20577"/>
          <ac:spMkLst>
            <pc:docMk/>
            <pc:sldMk cId="733472199" sldId="287"/>
            <ac:spMk id="2" creationId="{6C682F8B-706B-E45D-4BDE-A48E8A49930C}"/>
          </ac:spMkLst>
        </pc:spChg>
        <pc:spChg chg="add del mod">
          <ac:chgData name="Bostan  Khan" userId="bace0ed3-4e6a-491e-9e73-ed10f1a893a5" providerId="ADAL" clId="{4AEA5BF2-3A8E-42F3-A80F-4435743582B7}" dt="2024-01-31T07:18:37.199" v="2399" actId="478"/>
          <ac:spMkLst>
            <pc:docMk/>
            <pc:sldMk cId="733472199" sldId="287"/>
            <ac:spMk id="3" creationId="{EB362269-3EA2-44C4-7668-6F95F1108E94}"/>
          </ac:spMkLst>
        </pc:spChg>
        <pc:spChg chg="del">
          <ac:chgData name="Bostan  Khan" userId="bace0ed3-4e6a-491e-9e73-ed10f1a893a5" providerId="ADAL" clId="{4AEA5BF2-3A8E-42F3-A80F-4435743582B7}" dt="2024-01-31T07:15:22.528" v="2339" actId="478"/>
          <ac:spMkLst>
            <pc:docMk/>
            <pc:sldMk cId="733472199" sldId="287"/>
            <ac:spMk id="6" creationId="{49C62644-03B8-19FA-674E-EE382157AD33}"/>
          </ac:spMkLst>
        </pc:spChg>
        <pc:spChg chg="mod">
          <ac:chgData name="Bostan  Khan" userId="bace0ed3-4e6a-491e-9e73-ed10f1a893a5" providerId="ADAL" clId="{4AEA5BF2-3A8E-42F3-A80F-4435743582B7}" dt="2024-01-31T07:02:37.946" v="2188" actId="6549"/>
          <ac:spMkLst>
            <pc:docMk/>
            <pc:sldMk cId="733472199" sldId="287"/>
            <ac:spMk id="8" creationId="{35942279-9ED9-F128-B9F5-29D50ED2C4B4}"/>
          </ac:spMkLst>
        </pc:spChg>
      </pc:sldChg>
      <pc:sldChg chg="add">
        <pc:chgData name="Bostan  Khan" userId="bace0ed3-4e6a-491e-9e73-ed10f1a893a5" providerId="ADAL" clId="{4AEA5BF2-3A8E-42F3-A80F-4435743582B7}" dt="2024-01-31T07:01:26.831" v="2177" actId="2890"/>
        <pc:sldMkLst>
          <pc:docMk/>
          <pc:sldMk cId="759711475" sldId="288"/>
        </pc:sldMkLst>
      </pc:sldChg>
      <pc:sldChg chg="modSp new mod">
        <pc:chgData name="Bostan  Khan" userId="bace0ed3-4e6a-491e-9e73-ed10f1a893a5" providerId="ADAL" clId="{4AEA5BF2-3A8E-42F3-A80F-4435743582B7}" dt="2024-01-31T07:07:11.757" v="2204"/>
        <pc:sldMkLst>
          <pc:docMk/>
          <pc:sldMk cId="2034563139" sldId="289"/>
        </pc:sldMkLst>
        <pc:spChg chg="mod">
          <ac:chgData name="Bostan  Khan" userId="bace0ed3-4e6a-491e-9e73-ed10f1a893a5" providerId="ADAL" clId="{4AEA5BF2-3A8E-42F3-A80F-4435743582B7}" dt="2024-01-31T07:06:05.497" v="2197" actId="20577"/>
          <ac:spMkLst>
            <pc:docMk/>
            <pc:sldMk cId="2034563139" sldId="289"/>
            <ac:spMk id="2" creationId="{33DB341F-278B-3841-1AEF-C09D48B32DE0}"/>
          </ac:spMkLst>
        </pc:spChg>
        <pc:spChg chg="mod">
          <ac:chgData name="Bostan  Khan" userId="bace0ed3-4e6a-491e-9e73-ed10f1a893a5" providerId="ADAL" clId="{4AEA5BF2-3A8E-42F3-A80F-4435743582B7}" dt="2024-01-31T07:07:11.757" v="2204"/>
          <ac:spMkLst>
            <pc:docMk/>
            <pc:sldMk cId="2034563139" sldId="289"/>
            <ac:spMk id="3" creationId="{614864E6-640D-8B10-CB38-E743680F6FD8}"/>
          </ac:spMkLst>
        </pc:spChg>
      </pc:sldChg>
      <pc:sldChg chg="addSp delSp modSp new mod">
        <pc:chgData name="Bostan  Khan" userId="bace0ed3-4e6a-491e-9e73-ed10f1a893a5" providerId="ADAL" clId="{4AEA5BF2-3A8E-42F3-A80F-4435743582B7}" dt="2024-01-31T07:15:13.222" v="2338" actId="1076"/>
        <pc:sldMkLst>
          <pc:docMk/>
          <pc:sldMk cId="3640340555" sldId="290"/>
        </pc:sldMkLst>
        <pc:spChg chg="mod">
          <ac:chgData name="Bostan  Khan" userId="bace0ed3-4e6a-491e-9e73-ed10f1a893a5" providerId="ADAL" clId="{4AEA5BF2-3A8E-42F3-A80F-4435743582B7}" dt="2024-01-31T07:07:17.518" v="2206"/>
          <ac:spMkLst>
            <pc:docMk/>
            <pc:sldMk cId="3640340555" sldId="290"/>
            <ac:spMk id="2" creationId="{E27FC2D7-3CDC-AAA4-7768-8E2DB27DF248}"/>
          </ac:spMkLst>
        </pc:spChg>
        <pc:spChg chg="add del">
          <ac:chgData name="Bostan  Khan" userId="bace0ed3-4e6a-491e-9e73-ed10f1a893a5" providerId="ADAL" clId="{4AEA5BF2-3A8E-42F3-A80F-4435743582B7}" dt="2024-01-31T07:07:30.103" v="2209"/>
          <ac:spMkLst>
            <pc:docMk/>
            <pc:sldMk cId="3640340555" sldId="290"/>
            <ac:spMk id="3" creationId="{D84A1086-ECF3-C5BB-1CC5-85BBB6B2051D}"/>
          </ac:spMkLst>
        </pc:spChg>
        <pc:spChg chg="add mod">
          <ac:chgData name="Bostan  Khan" userId="bace0ed3-4e6a-491e-9e73-ed10f1a893a5" providerId="ADAL" clId="{4AEA5BF2-3A8E-42F3-A80F-4435743582B7}" dt="2024-01-31T07:14:43.379" v="2327" actId="113"/>
          <ac:spMkLst>
            <pc:docMk/>
            <pc:sldMk cId="3640340555" sldId="290"/>
            <ac:spMk id="6" creationId="{A1A039E6-5C8B-5E35-FF91-76822B9B04B3}"/>
          </ac:spMkLst>
        </pc:spChg>
        <pc:spChg chg="add mod">
          <ac:chgData name="Bostan  Khan" userId="bace0ed3-4e6a-491e-9e73-ed10f1a893a5" providerId="ADAL" clId="{4AEA5BF2-3A8E-42F3-A80F-4435743582B7}" dt="2024-01-31T07:15:13.222" v="2338" actId="1076"/>
          <ac:spMkLst>
            <pc:docMk/>
            <pc:sldMk cId="3640340555" sldId="290"/>
            <ac:spMk id="8" creationId="{9C3AFC12-3062-B223-201D-1D5E9BF57623}"/>
          </ac:spMkLst>
        </pc:spChg>
        <pc:graphicFrameChg chg="add mod">
          <ac:chgData name="Bostan  Khan" userId="bace0ed3-4e6a-491e-9e73-ed10f1a893a5" providerId="ADAL" clId="{4AEA5BF2-3A8E-42F3-A80F-4435743582B7}" dt="2024-01-31T07:07:26.836" v="2208"/>
          <ac:graphicFrameMkLst>
            <pc:docMk/>
            <pc:sldMk cId="3640340555" sldId="290"/>
            <ac:graphicFrameMk id="4" creationId="{94D802E3-AAB1-E268-AF01-82CA33FD79BC}"/>
          </ac:graphicFrameMkLst>
        </pc:graphicFrameChg>
        <pc:graphicFrameChg chg="add mod modGraphic">
          <ac:chgData name="Bostan  Khan" userId="bace0ed3-4e6a-491e-9e73-ed10f1a893a5" providerId="ADAL" clId="{4AEA5BF2-3A8E-42F3-A80F-4435743582B7}" dt="2024-01-31T07:08:07.927" v="2220" actId="1076"/>
          <ac:graphicFrameMkLst>
            <pc:docMk/>
            <pc:sldMk cId="3640340555" sldId="290"/>
            <ac:graphicFrameMk id="5" creationId="{C95A9E53-24FE-308B-137E-DF3D2014D022}"/>
          </ac:graphicFrameMkLst>
        </pc:graphicFrameChg>
      </pc:sldChg>
      <pc:sldChg chg="addSp delSp modSp new mod">
        <pc:chgData name="Bostan  Khan" userId="bace0ed3-4e6a-491e-9e73-ed10f1a893a5" providerId="ADAL" clId="{4AEA5BF2-3A8E-42F3-A80F-4435743582B7}" dt="2024-01-31T07:14:32.684" v="2326"/>
        <pc:sldMkLst>
          <pc:docMk/>
          <pc:sldMk cId="1367433210" sldId="291"/>
        </pc:sldMkLst>
        <pc:spChg chg="mod">
          <ac:chgData name="Bostan  Khan" userId="bace0ed3-4e6a-491e-9e73-ed10f1a893a5" providerId="ADAL" clId="{4AEA5BF2-3A8E-42F3-A80F-4435743582B7}" dt="2024-01-31T07:12:28.984" v="2264"/>
          <ac:spMkLst>
            <pc:docMk/>
            <pc:sldMk cId="1367433210" sldId="291"/>
            <ac:spMk id="2" creationId="{DD2B1D78-457E-4E20-678D-C4375AE94E13}"/>
          </ac:spMkLst>
        </pc:spChg>
        <pc:spChg chg="del mod">
          <ac:chgData name="Bostan  Khan" userId="bace0ed3-4e6a-491e-9e73-ed10f1a893a5" providerId="ADAL" clId="{4AEA5BF2-3A8E-42F3-A80F-4435743582B7}" dt="2024-01-31T07:12:46.915" v="2276" actId="478"/>
          <ac:spMkLst>
            <pc:docMk/>
            <pc:sldMk cId="1367433210" sldId="291"/>
            <ac:spMk id="3" creationId="{24AFCBB0-3209-C461-E205-48E22C286509}"/>
          </ac:spMkLst>
        </pc:spChg>
        <pc:spChg chg="add mod">
          <ac:chgData name="Bostan  Khan" userId="bace0ed3-4e6a-491e-9e73-ed10f1a893a5" providerId="ADAL" clId="{4AEA5BF2-3A8E-42F3-A80F-4435743582B7}" dt="2024-01-31T07:13:40.951" v="2301" actId="1076"/>
          <ac:spMkLst>
            <pc:docMk/>
            <pc:sldMk cId="1367433210" sldId="291"/>
            <ac:spMk id="5" creationId="{C875A298-A534-DBCA-FDC9-731B742882BA}"/>
          </ac:spMkLst>
        </pc:spChg>
        <pc:spChg chg="add del">
          <ac:chgData name="Bostan  Khan" userId="bace0ed3-4e6a-491e-9e73-ed10f1a893a5" providerId="ADAL" clId="{4AEA5BF2-3A8E-42F3-A80F-4435743582B7}" dt="2024-01-31T07:13:48.066" v="2303" actId="22"/>
          <ac:spMkLst>
            <pc:docMk/>
            <pc:sldMk cId="1367433210" sldId="291"/>
            <ac:spMk id="7" creationId="{50E6178D-4ED3-64A8-A3A9-8BC1BEE71C5A}"/>
          </ac:spMkLst>
        </pc:spChg>
        <pc:spChg chg="add del">
          <ac:chgData name="Bostan  Khan" userId="bace0ed3-4e6a-491e-9e73-ed10f1a893a5" providerId="ADAL" clId="{4AEA5BF2-3A8E-42F3-A80F-4435743582B7}" dt="2024-01-31T07:13:54.965" v="2305" actId="22"/>
          <ac:spMkLst>
            <pc:docMk/>
            <pc:sldMk cId="1367433210" sldId="291"/>
            <ac:spMk id="9" creationId="{57D06857-7D87-C673-03FA-E8C5392686DB}"/>
          </ac:spMkLst>
        </pc:spChg>
        <pc:spChg chg="add del mod">
          <ac:chgData name="Bostan  Khan" userId="bace0ed3-4e6a-491e-9e73-ed10f1a893a5" providerId="ADAL" clId="{4AEA5BF2-3A8E-42F3-A80F-4435743582B7}" dt="2024-01-31T07:14:25.315" v="2324" actId="478"/>
          <ac:spMkLst>
            <pc:docMk/>
            <pc:sldMk cId="1367433210" sldId="291"/>
            <ac:spMk id="11" creationId="{68DF5AFB-988D-B788-9CD0-B386E592BD8A}"/>
          </ac:spMkLst>
        </pc:spChg>
        <pc:spChg chg="add mod">
          <ac:chgData name="Bostan  Khan" userId="bace0ed3-4e6a-491e-9e73-ed10f1a893a5" providerId="ADAL" clId="{4AEA5BF2-3A8E-42F3-A80F-4435743582B7}" dt="2024-01-31T07:14:32.684" v="2326"/>
          <ac:spMkLst>
            <pc:docMk/>
            <pc:sldMk cId="1367433210" sldId="291"/>
            <ac:spMk id="12" creationId="{94834816-50BC-72B9-4804-8C6FC8BBFA2C}"/>
          </ac:spMkLst>
        </pc:spChg>
      </pc:sldChg>
      <pc:sldChg chg="addSp modSp add">
        <pc:chgData name="Bostan  Khan" userId="bace0ed3-4e6a-491e-9e73-ed10f1a893a5" providerId="ADAL" clId="{4AEA5BF2-3A8E-42F3-A80F-4435743582B7}" dt="2024-01-31T07:14:31.243" v="2325"/>
        <pc:sldMkLst>
          <pc:docMk/>
          <pc:sldMk cId="3493846162" sldId="292"/>
        </pc:sldMkLst>
        <pc:spChg chg="add mod">
          <ac:chgData name="Bostan  Khan" userId="bace0ed3-4e6a-491e-9e73-ed10f1a893a5" providerId="ADAL" clId="{4AEA5BF2-3A8E-42F3-A80F-4435743582B7}" dt="2024-01-31T07:14:31.243" v="2325"/>
          <ac:spMkLst>
            <pc:docMk/>
            <pc:sldMk cId="3493846162" sldId="292"/>
            <ac:spMk id="3" creationId="{8224C1D4-EA74-B201-5C14-D65BA7994A18}"/>
          </ac:spMkLst>
        </pc:spChg>
      </pc:sldChg>
      <pc:sldChg chg="new del">
        <pc:chgData name="Bostan  Khan" userId="bace0ed3-4e6a-491e-9e73-ed10f1a893a5" providerId="ADAL" clId="{4AEA5BF2-3A8E-42F3-A80F-4435743582B7}" dt="2024-01-31T07:17:43.908" v="2363" actId="47"/>
        <pc:sldMkLst>
          <pc:docMk/>
          <pc:sldMk cId="741744887" sldId="293"/>
        </pc:sldMkLst>
      </pc:sldChg>
      <pc:sldChg chg="modSp new mod">
        <pc:chgData name="Bostan  Khan" userId="bace0ed3-4e6a-491e-9e73-ed10f1a893a5" providerId="ADAL" clId="{4AEA5BF2-3A8E-42F3-A80F-4435743582B7}" dt="2024-01-31T07:18:03.602" v="2393" actId="122"/>
        <pc:sldMkLst>
          <pc:docMk/>
          <pc:sldMk cId="3728778475" sldId="293"/>
        </pc:sldMkLst>
        <pc:spChg chg="mod">
          <ac:chgData name="Bostan  Khan" userId="bace0ed3-4e6a-491e-9e73-ed10f1a893a5" providerId="ADAL" clId="{4AEA5BF2-3A8E-42F3-A80F-4435743582B7}" dt="2024-01-31T07:18:03.602" v="2393" actId="122"/>
          <ac:spMkLst>
            <pc:docMk/>
            <pc:sldMk cId="3728778475" sldId="293"/>
            <ac:spMk id="2" creationId="{1174630B-BE8C-3010-6ECD-9EF61D82CD02}"/>
          </ac:spMkLst>
        </pc:spChg>
      </pc:sldChg>
      <pc:sldMasterChg chg="modSldLayout">
        <pc:chgData name="Bostan  Khan" userId="bace0ed3-4e6a-491e-9e73-ed10f1a893a5" providerId="ADAL" clId="{4AEA5BF2-3A8E-42F3-A80F-4435743582B7}" dt="2024-01-30T13:39:23.947" v="232" actId="12"/>
        <pc:sldMasterMkLst>
          <pc:docMk/>
          <pc:sldMasterMk cId="909440195" sldId="2147483660"/>
        </pc:sldMasterMkLst>
        <pc:sldLayoutChg chg="modSp">
          <pc:chgData name="Bostan  Khan" userId="bace0ed3-4e6a-491e-9e73-ed10f1a893a5" providerId="ADAL" clId="{4AEA5BF2-3A8E-42F3-A80F-4435743582B7}" dt="2024-01-30T13:39:23.947" v="232" actId="12"/>
          <pc:sldLayoutMkLst>
            <pc:docMk/>
            <pc:sldMasterMk cId="909440195" sldId="2147483660"/>
            <pc:sldLayoutMk cId="224604635" sldId="2147483662"/>
          </pc:sldLayoutMkLst>
          <pc:spChg chg="mod">
            <ac:chgData name="Bostan  Khan" userId="bace0ed3-4e6a-491e-9e73-ed10f1a893a5" providerId="ADAL" clId="{4AEA5BF2-3A8E-42F3-A80F-4435743582B7}" dt="2024-01-30T13:39:23.947" v="232" actId="12"/>
            <ac:spMkLst>
              <pc:docMk/>
              <pc:sldMasterMk cId="909440195" sldId="2147483660"/>
              <pc:sldLayoutMk cId="224604635" sldId="2147483662"/>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4825-72F0-48CB-9C12-863A30343016}" type="datetimeFigureOut">
              <a:rPr lang="en-PK" smtClean="0"/>
              <a:t>02/08/2024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A5521-1AE0-4AC1-9D5E-3761808D9F30}" type="slidenum">
              <a:rPr lang="en-PK" smtClean="0"/>
              <a:t>‹#›</a:t>
            </a:fld>
            <a:endParaRPr lang="en-PK"/>
          </a:p>
        </p:txBody>
      </p:sp>
    </p:spTree>
    <p:extLst>
      <p:ext uri="{BB962C8B-B14F-4D97-AF65-F5344CB8AC3E}">
        <p14:creationId xmlns:p14="http://schemas.microsoft.com/office/powerpoint/2010/main" val="4077460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fld id="{AE3A5521-1AE0-4AC1-9D5E-3761808D9F30}" type="slidenum">
              <a:rPr lang="en-PK" smtClean="0"/>
              <a:t>1</a:t>
            </a:fld>
            <a:endParaRPr lang="en-PK"/>
          </a:p>
        </p:txBody>
      </p:sp>
    </p:spTree>
    <p:extLst>
      <p:ext uri="{BB962C8B-B14F-4D97-AF65-F5344CB8AC3E}">
        <p14:creationId xmlns:p14="http://schemas.microsoft.com/office/powerpoint/2010/main" val="3647702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E3A5521-1AE0-4AC1-9D5E-3761808D9F30}" type="slidenum">
              <a:rPr lang="en-PK" smtClean="0"/>
              <a:t>23</a:t>
            </a:fld>
            <a:endParaRPr lang="en-PK"/>
          </a:p>
        </p:txBody>
      </p:sp>
    </p:spTree>
    <p:extLst>
      <p:ext uri="{BB962C8B-B14F-4D97-AF65-F5344CB8AC3E}">
        <p14:creationId xmlns:p14="http://schemas.microsoft.com/office/powerpoint/2010/main" val="2497861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concepts of row-major order and column-major order can be extended to 3D arrays and multidimensional arrays with more than two dimensions.</a:t>
            </a:r>
          </a:p>
          <a:p>
            <a:pPr algn="l"/>
            <a:r>
              <a:rPr lang="en-US" b="1" i="0" dirty="0">
                <a:effectLst/>
                <a:latin typeface="Söhne"/>
              </a:rPr>
              <a:t>3D Arrays:</a:t>
            </a:r>
          </a:p>
          <a:p>
            <a:pPr algn="l"/>
            <a:r>
              <a:rPr lang="en-US" b="0" i="0" dirty="0">
                <a:solidFill>
                  <a:srgbClr val="D1D5DB"/>
                </a:solidFill>
                <a:effectLst/>
                <a:latin typeface="Söhne"/>
              </a:rPr>
              <a:t>In a 3D array, elements are arranged along three dimensions (e.g., height, width, and depth). The order in which elements are stored in memory can follow row-major order or column-major order.</a:t>
            </a:r>
          </a:p>
          <a:p>
            <a:pPr algn="l">
              <a:buFont typeface="Arial" panose="020B0604020202020204" pitchFamily="34" charset="0"/>
              <a:buChar char="•"/>
            </a:pPr>
            <a:r>
              <a:rPr lang="en-US" b="1" i="0" dirty="0">
                <a:solidFill>
                  <a:srgbClr val="D1D5DB"/>
                </a:solidFill>
                <a:effectLst/>
                <a:latin typeface="Söhne"/>
              </a:rPr>
              <a:t>Row-Major Order (C-like Languages):</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In row-major order, elements of each 2D slice (layer) are stored consecutively in memory. This means that the memory address increases primarily along rows and then along columns within each row.</a:t>
            </a:r>
          </a:p>
          <a:p>
            <a:pPr algn="l">
              <a:buFont typeface="Arial" panose="020B0604020202020204" pitchFamily="34" charset="0"/>
              <a:buChar char="•"/>
            </a:pPr>
            <a:r>
              <a:rPr lang="en-US" b="1" i="0" dirty="0">
                <a:solidFill>
                  <a:srgbClr val="D1D5DB"/>
                </a:solidFill>
                <a:effectLst/>
                <a:latin typeface="Söhne"/>
              </a:rPr>
              <a:t>Column-Major Order (Fortran-like Languages):</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In column-major order, elements of each 2D slice are stored consecutively, but the memory address increases primarily along columns and then along rows within each column.</a:t>
            </a:r>
          </a:p>
          <a:p>
            <a:pPr algn="l"/>
            <a:r>
              <a:rPr lang="en-US" b="1" i="0" dirty="0">
                <a:effectLst/>
                <a:latin typeface="Söhne"/>
              </a:rPr>
              <a:t>Multidimensional Arrays:</a:t>
            </a:r>
          </a:p>
          <a:p>
            <a:pPr algn="l"/>
            <a:r>
              <a:rPr lang="en-US" b="0" i="0" dirty="0">
                <a:solidFill>
                  <a:srgbClr val="D1D5DB"/>
                </a:solidFill>
                <a:effectLst/>
                <a:latin typeface="Söhne"/>
              </a:rPr>
              <a:t>For arrays with more than three dimensions, the principles of row-major and column-major order continue to apply. Elements are stored consecutively in memory along one dimension at a time, with the order determined by whether it follows the row-major or column-major convention.</a:t>
            </a:r>
          </a:p>
          <a:p>
            <a:pPr algn="l"/>
            <a:r>
              <a:rPr lang="en-US" b="1" i="0" dirty="0">
                <a:effectLst/>
                <a:latin typeface="Söhne"/>
              </a:rPr>
              <a:t>Impact on Access Patterns:</a:t>
            </a:r>
          </a:p>
          <a:p>
            <a:pPr algn="l"/>
            <a:r>
              <a:rPr lang="en-US" b="0" i="0" dirty="0">
                <a:solidFill>
                  <a:srgbClr val="D1D5DB"/>
                </a:solidFill>
                <a:effectLst/>
                <a:latin typeface="Söhne"/>
              </a:rPr>
              <a:t>The choice of row-major or column-major order can affect the efficiency of accessing elements, especially in nested loops that iterate over the array. The order determines the pattern of memory access, which can impact cache locality and, consequently, the performance of algorithms.</a:t>
            </a:r>
          </a:p>
          <a:p>
            <a:pPr algn="l"/>
            <a:r>
              <a:rPr lang="en-US" b="0" i="0" dirty="0">
                <a:solidFill>
                  <a:srgbClr val="D1D5DB"/>
                </a:solidFill>
                <a:effectLst/>
                <a:latin typeface="Söhne"/>
              </a:rPr>
              <a:t>Most programming languages, libraries, and systems use a particular memory layout as a default, and the developer needs to be aware of this when working with multidimensional arrays to optimize code for efficient memory access.</a:t>
            </a:r>
          </a:p>
          <a:p>
            <a:pPr algn="l"/>
            <a:r>
              <a:rPr lang="en-US" b="0" i="0" dirty="0">
                <a:solidFill>
                  <a:srgbClr val="D1D5DB"/>
                </a:solidFill>
                <a:effectLst/>
                <a:latin typeface="Söhne"/>
              </a:rPr>
              <a:t>It's worth noting that, in practice, many programming languages, including C and C++, predominantly use row-major order for multidimensional arrays.</a:t>
            </a:r>
          </a:p>
          <a:p>
            <a:endParaRPr lang="en-PK" dirty="0"/>
          </a:p>
        </p:txBody>
      </p:sp>
      <p:sp>
        <p:nvSpPr>
          <p:cNvPr id="4" name="Slide Number Placeholder 3"/>
          <p:cNvSpPr>
            <a:spLocks noGrp="1"/>
          </p:cNvSpPr>
          <p:nvPr>
            <p:ph type="sldNum" sz="quarter" idx="5"/>
          </p:nvPr>
        </p:nvSpPr>
        <p:spPr/>
        <p:txBody>
          <a:bodyPr/>
          <a:lstStyle/>
          <a:p>
            <a:fld id="{AE3A5521-1AE0-4AC1-9D5E-3761808D9F30}" type="slidenum">
              <a:rPr lang="en-PK" smtClean="0"/>
              <a:t>24</a:t>
            </a:fld>
            <a:endParaRPr lang="en-PK"/>
          </a:p>
        </p:txBody>
      </p:sp>
    </p:spTree>
    <p:extLst>
      <p:ext uri="{BB962C8B-B14F-4D97-AF65-F5344CB8AC3E}">
        <p14:creationId xmlns:p14="http://schemas.microsoft.com/office/powerpoint/2010/main" val="3295775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concepts of row-major order and column-major order can be extended to 3D arrays and multidimensional arrays with more than two dimensions.</a:t>
            </a:r>
          </a:p>
          <a:p>
            <a:pPr algn="l"/>
            <a:r>
              <a:rPr lang="en-US" b="1" i="0" dirty="0">
                <a:effectLst/>
                <a:latin typeface="Söhne"/>
              </a:rPr>
              <a:t>3D Arrays:</a:t>
            </a:r>
          </a:p>
          <a:p>
            <a:pPr algn="l"/>
            <a:r>
              <a:rPr lang="en-US" b="0" i="0" dirty="0">
                <a:solidFill>
                  <a:srgbClr val="D1D5DB"/>
                </a:solidFill>
                <a:effectLst/>
                <a:latin typeface="Söhne"/>
              </a:rPr>
              <a:t>In a 3D array, elements are arranged along three dimensions (e.g., height, width, and depth). The order in which elements are stored in memory can follow row-major order or column-major order.</a:t>
            </a:r>
          </a:p>
          <a:p>
            <a:pPr algn="l">
              <a:buFont typeface="Arial" panose="020B0604020202020204" pitchFamily="34" charset="0"/>
              <a:buChar char="•"/>
            </a:pPr>
            <a:r>
              <a:rPr lang="en-US" b="1" i="0" dirty="0">
                <a:solidFill>
                  <a:srgbClr val="D1D5DB"/>
                </a:solidFill>
                <a:effectLst/>
                <a:latin typeface="Söhne"/>
              </a:rPr>
              <a:t>Row-Major Order (C-like Languages):</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In row-major order, elements of each 2D slice (layer) are stored consecutively in memory. This means that the memory address increases primarily along rows and then along columns within each row.</a:t>
            </a:r>
          </a:p>
          <a:p>
            <a:pPr algn="l">
              <a:buFont typeface="Arial" panose="020B0604020202020204" pitchFamily="34" charset="0"/>
              <a:buChar char="•"/>
            </a:pPr>
            <a:r>
              <a:rPr lang="en-US" b="1" i="0" dirty="0">
                <a:solidFill>
                  <a:srgbClr val="D1D5DB"/>
                </a:solidFill>
                <a:effectLst/>
                <a:latin typeface="Söhne"/>
              </a:rPr>
              <a:t>Column-Major Order (Fortran-like Languages):</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In column-major order, elements of each 2D slice are stored consecutively, but the memory address increases primarily along columns and then along rows within each column.</a:t>
            </a:r>
          </a:p>
          <a:p>
            <a:pPr algn="l"/>
            <a:r>
              <a:rPr lang="en-US" b="1" i="0" dirty="0">
                <a:effectLst/>
                <a:latin typeface="Söhne"/>
              </a:rPr>
              <a:t>Multidimensional Arrays:</a:t>
            </a:r>
          </a:p>
          <a:p>
            <a:pPr algn="l"/>
            <a:r>
              <a:rPr lang="en-US" b="0" i="0" dirty="0">
                <a:solidFill>
                  <a:srgbClr val="D1D5DB"/>
                </a:solidFill>
                <a:effectLst/>
                <a:latin typeface="Söhne"/>
              </a:rPr>
              <a:t>For arrays with more than three dimensions, the principles of row-major and column-major order continue to apply. Elements are stored consecutively in memory along one dimension at a time, with the order determined by whether it follows the row-major or column-major convention.</a:t>
            </a:r>
          </a:p>
          <a:p>
            <a:pPr algn="l"/>
            <a:r>
              <a:rPr lang="en-US" b="1" i="0" dirty="0">
                <a:effectLst/>
                <a:latin typeface="Söhne"/>
              </a:rPr>
              <a:t>Impact on Access Patterns:</a:t>
            </a:r>
          </a:p>
          <a:p>
            <a:pPr algn="l"/>
            <a:r>
              <a:rPr lang="en-US" b="0" i="0" dirty="0">
                <a:solidFill>
                  <a:srgbClr val="D1D5DB"/>
                </a:solidFill>
                <a:effectLst/>
                <a:latin typeface="Söhne"/>
              </a:rPr>
              <a:t>The choice of row-major or column-major order can affect the efficiency of accessing elements, especially in nested loops that iterate over the array. The order determines the pattern of memory access, which can impact cache locality and, consequently, the performance of algorithms.</a:t>
            </a:r>
          </a:p>
          <a:p>
            <a:pPr algn="l"/>
            <a:r>
              <a:rPr lang="en-US" b="0" i="0" dirty="0">
                <a:solidFill>
                  <a:srgbClr val="D1D5DB"/>
                </a:solidFill>
                <a:effectLst/>
                <a:latin typeface="Söhne"/>
              </a:rPr>
              <a:t>Most programming languages, libraries, and systems use a particular memory layout as a default, and the developer needs to be aware of this when working with multidimensional arrays to optimize code for efficient memory access.</a:t>
            </a:r>
          </a:p>
          <a:p>
            <a:pPr algn="l"/>
            <a:r>
              <a:rPr lang="en-US" b="0" i="0" dirty="0">
                <a:solidFill>
                  <a:srgbClr val="D1D5DB"/>
                </a:solidFill>
                <a:effectLst/>
                <a:latin typeface="Söhne"/>
              </a:rPr>
              <a:t>It's worth noting that, in practice, many programming languages, including C and C++, predominantly use row-major order for multidimensional arrays.</a:t>
            </a:r>
          </a:p>
          <a:p>
            <a:endParaRPr lang="en-PK" dirty="0"/>
          </a:p>
        </p:txBody>
      </p:sp>
      <p:sp>
        <p:nvSpPr>
          <p:cNvPr id="4" name="Slide Number Placeholder 3"/>
          <p:cNvSpPr>
            <a:spLocks noGrp="1"/>
          </p:cNvSpPr>
          <p:nvPr>
            <p:ph type="sldNum" sz="quarter" idx="5"/>
          </p:nvPr>
        </p:nvSpPr>
        <p:spPr/>
        <p:txBody>
          <a:bodyPr/>
          <a:lstStyle/>
          <a:p>
            <a:fld id="{AE3A5521-1AE0-4AC1-9D5E-3761808D9F30}" type="slidenum">
              <a:rPr lang="en-PK" smtClean="0"/>
              <a:t>25</a:t>
            </a:fld>
            <a:endParaRPr lang="en-PK"/>
          </a:p>
        </p:txBody>
      </p:sp>
    </p:spTree>
    <p:extLst>
      <p:ext uri="{BB962C8B-B14F-4D97-AF65-F5344CB8AC3E}">
        <p14:creationId xmlns:p14="http://schemas.microsoft.com/office/powerpoint/2010/main" val="1630636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In many programming languages, including C++, the lower bounds of arrays are indeed assumed to be zero by default. In C++, arrays are 0-indexed by convention, meaning the first element has an index of 0. However, some languages and systems might support arbitrary lower bounds for arrays.</a:t>
            </a:r>
          </a:p>
          <a:p>
            <a:pPr algn="l"/>
            <a:r>
              <a:rPr lang="en-US" b="0" i="0" dirty="0">
                <a:solidFill>
                  <a:srgbClr val="D1D5DB"/>
                </a:solidFill>
                <a:effectLst/>
                <a:latin typeface="Söhne"/>
              </a:rPr>
              <a:t>The inclusion of lower bounds in the formula is a generalization to account for cases where arrays may have non-zero lower bounds in one or more dimensions. This is a consideration for languages or systems that allow users to specify lower bounds other than zero. By including these lower bounds in the formula, it becomes more versatile and can handle a wider range of scenarios.</a:t>
            </a:r>
          </a:p>
          <a:p>
            <a:pPr algn="l"/>
            <a:r>
              <a:rPr lang="en-US" b="0" i="0" dirty="0">
                <a:solidFill>
                  <a:srgbClr val="D1D5DB"/>
                </a:solidFill>
                <a:effectLst/>
                <a:latin typeface="Söhne"/>
              </a:rPr>
              <a:t>Here's why we include the lower bounds in the formula:</a:t>
            </a:r>
          </a:p>
          <a:p>
            <a:pPr algn="l">
              <a:buFont typeface="+mj-lt"/>
              <a:buAutoNum type="arabicPeriod"/>
            </a:pPr>
            <a:r>
              <a:rPr lang="en-US" b="1" i="0" dirty="0">
                <a:solidFill>
                  <a:srgbClr val="D1D5DB"/>
                </a:solidFill>
                <a:effectLst/>
                <a:latin typeface="Söhne"/>
              </a:rPr>
              <a:t>Generalization:</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formula is designed to be general and applicable to arrays with arbitrary lower bounds in each dimension. This makes the formula suitable for describing the memory layout of arrays in languages or systems that allow non-zero lower bounds.</a:t>
            </a:r>
          </a:p>
          <a:p>
            <a:pPr algn="l">
              <a:buFont typeface="+mj-lt"/>
              <a:buAutoNum type="arabicPeriod"/>
            </a:pPr>
            <a:r>
              <a:rPr lang="en-US" b="1" i="0" dirty="0">
                <a:solidFill>
                  <a:srgbClr val="D1D5DB"/>
                </a:solidFill>
                <a:effectLst/>
                <a:latin typeface="Söhne"/>
              </a:rPr>
              <a:t>Compatibility:</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formula works equally well for arrays with lower bounds of zero as it does for arrays with non-zero lower bounds. This ensures compatibility across different systems and languages.</a:t>
            </a:r>
          </a:p>
          <a:p>
            <a:pPr algn="l">
              <a:buFont typeface="+mj-lt"/>
              <a:buAutoNum type="arabicPeriod"/>
            </a:pPr>
            <a:r>
              <a:rPr lang="en-US" b="1" i="0" dirty="0">
                <a:solidFill>
                  <a:srgbClr val="D1D5DB"/>
                </a:solidFill>
                <a:effectLst/>
                <a:latin typeface="Söhne"/>
              </a:rPr>
              <a:t>Flexibility:</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Including lower bounds makes the formula more flexible, allowing it to be adapted to specific requirements. Even though the default in languages like C++ is zero-based indexing, the formula can be applied to arrays with different lower bounds if needed.</a:t>
            </a:r>
          </a:p>
          <a:p>
            <a:pPr algn="l"/>
            <a:r>
              <a:rPr lang="en-US" b="0" i="0" dirty="0">
                <a:solidFill>
                  <a:srgbClr val="D1D5DB"/>
                </a:solidFill>
                <a:effectLst/>
                <a:latin typeface="Söhne"/>
              </a:rPr>
              <a:t>In practical scenarios, especially in languages like C++, you might often encounter arrays with zero-based indexing, and in such cases, the lower bounds become effectively zero. However, the formula's inclusion of lower bounds ensures its applicability in a broader context.</a:t>
            </a:r>
          </a:p>
          <a:p>
            <a:endParaRPr lang="en-PK" dirty="0"/>
          </a:p>
        </p:txBody>
      </p:sp>
      <p:sp>
        <p:nvSpPr>
          <p:cNvPr id="4" name="Slide Number Placeholder 3"/>
          <p:cNvSpPr>
            <a:spLocks noGrp="1"/>
          </p:cNvSpPr>
          <p:nvPr>
            <p:ph type="sldNum" sz="quarter" idx="5"/>
          </p:nvPr>
        </p:nvSpPr>
        <p:spPr/>
        <p:txBody>
          <a:bodyPr/>
          <a:lstStyle/>
          <a:p>
            <a:fld id="{AE3A5521-1AE0-4AC1-9D5E-3761808D9F30}" type="slidenum">
              <a:rPr lang="en-PK" smtClean="0"/>
              <a:t>26</a:t>
            </a:fld>
            <a:endParaRPr lang="en-PK"/>
          </a:p>
        </p:txBody>
      </p:sp>
    </p:spTree>
    <p:extLst>
      <p:ext uri="{BB962C8B-B14F-4D97-AF65-F5344CB8AC3E}">
        <p14:creationId xmlns:p14="http://schemas.microsoft.com/office/powerpoint/2010/main" val="2214982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Block Subset of an element whose address to be found I = 5</a:t>
            </a:r>
          </a:p>
          <a:p>
            <a:r>
              <a:rPr lang="en-US" dirty="0"/>
              <a:t>Row Subset of an element whose address to be found J = -1 </a:t>
            </a:r>
          </a:p>
          <a:p>
            <a:r>
              <a:rPr lang="en-US" dirty="0"/>
              <a:t>Column Subset of an element whose address to be found K = 8</a:t>
            </a:r>
          </a:p>
          <a:p>
            <a:endParaRPr lang="en-PK" dirty="0"/>
          </a:p>
        </p:txBody>
      </p:sp>
      <p:sp>
        <p:nvSpPr>
          <p:cNvPr id="4" name="Slide Number Placeholder 3"/>
          <p:cNvSpPr>
            <a:spLocks noGrp="1"/>
          </p:cNvSpPr>
          <p:nvPr>
            <p:ph type="sldNum" sz="quarter" idx="5"/>
          </p:nvPr>
        </p:nvSpPr>
        <p:spPr/>
        <p:txBody>
          <a:bodyPr/>
          <a:lstStyle/>
          <a:p>
            <a:fld id="{AE3A5521-1AE0-4AC1-9D5E-3761808D9F30}" type="slidenum">
              <a:rPr lang="en-PK" smtClean="0"/>
              <a:t>27</a:t>
            </a:fld>
            <a:endParaRPr lang="en-PK"/>
          </a:p>
        </p:txBody>
      </p:sp>
    </p:spTree>
    <p:extLst>
      <p:ext uri="{BB962C8B-B14F-4D97-AF65-F5344CB8AC3E}">
        <p14:creationId xmlns:p14="http://schemas.microsoft.com/office/powerpoint/2010/main" val="2763297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concepts of row-major order and column-major order can be extended to 3D arrays and multidimensional arrays with more than two dimensions.</a:t>
            </a:r>
          </a:p>
          <a:p>
            <a:pPr algn="l"/>
            <a:r>
              <a:rPr lang="en-US" b="1" i="0" dirty="0">
                <a:effectLst/>
                <a:latin typeface="Söhne"/>
              </a:rPr>
              <a:t>3D Arrays:</a:t>
            </a:r>
          </a:p>
          <a:p>
            <a:pPr algn="l"/>
            <a:r>
              <a:rPr lang="en-US" b="0" i="0" dirty="0">
                <a:solidFill>
                  <a:srgbClr val="D1D5DB"/>
                </a:solidFill>
                <a:effectLst/>
                <a:latin typeface="Söhne"/>
              </a:rPr>
              <a:t>In a 3D array, elements are arranged along three dimensions (e.g., height, width, and depth). The order in which elements are stored in memory can follow row-major order or column-major order.</a:t>
            </a:r>
          </a:p>
          <a:p>
            <a:pPr algn="l">
              <a:buFont typeface="Arial" panose="020B0604020202020204" pitchFamily="34" charset="0"/>
              <a:buChar char="•"/>
            </a:pPr>
            <a:r>
              <a:rPr lang="en-US" b="1" i="0" dirty="0">
                <a:solidFill>
                  <a:srgbClr val="D1D5DB"/>
                </a:solidFill>
                <a:effectLst/>
                <a:latin typeface="Söhne"/>
              </a:rPr>
              <a:t>Row-Major Order (C-like Languages):</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In row-major order, elements of each 2D slice (layer) are stored consecutively in memory. This means that the memory address increases primarily along rows and then along columns within each row.</a:t>
            </a:r>
          </a:p>
          <a:p>
            <a:pPr algn="l">
              <a:buFont typeface="Arial" panose="020B0604020202020204" pitchFamily="34" charset="0"/>
              <a:buChar char="•"/>
            </a:pPr>
            <a:r>
              <a:rPr lang="en-US" b="1" i="0" dirty="0">
                <a:solidFill>
                  <a:srgbClr val="D1D5DB"/>
                </a:solidFill>
                <a:effectLst/>
                <a:latin typeface="Söhne"/>
              </a:rPr>
              <a:t>Column-Major Order (Fortran-like Languages):</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In column-major order, elements of each 2D slice are stored consecutively, but the memory address increases primarily along columns and then along rows within each column.</a:t>
            </a:r>
          </a:p>
          <a:p>
            <a:pPr algn="l"/>
            <a:r>
              <a:rPr lang="en-US" b="1" i="0" dirty="0">
                <a:effectLst/>
                <a:latin typeface="Söhne"/>
              </a:rPr>
              <a:t>Multidimensional Arrays:</a:t>
            </a:r>
          </a:p>
          <a:p>
            <a:pPr algn="l"/>
            <a:r>
              <a:rPr lang="en-US" b="0" i="0" dirty="0">
                <a:solidFill>
                  <a:srgbClr val="D1D5DB"/>
                </a:solidFill>
                <a:effectLst/>
                <a:latin typeface="Söhne"/>
              </a:rPr>
              <a:t>For arrays with more than three dimensions, the principles of row-major and column-major order continue to apply. Elements are stored consecutively in memory along one dimension at a time, with the order determined by whether it follows the row-major or column-major convention.</a:t>
            </a:r>
          </a:p>
          <a:p>
            <a:pPr algn="l"/>
            <a:r>
              <a:rPr lang="en-US" b="1" i="0" dirty="0">
                <a:effectLst/>
                <a:latin typeface="Söhne"/>
              </a:rPr>
              <a:t>Impact on Access Patterns:</a:t>
            </a:r>
          </a:p>
          <a:p>
            <a:pPr algn="l"/>
            <a:r>
              <a:rPr lang="en-US" b="0" i="0" dirty="0">
                <a:solidFill>
                  <a:srgbClr val="D1D5DB"/>
                </a:solidFill>
                <a:effectLst/>
                <a:latin typeface="Söhne"/>
              </a:rPr>
              <a:t>The choice of row-major or column-major order can affect the efficiency of accessing elements, especially in nested loops that iterate over the array. The order determines the pattern of memory access, which can impact cache locality and, consequently, the performance of algorithms.</a:t>
            </a:r>
          </a:p>
          <a:p>
            <a:pPr algn="l"/>
            <a:r>
              <a:rPr lang="en-US" b="0" i="0" dirty="0">
                <a:solidFill>
                  <a:srgbClr val="D1D5DB"/>
                </a:solidFill>
                <a:effectLst/>
                <a:latin typeface="Söhne"/>
              </a:rPr>
              <a:t>Most programming languages, libraries, and systems use a particular memory layout as a default, and the developer needs to be aware of this when working with multidimensional arrays to optimize code for efficient memory access.</a:t>
            </a:r>
          </a:p>
          <a:p>
            <a:pPr algn="l"/>
            <a:r>
              <a:rPr lang="en-US" b="0" i="0" dirty="0">
                <a:solidFill>
                  <a:srgbClr val="D1D5DB"/>
                </a:solidFill>
                <a:effectLst/>
                <a:latin typeface="Söhne"/>
              </a:rPr>
              <a:t>It's worth noting that, in practice, many programming languages, including C and C++, predominantly use row-major order for multidimensional arrays.</a:t>
            </a:r>
          </a:p>
          <a:p>
            <a:endParaRPr lang="en-PK" dirty="0"/>
          </a:p>
        </p:txBody>
      </p:sp>
      <p:sp>
        <p:nvSpPr>
          <p:cNvPr id="4" name="Slide Number Placeholder 3"/>
          <p:cNvSpPr>
            <a:spLocks noGrp="1"/>
          </p:cNvSpPr>
          <p:nvPr>
            <p:ph type="sldNum" sz="quarter" idx="5"/>
          </p:nvPr>
        </p:nvSpPr>
        <p:spPr/>
        <p:txBody>
          <a:bodyPr/>
          <a:lstStyle/>
          <a:p>
            <a:fld id="{AE3A5521-1AE0-4AC1-9D5E-3761808D9F30}" type="slidenum">
              <a:rPr lang="en-PK" smtClean="0"/>
              <a:t>28</a:t>
            </a:fld>
            <a:endParaRPr lang="en-PK"/>
          </a:p>
        </p:txBody>
      </p:sp>
    </p:spTree>
    <p:extLst>
      <p:ext uri="{BB962C8B-B14F-4D97-AF65-F5344CB8AC3E}">
        <p14:creationId xmlns:p14="http://schemas.microsoft.com/office/powerpoint/2010/main" val="324263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In many programming languages, including C++, the lower bounds of arrays are indeed assumed to be zero by default. In C++, arrays are 0-indexed by convention, meaning the first element has an index of 0. However, some languages and systems might support arbitrary lower bounds for arrays.</a:t>
            </a:r>
          </a:p>
          <a:p>
            <a:pPr algn="l"/>
            <a:r>
              <a:rPr lang="en-US" b="0" i="0" dirty="0">
                <a:solidFill>
                  <a:srgbClr val="D1D5DB"/>
                </a:solidFill>
                <a:effectLst/>
                <a:latin typeface="Söhne"/>
              </a:rPr>
              <a:t>The inclusion of lower bounds in the formula is a generalization to account for cases where arrays may have non-zero lower bounds in one or more dimensions. This is a consideration for languages or systems that allow users to specify lower bounds other than zero. By including these lower bounds in the formula, it becomes more versatile and can handle a wider range of scenarios.</a:t>
            </a:r>
          </a:p>
          <a:p>
            <a:pPr algn="l"/>
            <a:r>
              <a:rPr lang="en-US" b="0" i="0" dirty="0">
                <a:solidFill>
                  <a:srgbClr val="D1D5DB"/>
                </a:solidFill>
                <a:effectLst/>
                <a:latin typeface="Söhne"/>
              </a:rPr>
              <a:t>Here's why we include the lower bounds in the formula:</a:t>
            </a:r>
          </a:p>
          <a:p>
            <a:pPr algn="l">
              <a:buFont typeface="+mj-lt"/>
              <a:buAutoNum type="arabicPeriod"/>
            </a:pPr>
            <a:r>
              <a:rPr lang="en-US" b="1" i="0" dirty="0">
                <a:solidFill>
                  <a:srgbClr val="D1D5DB"/>
                </a:solidFill>
                <a:effectLst/>
                <a:latin typeface="Söhne"/>
              </a:rPr>
              <a:t>Generalization:</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formula is designed to be general and applicable to arrays with arbitrary lower bounds in each dimension. This makes the formula suitable for describing the memory layout of arrays in languages or systems that allow non-zero lower bounds.</a:t>
            </a:r>
          </a:p>
          <a:p>
            <a:pPr algn="l">
              <a:buFont typeface="+mj-lt"/>
              <a:buAutoNum type="arabicPeriod"/>
            </a:pPr>
            <a:r>
              <a:rPr lang="en-US" b="1" i="0" dirty="0">
                <a:solidFill>
                  <a:srgbClr val="D1D5DB"/>
                </a:solidFill>
                <a:effectLst/>
                <a:latin typeface="Söhne"/>
              </a:rPr>
              <a:t>Compatibility:</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formula works equally well for arrays with lower bounds of zero as it does for arrays with non-zero lower bounds. This ensures compatibility across different systems and languages.</a:t>
            </a:r>
          </a:p>
          <a:p>
            <a:pPr algn="l">
              <a:buFont typeface="+mj-lt"/>
              <a:buAutoNum type="arabicPeriod"/>
            </a:pPr>
            <a:r>
              <a:rPr lang="en-US" b="1" i="0" dirty="0">
                <a:solidFill>
                  <a:srgbClr val="D1D5DB"/>
                </a:solidFill>
                <a:effectLst/>
                <a:latin typeface="Söhne"/>
              </a:rPr>
              <a:t>Flexibility:</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Including lower bounds makes the formula more flexible, allowing it to be adapted to specific requirements. Even though the default in languages like C++ is zero-based indexing, the formula can be applied to arrays with different lower bounds if needed.</a:t>
            </a:r>
          </a:p>
          <a:p>
            <a:pPr algn="l"/>
            <a:r>
              <a:rPr lang="en-US" b="0" i="0" dirty="0">
                <a:solidFill>
                  <a:srgbClr val="D1D5DB"/>
                </a:solidFill>
                <a:effectLst/>
                <a:latin typeface="Söhne"/>
              </a:rPr>
              <a:t>In practical scenarios, especially in languages like C++, you might often encounter arrays with zero-based indexing, and in such cases, the lower bounds become effectively zero. However, the formula's inclusion of lower bounds ensures its applicability in a broader context.</a:t>
            </a:r>
          </a:p>
          <a:p>
            <a:endParaRPr lang="en-PK" dirty="0"/>
          </a:p>
        </p:txBody>
      </p:sp>
      <p:sp>
        <p:nvSpPr>
          <p:cNvPr id="4" name="Slide Number Placeholder 3"/>
          <p:cNvSpPr>
            <a:spLocks noGrp="1"/>
          </p:cNvSpPr>
          <p:nvPr>
            <p:ph type="sldNum" sz="quarter" idx="5"/>
          </p:nvPr>
        </p:nvSpPr>
        <p:spPr/>
        <p:txBody>
          <a:bodyPr/>
          <a:lstStyle/>
          <a:p>
            <a:fld id="{AE3A5521-1AE0-4AC1-9D5E-3761808D9F30}" type="slidenum">
              <a:rPr lang="en-PK" smtClean="0"/>
              <a:t>29</a:t>
            </a:fld>
            <a:endParaRPr lang="en-PK"/>
          </a:p>
        </p:txBody>
      </p:sp>
    </p:spTree>
    <p:extLst>
      <p:ext uri="{BB962C8B-B14F-4D97-AF65-F5344CB8AC3E}">
        <p14:creationId xmlns:p14="http://schemas.microsoft.com/office/powerpoint/2010/main" val="305306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Subset of an element whose address to be found I = 3</a:t>
            </a:r>
          </a:p>
          <a:p>
            <a:r>
              <a:rPr lang="en-US" dirty="0"/>
              <a:t>Column Subset of an element whose address to be found J = 3</a:t>
            </a:r>
          </a:p>
          <a:p>
            <a:r>
              <a:rPr lang="en-US" dirty="0"/>
              <a:t>Block Subset of an element whose address to be found K = 3</a:t>
            </a:r>
          </a:p>
          <a:p>
            <a:endParaRPr lang="en-PK" dirty="0"/>
          </a:p>
        </p:txBody>
      </p:sp>
      <p:sp>
        <p:nvSpPr>
          <p:cNvPr id="4" name="Slide Number Placeholder 3"/>
          <p:cNvSpPr>
            <a:spLocks noGrp="1"/>
          </p:cNvSpPr>
          <p:nvPr>
            <p:ph type="sldNum" sz="quarter" idx="5"/>
          </p:nvPr>
        </p:nvSpPr>
        <p:spPr/>
        <p:txBody>
          <a:bodyPr/>
          <a:lstStyle/>
          <a:p>
            <a:fld id="{AE3A5521-1AE0-4AC1-9D5E-3761808D9F30}" type="slidenum">
              <a:rPr lang="en-PK" smtClean="0"/>
              <a:t>30</a:t>
            </a:fld>
            <a:endParaRPr lang="en-PK"/>
          </a:p>
        </p:txBody>
      </p:sp>
    </p:spTree>
    <p:extLst>
      <p:ext uri="{BB962C8B-B14F-4D97-AF65-F5344CB8AC3E}">
        <p14:creationId xmlns:p14="http://schemas.microsoft.com/office/powerpoint/2010/main" val="2673141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PK" dirty="0"/>
          </a:p>
        </p:txBody>
      </p:sp>
      <p:sp>
        <p:nvSpPr>
          <p:cNvPr id="4" name="Slide Number Placeholder 3"/>
          <p:cNvSpPr>
            <a:spLocks noGrp="1"/>
          </p:cNvSpPr>
          <p:nvPr>
            <p:ph type="sldNum" sz="quarter" idx="5"/>
          </p:nvPr>
        </p:nvSpPr>
        <p:spPr/>
        <p:txBody>
          <a:bodyPr/>
          <a:lstStyle/>
          <a:p>
            <a:fld id="{AE3A5521-1AE0-4AC1-9D5E-3761808D9F30}" type="slidenum">
              <a:rPr lang="en-PK" smtClean="0"/>
              <a:t>31</a:t>
            </a:fld>
            <a:endParaRPr lang="en-PK"/>
          </a:p>
        </p:txBody>
      </p:sp>
    </p:spTree>
    <p:extLst>
      <p:ext uri="{BB962C8B-B14F-4D97-AF65-F5344CB8AC3E}">
        <p14:creationId xmlns:p14="http://schemas.microsoft.com/office/powerpoint/2010/main" val="3343956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E3A5521-1AE0-4AC1-9D5E-3761808D9F30}" type="slidenum">
              <a:rPr lang="en-PK" smtClean="0"/>
              <a:t>32</a:t>
            </a:fld>
            <a:endParaRPr lang="en-PK"/>
          </a:p>
        </p:txBody>
      </p:sp>
    </p:spTree>
    <p:extLst>
      <p:ext uri="{BB962C8B-B14F-4D97-AF65-F5344CB8AC3E}">
        <p14:creationId xmlns:p14="http://schemas.microsoft.com/office/powerpoint/2010/main" val="3707704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E3A5521-1AE0-4AC1-9D5E-3761808D9F30}" type="slidenum">
              <a:rPr lang="en-PK" smtClean="0"/>
              <a:t>14</a:t>
            </a:fld>
            <a:endParaRPr lang="en-PK" dirty="0"/>
          </a:p>
        </p:txBody>
      </p:sp>
    </p:spTree>
    <p:extLst>
      <p:ext uri="{BB962C8B-B14F-4D97-AF65-F5344CB8AC3E}">
        <p14:creationId xmlns:p14="http://schemas.microsoft.com/office/powerpoint/2010/main" val="1979149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E3A5521-1AE0-4AC1-9D5E-3761808D9F30}" type="slidenum">
              <a:rPr lang="en-PK" smtClean="0"/>
              <a:t>35</a:t>
            </a:fld>
            <a:endParaRPr lang="en-PK"/>
          </a:p>
        </p:txBody>
      </p:sp>
    </p:spTree>
    <p:extLst>
      <p:ext uri="{BB962C8B-B14F-4D97-AF65-F5344CB8AC3E}">
        <p14:creationId xmlns:p14="http://schemas.microsoft.com/office/powerpoint/2010/main" val="41071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E3A5521-1AE0-4AC1-9D5E-3761808D9F30}" type="slidenum">
              <a:rPr lang="en-PK" smtClean="0"/>
              <a:t>36</a:t>
            </a:fld>
            <a:endParaRPr lang="en-PK"/>
          </a:p>
        </p:txBody>
      </p:sp>
    </p:spTree>
    <p:extLst>
      <p:ext uri="{BB962C8B-B14F-4D97-AF65-F5344CB8AC3E}">
        <p14:creationId xmlns:p14="http://schemas.microsoft.com/office/powerpoint/2010/main" val="3618503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E3A5521-1AE0-4AC1-9D5E-3761808D9F30}" type="slidenum">
              <a:rPr lang="en-PK" smtClean="0"/>
              <a:t>16</a:t>
            </a:fld>
            <a:endParaRPr lang="en-PK"/>
          </a:p>
        </p:txBody>
      </p:sp>
    </p:spTree>
    <p:extLst>
      <p:ext uri="{BB962C8B-B14F-4D97-AF65-F5344CB8AC3E}">
        <p14:creationId xmlns:p14="http://schemas.microsoft.com/office/powerpoint/2010/main" val="1392295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E3A5521-1AE0-4AC1-9D5E-3761808D9F30}" type="slidenum">
              <a:rPr lang="en-PK" smtClean="0"/>
              <a:t>17</a:t>
            </a:fld>
            <a:endParaRPr lang="en-PK"/>
          </a:p>
        </p:txBody>
      </p:sp>
    </p:spTree>
    <p:extLst>
      <p:ext uri="{BB962C8B-B14F-4D97-AF65-F5344CB8AC3E}">
        <p14:creationId xmlns:p14="http://schemas.microsoft.com/office/powerpoint/2010/main" val="3237951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expressions provided describe how to calculate the memory address of an element in a two-dimensional array based on its indices, taking into account whether the array is stored in row-major order or column-major order.</a:t>
            </a:r>
          </a:p>
          <a:p>
            <a:pPr algn="l"/>
            <a:r>
              <a:rPr lang="en-US" b="0" i="0" dirty="0">
                <a:solidFill>
                  <a:srgbClr val="D1D5DB"/>
                </a:solidFill>
                <a:effectLst/>
                <a:latin typeface="Söhne"/>
              </a:rPr>
              <a:t>In these expressions:</a:t>
            </a:r>
          </a:p>
          <a:p>
            <a:pPr algn="l">
              <a:buFont typeface="Arial" panose="020B0604020202020204" pitchFamily="34" charset="0"/>
              <a:buChar char="•"/>
            </a:pPr>
            <a:r>
              <a:rPr lang="en-US" b="0" i="0" dirty="0" err="1">
                <a:solidFill>
                  <a:srgbClr val="D1D5DB"/>
                </a:solidFill>
                <a:effectLst/>
                <a:latin typeface="Söhne"/>
              </a:rPr>
              <a:t>array_addr</a:t>
            </a:r>
            <a:r>
              <a:rPr lang="en-US" b="0" i="0" dirty="0">
                <a:solidFill>
                  <a:srgbClr val="D1D5DB"/>
                </a:solidFill>
                <a:effectLst/>
                <a:latin typeface="Söhne"/>
              </a:rPr>
              <a:t> is the address of the starting element of the array.</a:t>
            </a:r>
          </a:p>
          <a:p>
            <a:pPr algn="l">
              <a:buFont typeface="Arial" panose="020B0604020202020204" pitchFamily="34" charset="0"/>
              <a:buChar char="•"/>
            </a:pPr>
            <a:r>
              <a:rPr lang="en-US" b="0" i="0" dirty="0" err="1">
                <a:solidFill>
                  <a:srgbClr val="D1D5DB"/>
                </a:solidFill>
                <a:effectLst/>
                <a:latin typeface="Söhne"/>
              </a:rPr>
              <a:t>elem_size</a:t>
            </a:r>
            <a:r>
              <a:rPr lang="en-US" b="0" i="0" dirty="0">
                <a:solidFill>
                  <a:srgbClr val="D1D5DB"/>
                </a:solidFill>
                <a:effectLst/>
                <a:latin typeface="Söhne"/>
              </a:rPr>
              <a:t> is the size of each array element in bytes.</a:t>
            </a:r>
          </a:p>
          <a:p>
            <a:pPr algn="l">
              <a:buFont typeface="Arial" panose="020B0604020202020204" pitchFamily="34" charset="0"/>
              <a:buChar char="•"/>
            </a:pPr>
            <a:r>
              <a:rPr lang="en-US" b="0" i="0" dirty="0" err="1">
                <a:solidFill>
                  <a:srgbClr val="D1D5DB"/>
                </a:solidFill>
                <a:effectLst/>
                <a:latin typeface="Söhne"/>
              </a:rPr>
              <a:t>i</a:t>
            </a:r>
            <a:r>
              <a:rPr lang="en-US" b="0" i="0" dirty="0">
                <a:solidFill>
                  <a:srgbClr val="D1D5DB"/>
                </a:solidFill>
                <a:effectLst/>
                <a:latin typeface="Söhne"/>
              </a:rPr>
              <a:t> and j are the row and column indices of the desired element.</a:t>
            </a:r>
          </a:p>
          <a:p>
            <a:pPr algn="l">
              <a:buFont typeface="Arial" panose="020B0604020202020204" pitchFamily="34" charset="0"/>
              <a:buChar char="•"/>
            </a:pPr>
            <a:r>
              <a:rPr lang="en-US" b="0" i="0" dirty="0" err="1">
                <a:solidFill>
                  <a:srgbClr val="D1D5DB"/>
                </a:solidFill>
                <a:effectLst/>
                <a:latin typeface="Söhne"/>
              </a:rPr>
              <a:t>first_index</a:t>
            </a:r>
            <a:r>
              <a:rPr lang="en-US" b="0" i="0" dirty="0">
                <a:solidFill>
                  <a:srgbClr val="D1D5DB"/>
                </a:solidFill>
                <a:effectLst/>
                <a:latin typeface="Söhne"/>
              </a:rPr>
              <a:t> is the index of the first element in the array (usually 0 for most programming languages).</a:t>
            </a:r>
          </a:p>
          <a:p>
            <a:pPr algn="l">
              <a:buFont typeface="Arial" panose="020B0604020202020204" pitchFamily="34" charset="0"/>
              <a:buChar char="•"/>
            </a:pPr>
            <a:r>
              <a:rPr lang="en-US" b="0" i="0" dirty="0">
                <a:solidFill>
                  <a:srgbClr val="D1D5DB"/>
                </a:solidFill>
                <a:effectLst/>
                <a:latin typeface="Söhne"/>
              </a:rPr>
              <a:t>N is the number of columns in the array.</a:t>
            </a:r>
          </a:p>
          <a:p>
            <a:pPr algn="l">
              <a:buFont typeface="Arial" panose="020B0604020202020204" pitchFamily="34" charset="0"/>
              <a:buChar char="•"/>
            </a:pPr>
            <a:r>
              <a:rPr lang="en-US" b="0" i="0" dirty="0">
                <a:solidFill>
                  <a:srgbClr val="D1D5DB"/>
                </a:solidFill>
                <a:effectLst/>
                <a:latin typeface="Söhne"/>
              </a:rPr>
              <a:t>M is the number of rows in the array.</a:t>
            </a:r>
          </a:p>
          <a:p>
            <a:pPr algn="l"/>
            <a:r>
              <a:rPr lang="en-US" b="1" i="0" dirty="0">
                <a:effectLst/>
                <a:latin typeface="Söhne"/>
              </a:rPr>
              <a:t>Row Major Order:</a:t>
            </a:r>
          </a:p>
          <a:p>
            <a:pPr algn="l"/>
            <a:r>
              <a:rPr lang="en-US" b="0" i="0" dirty="0">
                <a:solidFill>
                  <a:srgbClr val="D1D5DB"/>
                </a:solidFill>
                <a:effectLst/>
                <a:latin typeface="Söhne"/>
              </a:rPr>
              <a:t>In row-major order, elements of each row are stored consecutively in memory. The expression for calculating the memory address is:</a:t>
            </a:r>
          </a:p>
          <a:p>
            <a:pPr algn="l"/>
            <a:r>
              <a:rPr lang="en-US" b="0" i="0" dirty="0">
                <a:solidFill>
                  <a:srgbClr val="D1D5DB"/>
                </a:solidFill>
                <a:effectLst/>
                <a:latin typeface="KaTeX_Main"/>
              </a:rPr>
              <a:t>Row Major: </a:t>
            </a:r>
            <a:r>
              <a:rPr lang="en-US" b="0" i="0" dirty="0" err="1">
                <a:solidFill>
                  <a:srgbClr val="D1D5DB"/>
                </a:solidFill>
                <a:effectLst/>
                <a:latin typeface="KaTeX_Main"/>
              </a:rPr>
              <a:t>array_addr+elem_size</a:t>
            </a:r>
            <a:r>
              <a:rPr lang="en-US" b="0" i="0" dirty="0">
                <a:solidFill>
                  <a:srgbClr val="D1D5DB"/>
                </a:solidFill>
                <a:effectLst/>
                <a:latin typeface="KaTeX_Main"/>
              </a:rPr>
              <a:t>×((�−</a:t>
            </a:r>
            <a:r>
              <a:rPr lang="en-US" b="0" i="0" dirty="0" err="1">
                <a:solidFill>
                  <a:srgbClr val="D1D5DB"/>
                </a:solidFill>
                <a:effectLst/>
                <a:latin typeface="KaTeX_Main"/>
              </a:rPr>
              <a:t>first_index</a:t>
            </a:r>
            <a:r>
              <a:rPr lang="en-US" b="0" i="0" dirty="0">
                <a:solidFill>
                  <a:srgbClr val="D1D5DB"/>
                </a:solidFill>
                <a:effectLst/>
                <a:latin typeface="KaTeX_Main"/>
              </a:rPr>
              <a:t>)×�+(�−</a:t>
            </a:r>
            <a:r>
              <a:rPr lang="en-US" b="0" i="0" dirty="0" err="1">
                <a:solidFill>
                  <a:srgbClr val="D1D5DB"/>
                </a:solidFill>
                <a:effectLst/>
                <a:latin typeface="KaTeX_Main"/>
              </a:rPr>
              <a:t>first_index</a:t>
            </a:r>
            <a:r>
              <a:rPr lang="en-US" b="0" i="0" dirty="0">
                <a:solidFill>
                  <a:srgbClr val="D1D5DB"/>
                </a:solidFill>
                <a:effectLst/>
                <a:latin typeface="KaTeX_Main"/>
              </a:rPr>
              <a:t>))Row Major: </a:t>
            </a:r>
            <a:r>
              <a:rPr lang="en-US" b="0" i="0" dirty="0" err="1">
                <a:solidFill>
                  <a:srgbClr val="D1D5DB"/>
                </a:solidFill>
                <a:effectLst/>
                <a:latin typeface="KaTeX_Main"/>
              </a:rPr>
              <a:t>array_addr+elem_size</a:t>
            </a:r>
            <a:r>
              <a:rPr lang="en-US" b="0" i="0" dirty="0">
                <a:solidFill>
                  <a:srgbClr val="D1D5DB"/>
                </a:solidFill>
                <a:effectLst/>
                <a:latin typeface="KaTeX_Main"/>
              </a:rPr>
              <a:t>×((</a:t>
            </a:r>
            <a:r>
              <a:rPr lang="en-US" b="0" i="1" dirty="0" err="1">
                <a:solidFill>
                  <a:srgbClr val="D1D5DB"/>
                </a:solidFill>
                <a:effectLst/>
                <a:latin typeface="KaTeX_Math"/>
              </a:rPr>
              <a:t>i</a:t>
            </a:r>
            <a:r>
              <a:rPr lang="en-US" b="0" i="0" dirty="0" err="1">
                <a:solidFill>
                  <a:srgbClr val="D1D5DB"/>
                </a:solidFill>
                <a:effectLst/>
                <a:latin typeface="KaTeX_Main"/>
              </a:rPr>
              <a:t>−first_index</a:t>
            </a:r>
            <a:r>
              <a:rPr lang="en-US" b="0" i="0" dirty="0">
                <a:solidFill>
                  <a:srgbClr val="D1D5DB"/>
                </a:solidFill>
                <a:effectLst/>
                <a:latin typeface="KaTeX_Main"/>
              </a:rPr>
              <a:t>)×</a:t>
            </a:r>
            <a:r>
              <a:rPr lang="en-US" b="0" i="1" dirty="0">
                <a:solidFill>
                  <a:srgbClr val="D1D5DB"/>
                </a:solidFill>
                <a:effectLst/>
                <a:latin typeface="KaTeX_Math"/>
              </a:rPr>
              <a:t>N</a:t>
            </a:r>
            <a:r>
              <a:rPr lang="en-US" b="0" i="0" dirty="0">
                <a:solidFill>
                  <a:srgbClr val="D1D5DB"/>
                </a:solidFill>
                <a:effectLst/>
                <a:latin typeface="KaTeX_Main"/>
              </a:rPr>
              <a:t>+(</a:t>
            </a:r>
            <a:r>
              <a:rPr lang="en-US" b="0" i="1" dirty="0">
                <a:solidFill>
                  <a:srgbClr val="D1D5DB"/>
                </a:solidFill>
                <a:effectLst/>
                <a:latin typeface="KaTeX_Math"/>
              </a:rPr>
              <a:t>j</a:t>
            </a:r>
            <a:r>
              <a:rPr lang="en-US" b="0" i="0" dirty="0">
                <a:solidFill>
                  <a:srgbClr val="D1D5DB"/>
                </a:solidFill>
                <a:effectLst/>
                <a:latin typeface="KaTeX_Main"/>
              </a:rPr>
              <a:t>−</a:t>
            </a:r>
            <a:r>
              <a:rPr lang="en-US" b="0" i="0" dirty="0" err="1">
                <a:solidFill>
                  <a:srgbClr val="D1D5DB"/>
                </a:solidFill>
                <a:effectLst/>
                <a:latin typeface="KaTeX_Main"/>
              </a:rPr>
              <a:t>first_index</a:t>
            </a:r>
            <a:r>
              <a:rPr lang="en-US" b="0" i="0" dirty="0">
                <a:solidFill>
                  <a:srgbClr val="D1D5DB"/>
                </a:solidFill>
                <a:effectLst/>
                <a:latin typeface="KaTeX_Main"/>
              </a:rPr>
              <a:t>))</a:t>
            </a:r>
            <a:endParaRPr lang="en-US" b="0" i="0" dirty="0">
              <a:solidFill>
                <a:srgbClr val="D1D5DB"/>
              </a:solidFill>
              <a:effectLst/>
              <a:latin typeface="Söhne"/>
            </a:endParaRPr>
          </a:p>
          <a:p>
            <a:pPr algn="l"/>
            <a:r>
              <a:rPr lang="en-US" b="1" i="0" dirty="0">
                <a:effectLst/>
                <a:latin typeface="Söhne"/>
              </a:rPr>
              <a:t>Column Major Order:</a:t>
            </a:r>
          </a:p>
          <a:p>
            <a:pPr algn="l"/>
            <a:r>
              <a:rPr lang="en-US" b="0" i="0" dirty="0">
                <a:solidFill>
                  <a:srgbClr val="D1D5DB"/>
                </a:solidFill>
                <a:effectLst/>
                <a:latin typeface="Söhne"/>
              </a:rPr>
              <a:t>In column-major order, elements of each column are stored consecutively in memory. The expression for calculating the memory address is:</a:t>
            </a:r>
          </a:p>
          <a:p>
            <a:pPr algn="l"/>
            <a:r>
              <a:rPr lang="en-US" b="0" i="0" dirty="0">
                <a:solidFill>
                  <a:srgbClr val="D1D5DB"/>
                </a:solidFill>
                <a:effectLst/>
                <a:latin typeface="KaTeX_Main"/>
              </a:rPr>
              <a:t>Column Major: </a:t>
            </a:r>
            <a:r>
              <a:rPr lang="en-US" b="0" i="0" dirty="0" err="1">
                <a:solidFill>
                  <a:srgbClr val="D1D5DB"/>
                </a:solidFill>
                <a:effectLst/>
                <a:latin typeface="KaTeX_Main"/>
              </a:rPr>
              <a:t>array_addr+elem_size</a:t>
            </a:r>
            <a:r>
              <a:rPr lang="en-US" b="0" i="0" dirty="0">
                <a:solidFill>
                  <a:srgbClr val="D1D5DB"/>
                </a:solidFill>
                <a:effectLst/>
                <a:latin typeface="KaTeX_Main"/>
              </a:rPr>
              <a:t>×((�−</a:t>
            </a:r>
            <a:r>
              <a:rPr lang="en-US" b="0" i="0" dirty="0" err="1">
                <a:solidFill>
                  <a:srgbClr val="D1D5DB"/>
                </a:solidFill>
                <a:effectLst/>
                <a:latin typeface="KaTeX_Main"/>
              </a:rPr>
              <a:t>first_index</a:t>
            </a:r>
            <a:r>
              <a:rPr lang="en-US" b="0" i="0" dirty="0">
                <a:solidFill>
                  <a:srgbClr val="D1D5DB"/>
                </a:solidFill>
                <a:effectLst/>
                <a:latin typeface="KaTeX_Main"/>
              </a:rPr>
              <a:t>)+(�−</a:t>
            </a:r>
            <a:r>
              <a:rPr lang="en-US" b="0" i="0" dirty="0" err="1">
                <a:solidFill>
                  <a:srgbClr val="D1D5DB"/>
                </a:solidFill>
                <a:effectLst/>
                <a:latin typeface="KaTeX_Main"/>
              </a:rPr>
              <a:t>first_index</a:t>
            </a:r>
            <a:r>
              <a:rPr lang="en-US" b="0" i="0" dirty="0">
                <a:solidFill>
                  <a:srgbClr val="D1D5DB"/>
                </a:solidFill>
                <a:effectLst/>
                <a:latin typeface="KaTeX_Main"/>
              </a:rPr>
              <a:t>)×�)Column Major: </a:t>
            </a:r>
            <a:r>
              <a:rPr lang="en-US" b="0" i="0" dirty="0" err="1">
                <a:solidFill>
                  <a:srgbClr val="D1D5DB"/>
                </a:solidFill>
                <a:effectLst/>
                <a:latin typeface="KaTeX_Main"/>
              </a:rPr>
              <a:t>array_addr+elem_size</a:t>
            </a:r>
            <a:r>
              <a:rPr lang="en-US" b="0" i="0" dirty="0">
                <a:solidFill>
                  <a:srgbClr val="D1D5DB"/>
                </a:solidFill>
                <a:effectLst/>
                <a:latin typeface="KaTeX_Main"/>
              </a:rPr>
              <a:t>×((</a:t>
            </a:r>
            <a:r>
              <a:rPr lang="en-US" b="0" i="1" dirty="0" err="1">
                <a:solidFill>
                  <a:srgbClr val="D1D5DB"/>
                </a:solidFill>
                <a:effectLst/>
                <a:latin typeface="KaTeX_Math"/>
              </a:rPr>
              <a:t>i</a:t>
            </a:r>
            <a:r>
              <a:rPr lang="en-US" b="0" i="0" dirty="0" err="1">
                <a:solidFill>
                  <a:srgbClr val="D1D5DB"/>
                </a:solidFill>
                <a:effectLst/>
                <a:latin typeface="KaTeX_Main"/>
              </a:rPr>
              <a:t>−first_index</a:t>
            </a:r>
            <a:r>
              <a:rPr lang="en-US" b="0" i="0" dirty="0">
                <a:solidFill>
                  <a:srgbClr val="D1D5DB"/>
                </a:solidFill>
                <a:effectLst/>
                <a:latin typeface="KaTeX_Main"/>
              </a:rPr>
              <a:t>)+(</a:t>
            </a:r>
            <a:r>
              <a:rPr lang="en-US" b="0" i="1" dirty="0">
                <a:solidFill>
                  <a:srgbClr val="D1D5DB"/>
                </a:solidFill>
                <a:effectLst/>
                <a:latin typeface="KaTeX_Math"/>
              </a:rPr>
              <a:t>j</a:t>
            </a:r>
            <a:r>
              <a:rPr lang="en-US" b="0" i="0" dirty="0">
                <a:solidFill>
                  <a:srgbClr val="D1D5DB"/>
                </a:solidFill>
                <a:effectLst/>
                <a:latin typeface="KaTeX_Main"/>
              </a:rPr>
              <a:t>−</a:t>
            </a:r>
            <a:r>
              <a:rPr lang="en-US" b="0" i="0" dirty="0" err="1">
                <a:solidFill>
                  <a:srgbClr val="D1D5DB"/>
                </a:solidFill>
                <a:effectLst/>
                <a:latin typeface="KaTeX_Main"/>
              </a:rPr>
              <a:t>first_index</a:t>
            </a:r>
            <a:r>
              <a:rPr lang="en-US" b="0" i="0" dirty="0">
                <a:solidFill>
                  <a:srgbClr val="D1D5DB"/>
                </a:solidFill>
                <a:effectLst/>
                <a:latin typeface="KaTeX_Main"/>
              </a:rPr>
              <a:t>)×</a:t>
            </a:r>
            <a:r>
              <a:rPr lang="en-US" b="0" i="1" dirty="0">
                <a:solidFill>
                  <a:srgbClr val="D1D5DB"/>
                </a:solidFill>
                <a:effectLst/>
                <a:latin typeface="KaTeX_Math"/>
              </a:rPr>
              <a:t>M</a:t>
            </a:r>
            <a:r>
              <a:rPr lang="en-US" b="0" i="0" dirty="0">
                <a:solidFill>
                  <a:srgbClr val="D1D5DB"/>
                </a:solidFill>
                <a:effectLst/>
                <a:latin typeface="KaTeX_Main"/>
              </a:rPr>
              <a:t>)</a:t>
            </a:r>
            <a:endParaRPr lang="en-US" b="0" i="0" dirty="0">
              <a:solidFill>
                <a:srgbClr val="D1D5DB"/>
              </a:solidFill>
              <a:effectLst/>
              <a:latin typeface="Söhne"/>
            </a:endParaRPr>
          </a:p>
          <a:p>
            <a:pPr algn="l"/>
            <a:r>
              <a:rPr lang="en-US" b="0" i="0" dirty="0">
                <a:solidFill>
                  <a:srgbClr val="D1D5DB"/>
                </a:solidFill>
                <a:effectLst/>
                <a:latin typeface="Söhne"/>
              </a:rPr>
              <a:t>These formulas take into account the order in which elements are stored in memory, allowing you to compute the address of a specific element based on its row and column indices. The addition and multiplication operations adjust the memory offset based on the array's layout in memory.</a:t>
            </a:r>
          </a:p>
          <a:p>
            <a:endParaRPr lang="en-PK" dirty="0"/>
          </a:p>
        </p:txBody>
      </p:sp>
      <p:sp>
        <p:nvSpPr>
          <p:cNvPr id="4" name="Slide Number Placeholder 3"/>
          <p:cNvSpPr>
            <a:spLocks noGrp="1"/>
          </p:cNvSpPr>
          <p:nvPr>
            <p:ph type="sldNum" sz="quarter" idx="5"/>
          </p:nvPr>
        </p:nvSpPr>
        <p:spPr/>
        <p:txBody>
          <a:bodyPr/>
          <a:lstStyle/>
          <a:p>
            <a:fld id="{AE3A5521-1AE0-4AC1-9D5E-3761808D9F30}" type="slidenum">
              <a:rPr lang="en-PK" smtClean="0"/>
              <a:t>18</a:t>
            </a:fld>
            <a:endParaRPr lang="en-PK"/>
          </a:p>
        </p:txBody>
      </p:sp>
    </p:spTree>
    <p:extLst>
      <p:ext uri="{BB962C8B-B14F-4D97-AF65-F5344CB8AC3E}">
        <p14:creationId xmlns:p14="http://schemas.microsoft.com/office/powerpoint/2010/main" val="2635469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E3A5521-1AE0-4AC1-9D5E-3761808D9F30}" type="slidenum">
              <a:rPr lang="en-PK" smtClean="0"/>
              <a:t>19</a:t>
            </a:fld>
            <a:endParaRPr lang="en-PK"/>
          </a:p>
        </p:txBody>
      </p:sp>
    </p:spTree>
    <p:extLst>
      <p:ext uri="{BB962C8B-B14F-4D97-AF65-F5344CB8AC3E}">
        <p14:creationId xmlns:p14="http://schemas.microsoft.com/office/powerpoint/2010/main" val="2914706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E3A5521-1AE0-4AC1-9D5E-3761808D9F30}" type="slidenum">
              <a:rPr lang="en-PK" smtClean="0"/>
              <a:t>20</a:t>
            </a:fld>
            <a:endParaRPr lang="en-PK"/>
          </a:p>
        </p:txBody>
      </p:sp>
    </p:spTree>
    <p:extLst>
      <p:ext uri="{BB962C8B-B14F-4D97-AF65-F5344CB8AC3E}">
        <p14:creationId xmlns:p14="http://schemas.microsoft.com/office/powerpoint/2010/main" val="38078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E3A5521-1AE0-4AC1-9D5E-3761808D9F30}" type="slidenum">
              <a:rPr lang="en-PK" smtClean="0"/>
              <a:t>21</a:t>
            </a:fld>
            <a:endParaRPr lang="en-PK"/>
          </a:p>
        </p:txBody>
      </p:sp>
    </p:spTree>
    <p:extLst>
      <p:ext uri="{BB962C8B-B14F-4D97-AF65-F5344CB8AC3E}">
        <p14:creationId xmlns:p14="http://schemas.microsoft.com/office/powerpoint/2010/main" val="586265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E3A5521-1AE0-4AC1-9D5E-3761808D9F30}" type="slidenum">
              <a:rPr lang="en-PK" smtClean="0"/>
              <a:t>22</a:t>
            </a:fld>
            <a:endParaRPr lang="en-PK"/>
          </a:p>
        </p:txBody>
      </p:sp>
    </p:spTree>
    <p:extLst>
      <p:ext uri="{BB962C8B-B14F-4D97-AF65-F5344CB8AC3E}">
        <p14:creationId xmlns:p14="http://schemas.microsoft.com/office/powerpoint/2010/main" val="531228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CC5ECD-06D6-4FF8-AF1B-54B4D68C06D3}" type="datetimeFigureOut">
              <a:rPr lang="en-PK" smtClean="0"/>
              <a:t>02/08/2024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B33FA17-B950-4BFF-8DE1-31C348F35F51}" type="slidenum">
              <a:rPr lang="en-PK" smtClean="0"/>
              <a:t>‹#›</a:t>
            </a:fld>
            <a:endParaRPr lang="en-P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364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C5ECD-06D6-4FF8-AF1B-54B4D68C06D3}" type="datetimeFigureOut">
              <a:rPr lang="en-PK" smtClean="0"/>
              <a:t>02/08/2024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B33FA17-B950-4BFF-8DE1-31C348F35F51}" type="slidenum">
              <a:rPr lang="en-PK" smtClean="0"/>
              <a:t>‹#›</a:t>
            </a:fld>
            <a:endParaRPr lang="en-PK"/>
          </a:p>
        </p:txBody>
      </p:sp>
    </p:spTree>
    <p:extLst>
      <p:ext uri="{BB962C8B-B14F-4D97-AF65-F5344CB8AC3E}">
        <p14:creationId xmlns:p14="http://schemas.microsoft.com/office/powerpoint/2010/main" val="82723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C5ECD-06D6-4FF8-AF1B-54B4D68C06D3}" type="datetimeFigureOut">
              <a:rPr lang="en-PK" smtClean="0"/>
              <a:t>02/08/2024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B33FA17-B950-4BFF-8DE1-31C348F35F51}" type="slidenum">
              <a:rPr lang="en-PK" smtClean="0"/>
              <a:t>‹#›</a:t>
            </a:fld>
            <a:endParaRPr lang="en-PK"/>
          </a:p>
        </p:txBody>
      </p:sp>
    </p:spTree>
    <p:extLst>
      <p:ext uri="{BB962C8B-B14F-4D97-AF65-F5344CB8AC3E}">
        <p14:creationId xmlns:p14="http://schemas.microsoft.com/office/powerpoint/2010/main" val="41699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1440" indent="-91440">
              <a:buFont typeface="Arial" panose="020B0604020202020204" pitchFamily="34" charset="0"/>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CCC5ECD-06D6-4FF8-AF1B-54B4D68C06D3}" type="datetimeFigureOut">
              <a:rPr lang="en-PK" smtClean="0"/>
              <a:t>02/08/2024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B33FA17-B950-4BFF-8DE1-31C348F35F51}" type="slidenum">
              <a:rPr lang="en-PK" smtClean="0"/>
              <a:t>‹#›</a:t>
            </a:fld>
            <a:endParaRPr lang="en-PK"/>
          </a:p>
        </p:txBody>
      </p:sp>
    </p:spTree>
    <p:extLst>
      <p:ext uri="{BB962C8B-B14F-4D97-AF65-F5344CB8AC3E}">
        <p14:creationId xmlns:p14="http://schemas.microsoft.com/office/powerpoint/2010/main" val="224604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C5ECD-06D6-4FF8-AF1B-54B4D68C06D3}" type="datetimeFigureOut">
              <a:rPr lang="en-PK" smtClean="0"/>
              <a:t>02/08/2024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7B33FA17-B950-4BFF-8DE1-31C348F35F51}" type="slidenum">
              <a:rPr lang="en-PK" smtClean="0"/>
              <a:t>‹#›</a:t>
            </a:fld>
            <a:endParaRPr lang="en-P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165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CC5ECD-06D6-4FF8-AF1B-54B4D68C06D3}" type="datetimeFigureOut">
              <a:rPr lang="en-PK" smtClean="0"/>
              <a:t>02/08/2024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7B33FA17-B950-4BFF-8DE1-31C348F35F51}" type="slidenum">
              <a:rPr lang="en-PK" smtClean="0"/>
              <a:t>‹#›</a:t>
            </a:fld>
            <a:endParaRPr lang="en-PK"/>
          </a:p>
        </p:txBody>
      </p:sp>
    </p:spTree>
    <p:extLst>
      <p:ext uri="{BB962C8B-B14F-4D97-AF65-F5344CB8AC3E}">
        <p14:creationId xmlns:p14="http://schemas.microsoft.com/office/powerpoint/2010/main" val="592557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CC5ECD-06D6-4FF8-AF1B-54B4D68C06D3}" type="datetimeFigureOut">
              <a:rPr lang="en-PK" smtClean="0"/>
              <a:t>02/08/2024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7B33FA17-B950-4BFF-8DE1-31C348F35F51}" type="slidenum">
              <a:rPr lang="en-PK" smtClean="0"/>
              <a:t>‹#›</a:t>
            </a:fld>
            <a:endParaRPr lang="en-PK"/>
          </a:p>
        </p:txBody>
      </p:sp>
    </p:spTree>
    <p:extLst>
      <p:ext uri="{BB962C8B-B14F-4D97-AF65-F5344CB8AC3E}">
        <p14:creationId xmlns:p14="http://schemas.microsoft.com/office/powerpoint/2010/main" val="1263630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CC5ECD-06D6-4FF8-AF1B-54B4D68C06D3}" type="datetimeFigureOut">
              <a:rPr lang="en-PK" smtClean="0"/>
              <a:t>02/08/2024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7B33FA17-B950-4BFF-8DE1-31C348F35F51}" type="slidenum">
              <a:rPr lang="en-PK" smtClean="0"/>
              <a:t>‹#›</a:t>
            </a:fld>
            <a:endParaRPr lang="en-PK"/>
          </a:p>
        </p:txBody>
      </p:sp>
    </p:spTree>
    <p:extLst>
      <p:ext uri="{BB962C8B-B14F-4D97-AF65-F5344CB8AC3E}">
        <p14:creationId xmlns:p14="http://schemas.microsoft.com/office/powerpoint/2010/main" val="12967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CCC5ECD-06D6-4FF8-AF1B-54B4D68C06D3}" type="datetimeFigureOut">
              <a:rPr lang="en-PK" smtClean="0"/>
              <a:t>02/08/2024</a:t>
            </a:fld>
            <a:endParaRPr lang="en-PK"/>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PK"/>
          </a:p>
        </p:txBody>
      </p:sp>
      <p:sp>
        <p:nvSpPr>
          <p:cNvPr id="9" name="Slide Number Placeholder 8"/>
          <p:cNvSpPr>
            <a:spLocks noGrp="1"/>
          </p:cNvSpPr>
          <p:nvPr>
            <p:ph type="sldNum" sz="quarter" idx="12"/>
          </p:nvPr>
        </p:nvSpPr>
        <p:spPr/>
        <p:txBody>
          <a:bodyPr/>
          <a:lstStyle/>
          <a:p>
            <a:fld id="{7B33FA17-B950-4BFF-8DE1-31C348F35F51}" type="slidenum">
              <a:rPr lang="en-PK" smtClean="0"/>
              <a:t>‹#›</a:t>
            </a:fld>
            <a:endParaRPr lang="en-PK"/>
          </a:p>
        </p:txBody>
      </p:sp>
    </p:spTree>
    <p:extLst>
      <p:ext uri="{BB962C8B-B14F-4D97-AF65-F5344CB8AC3E}">
        <p14:creationId xmlns:p14="http://schemas.microsoft.com/office/powerpoint/2010/main" val="1368845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CCC5ECD-06D6-4FF8-AF1B-54B4D68C06D3}" type="datetimeFigureOut">
              <a:rPr lang="en-PK" smtClean="0"/>
              <a:t>02/08/2024</a:t>
            </a:fld>
            <a:endParaRPr lang="en-PK"/>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PK"/>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33FA17-B950-4BFF-8DE1-31C348F35F51}" type="slidenum">
              <a:rPr lang="en-PK" smtClean="0"/>
              <a:t>‹#›</a:t>
            </a:fld>
            <a:endParaRPr lang="en-PK"/>
          </a:p>
        </p:txBody>
      </p:sp>
    </p:spTree>
    <p:extLst>
      <p:ext uri="{BB962C8B-B14F-4D97-AF65-F5344CB8AC3E}">
        <p14:creationId xmlns:p14="http://schemas.microsoft.com/office/powerpoint/2010/main" val="198114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CC5ECD-06D6-4FF8-AF1B-54B4D68C06D3}" type="datetimeFigureOut">
              <a:rPr lang="en-PK" smtClean="0"/>
              <a:t>02/08/2024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7B33FA17-B950-4BFF-8DE1-31C348F35F51}" type="slidenum">
              <a:rPr lang="en-PK" smtClean="0"/>
              <a:t>‹#›</a:t>
            </a:fld>
            <a:endParaRPr lang="en-PK"/>
          </a:p>
        </p:txBody>
      </p:sp>
    </p:spTree>
    <p:extLst>
      <p:ext uri="{BB962C8B-B14F-4D97-AF65-F5344CB8AC3E}">
        <p14:creationId xmlns:p14="http://schemas.microsoft.com/office/powerpoint/2010/main" val="986821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CCC5ECD-06D6-4FF8-AF1B-54B4D68C06D3}" type="datetimeFigureOut">
              <a:rPr lang="en-PK" smtClean="0"/>
              <a:t>02/08/2024</a:t>
            </a:fld>
            <a:endParaRPr lang="en-PK"/>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PK"/>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B33FA17-B950-4BFF-8DE1-31C348F35F51}" type="slidenum">
              <a:rPr lang="en-PK" smtClean="0"/>
              <a:t>‹#›</a:t>
            </a:fld>
            <a:endParaRPr lang="en-PK"/>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440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DAE1-6EB5-39FD-85FF-95B8728C46DA}"/>
              </a:ext>
            </a:extLst>
          </p:cNvPr>
          <p:cNvSpPr>
            <a:spLocks noGrp="1"/>
          </p:cNvSpPr>
          <p:nvPr>
            <p:ph type="ctrTitle"/>
          </p:nvPr>
        </p:nvSpPr>
        <p:spPr/>
        <p:txBody>
          <a:bodyPr>
            <a:noAutofit/>
          </a:bodyPr>
          <a:lstStyle/>
          <a:p>
            <a:r>
              <a:rPr lang="en-US" sz="6000" dirty="0"/>
              <a:t>Data Structures and Algorithms</a:t>
            </a:r>
            <a:br>
              <a:rPr lang="en-US" sz="6000" dirty="0"/>
            </a:br>
            <a:r>
              <a:rPr lang="en-US" sz="6000" dirty="0"/>
              <a:t>Week-1</a:t>
            </a:r>
            <a:br>
              <a:rPr lang="en-US" sz="6000" dirty="0"/>
            </a:br>
            <a:r>
              <a:rPr lang="en-US" sz="6000" dirty="0"/>
              <a:t>Arrays</a:t>
            </a:r>
            <a:endParaRPr lang="en-PK" sz="6000" dirty="0"/>
          </a:p>
        </p:txBody>
      </p:sp>
      <p:sp>
        <p:nvSpPr>
          <p:cNvPr id="3" name="Subtitle 2">
            <a:extLst>
              <a:ext uri="{FF2B5EF4-FFF2-40B4-BE49-F238E27FC236}">
                <a16:creationId xmlns:a16="http://schemas.microsoft.com/office/drawing/2014/main" id="{DFBC2A85-F318-9417-A24E-EE886300D89F}"/>
              </a:ext>
            </a:extLst>
          </p:cNvPr>
          <p:cNvSpPr>
            <a:spLocks noGrp="1"/>
          </p:cNvSpPr>
          <p:nvPr>
            <p:ph type="subTitle" idx="1"/>
          </p:nvPr>
        </p:nvSpPr>
        <p:spPr/>
        <p:txBody>
          <a:bodyPr/>
          <a:lstStyle/>
          <a:p>
            <a:r>
              <a:rPr lang="en-US" dirty="0"/>
              <a:t>Bostan Khan</a:t>
            </a:r>
          </a:p>
          <a:p>
            <a:r>
              <a:rPr lang="en-US" dirty="0"/>
              <a:t>bostankhan6@gmail.com</a:t>
            </a:r>
            <a:endParaRPr lang="en-PK" dirty="0"/>
          </a:p>
        </p:txBody>
      </p:sp>
    </p:spTree>
    <p:extLst>
      <p:ext uri="{BB962C8B-B14F-4D97-AF65-F5344CB8AC3E}">
        <p14:creationId xmlns:p14="http://schemas.microsoft.com/office/powerpoint/2010/main" val="454167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FAD-00C5-890D-F860-0DAA6CA123CC}"/>
              </a:ext>
            </a:extLst>
          </p:cNvPr>
          <p:cNvSpPr>
            <a:spLocks noGrp="1"/>
          </p:cNvSpPr>
          <p:nvPr>
            <p:ph type="title"/>
          </p:nvPr>
        </p:nvSpPr>
        <p:spPr/>
        <p:txBody>
          <a:bodyPr/>
          <a:lstStyle/>
          <a:p>
            <a:r>
              <a:rPr lang="en-US" dirty="0"/>
              <a:t>Arrays	</a:t>
            </a:r>
            <a:endParaRPr lang="en-PK" dirty="0"/>
          </a:p>
        </p:txBody>
      </p:sp>
      <p:pic>
        <p:nvPicPr>
          <p:cNvPr id="5" name="Picture 4">
            <a:extLst>
              <a:ext uri="{FF2B5EF4-FFF2-40B4-BE49-F238E27FC236}">
                <a16:creationId xmlns:a16="http://schemas.microsoft.com/office/drawing/2014/main" id="{AEF8D156-A09F-BCAD-5119-A6B5F582CCD5}"/>
              </a:ext>
            </a:extLst>
          </p:cNvPr>
          <p:cNvPicPr>
            <a:picLocks noChangeAspect="1"/>
          </p:cNvPicPr>
          <p:nvPr/>
        </p:nvPicPr>
        <p:blipFill>
          <a:blip r:embed="rId2"/>
          <a:stretch>
            <a:fillRect/>
          </a:stretch>
        </p:blipFill>
        <p:spPr>
          <a:xfrm>
            <a:off x="1821081" y="2261874"/>
            <a:ext cx="8695356" cy="3419522"/>
          </a:xfrm>
          <a:prstGeom prst="rect">
            <a:avLst/>
          </a:prstGeom>
        </p:spPr>
      </p:pic>
    </p:spTree>
    <p:extLst>
      <p:ext uri="{BB962C8B-B14F-4D97-AF65-F5344CB8AC3E}">
        <p14:creationId xmlns:p14="http://schemas.microsoft.com/office/powerpoint/2010/main" val="71354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FAD-00C5-890D-F860-0DAA6CA123CC}"/>
              </a:ext>
            </a:extLst>
          </p:cNvPr>
          <p:cNvSpPr>
            <a:spLocks noGrp="1"/>
          </p:cNvSpPr>
          <p:nvPr>
            <p:ph type="title"/>
          </p:nvPr>
        </p:nvSpPr>
        <p:spPr/>
        <p:txBody>
          <a:bodyPr/>
          <a:lstStyle/>
          <a:p>
            <a:r>
              <a:rPr lang="en-US" dirty="0"/>
              <a:t>Arrays	</a:t>
            </a:r>
            <a:endParaRPr lang="en-PK" dirty="0"/>
          </a:p>
        </p:txBody>
      </p:sp>
      <p:pic>
        <p:nvPicPr>
          <p:cNvPr id="4" name="Picture 3">
            <a:extLst>
              <a:ext uri="{FF2B5EF4-FFF2-40B4-BE49-F238E27FC236}">
                <a16:creationId xmlns:a16="http://schemas.microsoft.com/office/drawing/2014/main" id="{88E4511C-33D9-457A-0DED-B23A5E28EBA1}"/>
              </a:ext>
            </a:extLst>
          </p:cNvPr>
          <p:cNvPicPr>
            <a:picLocks noChangeAspect="1"/>
          </p:cNvPicPr>
          <p:nvPr/>
        </p:nvPicPr>
        <p:blipFill>
          <a:blip r:embed="rId2"/>
          <a:stretch>
            <a:fillRect/>
          </a:stretch>
        </p:blipFill>
        <p:spPr>
          <a:xfrm>
            <a:off x="1617351" y="2413224"/>
            <a:ext cx="8957297" cy="3208262"/>
          </a:xfrm>
          <a:prstGeom prst="rect">
            <a:avLst/>
          </a:prstGeom>
          <a:ln>
            <a:solidFill>
              <a:schemeClr val="tx1"/>
            </a:solidFill>
          </a:ln>
        </p:spPr>
      </p:pic>
    </p:spTree>
    <p:extLst>
      <p:ext uri="{BB962C8B-B14F-4D97-AF65-F5344CB8AC3E}">
        <p14:creationId xmlns:p14="http://schemas.microsoft.com/office/powerpoint/2010/main" val="3808047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FAD-00C5-890D-F860-0DAA6CA123CC}"/>
              </a:ext>
            </a:extLst>
          </p:cNvPr>
          <p:cNvSpPr>
            <a:spLocks noGrp="1"/>
          </p:cNvSpPr>
          <p:nvPr>
            <p:ph type="title"/>
          </p:nvPr>
        </p:nvSpPr>
        <p:spPr/>
        <p:txBody>
          <a:bodyPr/>
          <a:lstStyle/>
          <a:p>
            <a:r>
              <a:rPr lang="en-US" dirty="0"/>
              <a:t>Arrays: Example 1</a:t>
            </a:r>
            <a:endParaRPr lang="en-PK" dirty="0"/>
          </a:p>
        </p:txBody>
      </p:sp>
      <p:pic>
        <p:nvPicPr>
          <p:cNvPr id="5" name="Picture 4">
            <a:extLst>
              <a:ext uri="{FF2B5EF4-FFF2-40B4-BE49-F238E27FC236}">
                <a16:creationId xmlns:a16="http://schemas.microsoft.com/office/drawing/2014/main" id="{5DA1D880-C970-D317-2A76-309DB1CF4338}"/>
              </a:ext>
            </a:extLst>
          </p:cNvPr>
          <p:cNvPicPr>
            <a:picLocks noChangeAspect="1"/>
          </p:cNvPicPr>
          <p:nvPr/>
        </p:nvPicPr>
        <p:blipFill>
          <a:blip r:embed="rId2"/>
          <a:stretch>
            <a:fillRect/>
          </a:stretch>
        </p:blipFill>
        <p:spPr>
          <a:xfrm>
            <a:off x="1437487" y="1979426"/>
            <a:ext cx="9317026" cy="3775527"/>
          </a:xfrm>
          <a:prstGeom prst="rect">
            <a:avLst/>
          </a:prstGeom>
        </p:spPr>
      </p:pic>
    </p:spTree>
    <p:extLst>
      <p:ext uri="{BB962C8B-B14F-4D97-AF65-F5344CB8AC3E}">
        <p14:creationId xmlns:p14="http://schemas.microsoft.com/office/powerpoint/2010/main" val="68266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FAD-00C5-890D-F860-0DAA6CA123CC}"/>
              </a:ext>
            </a:extLst>
          </p:cNvPr>
          <p:cNvSpPr>
            <a:spLocks noGrp="1"/>
          </p:cNvSpPr>
          <p:nvPr>
            <p:ph type="title"/>
          </p:nvPr>
        </p:nvSpPr>
        <p:spPr/>
        <p:txBody>
          <a:bodyPr/>
          <a:lstStyle/>
          <a:p>
            <a:r>
              <a:rPr lang="en-US" dirty="0"/>
              <a:t>Arrays: Example 1 Solution	</a:t>
            </a:r>
            <a:endParaRPr lang="en-PK" dirty="0"/>
          </a:p>
        </p:txBody>
      </p:sp>
      <p:pic>
        <p:nvPicPr>
          <p:cNvPr id="4" name="Picture 3">
            <a:extLst>
              <a:ext uri="{FF2B5EF4-FFF2-40B4-BE49-F238E27FC236}">
                <a16:creationId xmlns:a16="http://schemas.microsoft.com/office/drawing/2014/main" id="{0FFBD834-3DB7-F625-7858-DFCB6FDD5633}"/>
              </a:ext>
            </a:extLst>
          </p:cNvPr>
          <p:cNvPicPr>
            <a:picLocks noChangeAspect="1"/>
          </p:cNvPicPr>
          <p:nvPr/>
        </p:nvPicPr>
        <p:blipFill rotWithShape="1">
          <a:blip r:embed="rId2"/>
          <a:srcRect t="14479"/>
          <a:stretch/>
        </p:blipFill>
        <p:spPr>
          <a:xfrm>
            <a:off x="1097280" y="1819656"/>
            <a:ext cx="7964424" cy="4334457"/>
          </a:xfrm>
          <a:prstGeom prst="rect">
            <a:avLst/>
          </a:prstGeom>
        </p:spPr>
      </p:pic>
    </p:spTree>
    <p:extLst>
      <p:ext uri="{BB962C8B-B14F-4D97-AF65-F5344CB8AC3E}">
        <p14:creationId xmlns:p14="http://schemas.microsoft.com/office/powerpoint/2010/main" val="2264121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FAD-00C5-890D-F860-0DAA6CA123CC}"/>
              </a:ext>
            </a:extLst>
          </p:cNvPr>
          <p:cNvSpPr>
            <a:spLocks noGrp="1"/>
          </p:cNvSpPr>
          <p:nvPr>
            <p:ph type="title"/>
          </p:nvPr>
        </p:nvSpPr>
        <p:spPr/>
        <p:txBody>
          <a:bodyPr/>
          <a:lstStyle/>
          <a:p>
            <a:r>
              <a:rPr lang="en-US" dirty="0"/>
              <a:t>Multi-Dimensional Array (Array of an array) 2D Arrays</a:t>
            </a:r>
            <a:endParaRPr lang="en-PK" dirty="0"/>
          </a:p>
        </p:txBody>
      </p:sp>
      <p:pic>
        <p:nvPicPr>
          <p:cNvPr id="5" name="Picture 4">
            <a:extLst>
              <a:ext uri="{FF2B5EF4-FFF2-40B4-BE49-F238E27FC236}">
                <a16:creationId xmlns:a16="http://schemas.microsoft.com/office/drawing/2014/main" id="{8C70AB0A-8F88-F811-4446-5F1DBFD680BD}"/>
              </a:ext>
            </a:extLst>
          </p:cNvPr>
          <p:cNvPicPr>
            <a:picLocks noChangeAspect="1"/>
          </p:cNvPicPr>
          <p:nvPr/>
        </p:nvPicPr>
        <p:blipFill>
          <a:blip r:embed="rId3"/>
          <a:stretch>
            <a:fillRect/>
          </a:stretch>
        </p:blipFill>
        <p:spPr>
          <a:xfrm>
            <a:off x="3485122" y="1879251"/>
            <a:ext cx="5221756" cy="4347112"/>
          </a:xfrm>
          <a:prstGeom prst="rect">
            <a:avLst/>
          </a:prstGeom>
        </p:spPr>
      </p:pic>
    </p:spTree>
    <p:extLst>
      <p:ext uri="{BB962C8B-B14F-4D97-AF65-F5344CB8AC3E}">
        <p14:creationId xmlns:p14="http://schemas.microsoft.com/office/powerpoint/2010/main" val="131236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E700-A145-B334-FBEF-2BEBDCA8EE2D}"/>
              </a:ext>
            </a:extLst>
          </p:cNvPr>
          <p:cNvSpPr>
            <a:spLocks noGrp="1"/>
          </p:cNvSpPr>
          <p:nvPr>
            <p:ph type="title"/>
          </p:nvPr>
        </p:nvSpPr>
        <p:spPr/>
        <p:txBody>
          <a:bodyPr/>
          <a:lstStyle/>
          <a:p>
            <a:r>
              <a:rPr lang="en-US" dirty="0"/>
              <a:t>2D Array</a:t>
            </a:r>
            <a:br>
              <a:rPr lang="en-US" dirty="0"/>
            </a:br>
            <a:r>
              <a:rPr lang="en-US" dirty="0"/>
              <a:t>Row-Major Order:</a:t>
            </a:r>
            <a:endParaRPr lang="en-PK" dirty="0"/>
          </a:p>
        </p:txBody>
      </p:sp>
      <p:sp>
        <p:nvSpPr>
          <p:cNvPr id="3" name="Content Placeholder 2">
            <a:extLst>
              <a:ext uri="{FF2B5EF4-FFF2-40B4-BE49-F238E27FC236}">
                <a16:creationId xmlns:a16="http://schemas.microsoft.com/office/drawing/2014/main" id="{11DEA6A3-0B26-A27B-0A18-BDA36B2137FF}"/>
              </a:ext>
            </a:extLst>
          </p:cNvPr>
          <p:cNvSpPr>
            <a:spLocks noGrp="1"/>
          </p:cNvSpPr>
          <p:nvPr>
            <p:ph idx="1"/>
          </p:nvPr>
        </p:nvSpPr>
        <p:spPr>
          <a:xfrm>
            <a:off x="1097280" y="1845733"/>
            <a:ext cx="4511783" cy="4398949"/>
          </a:xfrm>
        </p:spPr>
        <p:txBody>
          <a:bodyPr>
            <a:normAutofit/>
          </a:bodyPr>
          <a:lstStyle/>
          <a:p>
            <a:pPr algn="just"/>
            <a:r>
              <a:rPr lang="en-US" sz="2800" dirty="0"/>
              <a:t>In row-major order, elements of each row are stored consecutively in memory. This means that for a 2D array, the elements of the first row are stored first, followed by the elements of the second row, and so on. In a row-major layout, the memory address increases primarily along the rows.</a:t>
            </a:r>
          </a:p>
          <a:p>
            <a:pPr algn="just"/>
            <a:endParaRPr lang="en-PK" dirty="0"/>
          </a:p>
        </p:txBody>
      </p:sp>
      <p:pic>
        <p:nvPicPr>
          <p:cNvPr id="5" name="Picture 4">
            <a:extLst>
              <a:ext uri="{FF2B5EF4-FFF2-40B4-BE49-F238E27FC236}">
                <a16:creationId xmlns:a16="http://schemas.microsoft.com/office/drawing/2014/main" id="{219E25AD-5AB8-093D-D3B6-629B8DCB7906}"/>
              </a:ext>
            </a:extLst>
          </p:cNvPr>
          <p:cNvPicPr>
            <a:picLocks noChangeAspect="1"/>
          </p:cNvPicPr>
          <p:nvPr/>
        </p:nvPicPr>
        <p:blipFill>
          <a:blip r:embed="rId2"/>
          <a:stretch>
            <a:fillRect/>
          </a:stretch>
        </p:blipFill>
        <p:spPr>
          <a:xfrm>
            <a:off x="5728862" y="2083173"/>
            <a:ext cx="6123089" cy="3503587"/>
          </a:xfrm>
          <a:prstGeom prst="rect">
            <a:avLst/>
          </a:prstGeom>
        </p:spPr>
      </p:pic>
    </p:spTree>
    <p:extLst>
      <p:ext uri="{BB962C8B-B14F-4D97-AF65-F5344CB8AC3E}">
        <p14:creationId xmlns:p14="http://schemas.microsoft.com/office/powerpoint/2010/main" val="1567052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E700-A145-B334-FBEF-2BEBDCA8EE2D}"/>
              </a:ext>
            </a:extLst>
          </p:cNvPr>
          <p:cNvSpPr>
            <a:spLocks noGrp="1"/>
          </p:cNvSpPr>
          <p:nvPr>
            <p:ph type="title"/>
          </p:nvPr>
        </p:nvSpPr>
        <p:spPr/>
        <p:txBody>
          <a:bodyPr/>
          <a:lstStyle/>
          <a:p>
            <a:r>
              <a:rPr lang="en-US" dirty="0"/>
              <a:t>2D Arrays</a:t>
            </a:r>
            <a:br>
              <a:rPr lang="en-US" dirty="0"/>
            </a:br>
            <a:r>
              <a:rPr lang="en-US" dirty="0"/>
              <a:t>Column-Major Order:</a:t>
            </a:r>
            <a:endParaRPr lang="en-PK" dirty="0"/>
          </a:p>
        </p:txBody>
      </p:sp>
      <p:sp>
        <p:nvSpPr>
          <p:cNvPr id="3" name="Content Placeholder 2">
            <a:extLst>
              <a:ext uri="{FF2B5EF4-FFF2-40B4-BE49-F238E27FC236}">
                <a16:creationId xmlns:a16="http://schemas.microsoft.com/office/drawing/2014/main" id="{11DEA6A3-0B26-A27B-0A18-BDA36B2137FF}"/>
              </a:ext>
            </a:extLst>
          </p:cNvPr>
          <p:cNvSpPr>
            <a:spLocks noGrp="1"/>
          </p:cNvSpPr>
          <p:nvPr>
            <p:ph idx="1"/>
          </p:nvPr>
        </p:nvSpPr>
        <p:spPr>
          <a:xfrm>
            <a:off x="1097280" y="1845733"/>
            <a:ext cx="4456027" cy="4421251"/>
          </a:xfrm>
        </p:spPr>
        <p:txBody>
          <a:bodyPr>
            <a:normAutofit lnSpcReduction="10000"/>
          </a:bodyPr>
          <a:lstStyle/>
          <a:p>
            <a:pPr algn="just"/>
            <a:r>
              <a:rPr lang="en-US" sz="2800" dirty="0"/>
              <a:t>In column-major order, elements of each column are stored consecutively in memory. This means that for a 2D array, the elements of the first column are stored first, followed by the elements of the second column, and so on. In a column-major layout, the memory address increases primarily along the columns.</a:t>
            </a:r>
            <a:endParaRPr lang="en-PK" sz="2800" dirty="0"/>
          </a:p>
        </p:txBody>
      </p:sp>
      <p:pic>
        <p:nvPicPr>
          <p:cNvPr id="6" name="Picture 5">
            <a:extLst>
              <a:ext uri="{FF2B5EF4-FFF2-40B4-BE49-F238E27FC236}">
                <a16:creationId xmlns:a16="http://schemas.microsoft.com/office/drawing/2014/main" id="{AB59E3B1-F2F6-80C2-3C53-4496745E8346}"/>
              </a:ext>
            </a:extLst>
          </p:cNvPr>
          <p:cNvPicPr>
            <a:picLocks noChangeAspect="1"/>
          </p:cNvPicPr>
          <p:nvPr/>
        </p:nvPicPr>
        <p:blipFill>
          <a:blip r:embed="rId3"/>
          <a:stretch>
            <a:fillRect/>
          </a:stretch>
        </p:blipFill>
        <p:spPr>
          <a:xfrm>
            <a:off x="5720576" y="2102386"/>
            <a:ext cx="6226531" cy="3487752"/>
          </a:xfrm>
          <a:prstGeom prst="rect">
            <a:avLst/>
          </a:prstGeom>
        </p:spPr>
      </p:pic>
    </p:spTree>
    <p:extLst>
      <p:ext uri="{BB962C8B-B14F-4D97-AF65-F5344CB8AC3E}">
        <p14:creationId xmlns:p14="http://schemas.microsoft.com/office/powerpoint/2010/main" val="1735419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FAD-00C5-890D-F860-0DAA6CA123CC}"/>
              </a:ext>
            </a:extLst>
          </p:cNvPr>
          <p:cNvSpPr>
            <a:spLocks noGrp="1"/>
          </p:cNvSpPr>
          <p:nvPr>
            <p:ph type="title"/>
          </p:nvPr>
        </p:nvSpPr>
        <p:spPr/>
        <p:txBody>
          <a:bodyPr/>
          <a:lstStyle/>
          <a:p>
            <a:r>
              <a:rPr lang="en-US" dirty="0"/>
              <a:t>2D Arrays</a:t>
            </a:r>
            <a:endParaRPr lang="en-PK" dirty="0"/>
          </a:p>
        </p:txBody>
      </p:sp>
      <p:sp>
        <p:nvSpPr>
          <p:cNvPr id="10" name="TextBox 9">
            <a:extLst>
              <a:ext uri="{FF2B5EF4-FFF2-40B4-BE49-F238E27FC236}">
                <a16:creationId xmlns:a16="http://schemas.microsoft.com/office/drawing/2014/main" id="{006819B4-3A99-32C8-F154-97A7A7DDE8A0}"/>
              </a:ext>
            </a:extLst>
          </p:cNvPr>
          <p:cNvSpPr txBox="1"/>
          <p:nvPr/>
        </p:nvSpPr>
        <p:spPr>
          <a:xfrm>
            <a:off x="1097279" y="1737360"/>
            <a:ext cx="10124667" cy="2062103"/>
          </a:xfrm>
          <a:prstGeom prst="rect">
            <a:avLst/>
          </a:prstGeom>
          <a:noFill/>
        </p:spPr>
        <p:txBody>
          <a:bodyPr wrap="square">
            <a:spAutoFit/>
          </a:bodyPr>
          <a:lstStyle/>
          <a:p>
            <a:pPr marL="285750" indent="-285750">
              <a:buFont typeface="Arial" panose="020B0604020202020204" pitchFamily="34" charset="0"/>
              <a:buChar char="•"/>
            </a:pPr>
            <a:r>
              <a:rPr lang="en-US" sz="3200" dirty="0"/>
              <a:t>How to calculate the memory address of an element in a two-dimensional array based on its indices, taking into account whether the array is stored in row-major order or column-major order.</a:t>
            </a:r>
            <a:endParaRPr lang="en-PK" sz="3200" dirty="0"/>
          </a:p>
        </p:txBody>
      </p:sp>
    </p:spTree>
    <p:extLst>
      <p:ext uri="{BB962C8B-B14F-4D97-AF65-F5344CB8AC3E}">
        <p14:creationId xmlns:p14="http://schemas.microsoft.com/office/powerpoint/2010/main" val="428817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FAD-00C5-890D-F860-0DAA6CA123CC}"/>
              </a:ext>
            </a:extLst>
          </p:cNvPr>
          <p:cNvSpPr>
            <a:spLocks noGrp="1"/>
          </p:cNvSpPr>
          <p:nvPr>
            <p:ph type="title"/>
          </p:nvPr>
        </p:nvSpPr>
        <p:spPr/>
        <p:txBody>
          <a:bodyPr/>
          <a:lstStyle/>
          <a:p>
            <a:r>
              <a:rPr lang="en-US" dirty="0"/>
              <a:t>2D Arrays</a:t>
            </a:r>
            <a:endParaRPr lang="en-PK" dirty="0"/>
          </a:p>
        </p:txBody>
      </p:sp>
      <p:pic>
        <p:nvPicPr>
          <p:cNvPr id="4" name="Picture 3">
            <a:extLst>
              <a:ext uri="{FF2B5EF4-FFF2-40B4-BE49-F238E27FC236}">
                <a16:creationId xmlns:a16="http://schemas.microsoft.com/office/drawing/2014/main" id="{8D29DD06-5F59-3CC3-03C4-DF02E6DD9888}"/>
              </a:ext>
            </a:extLst>
          </p:cNvPr>
          <p:cNvPicPr>
            <a:picLocks noChangeAspect="1"/>
          </p:cNvPicPr>
          <p:nvPr/>
        </p:nvPicPr>
        <p:blipFill>
          <a:blip r:embed="rId3"/>
          <a:stretch>
            <a:fillRect/>
          </a:stretch>
        </p:blipFill>
        <p:spPr>
          <a:xfrm>
            <a:off x="1449987" y="1814637"/>
            <a:ext cx="9771960" cy="4135304"/>
          </a:xfrm>
          <a:prstGeom prst="rect">
            <a:avLst/>
          </a:prstGeom>
        </p:spPr>
      </p:pic>
      <p:sp>
        <p:nvSpPr>
          <p:cNvPr id="3" name="TextBox 2">
            <a:extLst>
              <a:ext uri="{FF2B5EF4-FFF2-40B4-BE49-F238E27FC236}">
                <a16:creationId xmlns:a16="http://schemas.microsoft.com/office/drawing/2014/main" id="{FAD7AC3A-D1E2-0C28-D76F-2E31D39B0353}"/>
              </a:ext>
            </a:extLst>
          </p:cNvPr>
          <p:cNvSpPr txBox="1"/>
          <p:nvPr/>
        </p:nvSpPr>
        <p:spPr>
          <a:xfrm>
            <a:off x="4350103" y="6027218"/>
            <a:ext cx="3971728" cy="369332"/>
          </a:xfrm>
          <a:prstGeom prst="rect">
            <a:avLst/>
          </a:prstGeom>
          <a:noFill/>
        </p:spPr>
        <p:txBody>
          <a:bodyPr wrap="none" rtlCol="0">
            <a:spAutoFit/>
          </a:bodyPr>
          <a:lstStyle/>
          <a:p>
            <a:r>
              <a:rPr lang="en-US" dirty="0"/>
              <a:t>Read notes of this slide for more details!</a:t>
            </a:r>
            <a:endParaRPr lang="en-PK" dirty="0"/>
          </a:p>
        </p:txBody>
      </p:sp>
    </p:spTree>
    <p:extLst>
      <p:ext uri="{BB962C8B-B14F-4D97-AF65-F5344CB8AC3E}">
        <p14:creationId xmlns:p14="http://schemas.microsoft.com/office/powerpoint/2010/main" val="258093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FAD-00C5-890D-F860-0DAA6CA123CC}"/>
              </a:ext>
            </a:extLst>
          </p:cNvPr>
          <p:cNvSpPr>
            <a:spLocks noGrp="1"/>
          </p:cNvSpPr>
          <p:nvPr>
            <p:ph type="title"/>
          </p:nvPr>
        </p:nvSpPr>
        <p:spPr/>
        <p:txBody>
          <a:bodyPr>
            <a:normAutofit fontScale="90000"/>
          </a:bodyPr>
          <a:lstStyle/>
          <a:p>
            <a:r>
              <a:rPr lang="en-US" dirty="0"/>
              <a:t>Calculate address of any element in 2D array</a:t>
            </a:r>
            <a:br>
              <a:rPr lang="en-US" dirty="0"/>
            </a:br>
            <a:r>
              <a:rPr lang="en-US" dirty="0"/>
              <a:t>Example 2</a:t>
            </a:r>
            <a:endParaRPr lang="en-PK" dirty="0"/>
          </a:p>
        </p:txBody>
      </p:sp>
      <p:pic>
        <p:nvPicPr>
          <p:cNvPr id="7" name="Picture 6">
            <a:extLst>
              <a:ext uri="{FF2B5EF4-FFF2-40B4-BE49-F238E27FC236}">
                <a16:creationId xmlns:a16="http://schemas.microsoft.com/office/drawing/2014/main" id="{F53DED71-E1B9-248C-9D4E-3F591B0F289F}"/>
              </a:ext>
            </a:extLst>
          </p:cNvPr>
          <p:cNvPicPr>
            <a:picLocks noChangeAspect="1"/>
          </p:cNvPicPr>
          <p:nvPr/>
        </p:nvPicPr>
        <p:blipFill>
          <a:blip r:embed="rId3"/>
          <a:stretch>
            <a:fillRect/>
          </a:stretch>
        </p:blipFill>
        <p:spPr>
          <a:xfrm>
            <a:off x="1097280" y="2042919"/>
            <a:ext cx="10124668" cy="2449110"/>
          </a:xfrm>
          <a:prstGeom prst="rect">
            <a:avLst/>
          </a:prstGeom>
        </p:spPr>
      </p:pic>
      <p:sp>
        <p:nvSpPr>
          <p:cNvPr id="8" name="TextBox 7">
            <a:extLst>
              <a:ext uri="{FF2B5EF4-FFF2-40B4-BE49-F238E27FC236}">
                <a16:creationId xmlns:a16="http://schemas.microsoft.com/office/drawing/2014/main" id="{7C81627E-4159-5C61-D9AF-2FC2AE71063C}"/>
              </a:ext>
            </a:extLst>
          </p:cNvPr>
          <p:cNvSpPr txBox="1"/>
          <p:nvPr/>
        </p:nvSpPr>
        <p:spPr>
          <a:xfrm>
            <a:off x="1097280" y="6362224"/>
            <a:ext cx="8815387" cy="523220"/>
          </a:xfrm>
          <a:prstGeom prst="rect">
            <a:avLst/>
          </a:prstGeom>
          <a:noFill/>
        </p:spPr>
        <p:txBody>
          <a:bodyPr wrap="square">
            <a:spAutoFit/>
          </a:bodyPr>
          <a:lstStyle/>
          <a:p>
            <a:r>
              <a:rPr lang="en-US" sz="1400" dirty="0">
                <a:solidFill>
                  <a:schemeClr val="bg1"/>
                </a:solidFill>
              </a:rPr>
              <a:t>Source: https://www.geeksforgeeks.org/calculation-of-address-of-element-of-1-d-2-d-and-3-d-using-row-major-and-column-major-order/</a:t>
            </a:r>
            <a:endParaRPr lang="en-PK" sz="1400" dirty="0">
              <a:solidFill>
                <a:schemeClr val="bg1"/>
              </a:solidFill>
            </a:endParaRPr>
          </a:p>
        </p:txBody>
      </p:sp>
    </p:spTree>
    <p:extLst>
      <p:ext uri="{BB962C8B-B14F-4D97-AF65-F5344CB8AC3E}">
        <p14:creationId xmlns:p14="http://schemas.microsoft.com/office/powerpoint/2010/main" val="2205547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28627-CB64-87DB-96F4-386503AEF994}"/>
              </a:ext>
            </a:extLst>
          </p:cNvPr>
          <p:cNvSpPr>
            <a:spLocks noGrp="1"/>
          </p:cNvSpPr>
          <p:nvPr>
            <p:ph type="title"/>
          </p:nvPr>
        </p:nvSpPr>
        <p:spPr/>
        <p:txBody>
          <a:bodyPr/>
          <a:lstStyle/>
          <a:p>
            <a:r>
              <a:rPr lang="en-US" dirty="0"/>
              <a:t>Arrays</a:t>
            </a:r>
            <a:endParaRPr lang="en-PK" dirty="0"/>
          </a:p>
        </p:txBody>
      </p:sp>
      <p:sp>
        <p:nvSpPr>
          <p:cNvPr id="3" name="Content Placeholder 2">
            <a:extLst>
              <a:ext uri="{FF2B5EF4-FFF2-40B4-BE49-F238E27FC236}">
                <a16:creationId xmlns:a16="http://schemas.microsoft.com/office/drawing/2014/main" id="{CC0DA9D7-039A-FB43-3CAA-934178ED744B}"/>
              </a:ext>
            </a:extLst>
          </p:cNvPr>
          <p:cNvSpPr>
            <a:spLocks noGrp="1"/>
          </p:cNvSpPr>
          <p:nvPr>
            <p:ph idx="1"/>
          </p:nvPr>
        </p:nvSpPr>
        <p:spPr/>
        <p:txBody>
          <a:bodyPr/>
          <a:lstStyle/>
          <a:p>
            <a:r>
              <a:rPr lang="en-US" dirty="0"/>
              <a:t>Consider the following program:</a:t>
            </a:r>
          </a:p>
          <a:p>
            <a:endParaRPr lang="en-PK" dirty="0"/>
          </a:p>
        </p:txBody>
      </p:sp>
      <p:pic>
        <p:nvPicPr>
          <p:cNvPr id="7" name="Picture 6">
            <a:extLst>
              <a:ext uri="{FF2B5EF4-FFF2-40B4-BE49-F238E27FC236}">
                <a16:creationId xmlns:a16="http://schemas.microsoft.com/office/drawing/2014/main" id="{3D23108B-6F74-050B-ADDF-63E7D4478F86}"/>
              </a:ext>
            </a:extLst>
          </p:cNvPr>
          <p:cNvPicPr>
            <a:picLocks noChangeAspect="1"/>
          </p:cNvPicPr>
          <p:nvPr/>
        </p:nvPicPr>
        <p:blipFill>
          <a:blip r:embed="rId2"/>
          <a:stretch>
            <a:fillRect/>
          </a:stretch>
        </p:blipFill>
        <p:spPr>
          <a:xfrm>
            <a:off x="4037898" y="2876255"/>
            <a:ext cx="3675407" cy="2555282"/>
          </a:xfrm>
          <a:prstGeom prst="rect">
            <a:avLst/>
          </a:prstGeom>
          <a:ln>
            <a:solidFill>
              <a:schemeClr val="tx1"/>
            </a:solidFill>
          </a:ln>
        </p:spPr>
      </p:pic>
    </p:spTree>
    <p:extLst>
      <p:ext uri="{BB962C8B-B14F-4D97-AF65-F5344CB8AC3E}">
        <p14:creationId xmlns:p14="http://schemas.microsoft.com/office/powerpoint/2010/main" val="282184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FAD-00C5-890D-F860-0DAA6CA123CC}"/>
              </a:ext>
            </a:extLst>
          </p:cNvPr>
          <p:cNvSpPr>
            <a:spLocks noGrp="1"/>
          </p:cNvSpPr>
          <p:nvPr>
            <p:ph type="title"/>
          </p:nvPr>
        </p:nvSpPr>
        <p:spPr/>
        <p:txBody>
          <a:bodyPr>
            <a:normAutofit fontScale="90000"/>
          </a:bodyPr>
          <a:lstStyle/>
          <a:p>
            <a:r>
              <a:rPr lang="en-US" dirty="0"/>
              <a:t>Calculate address of any element in 2D array</a:t>
            </a:r>
            <a:br>
              <a:rPr lang="en-US" dirty="0"/>
            </a:br>
            <a:r>
              <a:rPr lang="en-US" dirty="0"/>
              <a:t>Example 2: Solution</a:t>
            </a:r>
            <a:endParaRPr lang="en-PK" dirty="0"/>
          </a:p>
        </p:txBody>
      </p:sp>
      <p:sp>
        <p:nvSpPr>
          <p:cNvPr id="8" name="TextBox 7">
            <a:extLst>
              <a:ext uri="{FF2B5EF4-FFF2-40B4-BE49-F238E27FC236}">
                <a16:creationId xmlns:a16="http://schemas.microsoft.com/office/drawing/2014/main" id="{ABCCC348-6F85-5C41-CDE0-833822D4C096}"/>
              </a:ext>
            </a:extLst>
          </p:cNvPr>
          <p:cNvSpPr txBox="1"/>
          <p:nvPr/>
        </p:nvSpPr>
        <p:spPr>
          <a:xfrm>
            <a:off x="1036320" y="1663267"/>
            <a:ext cx="10507980" cy="4493538"/>
          </a:xfrm>
          <a:prstGeom prst="rect">
            <a:avLst/>
          </a:prstGeom>
          <a:noFill/>
        </p:spPr>
        <p:txBody>
          <a:bodyPr wrap="square">
            <a:spAutoFit/>
          </a:bodyPr>
          <a:lstStyle/>
          <a:p>
            <a:pPr algn="l"/>
            <a:r>
              <a:rPr lang="en-US" sz="2200" i="0" u="none" strike="noStrike" baseline="0" dirty="0">
                <a:latin typeface="Calibri" panose="020F0502020204030204" pitchFamily="34" charset="0"/>
              </a:rPr>
              <a:t>Base address B = 100</a:t>
            </a:r>
          </a:p>
          <a:p>
            <a:pPr algn="l"/>
            <a:r>
              <a:rPr lang="en-US" sz="2200" i="0" u="none" strike="noStrike" baseline="0" dirty="0">
                <a:latin typeface="Calibri" panose="020F0502020204030204" pitchFamily="34" charset="0"/>
              </a:rPr>
              <a:t>Storage size of one element store in any array W = 1 Bytes</a:t>
            </a:r>
          </a:p>
          <a:p>
            <a:pPr algn="l"/>
            <a:r>
              <a:rPr lang="en-US" sz="2200" i="0" u="none" strike="noStrike" baseline="0" dirty="0">
                <a:latin typeface="Calibri" panose="020F0502020204030204" pitchFamily="34" charset="0"/>
              </a:rPr>
              <a:t>Row Subset of an element whose address to be found I = 8</a:t>
            </a:r>
          </a:p>
          <a:p>
            <a:pPr algn="l"/>
            <a:r>
              <a:rPr lang="en-US" sz="2200" i="0" u="none" strike="noStrike" baseline="0" dirty="0">
                <a:latin typeface="Calibri" panose="020F0502020204030204" pitchFamily="34" charset="0"/>
              </a:rPr>
              <a:t>Column Subset of an element whose address to be found J = 6</a:t>
            </a:r>
          </a:p>
          <a:p>
            <a:pPr algn="l"/>
            <a:r>
              <a:rPr lang="en-US" sz="2200" i="0" u="none" strike="noStrike" baseline="0" dirty="0">
                <a:latin typeface="Calibri" panose="020F0502020204030204" pitchFamily="34" charset="0"/>
              </a:rPr>
              <a:t>Lower Limit of row/start row index of matrix LR = 1</a:t>
            </a:r>
          </a:p>
          <a:p>
            <a:pPr algn="l"/>
            <a:r>
              <a:rPr lang="en-US" sz="2200" i="0" u="none" strike="noStrike" baseline="0" dirty="0">
                <a:latin typeface="Calibri" panose="020F0502020204030204" pitchFamily="34" charset="0"/>
              </a:rPr>
              <a:t>Lower Limit of column/start column index of matrix = 1</a:t>
            </a:r>
          </a:p>
          <a:p>
            <a:pPr algn="l"/>
            <a:r>
              <a:rPr lang="en-US" sz="2200" i="0" u="none" strike="noStrike" baseline="0" dirty="0">
                <a:latin typeface="Calibri" panose="020F0502020204030204" pitchFamily="34" charset="0"/>
              </a:rPr>
              <a:t>Number of column given in the matrix N = Upper Bound – Lower Bound + 1</a:t>
            </a:r>
          </a:p>
          <a:p>
            <a:pPr algn="l"/>
            <a:r>
              <a:rPr lang="en-PK" sz="2200" i="0" u="none" strike="noStrike" baseline="0" dirty="0">
                <a:latin typeface="Calibri" panose="020F0502020204030204" pitchFamily="34" charset="0"/>
              </a:rPr>
              <a:t>= 15 – 1 + 1</a:t>
            </a:r>
          </a:p>
          <a:p>
            <a:pPr algn="l"/>
            <a:r>
              <a:rPr lang="en-PK" sz="2200" i="0" u="none" strike="noStrike" baseline="0" dirty="0">
                <a:latin typeface="Calibri" panose="020F0502020204030204" pitchFamily="34" charset="0"/>
              </a:rPr>
              <a:t>= 15</a:t>
            </a:r>
          </a:p>
          <a:p>
            <a:pPr algn="l"/>
            <a:r>
              <a:rPr lang="en-US" sz="2200" i="0" u="none" strike="noStrike" baseline="0" dirty="0">
                <a:latin typeface="Calibri" panose="020F0502020204030204" pitchFamily="34" charset="0"/>
              </a:rPr>
              <a:t>Formula: Address of A[I][J] = B + W * ((I – LR) * N + (J – LC))</a:t>
            </a:r>
          </a:p>
          <a:p>
            <a:pPr algn="l"/>
            <a:r>
              <a:rPr lang="en-US" sz="2200" i="0" u="none" strike="noStrike" baseline="0" dirty="0">
                <a:latin typeface="Calibri" panose="020F0502020204030204" pitchFamily="34" charset="0"/>
              </a:rPr>
              <a:t>Solution: Address of A[8][6] = 100 + 1 * ((8 – 1) * 15 + (6 – 1))</a:t>
            </a:r>
          </a:p>
          <a:p>
            <a:pPr algn="l"/>
            <a:r>
              <a:rPr lang="en-PK" sz="2200" i="0" u="none" strike="noStrike" baseline="0" dirty="0">
                <a:latin typeface="Calibri" panose="020F0502020204030204" pitchFamily="34" charset="0"/>
              </a:rPr>
              <a:t>= 100 + 1 * ((7) * 15 + (5))</a:t>
            </a:r>
          </a:p>
          <a:p>
            <a:pPr algn="l"/>
            <a:r>
              <a:rPr lang="en-PK" sz="2200" i="0" u="none" strike="noStrike" baseline="0" dirty="0">
                <a:latin typeface="Calibri" panose="020F0502020204030204" pitchFamily="34" charset="0"/>
              </a:rPr>
              <a:t>= 100 + 1 * (110)</a:t>
            </a:r>
            <a:r>
              <a:rPr lang="en-US" sz="2200" i="0" u="none" strike="noStrike" baseline="0" dirty="0">
                <a:latin typeface="Calibri" panose="020F0502020204030204" pitchFamily="34" charset="0"/>
              </a:rPr>
              <a:t> = Address of A[I][J] = 210</a:t>
            </a:r>
            <a:endParaRPr lang="en-PK" sz="2200" dirty="0"/>
          </a:p>
        </p:txBody>
      </p:sp>
      <p:sp>
        <p:nvSpPr>
          <p:cNvPr id="9" name="TextBox 8">
            <a:extLst>
              <a:ext uri="{FF2B5EF4-FFF2-40B4-BE49-F238E27FC236}">
                <a16:creationId xmlns:a16="http://schemas.microsoft.com/office/drawing/2014/main" id="{EF737B1C-5B1E-9729-83D0-4396B90F0FE6}"/>
              </a:ext>
            </a:extLst>
          </p:cNvPr>
          <p:cNvSpPr txBox="1"/>
          <p:nvPr/>
        </p:nvSpPr>
        <p:spPr>
          <a:xfrm>
            <a:off x="1097280" y="6362224"/>
            <a:ext cx="8815387" cy="523220"/>
          </a:xfrm>
          <a:prstGeom prst="rect">
            <a:avLst/>
          </a:prstGeom>
          <a:noFill/>
        </p:spPr>
        <p:txBody>
          <a:bodyPr wrap="square">
            <a:spAutoFit/>
          </a:bodyPr>
          <a:lstStyle/>
          <a:p>
            <a:r>
              <a:rPr lang="en-US" sz="1400" dirty="0">
                <a:solidFill>
                  <a:schemeClr val="bg1"/>
                </a:solidFill>
              </a:rPr>
              <a:t>Source: https://www.geeksforgeeks.org/calculation-of-address-of-element-of-1-d-2-d-and-3-d-using-row-major-and-column-major-order/</a:t>
            </a:r>
            <a:endParaRPr lang="en-PK" sz="1400" dirty="0">
              <a:solidFill>
                <a:schemeClr val="bg1"/>
              </a:solidFill>
            </a:endParaRPr>
          </a:p>
        </p:txBody>
      </p:sp>
    </p:spTree>
    <p:extLst>
      <p:ext uri="{BB962C8B-B14F-4D97-AF65-F5344CB8AC3E}">
        <p14:creationId xmlns:p14="http://schemas.microsoft.com/office/powerpoint/2010/main" val="3470267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FAD-00C5-890D-F860-0DAA6CA123CC}"/>
              </a:ext>
            </a:extLst>
          </p:cNvPr>
          <p:cNvSpPr>
            <a:spLocks noGrp="1"/>
          </p:cNvSpPr>
          <p:nvPr>
            <p:ph type="title"/>
          </p:nvPr>
        </p:nvSpPr>
        <p:spPr/>
        <p:txBody>
          <a:bodyPr>
            <a:normAutofit/>
          </a:bodyPr>
          <a:lstStyle/>
          <a:p>
            <a:r>
              <a:rPr lang="en-US" dirty="0"/>
              <a:t>Multi-dimensional Arrays</a:t>
            </a:r>
            <a:br>
              <a:rPr lang="en-US" dirty="0"/>
            </a:br>
            <a:r>
              <a:rPr lang="en-US" dirty="0"/>
              <a:t>3D-Arrays</a:t>
            </a:r>
            <a:endParaRPr lang="en-PK" dirty="0"/>
          </a:p>
        </p:txBody>
      </p:sp>
      <p:pic>
        <p:nvPicPr>
          <p:cNvPr id="5" name="Picture 4">
            <a:extLst>
              <a:ext uri="{FF2B5EF4-FFF2-40B4-BE49-F238E27FC236}">
                <a16:creationId xmlns:a16="http://schemas.microsoft.com/office/drawing/2014/main" id="{86D5D20E-86BE-75BA-97B3-E75A581EDD63}"/>
              </a:ext>
            </a:extLst>
          </p:cNvPr>
          <p:cNvPicPr>
            <a:picLocks noChangeAspect="1"/>
          </p:cNvPicPr>
          <p:nvPr/>
        </p:nvPicPr>
        <p:blipFill>
          <a:blip r:embed="rId3"/>
          <a:stretch>
            <a:fillRect/>
          </a:stretch>
        </p:blipFill>
        <p:spPr>
          <a:xfrm>
            <a:off x="1097280" y="2241662"/>
            <a:ext cx="10124667" cy="3530255"/>
          </a:xfrm>
          <a:prstGeom prst="rect">
            <a:avLst/>
          </a:prstGeom>
        </p:spPr>
      </p:pic>
    </p:spTree>
    <p:extLst>
      <p:ext uri="{BB962C8B-B14F-4D97-AF65-F5344CB8AC3E}">
        <p14:creationId xmlns:p14="http://schemas.microsoft.com/office/powerpoint/2010/main" val="425974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FAD-00C5-890D-F860-0DAA6CA123CC}"/>
              </a:ext>
            </a:extLst>
          </p:cNvPr>
          <p:cNvSpPr>
            <a:spLocks noGrp="1"/>
          </p:cNvSpPr>
          <p:nvPr>
            <p:ph type="title"/>
          </p:nvPr>
        </p:nvSpPr>
        <p:spPr/>
        <p:txBody>
          <a:bodyPr>
            <a:normAutofit/>
          </a:bodyPr>
          <a:lstStyle/>
          <a:p>
            <a:r>
              <a:rPr lang="en-US" dirty="0"/>
              <a:t>Multi-dimensional Arrays</a:t>
            </a:r>
            <a:br>
              <a:rPr lang="en-US" dirty="0"/>
            </a:br>
            <a:r>
              <a:rPr lang="en-US" dirty="0"/>
              <a:t>3D-Arrays</a:t>
            </a:r>
            <a:endParaRPr lang="en-PK" dirty="0"/>
          </a:p>
        </p:txBody>
      </p:sp>
      <p:sp>
        <p:nvSpPr>
          <p:cNvPr id="7" name="TextBox 6">
            <a:extLst>
              <a:ext uri="{FF2B5EF4-FFF2-40B4-BE49-F238E27FC236}">
                <a16:creationId xmlns:a16="http://schemas.microsoft.com/office/drawing/2014/main" id="{47F0467E-17E4-6DE6-E264-E2737C9A8C58}"/>
              </a:ext>
            </a:extLst>
          </p:cNvPr>
          <p:cNvSpPr txBox="1"/>
          <p:nvPr/>
        </p:nvSpPr>
        <p:spPr>
          <a:xfrm>
            <a:off x="1097280" y="6362224"/>
            <a:ext cx="8815387" cy="523220"/>
          </a:xfrm>
          <a:prstGeom prst="rect">
            <a:avLst/>
          </a:prstGeom>
          <a:noFill/>
        </p:spPr>
        <p:txBody>
          <a:bodyPr wrap="square">
            <a:spAutoFit/>
          </a:bodyPr>
          <a:lstStyle/>
          <a:p>
            <a:r>
              <a:rPr lang="en-US" sz="1400" dirty="0">
                <a:solidFill>
                  <a:schemeClr val="bg1"/>
                </a:solidFill>
              </a:rPr>
              <a:t>Source: https://www.geeksforgeeks.org/calculation-of-address-of-element-of-1-d-2-d-and-3-d-using-row-major-and-column-major-order/</a:t>
            </a:r>
            <a:endParaRPr lang="en-PK" sz="1400" dirty="0">
              <a:solidFill>
                <a:schemeClr val="bg1"/>
              </a:solidFill>
            </a:endParaRPr>
          </a:p>
        </p:txBody>
      </p:sp>
      <p:sp>
        <p:nvSpPr>
          <p:cNvPr id="10" name="TextBox 9">
            <a:extLst>
              <a:ext uri="{FF2B5EF4-FFF2-40B4-BE49-F238E27FC236}">
                <a16:creationId xmlns:a16="http://schemas.microsoft.com/office/drawing/2014/main" id="{AA6BFBA1-00AD-3432-295C-6797FFD6D219}"/>
              </a:ext>
            </a:extLst>
          </p:cNvPr>
          <p:cNvSpPr txBox="1"/>
          <p:nvPr/>
        </p:nvSpPr>
        <p:spPr>
          <a:xfrm>
            <a:off x="1097280" y="1843176"/>
            <a:ext cx="10058400" cy="2677656"/>
          </a:xfrm>
          <a:prstGeom prst="rect">
            <a:avLst/>
          </a:prstGeom>
          <a:noFill/>
        </p:spPr>
        <p:txBody>
          <a:bodyPr wrap="square">
            <a:spAutoFit/>
          </a:bodyPr>
          <a:lstStyle/>
          <a:p>
            <a:pPr algn="just"/>
            <a:r>
              <a:rPr lang="en-US" sz="2800" dirty="0"/>
              <a:t>In 3-dimensional arrays, in general we will assume that the </a:t>
            </a:r>
            <a:r>
              <a:rPr lang="en-US" sz="2800" b="1" dirty="0"/>
              <a:t>first index </a:t>
            </a:r>
            <a:r>
              <a:rPr lang="en-US" sz="2800" dirty="0"/>
              <a:t>represents </a:t>
            </a:r>
            <a:r>
              <a:rPr lang="en-US" sz="2800" b="1" dirty="0"/>
              <a:t>width</a:t>
            </a:r>
            <a:r>
              <a:rPr lang="en-US" sz="2800" dirty="0"/>
              <a:t> of the array, the </a:t>
            </a:r>
            <a:r>
              <a:rPr lang="en-US" sz="2800" b="1" dirty="0"/>
              <a:t>second index </a:t>
            </a:r>
            <a:r>
              <a:rPr lang="en-US" sz="2800" dirty="0"/>
              <a:t>represents the </a:t>
            </a:r>
            <a:r>
              <a:rPr lang="en-US" sz="2800" b="1" dirty="0"/>
              <a:t>row</a:t>
            </a:r>
            <a:r>
              <a:rPr lang="en-US" sz="2800" dirty="0"/>
              <a:t> of the array and third index represents the </a:t>
            </a:r>
            <a:r>
              <a:rPr lang="en-US" sz="2800" b="1" dirty="0"/>
              <a:t>column</a:t>
            </a:r>
            <a:r>
              <a:rPr lang="en-US" sz="2800" dirty="0"/>
              <a:t> of the array.</a:t>
            </a:r>
          </a:p>
          <a:p>
            <a:pPr algn="just"/>
            <a:endParaRPr lang="en-US" sz="2800" dirty="0"/>
          </a:p>
          <a:p>
            <a:pPr algn="ctr"/>
            <a:r>
              <a:rPr lang="en-US" sz="2800" dirty="0"/>
              <a:t>(</a:t>
            </a:r>
            <a:r>
              <a:rPr lang="en-US" sz="2800" dirty="0" err="1"/>
              <a:t>width_size</a:t>
            </a:r>
            <a:r>
              <a:rPr lang="en-US" sz="2800" dirty="0"/>
              <a:t>, </a:t>
            </a:r>
            <a:r>
              <a:rPr lang="en-US" sz="2800" dirty="0" err="1"/>
              <a:t>row_size</a:t>
            </a:r>
            <a:r>
              <a:rPr lang="en-US" sz="2800" dirty="0"/>
              <a:t>, </a:t>
            </a:r>
            <a:r>
              <a:rPr lang="en-US" sz="2800" dirty="0" err="1"/>
              <a:t>column_size</a:t>
            </a:r>
            <a:endParaRPr lang="en-PK" sz="2800" dirty="0"/>
          </a:p>
        </p:txBody>
      </p:sp>
    </p:spTree>
    <p:extLst>
      <p:ext uri="{BB962C8B-B14F-4D97-AF65-F5344CB8AC3E}">
        <p14:creationId xmlns:p14="http://schemas.microsoft.com/office/powerpoint/2010/main" val="3243997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FAD-00C5-890D-F860-0DAA6CA123CC}"/>
              </a:ext>
            </a:extLst>
          </p:cNvPr>
          <p:cNvSpPr>
            <a:spLocks noGrp="1"/>
          </p:cNvSpPr>
          <p:nvPr>
            <p:ph type="title"/>
          </p:nvPr>
        </p:nvSpPr>
        <p:spPr/>
        <p:txBody>
          <a:bodyPr>
            <a:normAutofit/>
          </a:bodyPr>
          <a:lstStyle/>
          <a:p>
            <a:r>
              <a:rPr lang="en-US" dirty="0"/>
              <a:t>Multi-dimensional Arrays</a:t>
            </a:r>
            <a:br>
              <a:rPr lang="en-US" dirty="0"/>
            </a:br>
            <a:r>
              <a:rPr lang="en-US" dirty="0"/>
              <a:t>3D-Arrays</a:t>
            </a:r>
            <a:endParaRPr lang="en-PK" dirty="0"/>
          </a:p>
        </p:txBody>
      </p:sp>
      <p:pic>
        <p:nvPicPr>
          <p:cNvPr id="4" name="Picture 3">
            <a:extLst>
              <a:ext uri="{FF2B5EF4-FFF2-40B4-BE49-F238E27FC236}">
                <a16:creationId xmlns:a16="http://schemas.microsoft.com/office/drawing/2014/main" id="{4F350566-EF3E-DDBB-A94D-01B30B9B3063}"/>
              </a:ext>
            </a:extLst>
          </p:cNvPr>
          <p:cNvPicPr>
            <a:picLocks noChangeAspect="1"/>
          </p:cNvPicPr>
          <p:nvPr/>
        </p:nvPicPr>
        <p:blipFill>
          <a:blip r:embed="rId3"/>
          <a:stretch>
            <a:fillRect/>
          </a:stretch>
        </p:blipFill>
        <p:spPr>
          <a:xfrm>
            <a:off x="2071067" y="1919169"/>
            <a:ext cx="8110826" cy="3945029"/>
          </a:xfrm>
          <a:prstGeom prst="rect">
            <a:avLst/>
          </a:prstGeom>
          <a:ln>
            <a:solidFill>
              <a:schemeClr val="tx1"/>
            </a:solidFill>
          </a:ln>
        </p:spPr>
      </p:pic>
      <p:sp>
        <p:nvSpPr>
          <p:cNvPr id="7" name="TextBox 6">
            <a:extLst>
              <a:ext uri="{FF2B5EF4-FFF2-40B4-BE49-F238E27FC236}">
                <a16:creationId xmlns:a16="http://schemas.microsoft.com/office/drawing/2014/main" id="{47F0467E-17E4-6DE6-E264-E2737C9A8C58}"/>
              </a:ext>
            </a:extLst>
          </p:cNvPr>
          <p:cNvSpPr txBox="1"/>
          <p:nvPr/>
        </p:nvSpPr>
        <p:spPr>
          <a:xfrm>
            <a:off x="1097280" y="6362224"/>
            <a:ext cx="8815387" cy="523220"/>
          </a:xfrm>
          <a:prstGeom prst="rect">
            <a:avLst/>
          </a:prstGeom>
          <a:noFill/>
        </p:spPr>
        <p:txBody>
          <a:bodyPr wrap="square">
            <a:spAutoFit/>
          </a:bodyPr>
          <a:lstStyle/>
          <a:p>
            <a:r>
              <a:rPr lang="en-US" sz="1400" dirty="0">
                <a:solidFill>
                  <a:schemeClr val="bg1"/>
                </a:solidFill>
              </a:rPr>
              <a:t>Source: https://www.geeksforgeeks.org/calculation-of-address-of-element-of-1-d-2-d-and-3-d-using-row-major-and-column-major-order/</a:t>
            </a:r>
            <a:endParaRPr lang="en-PK" sz="1400" dirty="0">
              <a:solidFill>
                <a:schemeClr val="bg1"/>
              </a:solidFill>
            </a:endParaRPr>
          </a:p>
        </p:txBody>
      </p:sp>
    </p:spTree>
    <p:extLst>
      <p:ext uri="{BB962C8B-B14F-4D97-AF65-F5344CB8AC3E}">
        <p14:creationId xmlns:p14="http://schemas.microsoft.com/office/powerpoint/2010/main" val="759711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FAD-00C5-890D-F860-0DAA6CA123CC}"/>
              </a:ext>
            </a:extLst>
          </p:cNvPr>
          <p:cNvSpPr>
            <a:spLocks noGrp="1"/>
          </p:cNvSpPr>
          <p:nvPr>
            <p:ph type="title"/>
          </p:nvPr>
        </p:nvSpPr>
        <p:spPr/>
        <p:txBody>
          <a:bodyPr>
            <a:normAutofit/>
          </a:bodyPr>
          <a:lstStyle/>
          <a:p>
            <a:r>
              <a:rPr lang="en-US" dirty="0"/>
              <a:t>Multi-dimensional Arrays</a:t>
            </a:r>
            <a:br>
              <a:rPr lang="en-US" dirty="0"/>
            </a:br>
            <a:r>
              <a:rPr lang="en-US" dirty="0"/>
              <a:t>3D-Arrays</a:t>
            </a:r>
            <a:endParaRPr lang="en-PK" dirty="0"/>
          </a:p>
        </p:txBody>
      </p:sp>
      <p:pic>
        <p:nvPicPr>
          <p:cNvPr id="5" name="Picture 4">
            <a:extLst>
              <a:ext uri="{FF2B5EF4-FFF2-40B4-BE49-F238E27FC236}">
                <a16:creationId xmlns:a16="http://schemas.microsoft.com/office/drawing/2014/main" id="{1DA7BC1D-085C-0C93-E954-820E21C3AB7D}"/>
              </a:ext>
            </a:extLst>
          </p:cNvPr>
          <p:cNvPicPr>
            <a:picLocks noChangeAspect="1"/>
          </p:cNvPicPr>
          <p:nvPr/>
        </p:nvPicPr>
        <p:blipFill>
          <a:blip r:embed="rId3"/>
          <a:stretch>
            <a:fillRect/>
          </a:stretch>
        </p:blipFill>
        <p:spPr>
          <a:xfrm>
            <a:off x="1097280" y="1985009"/>
            <a:ext cx="10124667" cy="2852140"/>
          </a:xfrm>
          <a:prstGeom prst="rect">
            <a:avLst/>
          </a:prstGeom>
        </p:spPr>
      </p:pic>
    </p:spTree>
    <p:extLst>
      <p:ext uri="{BB962C8B-B14F-4D97-AF65-F5344CB8AC3E}">
        <p14:creationId xmlns:p14="http://schemas.microsoft.com/office/powerpoint/2010/main" val="1950102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FAD-00C5-890D-F860-0DAA6CA123CC}"/>
              </a:ext>
            </a:extLst>
          </p:cNvPr>
          <p:cNvSpPr>
            <a:spLocks noGrp="1"/>
          </p:cNvSpPr>
          <p:nvPr>
            <p:ph type="title"/>
          </p:nvPr>
        </p:nvSpPr>
        <p:spPr/>
        <p:txBody>
          <a:bodyPr>
            <a:normAutofit/>
          </a:bodyPr>
          <a:lstStyle/>
          <a:p>
            <a:r>
              <a:rPr lang="en-US" dirty="0"/>
              <a:t>3D-Arrays</a:t>
            </a:r>
            <a:br>
              <a:rPr lang="en-US" dirty="0"/>
            </a:br>
            <a:r>
              <a:rPr lang="en-US" dirty="0"/>
              <a:t>Row Major Order</a:t>
            </a:r>
            <a:endParaRPr lang="en-PK" dirty="0"/>
          </a:p>
        </p:txBody>
      </p:sp>
      <p:sp>
        <p:nvSpPr>
          <p:cNvPr id="10" name="TextBox 9">
            <a:extLst>
              <a:ext uri="{FF2B5EF4-FFF2-40B4-BE49-F238E27FC236}">
                <a16:creationId xmlns:a16="http://schemas.microsoft.com/office/drawing/2014/main" id="{A54E0184-BDFA-856B-AD17-00D8C75DB9E6}"/>
              </a:ext>
            </a:extLst>
          </p:cNvPr>
          <p:cNvSpPr txBox="1"/>
          <p:nvPr/>
        </p:nvSpPr>
        <p:spPr>
          <a:xfrm>
            <a:off x="1097279" y="1832104"/>
            <a:ext cx="10058399" cy="4401205"/>
          </a:xfrm>
          <a:prstGeom prst="rect">
            <a:avLst/>
          </a:prstGeom>
          <a:noFill/>
        </p:spPr>
        <p:txBody>
          <a:bodyPr wrap="square">
            <a:spAutoFit/>
          </a:bodyPr>
          <a:lstStyle/>
          <a:p>
            <a:pPr algn="l"/>
            <a:r>
              <a:rPr lang="en-US" sz="2800" b="0" i="0" u="none" strike="noStrike" baseline="0" dirty="0">
                <a:latin typeface="Calibri" panose="020F0502020204030204" pitchFamily="34" charset="0"/>
              </a:rPr>
              <a:t>Address of A[</a:t>
            </a:r>
            <a:r>
              <a:rPr lang="en-US" sz="2800" b="0" i="0" u="none" strike="noStrike" baseline="0" dirty="0" err="1">
                <a:latin typeface="Calibri" panose="020F0502020204030204" pitchFamily="34" charset="0"/>
              </a:rPr>
              <a:t>i</a:t>
            </a:r>
            <a:r>
              <a:rPr lang="en-US" sz="2800" b="0" i="0" u="none" strike="noStrike" baseline="0" dirty="0">
                <a:latin typeface="Calibri" panose="020F0502020204030204" pitchFamily="34" charset="0"/>
              </a:rPr>
              <a:t>][j][k] = B + W *(M * N(</a:t>
            </a:r>
            <a:r>
              <a:rPr lang="en-US" sz="2800" b="0" i="0" u="none" strike="noStrike" baseline="0" dirty="0" err="1">
                <a:latin typeface="Calibri" panose="020F0502020204030204" pitchFamily="34" charset="0"/>
              </a:rPr>
              <a:t>i</a:t>
            </a:r>
            <a:r>
              <a:rPr lang="en-US" sz="2800" b="0" i="0" u="none" strike="noStrike" baseline="0" dirty="0">
                <a:latin typeface="Calibri" panose="020F0502020204030204" pitchFamily="34" charset="0"/>
              </a:rPr>
              <a:t>-x) + N *(j-y) + (k-z))</a:t>
            </a:r>
          </a:p>
          <a:p>
            <a:pPr algn="l"/>
            <a:r>
              <a:rPr lang="en-US" sz="2800" b="0" i="0" u="none" strike="noStrike" baseline="0" dirty="0">
                <a:latin typeface="Calibri" panose="020F0502020204030204" pitchFamily="34" charset="0"/>
              </a:rPr>
              <a:t>Here:</a:t>
            </a:r>
          </a:p>
          <a:p>
            <a:pPr algn="l"/>
            <a:r>
              <a:rPr lang="en-US" sz="2800" b="0" i="0" u="none" strike="noStrike" baseline="0" dirty="0">
                <a:latin typeface="Calibri" panose="020F0502020204030204" pitchFamily="34" charset="0"/>
              </a:rPr>
              <a:t>B = Base Address (start address)</a:t>
            </a:r>
          </a:p>
          <a:p>
            <a:pPr algn="l"/>
            <a:r>
              <a:rPr lang="en-US" sz="2800" b="0" i="0" u="none" strike="noStrike" baseline="0" dirty="0">
                <a:latin typeface="Calibri" panose="020F0502020204030204" pitchFamily="34" charset="0"/>
              </a:rPr>
              <a:t>W = Weight (storage size of one element stored in the array)</a:t>
            </a:r>
          </a:p>
          <a:p>
            <a:pPr algn="l"/>
            <a:r>
              <a:rPr lang="en-US" sz="2800" b="0" i="0" u="none" strike="noStrike" baseline="0" dirty="0">
                <a:latin typeface="Calibri" panose="020F0502020204030204" pitchFamily="34" charset="0"/>
              </a:rPr>
              <a:t>M = Row (total number of rows)</a:t>
            </a:r>
          </a:p>
          <a:p>
            <a:pPr algn="l"/>
            <a:r>
              <a:rPr lang="en-US" sz="2800" b="0" i="0" u="none" strike="noStrike" baseline="0" dirty="0">
                <a:latin typeface="Calibri" panose="020F0502020204030204" pitchFamily="34" charset="0"/>
              </a:rPr>
              <a:t>N = Column (total number of columns)</a:t>
            </a:r>
          </a:p>
          <a:p>
            <a:pPr algn="l"/>
            <a:r>
              <a:rPr lang="en-US" sz="2800" b="0" i="0" u="none" strike="noStrike" baseline="0" dirty="0">
                <a:latin typeface="Calibri" panose="020F0502020204030204" pitchFamily="34" charset="0"/>
              </a:rPr>
              <a:t>P = Width (total number of cells depth-wise)</a:t>
            </a:r>
          </a:p>
          <a:p>
            <a:pPr algn="l"/>
            <a:r>
              <a:rPr lang="en-US" sz="2800" b="0" i="0" u="none" strike="noStrike" baseline="0" dirty="0">
                <a:latin typeface="Calibri" panose="020F0502020204030204" pitchFamily="34" charset="0"/>
              </a:rPr>
              <a:t>x = Lower Bound of Row</a:t>
            </a:r>
          </a:p>
          <a:p>
            <a:pPr algn="l"/>
            <a:r>
              <a:rPr lang="en-US" sz="2800" b="0" i="0" u="none" strike="noStrike" baseline="0" dirty="0">
                <a:latin typeface="Calibri" panose="020F0502020204030204" pitchFamily="34" charset="0"/>
              </a:rPr>
              <a:t>y = Lower Bound of Column</a:t>
            </a:r>
          </a:p>
          <a:p>
            <a:pPr algn="l"/>
            <a:r>
              <a:rPr lang="en-US" sz="2800" b="0" i="0" u="none" strike="noStrike" baseline="0" dirty="0">
                <a:latin typeface="Calibri" panose="020F0502020204030204" pitchFamily="34" charset="0"/>
              </a:rPr>
              <a:t>z = Lower Bound of Width</a:t>
            </a:r>
            <a:endParaRPr lang="en-PK" sz="2800" dirty="0"/>
          </a:p>
        </p:txBody>
      </p:sp>
      <p:sp>
        <p:nvSpPr>
          <p:cNvPr id="11" name="TextBox 10">
            <a:extLst>
              <a:ext uri="{FF2B5EF4-FFF2-40B4-BE49-F238E27FC236}">
                <a16:creationId xmlns:a16="http://schemas.microsoft.com/office/drawing/2014/main" id="{1F31F80F-E623-71B6-3EC4-70CE50A56A1C}"/>
              </a:ext>
            </a:extLst>
          </p:cNvPr>
          <p:cNvSpPr txBox="1"/>
          <p:nvPr/>
        </p:nvSpPr>
        <p:spPr>
          <a:xfrm>
            <a:off x="7347177" y="5958721"/>
            <a:ext cx="4128543" cy="369332"/>
          </a:xfrm>
          <a:prstGeom prst="rect">
            <a:avLst/>
          </a:prstGeom>
          <a:noFill/>
        </p:spPr>
        <p:txBody>
          <a:bodyPr wrap="square" rtlCol="0">
            <a:spAutoFit/>
          </a:bodyPr>
          <a:lstStyle/>
          <a:p>
            <a:r>
              <a:rPr lang="en-US" dirty="0"/>
              <a:t>Please read slide notes for additional info!</a:t>
            </a:r>
            <a:endParaRPr lang="en-PK" dirty="0"/>
          </a:p>
        </p:txBody>
      </p:sp>
    </p:spTree>
    <p:extLst>
      <p:ext uri="{BB962C8B-B14F-4D97-AF65-F5344CB8AC3E}">
        <p14:creationId xmlns:p14="http://schemas.microsoft.com/office/powerpoint/2010/main" val="195113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E9C2-0FDB-8434-CD69-E33FFDE8D293}"/>
              </a:ext>
            </a:extLst>
          </p:cNvPr>
          <p:cNvSpPr>
            <a:spLocks noGrp="1"/>
          </p:cNvSpPr>
          <p:nvPr>
            <p:ph type="title"/>
          </p:nvPr>
        </p:nvSpPr>
        <p:spPr/>
        <p:txBody>
          <a:bodyPr>
            <a:normAutofit fontScale="90000"/>
          </a:bodyPr>
          <a:lstStyle/>
          <a:p>
            <a:r>
              <a:rPr lang="en-US" dirty="0"/>
              <a:t>Calculate address of any element in 3D array</a:t>
            </a:r>
            <a:br>
              <a:rPr lang="en-US" dirty="0"/>
            </a:br>
            <a:r>
              <a:rPr lang="en-US" dirty="0"/>
              <a:t>Example 3</a:t>
            </a:r>
            <a:endParaRPr lang="en-PK" dirty="0"/>
          </a:p>
        </p:txBody>
      </p:sp>
      <p:sp>
        <p:nvSpPr>
          <p:cNvPr id="5" name="TextBox 4">
            <a:extLst>
              <a:ext uri="{FF2B5EF4-FFF2-40B4-BE49-F238E27FC236}">
                <a16:creationId xmlns:a16="http://schemas.microsoft.com/office/drawing/2014/main" id="{C4DCA9FD-770C-CD1C-4BB5-83B0207743F1}"/>
              </a:ext>
            </a:extLst>
          </p:cNvPr>
          <p:cNvSpPr txBox="1"/>
          <p:nvPr/>
        </p:nvSpPr>
        <p:spPr>
          <a:xfrm>
            <a:off x="1097280" y="1737360"/>
            <a:ext cx="10058400" cy="2308324"/>
          </a:xfrm>
          <a:prstGeom prst="rect">
            <a:avLst/>
          </a:prstGeom>
          <a:noFill/>
        </p:spPr>
        <p:txBody>
          <a:bodyPr wrap="square">
            <a:spAutoFit/>
          </a:bodyPr>
          <a:lstStyle/>
          <a:p>
            <a:pPr algn="l"/>
            <a:r>
              <a:rPr lang="en-US" sz="3600" b="0" i="0" u="none" strike="noStrike" baseline="0" dirty="0">
                <a:latin typeface="Calibri" panose="020F0502020204030204" pitchFamily="34" charset="0"/>
              </a:rPr>
              <a:t>Given an array, </a:t>
            </a:r>
            <a:r>
              <a:rPr lang="en-US" sz="3600" b="0" i="0" u="none" strike="noStrike" baseline="0" dirty="0" err="1">
                <a:latin typeface="Calibri" panose="020F0502020204030204" pitchFamily="34" charset="0"/>
              </a:rPr>
              <a:t>arr</a:t>
            </a:r>
            <a:r>
              <a:rPr lang="en-US" sz="3600" b="0" i="0" u="none" strike="noStrike" baseline="0" dirty="0">
                <a:latin typeface="Calibri" panose="020F0502020204030204" pitchFamily="34" charset="0"/>
              </a:rPr>
              <a:t>[1:9, -4:1, 5:10] with a base value of 400 and the size of each element is 2 Bytes in memory find the address of element </a:t>
            </a:r>
            <a:r>
              <a:rPr lang="en-US" sz="3600" b="0" i="0" u="none" strike="noStrike" baseline="0" dirty="0" err="1">
                <a:latin typeface="Calibri" panose="020F0502020204030204" pitchFamily="34" charset="0"/>
              </a:rPr>
              <a:t>arr</a:t>
            </a:r>
            <a:r>
              <a:rPr lang="en-US" sz="3600" b="0" i="0" u="none" strike="noStrike" baseline="0" dirty="0">
                <a:latin typeface="Calibri" panose="020F0502020204030204" pitchFamily="34" charset="0"/>
              </a:rPr>
              <a:t>[5][-1][8] with the help of row-major order?</a:t>
            </a:r>
            <a:endParaRPr lang="en-PK" sz="3600" dirty="0"/>
          </a:p>
        </p:txBody>
      </p:sp>
      <p:sp>
        <p:nvSpPr>
          <p:cNvPr id="6" name="TextBox 5">
            <a:extLst>
              <a:ext uri="{FF2B5EF4-FFF2-40B4-BE49-F238E27FC236}">
                <a16:creationId xmlns:a16="http://schemas.microsoft.com/office/drawing/2014/main" id="{06AD3572-B5C7-3514-8F47-EF3A5E86E335}"/>
              </a:ext>
            </a:extLst>
          </p:cNvPr>
          <p:cNvSpPr txBox="1"/>
          <p:nvPr/>
        </p:nvSpPr>
        <p:spPr>
          <a:xfrm>
            <a:off x="5463540" y="5920740"/>
            <a:ext cx="5692140" cy="369332"/>
          </a:xfrm>
          <a:prstGeom prst="rect">
            <a:avLst/>
          </a:prstGeom>
          <a:noFill/>
        </p:spPr>
        <p:txBody>
          <a:bodyPr wrap="square" rtlCol="0">
            <a:spAutoFit/>
          </a:bodyPr>
          <a:lstStyle/>
          <a:p>
            <a:r>
              <a:rPr lang="en-US" dirty="0"/>
              <a:t>Please read slide notes for info on lower bounds of arrays!</a:t>
            </a:r>
            <a:endParaRPr lang="en-PK" dirty="0"/>
          </a:p>
        </p:txBody>
      </p:sp>
      <p:sp>
        <p:nvSpPr>
          <p:cNvPr id="8" name="TextBox 7">
            <a:extLst>
              <a:ext uri="{FF2B5EF4-FFF2-40B4-BE49-F238E27FC236}">
                <a16:creationId xmlns:a16="http://schemas.microsoft.com/office/drawing/2014/main" id="{28916E2A-8D92-2913-2677-9A590C0D13EE}"/>
              </a:ext>
            </a:extLst>
          </p:cNvPr>
          <p:cNvSpPr txBox="1"/>
          <p:nvPr/>
        </p:nvSpPr>
        <p:spPr>
          <a:xfrm>
            <a:off x="1097280" y="6362224"/>
            <a:ext cx="8815387" cy="523220"/>
          </a:xfrm>
          <a:prstGeom prst="rect">
            <a:avLst/>
          </a:prstGeom>
          <a:noFill/>
        </p:spPr>
        <p:txBody>
          <a:bodyPr wrap="square">
            <a:spAutoFit/>
          </a:bodyPr>
          <a:lstStyle/>
          <a:p>
            <a:r>
              <a:rPr lang="en-US" sz="1400" dirty="0">
                <a:solidFill>
                  <a:schemeClr val="bg1"/>
                </a:solidFill>
              </a:rPr>
              <a:t>Source: https://www.geeksforgeeks.org/calculation-of-address-of-element-of-1-d-2-d-and-3-d-using-row-major-and-column-major-order/</a:t>
            </a:r>
            <a:endParaRPr lang="en-PK" sz="1400" dirty="0">
              <a:solidFill>
                <a:schemeClr val="bg1"/>
              </a:solidFill>
            </a:endParaRPr>
          </a:p>
        </p:txBody>
      </p:sp>
    </p:spTree>
    <p:extLst>
      <p:ext uri="{BB962C8B-B14F-4D97-AF65-F5344CB8AC3E}">
        <p14:creationId xmlns:p14="http://schemas.microsoft.com/office/powerpoint/2010/main" val="3641746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2F8B-706B-E45D-4BDE-A48E8A49930C}"/>
              </a:ext>
            </a:extLst>
          </p:cNvPr>
          <p:cNvSpPr>
            <a:spLocks noGrp="1"/>
          </p:cNvSpPr>
          <p:nvPr>
            <p:ph type="title"/>
          </p:nvPr>
        </p:nvSpPr>
        <p:spPr/>
        <p:txBody>
          <a:bodyPr>
            <a:normAutofit fontScale="90000"/>
          </a:bodyPr>
          <a:lstStyle/>
          <a:p>
            <a:r>
              <a:rPr lang="en-US" dirty="0"/>
              <a:t>Calculate address of any element in 3D array</a:t>
            </a:r>
            <a:br>
              <a:rPr lang="en-US" dirty="0"/>
            </a:br>
            <a:r>
              <a:rPr lang="en-US" dirty="0"/>
              <a:t>Example 3: Solution</a:t>
            </a:r>
            <a:endParaRPr lang="en-PK" dirty="0"/>
          </a:p>
        </p:txBody>
      </p:sp>
      <p:sp>
        <p:nvSpPr>
          <p:cNvPr id="5" name="TextBox 4">
            <a:extLst>
              <a:ext uri="{FF2B5EF4-FFF2-40B4-BE49-F238E27FC236}">
                <a16:creationId xmlns:a16="http://schemas.microsoft.com/office/drawing/2014/main" id="{61E8CDFC-7085-7194-136A-1049BAC85D7B}"/>
              </a:ext>
            </a:extLst>
          </p:cNvPr>
          <p:cNvSpPr txBox="1"/>
          <p:nvPr/>
        </p:nvSpPr>
        <p:spPr>
          <a:xfrm>
            <a:off x="1036320" y="1770083"/>
            <a:ext cx="10119360" cy="4493538"/>
          </a:xfrm>
          <a:prstGeom prst="rect">
            <a:avLst/>
          </a:prstGeom>
          <a:noFill/>
        </p:spPr>
        <p:txBody>
          <a:bodyPr wrap="square">
            <a:spAutoFit/>
          </a:bodyPr>
          <a:lstStyle/>
          <a:p>
            <a:r>
              <a:rPr lang="en-US" sz="2200" dirty="0"/>
              <a:t>Base address B = 400</a:t>
            </a:r>
          </a:p>
          <a:p>
            <a:r>
              <a:rPr lang="en-US" sz="2200" dirty="0"/>
              <a:t>Storage size of one element store in any array(in Byte) W = 2</a:t>
            </a:r>
          </a:p>
          <a:p>
            <a:r>
              <a:rPr lang="en-US" sz="2200" dirty="0"/>
              <a:t>Lower Limit of blocks in matrix x = 1</a:t>
            </a:r>
          </a:p>
          <a:p>
            <a:r>
              <a:rPr lang="en-US" sz="2200" dirty="0"/>
              <a:t>Lower Limit of row/start row index of matrix y = -4 </a:t>
            </a:r>
          </a:p>
          <a:p>
            <a:r>
              <a:rPr lang="en-US" sz="2200" dirty="0"/>
              <a:t>Lower Limit of column/start column index of matrix z = 5</a:t>
            </a:r>
          </a:p>
          <a:p>
            <a:r>
              <a:rPr lang="en-US" sz="2200" dirty="0"/>
              <a:t>M(row) = Upper Bound – Lower Bound + 1 = 1 – (-4) + 1 = 6</a:t>
            </a:r>
          </a:p>
          <a:p>
            <a:r>
              <a:rPr lang="en-US" sz="2200" dirty="0"/>
              <a:t>N(Column)= Upper Bound – Lower Bound + 1 = 10 – 5 + 1 = 6</a:t>
            </a:r>
          </a:p>
          <a:p>
            <a:r>
              <a:rPr lang="en-US" sz="2200" b="1" dirty="0"/>
              <a:t>Formula used:                                                </a:t>
            </a:r>
          </a:p>
          <a:p>
            <a:r>
              <a:rPr lang="en-US" sz="2200" dirty="0"/>
              <a:t>Address of[I][J][K] =B + W (M * N(</a:t>
            </a:r>
            <a:r>
              <a:rPr lang="en-US" sz="2200" dirty="0" err="1"/>
              <a:t>i</a:t>
            </a:r>
            <a:r>
              <a:rPr lang="en-US" sz="2200" dirty="0"/>
              <a:t>-x) + N *(j-y) + (k-z))</a:t>
            </a:r>
          </a:p>
          <a:p>
            <a:r>
              <a:rPr lang="en-US" sz="2200" b="1" dirty="0"/>
              <a:t>Solution:</a:t>
            </a:r>
          </a:p>
          <a:p>
            <a:r>
              <a:rPr lang="en-US" sz="2200" dirty="0"/>
              <a:t>Address of </a:t>
            </a:r>
            <a:r>
              <a:rPr lang="en-US" sz="2200" dirty="0" err="1"/>
              <a:t>arr</a:t>
            </a:r>
            <a:r>
              <a:rPr lang="en-US" sz="2200" dirty="0"/>
              <a:t>[5][-1][8] = 400 + 2 * {[6 * 6 * (5 – 1)] + 6 * [(-1 + 4)]} + [8 – 5]</a:t>
            </a:r>
          </a:p>
          <a:p>
            <a:r>
              <a:rPr lang="en-US" sz="2200" dirty="0"/>
              <a:t>                             = 400 + 2 * (6*6*4)+(6*3)+3</a:t>
            </a:r>
          </a:p>
          <a:p>
            <a:r>
              <a:rPr lang="en-US" sz="2200" dirty="0"/>
              <a:t>                            = 400 + 2 * (165) = 730</a:t>
            </a:r>
            <a:endParaRPr lang="en-PK" sz="2200" dirty="0"/>
          </a:p>
        </p:txBody>
      </p:sp>
      <p:sp>
        <p:nvSpPr>
          <p:cNvPr id="6" name="TextBox 5">
            <a:extLst>
              <a:ext uri="{FF2B5EF4-FFF2-40B4-BE49-F238E27FC236}">
                <a16:creationId xmlns:a16="http://schemas.microsoft.com/office/drawing/2014/main" id="{49C62644-03B8-19FA-674E-EE382157AD33}"/>
              </a:ext>
            </a:extLst>
          </p:cNvPr>
          <p:cNvSpPr txBox="1"/>
          <p:nvPr/>
        </p:nvSpPr>
        <p:spPr>
          <a:xfrm>
            <a:off x="1097280" y="6362224"/>
            <a:ext cx="8815387" cy="523220"/>
          </a:xfrm>
          <a:prstGeom prst="rect">
            <a:avLst/>
          </a:prstGeom>
          <a:noFill/>
        </p:spPr>
        <p:txBody>
          <a:bodyPr wrap="square">
            <a:spAutoFit/>
          </a:bodyPr>
          <a:lstStyle/>
          <a:p>
            <a:r>
              <a:rPr lang="en-US" sz="1400" dirty="0">
                <a:solidFill>
                  <a:schemeClr val="bg1"/>
                </a:solidFill>
              </a:rPr>
              <a:t>Source: https://www.geeksforgeeks.org/calculation-of-address-of-element-of-1-d-2-d-and-3-d-using-row-major-and-column-major-order/</a:t>
            </a:r>
            <a:endParaRPr lang="en-PK" sz="1400" dirty="0">
              <a:solidFill>
                <a:schemeClr val="bg1"/>
              </a:solidFill>
            </a:endParaRPr>
          </a:p>
        </p:txBody>
      </p:sp>
    </p:spTree>
    <p:extLst>
      <p:ext uri="{BB962C8B-B14F-4D97-AF65-F5344CB8AC3E}">
        <p14:creationId xmlns:p14="http://schemas.microsoft.com/office/powerpoint/2010/main" val="3515806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FAD-00C5-890D-F860-0DAA6CA123CC}"/>
              </a:ext>
            </a:extLst>
          </p:cNvPr>
          <p:cNvSpPr>
            <a:spLocks noGrp="1"/>
          </p:cNvSpPr>
          <p:nvPr>
            <p:ph type="title"/>
          </p:nvPr>
        </p:nvSpPr>
        <p:spPr/>
        <p:txBody>
          <a:bodyPr>
            <a:normAutofit/>
          </a:bodyPr>
          <a:lstStyle/>
          <a:p>
            <a:r>
              <a:rPr lang="en-US" dirty="0"/>
              <a:t>3D-Arrays</a:t>
            </a:r>
            <a:br>
              <a:rPr lang="en-US" dirty="0"/>
            </a:br>
            <a:r>
              <a:rPr lang="en-US" dirty="0"/>
              <a:t>Column Major Order</a:t>
            </a:r>
            <a:endParaRPr lang="en-PK" dirty="0"/>
          </a:p>
        </p:txBody>
      </p:sp>
      <p:sp>
        <p:nvSpPr>
          <p:cNvPr id="10" name="TextBox 9">
            <a:extLst>
              <a:ext uri="{FF2B5EF4-FFF2-40B4-BE49-F238E27FC236}">
                <a16:creationId xmlns:a16="http://schemas.microsoft.com/office/drawing/2014/main" id="{A54E0184-BDFA-856B-AD17-00D8C75DB9E6}"/>
              </a:ext>
            </a:extLst>
          </p:cNvPr>
          <p:cNvSpPr txBox="1"/>
          <p:nvPr/>
        </p:nvSpPr>
        <p:spPr>
          <a:xfrm>
            <a:off x="1097279" y="1832104"/>
            <a:ext cx="10058399" cy="4401205"/>
          </a:xfrm>
          <a:prstGeom prst="rect">
            <a:avLst/>
          </a:prstGeom>
          <a:noFill/>
        </p:spPr>
        <p:txBody>
          <a:bodyPr wrap="square">
            <a:spAutoFit/>
          </a:bodyPr>
          <a:lstStyle/>
          <a:p>
            <a:pPr algn="l"/>
            <a:r>
              <a:rPr lang="en-US" sz="2800" dirty="0"/>
              <a:t>Address of A[</a:t>
            </a:r>
            <a:r>
              <a:rPr lang="en-US" sz="2800" dirty="0" err="1"/>
              <a:t>i</a:t>
            </a:r>
            <a:r>
              <a:rPr lang="en-US" sz="2800" dirty="0"/>
              <a:t>][j][k]= B + W(M * N(</a:t>
            </a:r>
            <a:r>
              <a:rPr lang="en-US" sz="2800" dirty="0" err="1"/>
              <a:t>i</a:t>
            </a:r>
            <a:r>
              <a:rPr lang="en-US" sz="2800" dirty="0"/>
              <a:t> – x) + M *(k – z) + (j – y))</a:t>
            </a:r>
          </a:p>
          <a:p>
            <a:pPr algn="l"/>
            <a:r>
              <a:rPr lang="en-US" sz="2800" dirty="0"/>
              <a:t>Here:</a:t>
            </a:r>
          </a:p>
          <a:p>
            <a:pPr algn="l"/>
            <a:r>
              <a:rPr lang="en-US" sz="2800" dirty="0"/>
              <a:t>B = Base Address (start address)</a:t>
            </a:r>
          </a:p>
          <a:p>
            <a:pPr algn="l"/>
            <a:r>
              <a:rPr lang="en-US" sz="2800" dirty="0"/>
              <a:t>W = Weight (storage size of one element stored in the array)</a:t>
            </a:r>
          </a:p>
          <a:p>
            <a:pPr algn="l"/>
            <a:r>
              <a:rPr lang="en-US" sz="2800" dirty="0"/>
              <a:t>M = Row (total number of rows)</a:t>
            </a:r>
          </a:p>
          <a:p>
            <a:pPr algn="l"/>
            <a:r>
              <a:rPr lang="en-US" sz="2800" dirty="0"/>
              <a:t>N = Column (total number of columns)</a:t>
            </a:r>
          </a:p>
          <a:p>
            <a:pPr algn="l"/>
            <a:r>
              <a:rPr lang="en-US" sz="2800" dirty="0"/>
              <a:t>P = Width (total number of cells depth-wise)</a:t>
            </a:r>
          </a:p>
          <a:p>
            <a:pPr algn="l"/>
            <a:r>
              <a:rPr lang="en-US" sz="2800" dirty="0"/>
              <a:t>x = Lower Bound of block (first </a:t>
            </a:r>
            <a:r>
              <a:rPr lang="en-US" sz="2800" dirty="0" err="1"/>
              <a:t>subscipt</a:t>
            </a:r>
            <a:r>
              <a:rPr lang="en-US" sz="2800" dirty="0"/>
              <a:t>)</a:t>
            </a:r>
          </a:p>
          <a:p>
            <a:pPr algn="l"/>
            <a:r>
              <a:rPr lang="en-US" sz="2800" dirty="0"/>
              <a:t>y = Lower Bound of Row</a:t>
            </a:r>
          </a:p>
          <a:p>
            <a:pPr algn="l"/>
            <a:r>
              <a:rPr lang="en-US" sz="2800" dirty="0"/>
              <a:t>z = Lower Bound of Column</a:t>
            </a:r>
            <a:endParaRPr lang="en-PK" sz="2800" dirty="0"/>
          </a:p>
        </p:txBody>
      </p:sp>
      <p:sp>
        <p:nvSpPr>
          <p:cNvPr id="11" name="TextBox 10">
            <a:extLst>
              <a:ext uri="{FF2B5EF4-FFF2-40B4-BE49-F238E27FC236}">
                <a16:creationId xmlns:a16="http://schemas.microsoft.com/office/drawing/2014/main" id="{1F31F80F-E623-71B6-3EC4-70CE50A56A1C}"/>
              </a:ext>
            </a:extLst>
          </p:cNvPr>
          <p:cNvSpPr txBox="1"/>
          <p:nvPr/>
        </p:nvSpPr>
        <p:spPr>
          <a:xfrm>
            <a:off x="7347177" y="5958721"/>
            <a:ext cx="4128543" cy="369332"/>
          </a:xfrm>
          <a:prstGeom prst="rect">
            <a:avLst/>
          </a:prstGeom>
          <a:noFill/>
        </p:spPr>
        <p:txBody>
          <a:bodyPr wrap="square" rtlCol="0">
            <a:spAutoFit/>
          </a:bodyPr>
          <a:lstStyle/>
          <a:p>
            <a:r>
              <a:rPr lang="en-US" dirty="0"/>
              <a:t>Please read slide notes for additional info!</a:t>
            </a:r>
            <a:endParaRPr lang="en-PK" dirty="0"/>
          </a:p>
        </p:txBody>
      </p:sp>
    </p:spTree>
    <p:extLst>
      <p:ext uri="{BB962C8B-B14F-4D97-AF65-F5344CB8AC3E}">
        <p14:creationId xmlns:p14="http://schemas.microsoft.com/office/powerpoint/2010/main" val="2357404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E9C2-0FDB-8434-CD69-E33FFDE8D293}"/>
              </a:ext>
            </a:extLst>
          </p:cNvPr>
          <p:cNvSpPr>
            <a:spLocks noGrp="1"/>
          </p:cNvSpPr>
          <p:nvPr>
            <p:ph type="title"/>
          </p:nvPr>
        </p:nvSpPr>
        <p:spPr/>
        <p:txBody>
          <a:bodyPr>
            <a:normAutofit fontScale="90000"/>
          </a:bodyPr>
          <a:lstStyle/>
          <a:p>
            <a:r>
              <a:rPr lang="en-US" dirty="0"/>
              <a:t>Calculate address of any element in 3D array</a:t>
            </a:r>
            <a:br>
              <a:rPr lang="en-US" dirty="0"/>
            </a:br>
            <a:r>
              <a:rPr lang="en-US" dirty="0"/>
              <a:t>Example 4</a:t>
            </a:r>
            <a:endParaRPr lang="en-PK" dirty="0"/>
          </a:p>
        </p:txBody>
      </p:sp>
      <p:sp>
        <p:nvSpPr>
          <p:cNvPr id="5" name="TextBox 4">
            <a:extLst>
              <a:ext uri="{FF2B5EF4-FFF2-40B4-BE49-F238E27FC236}">
                <a16:creationId xmlns:a16="http://schemas.microsoft.com/office/drawing/2014/main" id="{C4DCA9FD-770C-CD1C-4BB5-83B0207743F1}"/>
              </a:ext>
            </a:extLst>
          </p:cNvPr>
          <p:cNvSpPr txBox="1"/>
          <p:nvPr/>
        </p:nvSpPr>
        <p:spPr>
          <a:xfrm>
            <a:off x="1097280" y="1737360"/>
            <a:ext cx="10058400" cy="2308324"/>
          </a:xfrm>
          <a:prstGeom prst="rect">
            <a:avLst/>
          </a:prstGeom>
          <a:noFill/>
        </p:spPr>
        <p:txBody>
          <a:bodyPr wrap="square">
            <a:spAutoFit/>
          </a:bodyPr>
          <a:lstStyle/>
          <a:p>
            <a:pPr algn="l"/>
            <a:r>
              <a:rPr lang="en-US" sz="3600"/>
              <a:t>Given an array arr[1:8, -5:5, -10:5] with a base value of 400 and the size of each element is 4 Bytes in memory find the address of element arr[3][3][3] with the help of column-major order?</a:t>
            </a:r>
            <a:endParaRPr lang="en-PK" sz="3600" dirty="0"/>
          </a:p>
        </p:txBody>
      </p:sp>
      <p:sp>
        <p:nvSpPr>
          <p:cNvPr id="6" name="TextBox 5">
            <a:extLst>
              <a:ext uri="{FF2B5EF4-FFF2-40B4-BE49-F238E27FC236}">
                <a16:creationId xmlns:a16="http://schemas.microsoft.com/office/drawing/2014/main" id="{06AD3572-B5C7-3514-8F47-EF3A5E86E335}"/>
              </a:ext>
            </a:extLst>
          </p:cNvPr>
          <p:cNvSpPr txBox="1"/>
          <p:nvPr/>
        </p:nvSpPr>
        <p:spPr>
          <a:xfrm>
            <a:off x="5463540" y="5920740"/>
            <a:ext cx="5692140" cy="369332"/>
          </a:xfrm>
          <a:prstGeom prst="rect">
            <a:avLst/>
          </a:prstGeom>
          <a:noFill/>
        </p:spPr>
        <p:txBody>
          <a:bodyPr wrap="square" rtlCol="0">
            <a:spAutoFit/>
          </a:bodyPr>
          <a:lstStyle/>
          <a:p>
            <a:r>
              <a:rPr lang="en-US" dirty="0"/>
              <a:t>Please read slide notes for info on lower bounds of arrays!</a:t>
            </a:r>
            <a:endParaRPr lang="en-PK" dirty="0"/>
          </a:p>
        </p:txBody>
      </p:sp>
      <p:sp>
        <p:nvSpPr>
          <p:cNvPr id="8" name="TextBox 7">
            <a:extLst>
              <a:ext uri="{FF2B5EF4-FFF2-40B4-BE49-F238E27FC236}">
                <a16:creationId xmlns:a16="http://schemas.microsoft.com/office/drawing/2014/main" id="{28916E2A-8D92-2913-2677-9A590C0D13EE}"/>
              </a:ext>
            </a:extLst>
          </p:cNvPr>
          <p:cNvSpPr txBox="1"/>
          <p:nvPr/>
        </p:nvSpPr>
        <p:spPr>
          <a:xfrm>
            <a:off x="1097280" y="6362224"/>
            <a:ext cx="8815387" cy="523220"/>
          </a:xfrm>
          <a:prstGeom prst="rect">
            <a:avLst/>
          </a:prstGeom>
          <a:noFill/>
        </p:spPr>
        <p:txBody>
          <a:bodyPr wrap="square">
            <a:spAutoFit/>
          </a:bodyPr>
          <a:lstStyle/>
          <a:p>
            <a:r>
              <a:rPr lang="en-US" sz="1400" dirty="0">
                <a:solidFill>
                  <a:schemeClr val="bg1"/>
                </a:solidFill>
              </a:rPr>
              <a:t>Source: https://www.geeksforgeeks.org/calculation-of-address-of-element-of-1-d-2-d-and-3-d-using-row-major-and-column-major-order/</a:t>
            </a:r>
            <a:endParaRPr lang="en-PK" sz="1400" dirty="0">
              <a:solidFill>
                <a:schemeClr val="bg1"/>
              </a:solidFill>
            </a:endParaRPr>
          </a:p>
        </p:txBody>
      </p:sp>
    </p:spTree>
    <p:extLst>
      <p:ext uri="{BB962C8B-B14F-4D97-AF65-F5344CB8AC3E}">
        <p14:creationId xmlns:p14="http://schemas.microsoft.com/office/powerpoint/2010/main" val="2382853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239A-4653-15D1-E636-180E25946791}"/>
              </a:ext>
            </a:extLst>
          </p:cNvPr>
          <p:cNvSpPr>
            <a:spLocks noGrp="1"/>
          </p:cNvSpPr>
          <p:nvPr>
            <p:ph type="title"/>
          </p:nvPr>
        </p:nvSpPr>
        <p:spPr/>
        <p:txBody>
          <a:bodyPr/>
          <a:lstStyle/>
          <a:p>
            <a:r>
              <a:rPr lang="en-US" dirty="0"/>
              <a:t>Arrays</a:t>
            </a:r>
            <a:endParaRPr lang="en-PK" dirty="0"/>
          </a:p>
        </p:txBody>
      </p:sp>
      <p:sp>
        <p:nvSpPr>
          <p:cNvPr id="3" name="Content Placeholder 2">
            <a:extLst>
              <a:ext uri="{FF2B5EF4-FFF2-40B4-BE49-F238E27FC236}">
                <a16:creationId xmlns:a16="http://schemas.microsoft.com/office/drawing/2014/main" id="{C5CE34B2-CE0B-5E30-4A58-7D456BB7D75B}"/>
              </a:ext>
            </a:extLst>
          </p:cNvPr>
          <p:cNvSpPr>
            <a:spLocks noGrp="1"/>
          </p:cNvSpPr>
          <p:nvPr>
            <p:ph idx="1"/>
          </p:nvPr>
        </p:nvSpPr>
        <p:spPr/>
        <p:txBody>
          <a:bodyPr/>
          <a:lstStyle/>
          <a:p>
            <a:pPr>
              <a:buFont typeface="Arial" panose="020B0604020202020204" pitchFamily="34" charset="0"/>
              <a:buChar char="•"/>
            </a:pPr>
            <a:r>
              <a:rPr lang="en-US" dirty="0"/>
              <a:t>What is x? x is a name of collection of items. Its individual items are numbered from zero to one less than array size.</a:t>
            </a:r>
          </a:p>
          <a:p>
            <a:pPr>
              <a:buFont typeface="Arial" panose="020B0604020202020204" pitchFamily="34" charset="0"/>
              <a:buChar char="•"/>
            </a:pPr>
            <a:r>
              <a:rPr lang="en-US" dirty="0"/>
              <a:t>To access a cell, use the array name and an index as under:</a:t>
            </a:r>
          </a:p>
          <a:p>
            <a:pPr>
              <a:buFont typeface="Arial" panose="020B0604020202020204" pitchFamily="34" charset="0"/>
              <a:buChar char="•"/>
            </a:pPr>
            <a:r>
              <a:rPr lang="en-US" dirty="0"/>
              <a:t>x[0], x[1], x[2], x[3], x[4], x[5]</a:t>
            </a:r>
            <a:endParaRPr lang="en-PK" dirty="0"/>
          </a:p>
        </p:txBody>
      </p:sp>
      <p:pic>
        <p:nvPicPr>
          <p:cNvPr id="4" name="Picture 3">
            <a:extLst>
              <a:ext uri="{FF2B5EF4-FFF2-40B4-BE49-F238E27FC236}">
                <a16:creationId xmlns:a16="http://schemas.microsoft.com/office/drawing/2014/main" id="{49D3B5EA-A28C-9BA0-A251-72AB014AE77C}"/>
              </a:ext>
            </a:extLst>
          </p:cNvPr>
          <p:cNvPicPr>
            <a:picLocks noChangeAspect="1"/>
          </p:cNvPicPr>
          <p:nvPr/>
        </p:nvPicPr>
        <p:blipFill>
          <a:blip r:embed="rId2"/>
          <a:stretch>
            <a:fillRect/>
          </a:stretch>
        </p:blipFill>
        <p:spPr>
          <a:xfrm>
            <a:off x="7480273" y="3429000"/>
            <a:ext cx="3675407" cy="2555282"/>
          </a:xfrm>
          <a:prstGeom prst="rect">
            <a:avLst/>
          </a:prstGeom>
          <a:ln>
            <a:solidFill>
              <a:schemeClr val="tx1"/>
            </a:solidFill>
          </a:ln>
        </p:spPr>
      </p:pic>
    </p:spTree>
    <p:extLst>
      <p:ext uri="{BB962C8B-B14F-4D97-AF65-F5344CB8AC3E}">
        <p14:creationId xmlns:p14="http://schemas.microsoft.com/office/powerpoint/2010/main" val="433922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2F8B-706B-E45D-4BDE-A48E8A49930C}"/>
              </a:ext>
            </a:extLst>
          </p:cNvPr>
          <p:cNvSpPr>
            <a:spLocks noGrp="1"/>
          </p:cNvSpPr>
          <p:nvPr>
            <p:ph type="title"/>
          </p:nvPr>
        </p:nvSpPr>
        <p:spPr/>
        <p:txBody>
          <a:bodyPr>
            <a:normAutofit fontScale="90000"/>
          </a:bodyPr>
          <a:lstStyle/>
          <a:p>
            <a:r>
              <a:rPr lang="en-US" dirty="0"/>
              <a:t>Calculate address of any element in 3D array</a:t>
            </a:r>
            <a:br>
              <a:rPr lang="en-US" dirty="0"/>
            </a:br>
            <a:r>
              <a:rPr lang="en-US" dirty="0"/>
              <a:t>Example 4: Solution</a:t>
            </a:r>
            <a:endParaRPr lang="en-PK" dirty="0"/>
          </a:p>
        </p:txBody>
      </p:sp>
      <p:sp>
        <p:nvSpPr>
          <p:cNvPr id="5" name="TextBox 4">
            <a:extLst>
              <a:ext uri="{FF2B5EF4-FFF2-40B4-BE49-F238E27FC236}">
                <a16:creationId xmlns:a16="http://schemas.microsoft.com/office/drawing/2014/main" id="{61E8CDFC-7085-7194-136A-1049BAC85D7B}"/>
              </a:ext>
            </a:extLst>
          </p:cNvPr>
          <p:cNvSpPr txBox="1"/>
          <p:nvPr/>
        </p:nvSpPr>
        <p:spPr>
          <a:xfrm>
            <a:off x="1036320" y="1770083"/>
            <a:ext cx="10119360" cy="4493538"/>
          </a:xfrm>
          <a:prstGeom prst="rect">
            <a:avLst/>
          </a:prstGeom>
          <a:noFill/>
        </p:spPr>
        <p:txBody>
          <a:bodyPr wrap="square">
            <a:spAutoFit/>
          </a:bodyPr>
          <a:lstStyle/>
          <a:p>
            <a:r>
              <a:rPr lang="en-US" sz="2200" dirty="0"/>
              <a:t>Base address B = 400</a:t>
            </a:r>
          </a:p>
          <a:p>
            <a:r>
              <a:rPr lang="en-US" sz="2200" dirty="0"/>
              <a:t>Storage size of one element store in any array(in Byte) W = 4</a:t>
            </a:r>
          </a:p>
          <a:p>
            <a:r>
              <a:rPr lang="en-US" sz="2200" dirty="0"/>
              <a:t>Lower Limit of blocks in matrix x = 1</a:t>
            </a:r>
          </a:p>
          <a:p>
            <a:r>
              <a:rPr lang="en-US" sz="2200" dirty="0"/>
              <a:t>Lower Limit of row/start row index of matrix y = -5</a:t>
            </a:r>
          </a:p>
          <a:p>
            <a:r>
              <a:rPr lang="en-US" sz="2200" dirty="0"/>
              <a:t>Lower Limit of column/start column index of matrix z = -10</a:t>
            </a:r>
          </a:p>
          <a:p>
            <a:r>
              <a:rPr lang="en-US" sz="2200" dirty="0"/>
              <a:t>M (row)= Upper Bound – Lower Bound + 1 = 5 +5 + 1 = 11</a:t>
            </a:r>
          </a:p>
          <a:p>
            <a:r>
              <a:rPr lang="en-US" sz="2200" dirty="0"/>
              <a:t>N (column)= Upper Bound – Lower Bound + 1 = 5 + 10 + 1 = 16</a:t>
            </a:r>
          </a:p>
          <a:p>
            <a:r>
              <a:rPr lang="en-US" sz="2200" b="1" dirty="0"/>
              <a:t>Formula used:</a:t>
            </a:r>
          </a:p>
          <a:p>
            <a:r>
              <a:rPr lang="en-US" sz="2200" dirty="0"/>
              <a:t>Address of[</a:t>
            </a:r>
            <a:r>
              <a:rPr lang="en-US" sz="2200" dirty="0" err="1"/>
              <a:t>i</a:t>
            </a:r>
            <a:r>
              <a:rPr lang="en-US" sz="2200" dirty="0"/>
              <a:t>][j][k] = B + W(M * N(</a:t>
            </a:r>
            <a:r>
              <a:rPr lang="en-US" sz="2200" dirty="0" err="1"/>
              <a:t>i</a:t>
            </a:r>
            <a:r>
              <a:rPr lang="en-US" sz="2200" dirty="0"/>
              <a:t> – x) + M * (k-z) + (j-y))</a:t>
            </a:r>
          </a:p>
          <a:p>
            <a:r>
              <a:rPr lang="en-US" sz="2200" b="1" dirty="0"/>
              <a:t>Solution:</a:t>
            </a:r>
          </a:p>
          <a:p>
            <a:r>
              <a:rPr lang="en-US" sz="2200" dirty="0"/>
              <a:t>Address of </a:t>
            </a:r>
            <a:r>
              <a:rPr lang="en-US" sz="2200" dirty="0" err="1"/>
              <a:t>arr</a:t>
            </a:r>
            <a:r>
              <a:rPr lang="en-US" sz="2200" dirty="0"/>
              <a:t>[3][3][3] = 400 + 4 * ((11*16*(3-1)+11*(3-(-10)+(3-(-5)))</a:t>
            </a:r>
          </a:p>
          <a:p>
            <a:r>
              <a:rPr lang="en-US" sz="2200" dirty="0"/>
              <a:t>                                    = 400 + 4 * ((176*2 + 11*13 + 8)</a:t>
            </a:r>
          </a:p>
          <a:p>
            <a:r>
              <a:rPr lang="en-US" sz="2200" dirty="0"/>
              <a:t>                                   = 400 + 4 * (503)= 400 + 2012= 2412</a:t>
            </a:r>
            <a:endParaRPr lang="en-PK" sz="2200" dirty="0"/>
          </a:p>
        </p:txBody>
      </p:sp>
      <p:sp>
        <p:nvSpPr>
          <p:cNvPr id="6" name="TextBox 5">
            <a:extLst>
              <a:ext uri="{FF2B5EF4-FFF2-40B4-BE49-F238E27FC236}">
                <a16:creationId xmlns:a16="http://schemas.microsoft.com/office/drawing/2014/main" id="{49C62644-03B8-19FA-674E-EE382157AD33}"/>
              </a:ext>
            </a:extLst>
          </p:cNvPr>
          <p:cNvSpPr txBox="1"/>
          <p:nvPr/>
        </p:nvSpPr>
        <p:spPr>
          <a:xfrm>
            <a:off x="1097280" y="6362224"/>
            <a:ext cx="8815387" cy="523220"/>
          </a:xfrm>
          <a:prstGeom prst="rect">
            <a:avLst/>
          </a:prstGeom>
          <a:noFill/>
        </p:spPr>
        <p:txBody>
          <a:bodyPr wrap="square">
            <a:spAutoFit/>
          </a:bodyPr>
          <a:lstStyle/>
          <a:p>
            <a:r>
              <a:rPr lang="en-US" sz="1400" dirty="0">
                <a:solidFill>
                  <a:schemeClr val="bg1"/>
                </a:solidFill>
              </a:rPr>
              <a:t>Source: https://www.geeksforgeeks.org/calculation-of-address-of-element-of-1-d-2-d-and-3-d-using-row-major-and-column-major-order/</a:t>
            </a:r>
            <a:endParaRPr lang="en-PK" sz="1400" dirty="0">
              <a:solidFill>
                <a:schemeClr val="bg1"/>
              </a:solidFill>
            </a:endParaRPr>
          </a:p>
        </p:txBody>
      </p:sp>
    </p:spTree>
    <p:extLst>
      <p:ext uri="{BB962C8B-B14F-4D97-AF65-F5344CB8AC3E}">
        <p14:creationId xmlns:p14="http://schemas.microsoft.com/office/powerpoint/2010/main" val="2642359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2F8B-706B-E45D-4BDE-A48E8A49930C}"/>
              </a:ext>
            </a:extLst>
          </p:cNvPr>
          <p:cNvSpPr>
            <a:spLocks noGrp="1"/>
          </p:cNvSpPr>
          <p:nvPr>
            <p:ph type="title"/>
          </p:nvPr>
        </p:nvSpPr>
        <p:spPr/>
        <p:txBody>
          <a:bodyPr>
            <a:normAutofit/>
          </a:bodyPr>
          <a:lstStyle/>
          <a:p>
            <a:r>
              <a:rPr lang="en-US" dirty="0"/>
              <a:t>3D arrays</a:t>
            </a:r>
            <a:br>
              <a:rPr lang="en-US" dirty="0"/>
            </a:br>
            <a:r>
              <a:rPr lang="en-US" dirty="0"/>
              <a:t>Example 5</a:t>
            </a:r>
            <a:endParaRPr lang="en-PK" dirty="0"/>
          </a:p>
        </p:txBody>
      </p:sp>
      <p:sp>
        <p:nvSpPr>
          <p:cNvPr id="8" name="TextBox 7">
            <a:extLst>
              <a:ext uri="{FF2B5EF4-FFF2-40B4-BE49-F238E27FC236}">
                <a16:creationId xmlns:a16="http://schemas.microsoft.com/office/drawing/2014/main" id="{35942279-9ED9-F128-B9F5-29D50ED2C4B4}"/>
              </a:ext>
            </a:extLst>
          </p:cNvPr>
          <p:cNvSpPr txBox="1"/>
          <p:nvPr/>
        </p:nvSpPr>
        <p:spPr>
          <a:xfrm>
            <a:off x="1097280" y="1737360"/>
            <a:ext cx="10058400" cy="4278094"/>
          </a:xfrm>
          <a:prstGeom prst="rect">
            <a:avLst/>
          </a:prstGeom>
          <a:noFill/>
        </p:spPr>
        <p:txBody>
          <a:bodyPr wrap="square">
            <a:spAutoFit/>
          </a:bodyPr>
          <a:lstStyle/>
          <a:p>
            <a:r>
              <a:rPr lang="en-US" sz="3200" dirty="0"/>
              <a:t>Assume you have a three-dimensional array laid out in column-major order with the first element at indices (1, 1, 1) (width, row, </a:t>
            </a:r>
            <a:r>
              <a:rPr lang="en-US" sz="3200" dirty="0" err="1"/>
              <a:t>colum</a:t>
            </a:r>
            <a:r>
              <a:rPr lang="en-US" sz="3200" dirty="0"/>
              <a:t>). What are the indices of the next element in memory?</a:t>
            </a:r>
          </a:p>
          <a:p>
            <a:endParaRPr lang="en-US" sz="3200" dirty="0"/>
          </a:p>
          <a:p>
            <a:pPr algn="l"/>
            <a:r>
              <a:rPr lang="en-PK" sz="2800" b="0" i="0" u="none" strike="noStrike" baseline="0" dirty="0">
                <a:solidFill>
                  <a:srgbClr val="002060"/>
                </a:solidFill>
                <a:latin typeface="TimesNewRomanPSMT"/>
              </a:rPr>
              <a:t>1. </a:t>
            </a:r>
            <a:r>
              <a:rPr lang="en-PK" sz="2800" b="0" i="0" u="none" strike="noStrike" baseline="0" dirty="0">
                <a:solidFill>
                  <a:srgbClr val="000000"/>
                </a:solidFill>
                <a:latin typeface="Calibri" panose="020F0502020204030204" pitchFamily="34" charset="0"/>
              </a:rPr>
              <a:t>(2,1,1)</a:t>
            </a:r>
          </a:p>
          <a:p>
            <a:pPr algn="l"/>
            <a:r>
              <a:rPr lang="en-PK" sz="2800" b="0" i="0" u="none" strike="noStrike" baseline="0" dirty="0">
                <a:solidFill>
                  <a:srgbClr val="002060"/>
                </a:solidFill>
                <a:latin typeface="TimesNewRomanPSMT"/>
              </a:rPr>
              <a:t>2. </a:t>
            </a:r>
            <a:r>
              <a:rPr lang="en-PK" sz="2800" b="0" i="0" u="none" strike="noStrike" baseline="0" dirty="0">
                <a:solidFill>
                  <a:srgbClr val="000000"/>
                </a:solidFill>
                <a:latin typeface="Calibri" panose="020F0502020204030204" pitchFamily="34" charset="0"/>
              </a:rPr>
              <a:t>(1,2,1)</a:t>
            </a:r>
          </a:p>
          <a:p>
            <a:pPr algn="l"/>
            <a:r>
              <a:rPr lang="en-PK" sz="2800" b="0" i="0" u="none" strike="noStrike" baseline="0" dirty="0">
                <a:solidFill>
                  <a:srgbClr val="002060"/>
                </a:solidFill>
                <a:latin typeface="TimesNewRomanPSMT"/>
              </a:rPr>
              <a:t>3. </a:t>
            </a:r>
            <a:r>
              <a:rPr lang="en-PK" sz="2800" b="0" i="0" u="none" strike="noStrike" baseline="0" dirty="0">
                <a:solidFill>
                  <a:srgbClr val="000000"/>
                </a:solidFill>
                <a:latin typeface="Calibri" panose="020F0502020204030204" pitchFamily="34" charset="0"/>
              </a:rPr>
              <a:t>(1,1,2)</a:t>
            </a:r>
          </a:p>
          <a:p>
            <a:pPr algn="l"/>
            <a:r>
              <a:rPr lang="en-US" sz="2800" b="0" i="0" u="none" strike="noStrike" baseline="0" dirty="0">
                <a:solidFill>
                  <a:srgbClr val="002060"/>
                </a:solidFill>
                <a:latin typeface="TimesNewRomanPSMT"/>
              </a:rPr>
              <a:t>4. </a:t>
            </a:r>
            <a:r>
              <a:rPr lang="en-US" sz="2800" b="0" i="0" u="none" strike="noStrike" baseline="0" dirty="0">
                <a:solidFill>
                  <a:srgbClr val="000000"/>
                </a:solidFill>
                <a:latin typeface="Calibri" panose="020F0502020204030204" pitchFamily="34" charset="0"/>
              </a:rPr>
              <a:t>None of above</a:t>
            </a:r>
            <a:endParaRPr lang="en-PK" sz="4400" dirty="0"/>
          </a:p>
        </p:txBody>
      </p:sp>
      <p:sp>
        <p:nvSpPr>
          <p:cNvPr id="9" name="TextBox 8">
            <a:extLst>
              <a:ext uri="{FF2B5EF4-FFF2-40B4-BE49-F238E27FC236}">
                <a16:creationId xmlns:a16="http://schemas.microsoft.com/office/drawing/2014/main" id="{58E9CFD6-6C76-95A6-63B5-0695112ECE08}"/>
              </a:ext>
            </a:extLst>
          </p:cNvPr>
          <p:cNvSpPr txBox="1"/>
          <p:nvPr/>
        </p:nvSpPr>
        <p:spPr>
          <a:xfrm>
            <a:off x="9247367" y="6495359"/>
            <a:ext cx="1974580" cy="307777"/>
          </a:xfrm>
          <a:prstGeom prst="rect">
            <a:avLst/>
          </a:prstGeom>
          <a:noFill/>
        </p:spPr>
        <p:txBody>
          <a:bodyPr wrap="none" rtlCol="0">
            <a:spAutoFit/>
          </a:bodyPr>
          <a:lstStyle/>
          <a:p>
            <a:r>
              <a:rPr lang="en-US" sz="1400" dirty="0">
                <a:solidFill>
                  <a:schemeClr val="bg1"/>
                </a:solidFill>
              </a:rPr>
              <a:t>Credits: Dr. Sidra Sultana</a:t>
            </a:r>
            <a:endParaRPr lang="en-PK" sz="1400" dirty="0">
              <a:solidFill>
                <a:schemeClr val="bg1"/>
              </a:solidFill>
            </a:endParaRPr>
          </a:p>
        </p:txBody>
      </p:sp>
    </p:spTree>
    <p:extLst>
      <p:ext uri="{BB962C8B-B14F-4D97-AF65-F5344CB8AC3E}">
        <p14:creationId xmlns:p14="http://schemas.microsoft.com/office/powerpoint/2010/main" val="3504473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2F8B-706B-E45D-4BDE-A48E8A49930C}"/>
              </a:ext>
            </a:extLst>
          </p:cNvPr>
          <p:cNvSpPr>
            <a:spLocks noGrp="1"/>
          </p:cNvSpPr>
          <p:nvPr>
            <p:ph type="title"/>
          </p:nvPr>
        </p:nvSpPr>
        <p:spPr/>
        <p:txBody>
          <a:bodyPr>
            <a:normAutofit/>
          </a:bodyPr>
          <a:lstStyle/>
          <a:p>
            <a:r>
              <a:rPr lang="en-US" dirty="0"/>
              <a:t>3D arrays</a:t>
            </a:r>
            <a:br>
              <a:rPr lang="en-US" dirty="0"/>
            </a:br>
            <a:r>
              <a:rPr lang="en-US" dirty="0"/>
              <a:t>Example 5: Solution</a:t>
            </a:r>
            <a:endParaRPr lang="en-PK" dirty="0"/>
          </a:p>
        </p:txBody>
      </p:sp>
      <p:sp>
        <p:nvSpPr>
          <p:cNvPr id="8" name="TextBox 7">
            <a:extLst>
              <a:ext uri="{FF2B5EF4-FFF2-40B4-BE49-F238E27FC236}">
                <a16:creationId xmlns:a16="http://schemas.microsoft.com/office/drawing/2014/main" id="{35942279-9ED9-F128-B9F5-29D50ED2C4B4}"/>
              </a:ext>
            </a:extLst>
          </p:cNvPr>
          <p:cNvSpPr txBox="1"/>
          <p:nvPr/>
        </p:nvSpPr>
        <p:spPr>
          <a:xfrm>
            <a:off x="1097280" y="1737360"/>
            <a:ext cx="10058400" cy="4278094"/>
          </a:xfrm>
          <a:prstGeom prst="rect">
            <a:avLst/>
          </a:prstGeom>
          <a:noFill/>
        </p:spPr>
        <p:txBody>
          <a:bodyPr wrap="square">
            <a:spAutoFit/>
          </a:bodyPr>
          <a:lstStyle/>
          <a:p>
            <a:r>
              <a:rPr lang="en-US" sz="3200" dirty="0"/>
              <a:t>Assume you have a three-dimensional array laid out in column-major order with the first element at indices (1, 1, 1) (width, row, </a:t>
            </a:r>
            <a:r>
              <a:rPr lang="en-US" sz="3200" dirty="0" err="1"/>
              <a:t>colum</a:t>
            </a:r>
            <a:r>
              <a:rPr lang="en-US" sz="3200" dirty="0"/>
              <a:t>). What are the indices of the next element in memory?</a:t>
            </a:r>
          </a:p>
          <a:p>
            <a:endParaRPr lang="en-US" sz="3200" dirty="0"/>
          </a:p>
          <a:p>
            <a:pPr algn="l"/>
            <a:r>
              <a:rPr lang="en-PK" sz="2800" b="0" i="0" u="none" strike="noStrike" baseline="0" dirty="0">
                <a:solidFill>
                  <a:srgbClr val="002060"/>
                </a:solidFill>
                <a:latin typeface="TimesNewRomanPSMT"/>
              </a:rPr>
              <a:t>1. </a:t>
            </a:r>
            <a:r>
              <a:rPr lang="en-PK" sz="2800" b="0" i="0" u="none" strike="noStrike" baseline="0" dirty="0">
                <a:solidFill>
                  <a:srgbClr val="000000"/>
                </a:solidFill>
                <a:latin typeface="Calibri" panose="020F0502020204030204" pitchFamily="34" charset="0"/>
              </a:rPr>
              <a:t>(2,1,1)</a:t>
            </a:r>
          </a:p>
          <a:p>
            <a:pPr algn="l"/>
            <a:r>
              <a:rPr lang="en-PK" sz="2800" b="0" i="0" u="none" strike="noStrike" baseline="0" dirty="0">
                <a:solidFill>
                  <a:srgbClr val="002060"/>
                </a:solidFill>
                <a:latin typeface="TimesNewRomanPSMT"/>
              </a:rPr>
              <a:t>2. </a:t>
            </a:r>
            <a:r>
              <a:rPr lang="en-PK" sz="2800" b="0" i="0" u="none" strike="noStrike" baseline="0" dirty="0">
                <a:solidFill>
                  <a:srgbClr val="000000"/>
                </a:solidFill>
                <a:latin typeface="Calibri" panose="020F0502020204030204" pitchFamily="34" charset="0"/>
              </a:rPr>
              <a:t>(1,2,1)</a:t>
            </a:r>
            <a:r>
              <a:rPr lang="en-US" sz="2800" b="0" i="0" u="none" strike="noStrike" baseline="0" dirty="0">
                <a:solidFill>
                  <a:srgbClr val="000000"/>
                </a:solidFill>
                <a:latin typeface="Calibri" panose="020F0502020204030204" pitchFamily="34" charset="0"/>
              </a:rPr>
              <a:t> ←</a:t>
            </a:r>
            <a:endParaRPr lang="en-PK" sz="2800" b="0" i="0" u="none" strike="noStrike" baseline="0" dirty="0">
              <a:solidFill>
                <a:srgbClr val="000000"/>
              </a:solidFill>
              <a:latin typeface="Calibri" panose="020F0502020204030204" pitchFamily="34" charset="0"/>
            </a:endParaRPr>
          </a:p>
          <a:p>
            <a:pPr algn="l"/>
            <a:r>
              <a:rPr lang="en-PK" sz="2800" b="0" i="0" u="none" strike="noStrike" baseline="0" dirty="0">
                <a:solidFill>
                  <a:srgbClr val="002060"/>
                </a:solidFill>
                <a:latin typeface="TimesNewRomanPSMT"/>
              </a:rPr>
              <a:t>3. </a:t>
            </a:r>
            <a:r>
              <a:rPr lang="en-PK" sz="2800" b="0" i="0" u="none" strike="noStrike" baseline="0" dirty="0">
                <a:solidFill>
                  <a:srgbClr val="000000"/>
                </a:solidFill>
                <a:latin typeface="Calibri" panose="020F0502020204030204" pitchFamily="34" charset="0"/>
              </a:rPr>
              <a:t>(1,1,2)</a:t>
            </a:r>
          </a:p>
          <a:p>
            <a:pPr algn="l"/>
            <a:r>
              <a:rPr lang="en-US" sz="2800" b="0" i="0" u="none" strike="noStrike" baseline="0" dirty="0">
                <a:solidFill>
                  <a:srgbClr val="002060"/>
                </a:solidFill>
                <a:latin typeface="TimesNewRomanPSMT"/>
              </a:rPr>
              <a:t>4. </a:t>
            </a:r>
            <a:r>
              <a:rPr lang="en-US" sz="2800" b="0" i="0" u="none" strike="noStrike" baseline="0" dirty="0">
                <a:solidFill>
                  <a:srgbClr val="000000"/>
                </a:solidFill>
                <a:latin typeface="Calibri" panose="020F0502020204030204" pitchFamily="34" charset="0"/>
              </a:rPr>
              <a:t>None of above</a:t>
            </a:r>
            <a:endParaRPr lang="en-PK" sz="4400" dirty="0"/>
          </a:p>
        </p:txBody>
      </p:sp>
      <p:sp>
        <p:nvSpPr>
          <p:cNvPr id="3" name="TextBox 2">
            <a:extLst>
              <a:ext uri="{FF2B5EF4-FFF2-40B4-BE49-F238E27FC236}">
                <a16:creationId xmlns:a16="http://schemas.microsoft.com/office/drawing/2014/main" id="{EB362269-3EA2-44C4-7668-6F95F1108E94}"/>
              </a:ext>
            </a:extLst>
          </p:cNvPr>
          <p:cNvSpPr txBox="1"/>
          <p:nvPr/>
        </p:nvSpPr>
        <p:spPr>
          <a:xfrm>
            <a:off x="9247367" y="6495359"/>
            <a:ext cx="1974580" cy="307777"/>
          </a:xfrm>
          <a:prstGeom prst="rect">
            <a:avLst/>
          </a:prstGeom>
          <a:noFill/>
        </p:spPr>
        <p:txBody>
          <a:bodyPr wrap="none" rtlCol="0">
            <a:spAutoFit/>
          </a:bodyPr>
          <a:lstStyle/>
          <a:p>
            <a:r>
              <a:rPr lang="en-US" sz="1400" dirty="0">
                <a:solidFill>
                  <a:schemeClr val="bg1"/>
                </a:solidFill>
              </a:rPr>
              <a:t>Credits: Dr. Sidra Sultana</a:t>
            </a:r>
            <a:endParaRPr lang="en-PK" sz="1400" dirty="0">
              <a:solidFill>
                <a:schemeClr val="bg1"/>
              </a:solidFill>
            </a:endParaRPr>
          </a:p>
        </p:txBody>
      </p:sp>
    </p:spTree>
    <p:extLst>
      <p:ext uri="{BB962C8B-B14F-4D97-AF65-F5344CB8AC3E}">
        <p14:creationId xmlns:p14="http://schemas.microsoft.com/office/powerpoint/2010/main" val="733472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341F-278B-3841-1AEF-C09D48B32DE0}"/>
              </a:ext>
            </a:extLst>
          </p:cNvPr>
          <p:cNvSpPr>
            <a:spLocks noGrp="1"/>
          </p:cNvSpPr>
          <p:nvPr>
            <p:ph type="title"/>
          </p:nvPr>
        </p:nvSpPr>
        <p:spPr/>
        <p:txBody>
          <a:bodyPr/>
          <a:lstStyle/>
          <a:p>
            <a:r>
              <a:rPr lang="en-US" dirty="0"/>
              <a:t>Time complexities of Arrays</a:t>
            </a:r>
            <a:endParaRPr lang="en-PK" dirty="0"/>
          </a:p>
        </p:txBody>
      </p:sp>
      <p:sp>
        <p:nvSpPr>
          <p:cNvPr id="3" name="Content Placeholder 2">
            <a:extLst>
              <a:ext uri="{FF2B5EF4-FFF2-40B4-BE49-F238E27FC236}">
                <a16:creationId xmlns:a16="http://schemas.microsoft.com/office/drawing/2014/main" id="{614864E6-640D-8B10-CB38-E743680F6FD8}"/>
              </a:ext>
            </a:extLst>
          </p:cNvPr>
          <p:cNvSpPr>
            <a:spLocks noGrp="1"/>
          </p:cNvSpPr>
          <p:nvPr>
            <p:ph idx="1"/>
          </p:nvPr>
        </p:nvSpPr>
        <p:spPr/>
        <p:txBody>
          <a:bodyPr>
            <a:normAutofit/>
          </a:bodyPr>
          <a:lstStyle/>
          <a:p>
            <a:r>
              <a:rPr lang="en-US" sz="2800" dirty="0"/>
              <a:t>Time complexity in computer science quantifies how the processing time of a code or algorithm relates to the input size, essentially measuring how long a program takes to process a given input.</a:t>
            </a:r>
          </a:p>
          <a:p>
            <a:endParaRPr lang="en-US" sz="2800" dirty="0"/>
          </a:p>
          <a:p>
            <a:r>
              <a:rPr lang="en-US" sz="2800" dirty="0"/>
              <a:t>It is defined as the number of times a particular instruction set is executed rather than the total time taken. It is because the total time taken also depends on some external factors like the compiler used, the processor’s speed, etc.</a:t>
            </a:r>
            <a:endParaRPr lang="en-PK" sz="2800" dirty="0"/>
          </a:p>
        </p:txBody>
      </p:sp>
    </p:spTree>
    <p:extLst>
      <p:ext uri="{BB962C8B-B14F-4D97-AF65-F5344CB8AC3E}">
        <p14:creationId xmlns:p14="http://schemas.microsoft.com/office/powerpoint/2010/main" val="2034563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C2D7-3CDC-AAA4-7768-8E2DB27DF248}"/>
              </a:ext>
            </a:extLst>
          </p:cNvPr>
          <p:cNvSpPr>
            <a:spLocks noGrp="1"/>
          </p:cNvSpPr>
          <p:nvPr>
            <p:ph type="title"/>
          </p:nvPr>
        </p:nvSpPr>
        <p:spPr/>
        <p:txBody>
          <a:bodyPr/>
          <a:lstStyle/>
          <a:p>
            <a:r>
              <a:rPr lang="en-US" dirty="0"/>
              <a:t>Time complexities of Arrays</a:t>
            </a:r>
            <a:endParaRPr lang="en-PK" dirty="0"/>
          </a:p>
        </p:txBody>
      </p:sp>
      <p:graphicFrame>
        <p:nvGraphicFramePr>
          <p:cNvPr id="5" name="Content Placeholder 4">
            <a:extLst>
              <a:ext uri="{FF2B5EF4-FFF2-40B4-BE49-F238E27FC236}">
                <a16:creationId xmlns:a16="http://schemas.microsoft.com/office/drawing/2014/main" id="{C95A9E53-24FE-308B-137E-DF3D2014D022}"/>
              </a:ext>
            </a:extLst>
          </p:cNvPr>
          <p:cNvGraphicFramePr>
            <a:graphicFrameLocks noGrp="1"/>
          </p:cNvGraphicFramePr>
          <p:nvPr>
            <p:ph idx="1"/>
            <p:extLst>
              <p:ext uri="{D42A27DB-BD31-4B8C-83A1-F6EECF244321}">
                <p14:modId xmlns:p14="http://schemas.microsoft.com/office/powerpoint/2010/main" val="256736904"/>
              </p:ext>
            </p:extLst>
          </p:nvPr>
        </p:nvGraphicFramePr>
        <p:xfrm>
          <a:off x="1097280" y="2595880"/>
          <a:ext cx="10058400" cy="1264920"/>
        </p:xfrm>
        <a:graphic>
          <a:graphicData uri="http://schemas.openxmlformats.org/drawingml/2006/table">
            <a:tbl>
              <a:tblPr>
                <a:tableStyleId>{3B4B98B0-60AC-42C2-AFA5-B58CD77FA1E5}</a:tableStyleId>
              </a:tblPr>
              <a:tblGrid>
                <a:gridCol w="2011680">
                  <a:extLst>
                    <a:ext uri="{9D8B030D-6E8A-4147-A177-3AD203B41FA5}">
                      <a16:colId xmlns:a16="http://schemas.microsoft.com/office/drawing/2014/main" val="1652186812"/>
                    </a:ext>
                  </a:extLst>
                </a:gridCol>
                <a:gridCol w="2011680">
                  <a:extLst>
                    <a:ext uri="{9D8B030D-6E8A-4147-A177-3AD203B41FA5}">
                      <a16:colId xmlns:a16="http://schemas.microsoft.com/office/drawing/2014/main" val="1953120273"/>
                    </a:ext>
                  </a:extLst>
                </a:gridCol>
                <a:gridCol w="2011680">
                  <a:extLst>
                    <a:ext uri="{9D8B030D-6E8A-4147-A177-3AD203B41FA5}">
                      <a16:colId xmlns:a16="http://schemas.microsoft.com/office/drawing/2014/main" val="3882492470"/>
                    </a:ext>
                  </a:extLst>
                </a:gridCol>
                <a:gridCol w="2011680">
                  <a:extLst>
                    <a:ext uri="{9D8B030D-6E8A-4147-A177-3AD203B41FA5}">
                      <a16:colId xmlns:a16="http://schemas.microsoft.com/office/drawing/2014/main" val="2431570498"/>
                    </a:ext>
                  </a:extLst>
                </a:gridCol>
                <a:gridCol w="2011680">
                  <a:extLst>
                    <a:ext uri="{9D8B030D-6E8A-4147-A177-3AD203B41FA5}">
                      <a16:colId xmlns:a16="http://schemas.microsoft.com/office/drawing/2014/main" val="2856783882"/>
                    </a:ext>
                  </a:extLst>
                </a:gridCol>
              </a:tblGrid>
              <a:tr h="0">
                <a:tc>
                  <a:txBody>
                    <a:bodyPr/>
                    <a:lstStyle/>
                    <a:p>
                      <a:pPr algn="ctr" fontAlgn="ctr"/>
                      <a:r>
                        <a:rPr lang="en-US" sz="2400" b="1">
                          <a:effectLst/>
                        </a:rPr>
                        <a:t>Data structure</a:t>
                      </a:r>
                      <a:endParaRPr lang="en-US" sz="2400" b="0">
                        <a:effectLst/>
                      </a:endParaRPr>
                    </a:p>
                  </a:txBody>
                  <a:tcPr marL="95250" marR="95250" marT="133350" marB="133350" anchor="ctr"/>
                </a:tc>
                <a:tc>
                  <a:txBody>
                    <a:bodyPr/>
                    <a:lstStyle/>
                    <a:p>
                      <a:pPr algn="ctr" fontAlgn="ctr"/>
                      <a:r>
                        <a:rPr lang="en-US" sz="2400" b="1" dirty="0">
                          <a:effectLst/>
                        </a:rPr>
                        <a:t>Access</a:t>
                      </a:r>
                      <a:endParaRPr lang="en-US" sz="2400" b="0" dirty="0">
                        <a:effectLst/>
                      </a:endParaRPr>
                    </a:p>
                  </a:txBody>
                  <a:tcPr marL="95250" marR="95250" marT="133350" marB="133350" anchor="ctr"/>
                </a:tc>
                <a:tc>
                  <a:txBody>
                    <a:bodyPr/>
                    <a:lstStyle/>
                    <a:p>
                      <a:pPr algn="ctr" fontAlgn="ctr"/>
                      <a:r>
                        <a:rPr lang="en-US" sz="2400" b="1">
                          <a:effectLst/>
                        </a:rPr>
                        <a:t>Search</a:t>
                      </a:r>
                      <a:endParaRPr lang="en-US" sz="2400" b="0">
                        <a:effectLst/>
                      </a:endParaRPr>
                    </a:p>
                  </a:txBody>
                  <a:tcPr marL="95250" marR="95250" marT="133350" marB="133350" anchor="ctr"/>
                </a:tc>
                <a:tc>
                  <a:txBody>
                    <a:bodyPr/>
                    <a:lstStyle/>
                    <a:p>
                      <a:pPr algn="ctr" fontAlgn="ctr"/>
                      <a:r>
                        <a:rPr lang="en-US" sz="2400" b="1">
                          <a:effectLst/>
                        </a:rPr>
                        <a:t>Insertion</a:t>
                      </a:r>
                      <a:endParaRPr lang="en-US" sz="2400" b="0">
                        <a:effectLst/>
                      </a:endParaRPr>
                    </a:p>
                  </a:txBody>
                  <a:tcPr marL="95250" marR="95250" marT="133350" marB="133350" anchor="ctr"/>
                </a:tc>
                <a:tc>
                  <a:txBody>
                    <a:bodyPr/>
                    <a:lstStyle/>
                    <a:p>
                      <a:pPr algn="ctr" fontAlgn="ctr"/>
                      <a:r>
                        <a:rPr lang="en-US" sz="2400" b="1">
                          <a:effectLst/>
                        </a:rPr>
                        <a:t>Deletion</a:t>
                      </a:r>
                      <a:endParaRPr lang="en-US" sz="2400" b="0">
                        <a:effectLst/>
                      </a:endParaRPr>
                    </a:p>
                  </a:txBody>
                  <a:tcPr marL="95250" marR="95250" marT="133350" marB="133350" anchor="ctr"/>
                </a:tc>
                <a:extLst>
                  <a:ext uri="{0D108BD9-81ED-4DB2-BD59-A6C34878D82A}">
                    <a16:rowId xmlns:a16="http://schemas.microsoft.com/office/drawing/2014/main" val="379611856"/>
                  </a:ext>
                </a:extLst>
              </a:tr>
              <a:tr h="0">
                <a:tc>
                  <a:txBody>
                    <a:bodyPr/>
                    <a:lstStyle/>
                    <a:p>
                      <a:pPr algn="ctr" fontAlgn="ctr"/>
                      <a:r>
                        <a:rPr lang="en-US" sz="2400" b="1">
                          <a:effectLst/>
                        </a:rPr>
                        <a:t>Array</a:t>
                      </a:r>
                      <a:endParaRPr lang="en-US" sz="2400" b="0">
                        <a:effectLst/>
                      </a:endParaRPr>
                    </a:p>
                  </a:txBody>
                  <a:tcPr marL="95250" marR="95250" marT="133350" marB="133350" anchor="ctr"/>
                </a:tc>
                <a:tc>
                  <a:txBody>
                    <a:bodyPr/>
                    <a:lstStyle/>
                    <a:p>
                      <a:pPr algn="ctr" fontAlgn="ctr"/>
                      <a:r>
                        <a:rPr lang="en-US" sz="2400" b="0">
                          <a:effectLst/>
                        </a:rPr>
                        <a:t>O(1)</a:t>
                      </a:r>
                    </a:p>
                  </a:txBody>
                  <a:tcPr marL="95250" marR="95250" marT="133350" marB="133350" anchor="ctr"/>
                </a:tc>
                <a:tc>
                  <a:txBody>
                    <a:bodyPr/>
                    <a:lstStyle/>
                    <a:p>
                      <a:pPr algn="ctr" fontAlgn="ctr"/>
                      <a:r>
                        <a:rPr lang="en-US" sz="2400" b="0">
                          <a:effectLst/>
                        </a:rPr>
                        <a:t>O(N)</a:t>
                      </a:r>
                    </a:p>
                  </a:txBody>
                  <a:tcPr marL="95250" marR="95250" marT="133350" marB="133350" anchor="ctr"/>
                </a:tc>
                <a:tc>
                  <a:txBody>
                    <a:bodyPr/>
                    <a:lstStyle/>
                    <a:p>
                      <a:pPr algn="ctr" fontAlgn="ctr"/>
                      <a:r>
                        <a:rPr lang="en-US" sz="2400" b="0">
                          <a:effectLst/>
                        </a:rPr>
                        <a:t>O(N)</a:t>
                      </a:r>
                    </a:p>
                  </a:txBody>
                  <a:tcPr marL="95250" marR="95250" marT="133350" marB="133350" anchor="ctr"/>
                </a:tc>
                <a:tc>
                  <a:txBody>
                    <a:bodyPr/>
                    <a:lstStyle/>
                    <a:p>
                      <a:pPr algn="ctr" fontAlgn="ctr"/>
                      <a:r>
                        <a:rPr lang="en-US" sz="2400" b="0" dirty="0">
                          <a:effectLst/>
                        </a:rPr>
                        <a:t>O(N)</a:t>
                      </a:r>
                    </a:p>
                  </a:txBody>
                  <a:tcPr marL="95250" marR="95250" marT="133350" marB="133350" anchor="ctr"/>
                </a:tc>
                <a:extLst>
                  <a:ext uri="{0D108BD9-81ED-4DB2-BD59-A6C34878D82A}">
                    <a16:rowId xmlns:a16="http://schemas.microsoft.com/office/drawing/2014/main" val="921382900"/>
                  </a:ext>
                </a:extLst>
              </a:tr>
            </a:tbl>
          </a:graphicData>
        </a:graphic>
      </p:graphicFrame>
      <p:sp>
        <p:nvSpPr>
          <p:cNvPr id="6" name="TextBox 5">
            <a:extLst>
              <a:ext uri="{FF2B5EF4-FFF2-40B4-BE49-F238E27FC236}">
                <a16:creationId xmlns:a16="http://schemas.microsoft.com/office/drawing/2014/main" id="{A1A039E6-5C8B-5E35-FF91-76822B9B04B3}"/>
              </a:ext>
            </a:extLst>
          </p:cNvPr>
          <p:cNvSpPr txBox="1"/>
          <p:nvPr/>
        </p:nvSpPr>
        <p:spPr>
          <a:xfrm>
            <a:off x="4395245" y="2226548"/>
            <a:ext cx="3474156" cy="369332"/>
          </a:xfrm>
          <a:prstGeom prst="rect">
            <a:avLst/>
          </a:prstGeom>
          <a:noFill/>
        </p:spPr>
        <p:txBody>
          <a:bodyPr wrap="none" rtlCol="0">
            <a:spAutoFit/>
          </a:bodyPr>
          <a:lstStyle/>
          <a:p>
            <a:r>
              <a:rPr lang="en-US" b="1" dirty="0"/>
              <a:t>Worst Time Complexities of Arrays</a:t>
            </a:r>
            <a:endParaRPr lang="en-PK" b="1" dirty="0"/>
          </a:p>
        </p:txBody>
      </p:sp>
      <p:sp>
        <p:nvSpPr>
          <p:cNvPr id="8" name="TextBox 7">
            <a:extLst>
              <a:ext uri="{FF2B5EF4-FFF2-40B4-BE49-F238E27FC236}">
                <a16:creationId xmlns:a16="http://schemas.microsoft.com/office/drawing/2014/main" id="{9C3AFC12-3062-B223-201D-1D5E9BF57623}"/>
              </a:ext>
            </a:extLst>
          </p:cNvPr>
          <p:cNvSpPr txBox="1"/>
          <p:nvPr/>
        </p:nvSpPr>
        <p:spPr>
          <a:xfrm>
            <a:off x="3277076" y="6417508"/>
            <a:ext cx="8426767" cy="307777"/>
          </a:xfrm>
          <a:prstGeom prst="rect">
            <a:avLst/>
          </a:prstGeom>
          <a:noFill/>
        </p:spPr>
        <p:txBody>
          <a:bodyPr wrap="square">
            <a:spAutoFit/>
          </a:bodyPr>
          <a:lstStyle/>
          <a:p>
            <a:r>
              <a:rPr lang="en-US" sz="1400" dirty="0">
                <a:solidFill>
                  <a:schemeClr val="bg1"/>
                </a:solidFill>
              </a:rPr>
              <a:t>https://www.geeksforgeeks.org/time-complexities-of-different-data-structures/</a:t>
            </a:r>
            <a:endParaRPr lang="en-PK" sz="1400" dirty="0">
              <a:solidFill>
                <a:schemeClr val="bg1"/>
              </a:solidFill>
            </a:endParaRPr>
          </a:p>
        </p:txBody>
      </p:sp>
    </p:spTree>
    <p:extLst>
      <p:ext uri="{BB962C8B-B14F-4D97-AF65-F5344CB8AC3E}">
        <p14:creationId xmlns:p14="http://schemas.microsoft.com/office/powerpoint/2010/main" val="3640340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1D78-457E-4E20-678D-C4375AE94E13}"/>
              </a:ext>
            </a:extLst>
          </p:cNvPr>
          <p:cNvSpPr>
            <a:spLocks noGrp="1"/>
          </p:cNvSpPr>
          <p:nvPr>
            <p:ph type="title"/>
          </p:nvPr>
        </p:nvSpPr>
        <p:spPr/>
        <p:txBody>
          <a:bodyPr/>
          <a:lstStyle/>
          <a:p>
            <a:r>
              <a:rPr lang="en-US" dirty="0"/>
              <a:t>DRY RUNNING OF 2D ARRAYS</a:t>
            </a:r>
            <a:endParaRPr lang="en-PK" dirty="0"/>
          </a:p>
        </p:txBody>
      </p:sp>
      <p:sp>
        <p:nvSpPr>
          <p:cNvPr id="5" name="TextBox 4">
            <a:extLst>
              <a:ext uri="{FF2B5EF4-FFF2-40B4-BE49-F238E27FC236}">
                <a16:creationId xmlns:a16="http://schemas.microsoft.com/office/drawing/2014/main" id="{C875A298-A534-DBCA-FDC9-731B742882BA}"/>
              </a:ext>
            </a:extLst>
          </p:cNvPr>
          <p:cNvSpPr txBox="1"/>
          <p:nvPr/>
        </p:nvSpPr>
        <p:spPr>
          <a:xfrm>
            <a:off x="1036320" y="1737360"/>
            <a:ext cx="6097904" cy="4493538"/>
          </a:xfrm>
          <a:prstGeom prst="rect">
            <a:avLst/>
          </a:prstGeom>
          <a:noFill/>
        </p:spPr>
        <p:txBody>
          <a:bodyPr wrap="square">
            <a:spAutoFit/>
          </a:bodyPr>
          <a:lstStyle/>
          <a:p>
            <a:pPr algn="l"/>
            <a:r>
              <a:rPr lang="en-US" sz="2200" b="0" i="0" u="none" strike="noStrike" baseline="0" dirty="0">
                <a:latin typeface="Calibri" panose="020F0502020204030204" pitchFamily="34" charset="0"/>
              </a:rPr>
              <a:t>#include &lt;iostream&gt;</a:t>
            </a:r>
          </a:p>
          <a:p>
            <a:pPr algn="l"/>
            <a:r>
              <a:rPr lang="en-US" sz="2200" b="0" i="0" u="none" strike="noStrike" baseline="0" dirty="0">
                <a:latin typeface="Calibri" panose="020F0502020204030204" pitchFamily="34" charset="0"/>
              </a:rPr>
              <a:t>int main() {</a:t>
            </a:r>
          </a:p>
          <a:p>
            <a:pPr algn="l"/>
            <a:r>
              <a:rPr lang="en-US" sz="2200" b="0" i="0" u="none" strike="noStrike" baseline="0" dirty="0">
                <a:latin typeface="Calibri" panose="020F0502020204030204" pitchFamily="34" charset="0"/>
              </a:rPr>
              <a:t>	int a[2][2] = {{1,2},{3,4}};</a:t>
            </a:r>
          </a:p>
          <a:p>
            <a:pPr algn="l"/>
            <a:r>
              <a:rPr lang="en-US" sz="2200" b="0" i="0" u="none" strike="noStrike" baseline="0" dirty="0">
                <a:latin typeface="Calibri" panose="020F0502020204030204" pitchFamily="34" charset="0"/>
              </a:rPr>
              <a:t>	int </a:t>
            </a:r>
            <a:r>
              <a:rPr lang="en-US" sz="2200" b="0" i="0" u="none" strike="noStrike" baseline="0" dirty="0" err="1">
                <a:latin typeface="Calibri" panose="020F0502020204030204" pitchFamily="34" charset="0"/>
              </a:rPr>
              <a:t>i,j</a:t>
            </a:r>
            <a:r>
              <a:rPr lang="en-US" sz="2200" b="0" i="0" u="none" strike="noStrike" baseline="0" dirty="0">
                <a:latin typeface="Calibri" panose="020F0502020204030204" pitchFamily="34" charset="0"/>
              </a:rPr>
              <a:t>;</a:t>
            </a:r>
          </a:p>
          <a:p>
            <a:pPr algn="l"/>
            <a:r>
              <a:rPr lang="nn-NO" sz="2200" b="0" i="0" u="none" strike="noStrike" baseline="0" dirty="0">
                <a:latin typeface="Calibri" panose="020F0502020204030204" pitchFamily="34" charset="0"/>
              </a:rPr>
              <a:t>	for (i = 0; i&lt;2 ; i++){</a:t>
            </a:r>
          </a:p>
          <a:p>
            <a:pPr algn="l"/>
            <a:r>
              <a:rPr lang="en-US" sz="2200" b="0" i="0" u="none" strike="noStrike" baseline="0" dirty="0">
                <a:latin typeface="Calibri" panose="020F0502020204030204" pitchFamily="34" charset="0"/>
              </a:rPr>
              <a:t>		for (j = 0 ; j&lt;2 ; </a:t>
            </a:r>
            <a:r>
              <a:rPr lang="en-US" sz="2200" b="0" i="0" u="none" strike="noStrike" baseline="0" dirty="0" err="1">
                <a:latin typeface="Calibri" panose="020F0502020204030204" pitchFamily="34" charset="0"/>
              </a:rPr>
              <a:t>j++</a:t>
            </a:r>
            <a:r>
              <a:rPr lang="en-US" sz="2200" b="0" i="0" u="none" strike="noStrike" baseline="0" dirty="0">
                <a:latin typeface="Calibri" panose="020F0502020204030204" pitchFamily="34" charset="0"/>
              </a:rPr>
              <a:t>)</a:t>
            </a:r>
          </a:p>
          <a:p>
            <a:pPr algn="l"/>
            <a:r>
              <a:rPr lang="en-US" sz="2200" b="0" i="0" u="none" strike="noStrike" baseline="0" dirty="0">
                <a:latin typeface="Calibri" panose="020F0502020204030204" pitchFamily="34" charset="0"/>
              </a:rPr>
              <a:t>		</a:t>
            </a:r>
            <a:r>
              <a:rPr lang="en-PK" sz="2200" b="0" i="0" u="none" strike="noStrike" baseline="0" dirty="0">
                <a:latin typeface="Calibri" panose="020F0502020204030204" pitchFamily="34" charset="0"/>
              </a:rPr>
              <a:t>{</a:t>
            </a:r>
          </a:p>
          <a:p>
            <a:pPr algn="l"/>
            <a:r>
              <a:rPr lang="en-US" sz="2200" b="0" i="0" u="none" strike="noStrike" baseline="0" dirty="0">
                <a:latin typeface="Calibri" panose="020F0502020204030204" pitchFamily="34" charset="0"/>
              </a:rPr>
              <a:t>			std::</a:t>
            </a:r>
            <a:r>
              <a:rPr lang="en-US" sz="2200" b="0" i="0" u="none" strike="noStrike" baseline="0" dirty="0" err="1">
                <a:latin typeface="Calibri" panose="020F0502020204030204" pitchFamily="34" charset="0"/>
              </a:rPr>
              <a:t>cout</a:t>
            </a:r>
            <a:r>
              <a:rPr lang="en-US" sz="2200" b="0" i="0" u="none" strike="noStrike" baseline="0" dirty="0">
                <a:latin typeface="Calibri" panose="020F0502020204030204" pitchFamily="34" charset="0"/>
              </a:rPr>
              <a:t> &lt;&lt;a[</a:t>
            </a:r>
            <a:r>
              <a:rPr lang="en-US" sz="2200" b="0" i="0" u="none" strike="noStrike" baseline="0" dirty="0" err="1">
                <a:latin typeface="Calibri" panose="020F0502020204030204" pitchFamily="34" charset="0"/>
              </a:rPr>
              <a:t>i</a:t>
            </a:r>
            <a:r>
              <a:rPr lang="en-US" sz="2200" b="0" i="0" u="none" strike="noStrike" baseline="0" dirty="0">
                <a:latin typeface="Calibri" panose="020F0502020204030204" pitchFamily="34" charset="0"/>
              </a:rPr>
              <a:t>][j] &lt;&lt; " ";</a:t>
            </a:r>
          </a:p>
          <a:p>
            <a:pPr algn="l"/>
            <a:r>
              <a:rPr lang="en-US" sz="2200" b="0" i="0" u="none" strike="noStrike" baseline="0" dirty="0">
                <a:latin typeface="Calibri" panose="020F0502020204030204" pitchFamily="34" charset="0"/>
              </a:rPr>
              <a:t>		</a:t>
            </a:r>
            <a:r>
              <a:rPr lang="en-PK" sz="2200" b="0" i="0" u="none" strike="noStrike" baseline="0" dirty="0">
                <a:latin typeface="Calibri" panose="020F0502020204030204" pitchFamily="34" charset="0"/>
              </a:rPr>
              <a:t>}</a:t>
            </a:r>
          </a:p>
          <a:p>
            <a:pPr algn="l"/>
            <a:r>
              <a:rPr lang="en-US" sz="2200" b="0" i="0" u="none" strike="noStrike" baseline="0" dirty="0">
                <a:latin typeface="Calibri" panose="020F0502020204030204" pitchFamily="34" charset="0"/>
              </a:rPr>
              <a:t>		std::</a:t>
            </a:r>
            <a:r>
              <a:rPr lang="en-US" sz="2200" b="0" i="0" u="none" strike="noStrike" baseline="0" dirty="0" err="1">
                <a:latin typeface="Calibri" panose="020F0502020204030204" pitchFamily="34" charset="0"/>
              </a:rPr>
              <a:t>cout</a:t>
            </a:r>
            <a:r>
              <a:rPr lang="en-US" sz="2200" b="0" i="0" u="none" strike="noStrike" baseline="0" dirty="0">
                <a:latin typeface="Calibri" panose="020F0502020204030204" pitchFamily="34" charset="0"/>
              </a:rPr>
              <a:t>&lt;&lt; std::</a:t>
            </a:r>
            <a:r>
              <a:rPr lang="en-US" sz="2200" b="0" i="0" u="none" strike="noStrike" baseline="0" dirty="0" err="1">
                <a:latin typeface="Calibri" panose="020F0502020204030204" pitchFamily="34" charset="0"/>
              </a:rPr>
              <a:t>endl</a:t>
            </a:r>
            <a:r>
              <a:rPr lang="en-US" sz="2200" b="0" i="0" u="none" strike="noStrike" baseline="0" dirty="0">
                <a:latin typeface="Calibri" panose="020F0502020204030204" pitchFamily="34" charset="0"/>
              </a:rPr>
              <a:t>;</a:t>
            </a:r>
          </a:p>
          <a:p>
            <a:pPr algn="l"/>
            <a:r>
              <a:rPr lang="en-US" sz="2200" b="0" i="0" u="none" strike="noStrike" baseline="0" dirty="0">
                <a:latin typeface="Calibri" panose="020F0502020204030204" pitchFamily="34" charset="0"/>
              </a:rPr>
              <a:t>	</a:t>
            </a:r>
            <a:r>
              <a:rPr lang="en-PK" sz="2200" b="0" i="0" u="none" strike="noStrike" baseline="0" dirty="0">
                <a:latin typeface="Calibri" panose="020F0502020204030204" pitchFamily="34" charset="0"/>
              </a:rPr>
              <a:t>}</a:t>
            </a:r>
          </a:p>
          <a:p>
            <a:pPr algn="l"/>
            <a:r>
              <a:rPr lang="en-US" sz="2200" b="0" i="0" u="none" strike="noStrike" baseline="0" dirty="0">
                <a:latin typeface="Calibri" panose="020F0502020204030204" pitchFamily="34" charset="0"/>
              </a:rPr>
              <a:t>	return 0;</a:t>
            </a:r>
          </a:p>
          <a:p>
            <a:pPr algn="l"/>
            <a:r>
              <a:rPr lang="en-PK" sz="2200" b="0" i="0" u="none" strike="noStrike" baseline="0" dirty="0">
                <a:latin typeface="Calibri" panose="020F0502020204030204" pitchFamily="34" charset="0"/>
              </a:rPr>
              <a:t>}</a:t>
            </a:r>
            <a:endParaRPr lang="en-PK" sz="2200" dirty="0"/>
          </a:p>
        </p:txBody>
      </p:sp>
      <p:sp>
        <p:nvSpPr>
          <p:cNvPr id="12" name="TextBox 11">
            <a:extLst>
              <a:ext uri="{FF2B5EF4-FFF2-40B4-BE49-F238E27FC236}">
                <a16:creationId xmlns:a16="http://schemas.microsoft.com/office/drawing/2014/main" id="{94834816-50BC-72B9-4804-8C6FC8BBFA2C}"/>
              </a:ext>
            </a:extLst>
          </p:cNvPr>
          <p:cNvSpPr txBox="1"/>
          <p:nvPr/>
        </p:nvSpPr>
        <p:spPr>
          <a:xfrm>
            <a:off x="9247367" y="6495359"/>
            <a:ext cx="1974580" cy="307777"/>
          </a:xfrm>
          <a:prstGeom prst="rect">
            <a:avLst/>
          </a:prstGeom>
          <a:noFill/>
        </p:spPr>
        <p:txBody>
          <a:bodyPr wrap="none" rtlCol="0">
            <a:spAutoFit/>
          </a:bodyPr>
          <a:lstStyle/>
          <a:p>
            <a:r>
              <a:rPr lang="en-US" sz="1400" dirty="0">
                <a:solidFill>
                  <a:schemeClr val="bg1"/>
                </a:solidFill>
              </a:rPr>
              <a:t>Credits: Dr. Sidra Sultana</a:t>
            </a:r>
            <a:endParaRPr lang="en-PK" sz="1400" dirty="0">
              <a:solidFill>
                <a:schemeClr val="bg1"/>
              </a:solidFill>
            </a:endParaRPr>
          </a:p>
        </p:txBody>
      </p:sp>
    </p:spTree>
    <p:extLst>
      <p:ext uri="{BB962C8B-B14F-4D97-AF65-F5344CB8AC3E}">
        <p14:creationId xmlns:p14="http://schemas.microsoft.com/office/powerpoint/2010/main" val="1367433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1D78-457E-4E20-678D-C4375AE94E13}"/>
              </a:ext>
            </a:extLst>
          </p:cNvPr>
          <p:cNvSpPr>
            <a:spLocks noGrp="1"/>
          </p:cNvSpPr>
          <p:nvPr>
            <p:ph type="title"/>
          </p:nvPr>
        </p:nvSpPr>
        <p:spPr/>
        <p:txBody>
          <a:bodyPr/>
          <a:lstStyle/>
          <a:p>
            <a:r>
              <a:rPr lang="en-US" dirty="0"/>
              <a:t>DRY RUNNING OF 2D ARRAYS</a:t>
            </a:r>
            <a:endParaRPr lang="en-PK" dirty="0"/>
          </a:p>
        </p:txBody>
      </p:sp>
      <p:sp>
        <p:nvSpPr>
          <p:cNvPr id="5" name="TextBox 4">
            <a:extLst>
              <a:ext uri="{FF2B5EF4-FFF2-40B4-BE49-F238E27FC236}">
                <a16:creationId xmlns:a16="http://schemas.microsoft.com/office/drawing/2014/main" id="{C875A298-A534-DBCA-FDC9-731B742882BA}"/>
              </a:ext>
            </a:extLst>
          </p:cNvPr>
          <p:cNvSpPr txBox="1"/>
          <p:nvPr/>
        </p:nvSpPr>
        <p:spPr>
          <a:xfrm>
            <a:off x="1036320" y="1737360"/>
            <a:ext cx="6097904" cy="4493538"/>
          </a:xfrm>
          <a:prstGeom prst="rect">
            <a:avLst/>
          </a:prstGeom>
          <a:noFill/>
        </p:spPr>
        <p:txBody>
          <a:bodyPr wrap="square">
            <a:spAutoFit/>
          </a:bodyPr>
          <a:lstStyle/>
          <a:p>
            <a:pPr algn="l"/>
            <a:r>
              <a:rPr lang="en-US" sz="2200" b="0" i="0" u="none" strike="noStrike" baseline="0" dirty="0">
                <a:latin typeface="Calibri" panose="020F0502020204030204" pitchFamily="34" charset="0"/>
              </a:rPr>
              <a:t>#include &lt;iostream&gt;</a:t>
            </a:r>
          </a:p>
          <a:p>
            <a:pPr algn="l"/>
            <a:r>
              <a:rPr lang="en-US" sz="2200" b="0" i="0" u="none" strike="noStrike" baseline="0" dirty="0">
                <a:latin typeface="Calibri" panose="020F0502020204030204" pitchFamily="34" charset="0"/>
              </a:rPr>
              <a:t>int main() {</a:t>
            </a:r>
          </a:p>
          <a:p>
            <a:pPr algn="l"/>
            <a:r>
              <a:rPr lang="en-US" sz="2200" b="0" i="0" u="none" strike="noStrike" baseline="0" dirty="0">
                <a:latin typeface="Calibri" panose="020F0502020204030204" pitchFamily="34" charset="0"/>
              </a:rPr>
              <a:t>	int a[2][2] = {{1,2},{3,4}};</a:t>
            </a:r>
          </a:p>
          <a:p>
            <a:pPr algn="l"/>
            <a:r>
              <a:rPr lang="en-US" sz="2200" b="0" i="0" u="none" strike="noStrike" baseline="0" dirty="0">
                <a:latin typeface="Calibri" panose="020F0502020204030204" pitchFamily="34" charset="0"/>
              </a:rPr>
              <a:t>	int </a:t>
            </a:r>
            <a:r>
              <a:rPr lang="en-US" sz="2200" b="0" i="0" u="none" strike="noStrike" baseline="0" dirty="0" err="1">
                <a:latin typeface="Calibri" panose="020F0502020204030204" pitchFamily="34" charset="0"/>
              </a:rPr>
              <a:t>i,j</a:t>
            </a:r>
            <a:r>
              <a:rPr lang="en-US" sz="2200" b="0" i="0" u="none" strike="noStrike" baseline="0" dirty="0">
                <a:latin typeface="Calibri" panose="020F0502020204030204" pitchFamily="34" charset="0"/>
              </a:rPr>
              <a:t>;</a:t>
            </a:r>
          </a:p>
          <a:p>
            <a:pPr algn="l"/>
            <a:r>
              <a:rPr lang="nn-NO" sz="2200" b="0" i="0" u="none" strike="noStrike" baseline="0" dirty="0">
                <a:latin typeface="Calibri" panose="020F0502020204030204" pitchFamily="34" charset="0"/>
              </a:rPr>
              <a:t>	for (i = 0; i&lt;2 ; i++){</a:t>
            </a:r>
          </a:p>
          <a:p>
            <a:pPr algn="l"/>
            <a:r>
              <a:rPr lang="en-US" sz="2200" b="0" i="0" u="none" strike="noStrike" baseline="0" dirty="0">
                <a:latin typeface="Calibri" panose="020F0502020204030204" pitchFamily="34" charset="0"/>
              </a:rPr>
              <a:t>		for (j = 0 ; j&lt;2 ; </a:t>
            </a:r>
            <a:r>
              <a:rPr lang="en-US" sz="2200" b="0" i="0" u="none" strike="noStrike" baseline="0" dirty="0" err="1">
                <a:latin typeface="Calibri" panose="020F0502020204030204" pitchFamily="34" charset="0"/>
              </a:rPr>
              <a:t>j++</a:t>
            </a:r>
            <a:r>
              <a:rPr lang="en-US" sz="2200" b="0" i="0" u="none" strike="noStrike" baseline="0" dirty="0">
                <a:latin typeface="Calibri" panose="020F0502020204030204" pitchFamily="34" charset="0"/>
              </a:rPr>
              <a:t>)</a:t>
            </a:r>
          </a:p>
          <a:p>
            <a:pPr algn="l"/>
            <a:r>
              <a:rPr lang="en-US" sz="2200" b="0" i="0" u="none" strike="noStrike" baseline="0" dirty="0">
                <a:latin typeface="Calibri" panose="020F0502020204030204" pitchFamily="34" charset="0"/>
              </a:rPr>
              <a:t>		</a:t>
            </a:r>
            <a:r>
              <a:rPr lang="en-PK" sz="2200" b="0" i="0" u="none" strike="noStrike" baseline="0" dirty="0">
                <a:latin typeface="Calibri" panose="020F0502020204030204" pitchFamily="34" charset="0"/>
              </a:rPr>
              <a:t>{</a:t>
            </a:r>
          </a:p>
          <a:p>
            <a:pPr algn="l"/>
            <a:r>
              <a:rPr lang="en-US" sz="2200" b="0" i="0" u="none" strike="noStrike" baseline="0" dirty="0">
                <a:latin typeface="Calibri" panose="020F0502020204030204" pitchFamily="34" charset="0"/>
              </a:rPr>
              <a:t>			std::</a:t>
            </a:r>
            <a:r>
              <a:rPr lang="en-US" sz="2200" b="0" i="0" u="none" strike="noStrike" baseline="0" dirty="0" err="1">
                <a:latin typeface="Calibri" panose="020F0502020204030204" pitchFamily="34" charset="0"/>
              </a:rPr>
              <a:t>cout</a:t>
            </a:r>
            <a:r>
              <a:rPr lang="en-US" sz="2200" b="0" i="0" u="none" strike="noStrike" baseline="0" dirty="0">
                <a:latin typeface="Calibri" panose="020F0502020204030204" pitchFamily="34" charset="0"/>
              </a:rPr>
              <a:t> &lt;&lt;a[</a:t>
            </a:r>
            <a:r>
              <a:rPr lang="en-US" sz="2200" b="0" i="0" u="none" strike="noStrike" baseline="0" dirty="0" err="1">
                <a:latin typeface="Calibri" panose="020F0502020204030204" pitchFamily="34" charset="0"/>
              </a:rPr>
              <a:t>i</a:t>
            </a:r>
            <a:r>
              <a:rPr lang="en-US" sz="2200" b="0" i="0" u="none" strike="noStrike" baseline="0" dirty="0">
                <a:latin typeface="Calibri" panose="020F0502020204030204" pitchFamily="34" charset="0"/>
              </a:rPr>
              <a:t>][j] &lt;&lt; " ";</a:t>
            </a:r>
          </a:p>
          <a:p>
            <a:pPr algn="l"/>
            <a:r>
              <a:rPr lang="en-US" sz="2200" b="0" i="0" u="none" strike="noStrike" baseline="0" dirty="0">
                <a:latin typeface="Calibri" panose="020F0502020204030204" pitchFamily="34" charset="0"/>
              </a:rPr>
              <a:t>		</a:t>
            </a:r>
            <a:r>
              <a:rPr lang="en-PK" sz="2200" b="0" i="0" u="none" strike="noStrike" baseline="0" dirty="0">
                <a:latin typeface="Calibri" panose="020F0502020204030204" pitchFamily="34" charset="0"/>
              </a:rPr>
              <a:t>}</a:t>
            </a:r>
          </a:p>
          <a:p>
            <a:pPr algn="l"/>
            <a:r>
              <a:rPr lang="en-US" sz="2200" b="0" i="0" u="none" strike="noStrike" baseline="0" dirty="0">
                <a:latin typeface="Calibri" panose="020F0502020204030204" pitchFamily="34" charset="0"/>
              </a:rPr>
              <a:t>		std::</a:t>
            </a:r>
            <a:r>
              <a:rPr lang="en-US" sz="2200" b="0" i="0" u="none" strike="noStrike" baseline="0" dirty="0" err="1">
                <a:latin typeface="Calibri" panose="020F0502020204030204" pitchFamily="34" charset="0"/>
              </a:rPr>
              <a:t>cout</a:t>
            </a:r>
            <a:r>
              <a:rPr lang="en-US" sz="2200" b="0" i="0" u="none" strike="noStrike" baseline="0" dirty="0">
                <a:latin typeface="Calibri" panose="020F0502020204030204" pitchFamily="34" charset="0"/>
              </a:rPr>
              <a:t>&lt;&lt; std::</a:t>
            </a:r>
            <a:r>
              <a:rPr lang="en-US" sz="2200" b="0" i="0" u="none" strike="noStrike" baseline="0" dirty="0" err="1">
                <a:latin typeface="Calibri" panose="020F0502020204030204" pitchFamily="34" charset="0"/>
              </a:rPr>
              <a:t>endl</a:t>
            </a:r>
            <a:r>
              <a:rPr lang="en-US" sz="2200" b="0" i="0" u="none" strike="noStrike" baseline="0" dirty="0">
                <a:latin typeface="Calibri" panose="020F0502020204030204" pitchFamily="34" charset="0"/>
              </a:rPr>
              <a:t>;</a:t>
            </a:r>
          </a:p>
          <a:p>
            <a:pPr algn="l"/>
            <a:r>
              <a:rPr lang="en-US" sz="2200" b="0" i="0" u="none" strike="noStrike" baseline="0" dirty="0">
                <a:latin typeface="Calibri" panose="020F0502020204030204" pitchFamily="34" charset="0"/>
              </a:rPr>
              <a:t>	</a:t>
            </a:r>
            <a:r>
              <a:rPr lang="en-PK" sz="2200" b="0" i="0" u="none" strike="noStrike" baseline="0" dirty="0">
                <a:latin typeface="Calibri" panose="020F0502020204030204" pitchFamily="34" charset="0"/>
              </a:rPr>
              <a:t>}</a:t>
            </a:r>
          </a:p>
          <a:p>
            <a:pPr algn="l"/>
            <a:r>
              <a:rPr lang="en-US" sz="2200" b="0" i="0" u="none" strike="noStrike" baseline="0" dirty="0">
                <a:latin typeface="Calibri" panose="020F0502020204030204" pitchFamily="34" charset="0"/>
              </a:rPr>
              <a:t>	return 0;</a:t>
            </a:r>
          </a:p>
          <a:p>
            <a:pPr algn="l"/>
            <a:r>
              <a:rPr lang="en-PK" sz="2200" b="0" i="0" u="none" strike="noStrike" baseline="0" dirty="0">
                <a:latin typeface="Calibri" panose="020F0502020204030204" pitchFamily="34" charset="0"/>
              </a:rPr>
              <a:t>}</a:t>
            </a:r>
            <a:endParaRPr lang="en-PK" sz="2200" dirty="0"/>
          </a:p>
        </p:txBody>
      </p:sp>
      <p:sp>
        <p:nvSpPr>
          <p:cNvPr id="11" name="TextBox 10">
            <a:extLst>
              <a:ext uri="{FF2B5EF4-FFF2-40B4-BE49-F238E27FC236}">
                <a16:creationId xmlns:a16="http://schemas.microsoft.com/office/drawing/2014/main" id="{68DF5AFB-988D-B788-9CD0-B386E592BD8A}"/>
              </a:ext>
            </a:extLst>
          </p:cNvPr>
          <p:cNvSpPr txBox="1"/>
          <p:nvPr/>
        </p:nvSpPr>
        <p:spPr>
          <a:xfrm>
            <a:off x="7134224" y="2841605"/>
            <a:ext cx="6097904" cy="923330"/>
          </a:xfrm>
          <a:prstGeom prst="rect">
            <a:avLst/>
          </a:prstGeom>
          <a:noFill/>
        </p:spPr>
        <p:txBody>
          <a:bodyPr wrap="square">
            <a:spAutoFit/>
          </a:bodyPr>
          <a:lstStyle/>
          <a:p>
            <a:r>
              <a:rPr lang="en-US" dirty="0"/>
              <a:t>Output:</a:t>
            </a:r>
          </a:p>
          <a:p>
            <a:r>
              <a:rPr lang="en-PK" b="1" dirty="0"/>
              <a:t>1 2</a:t>
            </a:r>
          </a:p>
          <a:p>
            <a:r>
              <a:rPr lang="en-PK" b="1" dirty="0"/>
              <a:t>3 4</a:t>
            </a:r>
          </a:p>
        </p:txBody>
      </p:sp>
      <p:sp>
        <p:nvSpPr>
          <p:cNvPr id="3" name="TextBox 2">
            <a:extLst>
              <a:ext uri="{FF2B5EF4-FFF2-40B4-BE49-F238E27FC236}">
                <a16:creationId xmlns:a16="http://schemas.microsoft.com/office/drawing/2014/main" id="{8224C1D4-EA74-B201-5C14-D65BA7994A18}"/>
              </a:ext>
            </a:extLst>
          </p:cNvPr>
          <p:cNvSpPr txBox="1"/>
          <p:nvPr/>
        </p:nvSpPr>
        <p:spPr>
          <a:xfrm>
            <a:off x="9247367" y="6495359"/>
            <a:ext cx="1974580" cy="307777"/>
          </a:xfrm>
          <a:prstGeom prst="rect">
            <a:avLst/>
          </a:prstGeom>
          <a:noFill/>
        </p:spPr>
        <p:txBody>
          <a:bodyPr wrap="none" rtlCol="0">
            <a:spAutoFit/>
          </a:bodyPr>
          <a:lstStyle/>
          <a:p>
            <a:r>
              <a:rPr lang="en-US" sz="1400" dirty="0">
                <a:solidFill>
                  <a:schemeClr val="bg1"/>
                </a:solidFill>
              </a:rPr>
              <a:t>Credits: Dr. Sidra Sultana</a:t>
            </a:r>
            <a:endParaRPr lang="en-PK" sz="1400" dirty="0">
              <a:solidFill>
                <a:schemeClr val="bg1"/>
              </a:solidFill>
            </a:endParaRPr>
          </a:p>
        </p:txBody>
      </p:sp>
    </p:spTree>
    <p:extLst>
      <p:ext uri="{BB962C8B-B14F-4D97-AF65-F5344CB8AC3E}">
        <p14:creationId xmlns:p14="http://schemas.microsoft.com/office/powerpoint/2010/main" val="3493846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4630B-BE8C-3010-6ECD-9EF61D82CD02}"/>
              </a:ext>
            </a:extLst>
          </p:cNvPr>
          <p:cNvSpPr>
            <a:spLocks noGrp="1"/>
          </p:cNvSpPr>
          <p:nvPr>
            <p:ph type="title"/>
          </p:nvPr>
        </p:nvSpPr>
        <p:spPr/>
        <p:txBody>
          <a:bodyPr/>
          <a:lstStyle/>
          <a:p>
            <a:pPr algn="ctr"/>
            <a:r>
              <a:rPr lang="en-US" dirty="0"/>
              <a:t>Thank you</a:t>
            </a:r>
            <a:endParaRPr lang="en-PK" dirty="0"/>
          </a:p>
        </p:txBody>
      </p:sp>
      <p:sp>
        <p:nvSpPr>
          <p:cNvPr id="3" name="Text Placeholder 2">
            <a:extLst>
              <a:ext uri="{FF2B5EF4-FFF2-40B4-BE49-F238E27FC236}">
                <a16:creationId xmlns:a16="http://schemas.microsoft.com/office/drawing/2014/main" id="{0805C9EE-92D7-7813-80F7-040E2217584E}"/>
              </a:ext>
            </a:extLst>
          </p:cNvPr>
          <p:cNvSpPr>
            <a:spLocks noGrp="1"/>
          </p:cNvSpPr>
          <p:nvPr>
            <p:ph type="body" idx="1"/>
          </p:nvPr>
        </p:nvSpPr>
        <p:spPr/>
        <p:txBody>
          <a:bodyPr/>
          <a:lstStyle/>
          <a:p>
            <a:endParaRPr lang="en-PK"/>
          </a:p>
        </p:txBody>
      </p:sp>
    </p:spTree>
    <p:extLst>
      <p:ext uri="{BB962C8B-B14F-4D97-AF65-F5344CB8AC3E}">
        <p14:creationId xmlns:p14="http://schemas.microsoft.com/office/powerpoint/2010/main" val="3728778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C8165-A80D-AF97-3D22-8896AD1E7326}"/>
              </a:ext>
            </a:extLst>
          </p:cNvPr>
          <p:cNvSpPr>
            <a:spLocks noGrp="1"/>
          </p:cNvSpPr>
          <p:nvPr>
            <p:ph type="title"/>
          </p:nvPr>
        </p:nvSpPr>
        <p:spPr/>
        <p:txBody>
          <a:bodyPr/>
          <a:lstStyle/>
          <a:p>
            <a:r>
              <a:rPr lang="en-US" dirty="0"/>
              <a:t>Arrays</a:t>
            </a:r>
            <a:endParaRPr lang="en-PK" dirty="0"/>
          </a:p>
        </p:txBody>
      </p:sp>
      <p:sp>
        <p:nvSpPr>
          <p:cNvPr id="3" name="Content Placeholder 2">
            <a:extLst>
              <a:ext uri="{FF2B5EF4-FFF2-40B4-BE49-F238E27FC236}">
                <a16:creationId xmlns:a16="http://schemas.microsoft.com/office/drawing/2014/main" id="{E80ACE31-0EA2-8DD1-6E17-F48EE273EC04}"/>
              </a:ext>
            </a:extLst>
          </p:cNvPr>
          <p:cNvSpPr>
            <a:spLocks noGrp="1"/>
          </p:cNvSpPr>
          <p:nvPr>
            <p:ph idx="1"/>
          </p:nvPr>
        </p:nvSpPr>
        <p:spPr/>
        <p:txBody>
          <a:bodyPr/>
          <a:lstStyle/>
          <a:p>
            <a:pPr>
              <a:buFont typeface="Arial" panose="020B0604020202020204" pitchFamily="34" charset="0"/>
              <a:buChar char="•"/>
            </a:pPr>
            <a:r>
              <a:rPr lang="en-US" dirty="0"/>
              <a:t>Array cells are contiguous in computer memory</a:t>
            </a:r>
            <a:endParaRPr lang="en-PK" dirty="0"/>
          </a:p>
        </p:txBody>
      </p:sp>
      <p:pic>
        <p:nvPicPr>
          <p:cNvPr id="5" name="Picture 4">
            <a:extLst>
              <a:ext uri="{FF2B5EF4-FFF2-40B4-BE49-F238E27FC236}">
                <a16:creationId xmlns:a16="http://schemas.microsoft.com/office/drawing/2014/main" id="{D144D321-9B6C-C460-FA9A-71B1C6598BB0}"/>
              </a:ext>
            </a:extLst>
          </p:cNvPr>
          <p:cNvPicPr>
            <a:picLocks noChangeAspect="1"/>
          </p:cNvPicPr>
          <p:nvPr/>
        </p:nvPicPr>
        <p:blipFill>
          <a:blip r:embed="rId2"/>
          <a:stretch>
            <a:fillRect/>
          </a:stretch>
        </p:blipFill>
        <p:spPr>
          <a:xfrm>
            <a:off x="3568660" y="2602965"/>
            <a:ext cx="5115639" cy="3115110"/>
          </a:xfrm>
          <a:prstGeom prst="rect">
            <a:avLst/>
          </a:prstGeom>
          <a:ln>
            <a:solidFill>
              <a:schemeClr val="tx1"/>
            </a:solidFill>
          </a:ln>
        </p:spPr>
      </p:pic>
    </p:spTree>
    <p:extLst>
      <p:ext uri="{BB962C8B-B14F-4D97-AF65-F5344CB8AC3E}">
        <p14:creationId xmlns:p14="http://schemas.microsoft.com/office/powerpoint/2010/main" val="102457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585A-94AA-071E-7995-5DF8A9034E43}"/>
              </a:ext>
            </a:extLst>
          </p:cNvPr>
          <p:cNvSpPr>
            <a:spLocks noGrp="1"/>
          </p:cNvSpPr>
          <p:nvPr>
            <p:ph type="title"/>
          </p:nvPr>
        </p:nvSpPr>
        <p:spPr/>
        <p:txBody>
          <a:bodyPr/>
          <a:lstStyle/>
          <a:p>
            <a:r>
              <a:rPr lang="en-US" dirty="0"/>
              <a:t>Arrays</a:t>
            </a:r>
            <a:endParaRPr lang="en-PK" dirty="0"/>
          </a:p>
        </p:txBody>
      </p:sp>
      <p:sp>
        <p:nvSpPr>
          <p:cNvPr id="3" name="Content Placeholder 2">
            <a:extLst>
              <a:ext uri="{FF2B5EF4-FFF2-40B4-BE49-F238E27FC236}">
                <a16:creationId xmlns:a16="http://schemas.microsoft.com/office/drawing/2014/main" id="{81138918-2769-6E14-C5AD-80B7AB6ED5C4}"/>
              </a:ext>
            </a:extLst>
          </p:cNvPr>
          <p:cNvSpPr>
            <a:spLocks noGrp="1"/>
          </p:cNvSpPr>
          <p:nvPr>
            <p:ph idx="1"/>
          </p:nvPr>
        </p:nvSpPr>
        <p:spPr/>
        <p:txBody>
          <a:bodyPr/>
          <a:lstStyle/>
          <a:p>
            <a:pPr>
              <a:buFont typeface="Arial" panose="020B0604020202020204" pitchFamily="34" charset="0"/>
              <a:buChar char="•"/>
            </a:pPr>
            <a:r>
              <a:rPr lang="en-US" dirty="0"/>
              <a:t>Array occupies contiguous memory area in the computer. </a:t>
            </a:r>
          </a:p>
          <a:p>
            <a:pPr>
              <a:buFont typeface="Arial" panose="020B0604020202020204" pitchFamily="34" charset="0"/>
              <a:buChar char="•"/>
            </a:pPr>
            <a:r>
              <a:rPr lang="en-US" dirty="0"/>
              <a:t>In case of the above example, if some location is assigned to x[0], the next location can not contain data other than x[1].</a:t>
            </a:r>
          </a:p>
          <a:p>
            <a:pPr>
              <a:buFont typeface="Arial" panose="020B0604020202020204" pitchFamily="34" charset="0"/>
              <a:buChar char="•"/>
            </a:pPr>
            <a:r>
              <a:rPr lang="en-US" dirty="0"/>
              <a:t>The computer memory can be thought of as an array. It is a very big array.</a:t>
            </a:r>
            <a:endParaRPr lang="en-PK" dirty="0"/>
          </a:p>
        </p:txBody>
      </p:sp>
      <p:pic>
        <p:nvPicPr>
          <p:cNvPr id="6" name="Picture 5">
            <a:extLst>
              <a:ext uri="{FF2B5EF4-FFF2-40B4-BE49-F238E27FC236}">
                <a16:creationId xmlns:a16="http://schemas.microsoft.com/office/drawing/2014/main" id="{52A87CE9-A82F-8836-F1D9-2E11347BFB89}"/>
              </a:ext>
            </a:extLst>
          </p:cNvPr>
          <p:cNvPicPr>
            <a:picLocks noChangeAspect="1"/>
          </p:cNvPicPr>
          <p:nvPr/>
        </p:nvPicPr>
        <p:blipFill>
          <a:blip r:embed="rId2"/>
          <a:stretch>
            <a:fillRect/>
          </a:stretch>
        </p:blipFill>
        <p:spPr>
          <a:xfrm>
            <a:off x="4014697" y="3429000"/>
            <a:ext cx="3675407" cy="2555282"/>
          </a:xfrm>
          <a:prstGeom prst="rect">
            <a:avLst/>
          </a:prstGeom>
          <a:ln>
            <a:solidFill>
              <a:schemeClr val="tx1"/>
            </a:solidFill>
          </a:ln>
        </p:spPr>
      </p:pic>
    </p:spTree>
    <p:extLst>
      <p:ext uri="{BB962C8B-B14F-4D97-AF65-F5344CB8AC3E}">
        <p14:creationId xmlns:p14="http://schemas.microsoft.com/office/powerpoint/2010/main" val="322630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585A-94AA-071E-7995-5DF8A9034E43}"/>
              </a:ext>
            </a:extLst>
          </p:cNvPr>
          <p:cNvSpPr>
            <a:spLocks noGrp="1"/>
          </p:cNvSpPr>
          <p:nvPr>
            <p:ph type="title"/>
          </p:nvPr>
        </p:nvSpPr>
        <p:spPr/>
        <p:txBody>
          <a:bodyPr/>
          <a:lstStyle/>
          <a:p>
            <a:r>
              <a:rPr lang="en-US" dirty="0"/>
              <a:t>Arrays</a:t>
            </a:r>
            <a:endParaRPr lang="en-PK" dirty="0"/>
          </a:p>
        </p:txBody>
      </p:sp>
      <p:sp>
        <p:nvSpPr>
          <p:cNvPr id="3" name="Content Placeholder 2">
            <a:extLst>
              <a:ext uri="{FF2B5EF4-FFF2-40B4-BE49-F238E27FC236}">
                <a16:creationId xmlns:a16="http://schemas.microsoft.com/office/drawing/2014/main" id="{81138918-2769-6E14-C5AD-80B7AB6ED5C4}"/>
              </a:ext>
            </a:extLst>
          </p:cNvPr>
          <p:cNvSpPr>
            <a:spLocks noGrp="1"/>
          </p:cNvSpPr>
          <p:nvPr>
            <p:ph idx="1"/>
          </p:nvPr>
        </p:nvSpPr>
        <p:spPr/>
        <p:txBody>
          <a:bodyPr/>
          <a:lstStyle/>
          <a:p>
            <a:pPr>
              <a:buFont typeface="Arial" panose="020B0604020202020204" pitchFamily="34" charset="0"/>
              <a:buChar char="•"/>
            </a:pPr>
            <a:r>
              <a:rPr lang="en-US" dirty="0"/>
              <a:t>We have declared an array named x. ‘x’ is an array’s name but there is no variable x. ‘x’ is not an </a:t>
            </a:r>
            <a:r>
              <a:rPr lang="en-US" b="1" i="1" dirty="0" err="1"/>
              <a:t>lvalue</a:t>
            </a:r>
            <a:r>
              <a:rPr lang="en-US" dirty="0"/>
              <a:t>. If some variable can be written on the lefthand side of an assignment statement, then that is an </a:t>
            </a:r>
            <a:r>
              <a:rPr lang="en-US" b="1" i="1" dirty="0" err="1"/>
              <a:t>lvalue</a:t>
            </a:r>
            <a:r>
              <a:rPr lang="en-US" b="1" i="1" dirty="0"/>
              <a:t> </a:t>
            </a:r>
            <a:r>
              <a:rPr lang="en-US" dirty="0"/>
              <a:t>variable.</a:t>
            </a:r>
          </a:p>
          <a:p>
            <a:pPr>
              <a:buFont typeface="Arial" panose="020B0604020202020204" pitchFamily="34" charset="0"/>
              <a:buChar char="•"/>
            </a:pPr>
            <a:r>
              <a:rPr lang="en-US" dirty="0"/>
              <a:t>If we have the code int a, b; it can be written as b = 2;</a:t>
            </a:r>
          </a:p>
          <a:p>
            <a:pPr>
              <a:buFont typeface="Arial" panose="020B0604020202020204" pitchFamily="34" charset="0"/>
              <a:buChar char="•"/>
            </a:pPr>
            <a:r>
              <a:rPr lang="en-US" dirty="0"/>
              <a:t>‘x’ is a name of array and not an </a:t>
            </a:r>
            <a:r>
              <a:rPr lang="en-US" dirty="0" err="1"/>
              <a:t>lvalue</a:t>
            </a:r>
            <a:r>
              <a:rPr lang="en-US" dirty="0"/>
              <a:t>. So it cannot be used on the left hand side in an assignment statement.</a:t>
            </a:r>
            <a:endParaRPr lang="en-PK" dirty="0"/>
          </a:p>
        </p:txBody>
      </p:sp>
      <p:pic>
        <p:nvPicPr>
          <p:cNvPr id="6" name="Picture 5">
            <a:extLst>
              <a:ext uri="{FF2B5EF4-FFF2-40B4-BE49-F238E27FC236}">
                <a16:creationId xmlns:a16="http://schemas.microsoft.com/office/drawing/2014/main" id="{52A87CE9-A82F-8836-F1D9-2E11347BFB89}"/>
              </a:ext>
            </a:extLst>
          </p:cNvPr>
          <p:cNvPicPr>
            <a:picLocks noChangeAspect="1"/>
          </p:cNvPicPr>
          <p:nvPr/>
        </p:nvPicPr>
        <p:blipFill>
          <a:blip r:embed="rId2"/>
          <a:stretch>
            <a:fillRect/>
          </a:stretch>
        </p:blipFill>
        <p:spPr>
          <a:xfrm>
            <a:off x="7480273" y="3723938"/>
            <a:ext cx="3675407" cy="2555282"/>
          </a:xfrm>
          <a:prstGeom prst="rect">
            <a:avLst/>
          </a:prstGeom>
          <a:ln>
            <a:solidFill>
              <a:schemeClr val="tx1"/>
            </a:solidFill>
          </a:ln>
        </p:spPr>
      </p:pic>
      <p:pic>
        <p:nvPicPr>
          <p:cNvPr id="4" name="Picture 3">
            <a:extLst>
              <a:ext uri="{FF2B5EF4-FFF2-40B4-BE49-F238E27FC236}">
                <a16:creationId xmlns:a16="http://schemas.microsoft.com/office/drawing/2014/main" id="{5346A467-A52B-ECDA-3C01-F9E2D6809161}"/>
              </a:ext>
            </a:extLst>
          </p:cNvPr>
          <p:cNvPicPr>
            <a:picLocks noChangeAspect="1"/>
          </p:cNvPicPr>
          <p:nvPr/>
        </p:nvPicPr>
        <p:blipFill>
          <a:blip r:embed="rId3"/>
          <a:stretch>
            <a:fillRect/>
          </a:stretch>
        </p:blipFill>
        <p:spPr>
          <a:xfrm>
            <a:off x="2505283" y="4205571"/>
            <a:ext cx="3258005" cy="1771897"/>
          </a:xfrm>
          <a:prstGeom prst="rect">
            <a:avLst/>
          </a:prstGeom>
          <a:ln>
            <a:solidFill>
              <a:schemeClr val="tx1"/>
            </a:solidFill>
          </a:ln>
        </p:spPr>
      </p:pic>
    </p:spTree>
    <p:extLst>
      <p:ext uri="{BB962C8B-B14F-4D97-AF65-F5344CB8AC3E}">
        <p14:creationId xmlns:p14="http://schemas.microsoft.com/office/powerpoint/2010/main" val="678092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585A-94AA-071E-7995-5DF8A9034E43}"/>
              </a:ext>
            </a:extLst>
          </p:cNvPr>
          <p:cNvSpPr>
            <a:spLocks noGrp="1"/>
          </p:cNvSpPr>
          <p:nvPr>
            <p:ph type="title"/>
          </p:nvPr>
        </p:nvSpPr>
        <p:spPr/>
        <p:txBody>
          <a:bodyPr/>
          <a:lstStyle/>
          <a:p>
            <a:r>
              <a:rPr lang="en-US" dirty="0"/>
              <a:t>Arrays</a:t>
            </a:r>
            <a:endParaRPr lang="en-PK" dirty="0"/>
          </a:p>
        </p:txBody>
      </p:sp>
      <p:sp>
        <p:nvSpPr>
          <p:cNvPr id="3" name="Content Placeholder 2">
            <a:extLst>
              <a:ext uri="{FF2B5EF4-FFF2-40B4-BE49-F238E27FC236}">
                <a16:creationId xmlns:a16="http://schemas.microsoft.com/office/drawing/2014/main" id="{81138918-2769-6E14-C5AD-80B7AB6ED5C4}"/>
              </a:ext>
            </a:extLst>
          </p:cNvPr>
          <p:cNvSpPr>
            <a:spLocks noGrp="1"/>
          </p:cNvSpPr>
          <p:nvPr>
            <p:ph idx="1"/>
          </p:nvPr>
        </p:nvSpPr>
        <p:spPr/>
        <p:txBody>
          <a:bodyPr/>
          <a:lstStyle/>
          <a:p>
            <a:pPr>
              <a:buFont typeface="Arial" panose="020B0604020202020204" pitchFamily="34" charset="0"/>
              <a:buChar char="•"/>
            </a:pPr>
            <a:r>
              <a:rPr lang="en-US" dirty="0"/>
              <a:t>Consider x as a constant. Its name or memory location can not be changed. This is a collective name for six locations. We can access these locations as x[0], x[1] up to x[5]. This is the way arrays are manipulated.</a:t>
            </a:r>
            <a:endParaRPr lang="en-PK" dirty="0"/>
          </a:p>
        </p:txBody>
      </p:sp>
      <p:pic>
        <p:nvPicPr>
          <p:cNvPr id="6" name="Picture 5">
            <a:extLst>
              <a:ext uri="{FF2B5EF4-FFF2-40B4-BE49-F238E27FC236}">
                <a16:creationId xmlns:a16="http://schemas.microsoft.com/office/drawing/2014/main" id="{52A87CE9-A82F-8836-F1D9-2E11347BFB89}"/>
              </a:ext>
            </a:extLst>
          </p:cNvPr>
          <p:cNvPicPr>
            <a:picLocks noChangeAspect="1"/>
          </p:cNvPicPr>
          <p:nvPr/>
        </p:nvPicPr>
        <p:blipFill>
          <a:blip r:embed="rId2"/>
          <a:stretch>
            <a:fillRect/>
          </a:stretch>
        </p:blipFill>
        <p:spPr>
          <a:xfrm>
            <a:off x="7480273" y="3723938"/>
            <a:ext cx="3675407" cy="2555282"/>
          </a:xfrm>
          <a:prstGeom prst="rect">
            <a:avLst/>
          </a:prstGeom>
          <a:ln>
            <a:solidFill>
              <a:schemeClr val="tx1"/>
            </a:solidFill>
          </a:ln>
        </p:spPr>
      </p:pic>
      <p:pic>
        <p:nvPicPr>
          <p:cNvPr id="5" name="Picture 4">
            <a:extLst>
              <a:ext uri="{FF2B5EF4-FFF2-40B4-BE49-F238E27FC236}">
                <a16:creationId xmlns:a16="http://schemas.microsoft.com/office/drawing/2014/main" id="{ABA3B68B-86F1-E543-E0AF-AFDC18A8A770}"/>
              </a:ext>
            </a:extLst>
          </p:cNvPr>
          <p:cNvPicPr>
            <a:picLocks noChangeAspect="1"/>
          </p:cNvPicPr>
          <p:nvPr/>
        </p:nvPicPr>
        <p:blipFill>
          <a:blip r:embed="rId3"/>
          <a:stretch>
            <a:fillRect/>
          </a:stretch>
        </p:blipFill>
        <p:spPr>
          <a:xfrm>
            <a:off x="2505283" y="4205571"/>
            <a:ext cx="3258005" cy="1771897"/>
          </a:xfrm>
          <a:prstGeom prst="rect">
            <a:avLst/>
          </a:prstGeom>
          <a:ln>
            <a:solidFill>
              <a:schemeClr val="tx1"/>
            </a:solidFill>
          </a:ln>
        </p:spPr>
      </p:pic>
    </p:spTree>
    <p:extLst>
      <p:ext uri="{BB962C8B-B14F-4D97-AF65-F5344CB8AC3E}">
        <p14:creationId xmlns:p14="http://schemas.microsoft.com/office/powerpoint/2010/main" val="163535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A393F-C2D8-0B4A-2AE4-04A72F191DFD}"/>
              </a:ext>
            </a:extLst>
          </p:cNvPr>
          <p:cNvSpPr>
            <a:spLocks noGrp="1"/>
          </p:cNvSpPr>
          <p:nvPr>
            <p:ph type="title"/>
          </p:nvPr>
        </p:nvSpPr>
        <p:spPr/>
        <p:txBody>
          <a:bodyPr/>
          <a:lstStyle/>
          <a:p>
            <a:r>
              <a:rPr lang="en-US" dirty="0"/>
              <a:t>Arrays: Dynamic Allocation of Memory</a:t>
            </a:r>
            <a:endParaRPr lang="en-PK" dirty="0"/>
          </a:p>
        </p:txBody>
      </p:sp>
      <p:sp>
        <p:nvSpPr>
          <p:cNvPr id="3" name="Content Placeholder 2">
            <a:extLst>
              <a:ext uri="{FF2B5EF4-FFF2-40B4-BE49-F238E27FC236}">
                <a16:creationId xmlns:a16="http://schemas.microsoft.com/office/drawing/2014/main" id="{6CBBBE9F-D598-CA86-D0F3-7C4BE6038B6F}"/>
              </a:ext>
            </a:extLst>
          </p:cNvPr>
          <p:cNvSpPr>
            <a:spLocks noGrp="1"/>
          </p:cNvSpPr>
          <p:nvPr>
            <p:ph idx="1"/>
          </p:nvPr>
        </p:nvSpPr>
        <p:spPr>
          <a:xfrm>
            <a:off x="1097280" y="1845734"/>
            <a:ext cx="10058400" cy="4481914"/>
          </a:xfrm>
        </p:spPr>
        <p:txBody>
          <a:bodyPr>
            <a:normAutofit fontScale="92500" lnSpcReduction="10000"/>
          </a:bodyPr>
          <a:lstStyle/>
          <a:p>
            <a:r>
              <a:rPr lang="en-US" dirty="0"/>
              <a:t>Suppose you need an integer array of size n after the execution of the program.</a:t>
            </a:r>
          </a:p>
          <a:p>
            <a:r>
              <a:rPr lang="en-US" dirty="0"/>
              <a:t>The programming statement is as follows:</a:t>
            </a:r>
          </a:p>
          <a:p>
            <a:pPr marL="0" indent="0" algn="ctr">
              <a:buNone/>
            </a:pPr>
            <a:r>
              <a:rPr lang="en-US" b="1" dirty="0"/>
              <a:t>int* y = new int[20];</a:t>
            </a:r>
          </a:p>
          <a:p>
            <a:r>
              <a:rPr lang="en-US" dirty="0"/>
              <a:t>It means we are requesting computer to find twenty memory locations. On finding it, the computer will give the address of first location to the programmer which will be stored in y.</a:t>
            </a:r>
          </a:p>
          <a:p>
            <a:r>
              <a:rPr lang="en-US" dirty="0"/>
              <a:t>However, here </a:t>
            </a:r>
            <a:r>
              <a:rPr lang="en-US" b="1" dirty="0"/>
              <a:t>y</a:t>
            </a:r>
            <a:r>
              <a:rPr lang="en-US" dirty="0"/>
              <a:t> is an </a:t>
            </a:r>
            <a:r>
              <a:rPr lang="en-US" b="1" i="1" dirty="0" err="1"/>
              <a:t>lvalue</a:t>
            </a:r>
            <a:r>
              <a:rPr lang="en-US" dirty="0"/>
              <a:t>.</a:t>
            </a:r>
          </a:p>
          <a:p>
            <a:r>
              <a:rPr lang="en-US" dirty="0"/>
              <a:t>Being a pointer, it is a variable where we can store the address of some variable.</a:t>
            </a:r>
          </a:p>
          <a:p>
            <a:r>
              <a:rPr lang="en-US" dirty="0"/>
              <a:t>As y is a pointer variable so it can be used on the left-hand side.</a:t>
            </a:r>
          </a:p>
          <a:p>
            <a:pPr marL="0" indent="0" algn="ctr">
              <a:buNone/>
            </a:pPr>
            <a:r>
              <a:rPr lang="en-US" b="1" dirty="0"/>
              <a:t>y = &amp;x[0];	Or	y = x;</a:t>
            </a:r>
          </a:p>
          <a:p>
            <a:r>
              <a:rPr lang="en-US" dirty="0"/>
              <a:t>But be careful, by doing so the address to the original array pointed to by y would be lost resulting in memory leakage. </a:t>
            </a:r>
          </a:p>
          <a:p>
            <a:r>
              <a:rPr lang="en-US" dirty="0"/>
              <a:t>And you cannot use </a:t>
            </a:r>
            <a:r>
              <a:rPr lang="en-US" b="1" dirty="0"/>
              <a:t>delete[] y; </a:t>
            </a:r>
            <a:r>
              <a:rPr lang="en-US" dirty="0"/>
              <a:t>to release memory of x either because it is a statically allocated array.</a:t>
            </a:r>
          </a:p>
        </p:txBody>
      </p:sp>
    </p:spTree>
    <p:extLst>
      <p:ext uri="{BB962C8B-B14F-4D97-AF65-F5344CB8AC3E}">
        <p14:creationId xmlns:p14="http://schemas.microsoft.com/office/powerpoint/2010/main" val="2892490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A393F-C2D8-0B4A-2AE4-04A72F191DFD}"/>
              </a:ext>
            </a:extLst>
          </p:cNvPr>
          <p:cNvSpPr>
            <a:spLocks noGrp="1"/>
          </p:cNvSpPr>
          <p:nvPr>
            <p:ph type="title"/>
          </p:nvPr>
        </p:nvSpPr>
        <p:spPr/>
        <p:txBody>
          <a:bodyPr/>
          <a:lstStyle/>
          <a:p>
            <a:r>
              <a:rPr lang="en-US" dirty="0"/>
              <a:t>Arrays: Dynamic Allocation of Memory</a:t>
            </a:r>
            <a:endParaRPr lang="en-PK" dirty="0"/>
          </a:p>
        </p:txBody>
      </p:sp>
      <p:sp>
        <p:nvSpPr>
          <p:cNvPr id="3" name="Content Placeholder 2">
            <a:extLst>
              <a:ext uri="{FF2B5EF4-FFF2-40B4-BE49-F238E27FC236}">
                <a16:creationId xmlns:a16="http://schemas.microsoft.com/office/drawing/2014/main" id="{6CBBBE9F-D598-CA86-D0F3-7C4BE6038B6F}"/>
              </a:ext>
            </a:extLst>
          </p:cNvPr>
          <p:cNvSpPr>
            <a:spLocks noGrp="1"/>
          </p:cNvSpPr>
          <p:nvPr>
            <p:ph idx="1"/>
          </p:nvPr>
        </p:nvSpPr>
        <p:spPr/>
        <p:txBody>
          <a:bodyPr>
            <a:normAutofit lnSpcReduction="10000"/>
          </a:bodyPr>
          <a:lstStyle/>
          <a:p>
            <a:r>
              <a:rPr lang="en-US" dirty="0"/>
              <a:t>Suppose you need an integer array of size n after the execution of the program.</a:t>
            </a:r>
          </a:p>
          <a:p>
            <a:r>
              <a:rPr lang="en-US" dirty="0"/>
              <a:t>The programming statement is as follows:</a:t>
            </a:r>
          </a:p>
          <a:p>
            <a:pPr marL="0" indent="0" algn="ctr">
              <a:buNone/>
            </a:pPr>
            <a:r>
              <a:rPr lang="en-US" b="1" dirty="0"/>
              <a:t>int* y = new int[20];</a:t>
            </a:r>
          </a:p>
          <a:p>
            <a:r>
              <a:rPr lang="en-US" dirty="0"/>
              <a:t>Once you have no use for the new array defined above you can release the memory pointed to by the y variable by the following code:</a:t>
            </a:r>
          </a:p>
          <a:p>
            <a:pPr marL="0" indent="0" algn="ctr">
              <a:buNone/>
            </a:pPr>
            <a:r>
              <a:rPr lang="en-US" b="1" dirty="0"/>
              <a:t>delete[] y;</a:t>
            </a:r>
          </a:p>
          <a:p>
            <a:r>
              <a:rPr lang="en-US" dirty="0"/>
              <a:t>After using delete[] y, the memory that y was pointing to is deallocated, but the pointer y itself still exists. However, the content of the pointer becomes indeterminate, meaning it points to a memory location that is no longer valid (since it has been deallocated).</a:t>
            </a:r>
          </a:p>
          <a:p>
            <a:r>
              <a:rPr lang="en-US" dirty="0"/>
              <a:t>Additionally, if you want to copy the contents of </a:t>
            </a:r>
            <a:r>
              <a:rPr lang="en-US" b="1" dirty="0"/>
              <a:t>array x </a:t>
            </a:r>
            <a:r>
              <a:rPr lang="en-US" dirty="0"/>
              <a:t>to the dynamically allocated </a:t>
            </a:r>
            <a:r>
              <a:rPr lang="en-US" b="1" dirty="0"/>
              <a:t>array y</a:t>
            </a:r>
            <a:r>
              <a:rPr lang="en-US" dirty="0"/>
              <a:t>, you should use std::copy or a loop to copy the elements individually</a:t>
            </a:r>
          </a:p>
        </p:txBody>
      </p:sp>
    </p:spTree>
    <p:extLst>
      <p:ext uri="{BB962C8B-B14F-4D97-AF65-F5344CB8AC3E}">
        <p14:creationId xmlns:p14="http://schemas.microsoft.com/office/powerpoint/2010/main" val="11732952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359</TotalTime>
  <Words>4452</Words>
  <Application>Microsoft Office PowerPoint</Application>
  <PresentationFormat>Widescreen</PresentationFormat>
  <Paragraphs>309</Paragraphs>
  <Slides>37</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KaTeX_Main</vt:lpstr>
      <vt:lpstr>KaTeX_Math</vt:lpstr>
      <vt:lpstr>Söhne</vt:lpstr>
      <vt:lpstr>TimesNewRomanPSMT</vt:lpstr>
      <vt:lpstr>Retrospect</vt:lpstr>
      <vt:lpstr>Data Structures and Algorithms Week-1 Arrays</vt:lpstr>
      <vt:lpstr>Arrays</vt:lpstr>
      <vt:lpstr>Arrays</vt:lpstr>
      <vt:lpstr>Arrays</vt:lpstr>
      <vt:lpstr>Arrays</vt:lpstr>
      <vt:lpstr>Arrays</vt:lpstr>
      <vt:lpstr>Arrays</vt:lpstr>
      <vt:lpstr>Arrays: Dynamic Allocation of Memory</vt:lpstr>
      <vt:lpstr>Arrays: Dynamic Allocation of Memory</vt:lpstr>
      <vt:lpstr>Arrays </vt:lpstr>
      <vt:lpstr>Arrays </vt:lpstr>
      <vt:lpstr>Arrays: Example 1</vt:lpstr>
      <vt:lpstr>Arrays: Example 1 Solution </vt:lpstr>
      <vt:lpstr>Multi-Dimensional Array (Array of an array) 2D Arrays</vt:lpstr>
      <vt:lpstr>2D Array Row-Major Order:</vt:lpstr>
      <vt:lpstr>2D Arrays Column-Major Order:</vt:lpstr>
      <vt:lpstr>2D Arrays</vt:lpstr>
      <vt:lpstr>2D Arrays</vt:lpstr>
      <vt:lpstr>Calculate address of any element in 2D array Example 2</vt:lpstr>
      <vt:lpstr>Calculate address of any element in 2D array Example 2: Solution</vt:lpstr>
      <vt:lpstr>Multi-dimensional Arrays 3D-Arrays</vt:lpstr>
      <vt:lpstr>Multi-dimensional Arrays 3D-Arrays</vt:lpstr>
      <vt:lpstr>Multi-dimensional Arrays 3D-Arrays</vt:lpstr>
      <vt:lpstr>Multi-dimensional Arrays 3D-Arrays</vt:lpstr>
      <vt:lpstr>3D-Arrays Row Major Order</vt:lpstr>
      <vt:lpstr>Calculate address of any element in 3D array Example 3</vt:lpstr>
      <vt:lpstr>Calculate address of any element in 3D array Example 3: Solution</vt:lpstr>
      <vt:lpstr>3D-Arrays Column Major Order</vt:lpstr>
      <vt:lpstr>Calculate address of any element in 3D array Example 4</vt:lpstr>
      <vt:lpstr>Calculate address of any element in 3D array Example 4: Solution</vt:lpstr>
      <vt:lpstr>3D arrays Example 5</vt:lpstr>
      <vt:lpstr>3D arrays Example 5: Solution</vt:lpstr>
      <vt:lpstr>Time complexities of Arrays</vt:lpstr>
      <vt:lpstr>Time complexities of Arrays</vt:lpstr>
      <vt:lpstr>DRY RUNNING OF 2D ARRAYS</vt:lpstr>
      <vt:lpstr>DRY RUNNING OF 2D ARRAYS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Week-1 Arrays</dc:title>
  <dc:creator>Bostan  Khan</dc:creator>
  <cp:lastModifiedBy>Muhammad Umer</cp:lastModifiedBy>
  <cp:revision>1</cp:revision>
  <dcterms:created xsi:type="dcterms:W3CDTF">2024-01-30T10:47:16Z</dcterms:created>
  <dcterms:modified xsi:type="dcterms:W3CDTF">2024-02-08T10:16:50Z</dcterms:modified>
</cp:coreProperties>
</file>