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FBB80-0CD1-46F8-B6B5-2D117A28C432}" v="23" dt="2024-04-24T06:00:53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0EEFBB80-0CD1-46F8-B6B5-2D117A28C432}"/>
    <pc:docChg chg="undo custSel addSld modSld">
      <pc:chgData name="Bostan  Khan" userId="bace0ed3-4e6a-491e-9e73-ed10f1a893a5" providerId="ADAL" clId="{0EEFBB80-0CD1-46F8-B6B5-2D117A28C432}" dt="2024-04-24T06:00:53.957" v="422"/>
      <pc:docMkLst>
        <pc:docMk/>
      </pc:docMkLst>
      <pc:sldChg chg="modSp new mod">
        <pc:chgData name="Bostan  Khan" userId="bace0ed3-4e6a-491e-9e73-ed10f1a893a5" providerId="ADAL" clId="{0EEFBB80-0CD1-46F8-B6B5-2D117A28C432}" dt="2024-04-23T06:02:50.399" v="14" actId="20577"/>
        <pc:sldMkLst>
          <pc:docMk/>
          <pc:sldMk cId="3870891552" sldId="256"/>
        </pc:sldMkLst>
        <pc:spChg chg="mod">
          <ac:chgData name="Bostan  Khan" userId="bace0ed3-4e6a-491e-9e73-ed10f1a893a5" providerId="ADAL" clId="{0EEFBB80-0CD1-46F8-B6B5-2D117A28C432}" dt="2024-04-23T06:02:50.399" v="14" actId="20577"/>
          <ac:spMkLst>
            <pc:docMk/>
            <pc:sldMk cId="3870891552" sldId="256"/>
            <ac:spMk id="2" creationId="{46FA5959-8BF8-67D7-3BF2-B80386718BFA}"/>
          </ac:spMkLst>
        </pc:spChg>
      </pc:sldChg>
      <pc:sldChg chg="modSp new mod">
        <pc:chgData name="Bostan  Khan" userId="bace0ed3-4e6a-491e-9e73-ed10f1a893a5" providerId="ADAL" clId="{0EEFBB80-0CD1-46F8-B6B5-2D117A28C432}" dt="2024-04-23T06:04:53.385" v="41" actId="20577"/>
        <pc:sldMkLst>
          <pc:docMk/>
          <pc:sldMk cId="2905660150" sldId="257"/>
        </pc:sldMkLst>
        <pc:spChg chg="mod">
          <ac:chgData name="Bostan  Khan" userId="bace0ed3-4e6a-491e-9e73-ed10f1a893a5" providerId="ADAL" clId="{0EEFBB80-0CD1-46F8-B6B5-2D117A28C432}" dt="2024-04-23T06:02:57.807" v="31" actId="20577"/>
          <ac:spMkLst>
            <pc:docMk/>
            <pc:sldMk cId="2905660150" sldId="257"/>
            <ac:spMk id="2" creationId="{C8B0F060-79C9-20C2-9603-E9EBF6B3431D}"/>
          </ac:spMkLst>
        </pc:spChg>
        <pc:spChg chg="mod">
          <ac:chgData name="Bostan  Khan" userId="bace0ed3-4e6a-491e-9e73-ed10f1a893a5" providerId="ADAL" clId="{0EEFBB80-0CD1-46F8-B6B5-2D117A28C432}" dt="2024-04-23T06:04:53.385" v="41" actId="20577"/>
          <ac:spMkLst>
            <pc:docMk/>
            <pc:sldMk cId="2905660150" sldId="257"/>
            <ac:spMk id="3" creationId="{DDDBE929-58F6-5392-9FEB-584D322861A2}"/>
          </ac:spMkLst>
        </pc:spChg>
      </pc:sldChg>
      <pc:sldChg chg="addSp delSp modSp new mod">
        <pc:chgData name="Bostan  Khan" userId="bace0ed3-4e6a-491e-9e73-ed10f1a893a5" providerId="ADAL" clId="{0EEFBB80-0CD1-46F8-B6B5-2D117A28C432}" dt="2024-04-23T06:08:09.176" v="111"/>
        <pc:sldMkLst>
          <pc:docMk/>
          <pc:sldMk cId="1819697749" sldId="258"/>
        </pc:sldMkLst>
        <pc:spChg chg="mod">
          <ac:chgData name="Bostan  Khan" userId="bace0ed3-4e6a-491e-9e73-ed10f1a893a5" providerId="ADAL" clId="{0EEFBB80-0CD1-46F8-B6B5-2D117A28C432}" dt="2024-04-23T06:06:50.352" v="58" actId="20577"/>
          <ac:spMkLst>
            <pc:docMk/>
            <pc:sldMk cId="1819697749" sldId="258"/>
            <ac:spMk id="2" creationId="{F4BA1368-F271-DD9D-AF6B-371F6FA56045}"/>
          </ac:spMkLst>
        </pc:spChg>
        <pc:spChg chg="del">
          <ac:chgData name="Bostan  Khan" userId="bace0ed3-4e6a-491e-9e73-ed10f1a893a5" providerId="ADAL" clId="{0EEFBB80-0CD1-46F8-B6B5-2D117A28C432}" dt="2024-04-23T06:08:09.176" v="111"/>
          <ac:spMkLst>
            <pc:docMk/>
            <pc:sldMk cId="1819697749" sldId="258"/>
            <ac:spMk id="3" creationId="{1A80381C-5BF4-94EE-8D3E-35E92FC2EA37}"/>
          </ac:spMkLst>
        </pc:spChg>
        <pc:spChg chg="add">
          <ac:chgData name="Bostan  Khan" userId="bace0ed3-4e6a-491e-9e73-ed10f1a893a5" providerId="ADAL" clId="{0EEFBB80-0CD1-46F8-B6B5-2D117A28C432}" dt="2024-04-23T06:06:54.259" v="59"/>
          <ac:spMkLst>
            <pc:docMk/>
            <pc:sldMk cId="1819697749" sldId="258"/>
            <ac:spMk id="4" creationId="{50A706ED-AA51-5A59-26F5-EBD7B0FFB281}"/>
          </ac:spMkLst>
        </pc:spChg>
        <pc:spChg chg="add del mod">
          <ac:chgData name="Bostan  Khan" userId="bace0ed3-4e6a-491e-9e73-ed10f1a893a5" providerId="ADAL" clId="{0EEFBB80-0CD1-46F8-B6B5-2D117A28C432}" dt="2024-04-23T06:07:43.484" v="104" actId="478"/>
          <ac:spMkLst>
            <pc:docMk/>
            <pc:sldMk cId="1819697749" sldId="258"/>
            <ac:spMk id="7" creationId="{97EDBD59-3CC6-8C80-C36E-D3C8D9929988}"/>
          </ac:spMkLst>
        </pc:spChg>
        <pc:spChg chg="add mod">
          <ac:chgData name="Bostan  Khan" userId="bace0ed3-4e6a-491e-9e73-ed10f1a893a5" providerId="ADAL" clId="{0EEFBB80-0CD1-46F8-B6B5-2D117A28C432}" dt="2024-04-23T06:07:41.861" v="103" actId="1076"/>
          <ac:spMkLst>
            <pc:docMk/>
            <pc:sldMk cId="1819697749" sldId="258"/>
            <ac:spMk id="9" creationId="{538D4BE5-6607-6B0A-D35D-68742947376C}"/>
          </ac:spMkLst>
        </pc:spChg>
        <pc:picChg chg="add del mod">
          <ac:chgData name="Bostan  Khan" userId="bace0ed3-4e6a-491e-9e73-ed10f1a893a5" providerId="ADAL" clId="{0EEFBB80-0CD1-46F8-B6B5-2D117A28C432}" dt="2024-04-23T06:08:06.892" v="110" actId="21"/>
          <ac:picMkLst>
            <pc:docMk/>
            <pc:sldMk cId="1819697749" sldId="258"/>
            <ac:picMk id="5" creationId="{2B7170E1-8B3A-A9AF-2F77-BFF57CECD7ED}"/>
          </ac:picMkLst>
        </pc:picChg>
        <pc:picChg chg="add mod">
          <ac:chgData name="Bostan  Khan" userId="bace0ed3-4e6a-491e-9e73-ed10f1a893a5" providerId="ADAL" clId="{0EEFBB80-0CD1-46F8-B6B5-2D117A28C432}" dt="2024-04-23T06:08:09.176" v="111"/>
          <ac:picMkLst>
            <pc:docMk/>
            <pc:sldMk cId="1819697749" sldId="258"/>
            <ac:picMk id="10" creationId="{C5F2F52C-03B9-30C0-F568-BBC4C445A1FF}"/>
          </ac:picMkLst>
        </pc:picChg>
      </pc:sldChg>
      <pc:sldChg chg="addSp delSp modSp add mod">
        <pc:chgData name="Bostan  Khan" userId="bace0ed3-4e6a-491e-9e73-ed10f1a893a5" providerId="ADAL" clId="{0EEFBB80-0CD1-46F8-B6B5-2D117A28C432}" dt="2024-04-23T06:08:02.447" v="108"/>
        <pc:sldMkLst>
          <pc:docMk/>
          <pc:sldMk cId="2177511620" sldId="259"/>
        </pc:sldMkLst>
        <pc:spChg chg="del">
          <ac:chgData name="Bostan  Khan" userId="bace0ed3-4e6a-491e-9e73-ed10f1a893a5" providerId="ADAL" clId="{0EEFBB80-0CD1-46F8-B6B5-2D117A28C432}" dt="2024-04-23T06:08:02.447" v="108"/>
          <ac:spMkLst>
            <pc:docMk/>
            <pc:sldMk cId="2177511620" sldId="259"/>
            <ac:spMk id="3" creationId="{1A80381C-5BF4-94EE-8D3E-35E92FC2EA37}"/>
          </ac:spMkLst>
        </pc:spChg>
        <pc:spChg chg="add">
          <ac:chgData name="Bostan  Khan" userId="bace0ed3-4e6a-491e-9e73-ed10f1a893a5" providerId="ADAL" clId="{0EEFBB80-0CD1-46F8-B6B5-2D117A28C432}" dt="2024-04-23T06:08:00.189" v="107"/>
          <ac:spMkLst>
            <pc:docMk/>
            <pc:sldMk cId="2177511620" sldId="259"/>
            <ac:spMk id="4" creationId="{8D6DDD70-A608-02E7-92D9-269B966962AC}"/>
          </ac:spMkLst>
        </pc:spChg>
        <pc:picChg chg="del">
          <ac:chgData name="Bostan  Khan" userId="bace0ed3-4e6a-491e-9e73-ed10f1a893a5" providerId="ADAL" clId="{0EEFBB80-0CD1-46F8-B6B5-2D117A28C432}" dt="2024-04-23T06:07:59.804" v="106" actId="478"/>
          <ac:picMkLst>
            <pc:docMk/>
            <pc:sldMk cId="2177511620" sldId="259"/>
            <ac:picMk id="5" creationId="{2B7170E1-8B3A-A9AF-2F77-BFF57CECD7ED}"/>
          </ac:picMkLst>
        </pc:picChg>
        <pc:picChg chg="add mod">
          <ac:chgData name="Bostan  Khan" userId="bace0ed3-4e6a-491e-9e73-ed10f1a893a5" providerId="ADAL" clId="{0EEFBB80-0CD1-46F8-B6B5-2D117A28C432}" dt="2024-04-23T06:08:02.447" v="108"/>
          <ac:picMkLst>
            <pc:docMk/>
            <pc:sldMk cId="2177511620" sldId="259"/>
            <ac:picMk id="6" creationId="{28C11233-5303-072F-DD7D-D680BDC43CDA}"/>
          </ac:picMkLst>
        </pc:picChg>
      </pc:sldChg>
      <pc:sldChg chg="addSp delSp modSp add mod">
        <pc:chgData name="Bostan  Khan" userId="bace0ed3-4e6a-491e-9e73-ed10f1a893a5" providerId="ADAL" clId="{0EEFBB80-0CD1-46F8-B6B5-2D117A28C432}" dt="2024-04-23T06:08:33.196" v="115"/>
        <pc:sldMkLst>
          <pc:docMk/>
          <pc:sldMk cId="2534543747" sldId="260"/>
        </pc:sldMkLst>
        <pc:spChg chg="add del mod">
          <ac:chgData name="Bostan  Khan" userId="bace0ed3-4e6a-491e-9e73-ed10f1a893a5" providerId="ADAL" clId="{0EEFBB80-0CD1-46F8-B6B5-2D117A28C432}" dt="2024-04-23T06:08:33.196" v="115"/>
          <ac:spMkLst>
            <pc:docMk/>
            <pc:sldMk cId="2534543747" sldId="260"/>
            <ac:spMk id="4" creationId="{436EC223-59E0-EB19-9B37-168D4BAFEAF0}"/>
          </ac:spMkLst>
        </pc:spChg>
        <pc:spChg chg="add">
          <ac:chgData name="Bostan  Khan" userId="bace0ed3-4e6a-491e-9e73-ed10f1a893a5" providerId="ADAL" clId="{0EEFBB80-0CD1-46F8-B6B5-2D117A28C432}" dt="2024-04-23T06:08:30.965" v="114"/>
          <ac:spMkLst>
            <pc:docMk/>
            <pc:sldMk cId="2534543747" sldId="260"/>
            <ac:spMk id="5" creationId="{B7E2AF70-C03E-FC15-42E8-3451F7C7DB54}"/>
          </ac:spMkLst>
        </pc:spChg>
        <pc:picChg chg="del">
          <ac:chgData name="Bostan  Khan" userId="bace0ed3-4e6a-491e-9e73-ed10f1a893a5" providerId="ADAL" clId="{0EEFBB80-0CD1-46F8-B6B5-2D117A28C432}" dt="2024-04-23T06:08:20.650" v="113" actId="478"/>
          <ac:picMkLst>
            <pc:docMk/>
            <pc:sldMk cId="2534543747" sldId="260"/>
            <ac:picMk id="6" creationId="{28C11233-5303-072F-DD7D-D680BDC43CDA}"/>
          </ac:picMkLst>
        </pc:picChg>
        <pc:picChg chg="add mod">
          <ac:chgData name="Bostan  Khan" userId="bace0ed3-4e6a-491e-9e73-ed10f1a893a5" providerId="ADAL" clId="{0EEFBB80-0CD1-46F8-B6B5-2D117A28C432}" dt="2024-04-23T06:08:33.196" v="115"/>
          <ac:picMkLst>
            <pc:docMk/>
            <pc:sldMk cId="2534543747" sldId="260"/>
            <ac:picMk id="7" creationId="{5A793819-ABE0-C6A9-7BCD-FEAD27669CF6}"/>
          </ac:picMkLst>
        </pc:picChg>
      </pc:sldChg>
      <pc:sldChg chg="addSp delSp modSp add mod">
        <pc:chgData name="Bostan  Khan" userId="bace0ed3-4e6a-491e-9e73-ed10f1a893a5" providerId="ADAL" clId="{0EEFBB80-0CD1-46F8-B6B5-2D117A28C432}" dt="2024-04-23T06:09:04.099" v="118"/>
        <pc:sldMkLst>
          <pc:docMk/>
          <pc:sldMk cId="4148211505" sldId="261"/>
        </pc:sldMkLst>
        <pc:spChg chg="add del mod">
          <ac:chgData name="Bostan  Khan" userId="bace0ed3-4e6a-491e-9e73-ed10f1a893a5" providerId="ADAL" clId="{0EEFBB80-0CD1-46F8-B6B5-2D117A28C432}" dt="2024-04-23T06:09:04.099" v="118"/>
          <ac:spMkLst>
            <pc:docMk/>
            <pc:sldMk cId="4148211505" sldId="261"/>
            <ac:spMk id="4" creationId="{3A324143-146A-4E6B-3DE1-BF143B092683}"/>
          </ac:spMkLst>
        </pc:spChg>
        <pc:picChg chg="add mod">
          <ac:chgData name="Bostan  Khan" userId="bace0ed3-4e6a-491e-9e73-ed10f1a893a5" providerId="ADAL" clId="{0EEFBB80-0CD1-46F8-B6B5-2D117A28C432}" dt="2024-04-23T06:09:04.099" v="118"/>
          <ac:picMkLst>
            <pc:docMk/>
            <pc:sldMk cId="4148211505" sldId="261"/>
            <ac:picMk id="5" creationId="{3DD36E11-0531-076C-5742-FFEDB6749D92}"/>
          </ac:picMkLst>
        </pc:picChg>
        <pc:picChg chg="del">
          <ac:chgData name="Bostan  Khan" userId="bace0ed3-4e6a-491e-9e73-ed10f1a893a5" providerId="ADAL" clId="{0EEFBB80-0CD1-46F8-B6B5-2D117A28C432}" dt="2024-04-23T06:09:01.924" v="117" actId="478"/>
          <ac:picMkLst>
            <pc:docMk/>
            <pc:sldMk cId="4148211505" sldId="261"/>
            <ac:picMk id="7" creationId="{5A793819-ABE0-C6A9-7BCD-FEAD27669CF6}"/>
          </ac:picMkLst>
        </pc:picChg>
      </pc:sldChg>
      <pc:sldChg chg="addSp delSp modSp add mod">
        <pc:chgData name="Bostan  Khan" userId="bace0ed3-4e6a-491e-9e73-ed10f1a893a5" providerId="ADAL" clId="{0EEFBB80-0CD1-46F8-B6B5-2D117A28C432}" dt="2024-04-23T06:09:42.282" v="121"/>
        <pc:sldMkLst>
          <pc:docMk/>
          <pc:sldMk cId="734926521" sldId="262"/>
        </pc:sldMkLst>
        <pc:spChg chg="add del mod">
          <ac:chgData name="Bostan  Khan" userId="bace0ed3-4e6a-491e-9e73-ed10f1a893a5" providerId="ADAL" clId="{0EEFBB80-0CD1-46F8-B6B5-2D117A28C432}" dt="2024-04-23T06:09:42.282" v="121"/>
          <ac:spMkLst>
            <pc:docMk/>
            <pc:sldMk cId="734926521" sldId="262"/>
            <ac:spMk id="4" creationId="{1147D0DC-A730-1770-0EA5-3C5BC64E9BBC}"/>
          </ac:spMkLst>
        </pc:spChg>
        <pc:picChg chg="del">
          <ac:chgData name="Bostan  Khan" userId="bace0ed3-4e6a-491e-9e73-ed10f1a893a5" providerId="ADAL" clId="{0EEFBB80-0CD1-46F8-B6B5-2D117A28C432}" dt="2024-04-23T06:09:40.224" v="120" actId="478"/>
          <ac:picMkLst>
            <pc:docMk/>
            <pc:sldMk cId="734926521" sldId="262"/>
            <ac:picMk id="5" creationId="{3DD36E11-0531-076C-5742-FFEDB6749D92}"/>
          </ac:picMkLst>
        </pc:picChg>
        <pc:picChg chg="add mod">
          <ac:chgData name="Bostan  Khan" userId="bace0ed3-4e6a-491e-9e73-ed10f1a893a5" providerId="ADAL" clId="{0EEFBB80-0CD1-46F8-B6B5-2D117A28C432}" dt="2024-04-23T06:09:42.282" v="121"/>
          <ac:picMkLst>
            <pc:docMk/>
            <pc:sldMk cId="734926521" sldId="262"/>
            <ac:picMk id="6" creationId="{BC41539F-861F-3FAB-B481-D1D105EB0DDC}"/>
          </ac:picMkLst>
        </pc:picChg>
      </pc:sldChg>
      <pc:sldChg chg="addSp delSp modSp new mod">
        <pc:chgData name="Bostan  Khan" userId="bace0ed3-4e6a-491e-9e73-ed10f1a893a5" providerId="ADAL" clId="{0EEFBB80-0CD1-46F8-B6B5-2D117A28C432}" dt="2024-04-24T05:52:07.539" v="416"/>
        <pc:sldMkLst>
          <pc:docMk/>
          <pc:sldMk cId="602097401" sldId="263"/>
        </pc:sldMkLst>
        <pc:spChg chg="mod">
          <ac:chgData name="Bostan  Khan" userId="bace0ed3-4e6a-491e-9e73-ed10f1a893a5" providerId="ADAL" clId="{0EEFBB80-0CD1-46F8-B6B5-2D117A28C432}" dt="2024-04-23T06:13:54.660" v="187" actId="1076"/>
          <ac:spMkLst>
            <pc:docMk/>
            <pc:sldMk cId="602097401" sldId="263"/>
            <ac:spMk id="2" creationId="{4C3F8373-69BE-C861-D45D-80733841CB5E}"/>
          </ac:spMkLst>
        </pc:spChg>
        <pc:spChg chg="add del">
          <ac:chgData name="Bostan  Khan" userId="bace0ed3-4e6a-491e-9e73-ed10f1a893a5" providerId="ADAL" clId="{0EEFBB80-0CD1-46F8-B6B5-2D117A28C432}" dt="2024-04-23T06:10:31.025" v="134"/>
          <ac:spMkLst>
            <pc:docMk/>
            <pc:sldMk cId="602097401" sldId="263"/>
            <ac:spMk id="3" creationId="{C85763B6-61B4-B993-021F-CAB549F1E197}"/>
          </ac:spMkLst>
        </pc:spChg>
        <pc:spChg chg="add mod">
          <ac:chgData name="Bostan  Khan" userId="bace0ed3-4e6a-491e-9e73-ed10f1a893a5" providerId="ADAL" clId="{0EEFBB80-0CD1-46F8-B6B5-2D117A28C432}" dt="2024-04-23T06:10:31.025" v="134"/>
          <ac:spMkLst>
            <pc:docMk/>
            <pc:sldMk cId="602097401" sldId="263"/>
            <ac:spMk id="4" creationId="{891986D4-C0B7-EDDB-F3EB-044EC290C154}"/>
          </ac:spMkLst>
        </pc:spChg>
        <pc:spChg chg="add mod">
          <ac:chgData name="Bostan  Khan" userId="bace0ed3-4e6a-491e-9e73-ed10f1a893a5" providerId="ADAL" clId="{0EEFBB80-0CD1-46F8-B6B5-2D117A28C432}" dt="2024-04-24T05:52:07.539" v="416"/>
          <ac:spMkLst>
            <pc:docMk/>
            <pc:sldMk cId="602097401" sldId="263"/>
            <ac:spMk id="4" creationId="{FBC64128-BEF3-2912-5AEC-C65570606F3E}"/>
          </ac:spMkLst>
        </pc:spChg>
        <pc:spChg chg="add mod">
          <ac:chgData name="Bostan  Khan" userId="bace0ed3-4e6a-491e-9e73-ed10f1a893a5" providerId="ADAL" clId="{0EEFBB80-0CD1-46F8-B6B5-2D117A28C432}" dt="2024-04-23T06:13:56.403" v="188" actId="1076"/>
          <ac:spMkLst>
            <pc:docMk/>
            <pc:sldMk cId="602097401" sldId="263"/>
            <ac:spMk id="6" creationId="{685339A3-A990-BCAA-ED0F-CD683E8CB892}"/>
          </ac:spMkLst>
        </pc:spChg>
      </pc:sldChg>
      <pc:sldChg chg="addSp delSp modSp new mod">
        <pc:chgData name="Bostan  Khan" userId="bace0ed3-4e6a-491e-9e73-ed10f1a893a5" providerId="ADAL" clId="{0EEFBB80-0CD1-46F8-B6B5-2D117A28C432}" dt="2024-04-23T06:15:58.868" v="237" actId="1076"/>
        <pc:sldMkLst>
          <pc:docMk/>
          <pc:sldMk cId="1925203065" sldId="264"/>
        </pc:sldMkLst>
        <pc:spChg chg="mod">
          <ac:chgData name="Bostan  Khan" userId="bace0ed3-4e6a-491e-9e73-ed10f1a893a5" providerId="ADAL" clId="{0EEFBB80-0CD1-46F8-B6B5-2D117A28C432}" dt="2024-04-23T06:14:15.989" v="212" actId="20577"/>
          <ac:spMkLst>
            <pc:docMk/>
            <pc:sldMk cId="1925203065" sldId="264"/>
            <ac:spMk id="2" creationId="{FFF177D0-964B-DF74-E85D-0E240F226F69}"/>
          </ac:spMkLst>
        </pc:spChg>
        <pc:spChg chg="del">
          <ac:chgData name="Bostan  Khan" userId="bace0ed3-4e6a-491e-9e73-ed10f1a893a5" providerId="ADAL" clId="{0EEFBB80-0CD1-46F8-B6B5-2D117A28C432}" dt="2024-04-23T06:14:58.799" v="233" actId="478"/>
          <ac:spMkLst>
            <pc:docMk/>
            <pc:sldMk cId="1925203065" sldId="264"/>
            <ac:spMk id="3" creationId="{900F099D-9879-4519-BB78-CB2F6479143C}"/>
          </ac:spMkLst>
        </pc:spChg>
        <pc:spChg chg="add del">
          <ac:chgData name="Bostan  Khan" userId="bace0ed3-4e6a-491e-9e73-ed10f1a893a5" providerId="ADAL" clId="{0EEFBB80-0CD1-46F8-B6B5-2D117A28C432}" dt="2024-04-23T06:14:40.430" v="216" actId="22"/>
          <ac:spMkLst>
            <pc:docMk/>
            <pc:sldMk cId="1925203065" sldId="264"/>
            <ac:spMk id="7" creationId="{1E9FAFFA-738C-CE4A-B6F5-0436D9754203}"/>
          </ac:spMkLst>
        </pc:spChg>
        <pc:spChg chg="add mod">
          <ac:chgData name="Bostan  Khan" userId="bace0ed3-4e6a-491e-9e73-ed10f1a893a5" providerId="ADAL" clId="{0EEFBB80-0CD1-46F8-B6B5-2D117A28C432}" dt="2024-04-23T06:14:55.579" v="232" actId="1076"/>
          <ac:spMkLst>
            <pc:docMk/>
            <pc:sldMk cId="1925203065" sldId="264"/>
            <ac:spMk id="9" creationId="{ED124698-54EE-A13A-062A-82CF86637B4F}"/>
          </ac:spMkLst>
        </pc:spChg>
        <pc:picChg chg="add mod modCrop">
          <ac:chgData name="Bostan  Khan" userId="bace0ed3-4e6a-491e-9e73-ed10f1a893a5" providerId="ADAL" clId="{0EEFBB80-0CD1-46F8-B6B5-2D117A28C432}" dt="2024-04-23T06:15:58.868" v="237" actId="1076"/>
          <ac:picMkLst>
            <pc:docMk/>
            <pc:sldMk cId="1925203065" sldId="264"/>
            <ac:picMk id="5" creationId="{FCEA2BEF-0094-502D-5FAA-CA3034B4ED77}"/>
          </ac:picMkLst>
        </pc:picChg>
      </pc:sldChg>
      <pc:sldChg chg="addSp modSp new mod">
        <pc:chgData name="Bostan  Khan" userId="bace0ed3-4e6a-491e-9e73-ed10f1a893a5" providerId="ADAL" clId="{0EEFBB80-0CD1-46F8-B6B5-2D117A28C432}" dt="2024-04-24T06:00:53.957" v="422"/>
        <pc:sldMkLst>
          <pc:docMk/>
          <pc:sldMk cId="3143848717" sldId="265"/>
        </pc:sldMkLst>
        <pc:spChg chg="mod">
          <ac:chgData name="Bostan  Khan" userId="bace0ed3-4e6a-491e-9e73-ed10f1a893a5" providerId="ADAL" clId="{0EEFBB80-0CD1-46F8-B6B5-2D117A28C432}" dt="2024-04-23T06:16:08.127" v="239"/>
          <ac:spMkLst>
            <pc:docMk/>
            <pc:sldMk cId="3143848717" sldId="265"/>
            <ac:spMk id="2" creationId="{BEA10018-BF42-642D-3B08-C95BBBE01E41}"/>
          </ac:spMkLst>
        </pc:spChg>
        <pc:spChg chg="mod">
          <ac:chgData name="Bostan  Khan" userId="bace0ed3-4e6a-491e-9e73-ed10f1a893a5" providerId="ADAL" clId="{0EEFBB80-0CD1-46F8-B6B5-2D117A28C432}" dt="2024-04-23T06:16:51.716" v="252" actId="20577"/>
          <ac:spMkLst>
            <pc:docMk/>
            <pc:sldMk cId="3143848717" sldId="265"/>
            <ac:spMk id="3" creationId="{D87D2870-51D4-ED47-6420-0A6F59799C2C}"/>
          </ac:spMkLst>
        </pc:spChg>
        <pc:spChg chg="add mod">
          <ac:chgData name="Bostan  Khan" userId="bace0ed3-4e6a-491e-9e73-ed10f1a893a5" providerId="ADAL" clId="{0EEFBB80-0CD1-46F8-B6B5-2D117A28C432}" dt="2024-04-24T06:00:53.957" v="422"/>
          <ac:spMkLst>
            <pc:docMk/>
            <pc:sldMk cId="3143848717" sldId="265"/>
            <ac:spMk id="4" creationId="{E5F80246-EF9D-BE79-2372-A72B81AC71AC}"/>
          </ac:spMkLst>
        </pc:spChg>
      </pc:sldChg>
      <pc:sldChg chg="addSp modSp new mod modAnim">
        <pc:chgData name="Bostan  Khan" userId="bace0ed3-4e6a-491e-9e73-ed10f1a893a5" providerId="ADAL" clId="{0EEFBB80-0CD1-46F8-B6B5-2D117A28C432}" dt="2024-04-24T06:00:52.565" v="421"/>
        <pc:sldMkLst>
          <pc:docMk/>
          <pc:sldMk cId="2293377219" sldId="266"/>
        </pc:sldMkLst>
        <pc:spChg chg="mod">
          <ac:chgData name="Bostan  Khan" userId="bace0ed3-4e6a-491e-9e73-ed10f1a893a5" providerId="ADAL" clId="{0EEFBB80-0CD1-46F8-B6B5-2D117A28C432}" dt="2024-04-23T06:24:55.187" v="406" actId="20577"/>
          <ac:spMkLst>
            <pc:docMk/>
            <pc:sldMk cId="2293377219" sldId="266"/>
            <ac:spMk id="2" creationId="{D4F78BF3-15A6-BAED-EBEC-4FDD3B472DD9}"/>
          </ac:spMkLst>
        </pc:spChg>
        <pc:spChg chg="mod">
          <ac:chgData name="Bostan  Khan" userId="bace0ed3-4e6a-491e-9e73-ed10f1a893a5" providerId="ADAL" clId="{0EEFBB80-0CD1-46F8-B6B5-2D117A28C432}" dt="2024-04-23T06:19:16.099" v="368"/>
          <ac:spMkLst>
            <pc:docMk/>
            <pc:sldMk cId="2293377219" sldId="266"/>
            <ac:spMk id="3" creationId="{7B7E5F06-A04A-0DD3-EB94-3FEFAFA61745}"/>
          </ac:spMkLst>
        </pc:spChg>
        <pc:spChg chg="add mod">
          <ac:chgData name="Bostan  Khan" userId="bace0ed3-4e6a-491e-9e73-ed10f1a893a5" providerId="ADAL" clId="{0EEFBB80-0CD1-46F8-B6B5-2D117A28C432}" dt="2024-04-24T06:00:52.565" v="421"/>
          <ac:spMkLst>
            <pc:docMk/>
            <pc:sldMk cId="2293377219" sldId="266"/>
            <ac:spMk id="4" creationId="{D9E18988-616A-2729-7A45-460E7B53FD67}"/>
          </ac:spMkLst>
        </pc:spChg>
      </pc:sldChg>
      <pc:sldChg chg="modSp new mod">
        <pc:chgData name="Bostan  Khan" userId="bace0ed3-4e6a-491e-9e73-ed10f1a893a5" providerId="ADAL" clId="{0EEFBB80-0CD1-46F8-B6B5-2D117A28C432}" dt="2024-04-23T06:27:42.548" v="415"/>
        <pc:sldMkLst>
          <pc:docMk/>
          <pc:sldMk cId="1030770045" sldId="267"/>
        </pc:sldMkLst>
        <pc:spChg chg="mod">
          <ac:chgData name="Bostan  Khan" userId="bace0ed3-4e6a-491e-9e73-ed10f1a893a5" providerId="ADAL" clId="{0EEFBB80-0CD1-46F8-B6B5-2D117A28C432}" dt="2024-04-23T06:25:02.819" v="414" actId="20577"/>
          <ac:spMkLst>
            <pc:docMk/>
            <pc:sldMk cId="1030770045" sldId="267"/>
            <ac:spMk id="2" creationId="{87B1A05E-4E30-173B-0871-4F404C95D040}"/>
          </ac:spMkLst>
        </pc:spChg>
        <pc:spChg chg="mod">
          <ac:chgData name="Bostan  Khan" userId="bace0ed3-4e6a-491e-9e73-ed10f1a893a5" providerId="ADAL" clId="{0EEFBB80-0CD1-46F8-B6B5-2D117A28C432}" dt="2024-04-23T06:27:42.548" v="415"/>
          <ac:spMkLst>
            <pc:docMk/>
            <pc:sldMk cId="1030770045" sldId="267"/>
            <ac:spMk id="3" creationId="{B11F8023-F7B1-4D65-7695-5B6A9ADFEA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4601-9D3D-83C4-7826-2F5ABC006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8A4C3-1A36-6073-5659-82D50F6E3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32B3-6083-820D-F54B-6D098213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8E8D-EB2A-DADA-BF6C-5C65ECDB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F1C7-C319-64CC-B5D9-ADD9CA3F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83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B6A-1FBB-2167-AC44-0B2F6072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D898E-6DD6-9FA6-7C32-36E95BEF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C2D4-BCA7-710B-2D9B-DEE615E4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44DC-FEFC-1F55-30A3-05F06739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347F-051B-2B9F-639D-2B1C2746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879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B2DA-D18C-F0CD-BF10-95745BE26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9F76C-5782-4D03-09C0-529668208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70E8-16A2-C73D-0BAF-57F87E61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7E42-60DC-7833-B3EB-86CE4A15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E765-F2D1-C354-CFAA-C4ADD6C7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298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A449-D09F-3648-C185-02B747B4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69E0-24D5-244F-6E13-4DD2DD14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FD7B-B318-2125-5E2B-CB3165D2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4AA7-47AF-D28C-2C2F-F267F2F1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78F9-37E0-4D15-59BE-DAE75825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33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04CF-2FCD-DABB-AF2C-9404C173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2169-BC42-55BF-2DBC-1AAEF83F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29CF-160A-754B-320F-05CE5C50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E5C5-FE37-EAE1-9D06-834EB78B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4EBF-9E8E-B36A-56AC-62A80441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229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0B1A-A860-0469-1C0D-E928B969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F072-5FF6-5F0F-CAB1-8847D9D22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0841-F12B-CB60-FA9F-9CE33CEE3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0C38-E5C0-930E-8063-8BB5DF1F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4DC3-88E7-AB43-9358-B14AFA26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A550-1CF4-C9B4-7D1D-786CE137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605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78D7-7739-EDFD-6B3D-ACD979E8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006-05AC-4D75-F703-FFA29C0A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08B61-C9B2-39DD-A06E-89DE2CCCB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9A31E-40C8-065B-222A-DA2783EA5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56A07-3FE8-B421-287A-E6FAE913B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3171D-9840-C7B9-B646-57680D8F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F9C29-0E28-461F-8DE9-B88EE9D1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66792-875E-13EF-6D01-33F88AAE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946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A517-2079-FCAC-AB3E-9776894C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6D14D-490B-1E6D-BBCD-0B823F8F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AA782-D62D-65F8-CA82-B071404F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3BB90-4D82-8AD6-5933-96115F1C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59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397E5-8141-8281-712F-F0169CAF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133F9-E371-74C7-D6A4-CACD8FD3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726E-BF69-4C9C-0287-6470ED9C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002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EABC-8545-B91E-F703-1B7059D5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FC8C-2DAC-11DB-1D6A-73EB8230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914D2-8403-E2BF-1CFA-82A4601AB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831E-AECB-F9B0-DA11-7BD73CDC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B251-3B58-414B-7530-041BA47A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576A3-F7C2-CBFB-F1EE-EF05CEB9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386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D003-4889-FA5F-B270-44BC0C82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B0164-5520-5FBE-F6D0-5B7B8F654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338A1-10B9-DD1C-FE9A-61BF2DE9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94DBC-383F-CFEC-E88D-5EFAA10A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4546-BC44-1980-318C-6A18B937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002B-D36F-9C1B-7A91-C84CCD29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437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D2280-3161-7407-DD97-8E51CB0C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46C9E-EDCD-1682-2F1A-803724E6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365B-25B3-796A-E804-4EC2D7B05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1AD68-0105-427A-A734-58E974B432FC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A5A8-0A07-A8FD-A3C6-FB68CBD75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BE96-0321-B7AF-31FF-BE6DFBD29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AD68E-7BC9-4DA8-9617-74FDF45A3B5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315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selection-sor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selection-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-PGLbMth_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lection-sor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lection-sor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lection-sor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selection-s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5959-8BF8-67D7-3BF2-B80386718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D81C6-8E30-A249-B6A3-19B0A63B9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089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77D0-964B-DF74-E85D-0E240F22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Time Complexity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A2BEF-0094-502D-5FAA-CA3034B4E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97"/>
          <a:stretch/>
        </p:blipFill>
        <p:spPr>
          <a:xfrm>
            <a:off x="1967172" y="1763841"/>
            <a:ext cx="7928472" cy="3036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124698-54EE-A13A-062A-82CF86637B4F}"/>
              </a:ext>
            </a:extLst>
          </p:cNvPr>
          <p:cNvSpPr txBox="1"/>
          <p:nvPr/>
        </p:nvSpPr>
        <p:spPr>
          <a:xfrm>
            <a:off x="7363206" y="6492875"/>
            <a:ext cx="4697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Source: Selection Sort (With Code in Python/C++/Java/C) (programiz.com)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192520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8BF3-15A6-BAED-EBEC-4FDD3B4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</a:t>
            </a:r>
            <a:br>
              <a:rPr lang="en-US" dirty="0"/>
            </a:br>
            <a:r>
              <a:rPr lang="en-US" dirty="0"/>
              <a:t>Advantages and disadvantages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5F06-A04A-0DD3-EB94-3FEFAFA6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Simple and easy to understand.</a:t>
            </a:r>
          </a:p>
          <a:p>
            <a:pPr lvl="1"/>
            <a:r>
              <a:rPr lang="en-US" dirty="0"/>
              <a:t>Works well with small datasets.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Selection sort has a time complexity of O(n^2) in the worst and average case.</a:t>
            </a:r>
          </a:p>
          <a:p>
            <a:pPr lvl="1"/>
            <a:r>
              <a:rPr lang="en-US" dirty="0"/>
              <a:t>Does not work well on large datasets.</a:t>
            </a:r>
          </a:p>
          <a:p>
            <a:pPr lvl="1"/>
            <a:r>
              <a:rPr lang="en-US" dirty="0"/>
              <a:t>Does not preserve the relative order of items with equal keys which means it is not stable.</a:t>
            </a:r>
          </a:p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18988-616A-2729-7A45-460E7B53FD67}"/>
              </a:ext>
            </a:extLst>
          </p:cNvPr>
          <p:cNvSpPr txBox="1"/>
          <p:nvPr/>
        </p:nvSpPr>
        <p:spPr>
          <a:xfrm>
            <a:off x="7363206" y="6492875"/>
            <a:ext cx="4697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Source: Selection Sort (With Code in Python/C++/Java/C) (programiz.com)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22933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05E-4E30-173B-0871-4F404C95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Video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8023-F7B1-4D65-7695-5B6A9ADFE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Selection sort in 3 minutes (youtube.com)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3077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F060-79C9-20C2-9603-E9EBF6B3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E929-58F6-5392-9FEB-584D3228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sorting algorithm that selects the smallest element from an unsorted list in each iteration and places that element at the beginning of the unsorted list.</a:t>
            </a:r>
          </a:p>
          <a:p>
            <a:r>
              <a:rPr lang="en-US" dirty="0"/>
              <a:t>The algorithm repeatedly selects the smallest (or largest) element from the unsorted portion of the list and swaps it with the first element of the unsorted part.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0566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1368-F271-DD9D-AF6B-371F6FA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Example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F2F52C-03B9-30C0-F568-BBC4C445A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63" y="2239397"/>
            <a:ext cx="9528874" cy="3523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8D4BE5-6607-6B0A-D35D-68742947376C}"/>
              </a:ext>
            </a:extLst>
          </p:cNvPr>
          <p:cNvSpPr txBox="1"/>
          <p:nvPr/>
        </p:nvSpPr>
        <p:spPr>
          <a:xfrm>
            <a:off x="6022848" y="6551305"/>
            <a:ext cx="5916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Source: Selection Sort – Data Structure and Algorithm Tutorials - </a:t>
            </a:r>
            <a:r>
              <a:rPr lang="en-US" sz="1100" dirty="0" err="1">
                <a:hlinkClick r:id="rId3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181969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1368-F271-DD9D-AF6B-371F6FA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Example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C11233-5303-072F-DD7D-D680BDC43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239169"/>
            <a:ext cx="9525000" cy="3524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8D4BE5-6607-6B0A-D35D-68742947376C}"/>
              </a:ext>
            </a:extLst>
          </p:cNvPr>
          <p:cNvSpPr txBox="1"/>
          <p:nvPr/>
        </p:nvSpPr>
        <p:spPr>
          <a:xfrm>
            <a:off x="6022848" y="6551305"/>
            <a:ext cx="5916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Source: Selection Sort – Data Structure and Algorithm Tutorials - </a:t>
            </a:r>
            <a:r>
              <a:rPr lang="en-US" sz="1100" dirty="0" err="1">
                <a:hlinkClick r:id="rId3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217751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1368-F271-DD9D-AF6B-371F6FA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Example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D4BE5-6607-6B0A-D35D-68742947376C}"/>
              </a:ext>
            </a:extLst>
          </p:cNvPr>
          <p:cNvSpPr txBox="1"/>
          <p:nvPr/>
        </p:nvSpPr>
        <p:spPr>
          <a:xfrm>
            <a:off x="6022848" y="6551305"/>
            <a:ext cx="5916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Source: Selection Sort – Data Structure and Algorithm Tutorials - </a:t>
            </a:r>
            <a:r>
              <a:rPr lang="en-US" sz="1100" dirty="0" err="1">
                <a:hlinkClick r:id="rId2"/>
              </a:rPr>
              <a:t>GeeksforGeeks</a:t>
            </a:r>
            <a:endParaRPr lang="en-PK" sz="11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793819-ABE0-C6A9-7BCD-FEAD27669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500" y="2239169"/>
            <a:ext cx="9525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4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1368-F271-DD9D-AF6B-371F6FA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Example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D4BE5-6607-6B0A-D35D-68742947376C}"/>
              </a:ext>
            </a:extLst>
          </p:cNvPr>
          <p:cNvSpPr txBox="1"/>
          <p:nvPr/>
        </p:nvSpPr>
        <p:spPr>
          <a:xfrm>
            <a:off x="6022848" y="6551305"/>
            <a:ext cx="5916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Source: Selection Sort – Data Structure and Algorithm Tutorials - </a:t>
            </a:r>
            <a:r>
              <a:rPr lang="en-US" sz="1100" dirty="0" err="1">
                <a:hlinkClick r:id="rId2"/>
              </a:rPr>
              <a:t>GeeksforGeeks</a:t>
            </a:r>
            <a:endParaRPr lang="en-PK" sz="1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36E11-0531-076C-5742-FFEDB6749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500" y="2239169"/>
            <a:ext cx="9525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1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1368-F271-DD9D-AF6B-371F6FA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Example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D4BE5-6607-6B0A-D35D-68742947376C}"/>
              </a:ext>
            </a:extLst>
          </p:cNvPr>
          <p:cNvSpPr txBox="1"/>
          <p:nvPr/>
        </p:nvSpPr>
        <p:spPr>
          <a:xfrm>
            <a:off x="6022848" y="6551305"/>
            <a:ext cx="5916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Source: Selection Sort – Data Structure and Algorithm Tutorials - </a:t>
            </a:r>
            <a:r>
              <a:rPr lang="en-US" sz="1100" dirty="0" err="1">
                <a:hlinkClick r:id="rId2"/>
              </a:rPr>
              <a:t>GeeksforGeeks</a:t>
            </a:r>
            <a:endParaRPr lang="en-PK" sz="11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1539F-861F-3FAB-B481-D1D105EB0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500" y="2239169"/>
            <a:ext cx="9525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2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8373-69BE-C861-D45D-80733841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0"/>
            <a:ext cx="10515600" cy="1325563"/>
          </a:xfrm>
        </p:spPr>
        <p:txBody>
          <a:bodyPr/>
          <a:lstStyle/>
          <a:p>
            <a:r>
              <a:rPr lang="en-US" dirty="0"/>
              <a:t>Selection Sort: C++ Code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63B6-61B4-B993-021F-CAB549F1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339A3-A990-BCAA-ED0F-CD683E8CB892}"/>
              </a:ext>
            </a:extLst>
          </p:cNvPr>
          <p:cNvSpPr txBox="1"/>
          <p:nvPr/>
        </p:nvSpPr>
        <p:spPr>
          <a:xfrm>
            <a:off x="838200" y="1160574"/>
            <a:ext cx="6094476" cy="5355312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selectionSort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[],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j,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min_idx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// One by one move boundary of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// unsorted subarray</a:t>
            </a:r>
            <a:endParaRPr lang="en-US" dirty="0">
              <a:solidFill>
                <a:srgbClr val="6A9955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   //n=size of array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// Find the minimum element in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// unsorted array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min_idx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(j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j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n;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[j]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min_idx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min_idx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j;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// Swap the found minimum element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// with the first element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min_idx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min_idx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64128-BEF3-2912-5AEC-C65570606F3E}"/>
              </a:ext>
            </a:extLst>
          </p:cNvPr>
          <p:cNvSpPr txBox="1"/>
          <p:nvPr/>
        </p:nvSpPr>
        <p:spPr>
          <a:xfrm>
            <a:off x="6022848" y="6551305"/>
            <a:ext cx="5916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Source: Selection Sort – Data Structure and Algorithm Tutorials - </a:t>
            </a:r>
            <a:r>
              <a:rPr lang="en-US" sz="1100" dirty="0" err="1">
                <a:hlinkClick r:id="rId2"/>
              </a:rPr>
              <a:t>GeeksforGeeks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60209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0018-BF42-642D-3B08-C95BBBE0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Time Complexity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2870-51D4-ED47-6420-0A6F5979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complexity of Selection Sort is O(N</a:t>
            </a:r>
            <a:r>
              <a:rPr lang="en-US" baseline="30000" dirty="0"/>
              <a:t>2</a:t>
            </a:r>
            <a:r>
              <a:rPr lang="en-US" dirty="0"/>
              <a:t>) as there are two nested loops:</a:t>
            </a:r>
          </a:p>
          <a:p>
            <a:pPr lvl="1"/>
            <a:r>
              <a:rPr lang="en-US" dirty="0"/>
              <a:t>One loop to select an element of Array one by one = O(N)</a:t>
            </a:r>
          </a:p>
          <a:p>
            <a:pPr lvl="1"/>
            <a:r>
              <a:rPr lang="en-US" dirty="0"/>
              <a:t>Another loop to compare that element with every other Array element = O(N)</a:t>
            </a:r>
          </a:p>
          <a:p>
            <a:r>
              <a:rPr lang="pt-BR" dirty="0"/>
              <a:t>Therefore overall complexity = O(N) * O(N) = O(N*N) = O(N</a:t>
            </a:r>
            <a:r>
              <a:rPr lang="pt-BR" baseline="30000" dirty="0"/>
              <a:t>2</a:t>
            </a:r>
            <a:r>
              <a:rPr lang="pt-BR" dirty="0"/>
              <a:t>)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80246-EF9D-BE79-2372-A72B81AC71AC}"/>
              </a:ext>
            </a:extLst>
          </p:cNvPr>
          <p:cNvSpPr txBox="1"/>
          <p:nvPr/>
        </p:nvSpPr>
        <p:spPr>
          <a:xfrm>
            <a:off x="7363206" y="6492875"/>
            <a:ext cx="4697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Source: Selection Sort (With Code in Python/C++/Java/C) (programiz.com)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314384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Selection Sort</vt:lpstr>
      <vt:lpstr>Selection Sort</vt:lpstr>
      <vt:lpstr>Selection Sort: Example</vt:lpstr>
      <vt:lpstr>Selection Sort: Example</vt:lpstr>
      <vt:lpstr>Selection Sort: Example</vt:lpstr>
      <vt:lpstr>Selection Sort: Example</vt:lpstr>
      <vt:lpstr>Selection Sort: Example</vt:lpstr>
      <vt:lpstr>Selection Sort: C++ Code</vt:lpstr>
      <vt:lpstr>Selection Sort: Time Complexity</vt:lpstr>
      <vt:lpstr>Selection Sort: Time Complexity</vt:lpstr>
      <vt:lpstr>Selection Sort:  Advantages and disadvantages</vt:lpstr>
      <vt:lpstr>Selection Sort: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Bostan  Khan</dc:creator>
  <cp:lastModifiedBy>Bostan  Khan</cp:lastModifiedBy>
  <cp:revision>1</cp:revision>
  <dcterms:created xsi:type="dcterms:W3CDTF">2024-04-23T06:02:45Z</dcterms:created>
  <dcterms:modified xsi:type="dcterms:W3CDTF">2024-04-24T06:01:01Z</dcterms:modified>
</cp:coreProperties>
</file>