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435" r:id="rId2"/>
    <p:sldId id="436" r:id="rId3"/>
    <p:sldId id="437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60" r:id="rId27"/>
    <p:sldId id="461" r:id="rId28"/>
    <p:sldId id="464" r:id="rId29"/>
    <p:sldId id="465" r:id="rId30"/>
    <p:sldId id="466" r:id="rId31"/>
    <p:sldId id="467" r:id="rId32"/>
    <p:sldId id="468" r:id="rId33"/>
    <p:sldId id="469" r:id="rId34"/>
    <p:sldId id="470" r:id="rId3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80B240-3949-44B9-ACFC-DC544CECECF9}" v="3" dt="2024-04-21T06:36:27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stan  Khan" userId="bace0ed3-4e6a-491e-9e73-ed10f1a893a5" providerId="ADAL" clId="{4780B240-3949-44B9-ACFC-DC544CECECF9}"/>
    <pc:docChg chg="undo custSel addSld delSld modSld delMainMaster">
      <pc:chgData name="Bostan  Khan" userId="bace0ed3-4e6a-491e-9e73-ed10f1a893a5" providerId="ADAL" clId="{4780B240-3949-44B9-ACFC-DC544CECECF9}" dt="2024-05-02T07:35:40.408" v="76" actId="403"/>
      <pc:docMkLst>
        <pc:docMk/>
      </pc:docMkLst>
      <pc:sldChg chg="new add del">
        <pc:chgData name="Bostan  Khan" userId="bace0ed3-4e6a-491e-9e73-ed10f1a893a5" providerId="ADAL" clId="{4780B240-3949-44B9-ACFC-DC544CECECF9}" dt="2024-04-21T06:36:29.152" v="9" actId="47"/>
        <pc:sldMkLst>
          <pc:docMk/>
          <pc:sldMk cId="284611395" sldId="256"/>
        </pc:sldMkLst>
      </pc:sldChg>
      <pc:sldChg chg="modSp add del mod">
        <pc:chgData name="Bostan  Khan" userId="bace0ed3-4e6a-491e-9e73-ed10f1a893a5" providerId="ADAL" clId="{4780B240-3949-44B9-ACFC-DC544CECECF9}" dt="2024-04-21T06:36:27.156" v="8"/>
        <pc:sldMkLst>
          <pc:docMk/>
          <pc:sldMk cId="1335495162" sldId="435"/>
        </pc:sldMkLst>
        <pc:spChg chg="mod">
          <ac:chgData name="Bostan  Khan" userId="bace0ed3-4e6a-491e-9e73-ed10f1a893a5" providerId="ADAL" clId="{4780B240-3949-44B9-ACFC-DC544CECECF9}" dt="2024-04-21T06:36:24.654" v="7"/>
          <ac:spMkLst>
            <pc:docMk/>
            <pc:sldMk cId="1335495162" sldId="435"/>
            <ac:spMk id="4" creationId="{00000000-0000-0000-0000-000000000000}"/>
          </ac:spMkLst>
        </pc:spChg>
      </pc:sldChg>
      <pc:sldChg chg="add del">
        <pc:chgData name="Bostan  Khan" userId="bace0ed3-4e6a-491e-9e73-ed10f1a893a5" providerId="ADAL" clId="{4780B240-3949-44B9-ACFC-DC544CECECF9}" dt="2024-04-21T06:36:27.156" v="8"/>
        <pc:sldMkLst>
          <pc:docMk/>
          <pc:sldMk cId="318908515" sldId="436"/>
        </pc:sldMkLst>
      </pc:sldChg>
      <pc:sldChg chg="add del">
        <pc:chgData name="Bostan  Khan" userId="bace0ed3-4e6a-491e-9e73-ed10f1a893a5" providerId="ADAL" clId="{4780B240-3949-44B9-ACFC-DC544CECECF9}" dt="2024-04-21T06:36:27.156" v="8"/>
        <pc:sldMkLst>
          <pc:docMk/>
          <pc:sldMk cId="2457721356" sldId="437"/>
        </pc:sldMkLst>
      </pc:sldChg>
      <pc:sldChg chg="add del">
        <pc:chgData name="Bostan  Khan" userId="bace0ed3-4e6a-491e-9e73-ed10f1a893a5" providerId="ADAL" clId="{4780B240-3949-44B9-ACFC-DC544CECECF9}" dt="2024-04-21T06:36:27.156" v="8"/>
        <pc:sldMkLst>
          <pc:docMk/>
          <pc:sldMk cId="3449137802" sldId="438"/>
        </pc:sldMkLst>
      </pc:sldChg>
      <pc:sldChg chg="modSp add del mod">
        <pc:chgData name="Bostan  Khan" userId="bace0ed3-4e6a-491e-9e73-ed10f1a893a5" providerId="ADAL" clId="{4780B240-3949-44B9-ACFC-DC544CECECF9}" dt="2024-04-21T06:36:27.156" v="8"/>
        <pc:sldMkLst>
          <pc:docMk/>
          <pc:sldMk cId="3032967245" sldId="439"/>
        </pc:sldMkLst>
        <pc:spChg chg="mod">
          <ac:chgData name="Bostan  Khan" userId="bace0ed3-4e6a-491e-9e73-ed10f1a893a5" providerId="ADAL" clId="{4780B240-3949-44B9-ACFC-DC544CECECF9}" dt="2024-04-21T06:36:24.654" v="7"/>
          <ac:spMkLst>
            <pc:docMk/>
            <pc:sldMk cId="3032967245" sldId="439"/>
            <ac:spMk id="8195" creationId="{00000000-0000-0000-0000-000000000000}"/>
          </ac:spMkLst>
        </pc:spChg>
      </pc:sldChg>
      <pc:sldChg chg="modSp add del mod">
        <pc:chgData name="Bostan  Khan" userId="bace0ed3-4e6a-491e-9e73-ed10f1a893a5" providerId="ADAL" clId="{4780B240-3949-44B9-ACFC-DC544CECECF9}" dt="2024-05-02T07:35:40.408" v="76" actId="403"/>
        <pc:sldMkLst>
          <pc:docMk/>
          <pc:sldMk cId="255302401" sldId="440"/>
        </pc:sldMkLst>
        <pc:spChg chg="mod">
          <ac:chgData name="Bostan  Khan" userId="bace0ed3-4e6a-491e-9e73-ed10f1a893a5" providerId="ADAL" clId="{4780B240-3949-44B9-ACFC-DC544CECECF9}" dt="2024-05-02T07:35:40.408" v="76" actId="403"/>
          <ac:spMkLst>
            <pc:docMk/>
            <pc:sldMk cId="255302401" sldId="440"/>
            <ac:spMk id="16387" creationId="{00000000-0000-0000-0000-000000000000}"/>
          </ac:spMkLst>
        </pc:spChg>
      </pc:sldChg>
      <pc:sldChg chg="modSp add del mod">
        <pc:chgData name="Bostan  Khan" userId="bace0ed3-4e6a-491e-9e73-ed10f1a893a5" providerId="ADAL" clId="{4780B240-3949-44B9-ACFC-DC544CECECF9}" dt="2024-05-02T07:35:37.243" v="75" actId="1076"/>
        <pc:sldMkLst>
          <pc:docMk/>
          <pc:sldMk cId="574604442" sldId="441"/>
        </pc:sldMkLst>
        <pc:spChg chg="mod">
          <ac:chgData name="Bostan  Khan" userId="bace0ed3-4e6a-491e-9e73-ed10f1a893a5" providerId="ADAL" clId="{4780B240-3949-44B9-ACFC-DC544CECECF9}" dt="2024-05-02T07:35:37.243" v="75" actId="1076"/>
          <ac:spMkLst>
            <pc:docMk/>
            <pc:sldMk cId="574604442" sldId="441"/>
            <ac:spMk id="17411" creationId="{00000000-0000-0000-0000-000000000000}"/>
          </ac:spMkLst>
        </pc:spChg>
      </pc:sldChg>
      <pc:sldChg chg="modSp add del mod">
        <pc:chgData name="Bostan  Khan" userId="bace0ed3-4e6a-491e-9e73-ed10f1a893a5" providerId="ADAL" clId="{4780B240-3949-44B9-ACFC-DC544CECECF9}" dt="2024-05-02T07:35:32.883" v="74" actId="1076"/>
        <pc:sldMkLst>
          <pc:docMk/>
          <pc:sldMk cId="1998370292" sldId="442"/>
        </pc:sldMkLst>
        <pc:spChg chg="mod">
          <ac:chgData name="Bostan  Khan" userId="bace0ed3-4e6a-491e-9e73-ed10f1a893a5" providerId="ADAL" clId="{4780B240-3949-44B9-ACFC-DC544CECECF9}" dt="2024-05-02T07:35:14.915" v="70" actId="1076"/>
          <ac:spMkLst>
            <pc:docMk/>
            <pc:sldMk cId="1998370292" sldId="442"/>
            <ac:spMk id="3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5:24.381" v="72" actId="1076"/>
          <ac:spMkLst>
            <pc:docMk/>
            <pc:sldMk cId="1998370292" sldId="442"/>
            <ac:spMk id="4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5:24.381" v="72" actId="1076"/>
          <ac:spMkLst>
            <pc:docMk/>
            <pc:sldMk cId="1998370292" sldId="442"/>
            <ac:spMk id="5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5:24.381" v="72" actId="1076"/>
          <ac:spMkLst>
            <pc:docMk/>
            <pc:sldMk cId="1998370292" sldId="442"/>
            <ac:spMk id="6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5:24.381" v="72" actId="1076"/>
          <ac:spMkLst>
            <pc:docMk/>
            <pc:sldMk cId="1998370292" sldId="442"/>
            <ac:spMk id="7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5:24.381" v="72" actId="1076"/>
          <ac:spMkLst>
            <pc:docMk/>
            <pc:sldMk cId="1998370292" sldId="442"/>
            <ac:spMk id="8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5:24.381" v="72" actId="1076"/>
          <ac:spMkLst>
            <pc:docMk/>
            <pc:sldMk cId="1998370292" sldId="442"/>
            <ac:spMk id="9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5:24.381" v="72" actId="1076"/>
          <ac:spMkLst>
            <pc:docMk/>
            <pc:sldMk cId="1998370292" sldId="442"/>
            <ac:spMk id="10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5:24.381" v="72" actId="1076"/>
          <ac:spMkLst>
            <pc:docMk/>
            <pc:sldMk cId="1998370292" sldId="442"/>
            <ac:spMk id="11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5:24.381" v="72" actId="1076"/>
          <ac:spMkLst>
            <pc:docMk/>
            <pc:sldMk cId="1998370292" sldId="442"/>
            <ac:spMk id="12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5:24.381" v="72" actId="1076"/>
          <ac:spMkLst>
            <pc:docMk/>
            <pc:sldMk cId="1998370292" sldId="442"/>
            <ac:spMk id="13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5:24.381" v="72" actId="1076"/>
          <ac:spMkLst>
            <pc:docMk/>
            <pc:sldMk cId="1998370292" sldId="442"/>
            <ac:spMk id="15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5:24.381" v="72" actId="1076"/>
          <ac:spMkLst>
            <pc:docMk/>
            <pc:sldMk cId="1998370292" sldId="442"/>
            <ac:spMk id="16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5:24.381" v="72" actId="1076"/>
          <ac:spMkLst>
            <pc:docMk/>
            <pc:sldMk cId="1998370292" sldId="442"/>
            <ac:spMk id="17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5:24.381" v="72" actId="1076"/>
          <ac:spMkLst>
            <pc:docMk/>
            <pc:sldMk cId="1998370292" sldId="442"/>
            <ac:spMk id="18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5:28.013" v="73" actId="207"/>
          <ac:spMkLst>
            <pc:docMk/>
            <pc:sldMk cId="1998370292" sldId="442"/>
            <ac:spMk id="19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5:32.883" v="74" actId="1076"/>
          <ac:spMkLst>
            <pc:docMk/>
            <pc:sldMk cId="1998370292" sldId="442"/>
            <ac:spMk id="20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5:32.883" v="74" actId="1076"/>
          <ac:spMkLst>
            <pc:docMk/>
            <pc:sldMk cId="1998370292" sldId="442"/>
            <ac:spMk id="21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5:32.883" v="74" actId="1076"/>
          <ac:spMkLst>
            <pc:docMk/>
            <pc:sldMk cId="1998370292" sldId="442"/>
            <ac:spMk id="22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5:32.883" v="74" actId="1076"/>
          <ac:spMkLst>
            <pc:docMk/>
            <pc:sldMk cId="1998370292" sldId="442"/>
            <ac:spMk id="23" creationId="{00000000-0000-0000-0000-000000000000}"/>
          </ac:spMkLst>
        </pc:spChg>
        <pc:cxnChg chg="mod">
          <ac:chgData name="Bostan  Khan" userId="bace0ed3-4e6a-491e-9e73-ed10f1a893a5" providerId="ADAL" clId="{4780B240-3949-44B9-ACFC-DC544CECECF9}" dt="2024-05-02T07:35:24.381" v="72" actId="1076"/>
          <ac:cxnSpMkLst>
            <pc:docMk/>
            <pc:sldMk cId="1998370292" sldId="442"/>
            <ac:cxnSpMk id="14" creationId="{00000000-0000-0000-0000-000000000000}"/>
          </ac:cxnSpMkLst>
        </pc:cxnChg>
      </pc:sldChg>
      <pc:sldChg chg="modSp add del mod">
        <pc:chgData name="Bostan  Khan" userId="bace0ed3-4e6a-491e-9e73-ed10f1a893a5" providerId="ADAL" clId="{4780B240-3949-44B9-ACFC-DC544CECECF9}" dt="2024-05-02T07:35:08.045" v="69" actId="403"/>
        <pc:sldMkLst>
          <pc:docMk/>
          <pc:sldMk cId="3180606467" sldId="443"/>
        </pc:sldMkLst>
        <pc:spChg chg="mod">
          <ac:chgData name="Bostan  Khan" userId="bace0ed3-4e6a-491e-9e73-ed10f1a893a5" providerId="ADAL" clId="{4780B240-3949-44B9-ACFC-DC544CECECF9}" dt="2024-05-02T07:35:08.045" v="69" actId="403"/>
          <ac:spMkLst>
            <pc:docMk/>
            <pc:sldMk cId="3180606467" sldId="443"/>
            <ac:spMk id="18435" creationId="{00000000-0000-0000-0000-000000000000}"/>
          </ac:spMkLst>
        </pc:spChg>
        <pc:picChg chg="mod">
          <ac:chgData name="Bostan  Khan" userId="bace0ed3-4e6a-491e-9e73-ed10f1a893a5" providerId="ADAL" clId="{4780B240-3949-44B9-ACFC-DC544CECECF9}" dt="2024-05-02T07:35:04.707" v="68" actId="1076"/>
          <ac:picMkLst>
            <pc:docMk/>
            <pc:sldMk cId="3180606467" sldId="443"/>
            <ac:picMk id="18436" creationId="{00000000-0000-0000-0000-000000000000}"/>
          </ac:picMkLst>
        </pc:picChg>
      </pc:sldChg>
      <pc:sldChg chg="add del">
        <pc:chgData name="Bostan  Khan" userId="bace0ed3-4e6a-491e-9e73-ed10f1a893a5" providerId="ADAL" clId="{4780B240-3949-44B9-ACFC-DC544CECECF9}" dt="2024-04-21T06:36:27.156" v="8"/>
        <pc:sldMkLst>
          <pc:docMk/>
          <pc:sldMk cId="1208770299" sldId="444"/>
        </pc:sldMkLst>
      </pc:sldChg>
      <pc:sldChg chg="modSp add del mod">
        <pc:chgData name="Bostan  Khan" userId="bace0ed3-4e6a-491e-9e73-ed10f1a893a5" providerId="ADAL" clId="{4780B240-3949-44B9-ACFC-DC544CECECF9}" dt="2024-05-02T07:34:54.810" v="65" actId="1076"/>
        <pc:sldMkLst>
          <pc:docMk/>
          <pc:sldMk cId="3890175953" sldId="445"/>
        </pc:sldMkLst>
        <pc:spChg chg="mod">
          <ac:chgData name="Bostan  Khan" userId="bace0ed3-4e6a-491e-9e73-ed10f1a893a5" providerId="ADAL" clId="{4780B240-3949-44B9-ACFC-DC544CECECF9}" dt="2024-05-02T07:34:47.862" v="63" actId="403"/>
          <ac:spMkLst>
            <pc:docMk/>
            <pc:sldMk cId="3890175953" sldId="445"/>
            <ac:spMk id="19459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60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61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62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63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64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65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66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67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68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69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70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71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72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73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74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75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76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77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78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79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80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81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82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83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84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85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86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87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88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89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90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91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92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93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94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95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96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97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98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499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00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01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02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03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04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05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06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07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08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09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10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11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12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13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14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15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16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17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18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19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20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21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22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23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24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25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26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27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28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29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30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31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32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54.810" v="65" actId="1076"/>
          <ac:spMkLst>
            <pc:docMk/>
            <pc:sldMk cId="3890175953" sldId="445"/>
            <ac:spMk id="19533" creationId="{00000000-0000-0000-0000-000000000000}"/>
          </ac:spMkLst>
        </pc:spChg>
      </pc:sldChg>
      <pc:sldChg chg="modSp add del mod">
        <pc:chgData name="Bostan  Khan" userId="bace0ed3-4e6a-491e-9e73-ed10f1a893a5" providerId="ADAL" clId="{4780B240-3949-44B9-ACFC-DC544CECECF9}" dt="2024-05-02T07:34:44.104" v="62" actId="403"/>
        <pc:sldMkLst>
          <pc:docMk/>
          <pc:sldMk cId="1756527157" sldId="446"/>
        </pc:sldMkLst>
        <pc:spChg chg="mod">
          <ac:chgData name="Bostan  Khan" userId="bace0ed3-4e6a-491e-9e73-ed10f1a893a5" providerId="ADAL" clId="{4780B240-3949-44B9-ACFC-DC544CECECF9}" dt="2024-05-02T07:34:44.104" v="62" actId="403"/>
          <ac:spMkLst>
            <pc:docMk/>
            <pc:sldMk cId="1756527157" sldId="446"/>
            <ac:spMk id="28676" creationId="{00000000-0000-0000-0000-000000000000}"/>
          </ac:spMkLst>
        </pc:spChg>
      </pc:sldChg>
      <pc:sldChg chg="modSp add del mod">
        <pc:chgData name="Bostan  Khan" userId="bace0ed3-4e6a-491e-9e73-ed10f1a893a5" providerId="ADAL" clId="{4780B240-3949-44B9-ACFC-DC544CECECF9}" dt="2024-05-02T07:34:40.874" v="61" actId="403"/>
        <pc:sldMkLst>
          <pc:docMk/>
          <pc:sldMk cId="1202037516" sldId="447"/>
        </pc:sldMkLst>
        <pc:spChg chg="mod">
          <ac:chgData name="Bostan  Khan" userId="bace0ed3-4e6a-491e-9e73-ed10f1a893a5" providerId="ADAL" clId="{4780B240-3949-44B9-ACFC-DC544CECECF9}" dt="2024-05-02T07:34:38.035" v="60" actId="1076"/>
          <ac:spMkLst>
            <pc:docMk/>
            <pc:sldMk cId="1202037516" sldId="447"/>
            <ac:spMk id="41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40.874" v="61" actId="403"/>
          <ac:spMkLst>
            <pc:docMk/>
            <pc:sldMk cId="1202037516" sldId="447"/>
            <ac:spMk id="20483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484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485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486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487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488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489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490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491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492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493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494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495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496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497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498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499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500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501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502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503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504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505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506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507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508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509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510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511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512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513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514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515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516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517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518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519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35.745" v="59" actId="1076"/>
          <ac:spMkLst>
            <pc:docMk/>
            <pc:sldMk cId="1202037516" sldId="447"/>
            <ac:spMk id="20520" creationId="{00000000-0000-0000-0000-000000000000}"/>
          </ac:spMkLst>
        </pc:spChg>
      </pc:sldChg>
      <pc:sldChg chg="modSp add del mod">
        <pc:chgData name="Bostan  Khan" userId="bace0ed3-4e6a-491e-9e73-ed10f1a893a5" providerId="ADAL" clId="{4780B240-3949-44B9-ACFC-DC544CECECF9}" dt="2024-05-02T07:34:26.726" v="56" actId="403"/>
        <pc:sldMkLst>
          <pc:docMk/>
          <pc:sldMk cId="2495376383" sldId="448"/>
        </pc:sldMkLst>
        <pc:spChg chg="mod">
          <ac:chgData name="Bostan  Khan" userId="bace0ed3-4e6a-491e-9e73-ed10f1a893a5" providerId="ADAL" clId="{4780B240-3949-44B9-ACFC-DC544CECECF9}" dt="2024-05-02T07:34:26.726" v="56" actId="403"/>
          <ac:spMkLst>
            <pc:docMk/>
            <pc:sldMk cId="2495376383" sldId="448"/>
            <ac:spMk id="21507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08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09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10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11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12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13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14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15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16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17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18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19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20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21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22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23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24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25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26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27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28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29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30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31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32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33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34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35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36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37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38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39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40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41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42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43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44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45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4:24.283" v="55" actId="1076"/>
          <ac:spMkLst>
            <pc:docMk/>
            <pc:sldMk cId="2495376383" sldId="448"/>
            <ac:spMk id="21546" creationId="{00000000-0000-0000-0000-000000000000}"/>
          </ac:spMkLst>
        </pc:spChg>
      </pc:sldChg>
      <pc:sldChg chg="add del">
        <pc:chgData name="Bostan  Khan" userId="bace0ed3-4e6a-491e-9e73-ed10f1a893a5" providerId="ADAL" clId="{4780B240-3949-44B9-ACFC-DC544CECECF9}" dt="2024-04-21T06:36:27.156" v="8"/>
        <pc:sldMkLst>
          <pc:docMk/>
          <pc:sldMk cId="999513452" sldId="449"/>
        </pc:sldMkLst>
      </pc:sldChg>
      <pc:sldChg chg="modSp add del mod">
        <pc:chgData name="Bostan  Khan" userId="bace0ed3-4e6a-491e-9e73-ed10f1a893a5" providerId="ADAL" clId="{4780B240-3949-44B9-ACFC-DC544CECECF9}" dt="2024-05-02T07:34:08.006" v="52" actId="403"/>
        <pc:sldMkLst>
          <pc:docMk/>
          <pc:sldMk cId="1083460458" sldId="450"/>
        </pc:sldMkLst>
        <pc:spChg chg="mod">
          <ac:chgData name="Bostan  Khan" userId="bace0ed3-4e6a-491e-9e73-ed10f1a893a5" providerId="ADAL" clId="{4780B240-3949-44B9-ACFC-DC544CECECF9}" dt="2024-05-02T07:34:08.006" v="52" actId="403"/>
          <ac:spMkLst>
            <pc:docMk/>
            <pc:sldMk cId="1083460458" sldId="450"/>
            <ac:spMk id="30724" creationId="{00000000-0000-0000-0000-000000000000}"/>
          </ac:spMkLst>
        </pc:spChg>
        <pc:picChg chg="mod">
          <ac:chgData name="Bostan  Khan" userId="bace0ed3-4e6a-491e-9e73-ed10f1a893a5" providerId="ADAL" clId="{4780B240-3949-44B9-ACFC-DC544CECECF9}" dt="2024-05-02T07:34:04.699" v="51" actId="1076"/>
          <ac:picMkLst>
            <pc:docMk/>
            <pc:sldMk cId="1083460458" sldId="450"/>
            <ac:picMk id="30725" creationId="{00000000-0000-0000-0000-000000000000}"/>
          </ac:picMkLst>
        </pc:picChg>
      </pc:sldChg>
      <pc:sldChg chg="modSp add del mod">
        <pc:chgData name="Bostan  Khan" userId="bace0ed3-4e6a-491e-9e73-ed10f1a893a5" providerId="ADAL" clId="{4780B240-3949-44B9-ACFC-DC544CECECF9}" dt="2024-05-02T07:34:00.108" v="49" actId="1076"/>
        <pc:sldMkLst>
          <pc:docMk/>
          <pc:sldMk cId="3473669164" sldId="451"/>
        </pc:sldMkLst>
        <pc:spChg chg="mod">
          <ac:chgData name="Bostan  Khan" userId="bace0ed3-4e6a-491e-9e73-ed10f1a893a5" providerId="ADAL" clId="{4780B240-3949-44B9-ACFC-DC544CECECF9}" dt="2024-05-02T07:34:00.108" v="49" actId="1076"/>
          <ac:spMkLst>
            <pc:docMk/>
            <pc:sldMk cId="3473669164" sldId="451"/>
            <ac:spMk id="22531" creationId="{00000000-0000-0000-0000-000000000000}"/>
          </ac:spMkLst>
        </pc:spChg>
      </pc:sldChg>
      <pc:sldChg chg="modSp add del mod">
        <pc:chgData name="Bostan  Khan" userId="bace0ed3-4e6a-491e-9e73-ed10f1a893a5" providerId="ADAL" clId="{4780B240-3949-44B9-ACFC-DC544CECECF9}" dt="2024-05-02T07:33:53.853" v="48" actId="1076"/>
        <pc:sldMkLst>
          <pc:docMk/>
          <pc:sldMk cId="3618143449" sldId="452"/>
        </pc:sldMkLst>
        <pc:spChg chg="mod">
          <ac:chgData name="Bostan  Khan" userId="bace0ed3-4e6a-491e-9e73-ed10f1a893a5" providerId="ADAL" clId="{4780B240-3949-44B9-ACFC-DC544CECECF9}" dt="2024-05-02T07:33:53.853" v="48" actId="1076"/>
          <ac:spMkLst>
            <pc:docMk/>
            <pc:sldMk cId="3618143449" sldId="452"/>
            <ac:spMk id="23554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3:51.252" v="46" actId="1076"/>
          <ac:spMkLst>
            <pc:docMk/>
            <pc:sldMk cId="3618143449" sldId="452"/>
            <ac:spMk id="23555" creationId="{00000000-0000-0000-0000-000000000000}"/>
          </ac:spMkLst>
        </pc:spChg>
        <pc:picChg chg="mod">
          <ac:chgData name="Bostan  Khan" userId="bace0ed3-4e6a-491e-9e73-ed10f1a893a5" providerId="ADAL" clId="{4780B240-3949-44B9-ACFC-DC544CECECF9}" dt="2024-05-02T07:33:45.379" v="45" actId="1076"/>
          <ac:picMkLst>
            <pc:docMk/>
            <pc:sldMk cId="3618143449" sldId="452"/>
            <ac:picMk id="23556" creationId="{00000000-0000-0000-0000-000000000000}"/>
          </ac:picMkLst>
        </pc:picChg>
      </pc:sldChg>
      <pc:sldChg chg="add del">
        <pc:chgData name="Bostan  Khan" userId="bace0ed3-4e6a-491e-9e73-ed10f1a893a5" providerId="ADAL" clId="{4780B240-3949-44B9-ACFC-DC544CECECF9}" dt="2024-04-21T06:36:27.156" v="8"/>
        <pc:sldMkLst>
          <pc:docMk/>
          <pc:sldMk cId="623860709" sldId="453"/>
        </pc:sldMkLst>
      </pc:sldChg>
      <pc:sldChg chg="modSp add del mod">
        <pc:chgData name="Bostan  Khan" userId="bace0ed3-4e6a-491e-9e73-ed10f1a893a5" providerId="ADAL" clId="{4780B240-3949-44B9-ACFC-DC544CECECF9}" dt="2024-05-02T07:33:32.757" v="44" actId="404"/>
        <pc:sldMkLst>
          <pc:docMk/>
          <pc:sldMk cId="3915470409" sldId="454"/>
        </pc:sldMkLst>
        <pc:spChg chg="mod">
          <ac:chgData name="Bostan  Khan" userId="bace0ed3-4e6a-491e-9e73-ed10f1a893a5" providerId="ADAL" clId="{4780B240-3949-44B9-ACFC-DC544CECECF9}" dt="2024-05-02T07:33:25.246" v="41" actId="403"/>
          <ac:spMkLst>
            <pc:docMk/>
            <pc:sldMk cId="3915470409" sldId="454"/>
            <ac:spMk id="25626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3:25.246" v="41" actId="403"/>
          <ac:spMkLst>
            <pc:docMk/>
            <pc:sldMk cId="3915470409" sldId="454"/>
            <ac:spMk id="25627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3:32.757" v="44" actId="404"/>
          <ac:spMkLst>
            <pc:docMk/>
            <pc:sldMk cId="3915470409" sldId="454"/>
            <ac:spMk id="25635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3:32.757" v="44" actId="404"/>
          <ac:spMkLst>
            <pc:docMk/>
            <pc:sldMk cId="3915470409" sldId="454"/>
            <ac:spMk id="25636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3:32.757" v="44" actId="404"/>
          <ac:spMkLst>
            <pc:docMk/>
            <pc:sldMk cId="3915470409" sldId="454"/>
            <ac:spMk id="25637" creationId="{00000000-0000-0000-0000-000000000000}"/>
          </ac:spMkLst>
        </pc:spChg>
      </pc:sldChg>
      <pc:sldChg chg="add del">
        <pc:chgData name="Bostan  Khan" userId="bace0ed3-4e6a-491e-9e73-ed10f1a893a5" providerId="ADAL" clId="{4780B240-3949-44B9-ACFC-DC544CECECF9}" dt="2024-04-21T06:36:27.156" v="8"/>
        <pc:sldMkLst>
          <pc:docMk/>
          <pc:sldMk cId="1039962826" sldId="455"/>
        </pc:sldMkLst>
      </pc:sldChg>
      <pc:sldChg chg="modSp add del mod">
        <pc:chgData name="Bostan  Khan" userId="bace0ed3-4e6a-491e-9e73-ed10f1a893a5" providerId="ADAL" clId="{4780B240-3949-44B9-ACFC-DC544CECECF9}" dt="2024-05-02T07:33:12.879" v="39" actId="403"/>
        <pc:sldMkLst>
          <pc:docMk/>
          <pc:sldMk cId="1166158977" sldId="456"/>
        </pc:sldMkLst>
        <pc:spChg chg="mod">
          <ac:chgData name="Bostan  Khan" userId="bace0ed3-4e6a-491e-9e73-ed10f1a893a5" providerId="ADAL" clId="{4780B240-3949-44B9-ACFC-DC544CECECF9}" dt="2024-05-02T07:33:12.879" v="39" actId="403"/>
          <ac:spMkLst>
            <pc:docMk/>
            <pc:sldMk cId="1166158977" sldId="456"/>
            <ac:spMk id="49155" creationId="{00000000-0000-0000-0000-000000000000}"/>
          </ac:spMkLst>
        </pc:spChg>
      </pc:sldChg>
      <pc:sldChg chg="add del">
        <pc:chgData name="Bostan  Khan" userId="bace0ed3-4e6a-491e-9e73-ed10f1a893a5" providerId="ADAL" clId="{4780B240-3949-44B9-ACFC-DC544CECECF9}" dt="2024-04-21T06:36:27.156" v="8"/>
        <pc:sldMkLst>
          <pc:docMk/>
          <pc:sldMk cId="2196708559" sldId="457"/>
        </pc:sldMkLst>
      </pc:sldChg>
      <pc:sldChg chg="modSp add del mod">
        <pc:chgData name="Bostan  Khan" userId="bace0ed3-4e6a-491e-9e73-ed10f1a893a5" providerId="ADAL" clId="{4780B240-3949-44B9-ACFC-DC544CECECF9}" dt="2024-05-02T07:33:08.796" v="37" actId="1076"/>
        <pc:sldMkLst>
          <pc:docMk/>
          <pc:sldMk cId="1965787513" sldId="458"/>
        </pc:sldMkLst>
        <pc:spChg chg="mod">
          <ac:chgData name="Bostan  Khan" userId="bace0ed3-4e6a-491e-9e73-ed10f1a893a5" providerId="ADAL" clId="{4780B240-3949-44B9-ACFC-DC544CECECF9}" dt="2024-05-02T07:33:08.796" v="37" actId="1076"/>
          <ac:spMkLst>
            <pc:docMk/>
            <pc:sldMk cId="1965787513" sldId="458"/>
            <ac:spMk id="36869" creationId="{00000000-0000-0000-0000-000000000000}"/>
          </ac:spMkLst>
        </pc:spChg>
      </pc:sldChg>
      <pc:sldChg chg="modSp add del mod">
        <pc:chgData name="Bostan  Khan" userId="bace0ed3-4e6a-491e-9e73-ed10f1a893a5" providerId="ADAL" clId="{4780B240-3949-44B9-ACFC-DC544CECECF9}" dt="2024-05-02T07:32:14.019" v="32" actId="1076"/>
        <pc:sldMkLst>
          <pc:docMk/>
          <pc:sldMk cId="2027020308" sldId="459"/>
        </pc:sldMkLst>
        <pc:spChg chg="mod">
          <ac:chgData name="Bostan  Khan" userId="bace0ed3-4e6a-491e-9e73-ed10f1a893a5" providerId="ADAL" clId="{4780B240-3949-44B9-ACFC-DC544CECECF9}" dt="2024-05-02T07:32:14.019" v="32" actId="1076"/>
          <ac:spMkLst>
            <pc:docMk/>
            <pc:sldMk cId="2027020308" sldId="459"/>
            <ac:spMk id="1030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2:11.405" v="31" actId="1076"/>
          <ac:spMkLst>
            <pc:docMk/>
            <pc:sldMk cId="2027020308" sldId="459"/>
            <ac:spMk id="1031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32:08.156" v="30" actId="1076"/>
          <ac:spMkLst>
            <pc:docMk/>
            <pc:sldMk cId="2027020308" sldId="459"/>
            <ac:spMk id="1032" creationId="{00000000-0000-0000-0000-000000000000}"/>
          </ac:spMkLst>
        </pc:spChg>
        <pc:grpChg chg="mod">
          <ac:chgData name="Bostan  Khan" userId="bace0ed3-4e6a-491e-9e73-ed10f1a893a5" providerId="ADAL" clId="{4780B240-3949-44B9-ACFC-DC544CECECF9}" dt="2024-05-02T07:32:02.484" v="28" actId="1076"/>
          <ac:grpSpMkLst>
            <pc:docMk/>
            <pc:sldMk cId="2027020308" sldId="459"/>
            <ac:grpSpMk id="2" creationId="{00000000-0000-0000-0000-000000000000}"/>
          </ac:grpSpMkLst>
        </pc:grpChg>
        <pc:graphicFrameChg chg="mod">
          <ac:chgData name="Bostan  Khan" userId="bace0ed3-4e6a-491e-9e73-ed10f1a893a5" providerId="ADAL" clId="{4780B240-3949-44B9-ACFC-DC544CECECF9}" dt="2024-05-02T07:32:04.468" v="29" actId="1076"/>
          <ac:graphicFrameMkLst>
            <pc:docMk/>
            <pc:sldMk cId="2027020308" sldId="459"/>
            <ac:graphicFrameMk id="1028" creationId="{00000000-0000-0000-0000-000000000000}"/>
          </ac:graphicFrameMkLst>
        </pc:graphicFrameChg>
      </pc:sldChg>
      <pc:sldChg chg="modSp add del mod">
        <pc:chgData name="Bostan  Khan" userId="bace0ed3-4e6a-491e-9e73-ed10f1a893a5" providerId="ADAL" clId="{4780B240-3949-44B9-ACFC-DC544CECECF9}" dt="2024-05-02T07:32:26.486" v="34" actId="207"/>
        <pc:sldMkLst>
          <pc:docMk/>
          <pc:sldMk cId="1828072841" sldId="460"/>
        </pc:sldMkLst>
        <pc:spChg chg="mod">
          <ac:chgData name="Bostan  Khan" userId="bace0ed3-4e6a-491e-9e73-ed10f1a893a5" providerId="ADAL" clId="{4780B240-3949-44B9-ACFC-DC544CECECF9}" dt="2024-05-02T07:32:26.486" v="34" actId="207"/>
          <ac:spMkLst>
            <pc:docMk/>
            <pc:sldMk cId="1828072841" sldId="460"/>
            <ac:spMk id="100377" creationId="{00000000-0000-0000-0000-000000000000}"/>
          </ac:spMkLst>
        </pc:spChg>
      </pc:sldChg>
      <pc:sldChg chg="modSp add del mod">
        <pc:chgData name="Bostan  Khan" userId="bace0ed3-4e6a-491e-9e73-ed10f1a893a5" providerId="ADAL" clId="{4780B240-3949-44B9-ACFC-DC544CECECF9}" dt="2024-05-02T07:27:38.996" v="13" actId="207"/>
        <pc:sldMkLst>
          <pc:docMk/>
          <pc:sldMk cId="74298409" sldId="461"/>
        </pc:sldMkLst>
        <pc:spChg chg="mod">
          <ac:chgData name="Bostan  Khan" userId="bace0ed3-4e6a-491e-9e73-ed10f1a893a5" providerId="ADAL" clId="{4780B240-3949-44B9-ACFC-DC544CECECF9}" dt="2024-05-02T07:27:38.996" v="13" actId="207"/>
          <ac:spMkLst>
            <pc:docMk/>
            <pc:sldMk cId="74298409" sldId="461"/>
            <ac:spMk id="3" creationId="{00000000-0000-0000-0000-000000000000}"/>
          </ac:spMkLst>
        </pc:spChg>
      </pc:sldChg>
      <pc:sldChg chg="modSp add del mod">
        <pc:chgData name="Bostan  Khan" userId="bace0ed3-4e6a-491e-9e73-ed10f1a893a5" providerId="ADAL" clId="{4780B240-3949-44B9-ACFC-DC544CECECF9}" dt="2024-05-02T07:28:10.846" v="16" actId="207"/>
        <pc:sldMkLst>
          <pc:docMk/>
          <pc:sldMk cId="4120188726" sldId="464"/>
        </pc:sldMkLst>
        <pc:spChg chg="mod">
          <ac:chgData name="Bostan  Khan" userId="bace0ed3-4e6a-491e-9e73-ed10f1a893a5" providerId="ADAL" clId="{4780B240-3949-44B9-ACFC-DC544CECECF9}" dt="2024-05-02T07:28:10.846" v="16" actId="207"/>
          <ac:spMkLst>
            <pc:docMk/>
            <pc:sldMk cId="4120188726" sldId="464"/>
            <ac:spMk id="103430" creationId="{00000000-0000-0000-0000-000000000000}"/>
          </ac:spMkLst>
        </pc:spChg>
      </pc:sldChg>
      <pc:sldChg chg="add del">
        <pc:chgData name="Bostan  Khan" userId="bace0ed3-4e6a-491e-9e73-ed10f1a893a5" providerId="ADAL" clId="{4780B240-3949-44B9-ACFC-DC544CECECF9}" dt="2024-04-21T06:36:27.156" v="8"/>
        <pc:sldMkLst>
          <pc:docMk/>
          <pc:sldMk cId="474603855" sldId="465"/>
        </pc:sldMkLst>
      </pc:sldChg>
      <pc:sldChg chg="add del">
        <pc:chgData name="Bostan  Khan" userId="bace0ed3-4e6a-491e-9e73-ed10f1a893a5" providerId="ADAL" clId="{4780B240-3949-44B9-ACFC-DC544CECECF9}" dt="2024-04-21T06:36:27.156" v="8"/>
        <pc:sldMkLst>
          <pc:docMk/>
          <pc:sldMk cId="1884711543" sldId="466"/>
        </pc:sldMkLst>
      </pc:sldChg>
      <pc:sldChg chg="modSp add del mod">
        <pc:chgData name="Bostan  Khan" userId="bace0ed3-4e6a-491e-9e73-ed10f1a893a5" providerId="ADAL" clId="{4780B240-3949-44B9-ACFC-DC544CECECF9}" dt="2024-05-02T07:29:28.190" v="19" actId="1076"/>
        <pc:sldMkLst>
          <pc:docMk/>
          <pc:sldMk cId="777262933" sldId="467"/>
        </pc:sldMkLst>
        <pc:grpChg chg="mod">
          <ac:chgData name="Bostan  Khan" userId="bace0ed3-4e6a-491e-9e73-ed10f1a893a5" providerId="ADAL" clId="{4780B240-3949-44B9-ACFC-DC544CECECF9}" dt="2024-05-02T07:29:28.190" v="19" actId="1076"/>
          <ac:grpSpMkLst>
            <pc:docMk/>
            <pc:sldMk cId="777262933" sldId="467"/>
            <ac:grpSpMk id="105503" creationId="{00000000-0000-0000-0000-000000000000}"/>
          </ac:grpSpMkLst>
        </pc:grpChg>
        <pc:grpChg chg="mod">
          <ac:chgData name="Bostan  Khan" userId="bace0ed3-4e6a-491e-9e73-ed10f1a893a5" providerId="ADAL" clId="{4780B240-3949-44B9-ACFC-DC544CECECF9}" dt="2024-05-02T07:29:28.190" v="19" actId="1076"/>
          <ac:grpSpMkLst>
            <pc:docMk/>
            <pc:sldMk cId="777262933" sldId="467"/>
            <ac:grpSpMk id="105572" creationId="{00000000-0000-0000-0000-000000000000}"/>
          </ac:grpSpMkLst>
        </pc:grpChg>
        <pc:grpChg chg="mod">
          <ac:chgData name="Bostan  Khan" userId="bace0ed3-4e6a-491e-9e73-ed10f1a893a5" providerId="ADAL" clId="{4780B240-3949-44B9-ACFC-DC544CECECF9}" dt="2024-05-02T07:29:28.190" v="19" actId="1076"/>
          <ac:grpSpMkLst>
            <pc:docMk/>
            <pc:sldMk cId="777262933" sldId="467"/>
            <ac:grpSpMk id="105577" creationId="{00000000-0000-0000-0000-000000000000}"/>
          </ac:grpSpMkLst>
        </pc:grpChg>
        <pc:grpChg chg="mod">
          <ac:chgData name="Bostan  Khan" userId="bace0ed3-4e6a-491e-9e73-ed10f1a893a5" providerId="ADAL" clId="{4780B240-3949-44B9-ACFC-DC544CECECF9}" dt="2024-05-02T07:29:28.190" v="19" actId="1076"/>
          <ac:grpSpMkLst>
            <pc:docMk/>
            <pc:sldMk cId="777262933" sldId="467"/>
            <ac:grpSpMk id="105596" creationId="{00000000-0000-0000-0000-000000000000}"/>
          </ac:grpSpMkLst>
        </pc:grpChg>
        <pc:grpChg chg="mod">
          <ac:chgData name="Bostan  Khan" userId="bace0ed3-4e6a-491e-9e73-ed10f1a893a5" providerId="ADAL" clId="{4780B240-3949-44B9-ACFC-DC544CECECF9}" dt="2024-05-02T07:29:28.190" v="19" actId="1076"/>
          <ac:grpSpMkLst>
            <pc:docMk/>
            <pc:sldMk cId="777262933" sldId="467"/>
            <ac:grpSpMk id="105597" creationId="{00000000-0000-0000-0000-000000000000}"/>
          </ac:grpSpMkLst>
        </pc:grpChg>
        <pc:grpChg chg="mod">
          <ac:chgData name="Bostan  Khan" userId="bace0ed3-4e6a-491e-9e73-ed10f1a893a5" providerId="ADAL" clId="{4780B240-3949-44B9-ACFC-DC544CECECF9}" dt="2024-05-02T07:29:28.190" v="19" actId="1076"/>
          <ac:grpSpMkLst>
            <pc:docMk/>
            <pc:sldMk cId="777262933" sldId="467"/>
            <ac:grpSpMk id="105598" creationId="{00000000-0000-0000-0000-000000000000}"/>
          </ac:grpSpMkLst>
        </pc:grpChg>
        <pc:grpChg chg="mod">
          <ac:chgData name="Bostan  Khan" userId="bace0ed3-4e6a-491e-9e73-ed10f1a893a5" providerId="ADAL" clId="{4780B240-3949-44B9-ACFC-DC544CECECF9}" dt="2024-05-02T07:29:28.190" v="19" actId="1076"/>
          <ac:grpSpMkLst>
            <pc:docMk/>
            <pc:sldMk cId="777262933" sldId="467"/>
            <ac:grpSpMk id="105599" creationId="{00000000-0000-0000-0000-000000000000}"/>
          </ac:grpSpMkLst>
        </pc:grpChg>
      </pc:sldChg>
      <pc:sldChg chg="modSp add del mod">
        <pc:chgData name="Bostan  Khan" userId="bace0ed3-4e6a-491e-9e73-ed10f1a893a5" providerId="ADAL" clId="{4780B240-3949-44B9-ACFC-DC544CECECF9}" dt="2024-05-02T07:29:56.564" v="25" actId="1076"/>
        <pc:sldMkLst>
          <pc:docMk/>
          <pc:sldMk cId="236165212" sldId="468"/>
        </pc:sldMkLst>
        <pc:spChg chg="mod">
          <ac:chgData name="Bostan  Khan" userId="bace0ed3-4e6a-491e-9e73-ed10f1a893a5" providerId="ADAL" clId="{4780B240-3949-44B9-ACFC-DC544CECECF9}" dt="2024-05-02T07:29:56.564" v="25" actId="1076"/>
          <ac:spMkLst>
            <pc:docMk/>
            <pc:sldMk cId="236165212" sldId="468"/>
            <ac:spMk id="39942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29:37.405" v="20" actId="1076"/>
          <ac:spMkLst>
            <pc:docMk/>
            <pc:sldMk cId="236165212" sldId="468"/>
            <ac:spMk id="52226" creationId="{00000000-0000-0000-0000-000000000000}"/>
          </ac:spMkLst>
        </pc:spChg>
        <pc:spChg chg="mod">
          <ac:chgData name="Bostan  Khan" userId="bace0ed3-4e6a-491e-9e73-ed10f1a893a5" providerId="ADAL" clId="{4780B240-3949-44B9-ACFC-DC544CECECF9}" dt="2024-05-02T07:29:37.405" v="20" actId="1076"/>
          <ac:spMkLst>
            <pc:docMk/>
            <pc:sldMk cId="236165212" sldId="468"/>
            <ac:spMk id="52229" creationId="{00000000-0000-0000-0000-000000000000}"/>
          </ac:spMkLst>
        </pc:spChg>
        <pc:picChg chg="mod">
          <ac:chgData name="Bostan  Khan" userId="bace0ed3-4e6a-491e-9e73-ed10f1a893a5" providerId="ADAL" clId="{4780B240-3949-44B9-ACFC-DC544CECECF9}" dt="2024-05-02T07:29:52.844" v="24" actId="1076"/>
          <ac:picMkLst>
            <pc:docMk/>
            <pc:sldMk cId="236165212" sldId="468"/>
            <ac:picMk id="39939" creationId="{00000000-0000-0000-0000-000000000000}"/>
          </ac:picMkLst>
        </pc:picChg>
      </pc:sldChg>
      <pc:sldChg chg="modSp add del mod">
        <pc:chgData name="Bostan  Khan" userId="bace0ed3-4e6a-491e-9e73-ed10f1a893a5" providerId="ADAL" clId="{4780B240-3949-44B9-ACFC-DC544CECECF9}" dt="2024-05-02T07:32:56.485" v="35" actId="1076"/>
        <pc:sldMkLst>
          <pc:docMk/>
          <pc:sldMk cId="4071021325" sldId="469"/>
        </pc:sldMkLst>
        <pc:grpChg chg="mod">
          <ac:chgData name="Bostan  Khan" userId="bace0ed3-4e6a-491e-9e73-ed10f1a893a5" providerId="ADAL" clId="{4780B240-3949-44B9-ACFC-DC544CECECF9}" dt="2024-05-02T07:32:56.485" v="35" actId="1076"/>
          <ac:grpSpMkLst>
            <pc:docMk/>
            <pc:sldMk cId="4071021325" sldId="469"/>
            <ac:grpSpMk id="58" creationId="{00000000-0000-0000-0000-000000000000}"/>
          </ac:grpSpMkLst>
        </pc:grpChg>
        <pc:grpChg chg="mod">
          <ac:chgData name="Bostan  Khan" userId="bace0ed3-4e6a-491e-9e73-ed10f1a893a5" providerId="ADAL" clId="{4780B240-3949-44B9-ACFC-DC544CECECF9}" dt="2024-05-02T07:29:42.836" v="21" actId="1076"/>
          <ac:grpSpMkLst>
            <pc:docMk/>
            <pc:sldMk cId="4071021325" sldId="469"/>
            <ac:grpSpMk id="59" creationId="{00000000-0000-0000-0000-000000000000}"/>
          </ac:grpSpMkLst>
        </pc:grpChg>
      </pc:sldChg>
      <pc:sldChg chg="modSp add del mod">
        <pc:chgData name="Bostan  Khan" userId="bace0ed3-4e6a-491e-9e73-ed10f1a893a5" providerId="ADAL" clId="{4780B240-3949-44B9-ACFC-DC544CECECF9}" dt="2024-05-02T07:33:02.235" v="36" actId="1076"/>
        <pc:sldMkLst>
          <pc:docMk/>
          <pc:sldMk cId="319420726" sldId="470"/>
        </pc:sldMkLst>
        <pc:grpChg chg="mod">
          <ac:chgData name="Bostan  Khan" userId="bace0ed3-4e6a-491e-9e73-ed10f1a893a5" providerId="ADAL" clId="{4780B240-3949-44B9-ACFC-DC544CECECF9}" dt="2024-05-02T07:33:02.235" v="36" actId="1076"/>
          <ac:grpSpMkLst>
            <pc:docMk/>
            <pc:sldMk cId="319420726" sldId="470"/>
            <ac:grpSpMk id="38" creationId="{00000000-0000-0000-0000-000000000000}"/>
          </ac:grpSpMkLst>
        </pc:grpChg>
        <pc:grpChg chg="mod">
          <ac:chgData name="Bostan  Khan" userId="bace0ed3-4e6a-491e-9e73-ed10f1a893a5" providerId="ADAL" clId="{4780B240-3949-44B9-ACFC-DC544CECECF9}" dt="2024-05-02T07:29:48.604" v="22" actId="1076"/>
          <ac:grpSpMkLst>
            <pc:docMk/>
            <pc:sldMk cId="319420726" sldId="470"/>
            <ac:grpSpMk id="39" creationId="{00000000-0000-0000-0000-000000000000}"/>
          </ac:grpSpMkLst>
        </pc:grpChg>
      </pc:sldChg>
      <pc:sldMasterChg chg="del delSldLayout">
        <pc:chgData name="Bostan  Khan" userId="bace0ed3-4e6a-491e-9e73-ed10f1a893a5" providerId="ADAL" clId="{4780B240-3949-44B9-ACFC-DC544CECECF9}" dt="2024-04-21T06:36:29.152" v="9" actId="47"/>
        <pc:sldMasterMkLst>
          <pc:docMk/>
          <pc:sldMasterMk cId="132754983" sldId="2147483648"/>
        </pc:sldMasterMkLst>
        <pc:sldLayoutChg chg="del">
          <pc:chgData name="Bostan  Khan" userId="bace0ed3-4e6a-491e-9e73-ed10f1a893a5" providerId="ADAL" clId="{4780B240-3949-44B9-ACFC-DC544CECECF9}" dt="2024-04-21T06:36:29.152" v="9" actId="47"/>
          <pc:sldLayoutMkLst>
            <pc:docMk/>
            <pc:sldMasterMk cId="132754983" sldId="2147483648"/>
            <pc:sldLayoutMk cId="3351857517" sldId="2147483649"/>
          </pc:sldLayoutMkLst>
        </pc:sldLayoutChg>
        <pc:sldLayoutChg chg="del">
          <pc:chgData name="Bostan  Khan" userId="bace0ed3-4e6a-491e-9e73-ed10f1a893a5" providerId="ADAL" clId="{4780B240-3949-44B9-ACFC-DC544CECECF9}" dt="2024-04-21T06:36:29.152" v="9" actId="47"/>
          <pc:sldLayoutMkLst>
            <pc:docMk/>
            <pc:sldMasterMk cId="132754983" sldId="2147483648"/>
            <pc:sldLayoutMk cId="2989354985" sldId="2147483650"/>
          </pc:sldLayoutMkLst>
        </pc:sldLayoutChg>
        <pc:sldLayoutChg chg="del">
          <pc:chgData name="Bostan  Khan" userId="bace0ed3-4e6a-491e-9e73-ed10f1a893a5" providerId="ADAL" clId="{4780B240-3949-44B9-ACFC-DC544CECECF9}" dt="2024-04-21T06:36:29.152" v="9" actId="47"/>
          <pc:sldLayoutMkLst>
            <pc:docMk/>
            <pc:sldMasterMk cId="132754983" sldId="2147483648"/>
            <pc:sldLayoutMk cId="3828641048" sldId="2147483651"/>
          </pc:sldLayoutMkLst>
        </pc:sldLayoutChg>
        <pc:sldLayoutChg chg="del">
          <pc:chgData name="Bostan  Khan" userId="bace0ed3-4e6a-491e-9e73-ed10f1a893a5" providerId="ADAL" clId="{4780B240-3949-44B9-ACFC-DC544CECECF9}" dt="2024-04-21T06:36:29.152" v="9" actId="47"/>
          <pc:sldLayoutMkLst>
            <pc:docMk/>
            <pc:sldMasterMk cId="132754983" sldId="2147483648"/>
            <pc:sldLayoutMk cId="3754227676" sldId="2147483652"/>
          </pc:sldLayoutMkLst>
        </pc:sldLayoutChg>
        <pc:sldLayoutChg chg="del">
          <pc:chgData name="Bostan  Khan" userId="bace0ed3-4e6a-491e-9e73-ed10f1a893a5" providerId="ADAL" clId="{4780B240-3949-44B9-ACFC-DC544CECECF9}" dt="2024-04-21T06:36:29.152" v="9" actId="47"/>
          <pc:sldLayoutMkLst>
            <pc:docMk/>
            <pc:sldMasterMk cId="132754983" sldId="2147483648"/>
            <pc:sldLayoutMk cId="3027764276" sldId="2147483653"/>
          </pc:sldLayoutMkLst>
        </pc:sldLayoutChg>
        <pc:sldLayoutChg chg="del">
          <pc:chgData name="Bostan  Khan" userId="bace0ed3-4e6a-491e-9e73-ed10f1a893a5" providerId="ADAL" clId="{4780B240-3949-44B9-ACFC-DC544CECECF9}" dt="2024-04-21T06:36:29.152" v="9" actId="47"/>
          <pc:sldLayoutMkLst>
            <pc:docMk/>
            <pc:sldMasterMk cId="132754983" sldId="2147483648"/>
            <pc:sldLayoutMk cId="2931854623" sldId="2147483654"/>
          </pc:sldLayoutMkLst>
        </pc:sldLayoutChg>
        <pc:sldLayoutChg chg="del">
          <pc:chgData name="Bostan  Khan" userId="bace0ed3-4e6a-491e-9e73-ed10f1a893a5" providerId="ADAL" clId="{4780B240-3949-44B9-ACFC-DC544CECECF9}" dt="2024-04-21T06:36:29.152" v="9" actId="47"/>
          <pc:sldLayoutMkLst>
            <pc:docMk/>
            <pc:sldMasterMk cId="132754983" sldId="2147483648"/>
            <pc:sldLayoutMk cId="2637450668" sldId="2147483655"/>
          </pc:sldLayoutMkLst>
        </pc:sldLayoutChg>
        <pc:sldLayoutChg chg="del">
          <pc:chgData name="Bostan  Khan" userId="bace0ed3-4e6a-491e-9e73-ed10f1a893a5" providerId="ADAL" clId="{4780B240-3949-44B9-ACFC-DC544CECECF9}" dt="2024-04-21T06:36:29.152" v="9" actId="47"/>
          <pc:sldLayoutMkLst>
            <pc:docMk/>
            <pc:sldMasterMk cId="132754983" sldId="2147483648"/>
            <pc:sldLayoutMk cId="1496615349" sldId="2147483656"/>
          </pc:sldLayoutMkLst>
        </pc:sldLayoutChg>
        <pc:sldLayoutChg chg="del">
          <pc:chgData name="Bostan  Khan" userId="bace0ed3-4e6a-491e-9e73-ed10f1a893a5" providerId="ADAL" clId="{4780B240-3949-44B9-ACFC-DC544CECECF9}" dt="2024-04-21T06:36:29.152" v="9" actId="47"/>
          <pc:sldLayoutMkLst>
            <pc:docMk/>
            <pc:sldMasterMk cId="132754983" sldId="2147483648"/>
            <pc:sldLayoutMk cId="3795693125" sldId="2147483657"/>
          </pc:sldLayoutMkLst>
        </pc:sldLayoutChg>
        <pc:sldLayoutChg chg="del">
          <pc:chgData name="Bostan  Khan" userId="bace0ed3-4e6a-491e-9e73-ed10f1a893a5" providerId="ADAL" clId="{4780B240-3949-44B9-ACFC-DC544CECECF9}" dt="2024-04-21T06:36:29.152" v="9" actId="47"/>
          <pc:sldLayoutMkLst>
            <pc:docMk/>
            <pc:sldMasterMk cId="132754983" sldId="2147483648"/>
            <pc:sldLayoutMk cId="2719216726" sldId="2147483658"/>
          </pc:sldLayoutMkLst>
        </pc:sldLayoutChg>
        <pc:sldLayoutChg chg="del">
          <pc:chgData name="Bostan  Khan" userId="bace0ed3-4e6a-491e-9e73-ed10f1a893a5" providerId="ADAL" clId="{4780B240-3949-44B9-ACFC-DC544CECECF9}" dt="2024-04-21T06:36:29.152" v="9" actId="47"/>
          <pc:sldLayoutMkLst>
            <pc:docMk/>
            <pc:sldMasterMk cId="132754983" sldId="2147483648"/>
            <pc:sldLayoutMk cId="1795328548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67159-7078-4119-AF8B-D53D7012A7B8}" type="datetimeFigureOut">
              <a:rPr lang="en-PK" smtClean="0"/>
              <a:t>02/05/2024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22CC3-3275-453F-A05B-B2811EA8728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8164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2CE9C0-C010-4E66-9B0D-9CEFF5C76E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 MT Extra Bold" pitchFamily="18" charset="0"/>
                <a:ea typeface="+mn-ea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 MT Extra Bold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25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37F1-4F71-45D0-9929-AA71C99006F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63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9BCA-DF30-4521-8555-2359F06D24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55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553B-F36B-42FF-992A-DDD3F5E40D0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00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4775B-F163-4989-8A1D-0207BB574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34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C8D3E-4545-46BE-A7DF-ACC20201C8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76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r-PK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pPr lvl="0"/>
            <a:endParaRPr lang="ur-PK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굴림" pitchFamily="50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굴림" pitchFamily="50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굴림" pitchFamily="50" charset="-127"/>
                <a:cs typeface="Arial" charset="0"/>
              </a:defRPr>
            </a:lvl1pPr>
          </a:lstStyle>
          <a:p>
            <a:pPr>
              <a:defRPr/>
            </a:pPr>
            <a:fld id="{E2340304-C92E-4ED2-B003-B02BCACE60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7186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3810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41148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41148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5A13820B-EC8E-407B-B710-01F4EB14B5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6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5D9-B987-42B8-BD5A-8AEC2AB9BD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72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102B-CA8C-44DE-86FC-0D3811DF6C7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81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100B-D109-4C9F-8C96-C4BD5D73CD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40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1AEB-5457-4345-AC6D-53EF4494D22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079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A0C0-41DD-4031-A54A-0E00DBB1BB2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43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9B6-577B-441F-8AFD-EB703376908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58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BDB3DB-A6CA-4395-8A83-97B69BA631A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69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596A-F191-4589-A8F5-815A1E24027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40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FFE16F-604B-4520-A357-48A348CE0E5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2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400"/>
              <a:t>Graphs </a:t>
            </a:r>
            <a:r>
              <a:rPr lang="fr-FR" sz="4400" dirty="0"/>
              <a:t>and Applications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55C85C4-B977-4429-87D6-E045F5388D1E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07937" y="1015193"/>
            <a:ext cx="7133416" cy="91159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cap="small" dirty="0">
                <a:solidFill>
                  <a:srgbClr val="637052"/>
                </a:solidFill>
                <a:latin typeface="Calibri Light" panose="020F0302020204030204"/>
              </a:rPr>
              <a:t>Data structures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133549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>
                <a:ea typeface="굴림" pitchFamily="34" charset="-127"/>
                <a:cs typeface="Times New Roman" pitchFamily="18" charset="0"/>
              </a:rPr>
              <a:t>GRAPH TERMINOLOGIES</a:t>
            </a:r>
            <a:endParaRPr lang="en-US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050" y="1989139"/>
            <a:ext cx="4535488" cy="381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7029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cap="none">
                <a:ea typeface="굴림" pitchFamily="34" charset="-127"/>
                <a:cs typeface="Times New Roman" pitchFamily="18" charset="0"/>
              </a:rPr>
              <a:t>GRAPH TERMINOLOGIES</a:t>
            </a:r>
            <a:endParaRPr lang="ur-PK" altLang="ko-KR" cap="none">
              <a:cs typeface="휴먼매직체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828801"/>
            <a:ext cx="8077200" cy="4645025"/>
          </a:xfrm>
        </p:spPr>
        <p:txBody>
          <a:bodyPr/>
          <a:lstStyle/>
          <a:p>
            <a:pPr eaLnBrk="1" hangingPunct="1"/>
            <a:r>
              <a:rPr lang="en-US" altLang="ko-KR" sz="2400" b="1" dirty="0">
                <a:solidFill>
                  <a:srgbClr val="CC3300"/>
                </a:solidFill>
                <a:ea typeface="굴림" pitchFamily="34" charset="-127"/>
                <a:cs typeface="Times New Roman" pitchFamily="18" charset="0"/>
              </a:rPr>
              <a:t>Adjacent Nodes</a:t>
            </a:r>
          </a:p>
          <a:p>
            <a:pPr lvl="1" eaLnBrk="1" hangingPunct="1"/>
            <a:r>
              <a:rPr lang="en-US" altLang="ko-KR" sz="2400" b="1" dirty="0">
                <a:ea typeface="굴림" pitchFamily="34" charset="-127"/>
                <a:cs typeface="Times New Roman" pitchFamily="18" charset="0"/>
              </a:rPr>
              <a:t>When there is an edge from one node to another then these nodes are called adjacent nodes.</a:t>
            </a:r>
          </a:p>
          <a:p>
            <a:pPr eaLnBrk="1" hangingPunct="1"/>
            <a:r>
              <a:rPr lang="en-US" altLang="ko-KR" sz="2400" b="1" dirty="0">
                <a:solidFill>
                  <a:srgbClr val="CC3300"/>
                </a:solidFill>
                <a:ea typeface="굴림" pitchFamily="34" charset="-127"/>
                <a:cs typeface="Times New Roman" pitchFamily="18" charset="0"/>
              </a:rPr>
              <a:t>Path</a:t>
            </a:r>
          </a:p>
          <a:p>
            <a:pPr lvl="1" eaLnBrk="1" hangingPunct="1"/>
            <a:r>
              <a:rPr lang="en-US" altLang="en-US" sz="2400" b="1" dirty="0">
                <a:cs typeface="Times New Roman" pitchFamily="18" charset="0"/>
              </a:rPr>
              <a:t>A sequence of vertices v</a:t>
            </a:r>
            <a:r>
              <a:rPr lang="en-US" altLang="en-US" sz="2400" b="1" baseline="-25000" dirty="0">
                <a:cs typeface="Times New Roman" pitchFamily="18" charset="0"/>
              </a:rPr>
              <a:t>1</a:t>
            </a:r>
            <a:r>
              <a:rPr lang="en-US" altLang="en-US" sz="2400" b="1" dirty="0">
                <a:cs typeface="Times New Roman" pitchFamily="18" charset="0"/>
              </a:rPr>
              <a:t>,v</a:t>
            </a:r>
            <a:r>
              <a:rPr lang="en-US" altLang="en-US" sz="2400" b="1" baseline="-25000" dirty="0">
                <a:cs typeface="Times New Roman" pitchFamily="18" charset="0"/>
              </a:rPr>
              <a:t>2</a:t>
            </a:r>
            <a:r>
              <a:rPr lang="en-US" altLang="en-US" sz="2400" b="1" dirty="0">
                <a:cs typeface="Times New Roman" pitchFamily="18" charset="0"/>
              </a:rPr>
              <a:t>,. . .</a:t>
            </a:r>
            <a:r>
              <a:rPr lang="en-US" altLang="en-US" sz="2400" b="1" dirty="0" err="1">
                <a:cs typeface="Times New Roman" pitchFamily="18" charset="0"/>
              </a:rPr>
              <a:t>v</a:t>
            </a:r>
            <a:r>
              <a:rPr lang="en-US" altLang="en-US" sz="2400" b="1" baseline="-25000" dirty="0" err="1">
                <a:cs typeface="Times New Roman" pitchFamily="18" charset="0"/>
              </a:rPr>
              <a:t>k</a:t>
            </a:r>
            <a:r>
              <a:rPr lang="en-US" altLang="en-US" sz="2400" b="1" dirty="0">
                <a:cs typeface="Times New Roman" pitchFamily="18" charset="0"/>
              </a:rPr>
              <a:t>  such that consecutive vertices v</a:t>
            </a:r>
            <a:r>
              <a:rPr lang="en-US" altLang="en-US" sz="2400" b="1" baseline="-25000" dirty="0">
                <a:cs typeface="Times New Roman" pitchFamily="18" charset="0"/>
              </a:rPr>
              <a:t>i</a:t>
            </a:r>
            <a:r>
              <a:rPr lang="en-US" altLang="en-US" sz="2400" b="1" dirty="0">
                <a:cs typeface="Times New Roman" pitchFamily="18" charset="0"/>
              </a:rPr>
              <a:t> and v</a:t>
            </a:r>
            <a:r>
              <a:rPr lang="en-US" altLang="en-US" sz="2400" b="1" baseline="-25000" dirty="0">
                <a:cs typeface="Times New Roman" pitchFamily="18" charset="0"/>
              </a:rPr>
              <a:t>i+1</a:t>
            </a:r>
            <a:r>
              <a:rPr lang="en-US" altLang="en-US" sz="2400" b="1" dirty="0">
                <a:cs typeface="Times New Roman" pitchFamily="18" charset="0"/>
              </a:rPr>
              <a:t> are adjacent. </a:t>
            </a:r>
          </a:p>
          <a:p>
            <a:pPr lvl="1" eaLnBrk="1" hangingPunct="1">
              <a:buFontTx/>
              <a:buNone/>
            </a:pPr>
            <a:endParaRPr lang="ur-PK" altLang="ko-KR" sz="2000" b="1" dirty="0">
              <a:cs typeface="휴먼매직체"/>
            </a:endParaRPr>
          </a:p>
        </p:txBody>
      </p:sp>
      <p:sp>
        <p:nvSpPr>
          <p:cNvPr id="19460" name="Rectangle 40"/>
          <p:cNvSpPr>
            <a:spLocks noChangeArrowheads="1"/>
          </p:cNvSpPr>
          <p:nvPr/>
        </p:nvSpPr>
        <p:spPr bwMode="auto">
          <a:xfrm>
            <a:off x="8475201" y="4313943"/>
            <a:ext cx="152400" cy="74612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461" name="Rectangle 41"/>
          <p:cNvSpPr>
            <a:spLocks noChangeArrowheads="1"/>
          </p:cNvSpPr>
          <p:nvPr/>
        </p:nvSpPr>
        <p:spPr bwMode="auto">
          <a:xfrm>
            <a:off x="8475201" y="5807780"/>
            <a:ext cx="152400" cy="8413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462" name="Rectangle 42"/>
          <p:cNvSpPr>
            <a:spLocks noChangeArrowheads="1"/>
          </p:cNvSpPr>
          <p:nvPr/>
        </p:nvSpPr>
        <p:spPr bwMode="auto">
          <a:xfrm>
            <a:off x="8475201" y="4388556"/>
            <a:ext cx="152400" cy="1419225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463" name="Freeform 43"/>
          <p:cNvSpPr>
            <a:spLocks/>
          </p:cNvSpPr>
          <p:nvPr/>
        </p:nvSpPr>
        <p:spPr bwMode="auto">
          <a:xfrm>
            <a:off x="8475201" y="5669668"/>
            <a:ext cx="152400" cy="176212"/>
          </a:xfrm>
          <a:custGeom>
            <a:avLst/>
            <a:gdLst>
              <a:gd name="T0" fmla="*/ 0 w 96"/>
              <a:gd name="T1" fmla="*/ 2147483647 h 111"/>
              <a:gd name="T2" fmla="*/ 2147483647 w 96"/>
              <a:gd name="T3" fmla="*/ 2147483647 h 111"/>
              <a:gd name="T4" fmla="*/ 2147483647 w 96"/>
              <a:gd name="T5" fmla="*/ 2147483647 h 111"/>
              <a:gd name="T6" fmla="*/ 2147483647 w 96"/>
              <a:gd name="T7" fmla="*/ 0 h 111"/>
              <a:gd name="T8" fmla="*/ 0 w 96"/>
              <a:gd name="T9" fmla="*/ 2147483647 h 1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11"/>
              <a:gd name="T17" fmla="*/ 96 w 96"/>
              <a:gd name="T18" fmla="*/ 111 h 1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11">
                <a:moveTo>
                  <a:pt x="0" y="82"/>
                </a:moveTo>
                <a:lnTo>
                  <a:pt x="39" y="111"/>
                </a:lnTo>
                <a:lnTo>
                  <a:pt x="96" y="29"/>
                </a:lnTo>
                <a:lnTo>
                  <a:pt x="56" y="0"/>
                </a:lnTo>
                <a:lnTo>
                  <a:pt x="0" y="82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4" name="Freeform 44"/>
          <p:cNvSpPr>
            <a:spLocks/>
          </p:cNvSpPr>
          <p:nvPr/>
        </p:nvSpPr>
        <p:spPr bwMode="auto">
          <a:xfrm>
            <a:off x="7525876" y="4953705"/>
            <a:ext cx="152400" cy="177800"/>
          </a:xfrm>
          <a:custGeom>
            <a:avLst/>
            <a:gdLst>
              <a:gd name="T0" fmla="*/ 2147483647 w 96"/>
              <a:gd name="T1" fmla="*/ 2147483647 h 112"/>
              <a:gd name="T2" fmla="*/ 0 w 96"/>
              <a:gd name="T3" fmla="*/ 2147483647 h 112"/>
              <a:gd name="T4" fmla="*/ 2147483647 w 96"/>
              <a:gd name="T5" fmla="*/ 0 h 112"/>
              <a:gd name="T6" fmla="*/ 2147483647 w 96"/>
              <a:gd name="T7" fmla="*/ 2147483647 h 112"/>
              <a:gd name="T8" fmla="*/ 2147483647 w 96"/>
              <a:gd name="T9" fmla="*/ 2147483647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12"/>
              <a:gd name="T17" fmla="*/ 96 w 96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12">
                <a:moveTo>
                  <a:pt x="40" y="112"/>
                </a:moveTo>
                <a:lnTo>
                  <a:pt x="0" y="82"/>
                </a:lnTo>
                <a:lnTo>
                  <a:pt x="57" y="0"/>
                </a:lnTo>
                <a:lnTo>
                  <a:pt x="96" y="30"/>
                </a:lnTo>
                <a:lnTo>
                  <a:pt x="40" y="112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5" name="Freeform 45"/>
          <p:cNvSpPr>
            <a:spLocks/>
          </p:cNvSpPr>
          <p:nvPr/>
        </p:nvSpPr>
        <p:spPr bwMode="auto">
          <a:xfrm>
            <a:off x="7589377" y="5001331"/>
            <a:ext cx="974725" cy="798513"/>
          </a:xfrm>
          <a:custGeom>
            <a:avLst/>
            <a:gdLst>
              <a:gd name="T0" fmla="*/ 2147483647 w 614"/>
              <a:gd name="T1" fmla="*/ 2147483647 h 503"/>
              <a:gd name="T2" fmla="*/ 2147483647 w 614"/>
              <a:gd name="T3" fmla="*/ 2147483647 h 503"/>
              <a:gd name="T4" fmla="*/ 2147483647 w 614"/>
              <a:gd name="T5" fmla="*/ 0 h 503"/>
              <a:gd name="T6" fmla="*/ 0 w 614"/>
              <a:gd name="T7" fmla="*/ 2147483647 h 503"/>
              <a:gd name="T8" fmla="*/ 2147483647 w 614"/>
              <a:gd name="T9" fmla="*/ 2147483647 h 5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4"/>
              <a:gd name="T16" fmla="*/ 0 h 503"/>
              <a:gd name="T17" fmla="*/ 614 w 614"/>
              <a:gd name="T18" fmla="*/ 503 h 5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4" h="503">
                <a:moveTo>
                  <a:pt x="558" y="503"/>
                </a:moveTo>
                <a:lnTo>
                  <a:pt x="614" y="421"/>
                </a:lnTo>
                <a:lnTo>
                  <a:pt x="56" y="0"/>
                </a:lnTo>
                <a:lnTo>
                  <a:pt x="0" y="82"/>
                </a:lnTo>
                <a:lnTo>
                  <a:pt x="558" y="503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6" name="Freeform 46"/>
          <p:cNvSpPr>
            <a:spLocks/>
          </p:cNvSpPr>
          <p:nvPr/>
        </p:nvSpPr>
        <p:spPr bwMode="auto">
          <a:xfrm>
            <a:off x="7651289" y="5056893"/>
            <a:ext cx="36512" cy="36512"/>
          </a:xfrm>
          <a:custGeom>
            <a:avLst/>
            <a:gdLst>
              <a:gd name="T0" fmla="*/ 0 w 23"/>
              <a:gd name="T1" fmla="*/ 2147483647 h 23"/>
              <a:gd name="T2" fmla="*/ 2147483647 w 23"/>
              <a:gd name="T3" fmla="*/ 2147483647 h 23"/>
              <a:gd name="T4" fmla="*/ 2147483647 w 23"/>
              <a:gd name="T5" fmla="*/ 2147483647 h 23"/>
              <a:gd name="T6" fmla="*/ 2147483647 w 23"/>
              <a:gd name="T7" fmla="*/ 0 h 23"/>
              <a:gd name="T8" fmla="*/ 0 w 23"/>
              <a:gd name="T9" fmla="*/ 2147483647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23"/>
              <a:gd name="T17" fmla="*/ 23 w 23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23">
                <a:moveTo>
                  <a:pt x="0" y="17"/>
                </a:moveTo>
                <a:lnTo>
                  <a:pt x="12" y="23"/>
                </a:lnTo>
                <a:lnTo>
                  <a:pt x="23" y="6"/>
                </a:lnTo>
                <a:lnTo>
                  <a:pt x="17" y="0"/>
                </a:lnTo>
                <a:lnTo>
                  <a:pt x="0" y="17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7" name="Freeform 47"/>
          <p:cNvSpPr>
            <a:spLocks/>
          </p:cNvSpPr>
          <p:nvPr/>
        </p:nvSpPr>
        <p:spPr bwMode="auto">
          <a:xfrm>
            <a:off x="6748001" y="4285369"/>
            <a:ext cx="44450" cy="47625"/>
          </a:xfrm>
          <a:custGeom>
            <a:avLst/>
            <a:gdLst>
              <a:gd name="T0" fmla="*/ 2147483647 w 28"/>
              <a:gd name="T1" fmla="*/ 2147483647 h 30"/>
              <a:gd name="T2" fmla="*/ 0 w 28"/>
              <a:gd name="T3" fmla="*/ 2147483647 h 30"/>
              <a:gd name="T4" fmla="*/ 2147483647 w 28"/>
              <a:gd name="T5" fmla="*/ 0 h 30"/>
              <a:gd name="T6" fmla="*/ 2147483647 w 28"/>
              <a:gd name="T7" fmla="*/ 2147483647 h 30"/>
              <a:gd name="T8" fmla="*/ 2147483647 w 28"/>
              <a:gd name="T9" fmla="*/ 2147483647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"/>
              <a:gd name="T16" fmla="*/ 0 h 30"/>
              <a:gd name="T17" fmla="*/ 28 w 28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" h="30">
                <a:moveTo>
                  <a:pt x="11" y="30"/>
                </a:moveTo>
                <a:lnTo>
                  <a:pt x="0" y="24"/>
                </a:lnTo>
                <a:lnTo>
                  <a:pt x="17" y="0"/>
                </a:lnTo>
                <a:lnTo>
                  <a:pt x="28" y="12"/>
                </a:lnTo>
                <a:lnTo>
                  <a:pt x="11" y="3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8" name="Freeform 48"/>
          <p:cNvSpPr>
            <a:spLocks/>
          </p:cNvSpPr>
          <p:nvPr/>
        </p:nvSpPr>
        <p:spPr bwMode="auto">
          <a:xfrm>
            <a:off x="6765464" y="4304418"/>
            <a:ext cx="912812" cy="779462"/>
          </a:xfrm>
          <a:custGeom>
            <a:avLst/>
            <a:gdLst>
              <a:gd name="T0" fmla="*/ 2147483647 w 575"/>
              <a:gd name="T1" fmla="*/ 2147483647 h 491"/>
              <a:gd name="T2" fmla="*/ 2147483647 w 575"/>
              <a:gd name="T3" fmla="*/ 2147483647 h 491"/>
              <a:gd name="T4" fmla="*/ 2147483647 w 575"/>
              <a:gd name="T5" fmla="*/ 0 h 491"/>
              <a:gd name="T6" fmla="*/ 0 w 575"/>
              <a:gd name="T7" fmla="*/ 2147483647 h 491"/>
              <a:gd name="T8" fmla="*/ 2147483647 w 575"/>
              <a:gd name="T9" fmla="*/ 2147483647 h 4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491"/>
              <a:gd name="T17" fmla="*/ 575 w 575"/>
              <a:gd name="T18" fmla="*/ 491 h 4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491">
                <a:moveTo>
                  <a:pt x="558" y="491"/>
                </a:moveTo>
                <a:lnTo>
                  <a:pt x="575" y="474"/>
                </a:lnTo>
                <a:lnTo>
                  <a:pt x="17" y="0"/>
                </a:lnTo>
                <a:lnTo>
                  <a:pt x="0" y="18"/>
                </a:lnTo>
                <a:lnTo>
                  <a:pt x="558" y="491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9" name="Freeform 49"/>
          <p:cNvSpPr>
            <a:spLocks/>
          </p:cNvSpPr>
          <p:nvPr/>
        </p:nvSpPr>
        <p:spPr bwMode="auto">
          <a:xfrm>
            <a:off x="7616364" y="4953705"/>
            <a:ext cx="152400" cy="177800"/>
          </a:xfrm>
          <a:custGeom>
            <a:avLst/>
            <a:gdLst>
              <a:gd name="T0" fmla="*/ 2147483647 w 96"/>
              <a:gd name="T1" fmla="*/ 2147483647 h 112"/>
              <a:gd name="T2" fmla="*/ 2147483647 w 96"/>
              <a:gd name="T3" fmla="*/ 2147483647 h 112"/>
              <a:gd name="T4" fmla="*/ 2147483647 w 96"/>
              <a:gd name="T5" fmla="*/ 0 h 112"/>
              <a:gd name="T6" fmla="*/ 0 w 96"/>
              <a:gd name="T7" fmla="*/ 2147483647 h 112"/>
              <a:gd name="T8" fmla="*/ 2147483647 w 96"/>
              <a:gd name="T9" fmla="*/ 2147483647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12"/>
              <a:gd name="T17" fmla="*/ 96 w 96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12">
                <a:moveTo>
                  <a:pt x="56" y="112"/>
                </a:moveTo>
                <a:lnTo>
                  <a:pt x="96" y="82"/>
                </a:lnTo>
                <a:lnTo>
                  <a:pt x="39" y="0"/>
                </a:lnTo>
                <a:lnTo>
                  <a:pt x="0" y="30"/>
                </a:lnTo>
                <a:lnTo>
                  <a:pt x="56" y="112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70" name="Freeform 50"/>
          <p:cNvSpPr>
            <a:spLocks/>
          </p:cNvSpPr>
          <p:nvPr/>
        </p:nvSpPr>
        <p:spPr bwMode="auto">
          <a:xfrm>
            <a:off x="6667039" y="5669668"/>
            <a:ext cx="152400" cy="176212"/>
          </a:xfrm>
          <a:custGeom>
            <a:avLst/>
            <a:gdLst>
              <a:gd name="T0" fmla="*/ 2147483647 w 96"/>
              <a:gd name="T1" fmla="*/ 2147483647 h 111"/>
              <a:gd name="T2" fmla="*/ 2147483647 w 96"/>
              <a:gd name="T3" fmla="*/ 2147483647 h 111"/>
              <a:gd name="T4" fmla="*/ 0 w 96"/>
              <a:gd name="T5" fmla="*/ 2147483647 h 111"/>
              <a:gd name="T6" fmla="*/ 2147483647 w 96"/>
              <a:gd name="T7" fmla="*/ 0 h 111"/>
              <a:gd name="T8" fmla="*/ 2147483647 w 96"/>
              <a:gd name="T9" fmla="*/ 2147483647 h 1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11"/>
              <a:gd name="T17" fmla="*/ 96 w 96"/>
              <a:gd name="T18" fmla="*/ 111 h 1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11">
                <a:moveTo>
                  <a:pt x="96" y="82"/>
                </a:moveTo>
                <a:lnTo>
                  <a:pt x="57" y="111"/>
                </a:lnTo>
                <a:lnTo>
                  <a:pt x="0" y="29"/>
                </a:lnTo>
                <a:lnTo>
                  <a:pt x="40" y="0"/>
                </a:lnTo>
                <a:lnTo>
                  <a:pt x="96" y="82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71" name="Freeform 51"/>
          <p:cNvSpPr>
            <a:spLocks/>
          </p:cNvSpPr>
          <p:nvPr/>
        </p:nvSpPr>
        <p:spPr bwMode="auto">
          <a:xfrm>
            <a:off x="6730540" y="5001331"/>
            <a:ext cx="974725" cy="798513"/>
          </a:xfrm>
          <a:custGeom>
            <a:avLst/>
            <a:gdLst>
              <a:gd name="T0" fmla="*/ 2147483647 w 614"/>
              <a:gd name="T1" fmla="*/ 2147483647 h 503"/>
              <a:gd name="T2" fmla="*/ 2147483647 w 614"/>
              <a:gd name="T3" fmla="*/ 0 h 503"/>
              <a:gd name="T4" fmla="*/ 0 w 614"/>
              <a:gd name="T5" fmla="*/ 2147483647 h 503"/>
              <a:gd name="T6" fmla="*/ 2147483647 w 614"/>
              <a:gd name="T7" fmla="*/ 2147483647 h 503"/>
              <a:gd name="T8" fmla="*/ 2147483647 w 614"/>
              <a:gd name="T9" fmla="*/ 2147483647 h 5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4"/>
              <a:gd name="T16" fmla="*/ 0 h 503"/>
              <a:gd name="T17" fmla="*/ 614 w 614"/>
              <a:gd name="T18" fmla="*/ 503 h 5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4" h="503">
                <a:moveTo>
                  <a:pt x="614" y="82"/>
                </a:moveTo>
                <a:lnTo>
                  <a:pt x="558" y="0"/>
                </a:lnTo>
                <a:lnTo>
                  <a:pt x="0" y="421"/>
                </a:lnTo>
                <a:lnTo>
                  <a:pt x="56" y="503"/>
                </a:lnTo>
                <a:lnTo>
                  <a:pt x="614" y="82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72" name="Rectangle 52"/>
          <p:cNvSpPr>
            <a:spLocks noChangeArrowheads="1"/>
          </p:cNvSpPr>
          <p:nvPr/>
        </p:nvSpPr>
        <p:spPr bwMode="auto">
          <a:xfrm>
            <a:off x="6757527" y="4294893"/>
            <a:ext cx="34925" cy="190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473" name="Rectangle 53"/>
          <p:cNvSpPr>
            <a:spLocks noChangeArrowheads="1"/>
          </p:cNvSpPr>
          <p:nvPr/>
        </p:nvSpPr>
        <p:spPr bwMode="auto">
          <a:xfrm>
            <a:off x="6757527" y="5734756"/>
            <a:ext cx="34925" cy="1746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474" name="Rectangle 54"/>
          <p:cNvSpPr>
            <a:spLocks noChangeArrowheads="1"/>
          </p:cNvSpPr>
          <p:nvPr/>
        </p:nvSpPr>
        <p:spPr bwMode="auto">
          <a:xfrm>
            <a:off x="6757527" y="4313943"/>
            <a:ext cx="34925" cy="142081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475" name="Rectangle 55"/>
          <p:cNvSpPr>
            <a:spLocks noChangeArrowheads="1"/>
          </p:cNvSpPr>
          <p:nvPr/>
        </p:nvSpPr>
        <p:spPr bwMode="auto">
          <a:xfrm>
            <a:off x="6713076" y="4239330"/>
            <a:ext cx="71438" cy="158750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476" name="Rectangle 56"/>
          <p:cNvSpPr>
            <a:spLocks noChangeArrowheads="1"/>
          </p:cNvSpPr>
          <p:nvPr/>
        </p:nvSpPr>
        <p:spPr bwMode="auto">
          <a:xfrm>
            <a:off x="8554577" y="4239330"/>
            <a:ext cx="80963" cy="158750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477" name="Rectangle 57"/>
          <p:cNvSpPr>
            <a:spLocks noChangeArrowheads="1"/>
          </p:cNvSpPr>
          <p:nvPr/>
        </p:nvSpPr>
        <p:spPr bwMode="auto">
          <a:xfrm>
            <a:off x="6784514" y="4239330"/>
            <a:ext cx="1770062" cy="158750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478" name="Rectangle 58"/>
          <p:cNvSpPr>
            <a:spLocks noChangeArrowheads="1"/>
          </p:cNvSpPr>
          <p:nvPr/>
        </p:nvSpPr>
        <p:spPr bwMode="auto">
          <a:xfrm>
            <a:off x="6774990" y="5660143"/>
            <a:ext cx="71437" cy="157162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479" name="Rectangle 59"/>
          <p:cNvSpPr>
            <a:spLocks noChangeArrowheads="1"/>
          </p:cNvSpPr>
          <p:nvPr/>
        </p:nvSpPr>
        <p:spPr bwMode="auto">
          <a:xfrm>
            <a:off x="8618077" y="5660143"/>
            <a:ext cx="80963" cy="157162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480" name="Rectangle 60"/>
          <p:cNvSpPr>
            <a:spLocks noChangeArrowheads="1"/>
          </p:cNvSpPr>
          <p:nvPr/>
        </p:nvSpPr>
        <p:spPr bwMode="auto">
          <a:xfrm>
            <a:off x="6846426" y="5660143"/>
            <a:ext cx="1771650" cy="157162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481" name="Oval 61"/>
          <p:cNvSpPr>
            <a:spLocks noChangeArrowheads="1"/>
          </p:cNvSpPr>
          <p:nvPr/>
        </p:nvSpPr>
        <p:spPr bwMode="auto">
          <a:xfrm>
            <a:off x="6614652" y="4147256"/>
            <a:ext cx="322263" cy="3333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482" name="Oval 62"/>
          <p:cNvSpPr>
            <a:spLocks noChangeArrowheads="1"/>
          </p:cNvSpPr>
          <p:nvPr/>
        </p:nvSpPr>
        <p:spPr bwMode="auto">
          <a:xfrm>
            <a:off x="6617827" y="4150431"/>
            <a:ext cx="314325" cy="327025"/>
          </a:xfrm>
          <a:prstGeom prst="ellips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483" name="Oval 63"/>
          <p:cNvSpPr>
            <a:spLocks noChangeArrowheads="1"/>
          </p:cNvSpPr>
          <p:nvPr/>
        </p:nvSpPr>
        <p:spPr bwMode="auto">
          <a:xfrm>
            <a:off x="8384714" y="5566481"/>
            <a:ext cx="322262" cy="33496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484" name="Oval 64"/>
          <p:cNvSpPr>
            <a:spLocks noChangeArrowheads="1"/>
          </p:cNvSpPr>
          <p:nvPr/>
        </p:nvSpPr>
        <p:spPr bwMode="auto">
          <a:xfrm>
            <a:off x="8389477" y="5571244"/>
            <a:ext cx="314325" cy="327025"/>
          </a:xfrm>
          <a:prstGeom prst="ellips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485" name="Oval 65"/>
          <p:cNvSpPr>
            <a:spLocks noChangeArrowheads="1"/>
          </p:cNvSpPr>
          <p:nvPr/>
        </p:nvSpPr>
        <p:spPr bwMode="auto">
          <a:xfrm>
            <a:off x="7500477" y="4898143"/>
            <a:ext cx="320675" cy="3349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486" name="Oval 66"/>
          <p:cNvSpPr>
            <a:spLocks noChangeArrowheads="1"/>
          </p:cNvSpPr>
          <p:nvPr/>
        </p:nvSpPr>
        <p:spPr bwMode="auto">
          <a:xfrm>
            <a:off x="7503652" y="4901318"/>
            <a:ext cx="314325" cy="328612"/>
          </a:xfrm>
          <a:prstGeom prst="ellips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487" name="Oval 67"/>
          <p:cNvSpPr>
            <a:spLocks noChangeArrowheads="1"/>
          </p:cNvSpPr>
          <p:nvPr/>
        </p:nvSpPr>
        <p:spPr bwMode="auto">
          <a:xfrm>
            <a:off x="8384714" y="4147256"/>
            <a:ext cx="322262" cy="3333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488" name="Oval 68"/>
          <p:cNvSpPr>
            <a:spLocks noChangeArrowheads="1"/>
          </p:cNvSpPr>
          <p:nvPr/>
        </p:nvSpPr>
        <p:spPr bwMode="auto">
          <a:xfrm>
            <a:off x="8389477" y="4150431"/>
            <a:ext cx="314325" cy="327025"/>
          </a:xfrm>
          <a:prstGeom prst="ellips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489" name="Oval 69"/>
          <p:cNvSpPr>
            <a:spLocks noChangeArrowheads="1"/>
          </p:cNvSpPr>
          <p:nvPr/>
        </p:nvSpPr>
        <p:spPr bwMode="auto">
          <a:xfrm>
            <a:off x="6614652" y="5566481"/>
            <a:ext cx="322263" cy="33496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490" name="Oval 70"/>
          <p:cNvSpPr>
            <a:spLocks noChangeArrowheads="1"/>
          </p:cNvSpPr>
          <p:nvPr/>
        </p:nvSpPr>
        <p:spPr bwMode="auto">
          <a:xfrm>
            <a:off x="6617827" y="5571244"/>
            <a:ext cx="314325" cy="327025"/>
          </a:xfrm>
          <a:prstGeom prst="ellips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491" name="Rectangle 71"/>
          <p:cNvSpPr>
            <a:spLocks noChangeArrowheads="1"/>
          </p:cNvSpPr>
          <p:nvPr/>
        </p:nvSpPr>
        <p:spPr bwMode="auto">
          <a:xfrm>
            <a:off x="10613564" y="4248856"/>
            <a:ext cx="150812" cy="74613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492" name="Rectangle 72"/>
          <p:cNvSpPr>
            <a:spLocks noChangeArrowheads="1"/>
          </p:cNvSpPr>
          <p:nvPr/>
        </p:nvSpPr>
        <p:spPr bwMode="auto">
          <a:xfrm>
            <a:off x="10613564" y="5742694"/>
            <a:ext cx="150812" cy="841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493" name="Rectangle 73"/>
          <p:cNvSpPr>
            <a:spLocks noChangeArrowheads="1"/>
          </p:cNvSpPr>
          <p:nvPr/>
        </p:nvSpPr>
        <p:spPr bwMode="auto">
          <a:xfrm>
            <a:off x="10613564" y="4323469"/>
            <a:ext cx="150812" cy="1419225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494" name="Freeform 74"/>
          <p:cNvSpPr>
            <a:spLocks/>
          </p:cNvSpPr>
          <p:nvPr/>
        </p:nvSpPr>
        <p:spPr bwMode="auto">
          <a:xfrm>
            <a:off x="10675477" y="5734756"/>
            <a:ext cx="36513" cy="36513"/>
          </a:xfrm>
          <a:custGeom>
            <a:avLst/>
            <a:gdLst>
              <a:gd name="T0" fmla="*/ 0 w 23"/>
              <a:gd name="T1" fmla="*/ 2147483647 h 23"/>
              <a:gd name="T2" fmla="*/ 2147483647 w 23"/>
              <a:gd name="T3" fmla="*/ 2147483647 h 23"/>
              <a:gd name="T4" fmla="*/ 2147483647 w 23"/>
              <a:gd name="T5" fmla="*/ 2147483647 h 23"/>
              <a:gd name="T6" fmla="*/ 2147483647 w 23"/>
              <a:gd name="T7" fmla="*/ 0 h 23"/>
              <a:gd name="T8" fmla="*/ 0 w 23"/>
              <a:gd name="T9" fmla="*/ 2147483647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23"/>
              <a:gd name="T17" fmla="*/ 23 w 23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23">
                <a:moveTo>
                  <a:pt x="0" y="17"/>
                </a:moveTo>
                <a:lnTo>
                  <a:pt x="11" y="23"/>
                </a:lnTo>
                <a:lnTo>
                  <a:pt x="23" y="5"/>
                </a:lnTo>
                <a:lnTo>
                  <a:pt x="11" y="0"/>
                </a:lnTo>
                <a:lnTo>
                  <a:pt x="0" y="17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95" name="Freeform 75"/>
          <p:cNvSpPr>
            <a:spLocks/>
          </p:cNvSpPr>
          <p:nvPr/>
        </p:nvSpPr>
        <p:spPr bwMode="auto">
          <a:xfrm>
            <a:off x="9772190" y="5047369"/>
            <a:ext cx="34925" cy="46037"/>
          </a:xfrm>
          <a:custGeom>
            <a:avLst/>
            <a:gdLst>
              <a:gd name="T0" fmla="*/ 2147483647 w 22"/>
              <a:gd name="T1" fmla="*/ 2147483647 h 29"/>
              <a:gd name="T2" fmla="*/ 0 w 22"/>
              <a:gd name="T3" fmla="*/ 2147483647 h 29"/>
              <a:gd name="T4" fmla="*/ 2147483647 w 22"/>
              <a:gd name="T5" fmla="*/ 0 h 29"/>
              <a:gd name="T6" fmla="*/ 2147483647 w 22"/>
              <a:gd name="T7" fmla="*/ 2147483647 h 29"/>
              <a:gd name="T8" fmla="*/ 2147483647 w 22"/>
              <a:gd name="T9" fmla="*/ 2147483647 h 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"/>
              <a:gd name="T16" fmla="*/ 0 h 29"/>
              <a:gd name="T17" fmla="*/ 22 w 22"/>
              <a:gd name="T18" fmla="*/ 29 h 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" h="29">
                <a:moveTo>
                  <a:pt x="11" y="29"/>
                </a:moveTo>
                <a:lnTo>
                  <a:pt x="0" y="23"/>
                </a:lnTo>
                <a:lnTo>
                  <a:pt x="17" y="0"/>
                </a:lnTo>
                <a:lnTo>
                  <a:pt x="22" y="12"/>
                </a:lnTo>
                <a:lnTo>
                  <a:pt x="11" y="29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96" name="Freeform 76"/>
          <p:cNvSpPr>
            <a:spLocks/>
          </p:cNvSpPr>
          <p:nvPr/>
        </p:nvSpPr>
        <p:spPr bwMode="auto">
          <a:xfrm>
            <a:off x="9789651" y="5066419"/>
            <a:ext cx="903288" cy="695325"/>
          </a:xfrm>
          <a:custGeom>
            <a:avLst/>
            <a:gdLst>
              <a:gd name="T0" fmla="*/ 2147483647 w 569"/>
              <a:gd name="T1" fmla="*/ 2147483647 h 438"/>
              <a:gd name="T2" fmla="*/ 2147483647 w 569"/>
              <a:gd name="T3" fmla="*/ 2147483647 h 438"/>
              <a:gd name="T4" fmla="*/ 2147483647 w 569"/>
              <a:gd name="T5" fmla="*/ 0 h 438"/>
              <a:gd name="T6" fmla="*/ 0 w 569"/>
              <a:gd name="T7" fmla="*/ 2147483647 h 438"/>
              <a:gd name="T8" fmla="*/ 2147483647 w 569"/>
              <a:gd name="T9" fmla="*/ 2147483647 h 4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9"/>
              <a:gd name="T16" fmla="*/ 0 h 438"/>
              <a:gd name="T17" fmla="*/ 569 w 569"/>
              <a:gd name="T18" fmla="*/ 438 h 4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9" h="438">
                <a:moveTo>
                  <a:pt x="558" y="438"/>
                </a:moveTo>
                <a:lnTo>
                  <a:pt x="569" y="421"/>
                </a:lnTo>
                <a:lnTo>
                  <a:pt x="11" y="0"/>
                </a:lnTo>
                <a:lnTo>
                  <a:pt x="0" y="17"/>
                </a:lnTo>
                <a:lnTo>
                  <a:pt x="558" y="438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97" name="Freeform 77"/>
          <p:cNvSpPr>
            <a:spLocks/>
          </p:cNvSpPr>
          <p:nvPr/>
        </p:nvSpPr>
        <p:spPr bwMode="auto">
          <a:xfrm>
            <a:off x="9789652" y="5066418"/>
            <a:ext cx="36513" cy="36512"/>
          </a:xfrm>
          <a:custGeom>
            <a:avLst/>
            <a:gdLst>
              <a:gd name="T0" fmla="*/ 0 w 23"/>
              <a:gd name="T1" fmla="*/ 2147483647 h 23"/>
              <a:gd name="T2" fmla="*/ 2147483647 w 23"/>
              <a:gd name="T3" fmla="*/ 2147483647 h 23"/>
              <a:gd name="T4" fmla="*/ 2147483647 w 23"/>
              <a:gd name="T5" fmla="*/ 2147483647 h 23"/>
              <a:gd name="T6" fmla="*/ 2147483647 w 23"/>
              <a:gd name="T7" fmla="*/ 0 h 23"/>
              <a:gd name="T8" fmla="*/ 0 w 23"/>
              <a:gd name="T9" fmla="*/ 2147483647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23"/>
              <a:gd name="T17" fmla="*/ 23 w 23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23">
                <a:moveTo>
                  <a:pt x="0" y="17"/>
                </a:moveTo>
                <a:lnTo>
                  <a:pt x="11" y="23"/>
                </a:lnTo>
                <a:lnTo>
                  <a:pt x="23" y="5"/>
                </a:lnTo>
                <a:lnTo>
                  <a:pt x="17" y="0"/>
                </a:lnTo>
                <a:lnTo>
                  <a:pt x="0" y="17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98" name="Freeform 78"/>
          <p:cNvSpPr>
            <a:spLocks/>
          </p:cNvSpPr>
          <p:nvPr/>
        </p:nvSpPr>
        <p:spPr bwMode="auto">
          <a:xfrm>
            <a:off x="8886364" y="4294894"/>
            <a:ext cx="44450" cy="46037"/>
          </a:xfrm>
          <a:custGeom>
            <a:avLst/>
            <a:gdLst>
              <a:gd name="T0" fmla="*/ 2147483647 w 28"/>
              <a:gd name="T1" fmla="*/ 2147483647 h 29"/>
              <a:gd name="T2" fmla="*/ 0 w 28"/>
              <a:gd name="T3" fmla="*/ 2147483647 h 29"/>
              <a:gd name="T4" fmla="*/ 2147483647 w 28"/>
              <a:gd name="T5" fmla="*/ 0 h 29"/>
              <a:gd name="T6" fmla="*/ 2147483647 w 28"/>
              <a:gd name="T7" fmla="*/ 2147483647 h 29"/>
              <a:gd name="T8" fmla="*/ 2147483647 w 28"/>
              <a:gd name="T9" fmla="*/ 2147483647 h 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"/>
              <a:gd name="T16" fmla="*/ 0 h 29"/>
              <a:gd name="T17" fmla="*/ 28 w 28"/>
              <a:gd name="T18" fmla="*/ 29 h 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" h="29">
                <a:moveTo>
                  <a:pt x="11" y="29"/>
                </a:moveTo>
                <a:lnTo>
                  <a:pt x="0" y="24"/>
                </a:lnTo>
                <a:lnTo>
                  <a:pt x="17" y="0"/>
                </a:lnTo>
                <a:lnTo>
                  <a:pt x="28" y="12"/>
                </a:lnTo>
                <a:lnTo>
                  <a:pt x="11" y="29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99" name="Freeform 79"/>
          <p:cNvSpPr>
            <a:spLocks/>
          </p:cNvSpPr>
          <p:nvPr/>
        </p:nvSpPr>
        <p:spPr bwMode="auto">
          <a:xfrm>
            <a:off x="8903827" y="4313943"/>
            <a:ext cx="912813" cy="779462"/>
          </a:xfrm>
          <a:custGeom>
            <a:avLst/>
            <a:gdLst>
              <a:gd name="T0" fmla="*/ 2147483647 w 575"/>
              <a:gd name="T1" fmla="*/ 2147483647 h 491"/>
              <a:gd name="T2" fmla="*/ 2147483647 w 575"/>
              <a:gd name="T3" fmla="*/ 2147483647 h 491"/>
              <a:gd name="T4" fmla="*/ 2147483647 w 575"/>
              <a:gd name="T5" fmla="*/ 0 h 491"/>
              <a:gd name="T6" fmla="*/ 0 w 575"/>
              <a:gd name="T7" fmla="*/ 2147483647 h 491"/>
              <a:gd name="T8" fmla="*/ 2147483647 w 575"/>
              <a:gd name="T9" fmla="*/ 2147483647 h 4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5"/>
              <a:gd name="T16" fmla="*/ 0 h 491"/>
              <a:gd name="T17" fmla="*/ 575 w 575"/>
              <a:gd name="T18" fmla="*/ 491 h 4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5" h="491">
                <a:moveTo>
                  <a:pt x="558" y="491"/>
                </a:moveTo>
                <a:lnTo>
                  <a:pt x="575" y="474"/>
                </a:lnTo>
                <a:lnTo>
                  <a:pt x="17" y="0"/>
                </a:lnTo>
                <a:lnTo>
                  <a:pt x="0" y="17"/>
                </a:lnTo>
                <a:lnTo>
                  <a:pt x="558" y="491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00" name="Freeform 80"/>
          <p:cNvSpPr>
            <a:spLocks/>
          </p:cNvSpPr>
          <p:nvPr/>
        </p:nvSpPr>
        <p:spPr bwMode="auto">
          <a:xfrm>
            <a:off x="9754727" y="4963231"/>
            <a:ext cx="150813" cy="176213"/>
          </a:xfrm>
          <a:custGeom>
            <a:avLst/>
            <a:gdLst>
              <a:gd name="T0" fmla="*/ 2147483647 w 95"/>
              <a:gd name="T1" fmla="*/ 2147483647 h 111"/>
              <a:gd name="T2" fmla="*/ 2147483647 w 95"/>
              <a:gd name="T3" fmla="*/ 2147483647 h 111"/>
              <a:gd name="T4" fmla="*/ 2147483647 w 95"/>
              <a:gd name="T5" fmla="*/ 0 h 111"/>
              <a:gd name="T6" fmla="*/ 0 w 95"/>
              <a:gd name="T7" fmla="*/ 2147483647 h 111"/>
              <a:gd name="T8" fmla="*/ 2147483647 w 95"/>
              <a:gd name="T9" fmla="*/ 2147483647 h 1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"/>
              <a:gd name="T16" fmla="*/ 0 h 111"/>
              <a:gd name="T17" fmla="*/ 95 w 95"/>
              <a:gd name="T18" fmla="*/ 111 h 1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" h="111">
                <a:moveTo>
                  <a:pt x="56" y="111"/>
                </a:moveTo>
                <a:lnTo>
                  <a:pt x="95" y="82"/>
                </a:lnTo>
                <a:lnTo>
                  <a:pt x="39" y="0"/>
                </a:lnTo>
                <a:lnTo>
                  <a:pt x="0" y="30"/>
                </a:lnTo>
                <a:lnTo>
                  <a:pt x="56" y="111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01" name="Freeform 81"/>
          <p:cNvSpPr>
            <a:spLocks/>
          </p:cNvSpPr>
          <p:nvPr/>
        </p:nvSpPr>
        <p:spPr bwMode="auto">
          <a:xfrm>
            <a:off x="8805401" y="5679193"/>
            <a:ext cx="152400" cy="176212"/>
          </a:xfrm>
          <a:custGeom>
            <a:avLst/>
            <a:gdLst>
              <a:gd name="T0" fmla="*/ 2147483647 w 96"/>
              <a:gd name="T1" fmla="*/ 2147483647 h 111"/>
              <a:gd name="T2" fmla="*/ 2147483647 w 96"/>
              <a:gd name="T3" fmla="*/ 2147483647 h 111"/>
              <a:gd name="T4" fmla="*/ 0 w 96"/>
              <a:gd name="T5" fmla="*/ 2147483647 h 111"/>
              <a:gd name="T6" fmla="*/ 2147483647 w 96"/>
              <a:gd name="T7" fmla="*/ 0 h 111"/>
              <a:gd name="T8" fmla="*/ 2147483647 w 96"/>
              <a:gd name="T9" fmla="*/ 2147483647 h 1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11"/>
              <a:gd name="T17" fmla="*/ 96 w 96"/>
              <a:gd name="T18" fmla="*/ 111 h 1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11">
                <a:moveTo>
                  <a:pt x="96" y="81"/>
                </a:moveTo>
                <a:lnTo>
                  <a:pt x="57" y="111"/>
                </a:lnTo>
                <a:lnTo>
                  <a:pt x="0" y="29"/>
                </a:lnTo>
                <a:lnTo>
                  <a:pt x="40" y="0"/>
                </a:lnTo>
                <a:lnTo>
                  <a:pt x="96" y="81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02" name="Freeform 82"/>
          <p:cNvSpPr>
            <a:spLocks/>
          </p:cNvSpPr>
          <p:nvPr/>
        </p:nvSpPr>
        <p:spPr bwMode="auto">
          <a:xfrm>
            <a:off x="8868902" y="5010856"/>
            <a:ext cx="974725" cy="796925"/>
          </a:xfrm>
          <a:custGeom>
            <a:avLst/>
            <a:gdLst>
              <a:gd name="T0" fmla="*/ 2147483647 w 614"/>
              <a:gd name="T1" fmla="*/ 2147483647 h 502"/>
              <a:gd name="T2" fmla="*/ 2147483647 w 614"/>
              <a:gd name="T3" fmla="*/ 0 h 502"/>
              <a:gd name="T4" fmla="*/ 0 w 614"/>
              <a:gd name="T5" fmla="*/ 2147483647 h 502"/>
              <a:gd name="T6" fmla="*/ 2147483647 w 614"/>
              <a:gd name="T7" fmla="*/ 2147483647 h 502"/>
              <a:gd name="T8" fmla="*/ 2147483647 w 614"/>
              <a:gd name="T9" fmla="*/ 2147483647 h 5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4"/>
              <a:gd name="T16" fmla="*/ 0 h 502"/>
              <a:gd name="T17" fmla="*/ 614 w 614"/>
              <a:gd name="T18" fmla="*/ 502 h 5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4" h="502">
                <a:moveTo>
                  <a:pt x="614" y="81"/>
                </a:moveTo>
                <a:lnTo>
                  <a:pt x="558" y="0"/>
                </a:lnTo>
                <a:lnTo>
                  <a:pt x="0" y="421"/>
                </a:lnTo>
                <a:lnTo>
                  <a:pt x="56" y="502"/>
                </a:lnTo>
                <a:lnTo>
                  <a:pt x="614" y="81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03" name="Rectangle 83"/>
          <p:cNvSpPr>
            <a:spLocks noChangeArrowheads="1"/>
          </p:cNvSpPr>
          <p:nvPr/>
        </p:nvSpPr>
        <p:spPr bwMode="auto">
          <a:xfrm>
            <a:off x="8895890" y="4304418"/>
            <a:ext cx="34925" cy="190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504" name="Rectangle 84"/>
          <p:cNvSpPr>
            <a:spLocks noChangeArrowheads="1"/>
          </p:cNvSpPr>
          <p:nvPr/>
        </p:nvSpPr>
        <p:spPr bwMode="auto">
          <a:xfrm>
            <a:off x="8895890" y="5742693"/>
            <a:ext cx="34925" cy="190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505" name="Rectangle 85"/>
          <p:cNvSpPr>
            <a:spLocks noChangeArrowheads="1"/>
          </p:cNvSpPr>
          <p:nvPr/>
        </p:nvSpPr>
        <p:spPr bwMode="auto">
          <a:xfrm>
            <a:off x="8895890" y="4323469"/>
            <a:ext cx="34925" cy="1419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506" name="Rectangle 86"/>
          <p:cNvSpPr>
            <a:spLocks noChangeArrowheads="1"/>
          </p:cNvSpPr>
          <p:nvPr/>
        </p:nvSpPr>
        <p:spPr bwMode="auto">
          <a:xfrm>
            <a:off x="8895889" y="4304418"/>
            <a:ext cx="17462" cy="3651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507" name="Rectangle 87"/>
          <p:cNvSpPr>
            <a:spLocks noChangeArrowheads="1"/>
          </p:cNvSpPr>
          <p:nvPr/>
        </p:nvSpPr>
        <p:spPr bwMode="auto">
          <a:xfrm>
            <a:off x="10685002" y="4304418"/>
            <a:ext cx="17463" cy="3651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508" name="Rectangle 88"/>
          <p:cNvSpPr>
            <a:spLocks noChangeArrowheads="1"/>
          </p:cNvSpPr>
          <p:nvPr/>
        </p:nvSpPr>
        <p:spPr bwMode="auto">
          <a:xfrm>
            <a:off x="8913351" y="4304418"/>
            <a:ext cx="1771650" cy="3651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509" name="Rectangle 89"/>
          <p:cNvSpPr>
            <a:spLocks noChangeArrowheads="1"/>
          </p:cNvSpPr>
          <p:nvPr/>
        </p:nvSpPr>
        <p:spPr bwMode="auto">
          <a:xfrm>
            <a:off x="8841915" y="5669668"/>
            <a:ext cx="71437" cy="157162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510" name="Rectangle 90"/>
          <p:cNvSpPr>
            <a:spLocks noChangeArrowheads="1"/>
          </p:cNvSpPr>
          <p:nvPr/>
        </p:nvSpPr>
        <p:spPr bwMode="auto">
          <a:xfrm>
            <a:off x="10685002" y="5669668"/>
            <a:ext cx="79375" cy="157162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511" name="Rectangle 91"/>
          <p:cNvSpPr>
            <a:spLocks noChangeArrowheads="1"/>
          </p:cNvSpPr>
          <p:nvPr/>
        </p:nvSpPr>
        <p:spPr bwMode="auto">
          <a:xfrm>
            <a:off x="8913351" y="5669668"/>
            <a:ext cx="1771650" cy="157162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512" name="Oval 92"/>
          <p:cNvSpPr>
            <a:spLocks noChangeArrowheads="1"/>
          </p:cNvSpPr>
          <p:nvPr/>
        </p:nvSpPr>
        <p:spPr bwMode="auto">
          <a:xfrm>
            <a:off x="8760952" y="4156781"/>
            <a:ext cx="322263" cy="3333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513" name="Oval 93"/>
          <p:cNvSpPr>
            <a:spLocks noChangeArrowheads="1"/>
          </p:cNvSpPr>
          <p:nvPr/>
        </p:nvSpPr>
        <p:spPr bwMode="auto">
          <a:xfrm>
            <a:off x="8764127" y="4159956"/>
            <a:ext cx="315913" cy="327025"/>
          </a:xfrm>
          <a:prstGeom prst="ellips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514" name="Oval 94"/>
          <p:cNvSpPr>
            <a:spLocks noChangeArrowheads="1"/>
          </p:cNvSpPr>
          <p:nvPr/>
        </p:nvSpPr>
        <p:spPr bwMode="auto">
          <a:xfrm>
            <a:off x="10532602" y="5576006"/>
            <a:ext cx="322263" cy="33496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515" name="Oval 95"/>
          <p:cNvSpPr>
            <a:spLocks noChangeArrowheads="1"/>
          </p:cNvSpPr>
          <p:nvPr/>
        </p:nvSpPr>
        <p:spPr bwMode="auto">
          <a:xfrm>
            <a:off x="10535777" y="5579181"/>
            <a:ext cx="314325" cy="328613"/>
          </a:xfrm>
          <a:prstGeom prst="ellips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516" name="Oval 96"/>
          <p:cNvSpPr>
            <a:spLocks noChangeArrowheads="1"/>
          </p:cNvSpPr>
          <p:nvPr/>
        </p:nvSpPr>
        <p:spPr bwMode="auto">
          <a:xfrm>
            <a:off x="9646777" y="4907668"/>
            <a:ext cx="322263" cy="3349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517" name="Oval 97"/>
          <p:cNvSpPr>
            <a:spLocks noChangeArrowheads="1"/>
          </p:cNvSpPr>
          <p:nvPr/>
        </p:nvSpPr>
        <p:spPr bwMode="auto">
          <a:xfrm>
            <a:off x="9649952" y="4910843"/>
            <a:ext cx="314325" cy="328612"/>
          </a:xfrm>
          <a:prstGeom prst="ellips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518" name="Oval 98"/>
          <p:cNvSpPr>
            <a:spLocks noChangeArrowheads="1"/>
          </p:cNvSpPr>
          <p:nvPr/>
        </p:nvSpPr>
        <p:spPr bwMode="auto">
          <a:xfrm>
            <a:off x="10532602" y="4156781"/>
            <a:ext cx="322263" cy="3333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519" name="Oval 99"/>
          <p:cNvSpPr>
            <a:spLocks noChangeArrowheads="1"/>
          </p:cNvSpPr>
          <p:nvPr/>
        </p:nvSpPr>
        <p:spPr bwMode="auto">
          <a:xfrm>
            <a:off x="10535777" y="4159956"/>
            <a:ext cx="314325" cy="327025"/>
          </a:xfrm>
          <a:prstGeom prst="ellips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520" name="Oval 100"/>
          <p:cNvSpPr>
            <a:spLocks noChangeArrowheads="1"/>
          </p:cNvSpPr>
          <p:nvPr/>
        </p:nvSpPr>
        <p:spPr bwMode="auto">
          <a:xfrm>
            <a:off x="8760952" y="5576006"/>
            <a:ext cx="322263" cy="33496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521" name="Oval 101"/>
          <p:cNvSpPr>
            <a:spLocks noChangeArrowheads="1"/>
          </p:cNvSpPr>
          <p:nvPr/>
        </p:nvSpPr>
        <p:spPr bwMode="auto">
          <a:xfrm>
            <a:off x="8764127" y="5579181"/>
            <a:ext cx="315913" cy="328613"/>
          </a:xfrm>
          <a:prstGeom prst="ellips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9522" name="Rectangle 102"/>
          <p:cNvSpPr>
            <a:spLocks noChangeArrowheads="1"/>
          </p:cNvSpPr>
          <p:nvPr/>
        </p:nvSpPr>
        <p:spPr bwMode="auto">
          <a:xfrm>
            <a:off x="6721014" y="4193294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altLang="en-US" sz="2000" b="1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19523" name="Rectangle 103"/>
          <p:cNvSpPr>
            <a:spLocks noChangeArrowheads="1"/>
          </p:cNvSpPr>
          <p:nvPr/>
        </p:nvSpPr>
        <p:spPr bwMode="auto">
          <a:xfrm>
            <a:off x="8492664" y="4210756"/>
            <a:ext cx="1426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altLang="en-US" sz="2000" b="1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19524" name="Rectangle 104"/>
          <p:cNvSpPr>
            <a:spLocks noChangeArrowheads="1"/>
          </p:cNvSpPr>
          <p:nvPr/>
        </p:nvSpPr>
        <p:spPr bwMode="auto">
          <a:xfrm>
            <a:off x="7606839" y="4944181"/>
            <a:ext cx="1138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altLang="en-US" sz="2000" b="1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19525" name="Rectangle 105"/>
          <p:cNvSpPr>
            <a:spLocks noChangeArrowheads="1"/>
          </p:cNvSpPr>
          <p:nvPr/>
        </p:nvSpPr>
        <p:spPr bwMode="auto">
          <a:xfrm>
            <a:off x="6713076" y="5622044"/>
            <a:ext cx="1426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altLang="en-US" sz="2000" b="1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19526" name="Rectangle 106"/>
          <p:cNvSpPr>
            <a:spLocks noChangeArrowheads="1"/>
          </p:cNvSpPr>
          <p:nvPr/>
        </p:nvSpPr>
        <p:spPr bwMode="auto">
          <a:xfrm>
            <a:off x="8510126" y="5604581"/>
            <a:ext cx="1138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</a:rPr>
              <a:t>e</a:t>
            </a:r>
            <a:endParaRPr lang="en-US" altLang="en-US" sz="2000" b="1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19527" name="Rectangle 107"/>
          <p:cNvSpPr>
            <a:spLocks noChangeArrowheads="1"/>
          </p:cNvSpPr>
          <p:nvPr/>
        </p:nvSpPr>
        <p:spPr bwMode="auto">
          <a:xfrm>
            <a:off x="8859376" y="4183769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altLang="en-US" sz="2000" b="1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19528" name="Rectangle 108"/>
          <p:cNvSpPr>
            <a:spLocks noChangeArrowheads="1"/>
          </p:cNvSpPr>
          <p:nvPr/>
        </p:nvSpPr>
        <p:spPr bwMode="auto">
          <a:xfrm>
            <a:off x="10631026" y="4193294"/>
            <a:ext cx="1426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altLang="en-US" sz="2000" b="1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19529" name="Rectangle 109"/>
          <p:cNvSpPr>
            <a:spLocks noChangeArrowheads="1"/>
          </p:cNvSpPr>
          <p:nvPr/>
        </p:nvSpPr>
        <p:spPr bwMode="auto">
          <a:xfrm>
            <a:off x="9745201" y="4944181"/>
            <a:ext cx="1138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altLang="en-US" sz="2000" b="1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19530" name="Rectangle 110"/>
          <p:cNvSpPr>
            <a:spLocks noChangeArrowheads="1"/>
          </p:cNvSpPr>
          <p:nvPr/>
        </p:nvSpPr>
        <p:spPr bwMode="auto">
          <a:xfrm>
            <a:off x="8859376" y="5641094"/>
            <a:ext cx="1426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altLang="en-US" sz="2000" b="1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19531" name="Rectangle 111"/>
          <p:cNvSpPr>
            <a:spLocks noChangeArrowheads="1"/>
          </p:cNvSpPr>
          <p:nvPr/>
        </p:nvSpPr>
        <p:spPr bwMode="auto">
          <a:xfrm>
            <a:off x="10631026" y="5622044"/>
            <a:ext cx="1138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</a:rPr>
              <a:t>e</a:t>
            </a:r>
            <a:endParaRPr lang="en-US" altLang="en-US" sz="2000" b="1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19532" name="Rectangle 112"/>
          <p:cNvSpPr>
            <a:spLocks noChangeArrowheads="1"/>
          </p:cNvSpPr>
          <p:nvPr/>
        </p:nvSpPr>
        <p:spPr bwMode="auto">
          <a:xfrm>
            <a:off x="7249651" y="5947481"/>
            <a:ext cx="8976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</a:rPr>
              <a:t>a b e d c</a:t>
            </a:r>
            <a:endParaRPr lang="en-US" altLang="en-US" sz="2000" b="1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19533" name="Rectangle 113"/>
          <p:cNvSpPr>
            <a:spLocks noChangeArrowheads="1"/>
          </p:cNvSpPr>
          <p:nvPr/>
        </p:nvSpPr>
        <p:spPr bwMode="auto">
          <a:xfrm>
            <a:off x="9503902" y="5947481"/>
            <a:ext cx="7053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</a:rPr>
              <a:t>b e d c</a:t>
            </a:r>
            <a:endParaRPr lang="en-US" altLang="en-US" sz="2000" b="1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175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>
                <a:ea typeface="굴림" pitchFamily="34" charset="-127"/>
                <a:cs typeface="Times New Roman" pitchFamily="18" charset="0"/>
              </a:rPr>
              <a:t>GRAPH TERMINOLOGIES</a:t>
            </a:r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Examples of paths:</a:t>
            </a:r>
          </a:p>
          <a:p>
            <a:pPr eaLnBrk="1" hangingPunct="1">
              <a:buFontTx/>
              <a:buNone/>
            </a:pPr>
            <a:r>
              <a:rPr lang="en-US" sz="2400" dirty="0"/>
              <a:t>		(1, 2, 4, 3, 6, 7, 5)</a:t>
            </a:r>
          </a:p>
          <a:p>
            <a:pPr eaLnBrk="1" hangingPunct="1">
              <a:buFontTx/>
              <a:buNone/>
            </a:pPr>
            <a:r>
              <a:rPr lang="en-US" sz="2400" dirty="0"/>
              <a:t>		(1, 2, 5, 7, 6, 3)</a:t>
            </a:r>
          </a:p>
          <a:p>
            <a:pPr eaLnBrk="1" hangingPunct="1">
              <a:buFontTx/>
              <a:buNone/>
            </a:pPr>
            <a:r>
              <a:rPr lang="en-US" sz="2400" dirty="0"/>
              <a:t>		(2, 4, 1, 2)</a:t>
            </a:r>
          </a:p>
          <a:p>
            <a:pPr eaLnBrk="1" hangingPunct="1">
              <a:buFontTx/>
              <a:buNone/>
            </a:pPr>
            <a:r>
              <a:rPr lang="en-US" dirty="0"/>
              <a:t>		</a:t>
            </a:r>
          </a:p>
        </p:txBody>
      </p:sp>
      <p:pic>
        <p:nvPicPr>
          <p:cNvPr id="28677" name="Picture 4" descr="defn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3700" y="2924175"/>
            <a:ext cx="3024188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527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cap="none" dirty="0">
                <a:ea typeface="굴림" pitchFamily="34" charset="-127"/>
                <a:cs typeface="Times New Roman" pitchFamily="18" charset="0"/>
              </a:rPr>
              <a:t>GRAPH TERMINOLOGIES</a:t>
            </a:r>
            <a:endParaRPr lang="ur-PK" altLang="ko-KR" cap="none" dirty="0">
              <a:cs typeface="휴먼매직체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956987"/>
            <a:ext cx="7467600" cy="45168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400" b="1" dirty="0">
                <a:solidFill>
                  <a:srgbClr val="CC3300"/>
                </a:solidFill>
                <a:ea typeface="굴림" pitchFamily="34" charset="-127"/>
                <a:cs typeface="Times New Roman" pitchFamily="18" charset="0"/>
              </a:rPr>
              <a:t>Length of a Path</a:t>
            </a:r>
          </a:p>
          <a:p>
            <a:pPr lvl="1" eaLnBrk="1" hangingPunct="1"/>
            <a:r>
              <a:rPr lang="en-US" altLang="ko-KR" sz="2400" b="1" dirty="0">
                <a:ea typeface="굴림" pitchFamily="34" charset="-127"/>
                <a:cs typeface="Times New Roman" pitchFamily="18" charset="0"/>
              </a:rPr>
              <a:t>Length of a path is the total number of edges included in the path from source to destination node</a:t>
            </a:r>
          </a:p>
          <a:p>
            <a:pPr eaLnBrk="1" hangingPunct="1"/>
            <a:r>
              <a:rPr lang="en-US" altLang="ko-KR" sz="2400" b="1" dirty="0">
                <a:solidFill>
                  <a:srgbClr val="CC3300"/>
                </a:solidFill>
                <a:ea typeface="굴림" pitchFamily="34" charset="-127"/>
                <a:cs typeface="Times New Roman" pitchFamily="18" charset="0"/>
              </a:rPr>
              <a:t>Simple Path</a:t>
            </a:r>
          </a:p>
          <a:p>
            <a:pPr lvl="1" eaLnBrk="1" hangingPunct="1"/>
            <a:r>
              <a:rPr lang="en-US" altLang="ko-KR" sz="2400" b="1" dirty="0">
                <a:ea typeface="굴림" pitchFamily="34" charset="-127"/>
                <a:cs typeface="Times New Roman" pitchFamily="18" charset="0"/>
              </a:rPr>
              <a:t>Path such that all its vertices and edges are distinct.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8976083" y="4249230"/>
            <a:ext cx="207962" cy="88900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8976083" y="6038343"/>
            <a:ext cx="207962" cy="100013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8976083" y="4338130"/>
            <a:ext cx="207962" cy="1700212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0487" name="Freeform 7"/>
          <p:cNvSpPr>
            <a:spLocks/>
          </p:cNvSpPr>
          <p:nvPr/>
        </p:nvSpPr>
        <p:spPr bwMode="auto">
          <a:xfrm>
            <a:off x="9012596" y="5960556"/>
            <a:ext cx="207963" cy="211137"/>
          </a:xfrm>
          <a:custGeom>
            <a:avLst/>
            <a:gdLst>
              <a:gd name="T0" fmla="*/ 0 w 131"/>
              <a:gd name="T1" fmla="*/ 2147483647 h 133"/>
              <a:gd name="T2" fmla="*/ 2147483647 w 131"/>
              <a:gd name="T3" fmla="*/ 2147483647 h 133"/>
              <a:gd name="T4" fmla="*/ 2147483647 w 131"/>
              <a:gd name="T5" fmla="*/ 2147483647 h 133"/>
              <a:gd name="T6" fmla="*/ 2147483647 w 131"/>
              <a:gd name="T7" fmla="*/ 0 h 133"/>
              <a:gd name="T8" fmla="*/ 0 w 131"/>
              <a:gd name="T9" fmla="*/ 2147483647 h 1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1"/>
              <a:gd name="T16" fmla="*/ 0 h 133"/>
              <a:gd name="T17" fmla="*/ 131 w 131"/>
              <a:gd name="T18" fmla="*/ 133 h 1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1" h="133">
                <a:moveTo>
                  <a:pt x="0" y="98"/>
                </a:moveTo>
                <a:lnTo>
                  <a:pt x="54" y="133"/>
                </a:lnTo>
                <a:lnTo>
                  <a:pt x="131" y="35"/>
                </a:lnTo>
                <a:lnTo>
                  <a:pt x="77" y="0"/>
                </a:lnTo>
                <a:lnTo>
                  <a:pt x="0" y="98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8" name="Freeform 8"/>
          <p:cNvSpPr>
            <a:spLocks/>
          </p:cNvSpPr>
          <p:nvPr/>
        </p:nvSpPr>
        <p:spPr bwMode="auto">
          <a:xfrm>
            <a:off x="7712433" y="5104892"/>
            <a:ext cx="209550" cy="211138"/>
          </a:xfrm>
          <a:custGeom>
            <a:avLst/>
            <a:gdLst>
              <a:gd name="T0" fmla="*/ 2147483647 w 132"/>
              <a:gd name="T1" fmla="*/ 2147483647 h 133"/>
              <a:gd name="T2" fmla="*/ 0 w 132"/>
              <a:gd name="T3" fmla="*/ 2147483647 h 133"/>
              <a:gd name="T4" fmla="*/ 2147483647 w 132"/>
              <a:gd name="T5" fmla="*/ 0 h 133"/>
              <a:gd name="T6" fmla="*/ 2147483647 w 132"/>
              <a:gd name="T7" fmla="*/ 2147483647 h 133"/>
              <a:gd name="T8" fmla="*/ 2147483647 w 132"/>
              <a:gd name="T9" fmla="*/ 2147483647 h 1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133"/>
              <a:gd name="T17" fmla="*/ 132 w 132"/>
              <a:gd name="T18" fmla="*/ 133 h 1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133">
                <a:moveTo>
                  <a:pt x="54" y="133"/>
                </a:moveTo>
                <a:lnTo>
                  <a:pt x="0" y="98"/>
                </a:lnTo>
                <a:lnTo>
                  <a:pt x="78" y="0"/>
                </a:lnTo>
                <a:lnTo>
                  <a:pt x="132" y="35"/>
                </a:lnTo>
                <a:lnTo>
                  <a:pt x="54" y="133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9" name="Freeform 9"/>
          <p:cNvSpPr>
            <a:spLocks/>
          </p:cNvSpPr>
          <p:nvPr/>
        </p:nvSpPr>
        <p:spPr bwMode="auto">
          <a:xfrm>
            <a:off x="7798159" y="5160456"/>
            <a:ext cx="1336675" cy="955675"/>
          </a:xfrm>
          <a:custGeom>
            <a:avLst/>
            <a:gdLst>
              <a:gd name="T0" fmla="*/ 2147483647 w 842"/>
              <a:gd name="T1" fmla="*/ 2147483647 h 602"/>
              <a:gd name="T2" fmla="*/ 2147483647 w 842"/>
              <a:gd name="T3" fmla="*/ 2147483647 h 602"/>
              <a:gd name="T4" fmla="*/ 2147483647 w 842"/>
              <a:gd name="T5" fmla="*/ 0 h 602"/>
              <a:gd name="T6" fmla="*/ 0 w 842"/>
              <a:gd name="T7" fmla="*/ 2147483647 h 602"/>
              <a:gd name="T8" fmla="*/ 2147483647 w 842"/>
              <a:gd name="T9" fmla="*/ 2147483647 h 6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2"/>
              <a:gd name="T16" fmla="*/ 0 h 602"/>
              <a:gd name="T17" fmla="*/ 842 w 842"/>
              <a:gd name="T18" fmla="*/ 602 h 6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2" h="602">
                <a:moveTo>
                  <a:pt x="765" y="602"/>
                </a:moveTo>
                <a:lnTo>
                  <a:pt x="842" y="504"/>
                </a:lnTo>
                <a:lnTo>
                  <a:pt x="78" y="0"/>
                </a:lnTo>
                <a:lnTo>
                  <a:pt x="0" y="98"/>
                </a:lnTo>
                <a:lnTo>
                  <a:pt x="765" y="602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90" name="Freeform 10"/>
          <p:cNvSpPr>
            <a:spLocks/>
          </p:cNvSpPr>
          <p:nvPr/>
        </p:nvSpPr>
        <p:spPr bwMode="auto">
          <a:xfrm>
            <a:off x="7847371" y="5227130"/>
            <a:ext cx="49213" cy="44450"/>
          </a:xfrm>
          <a:custGeom>
            <a:avLst/>
            <a:gdLst>
              <a:gd name="T0" fmla="*/ 0 w 31"/>
              <a:gd name="T1" fmla="*/ 2147483647 h 28"/>
              <a:gd name="T2" fmla="*/ 2147483647 w 31"/>
              <a:gd name="T3" fmla="*/ 2147483647 h 28"/>
              <a:gd name="T4" fmla="*/ 2147483647 w 31"/>
              <a:gd name="T5" fmla="*/ 2147483647 h 28"/>
              <a:gd name="T6" fmla="*/ 2147483647 w 31"/>
              <a:gd name="T7" fmla="*/ 0 h 28"/>
              <a:gd name="T8" fmla="*/ 0 w 31"/>
              <a:gd name="T9" fmla="*/ 2147483647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"/>
              <a:gd name="T16" fmla="*/ 0 h 28"/>
              <a:gd name="T17" fmla="*/ 31 w 31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" h="28">
                <a:moveTo>
                  <a:pt x="0" y="21"/>
                </a:moveTo>
                <a:lnTo>
                  <a:pt x="16" y="28"/>
                </a:lnTo>
                <a:lnTo>
                  <a:pt x="31" y="7"/>
                </a:lnTo>
                <a:lnTo>
                  <a:pt x="24" y="0"/>
                </a:lnTo>
                <a:lnTo>
                  <a:pt x="0" y="21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91" name="Freeform 11"/>
          <p:cNvSpPr>
            <a:spLocks/>
          </p:cNvSpPr>
          <p:nvPr/>
        </p:nvSpPr>
        <p:spPr bwMode="auto">
          <a:xfrm>
            <a:off x="6610709" y="4304793"/>
            <a:ext cx="60325" cy="55563"/>
          </a:xfrm>
          <a:custGeom>
            <a:avLst/>
            <a:gdLst>
              <a:gd name="T0" fmla="*/ 2147483647 w 38"/>
              <a:gd name="T1" fmla="*/ 2147483647 h 35"/>
              <a:gd name="T2" fmla="*/ 0 w 38"/>
              <a:gd name="T3" fmla="*/ 2147483647 h 35"/>
              <a:gd name="T4" fmla="*/ 2147483647 w 38"/>
              <a:gd name="T5" fmla="*/ 0 h 35"/>
              <a:gd name="T6" fmla="*/ 2147483647 w 38"/>
              <a:gd name="T7" fmla="*/ 2147483647 h 35"/>
              <a:gd name="T8" fmla="*/ 2147483647 w 38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"/>
              <a:gd name="T16" fmla="*/ 0 h 35"/>
              <a:gd name="T17" fmla="*/ 38 w 38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" h="35">
                <a:moveTo>
                  <a:pt x="15" y="35"/>
                </a:moveTo>
                <a:lnTo>
                  <a:pt x="0" y="28"/>
                </a:lnTo>
                <a:lnTo>
                  <a:pt x="23" y="0"/>
                </a:lnTo>
                <a:lnTo>
                  <a:pt x="38" y="14"/>
                </a:lnTo>
                <a:lnTo>
                  <a:pt x="15" y="35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92" name="Freeform 12"/>
          <p:cNvSpPr>
            <a:spLocks/>
          </p:cNvSpPr>
          <p:nvPr/>
        </p:nvSpPr>
        <p:spPr bwMode="auto">
          <a:xfrm>
            <a:off x="6634520" y="4327017"/>
            <a:ext cx="1250950" cy="933450"/>
          </a:xfrm>
          <a:custGeom>
            <a:avLst/>
            <a:gdLst>
              <a:gd name="T0" fmla="*/ 2147483647 w 788"/>
              <a:gd name="T1" fmla="*/ 2147483647 h 588"/>
              <a:gd name="T2" fmla="*/ 2147483647 w 788"/>
              <a:gd name="T3" fmla="*/ 2147483647 h 588"/>
              <a:gd name="T4" fmla="*/ 2147483647 w 788"/>
              <a:gd name="T5" fmla="*/ 0 h 588"/>
              <a:gd name="T6" fmla="*/ 0 w 788"/>
              <a:gd name="T7" fmla="*/ 2147483647 h 588"/>
              <a:gd name="T8" fmla="*/ 2147483647 w 788"/>
              <a:gd name="T9" fmla="*/ 2147483647 h 5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8"/>
              <a:gd name="T16" fmla="*/ 0 h 588"/>
              <a:gd name="T17" fmla="*/ 788 w 788"/>
              <a:gd name="T18" fmla="*/ 588 h 5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8" h="588">
                <a:moveTo>
                  <a:pt x="764" y="588"/>
                </a:moveTo>
                <a:lnTo>
                  <a:pt x="788" y="567"/>
                </a:lnTo>
                <a:lnTo>
                  <a:pt x="23" y="0"/>
                </a:lnTo>
                <a:lnTo>
                  <a:pt x="0" y="21"/>
                </a:lnTo>
                <a:lnTo>
                  <a:pt x="764" y="588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93" name="Freeform 13"/>
          <p:cNvSpPr>
            <a:spLocks/>
          </p:cNvSpPr>
          <p:nvPr/>
        </p:nvSpPr>
        <p:spPr bwMode="auto">
          <a:xfrm>
            <a:off x="7847371" y="5204905"/>
            <a:ext cx="49213" cy="55562"/>
          </a:xfrm>
          <a:custGeom>
            <a:avLst/>
            <a:gdLst>
              <a:gd name="T0" fmla="*/ 2147483647 w 31"/>
              <a:gd name="T1" fmla="*/ 2147483647 h 35"/>
              <a:gd name="T2" fmla="*/ 2147483647 w 31"/>
              <a:gd name="T3" fmla="*/ 2147483647 h 35"/>
              <a:gd name="T4" fmla="*/ 2147483647 w 31"/>
              <a:gd name="T5" fmla="*/ 0 h 35"/>
              <a:gd name="T6" fmla="*/ 0 w 31"/>
              <a:gd name="T7" fmla="*/ 2147483647 h 35"/>
              <a:gd name="T8" fmla="*/ 2147483647 w 31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"/>
              <a:gd name="T16" fmla="*/ 0 h 35"/>
              <a:gd name="T17" fmla="*/ 31 w 31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" h="35">
                <a:moveTo>
                  <a:pt x="16" y="35"/>
                </a:moveTo>
                <a:lnTo>
                  <a:pt x="31" y="28"/>
                </a:lnTo>
                <a:lnTo>
                  <a:pt x="16" y="0"/>
                </a:lnTo>
                <a:lnTo>
                  <a:pt x="0" y="14"/>
                </a:lnTo>
                <a:lnTo>
                  <a:pt x="16" y="35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94" name="Freeform 14"/>
          <p:cNvSpPr>
            <a:spLocks/>
          </p:cNvSpPr>
          <p:nvPr/>
        </p:nvSpPr>
        <p:spPr bwMode="auto">
          <a:xfrm>
            <a:off x="6610709" y="6027230"/>
            <a:ext cx="47625" cy="44450"/>
          </a:xfrm>
          <a:custGeom>
            <a:avLst/>
            <a:gdLst>
              <a:gd name="T0" fmla="*/ 2147483647 w 30"/>
              <a:gd name="T1" fmla="*/ 2147483647 h 28"/>
              <a:gd name="T2" fmla="*/ 2147483647 w 30"/>
              <a:gd name="T3" fmla="*/ 2147483647 h 28"/>
              <a:gd name="T4" fmla="*/ 0 w 30"/>
              <a:gd name="T5" fmla="*/ 2147483647 h 28"/>
              <a:gd name="T6" fmla="*/ 2147483647 w 30"/>
              <a:gd name="T7" fmla="*/ 0 h 28"/>
              <a:gd name="T8" fmla="*/ 2147483647 w 30"/>
              <a:gd name="T9" fmla="*/ 2147483647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"/>
              <a:gd name="T16" fmla="*/ 0 h 28"/>
              <a:gd name="T17" fmla="*/ 30 w 30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" h="28">
                <a:moveTo>
                  <a:pt x="30" y="21"/>
                </a:moveTo>
                <a:lnTo>
                  <a:pt x="23" y="28"/>
                </a:lnTo>
                <a:lnTo>
                  <a:pt x="0" y="7"/>
                </a:lnTo>
                <a:lnTo>
                  <a:pt x="15" y="0"/>
                </a:lnTo>
                <a:lnTo>
                  <a:pt x="30" y="21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95" name="Freeform 15"/>
          <p:cNvSpPr>
            <a:spLocks/>
          </p:cNvSpPr>
          <p:nvPr/>
        </p:nvSpPr>
        <p:spPr bwMode="auto">
          <a:xfrm>
            <a:off x="6634520" y="5227131"/>
            <a:ext cx="1238250" cy="833437"/>
          </a:xfrm>
          <a:custGeom>
            <a:avLst/>
            <a:gdLst>
              <a:gd name="T0" fmla="*/ 2147483647 w 780"/>
              <a:gd name="T1" fmla="*/ 2147483647 h 525"/>
              <a:gd name="T2" fmla="*/ 2147483647 w 780"/>
              <a:gd name="T3" fmla="*/ 0 h 525"/>
              <a:gd name="T4" fmla="*/ 0 w 780"/>
              <a:gd name="T5" fmla="*/ 2147483647 h 525"/>
              <a:gd name="T6" fmla="*/ 2147483647 w 780"/>
              <a:gd name="T7" fmla="*/ 2147483647 h 525"/>
              <a:gd name="T8" fmla="*/ 2147483647 w 780"/>
              <a:gd name="T9" fmla="*/ 2147483647 h 5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0"/>
              <a:gd name="T16" fmla="*/ 0 h 525"/>
              <a:gd name="T17" fmla="*/ 780 w 780"/>
              <a:gd name="T18" fmla="*/ 525 h 5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0" h="525">
                <a:moveTo>
                  <a:pt x="780" y="21"/>
                </a:moveTo>
                <a:lnTo>
                  <a:pt x="764" y="0"/>
                </a:lnTo>
                <a:lnTo>
                  <a:pt x="0" y="504"/>
                </a:lnTo>
                <a:lnTo>
                  <a:pt x="15" y="525"/>
                </a:lnTo>
                <a:lnTo>
                  <a:pt x="780" y="21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6621821" y="4315906"/>
            <a:ext cx="49213" cy="22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6621821" y="6038343"/>
            <a:ext cx="49213" cy="22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6621821" y="4338130"/>
            <a:ext cx="49213" cy="170021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6621820" y="4315905"/>
            <a:ext cx="254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9072920" y="4315905"/>
            <a:ext cx="254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6647220" y="4315905"/>
            <a:ext cx="24257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6621820" y="6016117"/>
            <a:ext cx="254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9072920" y="6016117"/>
            <a:ext cx="254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6647220" y="6016117"/>
            <a:ext cx="24257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0505" name="Oval 25"/>
          <p:cNvSpPr>
            <a:spLocks noChangeArrowheads="1"/>
          </p:cNvSpPr>
          <p:nvPr/>
        </p:nvSpPr>
        <p:spPr bwMode="auto">
          <a:xfrm>
            <a:off x="6426559" y="4138105"/>
            <a:ext cx="441325" cy="400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0506" name="Oval 26"/>
          <p:cNvSpPr>
            <a:spLocks noChangeArrowheads="1"/>
          </p:cNvSpPr>
          <p:nvPr/>
        </p:nvSpPr>
        <p:spPr bwMode="auto">
          <a:xfrm>
            <a:off x="6431321" y="4144455"/>
            <a:ext cx="430213" cy="387350"/>
          </a:xfrm>
          <a:prstGeom prst="ellipse">
            <a:avLst/>
          </a:prstGeom>
          <a:noFill/>
          <a:ln w="365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0507" name="Oval 27"/>
          <p:cNvSpPr>
            <a:spLocks noChangeArrowheads="1"/>
          </p:cNvSpPr>
          <p:nvPr/>
        </p:nvSpPr>
        <p:spPr bwMode="auto">
          <a:xfrm>
            <a:off x="8853845" y="5838317"/>
            <a:ext cx="439738" cy="400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0508" name="Oval 28"/>
          <p:cNvSpPr>
            <a:spLocks noChangeArrowheads="1"/>
          </p:cNvSpPr>
          <p:nvPr/>
        </p:nvSpPr>
        <p:spPr bwMode="auto">
          <a:xfrm>
            <a:off x="8858608" y="5844667"/>
            <a:ext cx="430212" cy="387350"/>
          </a:xfrm>
          <a:prstGeom prst="ellipse">
            <a:avLst/>
          </a:prstGeom>
          <a:noFill/>
          <a:ln w="365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0509" name="Oval 29"/>
          <p:cNvSpPr>
            <a:spLocks noChangeArrowheads="1"/>
          </p:cNvSpPr>
          <p:nvPr/>
        </p:nvSpPr>
        <p:spPr bwMode="auto">
          <a:xfrm>
            <a:off x="7639409" y="5038217"/>
            <a:ext cx="441325" cy="400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0510" name="Oval 30"/>
          <p:cNvSpPr>
            <a:spLocks noChangeArrowheads="1"/>
          </p:cNvSpPr>
          <p:nvPr/>
        </p:nvSpPr>
        <p:spPr bwMode="auto">
          <a:xfrm>
            <a:off x="7644170" y="5044567"/>
            <a:ext cx="431800" cy="387350"/>
          </a:xfrm>
          <a:prstGeom prst="ellipse">
            <a:avLst/>
          </a:prstGeom>
          <a:noFill/>
          <a:ln w="365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0511" name="Oval 31"/>
          <p:cNvSpPr>
            <a:spLocks noChangeArrowheads="1"/>
          </p:cNvSpPr>
          <p:nvPr/>
        </p:nvSpPr>
        <p:spPr bwMode="auto">
          <a:xfrm>
            <a:off x="8853845" y="4138105"/>
            <a:ext cx="439738" cy="400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0512" name="Oval 32"/>
          <p:cNvSpPr>
            <a:spLocks noChangeArrowheads="1"/>
          </p:cNvSpPr>
          <p:nvPr/>
        </p:nvSpPr>
        <p:spPr bwMode="auto">
          <a:xfrm>
            <a:off x="8858608" y="4144455"/>
            <a:ext cx="430212" cy="387350"/>
          </a:xfrm>
          <a:prstGeom prst="ellipse">
            <a:avLst/>
          </a:prstGeom>
          <a:noFill/>
          <a:ln w="365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0513" name="Oval 33"/>
          <p:cNvSpPr>
            <a:spLocks noChangeArrowheads="1"/>
          </p:cNvSpPr>
          <p:nvPr/>
        </p:nvSpPr>
        <p:spPr bwMode="auto">
          <a:xfrm>
            <a:off x="6426559" y="5838317"/>
            <a:ext cx="441325" cy="400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0514" name="Oval 34"/>
          <p:cNvSpPr>
            <a:spLocks noChangeArrowheads="1"/>
          </p:cNvSpPr>
          <p:nvPr/>
        </p:nvSpPr>
        <p:spPr bwMode="auto">
          <a:xfrm>
            <a:off x="6431321" y="5844667"/>
            <a:ext cx="430213" cy="387350"/>
          </a:xfrm>
          <a:prstGeom prst="ellipse">
            <a:avLst/>
          </a:prstGeom>
          <a:noFill/>
          <a:ln w="365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6561495" y="4171443"/>
            <a:ext cx="12022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altLang="en-US" sz="200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20516" name="Rectangle 36"/>
          <p:cNvSpPr>
            <a:spLocks noChangeArrowheads="1"/>
          </p:cNvSpPr>
          <p:nvPr/>
        </p:nvSpPr>
        <p:spPr bwMode="auto">
          <a:xfrm>
            <a:off x="8999895" y="4182556"/>
            <a:ext cx="13465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altLang="en-US" sz="200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7787045" y="5082668"/>
            <a:ext cx="12022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altLang="en-US" sz="200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20518" name="Rectangle 38"/>
          <p:cNvSpPr>
            <a:spLocks noChangeArrowheads="1"/>
          </p:cNvSpPr>
          <p:nvPr/>
        </p:nvSpPr>
        <p:spPr bwMode="auto">
          <a:xfrm>
            <a:off x="6561495" y="5916106"/>
            <a:ext cx="13465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altLang="en-US" sz="200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20519" name="Rectangle 39"/>
          <p:cNvSpPr>
            <a:spLocks noChangeArrowheads="1"/>
          </p:cNvSpPr>
          <p:nvPr/>
        </p:nvSpPr>
        <p:spPr bwMode="auto">
          <a:xfrm>
            <a:off x="8999895" y="5893881"/>
            <a:ext cx="12022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>
                <a:solidFill>
                  <a:srgbClr val="000000"/>
                </a:solidFill>
                <a:latin typeface="Times New Roman" pitchFamily="18" charset="0"/>
              </a:rPr>
              <a:t>e</a:t>
            </a:r>
            <a:endParaRPr lang="en-US" altLang="en-US" sz="200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20520" name="Rectangle 40"/>
          <p:cNvSpPr>
            <a:spLocks noChangeArrowheads="1"/>
          </p:cNvSpPr>
          <p:nvPr/>
        </p:nvSpPr>
        <p:spPr bwMode="auto">
          <a:xfrm>
            <a:off x="9365021" y="4904868"/>
            <a:ext cx="50975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>
                <a:solidFill>
                  <a:srgbClr val="000000"/>
                </a:solidFill>
                <a:latin typeface="Times New Roman" pitchFamily="18" charset="0"/>
              </a:rPr>
              <a:t>b e c</a:t>
            </a:r>
            <a:endParaRPr lang="en-US" altLang="en-US" sz="200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4294967295"/>
          </p:nvPr>
        </p:nvSpPr>
        <p:spPr>
          <a:xfrm>
            <a:off x="10065109" y="5777738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037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cap="none" dirty="0">
                <a:ea typeface="굴림" pitchFamily="34" charset="-127"/>
                <a:cs typeface="Times New Roman" pitchFamily="18" charset="0"/>
              </a:rPr>
              <a:t>GRAPH TERMINOLOGIES</a:t>
            </a:r>
            <a:endParaRPr lang="ur-PK" altLang="ko-KR" cap="none" dirty="0">
              <a:cs typeface="휴먼매직체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2017711" y="1984376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ko-KR" sz="2400" b="1" dirty="0">
                <a:solidFill>
                  <a:srgbClr val="CC3300"/>
                </a:solidFill>
                <a:ea typeface="굴림" pitchFamily="34" charset="-127"/>
                <a:cs typeface="Times New Roman" pitchFamily="18" charset="0"/>
              </a:rPr>
              <a:t>Cycle</a:t>
            </a:r>
          </a:p>
          <a:p>
            <a:pPr lvl="1" eaLnBrk="1" hangingPunct="1"/>
            <a:r>
              <a:rPr lang="en-US" altLang="en-US" sz="2400" b="1" dirty="0">
                <a:cs typeface="Times New Roman" pitchFamily="18" charset="0"/>
              </a:rPr>
              <a:t>Simple path, except that the last vertex is the same as the first vertex</a:t>
            </a:r>
          </a:p>
          <a:p>
            <a:pPr eaLnBrk="1" hangingPunct="1"/>
            <a:r>
              <a:rPr lang="en-US" altLang="en-US" sz="2400" b="1" dirty="0">
                <a:solidFill>
                  <a:srgbClr val="CC3300"/>
                </a:solidFill>
                <a:cs typeface="Times New Roman" pitchFamily="18" charset="0"/>
              </a:rPr>
              <a:t>Acyclic Graph</a:t>
            </a:r>
          </a:p>
          <a:p>
            <a:pPr lvl="1" eaLnBrk="1" hangingPunct="1"/>
            <a:r>
              <a:rPr lang="en-US" altLang="en-US" sz="2400" b="1" dirty="0">
                <a:cs typeface="Times New Roman" pitchFamily="18" charset="0"/>
              </a:rPr>
              <a:t>A graph without cycle is</a:t>
            </a:r>
            <a:br>
              <a:rPr lang="en-US" altLang="en-US" sz="2400" b="1" dirty="0">
                <a:cs typeface="Times New Roman" pitchFamily="18" charset="0"/>
              </a:rPr>
            </a:br>
            <a:r>
              <a:rPr lang="en-US" altLang="en-US" sz="2400" b="1" dirty="0">
                <a:cs typeface="Times New Roman" pitchFamily="18" charset="0"/>
              </a:rPr>
              <a:t>called acyclic Graph</a:t>
            </a:r>
          </a:p>
          <a:p>
            <a:pPr lvl="1" eaLnBrk="1" hangingPunct="1"/>
            <a:r>
              <a:rPr lang="en-US" altLang="en-US" sz="2400" b="1" dirty="0">
                <a:cs typeface="Times New Roman" pitchFamily="18" charset="0"/>
              </a:rPr>
              <a:t>A tree is an example of an acyclic</a:t>
            </a:r>
            <a:br>
              <a:rPr lang="en-US" altLang="en-US" sz="2400" b="1" dirty="0">
                <a:cs typeface="Times New Roman" pitchFamily="18" charset="0"/>
              </a:rPr>
            </a:br>
            <a:r>
              <a:rPr lang="en-US" altLang="en-US" sz="2400" b="1" dirty="0">
                <a:cs typeface="Times New Roman" pitchFamily="18" charset="0"/>
              </a:rPr>
              <a:t>graph. </a:t>
            </a:r>
          </a:p>
          <a:p>
            <a:pPr lvl="1" eaLnBrk="1" hangingPunct="1"/>
            <a:endParaRPr lang="en-US" altLang="en-US" sz="2000" b="1" dirty="0">
              <a:cs typeface="Times New Roman" pitchFamily="18" charset="0"/>
            </a:endParaRPr>
          </a:p>
          <a:p>
            <a:pPr lvl="1" eaLnBrk="1" hangingPunct="1"/>
            <a:endParaRPr lang="ur-PK" altLang="ko-KR" sz="2000" b="1" dirty="0">
              <a:cs typeface="휴먼매직체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0140952" y="3508171"/>
            <a:ext cx="207962" cy="88900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0140952" y="5297284"/>
            <a:ext cx="207962" cy="100012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0140952" y="3597072"/>
            <a:ext cx="207962" cy="1700213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1511" name="Freeform 7"/>
          <p:cNvSpPr>
            <a:spLocks/>
          </p:cNvSpPr>
          <p:nvPr/>
        </p:nvSpPr>
        <p:spPr bwMode="auto">
          <a:xfrm>
            <a:off x="10177465" y="5219496"/>
            <a:ext cx="207963" cy="211138"/>
          </a:xfrm>
          <a:custGeom>
            <a:avLst/>
            <a:gdLst>
              <a:gd name="T0" fmla="*/ 0 w 131"/>
              <a:gd name="T1" fmla="*/ 2147483647 h 133"/>
              <a:gd name="T2" fmla="*/ 2147483647 w 131"/>
              <a:gd name="T3" fmla="*/ 2147483647 h 133"/>
              <a:gd name="T4" fmla="*/ 2147483647 w 131"/>
              <a:gd name="T5" fmla="*/ 2147483647 h 133"/>
              <a:gd name="T6" fmla="*/ 2147483647 w 131"/>
              <a:gd name="T7" fmla="*/ 0 h 133"/>
              <a:gd name="T8" fmla="*/ 0 w 131"/>
              <a:gd name="T9" fmla="*/ 2147483647 h 1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1"/>
              <a:gd name="T16" fmla="*/ 0 h 133"/>
              <a:gd name="T17" fmla="*/ 131 w 131"/>
              <a:gd name="T18" fmla="*/ 133 h 1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1" h="133">
                <a:moveTo>
                  <a:pt x="0" y="98"/>
                </a:moveTo>
                <a:lnTo>
                  <a:pt x="54" y="133"/>
                </a:lnTo>
                <a:lnTo>
                  <a:pt x="131" y="35"/>
                </a:lnTo>
                <a:lnTo>
                  <a:pt x="77" y="0"/>
                </a:lnTo>
                <a:lnTo>
                  <a:pt x="0" y="98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12" name="Freeform 8"/>
          <p:cNvSpPr>
            <a:spLocks/>
          </p:cNvSpPr>
          <p:nvPr/>
        </p:nvSpPr>
        <p:spPr bwMode="auto">
          <a:xfrm>
            <a:off x="8877302" y="4363835"/>
            <a:ext cx="209550" cy="211137"/>
          </a:xfrm>
          <a:custGeom>
            <a:avLst/>
            <a:gdLst>
              <a:gd name="T0" fmla="*/ 2147483647 w 132"/>
              <a:gd name="T1" fmla="*/ 2147483647 h 133"/>
              <a:gd name="T2" fmla="*/ 0 w 132"/>
              <a:gd name="T3" fmla="*/ 2147483647 h 133"/>
              <a:gd name="T4" fmla="*/ 2147483647 w 132"/>
              <a:gd name="T5" fmla="*/ 0 h 133"/>
              <a:gd name="T6" fmla="*/ 2147483647 w 132"/>
              <a:gd name="T7" fmla="*/ 2147483647 h 133"/>
              <a:gd name="T8" fmla="*/ 2147483647 w 132"/>
              <a:gd name="T9" fmla="*/ 2147483647 h 1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133"/>
              <a:gd name="T17" fmla="*/ 132 w 132"/>
              <a:gd name="T18" fmla="*/ 133 h 1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133">
                <a:moveTo>
                  <a:pt x="54" y="133"/>
                </a:moveTo>
                <a:lnTo>
                  <a:pt x="0" y="98"/>
                </a:lnTo>
                <a:lnTo>
                  <a:pt x="78" y="0"/>
                </a:lnTo>
                <a:lnTo>
                  <a:pt x="132" y="35"/>
                </a:lnTo>
                <a:lnTo>
                  <a:pt x="54" y="133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13" name="Freeform 9"/>
          <p:cNvSpPr>
            <a:spLocks/>
          </p:cNvSpPr>
          <p:nvPr/>
        </p:nvSpPr>
        <p:spPr bwMode="auto">
          <a:xfrm>
            <a:off x="8963028" y="4419397"/>
            <a:ext cx="1336675" cy="955675"/>
          </a:xfrm>
          <a:custGeom>
            <a:avLst/>
            <a:gdLst>
              <a:gd name="T0" fmla="*/ 2147483647 w 842"/>
              <a:gd name="T1" fmla="*/ 2147483647 h 602"/>
              <a:gd name="T2" fmla="*/ 2147483647 w 842"/>
              <a:gd name="T3" fmla="*/ 2147483647 h 602"/>
              <a:gd name="T4" fmla="*/ 2147483647 w 842"/>
              <a:gd name="T5" fmla="*/ 0 h 602"/>
              <a:gd name="T6" fmla="*/ 0 w 842"/>
              <a:gd name="T7" fmla="*/ 2147483647 h 602"/>
              <a:gd name="T8" fmla="*/ 2147483647 w 842"/>
              <a:gd name="T9" fmla="*/ 2147483647 h 6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2"/>
              <a:gd name="T16" fmla="*/ 0 h 602"/>
              <a:gd name="T17" fmla="*/ 842 w 842"/>
              <a:gd name="T18" fmla="*/ 602 h 6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2" h="602">
                <a:moveTo>
                  <a:pt x="765" y="602"/>
                </a:moveTo>
                <a:lnTo>
                  <a:pt x="842" y="504"/>
                </a:lnTo>
                <a:lnTo>
                  <a:pt x="78" y="0"/>
                </a:lnTo>
                <a:lnTo>
                  <a:pt x="0" y="98"/>
                </a:lnTo>
                <a:lnTo>
                  <a:pt x="765" y="602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14" name="Freeform 10"/>
          <p:cNvSpPr>
            <a:spLocks/>
          </p:cNvSpPr>
          <p:nvPr/>
        </p:nvSpPr>
        <p:spPr bwMode="auto">
          <a:xfrm>
            <a:off x="9012240" y="4486071"/>
            <a:ext cx="49213" cy="44450"/>
          </a:xfrm>
          <a:custGeom>
            <a:avLst/>
            <a:gdLst>
              <a:gd name="T0" fmla="*/ 0 w 31"/>
              <a:gd name="T1" fmla="*/ 2147483647 h 28"/>
              <a:gd name="T2" fmla="*/ 2147483647 w 31"/>
              <a:gd name="T3" fmla="*/ 2147483647 h 28"/>
              <a:gd name="T4" fmla="*/ 2147483647 w 31"/>
              <a:gd name="T5" fmla="*/ 2147483647 h 28"/>
              <a:gd name="T6" fmla="*/ 2147483647 w 31"/>
              <a:gd name="T7" fmla="*/ 0 h 28"/>
              <a:gd name="T8" fmla="*/ 0 w 31"/>
              <a:gd name="T9" fmla="*/ 2147483647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"/>
              <a:gd name="T16" fmla="*/ 0 h 28"/>
              <a:gd name="T17" fmla="*/ 31 w 31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" h="28">
                <a:moveTo>
                  <a:pt x="0" y="21"/>
                </a:moveTo>
                <a:lnTo>
                  <a:pt x="16" y="28"/>
                </a:lnTo>
                <a:lnTo>
                  <a:pt x="31" y="7"/>
                </a:lnTo>
                <a:lnTo>
                  <a:pt x="24" y="0"/>
                </a:lnTo>
                <a:lnTo>
                  <a:pt x="0" y="21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15" name="Freeform 11"/>
          <p:cNvSpPr>
            <a:spLocks/>
          </p:cNvSpPr>
          <p:nvPr/>
        </p:nvSpPr>
        <p:spPr bwMode="auto">
          <a:xfrm>
            <a:off x="7775578" y="3563734"/>
            <a:ext cx="60325" cy="55562"/>
          </a:xfrm>
          <a:custGeom>
            <a:avLst/>
            <a:gdLst>
              <a:gd name="T0" fmla="*/ 2147483647 w 38"/>
              <a:gd name="T1" fmla="*/ 2147483647 h 35"/>
              <a:gd name="T2" fmla="*/ 0 w 38"/>
              <a:gd name="T3" fmla="*/ 2147483647 h 35"/>
              <a:gd name="T4" fmla="*/ 2147483647 w 38"/>
              <a:gd name="T5" fmla="*/ 0 h 35"/>
              <a:gd name="T6" fmla="*/ 2147483647 w 38"/>
              <a:gd name="T7" fmla="*/ 2147483647 h 35"/>
              <a:gd name="T8" fmla="*/ 2147483647 w 38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"/>
              <a:gd name="T16" fmla="*/ 0 h 35"/>
              <a:gd name="T17" fmla="*/ 38 w 38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" h="35">
                <a:moveTo>
                  <a:pt x="15" y="35"/>
                </a:moveTo>
                <a:lnTo>
                  <a:pt x="0" y="28"/>
                </a:lnTo>
                <a:lnTo>
                  <a:pt x="23" y="0"/>
                </a:lnTo>
                <a:lnTo>
                  <a:pt x="38" y="14"/>
                </a:lnTo>
                <a:lnTo>
                  <a:pt x="15" y="35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16" name="Freeform 12"/>
          <p:cNvSpPr>
            <a:spLocks/>
          </p:cNvSpPr>
          <p:nvPr/>
        </p:nvSpPr>
        <p:spPr bwMode="auto">
          <a:xfrm>
            <a:off x="7799389" y="3585959"/>
            <a:ext cx="1250950" cy="933450"/>
          </a:xfrm>
          <a:custGeom>
            <a:avLst/>
            <a:gdLst>
              <a:gd name="T0" fmla="*/ 2147483647 w 788"/>
              <a:gd name="T1" fmla="*/ 2147483647 h 588"/>
              <a:gd name="T2" fmla="*/ 2147483647 w 788"/>
              <a:gd name="T3" fmla="*/ 2147483647 h 588"/>
              <a:gd name="T4" fmla="*/ 2147483647 w 788"/>
              <a:gd name="T5" fmla="*/ 0 h 588"/>
              <a:gd name="T6" fmla="*/ 0 w 788"/>
              <a:gd name="T7" fmla="*/ 2147483647 h 588"/>
              <a:gd name="T8" fmla="*/ 2147483647 w 788"/>
              <a:gd name="T9" fmla="*/ 2147483647 h 5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8"/>
              <a:gd name="T16" fmla="*/ 0 h 588"/>
              <a:gd name="T17" fmla="*/ 788 w 788"/>
              <a:gd name="T18" fmla="*/ 588 h 5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8" h="588">
                <a:moveTo>
                  <a:pt x="764" y="588"/>
                </a:moveTo>
                <a:lnTo>
                  <a:pt x="788" y="567"/>
                </a:lnTo>
                <a:lnTo>
                  <a:pt x="23" y="0"/>
                </a:lnTo>
                <a:lnTo>
                  <a:pt x="0" y="21"/>
                </a:lnTo>
                <a:lnTo>
                  <a:pt x="764" y="588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17" name="Freeform 13"/>
          <p:cNvSpPr>
            <a:spLocks/>
          </p:cNvSpPr>
          <p:nvPr/>
        </p:nvSpPr>
        <p:spPr bwMode="auto">
          <a:xfrm>
            <a:off x="9012240" y="4463847"/>
            <a:ext cx="49213" cy="55563"/>
          </a:xfrm>
          <a:custGeom>
            <a:avLst/>
            <a:gdLst>
              <a:gd name="T0" fmla="*/ 2147483647 w 31"/>
              <a:gd name="T1" fmla="*/ 2147483647 h 35"/>
              <a:gd name="T2" fmla="*/ 2147483647 w 31"/>
              <a:gd name="T3" fmla="*/ 2147483647 h 35"/>
              <a:gd name="T4" fmla="*/ 2147483647 w 31"/>
              <a:gd name="T5" fmla="*/ 0 h 35"/>
              <a:gd name="T6" fmla="*/ 0 w 31"/>
              <a:gd name="T7" fmla="*/ 2147483647 h 35"/>
              <a:gd name="T8" fmla="*/ 2147483647 w 31"/>
              <a:gd name="T9" fmla="*/ 214748364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"/>
              <a:gd name="T16" fmla="*/ 0 h 35"/>
              <a:gd name="T17" fmla="*/ 31 w 31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" h="35">
                <a:moveTo>
                  <a:pt x="16" y="35"/>
                </a:moveTo>
                <a:lnTo>
                  <a:pt x="31" y="28"/>
                </a:lnTo>
                <a:lnTo>
                  <a:pt x="16" y="0"/>
                </a:lnTo>
                <a:lnTo>
                  <a:pt x="0" y="14"/>
                </a:lnTo>
                <a:lnTo>
                  <a:pt x="16" y="35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18" name="Freeform 14"/>
          <p:cNvSpPr>
            <a:spLocks/>
          </p:cNvSpPr>
          <p:nvPr/>
        </p:nvSpPr>
        <p:spPr bwMode="auto">
          <a:xfrm>
            <a:off x="7775578" y="5286171"/>
            <a:ext cx="47625" cy="44450"/>
          </a:xfrm>
          <a:custGeom>
            <a:avLst/>
            <a:gdLst>
              <a:gd name="T0" fmla="*/ 2147483647 w 30"/>
              <a:gd name="T1" fmla="*/ 2147483647 h 28"/>
              <a:gd name="T2" fmla="*/ 2147483647 w 30"/>
              <a:gd name="T3" fmla="*/ 2147483647 h 28"/>
              <a:gd name="T4" fmla="*/ 0 w 30"/>
              <a:gd name="T5" fmla="*/ 2147483647 h 28"/>
              <a:gd name="T6" fmla="*/ 2147483647 w 30"/>
              <a:gd name="T7" fmla="*/ 0 h 28"/>
              <a:gd name="T8" fmla="*/ 2147483647 w 30"/>
              <a:gd name="T9" fmla="*/ 2147483647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"/>
              <a:gd name="T16" fmla="*/ 0 h 28"/>
              <a:gd name="T17" fmla="*/ 30 w 30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" h="28">
                <a:moveTo>
                  <a:pt x="30" y="21"/>
                </a:moveTo>
                <a:lnTo>
                  <a:pt x="23" y="28"/>
                </a:lnTo>
                <a:lnTo>
                  <a:pt x="0" y="7"/>
                </a:lnTo>
                <a:lnTo>
                  <a:pt x="15" y="0"/>
                </a:lnTo>
                <a:lnTo>
                  <a:pt x="30" y="21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19" name="Freeform 15"/>
          <p:cNvSpPr>
            <a:spLocks/>
          </p:cNvSpPr>
          <p:nvPr/>
        </p:nvSpPr>
        <p:spPr bwMode="auto">
          <a:xfrm>
            <a:off x="7799389" y="4486071"/>
            <a:ext cx="1238250" cy="833438"/>
          </a:xfrm>
          <a:custGeom>
            <a:avLst/>
            <a:gdLst>
              <a:gd name="T0" fmla="*/ 2147483647 w 780"/>
              <a:gd name="T1" fmla="*/ 2147483647 h 525"/>
              <a:gd name="T2" fmla="*/ 2147483647 w 780"/>
              <a:gd name="T3" fmla="*/ 0 h 525"/>
              <a:gd name="T4" fmla="*/ 0 w 780"/>
              <a:gd name="T5" fmla="*/ 2147483647 h 525"/>
              <a:gd name="T6" fmla="*/ 2147483647 w 780"/>
              <a:gd name="T7" fmla="*/ 2147483647 h 525"/>
              <a:gd name="T8" fmla="*/ 2147483647 w 780"/>
              <a:gd name="T9" fmla="*/ 2147483647 h 5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0"/>
              <a:gd name="T16" fmla="*/ 0 h 525"/>
              <a:gd name="T17" fmla="*/ 780 w 780"/>
              <a:gd name="T18" fmla="*/ 525 h 5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0" h="525">
                <a:moveTo>
                  <a:pt x="780" y="21"/>
                </a:moveTo>
                <a:lnTo>
                  <a:pt x="764" y="0"/>
                </a:lnTo>
                <a:lnTo>
                  <a:pt x="0" y="504"/>
                </a:lnTo>
                <a:lnTo>
                  <a:pt x="15" y="525"/>
                </a:lnTo>
                <a:lnTo>
                  <a:pt x="780" y="21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7786690" y="3574847"/>
            <a:ext cx="49213" cy="22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7786690" y="5297285"/>
            <a:ext cx="49213" cy="22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7786690" y="3597072"/>
            <a:ext cx="49213" cy="170021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7786689" y="3574846"/>
            <a:ext cx="254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10237789" y="3574846"/>
            <a:ext cx="254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7812089" y="3574846"/>
            <a:ext cx="24257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7786689" y="5275059"/>
            <a:ext cx="254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10237789" y="5275059"/>
            <a:ext cx="254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7812089" y="5275059"/>
            <a:ext cx="24257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1529" name="Oval 25"/>
          <p:cNvSpPr>
            <a:spLocks noChangeArrowheads="1"/>
          </p:cNvSpPr>
          <p:nvPr/>
        </p:nvSpPr>
        <p:spPr bwMode="auto">
          <a:xfrm>
            <a:off x="7591428" y="3397046"/>
            <a:ext cx="441325" cy="400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1530" name="Oval 27"/>
          <p:cNvSpPr>
            <a:spLocks noChangeArrowheads="1"/>
          </p:cNvSpPr>
          <p:nvPr/>
        </p:nvSpPr>
        <p:spPr bwMode="auto">
          <a:xfrm>
            <a:off x="10018714" y="5097259"/>
            <a:ext cx="439738" cy="400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1531" name="Oval 28"/>
          <p:cNvSpPr>
            <a:spLocks noChangeArrowheads="1"/>
          </p:cNvSpPr>
          <p:nvPr/>
        </p:nvSpPr>
        <p:spPr bwMode="auto">
          <a:xfrm>
            <a:off x="10023477" y="5103609"/>
            <a:ext cx="430212" cy="387350"/>
          </a:xfrm>
          <a:prstGeom prst="ellipse">
            <a:avLst/>
          </a:prstGeom>
          <a:noFill/>
          <a:ln w="365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1532" name="Oval 29"/>
          <p:cNvSpPr>
            <a:spLocks noChangeArrowheads="1"/>
          </p:cNvSpPr>
          <p:nvPr/>
        </p:nvSpPr>
        <p:spPr bwMode="auto">
          <a:xfrm>
            <a:off x="8804278" y="4297159"/>
            <a:ext cx="441325" cy="400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1533" name="Oval 31"/>
          <p:cNvSpPr>
            <a:spLocks noChangeArrowheads="1"/>
          </p:cNvSpPr>
          <p:nvPr/>
        </p:nvSpPr>
        <p:spPr bwMode="auto">
          <a:xfrm>
            <a:off x="10018714" y="3397046"/>
            <a:ext cx="439738" cy="400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1534" name="Oval 32"/>
          <p:cNvSpPr>
            <a:spLocks noChangeArrowheads="1"/>
          </p:cNvSpPr>
          <p:nvPr/>
        </p:nvSpPr>
        <p:spPr bwMode="auto">
          <a:xfrm>
            <a:off x="10023477" y="3403396"/>
            <a:ext cx="430212" cy="387350"/>
          </a:xfrm>
          <a:prstGeom prst="ellipse">
            <a:avLst/>
          </a:prstGeom>
          <a:noFill/>
          <a:ln w="365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1535" name="Oval 33"/>
          <p:cNvSpPr>
            <a:spLocks noChangeArrowheads="1"/>
          </p:cNvSpPr>
          <p:nvPr/>
        </p:nvSpPr>
        <p:spPr bwMode="auto">
          <a:xfrm>
            <a:off x="7591428" y="5097259"/>
            <a:ext cx="441325" cy="400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1536" name="Oval 34"/>
          <p:cNvSpPr>
            <a:spLocks noChangeArrowheads="1"/>
          </p:cNvSpPr>
          <p:nvPr/>
        </p:nvSpPr>
        <p:spPr bwMode="auto">
          <a:xfrm>
            <a:off x="7596190" y="5103609"/>
            <a:ext cx="430213" cy="387350"/>
          </a:xfrm>
          <a:prstGeom prst="ellipse">
            <a:avLst/>
          </a:prstGeom>
          <a:noFill/>
          <a:ln w="365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1537" name="Rectangle 35"/>
          <p:cNvSpPr>
            <a:spLocks noChangeArrowheads="1"/>
          </p:cNvSpPr>
          <p:nvPr/>
        </p:nvSpPr>
        <p:spPr bwMode="auto">
          <a:xfrm>
            <a:off x="7726364" y="3430385"/>
            <a:ext cx="12022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altLang="en-US" sz="200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21538" name="Rectangle 36"/>
          <p:cNvSpPr>
            <a:spLocks noChangeArrowheads="1"/>
          </p:cNvSpPr>
          <p:nvPr/>
        </p:nvSpPr>
        <p:spPr bwMode="auto">
          <a:xfrm>
            <a:off x="10164764" y="3441497"/>
            <a:ext cx="13465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altLang="en-US" sz="200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21539" name="Rectangle 37"/>
          <p:cNvSpPr>
            <a:spLocks noChangeArrowheads="1"/>
          </p:cNvSpPr>
          <p:nvPr/>
        </p:nvSpPr>
        <p:spPr bwMode="auto">
          <a:xfrm>
            <a:off x="8951914" y="4341610"/>
            <a:ext cx="12022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altLang="en-US" sz="2000" dirty="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21540" name="Rectangle 38"/>
          <p:cNvSpPr>
            <a:spLocks noChangeArrowheads="1"/>
          </p:cNvSpPr>
          <p:nvPr/>
        </p:nvSpPr>
        <p:spPr bwMode="auto">
          <a:xfrm>
            <a:off x="7726364" y="5175047"/>
            <a:ext cx="13465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altLang="en-US" sz="200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21541" name="Rectangle 39"/>
          <p:cNvSpPr>
            <a:spLocks noChangeArrowheads="1"/>
          </p:cNvSpPr>
          <p:nvPr/>
        </p:nvSpPr>
        <p:spPr bwMode="auto">
          <a:xfrm>
            <a:off x="10164764" y="5152822"/>
            <a:ext cx="12022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>
                <a:solidFill>
                  <a:srgbClr val="000000"/>
                </a:solidFill>
                <a:latin typeface="Times New Roman" pitchFamily="18" charset="0"/>
              </a:rPr>
              <a:t>e</a:t>
            </a:r>
            <a:endParaRPr lang="en-US" altLang="en-US" sz="200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21542" name="Rectangle 40"/>
          <p:cNvSpPr>
            <a:spLocks noChangeArrowheads="1"/>
          </p:cNvSpPr>
          <p:nvPr/>
        </p:nvSpPr>
        <p:spPr bwMode="auto">
          <a:xfrm>
            <a:off x="8593140" y="5511597"/>
            <a:ext cx="99546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00" b="1">
                <a:solidFill>
                  <a:srgbClr val="000000"/>
                </a:solidFill>
                <a:latin typeface="Times New Roman" pitchFamily="18" charset="0"/>
              </a:rPr>
              <a:t>a b e c a </a:t>
            </a:r>
            <a:endParaRPr lang="en-US" altLang="en-US" sz="2000" b="1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21543" name="Freeform 9"/>
          <p:cNvSpPr>
            <a:spLocks/>
          </p:cNvSpPr>
          <p:nvPr/>
        </p:nvSpPr>
        <p:spPr bwMode="auto">
          <a:xfrm>
            <a:off x="7907339" y="3701846"/>
            <a:ext cx="1066800" cy="762000"/>
          </a:xfrm>
          <a:custGeom>
            <a:avLst/>
            <a:gdLst>
              <a:gd name="T0" fmla="*/ 2147483647 w 842"/>
              <a:gd name="T1" fmla="*/ 2147483647 h 602"/>
              <a:gd name="T2" fmla="*/ 2147483647 w 842"/>
              <a:gd name="T3" fmla="*/ 2147483647 h 602"/>
              <a:gd name="T4" fmla="*/ 2147483647 w 842"/>
              <a:gd name="T5" fmla="*/ 0 h 602"/>
              <a:gd name="T6" fmla="*/ 0 w 842"/>
              <a:gd name="T7" fmla="*/ 2147483647 h 602"/>
              <a:gd name="T8" fmla="*/ 2147483647 w 842"/>
              <a:gd name="T9" fmla="*/ 2147483647 h 6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2"/>
              <a:gd name="T16" fmla="*/ 0 h 602"/>
              <a:gd name="T17" fmla="*/ 842 w 842"/>
              <a:gd name="T18" fmla="*/ 602 h 6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2" h="602">
                <a:moveTo>
                  <a:pt x="765" y="602"/>
                </a:moveTo>
                <a:lnTo>
                  <a:pt x="842" y="504"/>
                </a:lnTo>
                <a:lnTo>
                  <a:pt x="78" y="0"/>
                </a:lnTo>
                <a:lnTo>
                  <a:pt x="0" y="98"/>
                </a:lnTo>
                <a:lnTo>
                  <a:pt x="765" y="602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44" name="Freeform 9"/>
          <p:cNvSpPr>
            <a:spLocks/>
          </p:cNvSpPr>
          <p:nvPr/>
        </p:nvSpPr>
        <p:spPr bwMode="auto">
          <a:xfrm rot="-1515818">
            <a:off x="8026647" y="3041447"/>
            <a:ext cx="2022475" cy="1039813"/>
          </a:xfrm>
          <a:custGeom>
            <a:avLst/>
            <a:gdLst>
              <a:gd name="T0" fmla="*/ 2147483647 w 842"/>
              <a:gd name="T1" fmla="*/ 2147483647 h 602"/>
              <a:gd name="T2" fmla="*/ 2147483647 w 842"/>
              <a:gd name="T3" fmla="*/ 2147483647 h 602"/>
              <a:gd name="T4" fmla="*/ 2147483647 w 842"/>
              <a:gd name="T5" fmla="*/ 0 h 602"/>
              <a:gd name="T6" fmla="*/ 0 w 842"/>
              <a:gd name="T7" fmla="*/ 2147483647 h 602"/>
              <a:gd name="T8" fmla="*/ 2147483647 w 842"/>
              <a:gd name="T9" fmla="*/ 2147483647 h 6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2"/>
              <a:gd name="T16" fmla="*/ 0 h 602"/>
              <a:gd name="T17" fmla="*/ 842 w 842"/>
              <a:gd name="T18" fmla="*/ 602 h 6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2" h="602">
                <a:moveTo>
                  <a:pt x="765" y="602"/>
                </a:moveTo>
                <a:lnTo>
                  <a:pt x="842" y="504"/>
                </a:lnTo>
                <a:lnTo>
                  <a:pt x="78" y="0"/>
                </a:lnTo>
                <a:lnTo>
                  <a:pt x="0" y="98"/>
                </a:lnTo>
                <a:lnTo>
                  <a:pt x="765" y="602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45" name="Oval 26"/>
          <p:cNvSpPr>
            <a:spLocks noChangeArrowheads="1"/>
          </p:cNvSpPr>
          <p:nvPr/>
        </p:nvSpPr>
        <p:spPr bwMode="auto">
          <a:xfrm>
            <a:off x="7596190" y="3403396"/>
            <a:ext cx="430213" cy="387350"/>
          </a:xfrm>
          <a:prstGeom prst="ellipse">
            <a:avLst/>
          </a:prstGeom>
          <a:noFill/>
          <a:ln w="365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1546" name="Oval 30"/>
          <p:cNvSpPr>
            <a:spLocks noChangeArrowheads="1"/>
          </p:cNvSpPr>
          <p:nvPr/>
        </p:nvSpPr>
        <p:spPr bwMode="auto">
          <a:xfrm>
            <a:off x="8809039" y="4303509"/>
            <a:ext cx="431800" cy="387350"/>
          </a:xfrm>
          <a:prstGeom prst="ellipse">
            <a:avLst/>
          </a:prstGeom>
          <a:noFill/>
          <a:ln w="365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376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A42735C-93C5-4042-B36F-FD03139D8FCB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>
                <a:ea typeface="굴림" pitchFamily="34" charset="-127"/>
                <a:cs typeface="Times New Roman" pitchFamily="18" charset="0"/>
              </a:rPr>
              <a:t>GRAPH TERMINOLOGIES</a:t>
            </a:r>
            <a:endParaRPr lang="en-US" dirty="0"/>
          </a:p>
        </p:txBody>
      </p:sp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4343400" y="190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3200400" y="3276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55626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7924800" y="3124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04" name="Oval 7"/>
          <p:cNvSpPr>
            <a:spLocks noChangeArrowheads="1"/>
          </p:cNvSpPr>
          <p:nvPr/>
        </p:nvSpPr>
        <p:spPr bwMode="auto">
          <a:xfrm>
            <a:off x="4343400" y="449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05" name="Oval 8"/>
          <p:cNvSpPr>
            <a:spLocks noChangeArrowheads="1"/>
          </p:cNvSpPr>
          <p:nvPr/>
        </p:nvSpPr>
        <p:spPr bwMode="auto">
          <a:xfrm>
            <a:off x="6781800" y="449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06" name="Oval 9"/>
          <p:cNvSpPr>
            <a:spLocks noChangeArrowheads="1"/>
          </p:cNvSpPr>
          <p:nvPr/>
        </p:nvSpPr>
        <p:spPr bwMode="auto">
          <a:xfrm>
            <a:off x="6705600" y="190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4572000" y="21336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v1</a:t>
            </a:r>
          </a:p>
        </p:txBody>
      </p:sp>
      <p:sp>
        <p:nvSpPr>
          <p:cNvPr id="29708" name="Text Box 11"/>
          <p:cNvSpPr txBox="1">
            <a:spLocks noChangeArrowheads="1"/>
          </p:cNvSpPr>
          <p:nvPr/>
        </p:nvSpPr>
        <p:spPr bwMode="auto">
          <a:xfrm>
            <a:off x="6918325" y="2071689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v2</a:t>
            </a:r>
          </a:p>
        </p:txBody>
      </p:sp>
      <p:sp>
        <p:nvSpPr>
          <p:cNvPr id="29709" name="Text Box 12"/>
          <p:cNvSpPr txBox="1">
            <a:spLocks noChangeArrowheads="1"/>
          </p:cNvSpPr>
          <p:nvPr/>
        </p:nvSpPr>
        <p:spPr bwMode="auto">
          <a:xfrm>
            <a:off x="3429000" y="34290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v3</a:t>
            </a:r>
          </a:p>
        </p:txBody>
      </p:sp>
      <p:sp>
        <p:nvSpPr>
          <p:cNvPr id="29710" name="Text Box 13"/>
          <p:cNvSpPr txBox="1">
            <a:spLocks noChangeArrowheads="1"/>
          </p:cNvSpPr>
          <p:nvPr/>
        </p:nvSpPr>
        <p:spPr bwMode="auto">
          <a:xfrm>
            <a:off x="5775325" y="3367089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v4</a:t>
            </a:r>
          </a:p>
        </p:txBody>
      </p:sp>
      <p:sp>
        <p:nvSpPr>
          <p:cNvPr id="29711" name="Text Box 14"/>
          <p:cNvSpPr txBox="1">
            <a:spLocks noChangeArrowheads="1"/>
          </p:cNvSpPr>
          <p:nvPr/>
        </p:nvSpPr>
        <p:spPr bwMode="auto">
          <a:xfrm>
            <a:off x="8137525" y="3290889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v5</a:t>
            </a:r>
          </a:p>
        </p:txBody>
      </p:sp>
      <p:sp>
        <p:nvSpPr>
          <p:cNvPr id="29712" name="Text Box 15"/>
          <p:cNvSpPr txBox="1">
            <a:spLocks noChangeArrowheads="1"/>
          </p:cNvSpPr>
          <p:nvPr/>
        </p:nvSpPr>
        <p:spPr bwMode="auto">
          <a:xfrm>
            <a:off x="4572000" y="46482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v6</a:t>
            </a:r>
          </a:p>
        </p:txBody>
      </p:sp>
      <p:sp>
        <p:nvSpPr>
          <p:cNvPr id="29713" name="Text Box 16"/>
          <p:cNvSpPr txBox="1">
            <a:spLocks noChangeArrowheads="1"/>
          </p:cNvSpPr>
          <p:nvPr/>
        </p:nvSpPr>
        <p:spPr bwMode="auto">
          <a:xfrm>
            <a:off x="7010400" y="46482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v7</a:t>
            </a:r>
          </a:p>
        </p:txBody>
      </p:sp>
      <p:sp>
        <p:nvSpPr>
          <p:cNvPr id="29714" name="Line 17"/>
          <p:cNvSpPr>
            <a:spLocks noChangeShapeType="1"/>
          </p:cNvSpPr>
          <p:nvPr/>
        </p:nvSpPr>
        <p:spPr bwMode="auto">
          <a:xfrm>
            <a:off x="5181600" y="22860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15" name="Line 18"/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16" name="Line 19"/>
          <p:cNvSpPr>
            <a:spLocks noChangeShapeType="1"/>
          </p:cNvSpPr>
          <p:nvPr/>
        </p:nvSpPr>
        <p:spPr bwMode="auto">
          <a:xfrm flipH="1">
            <a:off x="7543800" y="3810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17" name="Line 20"/>
          <p:cNvSpPr>
            <a:spLocks noChangeShapeType="1"/>
          </p:cNvSpPr>
          <p:nvPr/>
        </p:nvSpPr>
        <p:spPr bwMode="auto">
          <a:xfrm flipH="1">
            <a:off x="6400800" y="3505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18" name="Line 21"/>
          <p:cNvSpPr>
            <a:spLocks noChangeShapeType="1"/>
          </p:cNvSpPr>
          <p:nvPr/>
        </p:nvSpPr>
        <p:spPr bwMode="auto">
          <a:xfrm flipH="1">
            <a:off x="4038600" y="3581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19" name="Line 22"/>
          <p:cNvSpPr>
            <a:spLocks noChangeShapeType="1"/>
          </p:cNvSpPr>
          <p:nvPr/>
        </p:nvSpPr>
        <p:spPr bwMode="auto">
          <a:xfrm flipH="1">
            <a:off x="3886200" y="2590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20" name="Line 23"/>
          <p:cNvSpPr>
            <a:spLocks noChangeShapeType="1"/>
          </p:cNvSpPr>
          <p:nvPr/>
        </p:nvSpPr>
        <p:spPr bwMode="auto">
          <a:xfrm>
            <a:off x="5029200" y="25908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21" name="Line 24"/>
          <p:cNvSpPr>
            <a:spLocks noChangeShapeType="1"/>
          </p:cNvSpPr>
          <p:nvPr/>
        </p:nvSpPr>
        <p:spPr bwMode="auto">
          <a:xfrm flipH="1">
            <a:off x="6324600" y="2590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22" name="Line 25"/>
          <p:cNvSpPr>
            <a:spLocks noChangeShapeType="1"/>
          </p:cNvSpPr>
          <p:nvPr/>
        </p:nvSpPr>
        <p:spPr bwMode="auto">
          <a:xfrm flipH="1">
            <a:off x="5029200" y="38862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23" name="Line 26"/>
          <p:cNvSpPr>
            <a:spLocks noChangeShapeType="1"/>
          </p:cNvSpPr>
          <p:nvPr/>
        </p:nvSpPr>
        <p:spPr bwMode="auto">
          <a:xfrm>
            <a:off x="6248400" y="38862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24" name="Line 27"/>
          <p:cNvSpPr>
            <a:spLocks noChangeShapeType="1"/>
          </p:cNvSpPr>
          <p:nvPr/>
        </p:nvSpPr>
        <p:spPr bwMode="auto">
          <a:xfrm flipH="1">
            <a:off x="5181600" y="4876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25" name="Line 28"/>
          <p:cNvSpPr>
            <a:spLocks noChangeShapeType="1"/>
          </p:cNvSpPr>
          <p:nvPr/>
        </p:nvSpPr>
        <p:spPr bwMode="auto">
          <a:xfrm>
            <a:off x="3886200" y="39624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26" name="Text Box 29"/>
          <p:cNvSpPr txBox="1">
            <a:spLocks noChangeArrowheads="1"/>
          </p:cNvSpPr>
          <p:nvPr/>
        </p:nvSpPr>
        <p:spPr bwMode="auto">
          <a:xfrm>
            <a:off x="2351088" y="5589589"/>
            <a:ext cx="7200900" cy="7016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The sequence v1, v2, v5, v4, v3, v6 is a path. The length is 5.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It is a simple path.</a:t>
            </a:r>
          </a:p>
        </p:txBody>
      </p:sp>
    </p:spTree>
    <p:extLst>
      <p:ext uri="{BB962C8B-B14F-4D97-AF65-F5344CB8AC3E}">
        <p14:creationId xmlns:p14="http://schemas.microsoft.com/office/powerpoint/2010/main" val="99951345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>
                <a:ea typeface="굴림" pitchFamily="34" charset="-127"/>
                <a:cs typeface="Times New Roman" pitchFamily="18" charset="0"/>
              </a:rPr>
              <a:t>GRAPH TERMINOLOGIES</a:t>
            </a:r>
            <a:endParaRPr lang="en-US" dirty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8413" y="1984248"/>
            <a:ext cx="8001000" cy="4873752"/>
          </a:xfrm>
        </p:spPr>
        <p:txBody>
          <a:bodyPr/>
          <a:lstStyle/>
          <a:p>
            <a:pPr eaLnBrk="1" hangingPunct="1"/>
            <a:r>
              <a:rPr lang="en-US" sz="2400" dirty="0"/>
              <a:t>The </a:t>
            </a:r>
            <a:r>
              <a:rPr lang="en-US" sz="2400" i="1" dirty="0"/>
              <a:t>length</a:t>
            </a:r>
            <a:r>
              <a:rPr lang="en-US" sz="2400" dirty="0"/>
              <a:t> of a path – a weighted graph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The length of the path (1, 4, 7) = 5.1 + 3.7 = 8.8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25" name="Picture 6" descr="defn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4950" y="2809568"/>
            <a:ext cx="2447925" cy="218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460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cap="none" dirty="0">
                <a:ea typeface="굴림" pitchFamily="34" charset="-127"/>
                <a:cs typeface="Times New Roman" pitchFamily="18" charset="0"/>
              </a:rPr>
              <a:t>GRAPH TERMINOLOGIES</a:t>
            </a:r>
            <a:endParaRPr lang="ur-PK" altLang="ko-KR" cap="none" dirty="0">
              <a:cs typeface="휴먼매직체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1299370" y="1823243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ko-KR" b="1" dirty="0">
                <a:solidFill>
                  <a:srgbClr val="CC3300"/>
                </a:solidFill>
                <a:ea typeface="굴림" pitchFamily="34" charset="-127"/>
                <a:cs typeface="Times New Roman" pitchFamily="18" charset="0"/>
              </a:rPr>
              <a:t>Connected Graph</a:t>
            </a:r>
          </a:p>
          <a:p>
            <a:pPr lvl="1" eaLnBrk="1" hangingPunct="1"/>
            <a:r>
              <a:rPr lang="en-US" altLang="ko-KR" sz="2000" b="1" dirty="0">
                <a:ea typeface="굴림" pitchFamily="34" charset="-127"/>
                <a:cs typeface="Times New Roman" pitchFamily="18" charset="0"/>
              </a:rPr>
              <a:t>A graph is connected if, for any pair of vertices, there is a path between them.</a:t>
            </a:r>
          </a:p>
          <a:p>
            <a:pPr lvl="1" eaLnBrk="1" hangingPunct="1"/>
            <a:endParaRPr lang="en-US" altLang="ko-KR" sz="2000" b="1" dirty="0">
              <a:ea typeface="굴림" pitchFamily="34" charset="-127"/>
              <a:cs typeface="Times New Roman" pitchFamily="18" charset="0"/>
            </a:endParaRPr>
          </a:p>
          <a:p>
            <a:pPr lvl="1" eaLnBrk="1" hangingPunct="1"/>
            <a:endParaRPr lang="en-US" altLang="ko-KR" sz="2000" b="1" dirty="0">
              <a:ea typeface="굴림" pitchFamily="34" charset="-127"/>
              <a:cs typeface="Times New Roman" pitchFamily="18" charset="0"/>
            </a:endParaRPr>
          </a:p>
          <a:p>
            <a:pPr lvl="1" eaLnBrk="1" hangingPunct="1"/>
            <a:endParaRPr lang="en-US" altLang="ko-KR" sz="2000" b="1" dirty="0">
              <a:ea typeface="굴림" pitchFamily="34" charset="-127"/>
              <a:cs typeface="Times New Roman" pitchFamily="18" charset="0"/>
            </a:endParaRPr>
          </a:p>
          <a:p>
            <a:pPr lvl="1" eaLnBrk="1" hangingPunct="1"/>
            <a:endParaRPr lang="en-US" altLang="ko-KR" sz="2000" b="1" dirty="0">
              <a:ea typeface="굴림" pitchFamily="34" charset="-127"/>
              <a:cs typeface="Times New Roman" pitchFamily="18" charset="0"/>
            </a:endParaRPr>
          </a:p>
          <a:p>
            <a:pPr lvl="1" eaLnBrk="1" hangingPunct="1"/>
            <a:endParaRPr lang="en-US" altLang="ko-KR" sz="2000" b="1" dirty="0">
              <a:ea typeface="굴림" pitchFamily="34" charset="-127"/>
              <a:cs typeface="Times New Roman" pitchFamily="18" charset="0"/>
            </a:endParaRPr>
          </a:p>
          <a:p>
            <a:pPr lvl="1" eaLnBrk="1" hangingPunct="1"/>
            <a:endParaRPr lang="en-US" altLang="ko-KR" sz="2000" b="1" dirty="0">
              <a:ea typeface="굴림" pitchFamily="34" charset="-127"/>
              <a:cs typeface="Times New Roman" pitchFamily="18" charset="0"/>
            </a:endParaRPr>
          </a:p>
          <a:p>
            <a:pPr lvl="1" eaLnBrk="1" hangingPunct="1"/>
            <a:endParaRPr lang="en-US" altLang="ko-KR" sz="2000" b="1" dirty="0">
              <a:ea typeface="굴림" pitchFamily="34" charset="-127"/>
              <a:cs typeface="Times New Roman" pitchFamily="18" charset="0"/>
            </a:endParaRPr>
          </a:p>
          <a:p>
            <a:pPr lvl="1" eaLnBrk="1" hangingPunct="1"/>
            <a:endParaRPr lang="en-US" altLang="ko-KR" sz="2000" b="1" dirty="0">
              <a:ea typeface="굴림" pitchFamily="34" charset="-127"/>
              <a:cs typeface="Times New Roman" pitchFamily="18" charset="0"/>
            </a:endParaRPr>
          </a:p>
          <a:p>
            <a:pPr lvl="1" eaLnBrk="1" hangingPunct="1"/>
            <a:endParaRPr lang="ur-PK" altLang="ko-KR" sz="2000" b="1" dirty="0">
              <a:cs typeface="휴먼매직체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581401" y="2819400"/>
            <a:ext cx="4651375" cy="1747838"/>
            <a:chOff x="1296" y="1111"/>
            <a:chExt cx="2930" cy="1101"/>
          </a:xfrm>
        </p:grpSpPr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2444" y="2053"/>
              <a:ext cx="28" cy="1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22536" name="Freeform 8"/>
            <p:cNvSpPr>
              <a:spLocks/>
            </p:cNvSpPr>
            <p:nvPr/>
          </p:nvSpPr>
          <p:spPr bwMode="auto">
            <a:xfrm>
              <a:off x="2451" y="2046"/>
              <a:ext cx="28" cy="27"/>
            </a:xfrm>
            <a:custGeom>
              <a:avLst/>
              <a:gdLst>
                <a:gd name="T0" fmla="*/ 0 w 28"/>
                <a:gd name="T1" fmla="*/ 20 h 27"/>
                <a:gd name="T2" fmla="*/ 14 w 28"/>
                <a:gd name="T3" fmla="*/ 27 h 27"/>
                <a:gd name="T4" fmla="*/ 28 w 28"/>
                <a:gd name="T5" fmla="*/ 7 h 27"/>
                <a:gd name="T6" fmla="*/ 14 w 28"/>
                <a:gd name="T7" fmla="*/ 0 h 27"/>
                <a:gd name="T8" fmla="*/ 0 w 28"/>
                <a:gd name="T9" fmla="*/ 2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7"/>
                <a:gd name="T17" fmla="*/ 28 w 28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7">
                  <a:moveTo>
                    <a:pt x="0" y="20"/>
                  </a:moveTo>
                  <a:lnTo>
                    <a:pt x="14" y="27"/>
                  </a:lnTo>
                  <a:lnTo>
                    <a:pt x="28" y="7"/>
                  </a:lnTo>
                  <a:lnTo>
                    <a:pt x="14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37" name="Freeform 9"/>
            <p:cNvSpPr>
              <a:spLocks/>
            </p:cNvSpPr>
            <p:nvPr/>
          </p:nvSpPr>
          <p:spPr bwMode="auto">
            <a:xfrm>
              <a:off x="1956" y="1688"/>
              <a:ext cx="509" cy="378"/>
            </a:xfrm>
            <a:custGeom>
              <a:avLst/>
              <a:gdLst>
                <a:gd name="T0" fmla="*/ 495 w 509"/>
                <a:gd name="T1" fmla="*/ 378 h 378"/>
                <a:gd name="T2" fmla="*/ 509 w 509"/>
                <a:gd name="T3" fmla="*/ 358 h 378"/>
                <a:gd name="T4" fmla="*/ 14 w 509"/>
                <a:gd name="T5" fmla="*/ 0 h 378"/>
                <a:gd name="T6" fmla="*/ 0 w 509"/>
                <a:gd name="T7" fmla="*/ 21 h 378"/>
                <a:gd name="T8" fmla="*/ 495 w 509"/>
                <a:gd name="T9" fmla="*/ 378 h 3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9"/>
                <a:gd name="T16" fmla="*/ 0 h 378"/>
                <a:gd name="T17" fmla="*/ 509 w 509"/>
                <a:gd name="T18" fmla="*/ 378 h 3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9" h="378">
                  <a:moveTo>
                    <a:pt x="495" y="378"/>
                  </a:moveTo>
                  <a:lnTo>
                    <a:pt x="509" y="358"/>
                  </a:lnTo>
                  <a:lnTo>
                    <a:pt x="14" y="0"/>
                  </a:lnTo>
                  <a:lnTo>
                    <a:pt x="0" y="21"/>
                  </a:lnTo>
                  <a:lnTo>
                    <a:pt x="495" y="378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38" name="Freeform 10"/>
            <p:cNvSpPr>
              <a:spLocks/>
            </p:cNvSpPr>
            <p:nvPr/>
          </p:nvSpPr>
          <p:spPr bwMode="auto">
            <a:xfrm>
              <a:off x="1440" y="2046"/>
              <a:ext cx="28" cy="27"/>
            </a:xfrm>
            <a:custGeom>
              <a:avLst/>
              <a:gdLst>
                <a:gd name="T0" fmla="*/ 28 w 28"/>
                <a:gd name="T1" fmla="*/ 20 h 27"/>
                <a:gd name="T2" fmla="*/ 21 w 28"/>
                <a:gd name="T3" fmla="*/ 27 h 27"/>
                <a:gd name="T4" fmla="*/ 0 w 28"/>
                <a:gd name="T5" fmla="*/ 7 h 27"/>
                <a:gd name="T6" fmla="*/ 14 w 28"/>
                <a:gd name="T7" fmla="*/ 0 h 27"/>
                <a:gd name="T8" fmla="*/ 28 w 28"/>
                <a:gd name="T9" fmla="*/ 2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7"/>
                <a:gd name="T17" fmla="*/ 28 w 28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7">
                  <a:moveTo>
                    <a:pt x="28" y="20"/>
                  </a:moveTo>
                  <a:lnTo>
                    <a:pt x="21" y="27"/>
                  </a:lnTo>
                  <a:lnTo>
                    <a:pt x="0" y="7"/>
                  </a:lnTo>
                  <a:lnTo>
                    <a:pt x="14" y="0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39" name="Freeform 11"/>
            <p:cNvSpPr>
              <a:spLocks/>
            </p:cNvSpPr>
            <p:nvPr/>
          </p:nvSpPr>
          <p:spPr bwMode="auto">
            <a:xfrm>
              <a:off x="1454" y="1688"/>
              <a:ext cx="516" cy="378"/>
            </a:xfrm>
            <a:custGeom>
              <a:avLst/>
              <a:gdLst>
                <a:gd name="T0" fmla="*/ 516 w 516"/>
                <a:gd name="T1" fmla="*/ 21 h 378"/>
                <a:gd name="T2" fmla="*/ 502 w 516"/>
                <a:gd name="T3" fmla="*/ 0 h 378"/>
                <a:gd name="T4" fmla="*/ 0 w 516"/>
                <a:gd name="T5" fmla="*/ 358 h 378"/>
                <a:gd name="T6" fmla="*/ 14 w 516"/>
                <a:gd name="T7" fmla="*/ 378 h 378"/>
                <a:gd name="T8" fmla="*/ 516 w 516"/>
                <a:gd name="T9" fmla="*/ 21 h 3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6"/>
                <a:gd name="T16" fmla="*/ 0 h 378"/>
                <a:gd name="T17" fmla="*/ 516 w 516"/>
                <a:gd name="T18" fmla="*/ 378 h 3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6" h="378">
                  <a:moveTo>
                    <a:pt x="516" y="21"/>
                  </a:moveTo>
                  <a:lnTo>
                    <a:pt x="502" y="0"/>
                  </a:lnTo>
                  <a:lnTo>
                    <a:pt x="0" y="358"/>
                  </a:lnTo>
                  <a:lnTo>
                    <a:pt x="14" y="378"/>
                  </a:lnTo>
                  <a:lnTo>
                    <a:pt x="516" y="21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1447" y="2053"/>
              <a:ext cx="28" cy="1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1447" y="2039"/>
              <a:ext cx="14" cy="27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22542" name="Rectangle 14"/>
            <p:cNvSpPr>
              <a:spLocks noChangeArrowheads="1"/>
            </p:cNvSpPr>
            <p:nvPr/>
          </p:nvSpPr>
          <p:spPr bwMode="auto">
            <a:xfrm>
              <a:off x="2458" y="2039"/>
              <a:ext cx="14" cy="27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22543" name="Rectangle 15"/>
            <p:cNvSpPr>
              <a:spLocks noChangeArrowheads="1"/>
            </p:cNvSpPr>
            <p:nvPr/>
          </p:nvSpPr>
          <p:spPr bwMode="auto">
            <a:xfrm>
              <a:off x="1461" y="2039"/>
              <a:ext cx="997" cy="27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22544" name="Oval 16"/>
            <p:cNvSpPr>
              <a:spLocks noChangeArrowheads="1"/>
            </p:cNvSpPr>
            <p:nvPr/>
          </p:nvSpPr>
          <p:spPr bwMode="auto">
            <a:xfrm>
              <a:off x="2369" y="1915"/>
              <a:ext cx="185" cy="179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22545" name="Oval 17"/>
            <p:cNvSpPr>
              <a:spLocks noChangeArrowheads="1"/>
            </p:cNvSpPr>
            <p:nvPr/>
          </p:nvSpPr>
          <p:spPr bwMode="auto">
            <a:xfrm>
              <a:off x="2372" y="1918"/>
              <a:ext cx="179" cy="173"/>
            </a:xfrm>
            <a:prstGeom prst="ellips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22546" name="Oval 18"/>
            <p:cNvSpPr>
              <a:spLocks noChangeArrowheads="1"/>
            </p:cNvSpPr>
            <p:nvPr/>
          </p:nvSpPr>
          <p:spPr bwMode="auto">
            <a:xfrm>
              <a:off x="1379" y="1915"/>
              <a:ext cx="178" cy="179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22547" name="Oval 19"/>
            <p:cNvSpPr>
              <a:spLocks noChangeArrowheads="1"/>
            </p:cNvSpPr>
            <p:nvPr/>
          </p:nvSpPr>
          <p:spPr bwMode="auto">
            <a:xfrm>
              <a:off x="1382" y="1918"/>
              <a:ext cx="172" cy="173"/>
            </a:xfrm>
            <a:prstGeom prst="ellips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22548" name="Rectangle 20"/>
            <p:cNvSpPr>
              <a:spLocks noChangeArrowheads="1"/>
            </p:cNvSpPr>
            <p:nvPr/>
          </p:nvSpPr>
          <p:spPr bwMode="auto">
            <a:xfrm>
              <a:off x="3991" y="2053"/>
              <a:ext cx="28" cy="1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22549" name="Freeform 21"/>
            <p:cNvSpPr>
              <a:spLocks/>
            </p:cNvSpPr>
            <p:nvPr/>
          </p:nvSpPr>
          <p:spPr bwMode="auto">
            <a:xfrm>
              <a:off x="3118" y="2046"/>
              <a:ext cx="28" cy="27"/>
            </a:xfrm>
            <a:custGeom>
              <a:avLst/>
              <a:gdLst>
                <a:gd name="T0" fmla="*/ 28 w 28"/>
                <a:gd name="T1" fmla="*/ 20 h 27"/>
                <a:gd name="T2" fmla="*/ 21 w 28"/>
                <a:gd name="T3" fmla="*/ 27 h 27"/>
                <a:gd name="T4" fmla="*/ 0 w 28"/>
                <a:gd name="T5" fmla="*/ 7 h 27"/>
                <a:gd name="T6" fmla="*/ 14 w 28"/>
                <a:gd name="T7" fmla="*/ 0 h 27"/>
                <a:gd name="T8" fmla="*/ 28 w 28"/>
                <a:gd name="T9" fmla="*/ 2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7"/>
                <a:gd name="T17" fmla="*/ 28 w 28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7">
                  <a:moveTo>
                    <a:pt x="28" y="20"/>
                  </a:moveTo>
                  <a:lnTo>
                    <a:pt x="21" y="27"/>
                  </a:lnTo>
                  <a:lnTo>
                    <a:pt x="0" y="7"/>
                  </a:lnTo>
                  <a:lnTo>
                    <a:pt x="14" y="0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50" name="Freeform 22"/>
            <p:cNvSpPr>
              <a:spLocks/>
            </p:cNvSpPr>
            <p:nvPr/>
          </p:nvSpPr>
          <p:spPr bwMode="auto">
            <a:xfrm>
              <a:off x="3132" y="1688"/>
              <a:ext cx="509" cy="378"/>
            </a:xfrm>
            <a:custGeom>
              <a:avLst/>
              <a:gdLst>
                <a:gd name="T0" fmla="*/ 509 w 509"/>
                <a:gd name="T1" fmla="*/ 21 h 378"/>
                <a:gd name="T2" fmla="*/ 495 w 509"/>
                <a:gd name="T3" fmla="*/ 0 h 378"/>
                <a:gd name="T4" fmla="*/ 0 w 509"/>
                <a:gd name="T5" fmla="*/ 358 h 378"/>
                <a:gd name="T6" fmla="*/ 14 w 509"/>
                <a:gd name="T7" fmla="*/ 378 h 378"/>
                <a:gd name="T8" fmla="*/ 509 w 509"/>
                <a:gd name="T9" fmla="*/ 21 h 3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9"/>
                <a:gd name="T16" fmla="*/ 0 h 378"/>
                <a:gd name="T17" fmla="*/ 509 w 509"/>
                <a:gd name="T18" fmla="*/ 378 h 3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9" h="378">
                  <a:moveTo>
                    <a:pt x="509" y="21"/>
                  </a:moveTo>
                  <a:lnTo>
                    <a:pt x="495" y="0"/>
                  </a:lnTo>
                  <a:lnTo>
                    <a:pt x="0" y="358"/>
                  </a:lnTo>
                  <a:lnTo>
                    <a:pt x="14" y="378"/>
                  </a:lnTo>
                  <a:lnTo>
                    <a:pt x="509" y="21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51" name="Rectangle 23"/>
            <p:cNvSpPr>
              <a:spLocks noChangeArrowheads="1"/>
            </p:cNvSpPr>
            <p:nvPr/>
          </p:nvSpPr>
          <p:spPr bwMode="auto">
            <a:xfrm>
              <a:off x="3125" y="2053"/>
              <a:ext cx="27" cy="1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22552" name="Oval 24"/>
            <p:cNvSpPr>
              <a:spLocks noChangeArrowheads="1"/>
            </p:cNvSpPr>
            <p:nvPr/>
          </p:nvSpPr>
          <p:spPr bwMode="auto">
            <a:xfrm>
              <a:off x="3916" y="1963"/>
              <a:ext cx="185" cy="179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22553" name="Oval 25"/>
            <p:cNvSpPr>
              <a:spLocks noChangeArrowheads="1"/>
            </p:cNvSpPr>
            <p:nvPr/>
          </p:nvSpPr>
          <p:spPr bwMode="auto">
            <a:xfrm>
              <a:off x="3919" y="1966"/>
              <a:ext cx="179" cy="173"/>
            </a:xfrm>
            <a:prstGeom prst="ellips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22554" name="Oval 26"/>
            <p:cNvSpPr>
              <a:spLocks noChangeArrowheads="1"/>
            </p:cNvSpPr>
            <p:nvPr/>
          </p:nvSpPr>
          <p:spPr bwMode="auto">
            <a:xfrm>
              <a:off x="3049" y="1963"/>
              <a:ext cx="179" cy="179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22555" name="Oval 27"/>
            <p:cNvSpPr>
              <a:spLocks noChangeArrowheads="1"/>
            </p:cNvSpPr>
            <p:nvPr/>
          </p:nvSpPr>
          <p:spPr bwMode="auto">
            <a:xfrm>
              <a:off x="3052" y="1966"/>
              <a:ext cx="173" cy="173"/>
            </a:xfrm>
            <a:prstGeom prst="ellips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22556" name="Freeform 28"/>
            <p:cNvSpPr>
              <a:spLocks/>
            </p:cNvSpPr>
            <p:nvPr/>
          </p:nvSpPr>
          <p:spPr bwMode="auto">
            <a:xfrm>
              <a:off x="1310" y="1111"/>
              <a:ext cx="41" cy="27"/>
            </a:xfrm>
            <a:custGeom>
              <a:avLst/>
              <a:gdLst>
                <a:gd name="T0" fmla="*/ 41 w 41"/>
                <a:gd name="T1" fmla="*/ 0 h 27"/>
                <a:gd name="T2" fmla="*/ 7 w 41"/>
                <a:gd name="T3" fmla="*/ 14 h 27"/>
                <a:gd name="T4" fmla="*/ 0 w 41"/>
                <a:gd name="T5" fmla="*/ 27 h 27"/>
                <a:gd name="T6" fmla="*/ 0 60000 65536"/>
                <a:gd name="T7" fmla="*/ 0 60000 65536"/>
                <a:gd name="T8" fmla="*/ 0 60000 65536"/>
                <a:gd name="T9" fmla="*/ 0 w 41"/>
                <a:gd name="T10" fmla="*/ 0 h 27"/>
                <a:gd name="T11" fmla="*/ 41 w 41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27">
                  <a:moveTo>
                    <a:pt x="41" y="0"/>
                  </a:moveTo>
                  <a:lnTo>
                    <a:pt x="7" y="14"/>
                  </a:lnTo>
                  <a:lnTo>
                    <a:pt x="0" y="2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57" name="Line 29"/>
            <p:cNvSpPr>
              <a:spLocks noChangeShapeType="1"/>
            </p:cNvSpPr>
            <p:nvPr/>
          </p:nvSpPr>
          <p:spPr bwMode="auto">
            <a:xfrm>
              <a:off x="1296" y="2053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58" name="Freeform 30"/>
            <p:cNvSpPr>
              <a:spLocks/>
            </p:cNvSpPr>
            <p:nvPr/>
          </p:nvSpPr>
          <p:spPr bwMode="auto">
            <a:xfrm>
              <a:off x="1296" y="2149"/>
              <a:ext cx="21" cy="48"/>
            </a:xfrm>
            <a:custGeom>
              <a:avLst/>
              <a:gdLst>
                <a:gd name="T0" fmla="*/ 0 w 21"/>
                <a:gd name="T1" fmla="*/ 0 h 48"/>
                <a:gd name="T2" fmla="*/ 0 w 21"/>
                <a:gd name="T3" fmla="*/ 14 h 48"/>
                <a:gd name="T4" fmla="*/ 21 w 21"/>
                <a:gd name="T5" fmla="*/ 48 h 48"/>
                <a:gd name="T6" fmla="*/ 21 w 21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48"/>
                <a:gd name="T14" fmla="*/ 21 w 21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48">
                  <a:moveTo>
                    <a:pt x="0" y="0"/>
                  </a:moveTo>
                  <a:lnTo>
                    <a:pt x="0" y="14"/>
                  </a:lnTo>
                  <a:lnTo>
                    <a:pt x="21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59" name="Line 31"/>
            <p:cNvSpPr>
              <a:spLocks noChangeShapeType="1"/>
            </p:cNvSpPr>
            <p:nvPr/>
          </p:nvSpPr>
          <p:spPr bwMode="auto">
            <a:xfrm>
              <a:off x="1358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60" name="Line 32"/>
            <p:cNvSpPr>
              <a:spLocks noChangeShapeType="1"/>
            </p:cNvSpPr>
            <p:nvPr/>
          </p:nvSpPr>
          <p:spPr bwMode="auto">
            <a:xfrm>
              <a:off x="1454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61" name="Line 33"/>
            <p:cNvSpPr>
              <a:spLocks noChangeShapeType="1"/>
            </p:cNvSpPr>
            <p:nvPr/>
          </p:nvSpPr>
          <p:spPr bwMode="auto">
            <a:xfrm>
              <a:off x="1550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62" name="Line 34"/>
            <p:cNvSpPr>
              <a:spLocks noChangeShapeType="1"/>
            </p:cNvSpPr>
            <p:nvPr/>
          </p:nvSpPr>
          <p:spPr bwMode="auto">
            <a:xfrm>
              <a:off x="1647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63" name="Line 35"/>
            <p:cNvSpPr>
              <a:spLocks noChangeShapeType="1"/>
            </p:cNvSpPr>
            <p:nvPr/>
          </p:nvSpPr>
          <p:spPr bwMode="auto">
            <a:xfrm>
              <a:off x="1743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64" name="Line 36"/>
            <p:cNvSpPr>
              <a:spLocks noChangeShapeType="1"/>
            </p:cNvSpPr>
            <p:nvPr/>
          </p:nvSpPr>
          <p:spPr bwMode="auto">
            <a:xfrm>
              <a:off x="1839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65" name="Freeform 37"/>
            <p:cNvSpPr>
              <a:spLocks/>
            </p:cNvSpPr>
            <p:nvPr/>
          </p:nvSpPr>
          <p:spPr bwMode="auto">
            <a:xfrm>
              <a:off x="1935" y="2211"/>
              <a:ext cx="55" cy="1"/>
            </a:xfrm>
            <a:custGeom>
              <a:avLst/>
              <a:gdLst>
                <a:gd name="T0" fmla="*/ 0 w 55"/>
                <a:gd name="T1" fmla="*/ 0 h 1"/>
                <a:gd name="T2" fmla="*/ 42 w 55"/>
                <a:gd name="T3" fmla="*/ 0 h 1"/>
                <a:gd name="T4" fmla="*/ 55 w 55"/>
                <a:gd name="T5" fmla="*/ 0 h 1"/>
                <a:gd name="T6" fmla="*/ 0 60000 65536"/>
                <a:gd name="T7" fmla="*/ 0 60000 65536"/>
                <a:gd name="T8" fmla="*/ 0 60000 65536"/>
                <a:gd name="T9" fmla="*/ 0 w 55"/>
                <a:gd name="T10" fmla="*/ 0 h 1"/>
                <a:gd name="T11" fmla="*/ 55 w 5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" h="1">
                  <a:moveTo>
                    <a:pt x="0" y="0"/>
                  </a:moveTo>
                  <a:lnTo>
                    <a:pt x="42" y="0"/>
                  </a:lnTo>
                  <a:lnTo>
                    <a:pt x="5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66" name="Line 38"/>
            <p:cNvSpPr>
              <a:spLocks noChangeShapeType="1"/>
            </p:cNvSpPr>
            <p:nvPr/>
          </p:nvSpPr>
          <p:spPr bwMode="auto">
            <a:xfrm>
              <a:off x="2032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67" name="Line 39"/>
            <p:cNvSpPr>
              <a:spLocks noChangeShapeType="1"/>
            </p:cNvSpPr>
            <p:nvPr/>
          </p:nvSpPr>
          <p:spPr bwMode="auto">
            <a:xfrm>
              <a:off x="2128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68" name="Line 40"/>
            <p:cNvSpPr>
              <a:spLocks noChangeShapeType="1"/>
            </p:cNvSpPr>
            <p:nvPr/>
          </p:nvSpPr>
          <p:spPr bwMode="auto">
            <a:xfrm>
              <a:off x="2224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69" name="Line 41"/>
            <p:cNvSpPr>
              <a:spLocks noChangeShapeType="1"/>
            </p:cNvSpPr>
            <p:nvPr/>
          </p:nvSpPr>
          <p:spPr bwMode="auto">
            <a:xfrm>
              <a:off x="2321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70" name="Line 42"/>
            <p:cNvSpPr>
              <a:spLocks noChangeShapeType="1"/>
            </p:cNvSpPr>
            <p:nvPr/>
          </p:nvSpPr>
          <p:spPr bwMode="auto">
            <a:xfrm>
              <a:off x="2417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71" name="Line 43"/>
            <p:cNvSpPr>
              <a:spLocks noChangeShapeType="1"/>
            </p:cNvSpPr>
            <p:nvPr/>
          </p:nvSpPr>
          <p:spPr bwMode="auto">
            <a:xfrm>
              <a:off x="2513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72" name="Freeform 44"/>
            <p:cNvSpPr>
              <a:spLocks/>
            </p:cNvSpPr>
            <p:nvPr/>
          </p:nvSpPr>
          <p:spPr bwMode="auto">
            <a:xfrm>
              <a:off x="2609" y="2183"/>
              <a:ext cx="42" cy="28"/>
            </a:xfrm>
            <a:custGeom>
              <a:avLst/>
              <a:gdLst>
                <a:gd name="T0" fmla="*/ 0 w 42"/>
                <a:gd name="T1" fmla="*/ 28 h 28"/>
                <a:gd name="T2" fmla="*/ 0 w 42"/>
                <a:gd name="T3" fmla="*/ 28 h 28"/>
                <a:gd name="T4" fmla="*/ 35 w 42"/>
                <a:gd name="T5" fmla="*/ 14 h 28"/>
                <a:gd name="T6" fmla="*/ 42 w 42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28"/>
                <a:gd name="T14" fmla="*/ 42 w 42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28">
                  <a:moveTo>
                    <a:pt x="0" y="28"/>
                  </a:moveTo>
                  <a:lnTo>
                    <a:pt x="0" y="28"/>
                  </a:lnTo>
                  <a:lnTo>
                    <a:pt x="35" y="14"/>
                  </a:lnTo>
                  <a:lnTo>
                    <a:pt x="4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73" name="Line 45"/>
            <p:cNvSpPr>
              <a:spLocks noChangeShapeType="1"/>
            </p:cNvSpPr>
            <p:nvPr/>
          </p:nvSpPr>
          <p:spPr bwMode="auto">
            <a:xfrm flipV="1">
              <a:off x="2657" y="2087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74" name="Line 46"/>
            <p:cNvSpPr>
              <a:spLocks noChangeShapeType="1"/>
            </p:cNvSpPr>
            <p:nvPr/>
          </p:nvSpPr>
          <p:spPr bwMode="auto">
            <a:xfrm flipH="1">
              <a:off x="2547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75" name="Line 47"/>
            <p:cNvSpPr>
              <a:spLocks noChangeShapeType="1"/>
            </p:cNvSpPr>
            <p:nvPr/>
          </p:nvSpPr>
          <p:spPr bwMode="auto">
            <a:xfrm flipH="1">
              <a:off x="2451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76" name="Line 48"/>
            <p:cNvSpPr>
              <a:spLocks noChangeShapeType="1"/>
            </p:cNvSpPr>
            <p:nvPr/>
          </p:nvSpPr>
          <p:spPr bwMode="auto">
            <a:xfrm flipH="1">
              <a:off x="2355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77" name="Line 49"/>
            <p:cNvSpPr>
              <a:spLocks noChangeShapeType="1"/>
            </p:cNvSpPr>
            <p:nvPr/>
          </p:nvSpPr>
          <p:spPr bwMode="auto">
            <a:xfrm flipH="1">
              <a:off x="2259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78" name="Line 50"/>
            <p:cNvSpPr>
              <a:spLocks noChangeShapeType="1"/>
            </p:cNvSpPr>
            <p:nvPr/>
          </p:nvSpPr>
          <p:spPr bwMode="auto">
            <a:xfrm flipH="1">
              <a:off x="2162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79" name="Line 51"/>
            <p:cNvSpPr>
              <a:spLocks noChangeShapeType="1"/>
            </p:cNvSpPr>
            <p:nvPr/>
          </p:nvSpPr>
          <p:spPr bwMode="auto">
            <a:xfrm flipH="1">
              <a:off x="2066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80" name="Freeform 52"/>
            <p:cNvSpPr>
              <a:spLocks/>
            </p:cNvSpPr>
            <p:nvPr/>
          </p:nvSpPr>
          <p:spPr bwMode="auto">
            <a:xfrm>
              <a:off x="1970" y="1111"/>
              <a:ext cx="55" cy="1"/>
            </a:xfrm>
            <a:custGeom>
              <a:avLst/>
              <a:gdLst>
                <a:gd name="T0" fmla="*/ 55 w 55"/>
                <a:gd name="T1" fmla="*/ 0 h 1"/>
                <a:gd name="T2" fmla="*/ 7 w 55"/>
                <a:gd name="T3" fmla="*/ 0 h 1"/>
                <a:gd name="T4" fmla="*/ 0 w 55"/>
                <a:gd name="T5" fmla="*/ 0 h 1"/>
                <a:gd name="T6" fmla="*/ 0 60000 65536"/>
                <a:gd name="T7" fmla="*/ 0 60000 65536"/>
                <a:gd name="T8" fmla="*/ 0 60000 65536"/>
                <a:gd name="T9" fmla="*/ 0 w 55"/>
                <a:gd name="T10" fmla="*/ 0 h 1"/>
                <a:gd name="T11" fmla="*/ 55 w 5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" h="1">
                  <a:moveTo>
                    <a:pt x="55" y="0"/>
                  </a:move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81" name="Line 53"/>
            <p:cNvSpPr>
              <a:spLocks noChangeShapeType="1"/>
            </p:cNvSpPr>
            <p:nvPr/>
          </p:nvSpPr>
          <p:spPr bwMode="auto">
            <a:xfrm flipH="1">
              <a:off x="1874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82" name="Line 54"/>
            <p:cNvSpPr>
              <a:spLocks noChangeShapeType="1"/>
            </p:cNvSpPr>
            <p:nvPr/>
          </p:nvSpPr>
          <p:spPr bwMode="auto">
            <a:xfrm flipH="1">
              <a:off x="1777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83" name="Line 55"/>
            <p:cNvSpPr>
              <a:spLocks noChangeShapeType="1"/>
            </p:cNvSpPr>
            <p:nvPr/>
          </p:nvSpPr>
          <p:spPr bwMode="auto">
            <a:xfrm flipH="1">
              <a:off x="1681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84" name="Line 56"/>
            <p:cNvSpPr>
              <a:spLocks noChangeShapeType="1"/>
            </p:cNvSpPr>
            <p:nvPr/>
          </p:nvSpPr>
          <p:spPr bwMode="auto">
            <a:xfrm flipH="1">
              <a:off x="1585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85" name="Line 57"/>
            <p:cNvSpPr>
              <a:spLocks noChangeShapeType="1"/>
            </p:cNvSpPr>
            <p:nvPr/>
          </p:nvSpPr>
          <p:spPr bwMode="auto">
            <a:xfrm flipH="1">
              <a:off x="1489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86" name="Line 58"/>
            <p:cNvSpPr>
              <a:spLocks noChangeShapeType="1"/>
            </p:cNvSpPr>
            <p:nvPr/>
          </p:nvSpPr>
          <p:spPr bwMode="auto">
            <a:xfrm flipH="1">
              <a:off x="1392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87" name="Freeform 59"/>
            <p:cNvSpPr>
              <a:spLocks/>
            </p:cNvSpPr>
            <p:nvPr/>
          </p:nvSpPr>
          <p:spPr bwMode="auto">
            <a:xfrm>
              <a:off x="2871" y="1111"/>
              <a:ext cx="41" cy="27"/>
            </a:xfrm>
            <a:custGeom>
              <a:avLst/>
              <a:gdLst>
                <a:gd name="T0" fmla="*/ 41 w 41"/>
                <a:gd name="T1" fmla="*/ 0 h 27"/>
                <a:gd name="T2" fmla="*/ 6 w 41"/>
                <a:gd name="T3" fmla="*/ 14 h 27"/>
                <a:gd name="T4" fmla="*/ 0 w 41"/>
                <a:gd name="T5" fmla="*/ 27 h 27"/>
                <a:gd name="T6" fmla="*/ 0 60000 65536"/>
                <a:gd name="T7" fmla="*/ 0 60000 65536"/>
                <a:gd name="T8" fmla="*/ 0 60000 65536"/>
                <a:gd name="T9" fmla="*/ 0 w 41"/>
                <a:gd name="T10" fmla="*/ 0 h 27"/>
                <a:gd name="T11" fmla="*/ 41 w 41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27">
                  <a:moveTo>
                    <a:pt x="41" y="0"/>
                  </a:moveTo>
                  <a:lnTo>
                    <a:pt x="6" y="14"/>
                  </a:lnTo>
                  <a:lnTo>
                    <a:pt x="0" y="2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88" name="Line 60"/>
            <p:cNvSpPr>
              <a:spLocks noChangeShapeType="1"/>
            </p:cNvSpPr>
            <p:nvPr/>
          </p:nvSpPr>
          <p:spPr bwMode="auto">
            <a:xfrm>
              <a:off x="2864" y="2053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89" name="Freeform 61"/>
            <p:cNvSpPr>
              <a:spLocks/>
            </p:cNvSpPr>
            <p:nvPr/>
          </p:nvSpPr>
          <p:spPr bwMode="auto">
            <a:xfrm>
              <a:off x="2864" y="2149"/>
              <a:ext cx="13" cy="48"/>
            </a:xfrm>
            <a:custGeom>
              <a:avLst/>
              <a:gdLst>
                <a:gd name="T0" fmla="*/ 0 w 13"/>
                <a:gd name="T1" fmla="*/ 0 h 48"/>
                <a:gd name="T2" fmla="*/ 0 w 13"/>
                <a:gd name="T3" fmla="*/ 14 h 48"/>
                <a:gd name="T4" fmla="*/ 13 w 13"/>
                <a:gd name="T5" fmla="*/ 48 h 48"/>
                <a:gd name="T6" fmla="*/ 13 w 13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48"/>
                <a:gd name="T14" fmla="*/ 13 w 1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48">
                  <a:moveTo>
                    <a:pt x="0" y="0"/>
                  </a:moveTo>
                  <a:lnTo>
                    <a:pt x="0" y="14"/>
                  </a:lnTo>
                  <a:lnTo>
                    <a:pt x="13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90" name="Line 62"/>
            <p:cNvSpPr>
              <a:spLocks noChangeShapeType="1"/>
            </p:cNvSpPr>
            <p:nvPr/>
          </p:nvSpPr>
          <p:spPr bwMode="auto">
            <a:xfrm>
              <a:off x="2919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91" name="Line 63"/>
            <p:cNvSpPr>
              <a:spLocks noChangeShapeType="1"/>
            </p:cNvSpPr>
            <p:nvPr/>
          </p:nvSpPr>
          <p:spPr bwMode="auto">
            <a:xfrm>
              <a:off x="3015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92" name="Line 64"/>
            <p:cNvSpPr>
              <a:spLocks noChangeShapeType="1"/>
            </p:cNvSpPr>
            <p:nvPr/>
          </p:nvSpPr>
          <p:spPr bwMode="auto">
            <a:xfrm>
              <a:off x="3111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93" name="Line 65"/>
            <p:cNvSpPr>
              <a:spLocks noChangeShapeType="1"/>
            </p:cNvSpPr>
            <p:nvPr/>
          </p:nvSpPr>
          <p:spPr bwMode="auto">
            <a:xfrm>
              <a:off x="3207" y="2211"/>
              <a:ext cx="5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94" name="Line 66"/>
            <p:cNvSpPr>
              <a:spLocks noChangeShapeType="1"/>
            </p:cNvSpPr>
            <p:nvPr/>
          </p:nvSpPr>
          <p:spPr bwMode="auto">
            <a:xfrm>
              <a:off x="3304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95" name="Line 67"/>
            <p:cNvSpPr>
              <a:spLocks noChangeShapeType="1"/>
            </p:cNvSpPr>
            <p:nvPr/>
          </p:nvSpPr>
          <p:spPr bwMode="auto">
            <a:xfrm>
              <a:off x="3400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96" name="Freeform 68"/>
            <p:cNvSpPr>
              <a:spLocks/>
            </p:cNvSpPr>
            <p:nvPr/>
          </p:nvSpPr>
          <p:spPr bwMode="auto">
            <a:xfrm>
              <a:off x="3496" y="2211"/>
              <a:ext cx="55" cy="1"/>
            </a:xfrm>
            <a:custGeom>
              <a:avLst/>
              <a:gdLst>
                <a:gd name="T0" fmla="*/ 0 w 55"/>
                <a:gd name="T1" fmla="*/ 0 h 1"/>
                <a:gd name="T2" fmla="*/ 48 w 55"/>
                <a:gd name="T3" fmla="*/ 0 h 1"/>
                <a:gd name="T4" fmla="*/ 55 w 55"/>
                <a:gd name="T5" fmla="*/ 0 h 1"/>
                <a:gd name="T6" fmla="*/ 0 60000 65536"/>
                <a:gd name="T7" fmla="*/ 0 60000 65536"/>
                <a:gd name="T8" fmla="*/ 0 60000 65536"/>
                <a:gd name="T9" fmla="*/ 0 w 55"/>
                <a:gd name="T10" fmla="*/ 0 h 1"/>
                <a:gd name="T11" fmla="*/ 55 w 5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" h="1">
                  <a:moveTo>
                    <a:pt x="0" y="0"/>
                  </a:moveTo>
                  <a:lnTo>
                    <a:pt x="48" y="0"/>
                  </a:lnTo>
                  <a:lnTo>
                    <a:pt x="5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97" name="Line 69"/>
            <p:cNvSpPr>
              <a:spLocks noChangeShapeType="1"/>
            </p:cNvSpPr>
            <p:nvPr/>
          </p:nvSpPr>
          <p:spPr bwMode="auto">
            <a:xfrm>
              <a:off x="3593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98" name="Line 70"/>
            <p:cNvSpPr>
              <a:spLocks noChangeShapeType="1"/>
            </p:cNvSpPr>
            <p:nvPr/>
          </p:nvSpPr>
          <p:spPr bwMode="auto">
            <a:xfrm>
              <a:off x="3689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99" name="Line 71"/>
            <p:cNvSpPr>
              <a:spLocks noChangeShapeType="1"/>
            </p:cNvSpPr>
            <p:nvPr/>
          </p:nvSpPr>
          <p:spPr bwMode="auto">
            <a:xfrm>
              <a:off x="3785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600" name="Line 72"/>
            <p:cNvSpPr>
              <a:spLocks noChangeShapeType="1"/>
            </p:cNvSpPr>
            <p:nvPr/>
          </p:nvSpPr>
          <p:spPr bwMode="auto">
            <a:xfrm>
              <a:off x="3881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601" name="Line 73"/>
            <p:cNvSpPr>
              <a:spLocks noChangeShapeType="1"/>
            </p:cNvSpPr>
            <p:nvPr/>
          </p:nvSpPr>
          <p:spPr bwMode="auto">
            <a:xfrm>
              <a:off x="3978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602" name="Line 74"/>
            <p:cNvSpPr>
              <a:spLocks noChangeShapeType="1"/>
            </p:cNvSpPr>
            <p:nvPr/>
          </p:nvSpPr>
          <p:spPr bwMode="auto">
            <a:xfrm>
              <a:off x="4074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603" name="Freeform 75"/>
            <p:cNvSpPr>
              <a:spLocks/>
            </p:cNvSpPr>
            <p:nvPr/>
          </p:nvSpPr>
          <p:spPr bwMode="auto">
            <a:xfrm>
              <a:off x="4170" y="2183"/>
              <a:ext cx="41" cy="28"/>
            </a:xfrm>
            <a:custGeom>
              <a:avLst/>
              <a:gdLst>
                <a:gd name="T0" fmla="*/ 0 w 41"/>
                <a:gd name="T1" fmla="*/ 28 h 28"/>
                <a:gd name="T2" fmla="*/ 0 w 41"/>
                <a:gd name="T3" fmla="*/ 28 h 28"/>
                <a:gd name="T4" fmla="*/ 34 w 41"/>
                <a:gd name="T5" fmla="*/ 14 h 28"/>
                <a:gd name="T6" fmla="*/ 41 w 41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28"/>
                <a:gd name="T14" fmla="*/ 41 w 41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28">
                  <a:moveTo>
                    <a:pt x="0" y="28"/>
                  </a:moveTo>
                  <a:lnTo>
                    <a:pt x="0" y="28"/>
                  </a:lnTo>
                  <a:lnTo>
                    <a:pt x="34" y="14"/>
                  </a:lnTo>
                  <a:lnTo>
                    <a:pt x="4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604" name="Line 76"/>
            <p:cNvSpPr>
              <a:spLocks noChangeShapeType="1"/>
            </p:cNvSpPr>
            <p:nvPr/>
          </p:nvSpPr>
          <p:spPr bwMode="auto">
            <a:xfrm flipV="1">
              <a:off x="4225" y="2087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3" name="Group 77"/>
            <p:cNvGrpSpPr>
              <a:grpSpLocks/>
            </p:cNvGrpSpPr>
            <p:nvPr/>
          </p:nvGrpSpPr>
          <p:grpSpPr bwMode="auto">
            <a:xfrm>
              <a:off x="1296" y="1125"/>
              <a:ext cx="2930" cy="928"/>
              <a:chOff x="1296" y="1125"/>
              <a:chExt cx="2930" cy="928"/>
            </a:xfrm>
          </p:grpSpPr>
          <p:sp>
            <p:nvSpPr>
              <p:cNvPr id="22619" name="Rectangle 78"/>
              <p:cNvSpPr>
                <a:spLocks noChangeArrowheads="1"/>
              </p:cNvSpPr>
              <p:nvPr/>
            </p:nvSpPr>
            <p:spPr bwMode="auto">
              <a:xfrm>
                <a:off x="2444" y="1290"/>
                <a:ext cx="28" cy="1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ko-KR" sz="2000">
                  <a:solidFill>
                    <a:srgbClr val="000000"/>
                  </a:solidFill>
                  <a:latin typeface="Times New Roman" pitchFamily="18" charset="0"/>
                  <a:ea typeface="맑은 고딕" panose="020B0503020000020004" pitchFamily="34" charset="-127"/>
                  <a:cs typeface="휴먼매직체"/>
                </a:endParaRPr>
              </a:p>
            </p:txBody>
          </p:sp>
          <p:sp>
            <p:nvSpPr>
              <p:cNvPr id="22620" name="Rectangle 79"/>
              <p:cNvSpPr>
                <a:spLocks noChangeArrowheads="1"/>
              </p:cNvSpPr>
              <p:nvPr/>
            </p:nvSpPr>
            <p:spPr bwMode="auto">
              <a:xfrm>
                <a:off x="2444" y="1303"/>
                <a:ext cx="28" cy="75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ko-KR" sz="2000">
                  <a:solidFill>
                    <a:srgbClr val="000000"/>
                  </a:solidFill>
                  <a:latin typeface="Times New Roman" pitchFamily="18" charset="0"/>
                  <a:ea typeface="맑은 고딕" panose="020B0503020000020004" pitchFamily="34" charset="-127"/>
                  <a:cs typeface="휴먼매직체"/>
                </a:endParaRPr>
              </a:p>
            </p:txBody>
          </p:sp>
          <p:sp>
            <p:nvSpPr>
              <p:cNvPr id="22621" name="Freeform 80"/>
              <p:cNvSpPr>
                <a:spLocks/>
              </p:cNvSpPr>
              <p:nvPr/>
            </p:nvSpPr>
            <p:spPr bwMode="auto">
              <a:xfrm>
                <a:off x="1942" y="1675"/>
                <a:ext cx="28" cy="34"/>
              </a:xfrm>
              <a:custGeom>
                <a:avLst/>
                <a:gdLst>
                  <a:gd name="T0" fmla="*/ 14 w 28"/>
                  <a:gd name="T1" fmla="*/ 34 h 34"/>
                  <a:gd name="T2" fmla="*/ 0 w 28"/>
                  <a:gd name="T3" fmla="*/ 27 h 34"/>
                  <a:gd name="T4" fmla="*/ 21 w 28"/>
                  <a:gd name="T5" fmla="*/ 0 h 34"/>
                  <a:gd name="T6" fmla="*/ 28 w 28"/>
                  <a:gd name="T7" fmla="*/ 13 h 34"/>
                  <a:gd name="T8" fmla="*/ 14 w 28"/>
                  <a:gd name="T9" fmla="*/ 34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34"/>
                  <a:gd name="T17" fmla="*/ 28 w 28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34">
                    <a:moveTo>
                      <a:pt x="14" y="34"/>
                    </a:moveTo>
                    <a:lnTo>
                      <a:pt x="0" y="27"/>
                    </a:lnTo>
                    <a:lnTo>
                      <a:pt x="21" y="0"/>
                    </a:lnTo>
                    <a:lnTo>
                      <a:pt x="28" y="13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22" name="Freeform 81"/>
              <p:cNvSpPr>
                <a:spLocks/>
              </p:cNvSpPr>
              <p:nvPr/>
            </p:nvSpPr>
            <p:spPr bwMode="auto">
              <a:xfrm>
                <a:off x="1956" y="1688"/>
                <a:ext cx="28" cy="28"/>
              </a:xfrm>
              <a:custGeom>
                <a:avLst/>
                <a:gdLst>
                  <a:gd name="T0" fmla="*/ 0 w 28"/>
                  <a:gd name="T1" fmla="*/ 21 h 28"/>
                  <a:gd name="T2" fmla="*/ 14 w 28"/>
                  <a:gd name="T3" fmla="*/ 28 h 28"/>
                  <a:gd name="T4" fmla="*/ 28 w 28"/>
                  <a:gd name="T5" fmla="*/ 7 h 28"/>
                  <a:gd name="T6" fmla="*/ 21 w 28"/>
                  <a:gd name="T7" fmla="*/ 0 h 28"/>
                  <a:gd name="T8" fmla="*/ 0 w 28"/>
                  <a:gd name="T9" fmla="*/ 21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28"/>
                  <a:gd name="T17" fmla="*/ 28 w 28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28">
                    <a:moveTo>
                      <a:pt x="0" y="21"/>
                    </a:moveTo>
                    <a:lnTo>
                      <a:pt x="14" y="28"/>
                    </a:lnTo>
                    <a:lnTo>
                      <a:pt x="28" y="7"/>
                    </a:lnTo>
                    <a:lnTo>
                      <a:pt x="21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23" name="Freeform 82"/>
              <p:cNvSpPr>
                <a:spLocks/>
              </p:cNvSpPr>
              <p:nvPr/>
            </p:nvSpPr>
            <p:spPr bwMode="auto">
              <a:xfrm>
                <a:off x="1440" y="1283"/>
                <a:ext cx="35" cy="34"/>
              </a:xfrm>
              <a:custGeom>
                <a:avLst/>
                <a:gdLst>
                  <a:gd name="T0" fmla="*/ 14 w 35"/>
                  <a:gd name="T1" fmla="*/ 34 h 34"/>
                  <a:gd name="T2" fmla="*/ 0 w 35"/>
                  <a:gd name="T3" fmla="*/ 27 h 34"/>
                  <a:gd name="T4" fmla="*/ 21 w 35"/>
                  <a:gd name="T5" fmla="*/ 0 h 34"/>
                  <a:gd name="T6" fmla="*/ 35 w 35"/>
                  <a:gd name="T7" fmla="*/ 13 h 34"/>
                  <a:gd name="T8" fmla="*/ 14 w 35"/>
                  <a:gd name="T9" fmla="*/ 34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34"/>
                  <a:gd name="T17" fmla="*/ 35 w 35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34">
                    <a:moveTo>
                      <a:pt x="14" y="34"/>
                    </a:moveTo>
                    <a:lnTo>
                      <a:pt x="0" y="27"/>
                    </a:lnTo>
                    <a:lnTo>
                      <a:pt x="21" y="0"/>
                    </a:lnTo>
                    <a:lnTo>
                      <a:pt x="35" y="13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24" name="Freeform 83"/>
              <p:cNvSpPr>
                <a:spLocks/>
              </p:cNvSpPr>
              <p:nvPr/>
            </p:nvSpPr>
            <p:spPr bwMode="auto">
              <a:xfrm>
                <a:off x="1454" y="1296"/>
                <a:ext cx="523" cy="413"/>
              </a:xfrm>
              <a:custGeom>
                <a:avLst/>
                <a:gdLst>
                  <a:gd name="T0" fmla="*/ 502 w 523"/>
                  <a:gd name="T1" fmla="*/ 413 h 413"/>
                  <a:gd name="T2" fmla="*/ 523 w 523"/>
                  <a:gd name="T3" fmla="*/ 392 h 413"/>
                  <a:gd name="T4" fmla="*/ 21 w 523"/>
                  <a:gd name="T5" fmla="*/ 0 h 413"/>
                  <a:gd name="T6" fmla="*/ 0 w 523"/>
                  <a:gd name="T7" fmla="*/ 21 h 413"/>
                  <a:gd name="T8" fmla="*/ 502 w 523"/>
                  <a:gd name="T9" fmla="*/ 413 h 4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3"/>
                  <a:gd name="T16" fmla="*/ 0 h 413"/>
                  <a:gd name="T17" fmla="*/ 523 w 523"/>
                  <a:gd name="T18" fmla="*/ 413 h 4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3" h="413">
                    <a:moveTo>
                      <a:pt x="502" y="413"/>
                    </a:moveTo>
                    <a:lnTo>
                      <a:pt x="523" y="392"/>
                    </a:lnTo>
                    <a:lnTo>
                      <a:pt x="21" y="0"/>
                    </a:lnTo>
                    <a:lnTo>
                      <a:pt x="0" y="21"/>
                    </a:lnTo>
                    <a:lnTo>
                      <a:pt x="502" y="413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25" name="Freeform 84"/>
              <p:cNvSpPr>
                <a:spLocks/>
              </p:cNvSpPr>
              <p:nvPr/>
            </p:nvSpPr>
            <p:spPr bwMode="auto">
              <a:xfrm>
                <a:off x="1956" y="1675"/>
                <a:ext cx="28" cy="34"/>
              </a:xfrm>
              <a:custGeom>
                <a:avLst/>
                <a:gdLst>
                  <a:gd name="T0" fmla="*/ 14 w 28"/>
                  <a:gd name="T1" fmla="*/ 34 h 34"/>
                  <a:gd name="T2" fmla="*/ 28 w 28"/>
                  <a:gd name="T3" fmla="*/ 27 h 34"/>
                  <a:gd name="T4" fmla="*/ 14 w 28"/>
                  <a:gd name="T5" fmla="*/ 0 h 34"/>
                  <a:gd name="T6" fmla="*/ 0 w 28"/>
                  <a:gd name="T7" fmla="*/ 13 h 34"/>
                  <a:gd name="T8" fmla="*/ 14 w 28"/>
                  <a:gd name="T9" fmla="*/ 34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34"/>
                  <a:gd name="T17" fmla="*/ 28 w 28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34">
                    <a:moveTo>
                      <a:pt x="14" y="34"/>
                    </a:moveTo>
                    <a:lnTo>
                      <a:pt x="28" y="27"/>
                    </a:lnTo>
                    <a:lnTo>
                      <a:pt x="14" y="0"/>
                    </a:lnTo>
                    <a:lnTo>
                      <a:pt x="0" y="13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26" name="Rectangle 85"/>
              <p:cNvSpPr>
                <a:spLocks noChangeArrowheads="1"/>
              </p:cNvSpPr>
              <p:nvPr/>
            </p:nvSpPr>
            <p:spPr bwMode="auto">
              <a:xfrm>
                <a:off x="1447" y="1290"/>
                <a:ext cx="28" cy="1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ko-KR" sz="2000">
                  <a:solidFill>
                    <a:srgbClr val="000000"/>
                  </a:solidFill>
                  <a:latin typeface="Times New Roman" pitchFamily="18" charset="0"/>
                  <a:ea typeface="맑은 고딕" panose="020B0503020000020004" pitchFamily="34" charset="-127"/>
                  <a:cs typeface="휴먼매직체"/>
                </a:endParaRPr>
              </a:p>
            </p:txBody>
          </p:sp>
          <p:sp>
            <p:nvSpPr>
              <p:cNvPr id="22627" name="Rectangle 86"/>
              <p:cNvSpPr>
                <a:spLocks noChangeArrowheads="1"/>
              </p:cNvSpPr>
              <p:nvPr/>
            </p:nvSpPr>
            <p:spPr bwMode="auto">
              <a:xfrm>
                <a:off x="1447" y="1303"/>
                <a:ext cx="28" cy="75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ko-KR" sz="2000">
                  <a:solidFill>
                    <a:srgbClr val="000000"/>
                  </a:solidFill>
                  <a:latin typeface="Times New Roman" pitchFamily="18" charset="0"/>
                  <a:ea typeface="맑은 고딕" panose="020B0503020000020004" pitchFamily="34" charset="-127"/>
                  <a:cs typeface="휴먼매직체"/>
                </a:endParaRPr>
              </a:p>
            </p:txBody>
          </p:sp>
          <p:sp>
            <p:nvSpPr>
              <p:cNvPr id="22628" name="Rectangle 87"/>
              <p:cNvSpPr>
                <a:spLocks noChangeArrowheads="1"/>
              </p:cNvSpPr>
              <p:nvPr/>
            </p:nvSpPr>
            <p:spPr bwMode="auto">
              <a:xfrm>
                <a:off x="1447" y="1290"/>
                <a:ext cx="14" cy="27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ko-KR" sz="2000">
                  <a:solidFill>
                    <a:srgbClr val="000000"/>
                  </a:solidFill>
                  <a:latin typeface="Times New Roman" pitchFamily="18" charset="0"/>
                  <a:ea typeface="맑은 고딕" panose="020B0503020000020004" pitchFamily="34" charset="-127"/>
                  <a:cs typeface="휴먼매직체"/>
                </a:endParaRPr>
              </a:p>
            </p:txBody>
          </p:sp>
          <p:sp>
            <p:nvSpPr>
              <p:cNvPr id="22629" name="Rectangle 88"/>
              <p:cNvSpPr>
                <a:spLocks noChangeArrowheads="1"/>
              </p:cNvSpPr>
              <p:nvPr/>
            </p:nvSpPr>
            <p:spPr bwMode="auto">
              <a:xfrm>
                <a:off x="2458" y="1290"/>
                <a:ext cx="14" cy="27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ko-KR" sz="2000">
                  <a:solidFill>
                    <a:srgbClr val="000000"/>
                  </a:solidFill>
                  <a:latin typeface="Times New Roman" pitchFamily="18" charset="0"/>
                  <a:ea typeface="맑은 고딕" panose="020B0503020000020004" pitchFamily="34" charset="-127"/>
                  <a:cs typeface="휴먼매직체"/>
                </a:endParaRPr>
              </a:p>
            </p:txBody>
          </p:sp>
          <p:sp>
            <p:nvSpPr>
              <p:cNvPr id="22630" name="Rectangle 89"/>
              <p:cNvSpPr>
                <a:spLocks noChangeArrowheads="1"/>
              </p:cNvSpPr>
              <p:nvPr/>
            </p:nvSpPr>
            <p:spPr bwMode="auto">
              <a:xfrm>
                <a:off x="1461" y="1290"/>
                <a:ext cx="997" cy="27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ko-KR" sz="2000">
                  <a:solidFill>
                    <a:srgbClr val="000000"/>
                  </a:solidFill>
                  <a:latin typeface="Times New Roman" pitchFamily="18" charset="0"/>
                  <a:ea typeface="맑은 고딕" panose="020B0503020000020004" pitchFamily="34" charset="-127"/>
                  <a:cs typeface="휴먼매직체"/>
                </a:endParaRPr>
              </a:p>
            </p:txBody>
          </p:sp>
          <p:sp>
            <p:nvSpPr>
              <p:cNvPr id="22631" name="Oval 90"/>
              <p:cNvSpPr>
                <a:spLocks noChangeArrowheads="1"/>
              </p:cNvSpPr>
              <p:nvPr/>
            </p:nvSpPr>
            <p:spPr bwMode="auto">
              <a:xfrm>
                <a:off x="1379" y="1214"/>
                <a:ext cx="178" cy="179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ko-KR" sz="2000">
                  <a:solidFill>
                    <a:srgbClr val="000000"/>
                  </a:solidFill>
                  <a:latin typeface="Times New Roman" pitchFamily="18" charset="0"/>
                  <a:ea typeface="맑은 고딕" panose="020B0503020000020004" pitchFamily="34" charset="-127"/>
                  <a:cs typeface="휴먼매직체"/>
                </a:endParaRPr>
              </a:p>
            </p:txBody>
          </p:sp>
          <p:sp>
            <p:nvSpPr>
              <p:cNvPr id="22632" name="Oval 91"/>
              <p:cNvSpPr>
                <a:spLocks noChangeArrowheads="1"/>
              </p:cNvSpPr>
              <p:nvPr/>
            </p:nvSpPr>
            <p:spPr bwMode="auto">
              <a:xfrm>
                <a:off x="1382" y="1217"/>
                <a:ext cx="172" cy="173"/>
              </a:xfrm>
              <a:prstGeom prst="ellipse">
                <a:avLst/>
              </a:prstGeom>
              <a:noFill/>
              <a:ln w="333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ko-KR" sz="2000">
                  <a:solidFill>
                    <a:srgbClr val="000000"/>
                  </a:solidFill>
                  <a:latin typeface="Times New Roman" pitchFamily="18" charset="0"/>
                  <a:ea typeface="맑은 고딕" panose="020B0503020000020004" pitchFamily="34" charset="-127"/>
                  <a:cs typeface="휴먼매직체"/>
                </a:endParaRPr>
              </a:p>
            </p:txBody>
          </p:sp>
          <p:sp>
            <p:nvSpPr>
              <p:cNvPr id="22633" name="Oval 92"/>
              <p:cNvSpPr>
                <a:spLocks noChangeArrowheads="1"/>
              </p:cNvSpPr>
              <p:nvPr/>
            </p:nvSpPr>
            <p:spPr bwMode="auto">
              <a:xfrm>
                <a:off x="1874" y="1613"/>
                <a:ext cx="178" cy="17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ko-KR" sz="2000">
                  <a:solidFill>
                    <a:srgbClr val="000000"/>
                  </a:solidFill>
                  <a:latin typeface="Times New Roman" pitchFamily="18" charset="0"/>
                  <a:ea typeface="맑은 고딕" panose="020B0503020000020004" pitchFamily="34" charset="-127"/>
                  <a:cs typeface="휴먼매직체"/>
                </a:endParaRPr>
              </a:p>
            </p:txBody>
          </p:sp>
          <p:sp>
            <p:nvSpPr>
              <p:cNvPr id="22634" name="Oval 93"/>
              <p:cNvSpPr>
                <a:spLocks noChangeArrowheads="1"/>
              </p:cNvSpPr>
              <p:nvPr/>
            </p:nvSpPr>
            <p:spPr bwMode="auto">
              <a:xfrm>
                <a:off x="1877" y="1616"/>
                <a:ext cx="172" cy="172"/>
              </a:xfrm>
              <a:prstGeom prst="ellipse">
                <a:avLst/>
              </a:prstGeom>
              <a:noFill/>
              <a:ln w="333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ko-KR" sz="2000">
                  <a:solidFill>
                    <a:srgbClr val="000000"/>
                  </a:solidFill>
                  <a:latin typeface="Times New Roman" pitchFamily="18" charset="0"/>
                  <a:ea typeface="맑은 고딕" panose="020B0503020000020004" pitchFamily="34" charset="-127"/>
                  <a:cs typeface="휴먼매직체"/>
                </a:endParaRPr>
              </a:p>
            </p:txBody>
          </p:sp>
          <p:sp>
            <p:nvSpPr>
              <p:cNvPr id="22635" name="Oval 94"/>
              <p:cNvSpPr>
                <a:spLocks noChangeArrowheads="1"/>
              </p:cNvSpPr>
              <p:nvPr/>
            </p:nvSpPr>
            <p:spPr bwMode="auto">
              <a:xfrm>
                <a:off x="2369" y="1214"/>
                <a:ext cx="185" cy="179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ko-KR" sz="2000">
                  <a:solidFill>
                    <a:srgbClr val="000000"/>
                  </a:solidFill>
                  <a:latin typeface="Times New Roman" pitchFamily="18" charset="0"/>
                  <a:ea typeface="맑은 고딕" panose="020B0503020000020004" pitchFamily="34" charset="-127"/>
                  <a:cs typeface="휴먼매직체"/>
                </a:endParaRPr>
              </a:p>
            </p:txBody>
          </p:sp>
          <p:sp>
            <p:nvSpPr>
              <p:cNvPr id="22636" name="Oval 95"/>
              <p:cNvSpPr>
                <a:spLocks noChangeArrowheads="1"/>
              </p:cNvSpPr>
              <p:nvPr/>
            </p:nvSpPr>
            <p:spPr bwMode="auto">
              <a:xfrm>
                <a:off x="2372" y="1217"/>
                <a:ext cx="179" cy="173"/>
              </a:xfrm>
              <a:prstGeom prst="ellipse">
                <a:avLst/>
              </a:prstGeom>
              <a:noFill/>
              <a:ln w="333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ko-KR" sz="2000">
                  <a:solidFill>
                    <a:srgbClr val="000000"/>
                  </a:solidFill>
                  <a:latin typeface="Times New Roman" pitchFamily="18" charset="0"/>
                  <a:ea typeface="맑은 고딕" panose="020B0503020000020004" pitchFamily="34" charset="-127"/>
                  <a:cs typeface="휴먼매직체"/>
                </a:endParaRPr>
              </a:p>
            </p:txBody>
          </p:sp>
          <p:sp>
            <p:nvSpPr>
              <p:cNvPr id="22637" name="Rectangle 96"/>
              <p:cNvSpPr>
                <a:spLocks noChangeArrowheads="1"/>
              </p:cNvSpPr>
              <p:nvPr/>
            </p:nvSpPr>
            <p:spPr bwMode="auto">
              <a:xfrm>
                <a:off x="3991" y="1290"/>
                <a:ext cx="28" cy="1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ko-KR" sz="2000">
                  <a:solidFill>
                    <a:srgbClr val="000000"/>
                  </a:solidFill>
                  <a:latin typeface="Times New Roman" pitchFamily="18" charset="0"/>
                  <a:ea typeface="맑은 고딕" panose="020B0503020000020004" pitchFamily="34" charset="-127"/>
                  <a:cs typeface="휴먼매직체"/>
                </a:endParaRPr>
              </a:p>
            </p:txBody>
          </p:sp>
          <p:sp>
            <p:nvSpPr>
              <p:cNvPr id="22638" name="Rectangle 97"/>
              <p:cNvSpPr>
                <a:spLocks noChangeArrowheads="1"/>
              </p:cNvSpPr>
              <p:nvPr/>
            </p:nvSpPr>
            <p:spPr bwMode="auto">
              <a:xfrm>
                <a:off x="3991" y="1303"/>
                <a:ext cx="28" cy="75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ko-KR" sz="2000">
                  <a:solidFill>
                    <a:srgbClr val="000000"/>
                  </a:solidFill>
                  <a:latin typeface="Times New Roman" pitchFamily="18" charset="0"/>
                  <a:ea typeface="맑은 고딕" panose="020B0503020000020004" pitchFamily="34" charset="-127"/>
                  <a:cs typeface="휴먼매직체"/>
                </a:endParaRPr>
              </a:p>
            </p:txBody>
          </p:sp>
          <p:sp>
            <p:nvSpPr>
              <p:cNvPr id="22639" name="Freeform 98"/>
              <p:cNvSpPr>
                <a:spLocks/>
              </p:cNvSpPr>
              <p:nvPr/>
            </p:nvSpPr>
            <p:spPr bwMode="auto">
              <a:xfrm>
                <a:off x="3627" y="1688"/>
                <a:ext cx="27" cy="28"/>
              </a:xfrm>
              <a:custGeom>
                <a:avLst/>
                <a:gdLst>
                  <a:gd name="T0" fmla="*/ 0 w 27"/>
                  <a:gd name="T1" fmla="*/ 21 h 28"/>
                  <a:gd name="T2" fmla="*/ 14 w 27"/>
                  <a:gd name="T3" fmla="*/ 28 h 28"/>
                  <a:gd name="T4" fmla="*/ 27 w 27"/>
                  <a:gd name="T5" fmla="*/ 7 h 28"/>
                  <a:gd name="T6" fmla="*/ 21 w 27"/>
                  <a:gd name="T7" fmla="*/ 0 h 28"/>
                  <a:gd name="T8" fmla="*/ 0 w 27"/>
                  <a:gd name="T9" fmla="*/ 21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28"/>
                  <a:gd name="T17" fmla="*/ 27 w 27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28">
                    <a:moveTo>
                      <a:pt x="0" y="21"/>
                    </a:moveTo>
                    <a:lnTo>
                      <a:pt x="14" y="28"/>
                    </a:lnTo>
                    <a:lnTo>
                      <a:pt x="27" y="7"/>
                    </a:lnTo>
                    <a:lnTo>
                      <a:pt x="21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40" name="Freeform 99"/>
              <p:cNvSpPr>
                <a:spLocks/>
              </p:cNvSpPr>
              <p:nvPr/>
            </p:nvSpPr>
            <p:spPr bwMode="auto">
              <a:xfrm>
                <a:off x="3118" y="1283"/>
                <a:ext cx="34" cy="34"/>
              </a:xfrm>
              <a:custGeom>
                <a:avLst/>
                <a:gdLst>
                  <a:gd name="T0" fmla="*/ 14 w 34"/>
                  <a:gd name="T1" fmla="*/ 34 h 34"/>
                  <a:gd name="T2" fmla="*/ 0 w 34"/>
                  <a:gd name="T3" fmla="*/ 27 h 34"/>
                  <a:gd name="T4" fmla="*/ 21 w 34"/>
                  <a:gd name="T5" fmla="*/ 0 h 34"/>
                  <a:gd name="T6" fmla="*/ 34 w 34"/>
                  <a:gd name="T7" fmla="*/ 13 h 34"/>
                  <a:gd name="T8" fmla="*/ 14 w 34"/>
                  <a:gd name="T9" fmla="*/ 34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"/>
                  <a:gd name="T16" fmla="*/ 0 h 34"/>
                  <a:gd name="T17" fmla="*/ 34 w 34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" h="34">
                    <a:moveTo>
                      <a:pt x="14" y="34"/>
                    </a:moveTo>
                    <a:lnTo>
                      <a:pt x="0" y="27"/>
                    </a:lnTo>
                    <a:lnTo>
                      <a:pt x="21" y="0"/>
                    </a:lnTo>
                    <a:lnTo>
                      <a:pt x="34" y="13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41" name="Freeform 100"/>
              <p:cNvSpPr>
                <a:spLocks/>
              </p:cNvSpPr>
              <p:nvPr/>
            </p:nvSpPr>
            <p:spPr bwMode="auto">
              <a:xfrm>
                <a:off x="3132" y="1296"/>
                <a:ext cx="516" cy="413"/>
              </a:xfrm>
              <a:custGeom>
                <a:avLst/>
                <a:gdLst>
                  <a:gd name="T0" fmla="*/ 495 w 516"/>
                  <a:gd name="T1" fmla="*/ 413 h 413"/>
                  <a:gd name="T2" fmla="*/ 516 w 516"/>
                  <a:gd name="T3" fmla="*/ 392 h 413"/>
                  <a:gd name="T4" fmla="*/ 20 w 516"/>
                  <a:gd name="T5" fmla="*/ 0 h 413"/>
                  <a:gd name="T6" fmla="*/ 0 w 516"/>
                  <a:gd name="T7" fmla="*/ 21 h 413"/>
                  <a:gd name="T8" fmla="*/ 495 w 516"/>
                  <a:gd name="T9" fmla="*/ 413 h 4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6"/>
                  <a:gd name="T16" fmla="*/ 0 h 413"/>
                  <a:gd name="T17" fmla="*/ 516 w 516"/>
                  <a:gd name="T18" fmla="*/ 413 h 4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6" h="413">
                    <a:moveTo>
                      <a:pt x="495" y="413"/>
                    </a:moveTo>
                    <a:lnTo>
                      <a:pt x="516" y="392"/>
                    </a:lnTo>
                    <a:lnTo>
                      <a:pt x="20" y="0"/>
                    </a:lnTo>
                    <a:lnTo>
                      <a:pt x="0" y="21"/>
                    </a:lnTo>
                    <a:lnTo>
                      <a:pt x="495" y="413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42" name="Freeform 101"/>
              <p:cNvSpPr>
                <a:spLocks/>
              </p:cNvSpPr>
              <p:nvPr/>
            </p:nvSpPr>
            <p:spPr bwMode="auto">
              <a:xfrm>
                <a:off x="3627" y="1675"/>
                <a:ext cx="27" cy="34"/>
              </a:xfrm>
              <a:custGeom>
                <a:avLst/>
                <a:gdLst>
                  <a:gd name="T0" fmla="*/ 14 w 27"/>
                  <a:gd name="T1" fmla="*/ 34 h 34"/>
                  <a:gd name="T2" fmla="*/ 27 w 27"/>
                  <a:gd name="T3" fmla="*/ 27 h 34"/>
                  <a:gd name="T4" fmla="*/ 14 w 27"/>
                  <a:gd name="T5" fmla="*/ 0 h 34"/>
                  <a:gd name="T6" fmla="*/ 0 w 27"/>
                  <a:gd name="T7" fmla="*/ 13 h 34"/>
                  <a:gd name="T8" fmla="*/ 14 w 27"/>
                  <a:gd name="T9" fmla="*/ 34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34"/>
                  <a:gd name="T17" fmla="*/ 27 w 27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34">
                    <a:moveTo>
                      <a:pt x="14" y="34"/>
                    </a:moveTo>
                    <a:lnTo>
                      <a:pt x="27" y="27"/>
                    </a:lnTo>
                    <a:lnTo>
                      <a:pt x="14" y="0"/>
                    </a:lnTo>
                    <a:lnTo>
                      <a:pt x="0" y="13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43" name="Rectangle 102"/>
              <p:cNvSpPr>
                <a:spLocks noChangeArrowheads="1"/>
              </p:cNvSpPr>
              <p:nvPr/>
            </p:nvSpPr>
            <p:spPr bwMode="auto">
              <a:xfrm>
                <a:off x="3125" y="1290"/>
                <a:ext cx="27" cy="1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ko-KR" sz="2000">
                  <a:solidFill>
                    <a:srgbClr val="000000"/>
                  </a:solidFill>
                  <a:latin typeface="Times New Roman" pitchFamily="18" charset="0"/>
                  <a:ea typeface="맑은 고딕" panose="020B0503020000020004" pitchFamily="34" charset="-127"/>
                  <a:cs typeface="휴먼매직체"/>
                </a:endParaRPr>
              </a:p>
            </p:txBody>
          </p:sp>
          <p:sp>
            <p:nvSpPr>
              <p:cNvPr id="22644" name="Rectangle 103"/>
              <p:cNvSpPr>
                <a:spLocks noChangeArrowheads="1"/>
              </p:cNvSpPr>
              <p:nvPr/>
            </p:nvSpPr>
            <p:spPr bwMode="auto">
              <a:xfrm>
                <a:off x="3125" y="1303"/>
                <a:ext cx="27" cy="75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ko-KR" sz="2000">
                  <a:solidFill>
                    <a:srgbClr val="000000"/>
                  </a:solidFill>
                  <a:latin typeface="Times New Roman" pitchFamily="18" charset="0"/>
                  <a:ea typeface="맑은 고딕" panose="020B0503020000020004" pitchFamily="34" charset="-127"/>
                  <a:cs typeface="휴먼매직체"/>
                </a:endParaRPr>
              </a:p>
            </p:txBody>
          </p:sp>
          <p:sp>
            <p:nvSpPr>
              <p:cNvPr id="22645" name="Oval 104"/>
              <p:cNvSpPr>
                <a:spLocks noChangeArrowheads="1"/>
              </p:cNvSpPr>
              <p:nvPr/>
            </p:nvSpPr>
            <p:spPr bwMode="auto">
              <a:xfrm>
                <a:off x="3049" y="1214"/>
                <a:ext cx="179" cy="179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ko-KR" sz="2000">
                  <a:solidFill>
                    <a:srgbClr val="000000"/>
                  </a:solidFill>
                  <a:latin typeface="Times New Roman" pitchFamily="18" charset="0"/>
                  <a:ea typeface="맑은 고딕" panose="020B0503020000020004" pitchFamily="34" charset="-127"/>
                  <a:cs typeface="휴먼매직체"/>
                </a:endParaRPr>
              </a:p>
            </p:txBody>
          </p:sp>
          <p:sp>
            <p:nvSpPr>
              <p:cNvPr id="22646" name="Oval 105"/>
              <p:cNvSpPr>
                <a:spLocks noChangeArrowheads="1"/>
              </p:cNvSpPr>
              <p:nvPr/>
            </p:nvSpPr>
            <p:spPr bwMode="auto">
              <a:xfrm>
                <a:off x="3052" y="1217"/>
                <a:ext cx="173" cy="173"/>
              </a:xfrm>
              <a:prstGeom prst="ellipse">
                <a:avLst/>
              </a:prstGeom>
              <a:noFill/>
              <a:ln w="333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ko-KR" sz="2000">
                  <a:solidFill>
                    <a:srgbClr val="000000"/>
                  </a:solidFill>
                  <a:latin typeface="Times New Roman" pitchFamily="18" charset="0"/>
                  <a:ea typeface="맑은 고딕" panose="020B0503020000020004" pitchFamily="34" charset="-127"/>
                  <a:cs typeface="휴먼매직체"/>
                </a:endParaRPr>
              </a:p>
            </p:txBody>
          </p:sp>
          <p:sp>
            <p:nvSpPr>
              <p:cNvPr id="22647" name="Oval 106"/>
              <p:cNvSpPr>
                <a:spLocks noChangeArrowheads="1"/>
              </p:cNvSpPr>
              <p:nvPr/>
            </p:nvSpPr>
            <p:spPr bwMode="auto">
              <a:xfrm>
                <a:off x="3544" y="1613"/>
                <a:ext cx="186" cy="17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ko-KR" sz="2000">
                  <a:solidFill>
                    <a:srgbClr val="000000"/>
                  </a:solidFill>
                  <a:latin typeface="Times New Roman" pitchFamily="18" charset="0"/>
                  <a:ea typeface="맑은 고딕" panose="020B0503020000020004" pitchFamily="34" charset="-127"/>
                  <a:cs typeface="휴먼매직체"/>
                </a:endParaRPr>
              </a:p>
            </p:txBody>
          </p:sp>
          <p:sp>
            <p:nvSpPr>
              <p:cNvPr id="22648" name="Oval 107"/>
              <p:cNvSpPr>
                <a:spLocks noChangeArrowheads="1"/>
              </p:cNvSpPr>
              <p:nvPr/>
            </p:nvSpPr>
            <p:spPr bwMode="auto">
              <a:xfrm>
                <a:off x="3548" y="1616"/>
                <a:ext cx="179" cy="172"/>
              </a:xfrm>
              <a:prstGeom prst="ellipse">
                <a:avLst/>
              </a:prstGeom>
              <a:noFill/>
              <a:ln w="333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ko-KR" sz="2000">
                  <a:solidFill>
                    <a:srgbClr val="000000"/>
                  </a:solidFill>
                  <a:latin typeface="Times New Roman" pitchFamily="18" charset="0"/>
                  <a:ea typeface="맑은 고딕" panose="020B0503020000020004" pitchFamily="34" charset="-127"/>
                  <a:cs typeface="휴먼매직체"/>
                </a:endParaRPr>
              </a:p>
            </p:txBody>
          </p:sp>
          <p:sp>
            <p:nvSpPr>
              <p:cNvPr id="22649" name="Oval 108"/>
              <p:cNvSpPr>
                <a:spLocks noChangeArrowheads="1"/>
              </p:cNvSpPr>
              <p:nvPr/>
            </p:nvSpPr>
            <p:spPr bwMode="auto">
              <a:xfrm>
                <a:off x="3916" y="1214"/>
                <a:ext cx="185" cy="179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ko-KR" sz="2000">
                  <a:solidFill>
                    <a:srgbClr val="000000"/>
                  </a:solidFill>
                  <a:latin typeface="Times New Roman" pitchFamily="18" charset="0"/>
                  <a:ea typeface="맑은 고딕" panose="020B0503020000020004" pitchFamily="34" charset="-127"/>
                  <a:cs typeface="휴먼매직체"/>
                </a:endParaRPr>
              </a:p>
            </p:txBody>
          </p:sp>
          <p:sp>
            <p:nvSpPr>
              <p:cNvPr id="22650" name="Oval 109"/>
              <p:cNvSpPr>
                <a:spLocks noChangeArrowheads="1"/>
              </p:cNvSpPr>
              <p:nvPr/>
            </p:nvSpPr>
            <p:spPr bwMode="auto">
              <a:xfrm>
                <a:off x="3919" y="1217"/>
                <a:ext cx="179" cy="173"/>
              </a:xfrm>
              <a:prstGeom prst="ellipse">
                <a:avLst/>
              </a:prstGeom>
              <a:noFill/>
              <a:ln w="333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ar-SA" altLang="ko-KR" sz="2000">
                  <a:solidFill>
                    <a:srgbClr val="000000"/>
                  </a:solidFill>
                  <a:latin typeface="Times New Roman" pitchFamily="18" charset="0"/>
                  <a:ea typeface="맑은 고딕" panose="020B0503020000020004" pitchFamily="34" charset="-127"/>
                  <a:cs typeface="휴먼매직체"/>
                </a:endParaRPr>
              </a:p>
            </p:txBody>
          </p:sp>
          <p:sp>
            <p:nvSpPr>
              <p:cNvPr id="22651" name="Line 110"/>
              <p:cNvSpPr>
                <a:spLocks noChangeShapeType="1"/>
              </p:cNvSpPr>
              <p:nvPr/>
            </p:nvSpPr>
            <p:spPr bwMode="auto">
              <a:xfrm>
                <a:off x="1296" y="1180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52" name="Line 111"/>
              <p:cNvSpPr>
                <a:spLocks noChangeShapeType="1"/>
              </p:cNvSpPr>
              <p:nvPr/>
            </p:nvSpPr>
            <p:spPr bwMode="auto">
              <a:xfrm>
                <a:off x="1296" y="127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53" name="Line 112"/>
              <p:cNvSpPr>
                <a:spLocks noChangeShapeType="1"/>
              </p:cNvSpPr>
              <p:nvPr/>
            </p:nvSpPr>
            <p:spPr bwMode="auto">
              <a:xfrm>
                <a:off x="1296" y="1372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54" name="Line 113"/>
              <p:cNvSpPr>
                <a:spLocks noChangeShapeType="1"/>
              </p:cNvSpPr>
              <p:nvPr/>
            </p:nvSpPr>
            <p:spPr bwMode="auto">
              <a:xfrm>
                <a:off x="1296" y="1468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55" name="Line 114"/>
              <p:cNvSpPr>
                <a:spLocks noChangeShapeType="1"/>
              </p:cNvSpPr>
              <p:nvPr/>
            </p:nvSpPr>
            <p:spPr bwMode="auto">
              <a:xfrm>
                <a:off x="1296" y="1565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56" name="Line 115"/>
              <p:cNvSpPr>
                <a:spLocks noChangeShapeType="1"/>
              </p:cNvSpPr>
              <p:nvPr/>
            </p:nvSpPr>
            <p:spPr bwMode="auto">
              <a:xfrm>
                <a:off x="1296" y="1661"/>
                <a:ext cx="1" cy="6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57" name="Line 116"/>
              <p:cNvSpPr>
                <a:spLocks noChangeShapeType="1"/>
              </p:cNvSpPr>
              <p:nvPr/>
            </p:nvSpPr>
            <p:spPr bwMode="auto">
              <a:xfrm>
                <a:off x="1296" y="1764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58" name="Line 117"/>
              <p:cNvSpPr>
                <a:spLocks noChangeShapeType="1"/>
              </p:cNvSpPr>
              <p:nvPr/>
            </p:nvSpPr>
            <p:spPr bwMode="auto">
              <a:xfrm>
                <a:off x="1296" y="1860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59" name="Line 118"/>
              <p:cNvSpPr>
                <a:spLocks noChangeShapeType="1"/>
              </p:cNvSpPr>
              <p:nvPr/>
            </p:nvSpPr>
            <p:spPr bwMode="auto">
              <a:xfrm>
                <a:off x="1296" y="195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60" name="Line 119"/>
              <p:cNvSpPr>
                <a:spLocks noChangeShapeType="1"/>
              </p:cNvSpPr>
              <p:nvPr/>
            </p:nvSpPr>
            <p:spPr bwMode="auto">
              <a:xfrm flipV="1">
                <a:off x="2657" y="1991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61" name="Line 120"/>
              <p:cNvSpPr>
                <a:spLocks noChangeShapeType="1"/>
              </p:cNvSpPr>
              <p:nvPr/>
            </p:nvSpPr>
            <p:spPr bwMode="auto">
              <a:xfrm flipV="1">
                <a:off x="2657" y="1895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62" name="Line 121"/>
              <p:cNvSpPr>
                <a:spLocks noChangeShapeType="1"/>
              </p:cNvSpPr>
              <p:nvPr/>
            </p:nvSpPr>
            <p:spPr bwMode="auto">
              <a:xfrm flipV="1">
                <a:off x="2657" y="1798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63" name="Line 122"/>
              <p:cNvSpPr>
                <a:spLocks noChangeShapeType="1"/>
              </p:cNvSpPr>
              <p:nvPr/>
            </p:nvSpPr>
            <p:spPr bwMode="auto">
              <a:xfrm flipV="1">
                <a:off x="2657" y="1702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64" name="Line 123"/>
              <p:cNvSpPr>
                <a:spLocks noChangeShapeType="1"/>
              </p:cNvSpPr>
              <p:nvPr/>
            </p:nvSpPr>
            <p:spPr bwMode="auto">
              <a:xfrm flipV="1">
                <a:off x="2657" y="160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65" name="Line 124"/>
              <p:cNvSpPr>
                <a:spLocks noChangeShapeType="1"/>
              </p:cNvSpPr>
              <p:nvPr/>
            </p:nvSpPr>
            <p:spPr bwMode="auto">
              <a:xfrm flipV="1">
                <a:off x="2657" y="1503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66" name="Line 125"/>
              <p:cNvSpPr>
                <a:spLocks noChangeShapeType="1"/>
              </p:cNvSpPr>
              <p:nvPr/>
            </p:nvSpPr>
            <p:spPr bwMode="auto">
              <a:xfrm flipV="1">
                <a:off x="2657" y="140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67" name="Line 126"/>
              <p:cNvSpPr>
                <a:spLocks noChangeShapeType="1"/>
              </p:cNvSpPr>
              <p:nvPr/>
            </p:nvSpPr>
            <p:spPr bwMode="auto">
              <a:xfrm flipV="1">
                <a:off x="2657" y="1310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68" name="Line 127"/>
              <p:cNvSpPr>
                <a:spLocks noChangeShapeType="1"/>
              </p:cNvSpPr>
              <p:nvPr/>
            </p:nvSpPr>
            <p:spPr bwMode="auto">
              <a:xfrm flipV="1">
                <a:off x="2657" y="1214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69" name="Freeform 128"/>
              <p:cNvSpPr>
                <a:spLocks/>
              </p:cNvSpPr>
              <p:nvPr/>
            </p:nvSpPr>
            <p:spPr bwMode="auto">
              <a:xfrm>
                <a:off x="2644" y="1125"/>
                <a:ext cx="13" cy="48"/>
              </a:xfrm>
              <a:custGeom>
                <a:avLst/>
                <a:gdLst>
                  <a:gd name="T0" fmla="*/ 13 w 13"/>
                  <a:gd name="T1" fmla="*/ 48 h 48"/>
                  <a:gd name="T2" fmla="*/ 13 w 13"/>
                  <a:gd name="T3" fmla="*/ 34 h 48"/>
                  <a:gd name="T4" fmla="*/ 0 w 13"/>
                  <a:gd name="T5" fmla="*/ 0 h 48"/>
                  <a:gd name="T6" fmla="*/ 0 w 13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"/>
                  <a:gd name="T13" fmla="*/ 0 h 48"/>
                  <a:gd name="T14" fmla="*/ 13 w 1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" h="48">
                    <a:moveTo>
                      <a:pt x="13" y="48"/>
                    </a:moveTo>
                    <a:lnTo>
                      <a:pt x="13" y="34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70" name="Line 129"/>
              <p:cNvSpPr>
                <a:spLocks noChangeShapeType="1"/>
              </p:cNvSpPr>
              <p:nvPr/>
            </p:nvSpPr>
            <p:spPr bwMode="auto">
              <a:xfrm>
                <a:off x="2864" y="1180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71" name="Line 130"/>
              <p:cNvSpPr>
                <a:spLocks noChangeShapeType="1"/>
              </p:cNvSpPr>
              <p:nvPr/>
            </p:nvSpPr>
            <p:spPr bwMode="auto">
              <a:xfrm>
                <a:off x="2864" y="127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72" name="Line 131"/>
              <p:cNvSpPr>
                <a:spLocks noChangeShapeType="1"/>
              </p:cNvSpPr>
              <p:nvPr/>
            </p:nvSpPr>
            <p:spPr bwMode="auto">
              <a:xfrm>
                <a:off x="2864" y="1372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73" name="Line 132"/>
              <p:cNvSpPr>
                <a:spLocks noChangeShapeType="1"/>
              </p:cNvSpPr>
              <p:nvPr/>
            </p:nvSpPr>
            <p:spPr bwMode="auto">
              <a:xfrm>
                <a:off x="2864" y="1468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74" name="Line 133"/>
              <p:cNvSpPr>
                <a:spLocks noChangeShapeType="1"/>
              </p:cNvSpPr>
              <p:nvPr/>
            </p:nvSpPr>
            <p:spPr bwMode="auto">
              <a:xfrm>
                <a:off x="2864" y="1565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75" name="Line 134"/>
              <p:cNvSpPr>
                <a:spLocks noChangeShapeType="1"/>
              </p:cNvSpPr>
              <p:nvPr/>
            </p:nvSpPr>
            <p:spPr bwMode="auto">
              <a:xfrm>
                <a:off x="2864" y="1661"/>
                <a:ext cx="1" cy="6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76" name="Line 135"/>
              <p:cNvSpPr>
                <a:spLocks noChangeShapeType="1"/>
              </p:cNvSpPr>
              <p:nvPr/>
            </p:nvSpPr>
            <p:spPr bwMode="auto">
              <a:xfrm>
                <a:off x="2864" y="1764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77" name="Line 136"/>
              <p:cNvSpPr>
                <a:spLocks noChangeShapeType="1"/>
              </p:cNvSpPr>
              <p:nvPr/>
            </p:nvSpPr>
            <p:spPr bwMode="auto">
              <a:xfrm>
                <a:off x="2864" y="1860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78" name="Line 137"/>
              <p:cNvSpPr>
                <a:spLocks noChangeShapeType="1"/>
              </p:cNvSpPr>
              <p:nvPr/>
            </p:nvSpPr>
            <p:spPr bwMode="auto">
              <a:xfrm>
                <a:off x="2864" y="195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79" name="Line 138"/>
              <p:cNvSpPr>
                <a:spLocks noChangeShapeType="1"/>
              </p:cNvSpPr>
              <p:nvPr/>
            </p:nvSpPr>
            <p:spPr bwMode="auto">
              <a:xfrm flipV="1">
                <a:off x="4225" y="1991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80" name="Line 139"/>
              <p:cNvSpPr>
                <a:spLocks noChangeShapeType="1"/>
              </p:cNvSpPr>
              <p:nvPr/>
            </p:nvSpPr>
            <p:spPr bwMode="auto">
              <a:xfrm flipV="1">
                <a:off x="4225" y="1895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81" name="Line 140"/>
              <p:cNvSpPr>
                <a:spLocks noChangeShapeType="1"/>
              </p:cNvSpPr>
              <p:nvPr/>
            </p:nvSpPr>
            <p:spPr bwMode="auto">
              <a:xfrm flipV="1">
                <a:off x="4225" y="1798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82" name="Line 141"/>
              <p:cNvSpPr>
                <a:spLocks noChangeShapeType="1"/>
              </p:cNvSpPr>
              <p:nvPr/>
            </p:nvSpPr>
            <p:spPr bwMode="auto">
              <a:xfrm flipV="1">
                <a:off x="4225" y="1702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83" name="Line 142"/>
              <p:cNvSpPr>
                <a:spLocks noChangeShapeType="1"/>
              </p:cNvSpPr>
              <p:nvPr/>
            </p:nvSpPr>
            <p:spPr bwMode="auto">
              <a:xfrm flipV="1">
                <a:off x="4225" y="160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84" name="Line 143"/>
              <p:cNvSpPr>
                <a:spLocks noChangeShapeType="1"/>
              </p:cNvSpPr>
              <p:nvPr/>
            </p:nvSpPr>
            <p:spPr bwMode="auto">
              <a:xfrm flipV="1">
                <a:off x="4225" y="1503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85" name="Line 144"/>
              <p:cNvSpPr>
                <a:spLocks noChangeShapeType="1"/>
              </p:cNvSpPr>
              <p:nvPr/>
            </p:nvSpPr>
            <p:spPr bwMode="auto">
              <a:xfrm flipV="1">
                <a:off x="4225" y="140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86" name="Line 145"/>
              <p:cNvSpPr>
                <a:spLocks noChangeShapeType="1"/>
              </p:cNvSpPr>
              <p:nvPr/>
            </p:nvSpPr>
            <p:spPr bwMode="auto">
              <a:xfrm flipV="1">
                <a:off x="4225" y="1310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87" name="Line 146"/>
              <p:cNvSpPr>
                <a:spLocks noChangeShapeType="1"/>
              </p:cNvSpPr>
              <p:nvPr/>
            </p:nvSpPr>
            <p:spPr bwMode="auto">
              <a:xfrm flipV="1">
                <a:off x="4225" y="1214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688" name="Freeform 147"/>
              <p:cNvSpPr>
                <a:spLocks/>
              </p:cNvSpPr>
              <p:nvPr/>
            </p:nvSpPr>
            <p:spPr bwMode="auto">
              <a:xfrm>
                <a:off x="4204" y="1125"/>
                <a:ext cx="21" cy="48"/>
              </a:xfrm>
              <a:custGeom>
                <a:avLst/>
                <a:gdLst>
                  <a:gd name="T0" fmla="*/ 21 w 21"/>
                  <a:gd name="T1" fmla="*/ 48 h 48"/>
                  <a:gd name="T2" fmla="*/ 21 w 21"/>
                  <a:gd name="T3" fmla="*/ 34 h 48"/>
                  <a:gd name="T4" fmla="*/ 0 w 21"/>
                  <a:gd name="T5" fmla="*/ 0 h 48"/>
                  <a:gd name="T6" fmla="*/ 0 w 21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"/>
                  <a:gd name="T13" fmla="*/ 0 h 48"/>
                  <a:gd name="T14" fmla="*/ 21 w 21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" h="48">
                    <a:moveTo>
                      <a:pt x="21" y="48"/>
                    </a:moveTo>
                    <a:lnTo>
                      <a:pt x="21" y="34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2606" name="Line 148"/>
            <p:cNvSpPr>
              <a:spLocks noChangeShapeType="1"/>
            </p:cNvSpPr>
            <p:nvPr/>
          </p:nvSpPr>
          <p:spPr bwMode="auto">
            <a:xfrm flipH="1">
              <a:off x="4108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607" name="Line 149"/>
            <p:cNvSpPr>
              <a:spLocks noChangeShapeType="1"/>
            </p:cNvSpPr>
            <p:nvPr/>
          </p:nvSpPr>
          <p:spPr bwMode="auto">
            <a:xfrm flipH="1">
              <a:off x="4012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608" name="Line 150"/>
            <p:cNvSpPr>
              <a:spLocks noChangeShapeType="1"/>
            </p:cNvSpPr>
            <p:nvPr/>
          </p:nvSpPr>
          <p:spPr bwMode="auto">
            <a:xfrm flipH="1">
              <a:off x="3916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609" name="Line 151"/>
            <p:cNvSpPr>
              <a:spLocks noChangeShapeType="1"/>
            </p:cNvSpPr>
            <p:nvPr/>
          </p:nvSpPr>
          <p:spPr bwMode="auto">
            <a:xfrm flipH="1">
              <a:off x="3819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610" name="Line 152"/>
            <p:cNvSpPr>
              <a:spLocks noChangeShapeType="1"/>
            </p:cNvSpPr>
            <p:nvPr/>
          </p:nvSpPr>
          <p:spPr bwMode="auto">
            <a:xfrm flipH="1">
              <a:off x="3723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611" name="Line 153"/>
            <p:cNvSpPr>
              <a:spLocks noChangeShapeType="1"/>
            </p:cNvSpPr>
            <p:nvPr/>
          </p:nvSpPr>
          <p:spPr bwMode="auto">
            <a:xfrm flipH="1">
              <a:off x="3627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612" name="Freeform 154"/>
            <p:cNvSpPr>
              <a:spLocks/>
            </p:cNvSpPr>
            <p:nvPr/>
          </p:nvSpPr>
          <p:spPr bwMode="auto">
            <a:xfrm>
              <a:off x="3531" y="1111"/>
              <a:ext cx="55" cy="1"/>
            </a:xfrm>
            <a:custGeom>
              <a:avLst/>
              <a:gdLst>
                <a:gd name="T0" fmla="*/ 55 w 55"/>
                <a:gd name="T1" fmla="*/ 0 h 1"/>
                <a:gd name="T2" fmla="*/ 13 w 55"/>
                <a:gd name="T3" fmla="*/ 0 h 1"/>
                <a:gd name="T4" fmla="*/ 0 w 55"/>
                <a:gd name="T5" fmla="*/ 0 h 1"/>
                <a:gd name="T6" fmla="*/ 0 60000 65536"/>
                <a:gd name="T7" fmla="*/ 0 60000 65536"/>
                <a:gd name="T8" fmla="*/ 0 60000 65536"/>
                <a:gd name="T9" fmla="*/ 0 w 55"/>
                <a:gd name="T10" fmla="*/ 0 h 1"/>
                <a:gd name="T11" fmla="*/ 55 w 5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" h="1">
                  <a:moveTo>
                    <a:pt x="55" y="0"/>
                  </a:moveTo>
                  <a:lnTo>
                    <a:pt x="13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613" name="Line 155"/>
            <p:cNvSpPr>
              <a:spLocks noChangeShapeType="1"/>
            </p:cNvSpPr>
            <p:nvPr/>
          </p:nvSpPr>
          <p:spPr bwMode="auto">
            <a:xfrm flipH="1">
              <a:off x="3434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614" name="Line 156"/>
            <p:cNvSpPr>
              <a:spLocks noChangeShapeType="1"/>
            </p:cNvSpPr>
            <p:nvPr/>
          </p:nvSpPr>
          <p:spPr bwMode="auto">
            <a:xfrm flipH="1">
              <a:off x="3338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615" name="Line 157"/>
            <p:cNvSpPr>
              <a:spLocks noChangeShapeType="1"/>
            </p:cNvSpPr>
            <p:nvPr/>
          </p:nvSpPr>
          <p:spPr bwMode="auto">
            <a:xfrm flipH="1">
              <a:off x="3242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616" name="Line 158"/>
            <p:cNvSpPr>
              <a:spLocks noChangeShapeType="1"/>
            </p:cNvSpPr>
            <p:nvPr/>
          </p:nvSpPr>
          <p:spPr bwMode="auto">
            <a:xfrm flipH="1">
              <a:off x="3146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617" name="Line 159"/>
            <p:cNvSpPr>
              <a:spLocks noChangeShapeType="1"/>
            </p:cNvSpPr>
            <p:nvPr/>
          </p:nvSpPr>
          <p:spPr bwMode="auto">
            <a:xfrm flipH="1">
              <a:off x="3049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618" name="Line 160"/>
            <p:cNvSpPr>
              <a:spLocks noChangeShapeType="1"/>
            </p:cNvSpPr>
            <p:nvPr/>
          </p:nvSpPr>
          <p:spPr bwMode="auto">
            <a:xfrm flipH="1">
              <a:off x="2953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2533" name="TextBox 158"/>
          <p:cNvSpPr txBox="1">
            <a:spLocks noChangeArrowheads="1"/>
          </p:cNvSpPr>
          <p:nvPr/>
        </p:nvSpPr>
        <p:spPr bwMode="auto">
          <a:xfrm>
            <a:off x="3956050" y="4572000"/>
            <a:ext cx="1353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Connected</a:t>
            </a:r>
            <a:endParaRPr lang="ur-PK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22534" name="TextBox 314"/>
          <p:cNvSpPr txBox="1">
            <a:spLocks noChangeArrowheads="1"/>
          </p:cNvSpPr>
          <p:nvPr/>
        </p:nvSpPr>
        <p:spPr bwMode="auto">
          <a:xfrm>
            <a:off x="6248401" y="4572000"/>
            <a:ext cx="18165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Not Connected</a:t>
            </a:r>
            <a:endParaRPr lang="ur-PK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161" name="Slide Number Placeholder 160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669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273277" y="1012723"/>
            <a:ext cx="8229600" cy="639763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ko-KR" cap="none" dirty="0">
                <a:ea typeface="굴림" pitchFamily="34" charset="-127"/>
                <a:cs typeface="Times New Roman" pitchFamily="18" charset="0"/>
              </a:rPr>
              <a:t>GRAPH TERMINOLOGIES</a:t>
            </a:r>
            <a:endParaRPr lang="ur-PK" altLang="ko-KR" cap="none" dirty="0">
              <a:cs typeface="휴먼매직체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1155290" y="1848466"/>
            <a:ext cx="8229600" cy="5211763"/>
          </a:xfrm>
        </p:spPr>
        <p:txBody>
          <a:bodyPr/>
          <a:lstStyle/>
          <a:p>
            <a:pPr eaLnBrk="1" hangingPunct="1"/>
            <a:r>
              <a:rPr lang="en-US" altLang="ko-KR" b="1" dirty="0">
                <a:solidFill>
                  <a:srgbClr val="CC3300"/>
                </a:solidFill>
                <a:ea typeface="굴림" pitchFamily="34" charset="-127"/>
                <a:cs typeface="Times New Roman" pitchFamily="18" charset="0"/>
              </a:rPr>
              <a:t>Complete Graph</a:t>
            </a:r>
          </a:p>
          <a:p>
            <a:pPr lvl="1" eaLnBrk="1" hangingPunct="1"/>
            <a:r>
              <a:rPr lang="en-US" altLang="en-US" sz="2000" b="1" dirty="0">
                <a:cs typeface="Times New Roman" pitchFamily="18" charset="0"/>
              </a:rPr>
              <a:t>A graph in which all pairs of vertices are adjacent     OR</a:t>
            </a:r>
          </a:p>
          <a:p>
            <a:pPr lvl="1" eaLnBrk="1" hangingPunct="1"/>
            <a:r>
              <a:rPr lang="en-US" altLang="ko-KR" sz="2000" b="1" dirty="0">
                <a:ea typeface="굴림" pitchFamily="34" charset="-127"/>
                <a:cs typeface="Times New Roman" pitchFamily="18" charset="0"/>
              </a:rPr>
              <a:t>A graph in which every vertex is directly connected to every other vertex</a:t>
            </a:r>
          </a:p>
          <a:p>
            <a:pPr lvl="1" eaLnBrk="1" hangingPunct="1"/>
            <a:r>
              <a:rPr lang="en-US" altLang="en-US" sz="2000" dirty="0">
                <a:cs typeface="Times New Roman" pitchFamily="18" charset="0"/>
              </a:rPr>
              <a:t>Let </a:t>
            </a:r>
            <a:r>
              <a:rPr lang="en-US" altLang="en-US" sz="2000" b="1" dirty="0">
                <a:solidFill>
                  <a:srgbClr val="FA2C25"/>
                </a:solidFill>
                <a:cs typeface="Times New Roman" pitchFamily="18" charset="0"/>
              </a:rPr>
              <a:t>n</a:t>
            </a:r>
            <a:r>
              <a:rPr lang="en-US" altLang="en-US" sz="2000" dirty="0">
                <a:cs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FA2C25"/>
                </a:solidFill>
                <a:cs typeface="Times New Roman" pitchFamily="18" charset="0"/>
              </a:rPr>
              <a:t>=  Number of vertices</a:t>
            </a:r>
            <a:r>
              <a:rPr lang="en-US" altLang="en-US" sz="2000" dirty="0">
                <a:cs typeface="Times New Roman" pitchFamily="18" charset="0"/>
              </a:rPr>
              <a:t>, and </a:t>
            </a:r>
            <a:br>
              <a:rPr lang="en-US" altLang="en-US" sz="2000" dirty="0">
                <a:cs typeface="Times New Roman" pitchFamily="18" charset="0"/>
              </a:rPr>
            </a:br>
            <a:r>
              <a:rPr lang="en-US" altLang="en-US" sz="2000" dirty="0">
                <a:cs typeface="Times New Roman" pitchFamily="18" charset="0"/>
              </a:rPr>
              <a:t>	    </a:t>
            </a:r>
            <a:r>
              <a:rPr lang="en-US" altLang="en-US" sz="2000" b="1" dirty="0">
                <a:solidFill>
                  <a:srgbClr val="008000"/>
                </a:solidFill>
                <a:cs typeface="Times New Roman" pitchFamily="18" charset="0"/>
              </a:rPr>
              <a:t>m</a:t>
            </a:r>
            <a:r>
              <a:rPr lang="en-US" altLang="en-US" sz="2000" dirty="0">
                <a:solidFill>
                  <a:srgbClr val="008000"/>
                </a:solidFill>
                <a:cs typeface="Times New Roman" pitchFamily="18" charset="0"/>
              </a:rPr>
              <a:t> = Number of edges</a:t>
            </a:r>
            <a:endParaRPr lang="en-US" altLang="ko-KR" sz="2000" b="1" dirty="0">
              <a:ea typeface="굴림" pitchFamily="34" charset="-127"/>
              <a:cs typeface="Times New Roman" pitchFamily="18" charset="0"/>
            </a:endParaRPr>
          </a:p>
          <a:p>
            <a:pPr lvl="1" eaLnBrk="1" hangingPunct="1"/>
            <a:r>
              <a:rPr lang="en-US" altLang="ko-KR" sz="2000" b="1" dirty="0">
                <a:ea typeface="굴림" pitchFamily="34" charset="-127"/>
                <a:cs typeface="Times New Roman" pitchFamily="18" charset="0"/>
              </a:rPr>
              <a:t>For a complete graph with </a:t>
            </a:r>
            <a:r>
              <a:rPr lang="en-US" altLang="ko-KR" sz="2000" b="1" i="1" dirty="0">
                <a:solidFill>
                  <a:srgbClr val="FF0000"/>
                </a:solidFill>
                <a:ea typeface="굴림" pitchFamily="34" charset="-127"/>
                <a:cs typeface="Times New Roman" pitchFamily="18" charset="0"/>
              </a:rPr>
              <a:t>n</a:t>
            </a:r>
            <a:r>
              <a:rPr lang="en-US" altLang="ko-KR" sz="2000" b="1" i="1" dirty="0">
                <a:ea typeface="굴림" pitchFamily="34" charset="-127"/>
                <a:cs typeface="Times New Roman" pitchFamily="18" charset="0"/>
              </a:rPr>
              <a:t> </a:t>
            </a:r>
            <a:r>
              <a:rPr lang="en-US" altLang="ko-KR" sz="2000" b="1" dirty="0">
                <a:ea typeface="굴림" pitchFamily="34" charset="-127"/>
                <a:cs typeface="Times New Roman" pitchFamily="18" charset="0"/>
              </a:rPr>
              <a:t>vertices, the number of edges is </a:t>
            </a:r>
            <a:r>
              <a:rPr lang="en-US" altLang="ko-KR" sz="2000" b="1" i="1" dirty="0">
                <a:solidFill>
                  <a:srgbClr val="FF0000"/>
                </a:solidFill>
                <a:ea typeface="굴림" pitchFamily="34" charset="-127"/>
                <a:cs typeface="Times New Roman" pitchFamily="18" charset="0"/>
              </a:rPr>
              <a:t>n(n – 1)/2</a:t>
            </a:r>
            <a:r>
              <a:rPr lang="en-US" altLang="ko-KR" sz="2000" b="1" dirty="0">
                <a:ea typeface="굴림" pitchFamily="34" charset="-127"/>
                <a:cs typeface="Times New Roman" pitchFamily="18" charset="0"/>
              </a:rPr>
              <a:t>. A graph with 6 vertices needs 15 edges to be complete	</a:t>
            </a:r>
            <a:endParaRPr lang="ur-PK" altLang="ko-KR" sz="2000" b="1" dirty="0">
              <a:cs typeface="휴먼매직체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9138" y="3836988"/>
            <a:ext cx="5122862" cy="248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143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cap="none">
                <a:ea typeface="굴림" pitchFamily="34" charset="-127"/>
                <a:cs typeface="Times New Roman" pitchFamily="18" charset="0"/>
              </a:rPr>
              <a:t>GRAPH TERMINOLOGIES</a:t>
            </a:r>
            <a:endParaRPr lang="ur-PK" altLang="ko-KR" cap="none">
              <a:cs typeface="휴먼매직체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2075204" y="1984376"/>
            <a:ext cx="7467600" cy="48736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400" b="1" dirty="0">
                <a:solidFill>
                  <a:srgbClr val="CC3300"/>
                </a:solidFill>
                <a:ea typeface="굴림" pitchFamily="34" charset="-127"/>
                <a:cs typeface="Times New Roman" pitchFamily="18" charset="0"/>
              </a:rPr>
              <a:t>Degree of a node</a:t>
            </a:r>
          </a:p>
          <a:p>
            <a:pPr lvl="1" eaLnBrk="1" hangingPunct="1"/>
            <a:r>
              <a:rPr lang="en-US" altLang="ko-KR" sz="2400" b="1" dirty="0">
                <a:ea typeface="굴림" pitchFamily="34" charset="-127"/>
                <a:cs typeface="Times New Roman" pitchFamily="18" charset="0"/>
              </a:rPr>
              <a:t>In an Undirected graph, the total number of edges linked to a node is called a degree of that node.</a:t>
            </a:r>
          </a:p>
          <a:p>
            <a:pPr lvl="1" eaLnBrk="1" hangingPunct="1"/>
            <a:r>
              <a:rPr lang="en-US" altLang="ko-KR" sz="2400" b="1" dirty="0">
                <a:ea typeface="굴림" pitchFamily="34" charset="-127"/>
                <a:cs typeface="Times New Roman" pitchFamily="18" charset="0"/>
              </a:rPr>
              <a:t>For directed graph there are two degree for every node</a:t>
            </a:r>
          </a:p>
          <a:p>
            <a:pPr lvl="2" eaLnBrk="1" hangingPunct="1"/>
            <a:r>
              <a:rPr lang="en-US" altLang="ko-KR" sz="2400" b="1" u="sng" dirty="0" err="1">
                <a:solidFill>
                  <a:srgbClr val="FF0000"/>
                </a:solidFill>
                <a:ea typeface="굴림" pitchFamily="34" charset="-127"/>
                <a:cs typeface="Times New Roman" pitchFamily="18" charset="0"/>
              </a:rPr>
              <a:t>Indegree</a:t>
            </a:r>
            <a:endParaRPr lang="en-US" altLang="ko-KR" sz="2400" b="1" u="sng" dirty="0">
              <a:solidFill>
                <a:srgbClr val="FF0000"/>
              </a:solidFill>
              <a:ea typeface="굴림" pitchFamily="34" charset="-127"/>
              <a:cs typeface="Times New Roman" pitchFamily="18" charset="0"/>
            </a:endParaRPr>
          </a:p>
          <a:p>
            <a:pPr lvl="3" eaLnBrk="1" hangingPunct="1"/>
            <a:r>
              <a:rPr lang="en-US" altLang="ko-KR" sz="2000" b="1" dirty="0">
                <a:ea typeface="굴림" pitchFamily="34" charset="-127"/>
                <a:cs typeface="Times New Roman" pitchFamily="18" charset="0"/>
              </a:rPr>
              <a:t>The </a:t>
            </a:r>
            <a:r>
              <a:rPr lang="en-US" altLang="ko-KR" sz="2000" b="1" dirty="0" err="1">
                <a:ea typeface="굴림" pitchFamily="34" charset="-127"/>
                <a:cs typeface="Times New Roman" pitchFamily="18" charset="0"/>
              </a:rPr>
              <a:t>indegree</a:t>
            </a:r>
            <a:r>
              <a:rPr lang="en-US" altLang="ko-KR" sz="2000" b="1" dirty="0">
                <a:ea typeface="굴림" pitchFamily="34" charset="-127"/>
                <a:cs typeface="Times New Roman" pitchFamily="18" charset="0"/>
              </a:rPr>
              <a:t> of a node is the total number of edges coming to that node. </a:t>
            </a:r>
          </a:p>
          <a:p>
            <a:pPr lvl="3" eaLnBrk="1" hangingPunct="1"/>
            <a:endParaRPr lang="en-US" altLang="ko-KR" sz="1800" b="1" dirty="0">
              <a:solidFill>
                <a:srgbClr val="FF0000"/>
              </a:solidFill>
              <a:ea typeface="굴림" pitchFamily="34" charset="-127"/>
              <a:cs typeface="Times New Roman" pitchFamily="18" charset="0"/>
            </a:endParaRPr>
          </a:p>
          <a:p>
            <a:pPr lvl="2" eaLnBrk="1" hangingPunct="1"/>
            <a:r>
              <a:rPr lang="en-US" altLang="ko-KR" sz="2400" b="1" u="sng" dirty="0" err="1">
                <a:solidFill>
                  <a:srgbClr val="FF0000"/>
                </a:solidFill>
                <a:ea typeface="굴림" pitchFamily="34" charset="-127"/>
                <a:cs typeface="Times New Roman" pitchFamily="18" charset="0"/>
              </a:rPr>
              <a:t>Outdegree</a:t>
            </a:r>
            <a:endParaRPr lang="en-US" altLang="ko-KR" sz="2400" b="1" u="sng" dirty="0">
              <a:solidFill>
                <a:srgbClr val="FF0000"/>
              </a:solidFill>
              <a:ea typeface="굴림" pitchFamily="34" charset="-127"/>
              <a:cs typeface="Times New Roman" pitchFamily="18" charset="0"/>
            </a:endParaRPr>
          </a:p>
          <a:p>
            <a:pPr lvl="3" eaLnBrk="1" hangingPunct="1"/>
            <a:r>
              <a:rPr lang="en-US" altLang="ko-KR" sz="2000" b="1" dirty="0">
                <a:ea typeface="굴림" pitchFamily="34" charset="-127"/>
                <a:cs typeface="Times New Roman" pitchFamily="18" charset="0"/>
              </a:rPr>
              <a:t>The </a:t>
            </a:r>
            <a:r>
              <a:rPr lang="en-US" altLang="ko-KR" sz="2000" b="1" dirty="0" err="1">
                <a:ea typeface="굴림" pitchFamily="34" charset="-127"/>
                <a:cs typeface="Times New Roman" pitchFamily="18" charset="0"/>
              </a:rPr>
              <a:t>outdegree</a:t>
            </a:r>
            <a:r>
              <a:rPr lang="en-US" altLang="ko-KR" sz="2000" b="1" dirty="0">
                <a:ea typeface="굴림" pitchFamily="34" charset="-127"/>
                <a:cs typeface="Times New Roman" pitchFamily="18" charset="0"/>
              </a:rPr>
              <a:t> of a node is the total number of edges going out from that node</a:t>
            </a:r>
          </a:p>
          <a:p>
            <a:pPr lvl="1" eaLnBrk="1" hangingPunct="1"/>
            <a:endParaRPr lang="ur-PK" altLang="ko-KR" sz="2400" b="1" dirty="0">
              <a:cs typeface="휴먼매직체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6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E14775B-F163-4989-8A1D-0207BB5741AD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7772400" cy="762000"/>
          </a:xfrm>
        </p:spPr>
        <p:txBody>
          <a:bodyPr/>
          <a:lstStyle/>
          <a:p>
            <a:pPr rtl="0" eaLnBrk="1" hangingPunct="1"/>
            <a:r>
              <a:rPr lang="en-US" altLang="en-US" dirty="0"/>
              <a:t>What is a Graph?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24000" y="990600"/>
            <a:ext cx="8077200" cy="4572000"/>
          </a:xfrm>
        </p:spPr>
        <p:txBody>
          <a:bodyPr/>
          <a:lstStyle/>
          <a:p>
            <a:pPr algn="l" rtl="0" eaLnBrk="1" hangingPunct="1"/>
            <a:r>
              <a:rPr lang="en-US" altLang="ko-KR" b="1" dirty="0">
                <a:latin typeface="Arial" pitchFamily="34" charset="0"/>
                <a:ea typeface="굴림" pitchFamily="50" charset="-127"/>
                <a:cs typeface="Arial" pitchFamily="34" charset="0"/>
              </a:rPr>
              <a:t>A graph consists of a number of data items, each of which is called a vertex. Any vertex may be connected to any other, these connections are called edges.</a:t>
            </a:r>
          </a:p>
          <a:p>
            <a:pPr algn="l" rtl="0" eaLnBrk="1" hangingPunct="1"/>
            <a:r>
              <a:rPr lang="en-US" altLang="en-US" b="1" dirty="0">
                <a:latin typeface="Arial" pitchFamily="34" charset="0"/>
                <a:cs typeface="Arial" pitchFamily="34" charset="0"/>
              </a:rPr>
              <a:t>A graph G = (</a:t>
            </a:r>
            <a:r>
              <a:rPr lang="en-US" altLang="en-US" b="1" dirty="0">
                <a:solidFill>
                  <a:srgbClr val="FA2C25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altLang="en-US" b="1" dirty="0">
                <a:latin typeface="Arial" pitchFamily="34" charset="0"/>
                <a:cs typeface="Arial" pitchFamily="34" charset="0"/>
              </a:rPr>
              <a:t>,E) is composed of:</a:t>
            </a:r>
          </a:p>
          <a:p>
            <a:pPr algn="l" rtl="0" eaLnBrk="1" hangingPunct="1">
              <a:buFontTx/>
              <a:buNone/>
            </a:pPr>
            <a:r>
              <a:rPr lang="en-US" altLang="en-US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altLang="en-US" b="1" dirty="0">
                <a:solidFill>
                  <a:srgbClr val="FA2C25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altLang="en-US" b="1" dirty="0">
                <a:latin typeface="Arial" pitchFamily="34" charset="0"/>
                <a:cs typeface="Arial" pitchFamily="34" charset="0"/>
              </a:rPr>
              <a:t>: set of </a:t>
            </a:r>
            <a:r>
              <a:rPr lang="en-US" altLang="en-US" b="1" dirty="0">
                <a:solidFill>
                  <a:srgbClr val="FA2C25"/>
                </a:solidFill>
                <a:latin typeface="Arial" pitchFamily="34" charset="0"/>
                <a:cs typeface="Arial" pitchFamily="34" charset="0"/>
              </a:rPr>
              <a:t>vertices</a:t>
            </a:r>
          </a:p>
          <a:p>
            <a:pPr algn="l" rtl="0" eaLnBrk="1" hangingPunct="1">
              <a:buFontTx/>
              <a:buNone/>
            </a:pPr>
            <a:r>
              <a:rPr lang="en-US" altLang="en-US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alt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altLang="en-US" b="1" dirty="0">
                <a:latin typeface="Arial" pitchFamily="34" charset="0"/>
                <a:cs typeface="Arial" pitchFamily="34" charset="0"/>
              </a:rPr>
              <a:t>: set of</a:t>
            </a:r>
            <a:r>
              <a:rPr lang="en-US" altLang="en-US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edges</a:t>
            </a:r>
            <a:r>
              <a:rPr lang="en-US" altLang="en-US" b="1" dirty="0">
                <a:latin typeface="Arial" pitchFamily="34" charset="0"/>
                <a:cs typeface="Arial" pitchFamily="34" charset="0"/>
              </a:rPr>
              <a:t> connecting the </a:t>
            </a:r>
            <a:r>
              <a:rPr lang="en-US" altLang="en-US" b="1" dirty="0">
                <a:solidFill>
                  <a:srgbClr val="FA2C25"/>
                </a:solidFill>
                <a:latin typeface="Arial" pitchFamily="34" charset="0"/>
                <a:cs typeface="Arial" pitchFamily="34" charset="0"/>
              </a:rPr>
              <a:t>vertices</a:t>
            </a:r>
            <a:r>
              <a:rPr lang="en-US" altLang="en-US" b="1" dirty="0">
                <a:latin typeface="Arial" pitchFamily="34" charset="0"/>
                <a:cs typeface="Arial" pitchFamily="34" charset="0"/>
              </a:rPr>
              <a:t> in V</a:t>
            </a:r>
          </a:p>
          <a:p>
            <a:pPr algn="l" rtl="0" eaLnBrk="1" hangingPunct="1"/>
            <a:r>
              <a:rPr lang="en-US" altLang="en-US" b="1" dirty="0">
                <a:latin typeface="Arial" pitchFamily="34" charset="0"/>
                <a:cs typeface="Arial" pitchFamily="34" charset="0"/>
              </a:rPr>
              <a:t>An </a:t>
            </a:r>
            <a:r>
              <a:rPr lang="en-US" alt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edge</a:t>
            </a:r>
            <a:r>
              <a:rPr lang="en-US" altLang="en-US" b="1" dirty="0">
                <a:latin typeface="Arial" pitchFamily="34" charset="0"/>
                <a:cs typeface="Arial" pitchFamily="34" charset="0"/>
              </a:rPr>
              <a:t> e = (</a:t>
            </a:r>
            <a:r>
              <a:rPr lang="en-US" altLang="en-US" b="1" dirty="0" err="1">
                <a:latin typeface="Arial" pitchFamily="34" charset="0"/>
                <a:cs typeface="Arial" pitchFamily="34" charset="0"/>
              </a:rPr>
              <a:t>u,v</a:t>
            </a:r>
            <a:r>
              <a:rPr lang="en-US" altLang="en-US" b="1" dirty="0">
                <a:latin typeface="Arial" pitchFamily="34" charset="0"/>
                <a:cs typeface="Arial" pitchFamily="34" charset="0"/>
              </a:rPr>
              <a:t>) is a pair of </a:t>
            </a:r>
            <a:r>
              <a:rPr lang="en-US" altLang="en-US" b="1" dirty="0">
                <a:solidFill>
                  <a:srgbClr val="FA2C25"/>
                </a:solidFill>
                <a:latin typeface="Arial" pitchFamily="34" charset="0"/>
                <a:cs typeface="Arial" pitchFamily="34" charset="0"/>
              </a:rPr>
              <a:t>vertices</a:t>
            </a:r>
          </a:p>
          <a:p>
            <a:pPr algn="l" rtl="0" eaLnBrk="1" hangingPunct="1"/>
            <a:r>
              <a:rPr lang="en-US" altLang="en-US" b="1" dirty="0">
                <a:latin typeface="Arial" pitchFamily="34" charset="0"/>
                <a:cs typeface="Arial" pitchFamily="34" charset="0"/>
              </a:rPr>
              <a:t>Example: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518276" y="3983038"/>
            <a:ext cx="55563" cy="3016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518276" y="6257926"/>
            <a:ext cx="55563" cy="285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6518276" y="4013201"/>
            <a:ext cx="55563" cy="22447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7175" name="Freeform 7"/>
          <p:cNvSpPr>
            <a:spLocks/>
          </p:cNvSpPr>
          <p:nvPr/>
        </p:nvSpPr>
        <p:spPr bwMode="auto">
          <a:xfrm>
            <a:off x="6532564" y="6243639"/>
            <a:ext cx="53975" cy="58737"/>
          </a:xfrm>
          <a:custGeom>
            <a:avLst/>
            <a:gdLst>
              <a:gd name="T0" fmla="*/ 0 w 34"/>
              <a:gd name="T1" fmla="*/ 2147483647 h 37"/>
              <a:gd name="T2" fmla="*/ 2147483647 w 34"/>
              <a:gd name="T3" fmla="*/ 2147483647 h 37"/>
              <a:gd name="T4" fmla="*/ 2147483647 w 34"/>
              <a:gd name="T5" fmla="*/ 2147483647 h 37"/>
              <a:gd name="T6" fmla="*/ 2147483647 w 34"/>
              <a:gd name="T7" fmla="*/ 0 h 37"/>
              <a:gd name="T8" fmla="*/ 0 w 34"/>
              <a:gd name="T9" fmla="*/ 2147483647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"/>
              <a:gd name="T16" fmla="*/ 0 h 37"/>
              <a:gd name="T17" fmla="*/ 34 w 34"/>
              <a:gd name="T18" fmla="*/ 37 h 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" h="37">
                <a:moveTo>
                  <a:pt x="0" y="27"/>
                </a:moveTo>
                <a:lnTo>
                  <a:pt x="17" y="37"/>
                </a:lnTo>
                <a:lnTo>
                  <a:pt x="34" y="9"/>
                </a:lnTo>
                <a:lnTo>
                  <a:pt x="17" y="0"/>
                </a:lnTo>
                <a:lnTo>
                  <a:pt x="0" y="27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176" name="Freeform 8"/>
          <p:cNvSpPr>
            <a:spLocks/>
          </p:cNvSpPr>
          <p:nvPr/>
        </p:nvSpPr>
        <p:spPr bwMode="auto">
          <a:xfrm>
            <a:off x="5153026" y="5157789"/>
            <a:ext cx="53975" cy="73025"/>
          </a:xfrm>
          <a:custGeom>
            <a:avLst/>
            <a:gdLst>
              <a:gd name="T0" fmla="*/ 2147483647 w 34"/>
              <a:gd name="T1" fmla="*/ 2147483647 h 46"/>
              <a:gd name="T2" fmla="*/ 0 w 34"/>
              <a:gd name="T3" fmla="*/ 2147483647 h 46"/>
              <a:gd name="T4" fmla="*/ 2147483647 w 34"/>
              <a:gd name="T5" fmla="*/ 0 h 46"/>
              <a:gd name="T6" fmla="*/ 2147483647 w 34"/>
              <a:gd name="T7" fmla="*/ 2147483647 h 46"/>
              <a:gd name="T8" fmla="*/ 2147483647 w 34"/>
              <a:gd name="T9" fmla="*/ 2147483647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"/>
              <a:gd name="T16" fmla="*/ 0 h 46"/>
              <a:gd name="T17" fmla="*/ 34 w 34"/>
              <a:gd name="T18" fmla="*/ 46 h 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" h="46">
                <a:moveTo>
                  <a:pt x="17" y="46"/>
                </a:moveTo>
                <a:lnTo>
                  <a:pt x="0" y="37"/>
                </a:lnTo>
                <a:lnTo>
                  <a:pt x="25" y="0"/>
                </a:lnTo>
                <a:lnTo>
                  <a:pt x="34" y="18"/>
                </a:lnTo>
                <a:lnTo>
                  <a:pt x="17" y="46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177" name="Freeform 9"/>
          <p:cNvSpPr>
            <a:spLocks/>
          </p:cNvSpPr>
          <p:nvPr/>
        </p:nvSpPr>
        <p:spPr bwMode="auto">
          <a:xfrm>
            <a:off x="5180014" y="5186364"/>
            <a:ext cx="1379537" cy="1100137"/>
          </a:xfrm>
          <a:custGeom>
            <a:avLst/>
            <a:gdLst>
              <a:gd name="T0" fmla="*/ 2147483647 w 869"/>
              <a:gd name="T1" fmla="*/ 2147483647 h 693"/>
              <a:gd name="T2" fmla="*/ 2147483647 w 869"/>
              <a:gd name="T3" fmla="*/ 2147483647 h 693"/>
              <a:gd name="T4" fmla="*/ 2147483647 w 869"/>
              <a:gd name="T5" fmla="*/ 0 h 693"/>
              <a:gd name="T6" fmla="*/ 0 w 869"/>
              <a:gd name="T7" fmla="*/ 2147483647 h 693"/>
              <a:gd name="T8" fmla="*/ 2147483647 w 869"/>
              <a:gd name="T9" fmla="*/ 2147483647 h 6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9"/>
              <a:gd name="T16" fmla="*/ 0 h 693"/>
              <a:gd name="T17" fmla="*/ 869 w 869"/>
              <a:gd name="T18" fmla="*/ 693 h 6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9" h="693">
                <a:moveTo>
                  <a:pt x="852" y="693"/>
                </a:moveTo>
                <a:lnTo>
                  <a:pt x="869" y="666"/>
                </a:lnTo>
                <a:lnTo>
                  <a:pt x="17" y="0"/>
                </a:lnTo>
                <a:lnTo>
                  <a:pt x="0" y="28"/>
                </a:lnTo>
                <a:lnTo>
                  <a:pt x="852" y="693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178" name="Freeform 10"/>
          <p:cNvSpPr>
            <a:spLocks/>
          </p:cNvSpPr>
          <p:nvPr/>
        </p:nvSpPr>
        <p:spPr bwMode="auto">
          <a:xfrm>
            <a:off x="5180014" y="5186364"/>
            <a:ext cx="53975" cy="58737"/>
          </a:xfrm>
          <a:custGeom>
            <a:avLst/>
            <a:gdLst>
              <a:gd name="T0" fmla="*/ 0 w 34"/>
              <a:gd name="T1" fmla="*/ 2147483647 h 37"/>
              <a:gd name="T2" fmla="*/ 2147483647 w 34"/>
              <a:gd name="T3" fmla="*/ 2147483647 h 37"/>
              <a:gd name="T4" fmla="*/ 2147483647 w 34"/>
              <a:gd name="T5" fmla="*/ 2147483647 h 37"/>
              <a:gd name="T6" fmla="*/ 2147483647 w 34"/>
              <a:gd name="T7" fmla="*/ 0 h 37"/>
              <a:gd name="T8" fmla="*/ 0 w 34"/>
              <a:gd name="T9" fmla="*/ 2147483647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"/>
              <a:gd name="T16" fmla="*/ 0 h 37"/>
              <a:gd name="T17" fmla="*/ 34 w 34"/>
              <a:gd name="T18" fmla="*/ 37 h 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" h="37">
                <a:moveTo>
                  <a:pt x="0" y="28"/>
                </a:moveTo>
                <a:lnTo>
                  <a:pt x="17" y="37"/>
                </a:lnTo>
                <a:lnTo>
                  <a:pt x="34" y="9"/>
                </a:lnTo>
                <a:lnTo>
                  <a:pt x="26" y="0"/>
                </a:lnTo>
                <a:lnTo>
                  <a:pt x="0" y="28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179" name="Freeform 11"/>
          <p:cNvSpPr>
            <a:spLocks/>
          </p:cNvSpPr>
          <p:nvPr/>
        </p:nvSpPr>
        <p:spPr bwMode="auto">
          <a:xfrm>
            <a:off x="3800476" y="3968751"/>
            <a:ext cx="68263" cy="73025"/>
          </a:xfrm>
          <a:custGeom>
            <a:avLst/>
            <a:gdLst>
              <a:gd name="T0" fmla="*/ 2147483647 w 43"/>
              <a:gd name="T1" fmla="*/ 2147483647 h 46"/>
              <a:gd name="T2" fmla="*/ 0 w 43"/>
              <a:gd name="T3" fmla="*/ 2147483647 h 46"/>
              <a:gd name="T4" fmla="*/ 2147483647 w 43"/>
              <a:gd name="T5" fmla="*/ 0 h 46"/>
              <a:gd name="T6" fmla="*/ 2147483647 w 43"/>
              <a:gd name="T7" fmla="*/ 2147483647 h 46"/>
              <a:gd name="T8" fmla="*/ 2147483647 w 43"/>
              <a:gd name="T9" fmla="*/ 2147483647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"/>
              <a:gd name="T16" fmla="*/ 0 h 46"/>
              <a:gd name="T17" fmla="*/ 43 w 43"/>
              <a:gd name="T18" fmla="*/ 46 h 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" h="46">
                <a:moveTo>
                  <a:pt x="17" y="46"/>
                </a:moveTo>
                <a:lnTo>
                  <a:pt x="0" y="37"/>
                </a:lnTo>
                <a:lnTo>
                  <a:pt x="25" y="0"/>
                </a:lnTo>
                <a:lnTo>
                  <a:pt x="43" y="18"/>
                </a:lnTo>
                <a:lnTo>
                  <a:pt x="17" y="46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180" name="Freeform 12"/>
          <p:cNvSpPr>
            <a:spLocks/>
          </p:cNvSpPr>
          <p:nvPr/>
        </p:nvSpPr>
        <p:spPr bwMode="auto">
          <a:xfrm>
            <a:off x="3827464" y="3997325"/>
            <a:ext cx="1393825" cy="1233488"/>
          </a:xfrm>
          <a:custGeom>
            <a:avLst/>
            <a:gdLst>
              <a:gd name="T0" fmla="*/ 2147483647 w 878"/>
              <a:gd name="T1" fmla="*/ 2147483647 h 777"/>
              <a:gd name="T2" fmla="*/ 2147483647 w 878"/>
              <a:gd name="T3" fmla="*/ 2147483647 h 777"/>
              <a:gd name="T4" fmla="*/ 2147483647 w 878"/>
              <a:gd name="T5" fmla="*/ 0 h 777"/>
              <a:gd name="T6" fmla="*/ 0 w 878"/>
              <a:gd name="T7" fmla="*/ 2147483647 h 777"/>
              <a:gd name="T8" fmla="*/ 2147483647 w 878"/>
              <a:gd name="T9" fmla="*/ 2147483647 h 7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78"/>
              <a:gd name="T16" fmla="*/ 0 h 777"/>
              <a:gd name="T17" fmla="*/ 878 w 878"/>
              <a:gd name="T18" fmla="*/ 777 h 7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78" h="777">
                <a:moveTo>
                  <a:pt x="852" y="777"/>
                </a:moveTo>
                <a:lnTo>
                  <a:pt x="878" y="749"/>
                </a:lnTo>
                <a:lnTo>
                  <a:pt x="26" y="0"/>
                </a:lnTo>
                <a:lnTo>
                  <a:pt x="0" y="28"/>
                </a:lnTo>
                <a:lnTo>
                  <a:pt x="852" y="777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181" name="Freeform 13"/>
          <p:cNvSpPr>
            <a:spLocks/>
          </p:cNvSpPr>
          <p:nvPr/>
        </p:nvSpPr>
        <p:spPr bwMode="auto">
          <a:xfrm>
            <a:off x="5180014" y="5157789"/>
            <a:ext cx="53975" cy="73025"/>
          </a:xfrm>
          <a:custGeom>
            <a:avLst/>
            <a:gdLst>
              <a:gd name="T0" fmla="*/ 2147483647 w 34"/>
              <a:gd name="T1" fmla="*/ 2147483647 h 46"/>
              <a:gd name="T2" fmla="*/ 2147483647 w 34"/>
              <a:gd name="T3" fmla="*/ 2147483647 h 46"/>
              <a:gd name="T4" fmla="*/ 2147483647 w 34"/>
              <a:gd name="T5" fmla="*/ 0 h 46"/>
              <a:gd name="T6" fmla="*/ 0 w 34"/>
              <a:gd name="T7" fmla="*/ 2147483647 h 46"/>
              <a:gd name="T8" fmla="*/ 2147483647 w 34"/>
              <a:gd name="T9" fmla="*/ 2147483647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"/>
              <a:gd name="T16" fmla="*/ 0 h 46"/>
              <a:gd name="T17" fmla="*/ 34 w 34"/>
              <a:gd name="T18" fmla="*/ 46 h 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" h="46">
                <a:moveTo>
                  <a:pt x="17" y="46"/>
                </a:moveTo>
                <a:lnTo>
                  <a:pt x="34" y="37"/>
                </a:lnTo>
                <a:lnTo>
                  <a:pt x="17" y="0"/>
                </a:lnTo>
                <a:lnTo>
                  <a:pt x="0" y="18"/>
                </a:lnTo>
                <a:lnTo>
                  <a:pt x="17" y="46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182" name="Freeform 14"/>
          <p:cNvSpPr>
            <a:spLocks/>
          </p:cNvSpPr>
          <p:nvPr/>
        </p:nvSpPr>
        <p:spPr bwMode="auto">
          <a:xfrm>
            <a:off x="3800476" y="6243639"/>
            <a:ext cx="53975" cy="58737"/>
          </a:xfrm>
          <a:custGeom>
            <a:avLst/>
            <a:gdLst>
              <a:gd name="T0" fmla="*/ 2147483647 w 34"/>
              <a:gd name="T1" fmla="*/ 2147483647 h 37"/>
              <a:gd name="T2" fmla="*/ 2147483647 w 34"/>
              <a:gd name="T3" fmla="*/ 2147483647 h 37"/>
              <a:gd name="T4" fmla="*/ 0 w 34"/>
              <a:gd name="T5" fmla="*/ 2147483647 h 37"/>
              <a:gd name="T6" fmla="*/ 2147483647 w 34"/>
              <a:gd name="T7" fmla="*/ 0 h 37"/>
              <a:gd name="T8" fmla="*/ 2147483647 w 34"/>
              <a:gd name="T9" fmla="*/ 2147483647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"/>
              <a:gd name="T16" fmla="*/ 0 h 37"/>
              <a:gd name="T17" fmla="*/ 34 w 34"/>
              <a:gd name="T18" fmla="*/ 37 h 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" h="37">
                <a:moveTo>
                  <a:pt x="34" y="27"/>
                </a:moveTo>
                <a:lnTo>
                  <a:pt x="25" y="37"/>
                </a:lnTo>
                <a:lnTo>
                  <a:pt x="0" y="9"/>
                </a:lnTo>
                <a:lnTo>
                  <a:pt x="17" y="0"/>
                </a:lnTo>
                <a:lnTo>
                  <a:pt x="34" y="27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183" name="Freeform 15"/>
          <p:cNvSpPr>
            <a:spLocks/>
          </p:cNvSpPr>
          <p:nvPr/>
        </p:nvSpPr>
        <p:spPr bwMode="auto">
          <a:xfrm>
            <a:off x="3827464" y="5186364"/>
            <a:ext cx="1379537" cy="1100137"/>
          </a:xfrm>
          <a:custGeom>
            <a:avLst/>
            <a:gdLst>
              <a:gd name="T0" fmla="*/ 2147483647 w 869"/>
              <a:gd name="T1" fmla="*/ 2147483647 h 693"/>
              <a:gd name="T2" fmla="*/ 2147483647 w 869"/>
              <a:gd name="T3" fmla="*/ 0 h 693"/>
              <a:gd name="T4" fmla="*/ 0 w 869"/>
              <a:gd name="T5" fmla="*/ 2147483647 h 693"/>
              <a:gd name="T6" fmla="*/ 2147483647 w 869"/>
              <a:gd name="T7" fmla="*/ 2147483647 h 693"/>
              <a:gd name="T8" fmla="*/ 2147483647 w 869"/>
              <a:gd name="T9" fmla="*/ 2147483647 h 6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9"/>
              <a:gd name="T16" fmla="*/ 0 h 693"/>
              <a:gd name="T17" fmla="*/ 869 w 869"/>
              <a:gd name="T18" fmla="*/ 693 h 6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9" h="693">
                <a:moveTo>
                  <a:pt x="869" y="28"/>
                </a:moveTo>
                <a:lnTo>
                  <a:pt x="852" y="0"/>
                </a:lnTo>
                <a:lnTo>
                  <a:pt x="0" y="666"/>
                </a:lnTo>
                <a:lnTo>
                  <a:pt x="17" y="693"/>
                </a:lnTo>
                <a:lnTo>
                  <a:pt x="869" y="28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3813176" y="3983038"/>
            <a:ext cx="55563" cy="3016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3813176" y="6257926"/>
            <a:ext cx="55563" cy="285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3813176" y="4013201"/>
            <a:ext cx="55563" cy="22447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3813175" y="3983039"/>
            <a:ext cx="26988" cy="587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6545264" y="3983039"/>
            <a:ext cx="28575" cy="587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3840163" y="3983039"/>
            <a:ext cx="2705100" cy="587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3813175" y="6227764"/>
            <a:ext cx="26988" cy="587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6545264" y="6227764"/>
            <a:ext cx="28575" cy="587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3840163" y="6227764"/>
            <a:ext cx="2705100" cy="587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7193" name="Oval 25"/>
          <p:cNvSpPr>
            <a:spLocks noChangeArrowheads="1"/>
          </p:cNvSpPr>
          <p:nvPr/>
        </p:nvSpPr>
        <p:spPr bwMode="auto">
          <a:xfrm>
            <a:off x="3595689" y="3748089"/>
            <a:ext cx="490537" cy="5286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7194" name="Oval 26"/>
          <p:cNvSpPr>
            <a:spLocks noChangeArrowheads="1"/>
          </p:cNvSpPr>
          <p:nvPr/>
        </p:nvSpPr>
        <p:spPr bwMode="auto">
          <a:xfrm>
            <a:off x="3602039" y="3754439"/>
            <a:ext cx="477837" cy="515937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7195" name="Oval 27"/>
          <p:cNvSpPr>
            <a:spLocks noChangeArrowheads="1"/>
          </p:cNvSpPr>
          <p:nvPr/>
        </p:nvSpPr>
        <p:spPr bwMode="auto">
          <a:xfrm>
            <a:off x="6299201" y="5994400"/>
            <a:ext cx="492125" cy="527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7196" name="Oval 28"/>
          <p:cNvSpPr>
            <a:spLocks noChangeArrowheads="1"/>
          </p:cNvSpPr>
          <p:nvPr/>
        </p:nvSpPr>
        <p:spPr bwMode="auto">
          <a:xfrm>
            <a:off x="6307139" y="5999164"/>
            <a:ext cx="477837" cy="517525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7197" name="Oval 29"/>
          <p:cNvSpPr>
            <a:spLocks noChangeArrowheads="1"/>
          </p:cNvSpPr>
          <p:nvPr/>
        </p:nvSpPr>
        <p:spPr bwMode="auto">
          <a:xfrm>
            <a:off x="4948239" y="4937125"/>
            <a:ext cx="490537" cy="528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7198" name="Oval 30"/>
          <p:cNvSpPr>
            <a:spLocks noChangeArrowheads="1"/>
          </p:cNvSpPr>
          <p:nvPr/>
        </p:nvSpPr>
        <p:spPr bwMode="auto">
          <a:xfrm>
            <a:off x="4954589" y="4943475"/>
            <a:ext cx="477837" cy="515938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7199" name="Oval 31"/>
          <p:cNvSpPr>
            <a:spLocks noChangeArrowheads="1"/>
          </p:cNvSpPr>
          <p:nvPr/>
        </p:nvSpPr>
        <p:spPr bwMode="auto">
          <a:xfrm>
            <a:off x="6299201" y="3748089"/>
            <a:ext cx="492125" cy="5286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7200" name="Oval 32"/>
          <p:cNvSpPr>
            <a:spLocks noChangeArrowheads="1"/>
          </p:cNvSpPr>
          <p:nvPr/>
        </p:nvSpPr>
        <p:spPr bwMode="auto">
          <a:xfrm>
            <a:off x="6307139" y="3754439"/>
            <a:ext cx="477837" cy="515937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7201" name="Oval 33"/>
          <p:cNvSpPr>
            <a:spLocks noChangeArrowheads="1"/>
          </p:cNvSpPr>
          <p:nvPr/>
        </p:nvSpPr>
        <p:spPr bwMode="auto">
          <a:xfrm>
            <a:off x="3595689" y="5994400"/>
            <a:ext cx="490537" cy="527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7202" name="Oval 34"/>
          <p:cNvSpPr>
            <a:spLocks noChangeArrowheads="1"/>
          </p:cNvSpPr>
          <p:nvPr/>
        </p:nvSpPr>
        <p:spPr bwMode="auto">
          <a:xfrm>
            <a:off x="3602039" y="5999164"/>
            <a:ext cx="477837" cy="517525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7203" name="Rectangle 35"/>
          <p:cNvSpPr>
            <a:spLocks noChangeArrowheads="1"/>
          </p:cNvSpPr>
          <p:nvPr/>
        </p:nvSpPr>
        <p:spPr bwMode="auto">
          <a:xfrm>
            <a:off x="3744913" y="3806826"/>
            <a:ext cx="15869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altLang="en-US" sz="200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7204" name="Rectangle 36"/>
          <p:cNvSpPr>
            <a:spLocks noChangeArrowheads="1"/>
          </p:cNvSpPr>
          <p:nvPr/>
        </p:nvSpPr>
        <p:spPr bwMode="auto">
          <a:xfrm>
            <a:off x="6450013" y="3851276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altLang="en-US" sz="200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auto">
          <a:xfrm>
            <a:off x="5111750" y="4995864"/>
            <a:ext cx="15869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altLang="en-US" sz="200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7206" name="Rectangle 38"/>
          <p:cNvSpPr>
            <a:spLocks noChangeArrowheads="1"/>
          </p:cNvSpPr>
          <p:nvPr/>
        </p:nvSpPr>
        <p:spPr bwMode="auto">
          <a:xfrm>
            <a:off x="3744913" y="6081714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altLang="en-US" sz="200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7207" name="Rectangle 39"/>
          <p:cNvSpPr>
            <a:spLocks noChangeArrowheads="1"/>
          </p:cNvSpPr>
          <p:nvPr/>
        </p:nvSpPr>
        <p:spPr bwMode="auto">
          <a:xfrm>
            <a:off x="6464300" y="6053139"/>
            <a:ext cx="15869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latin typeface="Times New Roman" pitchFamily="18" charset="0"/>
              </a:rPr>
              <a:t>e</a:t>
            </a:r>
            <a:endParaRPr lang="en-US" altLang="en-US" sz="200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7208" name="Rectangle 40"/>
          <p:cNvSpPr>
            <a:spLocks noChangeArrowheads="1"/>
          </p:cNvSpPr>
          <p:nvPr/>
        </p:nvSpPr>
        <p:spPr bwMode="auto">
          <a:xfrm>
            <a:off x="7696200" y="3886200"/>
            <a:ext cx="267493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A2C25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altLang="en-US"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 {a,b,c,d,e}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altLang="en-US"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 {(a,b),(a,c),(a,d),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(b,e),(c,d),(c,e),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(d,e)}</a:t>
            </a:r>
          </a:p>
        </p:txBody>
      </p:sp>
    </p:spTree>
    <p:extLst>
      <p:ext uri="{BB962C8B-B14F-4D97-AF65-F5344CB8AC3E}">
        <p14:creationId xmlns:p14="http://schemas.microsoft.com/office/powerpoint/2010/main" val="318908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xfrm>
            <a:off x="1981200" y="-76200"/>
            <a:ext cx="8229600" cy="1143000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cap="none" dirty="0">
                <a:ea typeface="굴림" pitchFamily="34" charset="-127"/>
                <a:cs typeface="Times New Roman" pitchFamily="18" charset="0"/>
              </a:rPr>
              <a:t>GRAPH TERMINOLOGIES</a:t>
            </a:r>
            <a:endParaRPr lang="ur-PK" altLang="ko-KR" cap="none" dirty="0">
              <a:cs typeface="휴먼매직체"/>
            </a:endParaRPr>
          </a:p>
        </p:txBody>
      </p:sp>
      <p:sp>
        <p:nvSpPr>
          <p:cNvPr id="25603" name="Oval 4"/>
          <p:cNvSpPr>
            <a:spLocks noChangeArrowheads="1"/>
          </p:cNvSpPr>
          <p:nvPr/>
        </p:nvSpPr>
        <p:spPr bwMode="auto">
          <a:xfrm>
            <a:off x="8899525" y="10556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5604" name="Oval 5"/>
          <p:cNvSpPr>
            <a:spLocks noChangeArrowheads="1"/>
          </p:cNvSpPr>
          <p:nvPr/>
        </p:nvSpPr>
        <p:spPr bwMode="auto">
          <a:xfrm>
            <a:off x="8213725" y="18176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25605" name="Oval 6"/>
          <p:cNvSpPr>
            <a:spLocks noChangeArrowheads="1"/>
          </p:cNvSpPr>
          <p:nvPr/>
        </p:nvSpPr>
        <p:spPr bwMode="auto">
          <a:xfrm>
            <a:off x="9585325" y="18176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25606" name="Line 7"/>
          <p:cNvSpPr>
            <a:spLocks noChangeShapeType="1"/>
          </p:cNvSpPr>
          <p:nvPr/>
        </p:nvSpPr>
        <p:spPr bwMode="auto">
          <a:xfrm flipH="1">
            <a:off x="8553450" y="1430339"/>
            <a:ext cx="407988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7" name="Line 8"/>
          <p:cNvSpPr>
            <a:spLocks noChangeShapeType="1"/>
          </p:cNvSpPr>
          <p:nvPr/>
        </p:nvSpPr>
        <p:spPr bwMode="auto">
          <a:xfrm>
            <a:off x="9274176" y="1430339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8" name="Oval 9"/>
          <p:cNvSpPr>
            <a:spLocks noChangeArrowheads="1"/>
          </p:cNvSpPr>
          <p:nvPr/>
        </p:nvSpPr>
        <p:spPr bwMode="auto">
          <a:xfrm>
            <a:off x="7831138" y="27146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25609" name="Oval 10"/>
          <p:cNvSpPr>
            <a:spLocks noChangeArrowheads="1"/>
          </p:cNvSpPr>
          <p:nvPr/>
        </p:nvSpPr>
        <p:spPr bwMode="auto">
          <a:xfrm>
            <a:off x="8591550" y="27273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25610" name="Line 11"/>
          <p:cNvSpPr>
            <a:spLocks noChangeShapeType="1"/>
          </p:cNvSpPr>
          <p:nvPr/>
        </p:nvSpPr>
        <p:spPr bwMode="auto">
          <a:xfrm flipH="1">
            <a:off x="8058151" y="2259014"/>
            <a:ext cx="263525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11" name="Line 12"/>
          <p:cNvSpPr>
            <a:spLocks noChangeShapeType="1"/>
          </p:cNvSpPr>
          <p:nvPr/>
        </p:nvSpPr>
        <p:spPr bwMode="auto">
          <a:xfrm>
            <a:off x="8509000" y="2273300"/>
            <a:ext cx="298450" cy="45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12" name="Oval 13"/>
          <p:cNvSpPr>
            <a:spLocks noChangeArrowheads="1"/>
          </p:cNvSpPr>
          <p:nvPr/>
        </p:nvSpPr>
        <p:spPr bwMode="auto">
          <a:xfrm>
            <a:off x="9236075" y="27162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25613" name="Oval 14"/>
          <p:cNvSpPr>
            <a:spLocks noChangeArrowheads="1"/>
          </p:cNvSpPr>
          <p:nvPr/>
        </p:nvSpPr>
        <p:spPr bwMode="auto">
          <a:xfrm>
            <a:off x="9980613" y="27146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25614" name="Line 15"/>
          <p:cNvSpPr>
            <a:spLocks noChangeShapeType="1"/>
          </p:cNvSpPr>
          <p:nvPr/>
        </p:nvSpPr>
        <p:spPr bwMode="auto">
          <a:xfrm flipH="1">
            <a:off x="9432925" y="2243138"/>
            <a:ext cx="273050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15" name="Line 16"/>
          <p:cNvSpPr>
            <a:spLocks noChangeShapeType="1"/>
          </p:cNvSpPr>
          <p:nvPr/>
        </p:nvSpPr>
        <p:spPr bwMode="auto">
          <a:xfrm>
            <a:off x="9909175" y="2255838"/>
            <a:ext cx="273050" cy="449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16" name="Rectangle 17"/>
          <p:cNvSpPr>
            <a:spLocks noChangeArrowheads="1"/>
          </p:cNvSpPr>
          <p:nvPr/>
        </p:nvSpPr>
        <p:spPr bwMode="auto">
          <a:xfrm>
            <a:off x="3186114" y="2865439"/>
            <a:ext cx="446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G</a:t>
            </a:r>
            <a:endParaRPr kumimoji="1" lang="en-US" altLang="zh-TW" sz="2000">
              <a:solidFill>
                <a:srgbClr val="000000"/>
              </a:solidFill>
              <a:latin typeface="Times New Roman" pitchFamily="18" charset="0"/>
              <a:ea typeface="新細明體" panose="02020500000000000000" pitchFamily="18" charset="-120"/>
            </a:endParaRPr>
          </a:p>
        </p:txBody>
      </p:sp>
      <p:sp>
        <p:nvSpPr>
          <p:cNvPr id="25618" name="Text Box 19"/>
          <p:cNvSpPr txBox="1">
            <a:spLocks noChangeArrowheads="1"/>
          </p:cNvSpPr>
          <p:nvPr/>
        </p:nvSpPr>
        <p:spPr bwMode="auto">
          <a:xfrm>
            <a:off x="3201110" y="109534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srgbClr val="CC3300"/>
                </a:solidFill>
                <a:latin typeface="Times New Roman" pitchFamily="18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25619" name="Text Box 20"/>
          <p:cNvSpPr txBox="1">
            <a:spLocks noChangeArrowheads="1"/>
          </p:cNvSpPr>
          <p:nvPr/>
        </p:nvSpPr>
        <p:spPr bwMode="auto">
          <a:xfrm>
            <a:off x="8985960" y="161604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srgbClr val="CC3300"/>
                </a:solidFill>
                <a:latin typeface="Times New Roman" pitchFamily="18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25620" name="Text Box 21"/>
          <p:cNvSpPr txBox="1">
            <a:spLocks noChangeArrowheads="1"/>
          </p:cNvSpPr>
          <p:nvPr/>
        </p:nvSpPr>
        <p:spPr bwMode="auto">
          <a:xfrm>
            <a:off x="8262060" y="233835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srgbClr val="CC3300"/>
                </a:solidFill>
                <a:latin typeface="Times New Roman" pitchFamily="18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25621" name="Text Box 22"/>
          <p:cNvSpPr txBox="1">
            <a:spLocks noChangeArrowheads="1"/>
          </p:cNvSpPr>
          <p:nvPr/>
        </p:nvSpPr>
        <p:spPr bwMode="auto">
          <a:xfrm>
            <a:off x="9638422" y="233835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srgbClr val="CC3300"/>
                </a:solidFill>
                <a:latin typeface="Times New Roman" pitchFamily="18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25622" name="Text Box 23"/>
          <p:cNvSpPr txBox="1">
            <a:spLocks noChangeArrowheads="1"/>
          </p:cNvSpPr>
          <p:nvPr/>
        </p:nvSpPr>
        <p:spPr bwMode="auto">
          <a:xfrm>
            <a:off x="7874710" y="330514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srgbClr val="CC3300"/>
                </a:solidFill>
                <a:latin typeface="Times New Roman" pitchFamily="18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25623" name="Text Box 24"/>
          <p:cNvSpPr txBox="1">
            <a:spLocks noChangeArrowheads="1"/>
          </p:cNvSpPr>
          <p:nvPr/>
        </p:nvSpPr>
        <p:spPr bwMode="auto">
          <a:xfrm>
            <a:off x="8616072" y="330832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srgbClr val="CC3300"/>
                </a:solidFill>
                <a:latin typeface="Times New Roman" pitchFamily="18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25624" name="Text Box 25"/>
          <p:cNvSpPr txBox="1">
            <a:spLocks noChangeArrowheads="1"/>
          </p:cNvSpPr>
          <p:nvPr/>
        </p:nvSpPr>
        <p:spPr bwMode="auto">
          <a:xfrm>
            <a:off x="9320922" y="329085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srgbClr val="CC3300"/>
                </a:solidFill>
                <a:latin typeface="Times New Roman" pitchFamily="18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25625" name="Text Box 26"/>
          <p:cNvSpPr txBox="1">
            <a:spLocks noChangeArrowheads="1"/>
          </p:cNvSpPr>
          <p:nvPr/>
        </p:nvSpPr>
        <p:spPr bwMode="auto">
          <a:xfrm>
            <a:off x="10114672" y="334324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srgbClr val="CC3300"/>
                </a:solidFill>
                <a:latin typeface="Times New Roman" pitchFamily="18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25626" name="Rectangle 27"/>
          <p:cNvSpPr>
            <a:spLocks noChangeArrowheads="1"/>
          </p:cNvSpPr>
          <p:nvPr/>
        </p:nvSpPr>
        <p:spPr bwMode="auto">
          <a:xfrm>
            <a:off x="2911059" y="4067939"/>
            <a:ext cx="1839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 dirty="0">
                <a:solidFill>
                  <a:srgbClr val="637052"/>
                </a:solidFill>
                <a:latin typeface="Times New Roman" pitchFamily="18" charset="0"/>
                <a:ea typeface="新細明體" panose="02020500000000000000" pitchFamily="18" charset="-120"/>
              </a:rPr>
              <a:t>Directed graph</a:t>
            </a:r>
          </a:p>
        </p:txBody>
      </p:sp>
      <p:sp>
        <p:nvSpPr>
          <p:cNvPr id="25627" name="Rectangle 28"/>
          <p:cNvSpPr>
            <a:spLocks noChangeArrowheads="1"/>
          </p:cNvSpPr>
          <p:nvPr/>
        </p:nvSpPr>
        <p:spPr bwMode="auto">
          <a:xfrm>
            <a:off x="3043239" y="4450626"/>
            <a:ext cx="13470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 dirty="0">
                <a:solidFill>
                  <a:srgbClr val="637052"/>
                </a:solidFill>
                <a:latin typeface="Times New Roman" pitchFamily="18" charset="0"/>
                <a:ea typeface="新細明體" panose="02020500000000000000" pitchFamily="18" charset="-120"/>
              </a:rPr>
              <a:t>in-degree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 dirty="0">
                <a:solidFill>
                  <a:srgbClr val="637052"/>
                </a:solidFill>
                <a:latin typeface="Times New Roman" pitchFamily="18" charset="0"/>
                <a:ea typeface="新細明體" panose="02020500000000000000" pitchFamily="18" charset="-120"/>
              </a:rPr>
              <a:t>out-degree</a:t>
            </a:r>
          </a:p>
        </p:txBody>
      </p:sp>
      <p:sp>
        <p:nvSpPr>
          <p:cNvPr id="25628" name="Oval 29"/>
          <p:cNvSpPr>
            <a:spLocks noChangeArrowheads="1"/>
          </p:cNvSpPr>
          <p:nvPr/>
        </p:nvSpPr>
        <p:spPr bwMode="auto">
          <a:xfrm>
            <a:off x="5432425" y="369887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5629" name="Oval 30"/>
          <p:cNvSpPr>
            <a:spLocks noChangeArrowheads="1"/>
          </p:cNvSpPr>
          <p:nvPr/>
        </p:nvSpPr>
        <p:spPr bwMode="auto">
          <a:xfrm>
            <a:off x="5430838" y="48021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25630" name="Oval 31"/>
          <p:cNvSpPr>
            <a:spLocks noChangeArrowheads="1"/>
          </p:cNvSpPr>
          <p:nvPr/>
        </p:nvSpPr>
        <p:spPr bwMode="auto">
          <a:xfrm>
            <a:off x="5446713" y="58213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25631" name="Line 32"/>
          <p:cNvSpPr>
            <a:spLocks noChangeShapeType="1"/>
          </p:cNvSpPr>
          <p:nvPr/>
        </p:nvSpPr>
        <p:spPr bwMode="auto">
          <a:xfrm>
            <a:off x="5668963" y="5257800"/>
            <a:ext cx="0" cy="55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32" name="Line 33"/>
          <p:cNvSpPr>
            <a:spLocks noChangeShapeType="1"/>
          </p:cNvSpPr>
          <p:nvPr/>
        </p:nvSpPr>
        <p:spPr bwMode="auto">
          <a:xfrm flipV="1">
            <a:off x="5846763" y="4087814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33" name="Line 34"/>
          <p:cNvSpPr>
            <a:spLocks noChangeShapeType="1"/>
          </p:cNvSpPr>
          <p:nvPr/>
        </p:nvSpPr>
        <p:spPr bwMode="auto">
          <a:xfrm>
            <a:off x="5478463" y="4114801"/>
            <a:ext cx="0" cy="735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35" name="Text Box 36"/>
          <p:cNvSpPr txBox="1">
            <a:spLocks noChangeArrowheads="1"/>
          </p:cNvSpPr>
          <p:nvPr/>
        </p:nvSpPr>
        <p:spPr bwMode="auto">
          <a:xfrm>
            <a:off x="6176963" y="3718868"/>
            <a:ext cx="1524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CC3300"/>
                </a:solidFill>
                <a:latin typeface="Times New Roman" pitchFamily="18" charset="0"/>
                <a:ea typeface="新細明體" panose="02020500000000000000" pitchFamily="18" charset="-120"/>
              </a:rPr>
              <a:t>in:1, out: 1</a:t>
            </a:r>
          </a:p>
        </p:txBody>
      </p:sp>
      <p:sp>
        <p:nvSpPr>
          <p:cNvPr id="25636" name="Text Box 37"/>
          <p:cNvSpPr txBox="1">
            <a:spLocks noChangeArrowheads="1"/>
          </p:cNvSpPr>
          <p:nvPr/>
        </p:nvSpPr>
        <p:spPr bwMode="auto">
          <a:xfrm>
            <a:off x="6194425" y="4795193"/>
            <a:ext cx="16017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>
                <a:solidFill>
                  <a:srgbClr val="CC3300"/>
                </a:solidFill>
                <a:latin typeface="Times New Roman" pitchFamily="18" charset="0"/>
                <a:ea typeface="新細明體" panose="02020500000000000000" pitchFamily="18" charset="-120"/>
              </a:rPr>
              <a:t>in: 1, out: 2</a:t>
            </a:r>
          </a:p>
        </p:txBody>
      </p:sp>
      <p:sp>
        <p:nvSpPr>
          <p:cNvPr id="25637" name="Text Box 38"/>
          <p:cNvSpPr txBox="1">
            <a:spLocks noChangeArrowheads="1"/>
          </p:cNvSpPr>
          <p:nvPr/>
        </p:nvSpPr>
        <p:spPr bwMode="auto">
          <a:xfrm>
            <a:off x="6229350" y="5800081"/>
            <a:ext cx="16017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>
                <a:solidFill>
                  <a:srgbClr val="CC3300"/>
                </a:solidFill>
                <a:latin typeface="Times New Roman" pitchFamily="18" charset="0"/>
                <a:ea typeface="新細明體" panose="02020500000000000000" pitchFamily="18" charset="-120"/>
              </a:rPr>
              <a:t>in: 1, out: 0</a:t>
            </a:r>
          </a:p>
        </p:txBody>
      </p:sp>
      <p:sp>
        <p:nvSpPr>
          <p:cNvPr id="25638" name="Oval 39"/>
          <p:cNvSpPr>
            <a:spLocks noChangeArrowheads="1"/>
          </p:cNvSpPr>
          <p:nvPr/>
        </p:nvSpPr>
        <p:spPr bwMode="auto">
          <a:xfrm>
            <a:off x="3108325" y="15287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5639" name="Oval 40"/>
          <p:cNvSpPr>
            <a:spLocks noChangeArrowheads="1"/>
          </p:cNvSpPr>
          <p:nvPr/>
        </p:nvSpPr>
        <p:spPr bwMode="auto">
          <a:xfrm>
            <a:off x="2422525" y="22907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25640" name="Oval 41"/>
          <p:cNvSpPr>
            <a:spLocks noChangeArrowheads="1"/>
          </p:cNvSpPr>
          <p:nvPr/>
        </p:nvSpPr>
        <p:spPr bwMode="auto">
          <a:xfrm>
            <a:off x="3794125" y="22907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25641" name="Oval 42"/>
          <p:cNvSpPr>
            <a:spLocks noChangeArrowheads="1"/>
          </p:cNvSpPr>
          <p:nvPr/>
        </p:nvSpPr>
        <p:spPr bwMode="auto">
          <a:xfrm>
            <a:off x="3108325" y="29003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25642" name="Line 43"/>
          <p:cNvSpPr>
            <a:spLocks noChangeShapeType="1"/>
          </p:cNvSpPr>
          <p:nvPr/>
        </p:nvSpPr>
        <p:spPr bwMode="auto">
          <a:xfrm>
            <a:off x="3330575" y="1979613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43" name="Line 44"/>
          <p:cNvSpPr>
            <a:spLocks noChangeShapeType="1"/>
          </p:cNvSpPr>
          <p:nvPr/>
        </p:nvSpPr>
        <p:spPr bwMode="auto">
          <a:xfrm>
            <a:off x="2873375" y="2513013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44" name="Line 45"/>
          <p:cNvSpPr>
            <a:spLocks noChangeShapeType="1"/>
          </p:cNvSpPr>
          <p:nvPr/>
        </p:nvSpPr>
        <p:spPr bwMode="auto">
          <a:xfrm flipH="1">
            <a:off x="2762250" y="1903414"/>
            <a:ext cx="407988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45" name="Line 46"/>
          <p:cNvSpPr>
            <a:spLocks noChangeShapeType="1"/>
          </p:cNvSpPr>
          <p:nvPr/>
        </p:nvSpPr>
        <p:spPr bwMode="auto">
          <a:xfrm>
            <a:off x="3482976" y="1903414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46" name="Line 47"/>
          <p:cNvSpPr>
            <a:spLocks noChangeShapeType="1"/>
          </p:cNvSpPr>
          <p:nvPr/>
        </p:nvSpPr>
        <p:spPr bwMode="auto">
          <a:xfrm>
            <a:off x="2747963" y="2719389"/>
            <a:ext cx="354012" cy="312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47" name="Line 48"/>
          <p:cNvSpPr>
            <a:spLocks noChangeShapeType="1"/>
          </p:cNvSpPr>
          <p:nvPr/>
        </p:nvSpPr>
        <p:spPr bwMode="auto">
          <a:xfrm flipH="1">
            <a:off x="3536951" y="2692401"/>
            <a:ext cx="32702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48" name="Text Box 49"/>
          <p:cNvSpPr txBox="1">
            <a:spLocks noChangeArrowheads="1"/>
          </p:cNvSpPr>
          <p:nvPr/>
        </p:nvSpPr>
        <p:spPr bwMode="auto">
          <a:xfrm>
            <a:off x="4171072" y="239709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srgbClr val="CC3300"/>
                </a:solidFill>
                <a:latin typeface="Times New Roman" pitchFamily="18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25649" name="Text Box 50"/>
          <p:cNvSpPr txBox="1">
            <a:spLocks noChangeArrowheads="1"/>
          </p:cNvSpPr>
          <p:nvPr/>
        </p:nvSpPr>
        <p:spPr bwMode="auto">
          <a:xfrm>
            <a:off x="2105735" y="234312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srgbClr val="CC3300"/>
                </a:solidFill>
                <a:latin typeface="Times New Roman" pitchFamily="18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25650" name="Text Box 51"/>
          <p:cNvSpPr txBox="1">
            <a:spLocks noChangeArrowheads="1"/>
          </p:cNvSpPr>
          <p:nvPr/>
        </p:nvSpPr>
        <p:spPr bwMode="auto">
          <a:xfrm>
            <a:off x="3466222" y="317338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srgbClr val="CC3300"/>
                </a:solidFill>
                <a:latin typeface="Times New Roman" pitchFamily="18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470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48996C5-73E2-4C20-BBD3-7D7C848D9483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>
                <a:ea typeface="굴림" pitchFamily="34" charset="-127"/>
                <a:cs typeface="Times New Roman" pitchFamily="18" charset="0"/>
              </a:rPr>
              <a:t>GRAPH TERMINOLOGIES</a:t>
            </a:r>
            <a:endParaRPr lang="en-US" dirty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/>
              <a:t>A </a:t>
            </a:r>
            <a:r>
              <a:rPr lang="en-US" sz="2800" b="1"/>
              <a:t>subgraph</a:t>
            </a:r>
            <a:r>
              <a:rPr lang="en-US" sz="2800"/>
              <a:t> of G is a graph G' such that V(G') </a:t>
            </a:r>
            <a:r>
              <a:rPr lang="en-US" sz="2800">
                <a:sym typeface="Symbol" pitchFamily="18" charset="2"/>
              </a:rPr>
              <a:t></a:t>
            </a:r>
            <a:r>
              <a:rPr lang="en-US" sz="2800"/>
              <a:t> V(G) and E(G') </a:t>
            </a:r>
            <a:r>
              <a:rPr lang="en-US" sz="2800">
                <a:sym typeface="Symbol" pitchFamily="18" charset="2"/>
              </a:rPr>
              <a:t></a:t>
            </a:r>
            <a:r>
              <a:rPr lang="en-US" sz="2800"/>
              <a:t> E(G).</a:t>
            </a:r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75" y="3141664"/>
            <a:ext cx="18859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24563" y="3213101"/>
            <a:ext cx="17907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3648076" y="5373688"/>
            <a:ext cx="475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itchFamily="18" charset="0"/>
              </a:rPr>
              <a:t>G 			G'</a:t>
            </a:r>
          </a:p>
        </p:txBody>
      </p:sp>
    </p:spTree>
    <p:extLst>
      <p:ext uri="{BB962C8B-B14F-4D97-AF65-F5344CB8AC3E}">
        <p14:creationId xmlns:p14="http://schemas.microsoft.com/office/powerpoint/2010/main" val="1039962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0470D6B-514C-4935-A093-877EACD54701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/>
              <a:t>Adjacency Matrix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sz="2400" dirty="0"/>
              <a:t>Table (2-dim Array)</a:t>
            </a:r>
          </a:p>
          <a:p>
            <a:pPr eaLnBrk="1" hangingPunct="1"/>
            <a:r>
              <a:rPr lang="en-US" sz="3600" dirty="0"/>
              <a:t>Adjacency List</a:t>
            </a:r>
          </a:p>
          <a:p>
            <a:pPr lvl="1" eaLnBrk="1" hangingPunct="1"/>
            <a:r>
              <a:rPr lang="en-US" sz="3200" dirty="0"/>
              <a:t>Linked List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Graph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166158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>
                <a:latin typeface="Arial" pitchFamily="34" charset="0"/>
                <a:cs typeface="Arial" pitchFamily="34" charset="0"/>
              </a:rPr>
              <a:t>Let G=(V,E) be a graph with n vertices.</a:t>
            </a:r>
          </a:p>
          <a:p>
            <a:r>
              <a:rPr lang="en-US" altLang="zh-TW" b="1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altLang="zh-TW" b="1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adjacency matrix</a:t>
            </a:r>
            <a:r>
              <a:rPr lang="en-US" altLang="zh-TW" b="1" dirty="0">
                <a:latin typeface="Arial" pitchFamily="34" charset="0"/>
                <a:cs typeface="Arial" pitchFamily="34" charset="0"/>
              </a:rPr>
              <a:t> of G is a two-dimensional n by n array, say </a:t>
            </a:r>
            <a:r>
              <a:rPr lang="en-US" altLang="zh-TW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adj_mat</a:t>
            </a:r>
            <a:endParaRPr lang="en-US" altLang="zh-TW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TW" b="1" dirty="0">
                <a:latin typeface="Arial" pitchFamily="34" charset="0"/>
                <a:cs typeface="Arial" pitchFamily="34" charset="0"/>
              </a:rPr>
              <a:t>If the edge (vi, </a:t>
            </a:r>
            <a:r>
              <a:rPr lang="en-US" altLang="zh-TW" b="1" dirty="0" err="1">
                <a:latin typeface="Arial" pitchFamily="34" charset="0"/>
                <a:cs typeface="Arial" pitchFamily="34" charset="0"/>
              </a:rPr>
              <a:t>vj</a:t>
            </a:r>
            <a:r>
              <a:rPr lang="en-US" altLang="zh-TW" b="1" dirty="0">
                <a:latin typeface="Arial" pitchFamily="34" charset="0"/>
                <a:cs typeface="Arial" pitchFamily="34" charset="0"/>
              </a:rPr>
              <a:t>) is in E(G), </a:t>
            </a:r>
            <a:r>
              <a:rPr lang="en-US" altLang="zh-TW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adj_mat</a:t>
            </a:r>
            <a:r>
              <a:rPr lang="en-US" altLang="zh-TW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zh-TW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TW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][j]=1</a:t>
            </a:r>
          </a:p>
          <a:p>
            <a:r>
              <a:rPr lang="en-US" altLang="zh-TW" b="1" dirty="0">
                <a:latin typeface="Arial" pitchFamily="34" charset="0"/>
                <a:cs typeface="Arial" pitchFamily="34" charset="0"/>
              </a:rPr>
              <a:t>If there is no such edge in E(G), </a:t>
            </a:r>
            <a:r>
              <a:rPr lang="en-US" altLang="zh-TW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adj_mat</a:t>
            </a:r>
            <a:r>
              <a:rPr lang="en-US" altLang="zh-TW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zh-TW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TW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][j]=0</a:t>
            </a:r>
          </a:p>
          <a:p>
            <a:r>
              <a:rPr lang="en-US" altLang="zh-TW" b="1" dirty="0">
                <a:latin typeface="Arial" pitchFamily="34" charset="0"/>
                <a:cs typeface="Arial" pitchFamily="34" charset="0"/>
              </a:rPr>
              <a:t>The adjacency matrix for an undirected graph is symmetric; since </a:t>
            </a:r>
            <a:r>
              <a:rPr lang="en-US" altLang="zh-TW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adj_mat</a:t>
            </a:r>
            <a:r>
              <a:rPr lang="en-US" altLang="zh-TW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zh-TW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TW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][j]=</a:t>
            </a:r>
            <a:r>
              <a:rPr lang="en-US" altLang="zh-TW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adj_mat</a:t>
            </a:r>
            <a:r>
              <a:rPr lang="en-US" altLang="zh-TW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[j][</a:t>
            </a:r>
            <a:r>
              <a:rPr lang="en-US" altLang="zh-TW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TW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 </a:t>
            </a:r>
          </a:p>
          <a:p>
            <a:r>
              <a:rPr lang="en-US" altLang="zh-TW" b="1" dirty="0">
                <a:latin typeface="Arial" pitchFamily="34" charset="0"/>
                <a:cs typeface="Arial" pitchFamily="34" charset="0"/>
              </a:rPr>
              <a:t>The adjacency matrix for a digraph may not be symmetric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708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38375" y="1357314"/>
            <a:ext cx="7874000" cy="4059237"/>
          </a:xfrm>
          <a:noFill/>
        </p:spPr>
      </p:pic>
      <p:sp>
        <p:nvSpPr>
          <p:cNvPr id="50180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Adjacency Matrix Representation</a:t>
            </a: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686826" y="4953716"/>
            <a:ext cx="5337175" cy="10064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For each edge </a:t>
            </a:r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(u,v)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 we set </a:t>
            </a:r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G[u][v]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 to true (1);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else it is false (0). If there are weights associated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with the edges, insert those instead.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787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2032001" y="3892551"/>
          <a:ext cx="1709737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762000" imgH="787400" progId="Equation.2">
                  <p:embed/>
                </p:oleObj>
              </mc:Choice>
              <mc:Fallback>
                <p:oleObj name="方程式" r:id="rId2" imgW="762000" imgH="787400" progId="Equation.2">
                  <p:embed/>
                  <p:pic>
                    <p:nvPicPr>
                      <p:cNvPr id="102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1" y="3892551"/>
                        <a:ext cx="1709737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/>
          </p:cNvGraphicFramePr>
          <p:nvPr/>
        </p:nvGraphicFramePr>
        <p:xfrm>
          <a:off x="4705350" y="3971926"/>
          <a:ext cx="122555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583947" imgH="596641" progId="Equation.2">
                  <p:embed/>
                </p:oleObj>
              </mc:Choice>
              <mc:Fallback>
                <p:oleObj name="方程式" r:id="rId4" imgW="583947" imgH="596641" progId="Equation.2">
                  <p:embed/>
                  <p:pic>
                    <p:nvPicPr>
                      <p:cNvPr id="102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3971926"/>
                        <a:ext cx="122555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39133"/>
              </p:ext>
            </p:extLst>
          </p:nvPr>
        </p:nvGraphicFramePr>
        <p:xfrm>
          <a:off x="6679676" y="2632075"/>
          <a:ext cx="3173412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485900" imgH="1549400" progId="Equation.2">
                  <p:embed/>
                </p:oleObj>
              </mc:Choice>
              <mc:Fallback>
                <p:oleObj name="方程式" r:id="rId6" imgW="1485900" imgH="1549400" progId="Equation.2">
                  <p:embed/>
                  <p:pic>
                    <p:nvPicPr>
                      <p:cNvPr id="102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9676" y="2632075"/>
                        <a:ext cx="3173412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601554" y="5510605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 dirty="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G</a:t>
            </a:r>
            <a:r>
              <a:rPr kumimoji="1" lang="en-US" altLang="zh-TW" sz="1600" dirty="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126777" y="5226051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 dirty="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G</a:t>
            </a:r>
            <a:r>
              <a:rPr kumimoji="1" lang="en-US" altLang="zh-TW" sz="1600" dirty="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064715" y="5770162"/>
            <a:ext cx="54822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 dirty="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G</a:t>
            </a:r>
            <a:r>
              <a:rPr kumimoji="1" lang="en-US" altLang="zh-TW" sz="1600" dirty="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033" name="Oval 9"/>
          <p:cNvSpPr>
            <a:spLocks noChangeArrowheads="1"/>
          </p:cNvSpPr>
          <p:nvPr/>
        </p:nvSpPr>
        <p:spPr bwMode="auto">
          <a:xfrm>
            <a:off x="2514600" y="2039937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637052"/>
                </a:solidFill>
                <a:latin typeface="Times New Roman" pitchFamily="18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auto">
          <a:xfrm>
            <a:off x="1828800" y="2801937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637052"/>
                </a:solidFill>
                <a:latin typeface="Times New Roman" pitchFamily="18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035" name="Oval 11"/>
          <p:cNvSpPr>
            <a:spLocks noChangeArrowheads="1"/>
          </p:cNvSpPr>
          <p:nvPr/>
        </p:nvSpPr>
        <p:spPr bwMode="auto">
          <a:xfrm>
            <a:off x="3200400" y="2801937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637052"/>
                </a:solidFill>
                <a:latin typeface="Times New Roman" pitchFamily="18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036" name="Oval 12"/>
          <p:cNvSpPr>
            <a:spLocks noChangeArrowheads="1"/>
          </p:cNvSpPr>
          <p:nvPr/>
        </p:nvSpPr>
        <p:spPr bwMode="auto">
          <a:xfrm>
            <a:off x="2514600" y="3411537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637052"/>
                </a:solidFill>
                <a:latin typeface="Times New Roman" pitchFamily="18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2736850" y="2490787"/>
            <a:ext cx="0" cy="914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279650" y="3024187"/>
            <a:ext cx="914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 flipH="1">
            <a:off x="2168526" y="2414588"/>
            <a:ext cx="407987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>
            <a:off x="2889251" y="2414588"/>
            <a:ext cx="422275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2154238" y="3230562"/>
            <a:ext cx="354013" cy="312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 flipH="1">
            <a:off x="2943226" y="3203576"/>
            <a:ext cx="327025" cy="339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3" name="Oval 19"/>
          <p:cNvSpPr>
            <a:spLocks noChangeArrowheads="1"/>
          </p:cNvSpPr>
          <p:nvPr/>
        </p:nvSpPr>
        <p:spPr bwMode="auto">
          <a:xfrm>
            <a:off x="4129087" y="250666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637052"/>
                </a:solidFill>
                <a:latin typeface="Times New Roman" pitchFamily="18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044" name="Oval 20"/>
          <p:cNvSpPr>
            <a:spLocks noChangeArrowheads="1"/>
          </p:cNvSpPr>
          <p:nvPr/>
        </p:nvSpPr>
        <p:spPr bwMode="auto">
          <a:xfrm>
            <a:off x="4127500" y="360997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637052"/>
                </a:solidFill>
                <a:latin typeface="Times New Roman" pitchFamily="18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045" name="Oval 21"/>
          <p:cNvSpPr>
            <a:spLocks noChangeArrowheads="1"/>
          </p:cNvSpPr>
          <p:nvPr/>
        </p:nvSpPr>
        <p:spPr bwMode="auto">
          <a:xfrm>
            <a:off x="4143375" y="46291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637052"/>
                </a:solidFill>
                <a:latin typeface="Times New Roman" pitchFamily="18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>
            <a:off x="4365625" y="4065587"/>
            <a:ext cx="0" cy="558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auto">
          <a:xfrm flipV="1">
            <a:off x="4543425" y="2895601"/>
            <a:ext cx="0" cy="720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8" name="Line 24"/>
          <p:cNvSpPr>
            <a:spLocks noChangeShapeType="1"/>
          </p:cNvSpPr>
          <p:nvPr/>
        </p:nvSpPr>
        <p:spPr bwMode="auto">
          <a:xfrm>
            <a:off x="4175125" y="2922588"/>
            <a:ext cx="0" cy="735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183315" y="140923"/>
            <a:ext cx="2870200" cy="2807064"/>
            <a:chOff x="638" y="550"/>
            <a:chExt cx="3238" cy="3218"/>
          </a:xfrm>
        </p:grpSpPr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1920" y="1332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000" b="1">
                  <a:solidFill>
                    <a:srgbClr val="637052"/>
                  </a:solidFill>
                  <a:latin typeface="Times New Roman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051" name="Line 27"/>
            <p:cNvSpPr>
              <a:spLocks noChangeShapeType="1"/>
            </p:cNvSpPr>
            <p:nvPr/>
          </p:nvSpPr>
          <p:spPr bwMode="auto">
            <a:xfrm>
              <a:off x="1728" y="948"/>
              <a:ext cx="300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52" name="Line 28"/>
            <p:cNvSpPr>
              <a:spLocks noChangeShapeType="1"/>
            </p:cNvSpPr>
            <p:nvPr/>
          </p:nvSpPr>
          <p:spPr bwMode="auto">
            <a:xfrm flipH="1">
              <a:off x="1812" y="1704"/>
              <a:ext cx="204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864" y="612"/>
              <a:ext cx="960" cy="1824"/>
              <a:chOff x="852" y="1116"/>
              <a:chExt cx="960" cy="1824"/>
            </a:xfrm>
          </p:grpSpPr>
          <p:sp>
            <p:nvSpPr>
              <p:cNvPr id="1065" name="Oval 30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000" b="1">
                    <a:solidFill>
                      <a:srgbClr val="637052"/>
                    </a:solidFill>
                    <a:latin typeface="Times New Roman" pitchFamily="18" charset="0"/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066" name="Oval 31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000" b="1">
                    <a:solidFill>
                      <a:srgbClr val="637052"/>
                    </a:solidFill>
                    <a:latin typeface="Times New Roman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067" name="Oval 32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000" b="1" dirty="0">
                    <a:solidFill>
                      <a:srgbClr val="637052"/>
                    </a:solidFill>
                    <a:latin typeface="Times New Roman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068" name="Line 33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69" name="Line 34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2916" y="576"/>
              <a:ext cx="960" cy="1824"/>
              <a:chOff x="852" y="1116"/>
              <a:chExt cx="960" cy="1824"/>
            </a:xfrm>
          </p:grpSpPr>
          <p:sp>
            <p:nvSpPr>
              <p:cNvPr id="1060" name="Oval 36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000" b="1">
                    <a:solidFill>
                      <a:srgbClr val="637052"/>
                    </a:solidFill>
                    <a:latin typeface="Times New Roman" pitchFamily="18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061" name="Oval 37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000" b="1" dirty="0">
                    <a:solidFill>
                      <a:srgbClr val="637052"/>
                    </a:solidFill>
                    <a:latin typeface="Times New Roman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062" name="Oval 38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000" b="1">
                    <a:solidFill>
                      <a:srgbClr val="637052"/>
                    </a:solidFill>
                    <a:latin typeface="Times New Roman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1063" name="Line 39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64" name="Line 40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055" name="Oval 41"/>
            <p:cNvSpPr>
              <a:spLocks noChangeArrowheads="1"/>
            </p:cNvSpPr>
            <p:nvPr/>
          </p:nvSpPr>
          <p:spPr bwMode="auto">
            <a:xfrm>
              <a:off x="2988" y="2940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000" b="1">
                  <a:solidFill>
                    <a:srgbClr val="637052"/>
                  </a:solidFill>
                  <a:latin typeface="Times New Roman" pitchFamily="18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1056" name="Line 42"/>
            <p:cNvSpPr>
              <a:spLocks noChangeShapeType="1"/>
            </p:cNvSpPr>
            <p:nvPr/>
          </p:nvSpPr>
          <p:spPr bwMode="auto">
            <a:xfrm flipH="1">
              <a:off x="3312" y="2388"/>
              <a:ext cx="252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57" name="Text Box 43"/>
            <p:cNvSpPr txBox="1">
              <a:spLocks noChangeArrowheads="1"/>
            </p:cNvSpPr>
            <p:nvPr/>
          </p:nvSpPr>
          <p:spPr bwMode="auto">
            <a:xfrm>
              <a:off x="638" y="550"/>
              <a:ext cx="208" cy="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ar-SA" altLang="ko-KR" sz="2000" b="1">
                <a:solidFill>
                  <a:srgbClr val="637052"/>
                </a:solidFill>
                <a:latin typeface="Times New Roman" pitchFamily="18" charset="0"/>
                <a:ea typeface="PMingLiU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1058" name="Rectangle 44"/>
            <p:cNvSpPr>
              <a:spLocks noChangeArrowheads="1"/>
            </p:cNvSpPr>
            <p:nvPr/>
          </p:nvSpPr>
          <p:spPr bwMode="auto">
            <a:xfrm>
              <a:off x="2728" y="593"/>
              <a:ext cx="208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ar-SA" altLang="ko-KR" sz="2000" b="1" baseline="-25000">
                <a:solidFill>
                  <a:srgbClr val="637052"/>
                </a:solidFill>
                <a:latin typeface="Times New Roman" pitchFamily="18" charset="0"/>
                <a:ea typeface="PMingLiU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1059" name="Rectangle 45"/>
            <p:cNvSpPr>
              <a:spLocks noChangeArrowheads="1"/>
            </p:cNvSpPr>
            <p:nvPr/>
          </p:nvSpPr>
          <p:spPr bwMode="auto">
            <a:xfrm>
              <a:off x="2525" y="3427"/>
              <a:ext cx="208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ar-SA" altLang="ko-KR" sz="2000" b="1" baseline="-25000">
                <a:solidFill>
                  <a:srgbClr val="637052"/>
                </a:solidFill>
                <a:latin typeface="Times New Roman" pitchFamily="18" charset="0"/>
                <a:ea typeface="PMingLiU" pitchFamily="18" charset="-120"/>
                <a:cs typeface="Arial" panose="020B0604020202020204" pitchFamily="34" charset="0"/>
              </a:endParaRPr>
            </a:p>
          </p:txBody>
        </p:sp>
      </p:grpSp>
      <p:sp>
        <p:nvSpPr>
          <p:cNvPr id="46" name="Rectangle 5"/>
          <p:cNvSpPr txBox="1">
            <a:spLocks noChangeArrowheads="1"/>
          </p:cNvSpPr>
          <p:nvPr/>
        </p:nvSpPr>
        <p:spPr>
          <a:xfrm>
            <a:off x="1676400" y="228600"/>
            <a:ext cx="4800600" cy="1143000"/>
          </a:xfrm>
          <a:prstGeom prst="rect">
            <a:avLst/>
          </a:prstGeom>
          <a:noFill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3000" cap="small" dirty="0">
                <a:solidFill>
                  <a:srgbClr val="637052"/>
                </a:solidFill>
                <a:latin typeface="Calibri Light" panose="020F0302020204030204"/>
              </a:rPr>
              <a:t>Adjacency Matrix Representation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C6BC6EC-23B7-4215-84ED-5D923701AF53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020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Representation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2117726" y="239395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i="1">
              <a:solidFill>
                <a:srgbClr val="000000"/>
              </a:solidFill>
              <a:latin typeface="Tahoma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590801" y="2895601"/>
            <a:ext cx="2563813" cy="1230313"/>
            <a:chOff x="1421" y="1256"/>
            <a:chExt cx="1615" cy="775"/>
          </a:xfrm>
        </p:grpSpPr>
        <p:sp>
          <p:nvSpPr>
            <p:cNvPr id="100361" name="Oval 9"/>
            <p:cNvSpPr>
              <a:spLocks noChangeArrowheads="1"/>
            </p:cNvSpPr>
            <p:nvPr/>
          </p:nvSpPr>
          <p:spPr bwMode="auto">
            <a:xfrm>
              <a:off x="1421" y="1771"/>
              <a:ext cx="277" cy="2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0362" name="Oval 10"/>
            <p:cNvSpPr>
              <a:spLocks noChangeArrowheads="1"/>
            </p:cNvSpPr>
            <p:nvPr/>
          </p:nvSpPr>
          <p:spPr bwMode="auto">
            <a:xfrm>
              <a:off x="1882" y="1256"/>
              <a:ext cx="277" cy="2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0363" name="Oval 11"/>
            <p:cNvSpPr>
              <a:spLocks noChangeArrowheads="1"/>
            </p:cNvSpPr>
            <p:nvPr/>
          </p:nvSpPr>
          <p:spPr bwMode="auto">
            <a:xfrm>
              <a:off x="2759" y="1776"/>
              <a:ext cx="277" cy="2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00364" name="Line 12"/>
            <p:cNvSpPr>
              <a:spLocks noChangeShapeType="1"/>
            </p:cNvSpPr>
            <p:nvPr/>
          </p:nvSpPr>
          <p:spPr bwMode="auto">
            <a:xfrm flipV="1">
              <a:off x="1638" y="1480"/>
              <a:ext cx="277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0365" name="Line 13"/>
            <p:cNvSpPr>
              <a:spLocks noChangeShapeType="1"/>
            </p:cNvSpPr>
            <p:nvPr/>
          </p:nvSpPr>
          <p:spPr bwMode="auto">
            <a:xfrm>
              <a:off x="1698" y="1911"/>
              <a:ext cx="10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cxnSp>
          <p:nvCxnSpPr>
            <p:cNvPr id="100366" name="AutoShape 14"/>
            <p:cNvCxnSpPr>
              <a:cxnSpLocks noChangeShapeType="1"/>
              <a:stCxn id="100361" idx="3"/>
              <a:endCxn id="100361" idx="1"/>
            </p:cNvCxnSpPr>
            <p:nvPr/>
          </p:nvCxnSpPr>
          <p:spPr bwMode="auto">
            <a:xfrm rot="5400000" flipH="1" flipV="1">
              <a:off x="1371" y="1898"/>
              <a:ext cx="181" cy="1"/>
            </a:xfrm>
            <a:prstGeom prst="curvedConnector5">
              <a:avLst>
                <a:gd name="adj1" fmla="val -46079"/>
                <a:gd name="adj2" fmla="val -34100000"/>
                <a:gd name="adj3" fmla="val 13137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100367" name="Line 15"/>
            <p:cNvSpPr>
              <a:spLocks noChangeShapeType="1"/>
            </p:cNvSpPr>
            <p:nvPr/>
          </p:nvSpPr>
          <p:spPr bwMode="auto">
            <a:xfrm>
              <a:off x="2160" y="1440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3429000" y="25590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8C8C8C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0369" name="Text Box 17"/>
          <p:cNvSpPr txBox="1">
            <a:spLocks noChangeArrowheads="1"/>
          </p:cNvSpPr>
          <p:nvPr/>
        </p:nvSpPr>
        <p:spPr bwMode="auto">
          <a:xfrm>
            <a:off x="4800600" y="4114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8C8C8C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0370" name="Text Box 18"/>
          <p:cNvSpPr txBox="1">
            <a:spLocks noChangeArrowheads="1"/>
          </p:cNvSpPr>
          <p:nvPr/>
        </p:nvSpPr>
        <p:spPr bwMode="auto">
          <a:xfrm>
            <a:off x="2667000" y="4114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8C8C8C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903914" y="2971800"/>
            <a:ext cx="2401887" cy="1219200"/>
            <a:chOff x="2567" y="2736"/>
            <a:chExt cx="1513" cy="768"/>
          </a:xfrm>
        </p:grpSpPr>
        <p:sp>
          <p:nvSpPr>
            <p:cNvPr id="100371" name="Text Box 19"/>
            <p:cNvSpPr txBox="1">
              <a:spLocks noChangeArrowheads="1"/>
            </p:cNvSpPr>
            <p:nvPr/>
          </p:nvSpPr>
          <p:spPr bwMode="auto">
            <a:xfrm>
              <a:off x="2567" y="2928"/>
              <a:ext cx="55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>
                  <a:solidFill>
                    <a:srgbClr val="000000"/>
                  </a:solidFill>
                  <a:latin typeface="Times New Roman" pitchFamily="18" charset="0"/>
                </a:rPr>
                <a:t>adj  = </a:t>
              </a:r>
            </a:p>
          </p:txBody>
        </p:sp>
        <p:sp>
          <p:nvSpPr>
            <p:cNvPr id="100372" name="Text Box 20"/>
            <p:cNvSpPr txBox="1">
              <a:spLocks noChangeArrowheads="1"/>
            </p:cNvSpPr>
            <p:nvPr/>
          </p:nvSpPr>
          <p:spPr bwMode="auto">
            <a:xfrm>
              <a:off x="3206" y="2985"/>
              <a:ext cx="80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>
                  <a:solidFill>
                    <a:srgbClr val="000000"/>
                  </a:solidFill>
                  <a:latin typeface="Times New Roman" pitchFamily="18" charset="0"/>
                </a:rPr>
                <a:t>0     0      1</a:t>
              </a:r>
            </a:p>
          </p:txBody>
        </p:sp>
        <p:sp>
          <p:nvSpPr>
            <p:cNvPr id="100373" name="Text Box 21"/>
            <p:cNvSpPr txBox="1">
              <a:spLocks noChangeArrowheads="1"/>
            </p:cNvSpPr>
            <p:nvPr/>
          </p:nvSpPr>
          <p:spPr bwMode="auto">
            <a:xfrm>
              <a:off x="3206" y="2736"/>
              <a:ext cx="80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>
                  <a:solidFill>
                    <a:srgbClr val="000000"/>
                  </a:solidFill>
                  <a:latin typeface="Times New Roman" pitchFamily="18" charset="0"/>
                </a:rPr>
                <a:t>1     1      1</a:t>
              </a:r>
            </a:p>
          </p:txBody>
        </p:sp>
        <p:sp>
          <p:nvSpPr>
            <p:cNvPr id="100374" name="Text Box 22"/>
            <p:cNvSpPr txBox="1">
              <a:spLocks noChangeArrowheads="1"/>
            </p:cNvSpPr>
            <p:nvPr/>
          </p:nvSpPr>
          <p:spPr bwMode="auto">
            <a:xfrm>
              <a:off x="3208" y="3225"/>
              <a:ext cx="80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>
                  <a:solidFill>
                    <a:srgbClr val="000000"/>
                  </a:solidFill>
                  <a:latin typeface="Times New Roman" pitchFamily="18" charset="0"/>
                </a:rPr>
                <a:t>0     0      0</a:t>
              </a:r>
            </a:p>
          </p:txBody>
        </p:sp>
        <p:sp>
          <p:nvSpPr>
            <p:cNvPr id="100375" name="AutoShape 23"/>
            <p:cNvSpPr>
              <a:spLocks noChangeArrowheads="1"/>
            </p:cNvSpPr>
            <p:nvPr/>
          </p:nvSpPr>
          <p:spPr bwMode="auto">
            <a:xfrm>
              <a:off x="3072" y="2736"/>
              <a:ext cx="1008" cy="768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0377" name="Text Box 25"/>
          <p:cNvSpPr txBox="1">
            <a:spLocks noChangeArrowheads="1"/>
          </p:cNvSpPr>
          <p:nvPr/>
        </p:nvSpPr>
        <p:spPr bwMode="auto">
          <a:xfrm>
            <a:off x="1828801" y="4648200"/>
            <a:ext cx="7772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For a </a:t>
            </a:r>
            <a:r>
              <a:rPr lang="en-US" sz="2400" i="1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weighted digraph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 which some </a:t>
            </a:r>
            <a:r>
              <a:rPr lang="en-US" sz="2400" i="1" dirty="0">
                <a:solidFill>
                  <a:srgbClr val="8C8C8C"/>
                </a:solidFill>
                <a:latin typeface="Arial" pitchFamily="34" charset="0"/>
                <a:cs typeface="Arial" pitchFamily="34" charset="0"/>
              </a:rPr>
              <a:t>cost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or </a:t>
            </a:r>
            <a:r>
              <a:rPr lang="en-US" sz="2400" i="1" dirty="0">
                <a:solidFill>
                  <a:srgbClr val="8C8C8C"/>
                </a:solidFill>
                <a:latin typeface="Arial" pitchFamily="34" charset="0"/>
                <a:cs typeface="Arial" pitchFamily="34" charset="0"/>
              </a:rPr>
              <a:t>weight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is associated with each arc, the cost of the arc from vertex </a:t>
            </a:r>
            <a:r>
              <a:rPr lang="en-US" sz="240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to vertex </a:t>
            </a:r>
            <a:r>
              <a:rPr lang="en-US" sz="2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is used instead of </a:t>
            </a:r>
            <a:r>
              <a:rPr lang="en-US" sz="2400" dirty="0">
                <a:solidFill>
                  <a:srgbClr val="8C8C8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 the adjacency matrix.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072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8229600" cy="4873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 matrix representation of a directed graph is useful in a variety of graph problems</a:t>
            </a:r>
          </a:p>
          <a:p>
            <a:pPr>
              <a:lnSpc>
                <a:spcPct val="150000"/>
              </a:lnSpc>
            </a:pPr>
            <a:r>
              <a:rPr lang="en-US" sz="28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Its’ straightforward to determine the in-degree and the out degree of any vertex: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sum of entries in </a:t>
            </a:r>
            <a:r>
              <a:rPr lang="en-US" sz="2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row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of the adjacency matrix is the </a:t>
            </a:r>
            <a:r>
              <a:rPr lang="en-US" sz="2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out-degree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of the </a:t>
            </a:r>
            <a:r>
              <a:rPr lang="en-US" sz="240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ith</a:t>
            </a:r>
            <a:r>
              <a:rPr lang="en-US" sz="2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vertex, and the sum of the entries in the </a:t>
            </a:r>
            <a:r>
              <a:rPr lang="en-US" sz="240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ith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is its </a:t>
            </a:r>
            <a:r>
              <a:rPr lang="en-US" sz="2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in-degree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solidFill>
                <a:schemeClr val="folHlink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2000" i="1" dirty="0">
              <a:solidFill>
                <a:schemeClr val="folHlink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8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representation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750144" y="1763911"/>
            <a:ext cx="48173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Deficiencies in matrix representation: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901266" y="2269257"/>
            <a:ext cx="83613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It does not store the data items in the vertices of the digraph, the letters A,B,C,D and E in the previous example.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1901266" y="3087723"/>
            <a:ext cx="850155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This problem can be remedied by creating an auxiliary array 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and store  the data item for the </a:t>
            </a:r>
            <a:r>
              <a:rPr lang="en-US" sz="2400" i="1" dirty="0" err="1">
                <a:solidFill>
                  <a:srgbClr val="FF0000"/>
                </a:solidFill>
                <a:latin typeface="Times New Roman" pitchFamily="18" charset="0"/>
              </a:rPr>
              <a:t>ith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vertex in 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</a:rPr>
              <a:t>data[</a:t>
            </a:r>
            <a:r>
              <a:rPr lang="en-US" sz="2400" i="1" dirty="0" err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</a:rPr>
              <a:t>]</a:t>
            </a:r>
            <a:r>
              <a:rPr lang="en-US" sz="2400" i="1" dirty="0">
                <a:solidFill>
                  <a:srgbClr val="8C8C8C"/>
                </a:solidFill>
                <a:latin typeface="Times New Roman" pitchFamily="18" charset="0"/>
              </a:rPr>
              <a:t>.</a:t>
            </a:r>
          </a:p>
        </p:txBody>
      </p:sp>
      <p:grpSp>
        <p:nvGrpSpPr>
          <p:cNvPr id="103431" name="Group 7"/>
          <p:cNvGrpSpPr>
            <a:grpSpLocks/>
          </p:cNvGrpSpPr>
          <p:nvPr/>
        </p:nvGrpSpPr>
        <p:grpSpPr bwMode="auto">
          <a:xfrm>
            <a:off x="1981200" y="3962400"/>
            <a:ext cx="2687638" cy="1657350"/>
            <a:chOff x="3275" y="1232"/>
            <a:chExt cx="1693" cy="1044"/>
          </a:xfrm>
        </p:grpSpPr>
        <p:sp>
          <p:nvSpPr>
            <p:cNvPr id="103432" name="Text Box 8"/>
            <p:cNvSpPr txBox="1">
              <a:spLocks noChangeArrowheads="1"/>
            </p:cNvSpPr>
            <p:nvPr/>
          </p:nvSpPr>
          <p:spPr bwMode="auto">
            <a:xfrm>
              <a:off x="3936" y="1248"/>
              <a:ext cx="1005" cy="1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0   1   1   0   1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0   0   1   0   0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0   1   0   1   0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0   0   0   1   0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0   0   0   0   0</a:t>
              </a:r>
            </a:p>
          </p:txBody>
        </p:sp>
        <p:sp>
          <p:nvSpPr>
            <p:cNvPr id="103433" name="Text Box 9"/>
            <p:cNvSpPr txBox="1">
              <a:spLocks noChangeArrowheads="1"/>
            </p:cNvSpPr>
            <p:nvPr/>
          </p:nvSpPr>
          <p:spPr bwMode="auto">
            <a:xfrm>
              <a:off x="3275" y="1584"/>
              <a:ext cx="5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>
                  <a:solidFill>
                    <a:srgbClr val="000000"/>
                  </a:solidFill>
                  <a:latin typeface="Times New Roman" pitchFamily="18" charset="0"/>
                </a:rPr>
                <a:t>adj = </a:t>
              </a:r>
            </a:p>
          </p:txBody>
        </p:sp>
        <p:sp>
          <p:nvSpPr>
            <p:cNvPr id="103434" name="AutoShape 10"/>
            <p:cNvSpPr>
              <a:spLocks noChangeArrowheads="1"/>
            </p:cNvSpPr>
            <p:nvPr/>
          </p:nvSpPr>
          <p:spPr bwMode="auto">
            <a:xfrm>
              <a:off x="3816" y="1232"/>
              <a:ext cx="1152" cy="1008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03438" name="Group 14"/>
          <p:cNvGrpSpPr>
            <a:grpSpLocks/>
          </p:cNvGrpSpPr>
          <p:nvPr/>
        </p:nvGrpSpPr>
        <p:grpSpPr bwMode="auto">
          <a:xfrm>
            <a:off x="5562600" y="3924300"/>
            <a:ext cx="1385888" cy="1631950"/>
            <a:chOff x="3143" y="2424"/>
            <a:chExt cx="873" cy="1028"/>
          </a:xfrm>
        </p:grpSpPr>
        <p:sp>
          <p:nvSpPr>
            <p:cNvPr id="103435" name="Text Box 11"/>
            <p:cNvSpPr txBox="1">
              <a:spLocks noChangeArrowheads="1"/>
            </p:cNvSpPr>
            <p:nvPr/>
          </p:nvSpPr>
          <p:spPr bwMode="auto">
            <a:xfrm>
              <a:off x="3143" y="2793"/>
              <a:ext cx="55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>
                  <a:solidFill>
                    <a:srgbClr val="000000"/>
                  </a:solidFill>
                  <a:latin typeface="Times New Roman" pitchFamily="18" charset="0"/>
                </a:rPr>
                <a:t>data =</a:t>
              </a:r>
            </a:p>
          </p:txBody>
        </p:sp>
        <p:sp>
          <p:nvSpPr>
            <p:cNvPr id="103436" name="Text Box 12"/>
            <p:cNvSpPr txBox="1">
              <a:spLocks noChangeArrowheads="1"/>
            </p:cNvSpPr>
            <p:nvPr/>
          </p:nvSpPr>
          <p:spPr bwMode="auto">
            <a:xfrm>
              <a:off x="3782" y="2424"/>
              <a:ext cx="233" cy="1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3437" name="AutoShape 13"/>
            <p:cNvSpPr>
              <a:spLocks noChangeArrowheads="1"/>
            </p:cNvSpPr>
            <p:nvPr/>
          </p:nvSpPr>
          <p:spPr bwMode="auto">
            <a:xfrm>
              <a:off x="3776" y="2448"/>
              <a:ext cx="240" cy="96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188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5BBAB5-CA73-41AB-AB76-432CA3A32BF4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>
              <a:latin typeface="Times New Roman" pitchFamily="18" charset="0"/>
            </a:endParaRPr>
          </a:p>
        </p:txBody>
      </p:sp>
      <p:pic>
        <p:nvPicPr>
          <p:cNvPr id="3891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95550" y="1844675"/>
            <a:ext cx="7278688" cy="3684588"/>
          </a:xfrm>
          <a:noFill/>
        </p:spPr>
      </p:pic>
      <p:sp>
        <p:nvSpPr>
          <p:cNvPr id="51204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Adjacency List Representation</a:t>
            </a: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2351089" y="1700213"/>
            <a:ext cx="3824287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itchFamily="18" charset="0"/>
              </a:rPr>
              <a:t>Using Table (a 2-dim array)</a:t>
            </a:r>
          </a:p>
        </p:txBody>
      </p:sp>
      <p:sp>
        <p:nvSpPr>
          <p:cNvPr id="38918" name="Text Box 7"/>
          <p:cNvSpPr txBox="1">
            <a:spLocks noChangeArrowheads="1"/>
          </p:cNvSpPr>
          <p:nvPr/>
        </p:nvSpPr>
        <p:spPr bwMode="auto">
          <a:xfrm>
            <a:off x="2809875" y="5715001"/>
            <a:ext cx="621030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For each vertex we keep a list of adjacent vertices.</a:t>
            </a:r>
          </a:p>
        </p:txBody>
      </p:sp>
    </p:spTree>
    <p:extLst>
      <p:ext uri="{BB962C8B-B14F-4D97-AF65-F5344CB8AC3E}">
        <p14:creationId xmlns:p14="http://schemas.microsoft.com/office/powerpoint/2010/main" val="47460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-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Applications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914400"/>
            <a:ext cx="86106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rgbClr val="FA2C25"/>
                </a:solidFill>
              </a:rPr>
              <a:t>Networks</a:t>
            </a:r>
            <a:r>
              <a:rPr lang="en-US" altLang="en-US" sz="2800" dirty="0"/>
              <a:t> (Roads, flights, communications)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722" y="1524000"/>
            <a:ext cx="7124478" cy="4796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E14775B-F163-4989-8A1D-0207BB5741AD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721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2841625" y="1981201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603625" y="1981201"/>
            <a:ext cx="700088" cy="327025"/>
            <a:chOff x="947" y="1282"/>
            <a:chExt cx="441" cy="206"/>
          </a:xfrm>
        </p:grpSpPr>
        <p:sp>
          <p:nvSpPr>
            <p:cNvPr id="31962" name="Rectangle 4"/>
            <p:cNvSpPr>
              <a:spLocks noChangeArrowheads="1"/>
            </p:cNvSpPr>
            <p:nvPr/>
          </p:nvSpPr>
          <p:spPr bwMode="auto">
            <a:xfrm>
              <a:off x="947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31963" name="Line 5"/>
            <p:cNvSpPr>
              <a:spLocks noChangeShapeType="1"/>
            </p:cNvSpPr>
            <p:nvPr/>
          </p:nvSpPr>
          <p:spPr bwMode="auto">
            <a:xfrm>
              <a:off x="1200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594225" y="1981201"/>
            <a:ext cx="700088" cy="327025"/>
            <a:chOff x="1571" y="1282"/>
            <a:chExt cx="441" cy="206"/>
          </a:xfrm>
        </p:grpSpPr>
        <p:sp>
          <p:nvSpPr>
            <p:cNvPr id="31960" name="Rectangle 7"/>
            <p:cNvSpPr>
              <a:spLocks noChangeArrowheads="1"/>
            </p:cNvSpPr>
            <p:nvPr/>
          </p:nvSpPr>
          <p:spPr bwMode="auto">
            <a:xfrm>
              <a:off x="1571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31961" name="Line 8"/>
            <p:cNvSpPr>
              <a:spLocks noChangeShapeType="1"/>
            </p:cNvSpPr>
            <p:nvPr/>
          </p:nvSpPr>
          <p:spPr bwMode="auto">
            <a:xfrm>
              <a:off x="1824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584825" y="1981201"/>
            <a:ext cx="700088" cy="327025"/>
            <a:chOff x="2195" y="1282"/>
            <a:chExt cx="441" cy="206"/>
          </a:xfrm>
        </p:grpSpPr>
        <p:sp>
          <p:nvSpPr>
            <p:cNvPr id="31958" name="Rectangle 10"/>
            <p:cNvSpPr>
              <a:spLocks noChangeArrowheads="1"/>
            </p:cNvSpPr>
            <p:nvPr/>
          </p:nvSpPr>
          <p:spPr bwMode="auto">
            <a:xfrm>
              <a:off x="2195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31959" name="Line 11"/>
            <p:cNvSpPr>
              <a:spLocks noChangeShapeType="1"/>
            </p:cNvSpPr>
            <p:nvPr/>
          </p:nvSpPr>
          <p:spPr bwMode="auto">
            <a:xfrm>
              <a:off x="2448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1750" name="Line 12"/>
          <p:cNvSpPr>
            <a:spLocks noChangeShapeType="1"/>
          </p:cNvSpPr>
          <p:nvPr/>
        </p:nvSpPr>
        <p:spPr bwMode="auto">
          <a:xfrm>
            <a:off x="30908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1" name="Line 13"/>
          <p:cNvSpPr>
            <a:spLocks noChangeShapeType="1"/>
          </p:cNvSpPr>
          <p:nvPr/>
        </p:nvSpPr>
        <p:spPr bwMode="auto">
          <a:xfrm>
            <a:off x="40814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2" name="Line 14"/>
          <p:cNvSpPr>
            <a:spLocks noChangeShapeType="1"/>
          </p:cNvSpPr>
          <p:nvPr/>
        </p:nvSpPr>
        <p:spPr bwMode="auto">
          <a:xfrm>
            <a:off x="50720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3" name="Line 15"/>
          <p:cNvSpPr>
            <a:spLocks noChangeShapeType="1"/>
          </p:cNvSpPr>
          <p:nvPr/>
        </p:nvSpPr>
        <p:spPr bwMode="auto">
          <a:xfrm>
            <a:off x="5986463" y="2003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4" name="Rectangle 16"/>
          <p:cNvSpPr>
            <a:spLocks noChangeArrowheads="1"/>
          </p:cNvSpPr>
          <p:nvPr/>
        </p:nvSpPr>
        <p:spPr bwMode="auto">
          <a:xfrm>
            <a:off x="2841625" y="2438401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603625" y="2438401"/>
            <a:ext cx="700088" cy="327025"/>
            <a:chOff x="947" y="1570"/>
            <a:chExt cx="441" cy="206"/>
          </a:xfrm>
        </p:grpSpPr>
        <p:sp>
          <p:nvSpPr>
            <p:cNvPr id="31956" name="Rectangle 18"/>
            <p:cNvSpPr>
              <a:spLocks noChangeArrowheads="1"/>
            </p:cNvSpPr>
            <p:nvPr/>
          </p:nvSpPr>
          <p:spPr bwMode="auto">
            <a:xfrm>
              <a:off x="947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31957" name="Line 19"/>
            <p:cNvSpPr>
              <a:spLocks noChangeShapeType="1"/>
            </p:cNvSpPr>
            <p:nvPr/>
          </p:nvSpPr>
          <p:spPr bwMode="auto">
            <a:xfrm>
              <a:off x="1200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594225" y="2438401"/>
            <a:ext cx="700088" cy="327025"/>
            <a:chOff x="1571" y="1570"/>
            <a:chExt cx="441" cy="206"/>
          </a:xfrm>
        </p:grpSpPr>
        <p:sp>
          <p:nvSpPr>
            <p:cNvPr id="31954" name="Rectangle 21"/>
            <p:cNvSpPr>
              <a:spLocks noChangeArrowheads="1"/>
            </p:cNvSpPr>
            <p:nvPr/>
          </p:nvSpPr>
          <p:spPr bwMode="auto">
            <a:xfrm>
              <a:off x="1571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31955" name="Line 22"/>
            <p:cNvSpPr>
              <a:spLocks noChangeShapeType="1"/>
            </p:cNvSpPr>
            <p:nvPr/>
          </p:nvSpPr>
          <p:spPr bwMode="auto">
            <a:xfrm>
              <a:off x="1824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5584825" y="2438401"/>
            <a:ext cx="700088" cy="327025"/>
            <a:chOff x="2195" y="1570"/>
            <a:chExt cx="441" cy="206"/>
          </a:xfrm>
        </p:grpSpPr>
        <p:sp>
          <p:nvSpPr>
            <p:cNvPr id="31952" name="Rectangle 24"/>
            <p:cNvSpPr>
              <a:spLocks noChangeArrowheads="1"/>
            </p:cNvSpPr>
            <p:nvPr/>
          </p:nvSpPr>
          <p:spPr bwMode="auto">
            <a:xfrm>
              <a:off x="2195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31953" name="Line 25"/>
            <p:cNvSpPr>
              <a:spLocks noChangeShapeType="1"/>
            </p:cNvSpPr>
            <p:nvPr/>
          </p:nvSpPr>
          <p:spPr bwMode="auto">
            <a:xfrm>
              <a:off x="2448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1758" name="Line 26"/>
          <p:cNvSpPr>
            <a:spLocks noChangeShapeType="1"/>
          </p:cNvSpPr>
          <p:nvPr/>
        </p:nvSpPr>
        <p:spPr bwMode="auto">
          <a:xfrm>
            <a:off x="30908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9" name="Line 27"/>
          <p:cNvSpPr>
            <a:spLocks noChangeShapeType="1"/>
          </p:cNvSpPr>
          <p:nvPr/>
        </p:nvSpPr>
        <p:spPr bwMode="auto">
          <a:xfrm>
            <a:off x="40814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60" name="Line 28"/>
          <p:cNvSpPr>
            <a:spLocks noChangeShapeType="1"/>
          </p:cNvSpPr>
          <p:nvPr/>
        </p:nvSpPr>
        <p:spPr bwMode="auto">
          <a:xfrm>
            <a:off x="50720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61" name="Line 29"/>
          <p:cNvSpPr>
            <a:spLocks noChangeShapeType="1"/>
          </p:cNvSpPr>
          <p:nvPr/>
        </p:nvSpPr>
        <p:spPr bwMode="auto">
          <a:xfrm>
            <a:off x="5986463" y="24606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62" name="Rectangle 30"/>
          <p:cNvSpPr>
            <a:spLocks noChangeArrowheads="1"/>
          </p:cNvSpPr>
          <p:nvPr/>
        </p:nvSpPr>
        <p:spPr bwMode="auto">
          <a:xfrm>
            <a:off x="2841625" y="2895601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3603625" y="2895601"/>
            <a:ext cx="700088" cy="327025"/>
            <a:chOff x="947" y="1858"/>
            <a:chExt cx="441" cy="206"/>
          </a:xfrm>
        </p:grpSpPr>
        <p:sp>
          <p:nvSpPr>
            <p:cNvPr id="31950" name="Rectangle 32"/>
            <p:cNvSpPr>
              <a:spLocks noChangeArrowheads="1"/>
            </p:cNvSpPr>
            <p:nvPr/>
          </p:nvSpPr>
          <p:spPr bwMode="auto">
            <a:xfrm>
              <a:off x="947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31951" name="Line 33"/>
            <p:cNvSpPr>
              <a:spLocks noChangeShapeType="1"/>
            </p:cNvSpPr>
            <p:nvPr/>
          </p:nvSpPr>
          <p:spPr bwMode="auto">
            <a:xfrm>
              <a:off x="1200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4594225" y="2895601"/>
            <a:ext cx="700088" cy="327025"/>
            <a:chOff x="1571" y="1858"/>
            <a:chExt cx="441" cy="206"/>
          </a:xfrm>
        </p:grpSpPr>
        <p:sp>
          <p:nvSpPr>
            <p:cNvPr id="31948" name="Rectangle 35"/>
            <p:cNvSpPr>
              <a:spLocks noChangeArrowheads="1"/>
            </p:cNvSpPr>
            <p:nvPr/>
          </p:nvSpPr>
          <p:spPr bwMode="auto">
            <a:xfrm>
              <a:off x="1571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31949" name="Line 36"/>
            <p:cNvSpPr>
              <a:spLocks noChangeShapeType="1"/>
            </p:cNvSpPr>
            <p:nvPr/>
          </p:nvSpPr>
          <p:spPr bwMode="auto">
            <a:xfrm>
              <a:off x="1824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5584825" y="2895601"/>
            <a:ext cx="700088" cy="327025"/>
            <a:chOff x="2195" y="1858"/>
            <a:chExt cx="441" cy="206"/>
          </a:xfrm>
        </p:grpSpPr>
        <p:sp>
          <p:nvSpPr>
            <p:cNvPr id="31946" name="Rectangle 38"/>
            <p:cNvSpPr>
              <a:spLocks noChangeArrowheads="1"/>
            </p:cNvSpPr>
            <p:nvPr/>
          </p:nvSpPr>
          <p:spPr bwMode="auto">
            <a:xfrm>
              <a:off x="2195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31947" name="Line 39"/>
            <p:cNvSpPr>
              <a:spLocks noChangeShapeType="1"/>
            </p:cNvSpPr>
            <p:nvPr/>
          </p:nvSpPr>
          <p:spPr bwMode="auto">
            <a:xfrm>
              <a:off x="2448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1766" name="Line 40"/>
          <p:cNvSpPr>
            <a:spLocks noChangeShapeType="1"/>
          </p:cNvSpPr>
          <p:nvPr/>
        </p:nvSpPr>
        <p:spPr bwMode="auto">
          <a:xfrm>
            <a:off x="30908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67" name="Line 41"/>
          <p:cNvSpPr>
            <a:spLocks noChangeShapeType="1"/>
          </p:cNvSpPr>
          <p:nvPr/>
        </p:nvSpPr>
        <p:spPr bwMode="auto">
          <a:xfrm>
            <a:off x="40814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68" name="Line 42"/>
          <p:cNvSpPr>
            <a:spLocks noChangeShapeType="1"/>
          </p:cNvSpPr>
          <p:nvPr/>
        </p:nvSpPr>
        <p:spPr bwMode="auto">
          <a:xfrm>
            <a:off x="50720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69" name="Line 43"/>
          <p:cNvSpPr>
            <a:spLocks noChangeShapeType="1"/>
          </p:cNvSpPr>
          <p:nvPr/>
        </p:nvSpPr>
        <p:spPr bwMode="auto">
          <a:xfrm>
            <a:off x="5986463" y="29178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70" name="Rectangle 44"/>
          <p:cNvSpPr>
            <a:spLocks noChangeArrowheads="1"/>
          </p:cNvSpPr>
          <p:nvPr/>
        </p:nvSpPr>
        <p:spPr bwMode="auto">
          <a:xfrm>
            <a:off x="2841625" y="3352801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3603625" y="3352801"/>
            <a:ext cx="700088" cy="327025"/>
            <a:chOff x="947" y="2146"/>
            <a:chExt cx="441" cy="206"/>
          </a:xfrm>
        </p:grpSpPr>
        <p:sp>
          <p:nvSpPr>
            <p:cNvPr id="31944" name="Rectangle 46"/>
            <p:cNvSpPr>
              <a:spLocks noChangeArrowheads="1"/>
            </p:cNvSpPr>
            <p:nvPr/>
          </p:nvSpPr>
          <p:spPr bwMode="auto">
            <a:xfrm>
              <a:off x="947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31945" name="Line 47"/>
            <p:cNvSpPr>
              <a:spLocks noChangeShapeType="1"/>
            </p:cNvSpPr>
            <p:nvPr/>
          </p:nvSpPr>
          <p:spPr bwMode="auto">
            <a:xfrm>
              <a:off x="1200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4594225" y="3352801"/>
            <a:ext cx="700088" cy="327025"/>
            <a:chOff x="1571" y="2146"/>
            <a:chExt cx="441" cy="206"/>
          </a:xfrm>
        </p:grpSpPr>
        <p:sp>
          <p:nvSpPr>
            <p:cNvPr id="31942" name="Rectangle 49"/>
            <p:cNvSpPr>
              <a:spLocks noChangeArrowheads="1"/>
            </p:cNvSpPr>
            <p:nvPr/>
          </p:nvSpPr>
          <p:spPr bwMode="auto">
            <a:xfrm>
              <a:off x="1571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31943" name="Line 50"/>
            <p:cNvSpPr>
              <a:spLocks noChangeShapeType="1"/>
            </p:cNvSpPr>
            <p:nvPr/>
          </p:nvSpPr>
          <p:spPr bwMode="auto">
            <a:xfrm>
              <a:off x="1824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5584825" y="3352801"/>
            <a:ext cx="700088" cy="327025"/>
            <a:chOff x="2195" y="2146"/>
            <a:chExt cx="441" cy="206"/>
          </a:xfrm>
        </p:grpSpPr>
        <p:sp>
          <p:nvSpPr>
            <p:cNvPr id="31940" name="Rectangle 52"/>
            <p:cNvSpPr>
              <a:spLocks noChangeArrowheads="1"/>
            </p:cNvSpPr>
            <p:nvPr/>
          </p:nvSpPr>
          <p:spPr bwMode="auto">
            <a:xfrm>
              <a:off x="2195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31941" name="Line 53"/>
            <p:cNvSpPr>
              <a:spLocks noChangeShapeType="1"/>
            </p:cNvSpPr>
            <p:nvPr/>
          </p:nvSpPr>
          <p:spPr bwMode="auto">
            <a:xfrm>
              <a:off x="2448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1774" name="Line 54"/>
          <p:cNvSpPr>
            <a:spLocks noChangeShapeType="1"/>
          </p:cNvSpPr>
          <p:nvPr/>
        </p:nvSpPr>
        <p:spPr bwMode="auto">
          <a:xfrm>
            <a:off x="30908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75" name="Line 55"/>
          <p:cNvSpPr>
            <a:spLocks noChangeShapeType="1"/>
          </p:cNvSpPr>
          <p:nvPr/>
        </p:nvSpPr>
        <p:spPr bwMode="auto">
          <a:xfrm>
            <a:off x="40814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76" name="Line 56"/>
          <p:cNvSpPr>
            <a:spLocks noChangeShapeType="1"/>
          </p:cNvSpPr>
          <p:nvPr/>
        </p:nvSpPr>
        <p:spPr bwMode="auto">
          <a:xfrm>
            <a:off x="50720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77" name="Line 57"/>
          <p:cNvSpPr>
            <a:spLocks noChangeShapeType="1"/>
          </p:cNvSpPr>
          <p:nvPr/>
        </p:nvSpPr>
        <p:spPr bwMode="auto">
          <a:xfrm>
            <a:off x="5986463" y="33750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78" name="Rectangle 58"/>
          <p:cNvSpPr>
            <a:spLocks noChangeArrowheads="1"/>
          </p:cNvSpPr>
          <p:nvPr/>
        </p:nvSpPr>
        <p:spPr bwMode="auto">
          <a:xfrm>
            <a:off x="2841625" y="4572001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grpSp>
        <p:nvGrpSpPr>
          <p:cNvPr id="14" name="Group 59"/>
          <p:cNvGrpSpPr>
            <a:grpSpLocks/>
          </p:cNvGrpSpPr>
          <p:nvPr/>
        </p:nvGrpSpPr>
        <p:grpSpPr bwMode="auto">
          <a:xfrm>
            <a:off x="3603625" y="4572001"/>
            <a:ext cx="700088" cy="327025"/>
            <a:chOff x="947" y="2914"/>
            <a:chExt cx="441" cy="206"/>
          </a:xfrm>
        </p:grpSpPr>
        <p:sp>
          <p:nvSpPr>
            <p:cNvPr id="31938" name="Rectangle 60"/>
            <p:cNvSpPr>
              <a:spLocks noChangeArrowheads="1"/>
            </p:cNvSpPr>
            <p:nvPr/>
          </p:nvSpPr>
          <p:spPr bwMode="auto">
            <a:xfrm>
              <a:off x="947" y="2914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31939" name="Line 61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1780" name="Line 62"/>
          <p:cNvSpPr>
            <a:spLocks noChangeShapeType="1"/>
          </p:cNvSpPr>
          <p:nvPr/>
        </p:nvSpPr>
        <p:spPr bwMode="auto">
          <a:xfrm>
            <a:off x="3090863" y="47466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81" name="Rectangle 63"/>
          <p:cNvSpPr>
            <a:spLocks noChangeArrowheads="1"/>
          </p:cNvSpPr>
          <p:nvPr/>
        </p:nvSpPr>
        <p:spPr bwMode="auto">
          <a:xfrm>
            <a:off x="2841625" y="5029201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3603625" y="5029201"/>
            <a:ext cx="700088" cy="327025"/>
            <a:chOff x="947" y="3202"/>
            <a:chExt cx="441" cy="206"/>
          </a:xfrm>
        </p:grpSpPr>
        <p:sp>
          <p:nvSpPr>
            <p:cNvPr id="31936" name="Rectangle 65"/>
            <p:cNvSpPr>
              <a:spLocks noChangeArrowheads="1"/>
            </p:cNvSpPr>
            <p:nvPr/>
          </p:nvSpPr>
          <p:spPr bwMode="auto">
            <a:xfrm>
              <a:off x="947" y="320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31937" name="Line 66"/>
            <p:cNvSpPr>
              <a:spLocks noChangeShapeType="1"/>
            </p:cNvSpPr>
            <p:nvPr/>
          </p:nvSpPr>
          <p:spPr bwMode="auto">
            <a:xfrm>
              <a:off x="1200" y="32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6" name="Group 67"/>
          <p:cNvGrpSpPr>
            <a:grpSpLocks/>
          </p:cNvGrpSpPr>
          <p:nvPr/>
        </p:nvGrpSpPr>
        <p:grpSpPr bwMode="auto">
          <a:xfrm>
            <a:off x="4594225" y="5029201"/>
            <a:ext cx="700088" cy="327025"/>
            <a:chOff x="1571" y="3202"/>
            <a:chExt cx="441" cy="206"/>
          </a:xfrm>
        </p:grpSpPr>
        <p:sp>
          <p:nvSpPr>
            <p:cNvPr id="31934" name="Rectangle 68"/>
            <p:cNvSpPr>
              <a:spLocks noChangeArrowheads="1"/>
            </p:cNvSpPr>
            <p:nvPr/>
          </p:nvSpPr>
          <p:spPr bwMode="auto">
            <a:xfrm>
              <a:off x="1571" y="320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31935" name="Line 69"/>
            <p:cNvSpPr>
              <a:spLocks noChangeShapeType="1"/>
            </p:cNvSpPr>
            <p:nvPr/>
          </p:nvSpPr>
          <p:spPr bwMode="auto">
            <a:xfrm>
              <a:off x="1824" y="32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1784" name="Line 70"/>
          <p:cNvSpPr>
            <a:spLocks noChangeShapeType="1"/>
          </p:cNvSpPr>
          <p:nvPr/>
        </p:nvSpPr>
        <p:spPr bwMode="auto">
          <a:xfrm>
            <a:off x="3090863" y="5203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85" name="Line 71"/>
          <p:cNvSpPr>
            <a:spLocks noChangeShapeType="1"/>
          </p:cNvSpPr>
          <p:nvPr/>
        </p:nvSpPr>
        <p:spPr bwMode="auto">
          <a:xfrm>
            <a:off x="4081463" y="5203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86" name="Rectangle 72"/>
          <p:cNvSpPr>
            <a:spLocks noChangeArrowheads="1"/>
          </p:cNvSpPr>
          <p:nvPr/>
        </p:nvSpPr>
        <p:spPr bwMode="auto">
          <a:xfrm>
            <a:off x="2841625" y="5486401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31787" name="Line 73"/>
          <p:cNvSpPr>
            <a:spLocks noChangeShapeType="1"/>
          </p:cNvSpPr>
          <p:nvPr/>
        </p:nvSpPr>
        <p:spPr bwMode="auto">
          <a:xfrm>
            <a:off x="4995863" y="5051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88" name="Line 74"/>
          <p:cNvSpPr>
            <a:spLocks noChangeShapeType="1"/>
          </p:cNvSpPr>
          <p:nvPr/>
        </p:nvSpPr>
        <p:spPr bwMode="auto">
          <a:xfrm>
            <a:off x="2862263" y="5508625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89" name="Line 75"/>
          <p:cNvSpPr>
            <a:spLocks noChangeShapeType="1"/>
          </p:cNvSpPr>
          <p:nvPr/>
        </p:nvSpPr>
        <p:spPr bwMode="auto">
          <a:xfrm>
            <a:off x="4005263" y="45942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90" name="Rectangle 76"/>
          <p:cNvSpPr>
            <a:spLocks noChangeArrowheads="1"/>
          </p:cNvSpPr>
          <p:nvPr/>
        </p:nvSpPr>
        <p:spPr bwMode="auto">
          <a:xfrm>
            <a:off x="7413625" y="1981201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grpSp>
        <p:nvGrpSpPr>
          <p:cNvPr id="17" name="Group 77"/>
          <p:cNvGrpSpPr>
            <a:grpSpLocks/>
          </p:cNvGrpSpPr>
          <p:nvPr/>
        </p:nvGrpSpPr>
        <p:grpSpPr bwMode="auto">
          <a:xfrm>
            <a:off x="8175625" y="1981201"/>
            <a:ext cx="700088" cy="327025"/>
            <a:chOff x="3827" y="1282"/>
            <a:chExt cx="441" cy="206"/>
          </a:xfrm>
        </p:grpSpPr>
        <p:sp>
          <p:nvSpPr>
            <p:cNvPr id="31932" name="Rectangle 78"/>
            <p:cNvSpPr>
              <a:spLocks noChangeArrowheads="1"/>
            </p:cNvSpPr>
            <p:nvPr/>
          </p:nvSpPr>
          <p:spPr bwMode="auto">
            <a:xfrm>
              <a:off x="3827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31933" name="Line 79"/>
            <p:cNvSpPr>
              <a:spLocks noChangeShapeType="1"/>
            </p:cNvSpPr>
            <p:nvPr/>
          </p:nvSpPr>
          <p:spPr bwMode="auto">
            <a:xfrm>
              <a:off x="4080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8" name="Group 80"/>
          <p:cNvGrpSpPr>
            <a:grpSpLocks/>
          </p:cNvGrpSpPr>
          <p:nvPr/>
        </p:nvGrpSpPr>
        <p:grpSpPr bwMode="auto">
          <a:xfrm>
            <a:off x="9242425" y="1981201"/>
            <a:ext cx="700088" cy="327025"/>
            <a:chOff x="4499" y="1282"/>
            <a:chExt cx="441" cy="206"/>
          </a:xfrm>
        </p:grpSpPr>
        <p:sp>
          <p:nvSpPr>
            <p:cNvPr id="31930" name="Rectangle 81"/>
            <p:cNvSpPr>
              <a:spLocks noChangeArrowheads="1"/>
            </p:cNvSpPr>
            <p:nvPr/>
          </p:nvSpPr>
          <p:spPr bwMode="auto">
            <a:xfrm>
              <a:off x="4499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31931" name="Line 82"/>
            <p:cNvSpPr>
              <a:spLocks noChangeShapeType="1"/>
            </p:cNvSpPr>
            <p:nvPr/>
          </p:nvSpPr>
          <p:spPr bwMode="auto">
            <a:xfrm>
              <a:off x="4752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1793" name="Line 83"/>
          <p:cNvSpPr>
            <a:spLocks noChangeShapeType="1"/>
          </p:cNvSpPr>
          <p:nvPr/>
        </p:nvSpPr>
        <p:spPr bwMode="auto">
          <a:xfrm>
            <a:off x="76628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94" name="Line 84"/>
          <p:cNvSpPr>
            <a:spLocks noChangeShapeType="1"/>
          </p:cNvSpPr>
          <p:nvPr/>
        </p:nvSpPr>
        <p:spPr bwMode="auto">
          <a:xfrm>
            <a:off x="86534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95" name="Line 85"/>
          <p:cNvSpPr>
            <a:spLocks noChangeShapeType="1"/>
          </p:cNvSpPr>
          <p:nvPr/>
        </p:nvSpPr>
        <p:spPr bwMode="auto">
          <a:xfrm>
            <a:off x="9644063" y="2003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96" name="Rectangle 86"/>
          <p:cNvSpPr>
            <a:spLocks noChangeArrowheads="1"/>
          </p:cNvSpPr>
          <p:nvPr/>
        </p:nvSpPr>
        <p:spPr bwMode="auto">
          <a:xfrm>
            <a:off x="7413625" y="2438401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grpSp>
        <p:nvGrpSpPr>
          <p:cNvPr id="19" name="Group 87"/>
          <p:cNvGrpSpPr>
            <a:grpSpLocks/>
          </p:cNvGrpSpPr>
          <p:nvPr/>
        </p:nvGrpSpPr>
        <p:grpSpPr bwMode="auto">
          <a:xfrm>
            <a:off x="8175625" y="2438401"/>
            <a:ext cx="700088" cy="327025"/>
            <a:chOff x="3827" y="1570"/>
            <a:chExt cx="441" cy="206"/>
          </a:xfrm>
        </p:grpSpPr>
        <p:sp>
          <p:nvSpPr>
            <p:cNvPr id="31928" name="Rectangle 88"/>
            <p:cNvSpPr>
              <a:spLocks noChangeArrowheads="1"/>
            </p:cNvSpPr>
            <p:nvPr/>
          </p:nvSpPr>
          <p:spPr bwMode="auto">
            <a:xfrm>
              <a:off x="3827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31929" name="Line 89"/>
            <p:cNvSpPr>
              <a:spLocks noChangeShapeType="1"/>
            </p:cNvSpPr>
            <p:nvPr/>
          </p:nvSpPr>
          <p:spPr bwMode="auto">
            <a:xfrm>
              <a:off x="4080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0" name="Group 90"/>
          <p:cNvGrpSpPr>
            <a:grpSpLocks/>
          </p:cNvGrpSpPr>
          <p:nvPr/>
        </p:nvGrpSpPr>
        <p:grpSpPr bwMode="auto">
          <a:xfrm>
            <a:off x="9242425" y="2438401"/>
            <a:ext cx="700088" cy="327025"/>
            <a:chOff x="4499" y="1570"/>
            <a:chExt cx="441" cy="206"/>
          </a:xfrm>
        </p:grpSpPr>
        <p:sp>
          <p:nvSpPr>
            <p:cNvPr id="31926" name="Rectangle 91"/>
            <p:cNvSpPr>
              <a:spLocks noChangeArrowheads="1"/>
            </p:cNvSpPr>
            <p:nvPr/>
          </p:nvSpPr>
          <p:spPr bwMode="auto">
            <a:xfrm>
              <a:off x="4499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31927" name="Line 92"/>
            <p:cNvSpPr>
              <a:spLocks noChangeShapeType="1"/>
            </p:cNvSpPr>
            <p:nvPr/>
          </p:nvSpPr>
          <p:spPr bwMode="auto">
            <a:xfrm>
              <a:off x="4752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1799" name="Line 93"/>
          <p:cNvSpPr>
            <a:spLocks noChangeShapeType="1"/>
          </p:cNvSpPr>
          <p:nvPr/>
        </p:nvSpPr>
        <p:spPr bwMode="auto">
          <a:xfrm>
            <a:off x="76628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800" name="Line 94"/>
          <p:cNvSpPr>
            <a:spLocks noChangeShapeType="1"/>
          </p:cNvSpPr>
          <p:nvPr/>
        </p:nvSpPr>
        <p:spPr bwMode="auto">
          <a:xfrm>
            <a:off x="86534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801" name="Line 95"/>
          <p:cNvSpPr>
            <a:spLocks noChangeShapeType="1"/>
          </p:cNvSpPr>
          <p:nvPr/>
        </p:nvSpPr>
        <p:spPr bwMode="auto">
          <a:xfrm>
            <a:off x="9644063" y="24606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802" name="Rectangle 96"/>
          <p:cNvSpPr>
            <a:spLocks noChangeArrowheads="1"/>
          </p:cNvSpPr>
          <p:nvPr/>
        </p:nvSpPr>
        <p:spPr bwMode="auto">
          <a:xfrm>
            <a:off x="7413625" y="2895601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grpSp>
        <p:nvGrpSpPr>
          <p:cNvPr id="21" name="Group 97"/>
          <p:cNvGrpSpPr>
            <a:grpSpLocks/>
          </p:cNvGrpSpPr>
          <p:nvPr/>
        </p:nvGrpSpPr>
        <p:grpSpPr bwMode="auto">
          <a:xfrm>
            <a:off x="8175625" y="2895601"/>
            <a:ext cx="700088" cy="327025"/>
            <a:chOff x="3827" y="1858"/>
            <a:chExt cx="441" cy="206"/>
          </a:xfrm>
        </p:grpSpPr>
        <p:sp>
          <p:nvSpPr>
            <p:cNvPr id="31924" name="Rectangle 98"/>
            <p:cNvSpPr>
              <a:spLocks noChangeArrowheads="1"/>
            </p:cNvSpPr>
            <p:nvPr/>
          </p:nvSpPr>
          <p:spPr bwMode="auto">
            <a:xfrm>
              <a:off x="3827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31925" name="Line 99"/>
            <p:cNvSpPr>
              <a:spLocks noChangeShapeType="1"/>
            </p:cNvSpPr>
            <p:nvPr/>
          </p:nvSpPr>
          <p:spPr bwMode="auto">
            <a:xfrm>
              <a:off x="4080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2" name="Group 100"/>
          <p:cNvGrpSpPr>
            <a:grpSpLocks/>
          </p:cNvGrpSpPr>
          <p:nvPr/>
        </p:nvGrpSpPr>
        <p:grpSpPr bwMode="auto">
          <a:xfrm>
            <a:off x="9242425" y="2895601"/>
            <a:ext cx="700088" cy="327025"/>
            <a:chOff x="4499" y="1858"/>
            <a:chExt cx="441" cy="206"/>
          </a:xfrm>
        </p:grpSpPr>
        <p:sp>
          <p:nvSpPr>
            <p:cNvPr id="31922" name="Rectangle 101"/>
            <p:cNvSpPr>
              <a:spLocks noChangeArrowheads="1"/>
            </p:cNvSpPr>
            <p:nvPr/>
          </p:nvSpPr>
          <p:spPr bwMode="auto">
            <a:xfrm>
              <a:off x="4499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31923" name="Line 102"/>
            <p:cNvSpPr>
              <a:spLocks noChangeShapeType="1"/>
            </p:cNvSpPr>
            <p:nvPr/>
          </p:nvSpPr>
          <p:spPr bwMode="auto">
            <a:xfrm>
              <a:off x="4752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1805" name="Line 103"/>
          <p:cNvSpPr>
            <a:spLocks noChangeShapeType="1"/>
          </p:cNvSpPr>
          <p:nvPr/>
        </p:nvSpPr>
        <p:spPr bwMode="auto">
          <a:xfrm>
            <a:off x="76628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806" name="Line 104"/>
          <p:cNvSpPr>
            <a:spLocks noChangeShapeType="1"/>
          </p:cNvSpPr>
          <p:nvPr/>
        </p:nvSpPr>
        <p:spPr bwMode="auto">
          <a:xfrm>
            <a:off x="86534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807" name="Line 105"/>
          <p:cNvSpPr>
            <a:spLocks noChangeShapeType="1"/>
          </p:cNvSpPr>
          <p:nvPr/>
        </p:nvSpPr>
        <p:spPr bwMode="auto">
          <a:xfrm>
            <a:off x="9644063" y="29178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808" name="Rectangle 106"/>
          <p:cNvSpPr>
            <a:spLocks noChangeArrowheads="1"/>
          </p:cNvSpPr>
          <p:nvPr/>
        </p:nvSpPr>
        <p:spPr bwMode="auto">
          <a:xfrm>
            <a:off x="7413625" y="3352801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grpSp>
        <p:nvGrpSpPr>
          <p:cNvPr id="23" name="Group 107"/>
          <p:cNvGrpSpPr>
            <a:grpSpLocks/>
          </p:cNvGrpSpPr>
          <p:nvPr/>
        </p:nvGrpSpPr>
        <p:grpSpPr bwMode="auto">
          <a:xfrm>
            <a:off x="8175625" y="3352801"/>
            <a:ext cx="700088" cy="327025"/>
            <a:chOff x="3827" y="2146"/>
            <a:chExt cx="441" cy="206"/>
          </a:xfrm>
        </p:grpSpPr>
        <p:sp>
          <p:nvSpPr>
            <p:cNvPr id="31920" name="Rectangle 108"/>
            <p:cNvSpPr>
              <a:spLocks noChangeArrowheads="1"/>
            </p:cNvSpPr>
            <p:nvPr/>
          </p:nvSpPr>
          <p:spPr bwMode="auto">
            <a:xfrm>
              <a:off x="3827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31921" name="Line 109"/>
            <p:cNvSpPr>
              <a:spLocks noChangeShapeType="1"/>
            </p:cNvSpPr>
            <p:nvPr/>
          </p:nvSpPr>
          <p:spPr bwMode="auto">
            <a:xfrm>
              <a:off x="4080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4" name="Group 110"/>
          <p:cNvGrpSpPr>
            <a:grpSpLocks/>
          </p:cNvGrpSpPr>
          <p:nvPr/>
        </p:nvGrpSpPr>
        <p:grpSpPr bwMode="auto">
          <a:xfrm>
            <a:off x="9242425" y="3352801"/>
            <a:ext cx="700088" cy="327025"/>
            <a:chOff x="4499" y="2146"/>
            <a:chExt cx="441" cy="206"/>
          </a:xfrm>
        </p:grpSpPr>
        <p:sp>
          <p:nvSpPr>
            <p:cNvPr id="31918" name="Rectangle 111"/>
            <p:cNvSpPr>
              <a:spLocks noChangeArrowheads="1"/>
            </p:cNvSpPr>
            <p:nvPr/>
          </p:nvSpPr>
          <p:spPr bwMode="auto">
            <a:xfrm>
              <a:off x="4499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31919" name="Line 112"/>
            <p:cNvSpPr>
              <a:spLocks noChangeShapeType="1"/>
            </p:cNvSpPr>
            <p:nvPr/>
          </p:nvSpPr>
          <p:spPr bwMode="auto">
            <a:xfrm>
              <a:off x="4752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1811" name="Line 113"/>
          <p:cNvSpPr>
            <a:spLocks noChangeShapeType="1"/>
          </p:cNvSpPr>
          <p:nvPr/>
        </p:nvSpPr>
        <p:spPr bwMode="auto">
          <a:xfrm>
            <a:off x="76628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812" name="Line 114"/>
          <p:cNvSpPr>
            <a:spLocks noChangeShapeType="1"/>
          </p:cNvSpPr>
          <p:nvPr/>
        </p:nvSpPr>
        <p:spPr bwMode="auto">
          <a:xfrm>
            <a:off x="86534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813" name="Line 115"/>
          <p:cNvSpPr>
            <a:spLocks noChangeShapeType="1"/>
          </p:cNvSpPr>
          <p:nvPr/>
        </p:nvSpPr>
        <p:spPr bwMode="auto">
          <a:xfrm>
            <a:off x="9644063" y="33750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814" name="Rectangle 116"/>
          <p:cNvSpPr>
            <a:spLocks noChangeArrowheads="1"/>
          </p:cNvSpPr>
          <p:nvPr/>
        </p:nvSpPr>
        <p:spPr bwMode="auto">
          <a:xfrm>
            <a:off x="7413625" y="3810001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grpSp>
        <p:nvGrpSpPr>
          <p:cNvPr id="25" name="Group 117"/>
          <p:cNvGrpSpPr>
            <a:grpSpLocks/>
          </p:cNvGrpSpPr>
          <p:nvPr/>
        </p:nvGrpSpPr>
        <p:grpSpPr bwMode="auto">
          <a:xfrm>
            <a:off x="8175625" y="3810001"/>
            <a:ext cx="700088" cy="327025"/>
            <a:chOff x="3827" y="2434"/>
            <a:chExt cx="441" cy="206"/>
          </a:xfrm>
        </p:grpSpPr>
        <p:sp>
          <p:nvSpPr>
            <p:cNvPr id="31916" name="Rectangle 118"/>
            <p:cNvSpPr>
              <a:spLocks noChangeArrowheads="1"/>
            </p:cNvSpPr>
            <p:nvPr/>
          </p:nvSpPr>
          <p:spPr bwMode="auto">
            <a:xfrm>
              <a:off x="3827" y="2434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31917" name="Line 119"/>
            <p:cNvSpPr>
              <a:spLocks noChangeShapeType="1"/>
            </p:cNvSpPr>
            <p:nvPr/>
          </p:nvSpPr>
          <p:spPr bwMode="auto">
            <a:xfrm>
              <a:off x="4080" y="24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1816" name="Line 120"/>
          <p:cNvSpPr>
            <a:spLocks noChangeShapeType="1"/>
          </p:cNvSpPr>
          <p:nvPr/>
        </p:nvSpPr>
        <p:spPr bwMode="auto">
          <a:xfrm>
            <a:off x="7662863" y="39846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817" name="Line 121"/>
          <p:cNvSpPr>
            <a:spLocks noChangeShapeType="1"/>
          </p:cNvSpPr>
          <p:nvPr/>
        </p:nvSpPr>
        <p:spPr bwMode="auto">
          <a:xfrm>
            <a:off x="8577263" y="38322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818" name="Rectangle 122"/>
          <p:cNvSpPr>
            <a:spLocks noChangeArrowheads="1"/>
          </p:cNvSpPr>
          <p:nvPr/>
        </p:nvSpPr>
        <p:spPr bwMode="auto">
          <a:xfrm>
            <a:off x="7413625" y="4267201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grpSp>
        <p:nvGrpSpPr>
          <p:cNvPr id="26" name="Group 123"/>
          <p:cNvGrpSpPr>
            <a:grpSpLocks/>
          </p:cNvGrpSpPr>
          <p:nvPr/>
        </p:nvGrpSpPr>
        <p:grpSpPr bwMode="auto">
          <a:xfrm>
            <a:off x="8175625" y="4267201"/>
            <a:ext cx="700088" cy="327025"/>
            <a:chOff x="3827" y="2722"/>
            <a:chExt cx="441" cy="206"/>
          </a:xfrm>
        </p:grpSpPr>
        <p:sp>
          <p:nvSpPr>
            <p:cNvPr id="31914" name="Rectangle 124"/>
            <p:cNvSpPr>
              <a:spLocks noChangeArrowheads="1"/>
            </p:cNvSpPr>
            <p:nvPr/>
          </p:nvSpPr>
          <p:spPr bwMode="auto">
            <a:xfrm>
              <a:off x="3827" y="272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31915" name="Line 125"/>
            <p:cNvSpPr>
              <a:spLocks noChangeShapeType="1"/>
            </p:cNvSpPr>
            <p:nvPr/>
          </p:nvSpPr>
          <p:spPr bwMode="auto">
            <a:xfrm>
              <a:off x="4080" y="27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7" name="Group 126"/>
          <p:cNvGrpSpPr>
            <a:grpSpLocks/>
          </p:cNvGrpSpPr>
          <p:nvPr/>
        </p:nvGrpSpPr>
        <p:grpSpPr bwMode="auto">
          <a:xfrm>
            <a:off x="9242425" y="4267201"/>
            <a:ext cx="700088" cy="327025"/>
            <a:chOff x="4499" y="2722"/>
            <a:chExt cx="441" cy="206"/>
          </a:xfrm>
        </p:grpSpPr>
        <p:sp>
          <p:nvSpPr>
            <p:cNvPr id="31912" name="Rectangle 127"/>
            <p:cNvSpPr>
              <a:spLocks noChangeArrowheads="1"/>
            </p:cNvSpPr>
            <p:nvPr/>
          </p:nvSpPr>
          <p:spPr bwMode="auto">
            <a:xfrm>
              <a:off x="4499" y="272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31913" name="Line 128"/>
            <p:cNvSpPr>
              <a:spLocks noChangeShapeType="1"/>
            </p:cNvSpPr>
            <p:nvPr/>
          </p:nvSpPr>
          <p:spPr bwMode="auto">
            <a:xfrm>
              <a:off x="4752" y="27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1821" name="Line 129"/>
          <p:cNvSpPr>
            <a:spLocks noChangeShapeType="1"/>
          </p:cNvSpPr>
          <p:nvPr/>
        </p:nvSpPr>
        <p:spPr bwMode="auto">
          <a:xfrm>
            <a:off x="7662863" y="4441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822" name="Line 130"/>
          <p:cNvSpPr>
            <a:spLocks noChangeShapeType="1"/>
          </p:cNvSpPr>
          <p:nvPr/>
        </p:nvSpPr>
        <p:spPr bwMode="auto">
          <a:xfrm>
            <a:off x="8653463" y="4441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823" name="Line 131"/>
          <p:cNvSpPr>
            <a:spLocks noChangeShapeType="1"/>
          </p:cNvSpPr>
          <p:nvPr/>
        </p:nvSpPr>
        <p:spPr bwMode="auto">
          <a:xfrm>
            <a:off x="9644063" y="4289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824" name="Rectangle 132"/>
          <p:cNvSpPr>
            <a:spLocks noChangeArrowheads="1"/>
          </p:cNvSpPr>
          <p:nvPr/>
        </p:nvSpPr>
        <p:spPr bwMode="auto">
          <a:xfrm>
            <a:off x="7413625" y="4724401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grpSp>
        <p:nvGrpSpPr>
          <p:cNvPr id="28" name="Group 133"/>
          <p:cNvGrpSpPr>
            <a:grpSpLocks/>
          </p:cNvGrpSpPr>
          <p:nvPr/>
        </p:nvGrpSpPr>
        <p:grpSpPr bwMode="auto">
          <a:xfrm>
            <a:off x="8175625" y="4724401"/>
            <a:ext cx="700088" cy="327025"/>
            <a:chOff x="3827" y="3010"/>
            <a:chExt cx="441" cy="206"/>
          </a:xfrm>
        </p:grpSpPr>
        <p:sp>
          <p:nvSpPr>
            <p:cNvPr id="31910" name="Rectangle 134"/>
            <p:cNvSpPr>
              <a:spLocks noChangeArrowheads="1"/>
            </p:cNvSpPr>
            <p:nvPr/>
          </p:nvSpPr>
          <p:spPr bwMode="auto">
            <a:xfrm>
              <a:off x="3827" y="301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31911" name="Line 135"/>
            <p:cNvSpPr>
              <a:spLocks noChangeShapeType="1"/>
            </p:cNvSpPr>
            <p:nvPr/>
          </p:nvSpPr>
          <p:spPr bwMode="auto">
            <a:xfrm>
              <a:off x="40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9" name="Group 136"/>
          <p:cNvGrpSpPr>
            <a:grpSpLocks/>
          </p:cNvGrpSpPr>
          <p:nvPr/>
        </p:nvGrpSpPr>
        <p:grpSpPr bwMode="auto">
          <a:xfrm>
            <a:off x="9242425" y="4724401"/>
            <a:ext cx="700088" cy="327025"/>
            <a:chOff x="4499" y="3010"/>
            <a:chExt cx="441" cy="206"/>
          </a:xfrm>
        </p:grpSpPr>
        <p:sp>
          <p:nvSpPr>
            <p:cNvPr id="31908" name="Rectangle 137"/>
            <p:cNvSpPr>
              <a:spLocks noChangeArrowheads="1"/>
            </p:cNvSpPr>
            <p:nvPr/>
          </p:nvSpPr>
          <p:spPr bwMode="auto">
            <a:xfrm>
              <a:off x="4499" y="301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31909" name="Line 138"/>
            <p:cNvSpPr>
              <a:spLocks noChangeShapeType="1"/>
            </p:cNvSpPr>
            <p:nvPr/>
          </p:nvSpPr>
          <p:spPr bwMode="auto">
            <a:xfrm>
              <a:off x="4752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1827" name="Line 139"/>
          <p:cNvSpPr>
            <a:spLocks noChangeShapeType="1"/>
          </p:cNvSpPr>
          <p:nvPr/>
        </p:nvSpPr>
        <p:spPr bwMode="auto">
          <a:xfrm>
            <a:off x="7662863" y="4899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828" name="Line 140"/>
          <p:cNvSpPr>
            <a:spLocks noChangeShapeType="1"/>
          </p:cNvSpPr>
          <p:nvPr/>
        </p:nvSpPr>
        <p:spPr bwMode="auto">
          <a:xfrm>
            <a:off x="8653463" y="4899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829" name="Line 141"/>
          <p:cNvSpPr>
            <a:spLocks noChangeShapeType="1"/>
          </p:cNvSpPr>
          <p:nvPr/>
        </p:nvSpPr>
        <p:spPr bwMode="auto">
          <a:xfrm>
            <a:off x="9644063" y="47466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830" name="Rectangle 142"/>
          <p:cNvSpPr>
            <a:spLocks noChangeArrowheads="1"/>
          </p:cNvSpPr>
          <p:nvPr/>
        </p:nvSpPr>
        <p:spPr bwMode="auto">
          <a:xfrm>
            <a:off x="7413625" y="5181601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ko-KR" sz="2000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grpSp>
        <p:nvGrpSpPr>
          <p:cNvPr id="30" name="Group 143"/>
          <p:cNvGrpSpPr>
            <a:grpSpLocks/>
          </p:cNvGrpSpPr>
          <p:nvPr/>
        </p:nvGrpSpPr>
        <p:grpSpPr bwMode="auto">
          <a:xfrm>
            <a:off x="8175625" y="5181601"/>
            <a:ext cx="700088" cy="327025"/>
            <a:chOff x="3827" y="3298"/>
            <a:chExt cx="441" cy="206"/>
          </a:xfrm>
        </p:grpSpPr>
        <p:sp>
          <p:nvSpPr>
            <p:cNvPr id="31906" name="Rectangle 144"/>
            <p:cNvSpPr>
              <a:spLocks noChangeArrowheads="1"/>
            </p:cNvSpPr>
            <p:nvPr/>
          </p:nvSpPr>
          <p:spPr bwMode="auto">
            <a:xfrm>
              <a:off x="3827" y="329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Times New Roman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31907" name="Line 145"/>
            <p:cNvSpPr>
              <a:spLocks noChangeShapeType="1"/>
            </p:cNvSpPr>
            <p:nvPr/>
          </p:nvSpPr>
          <p:spPr bwMode="auto">
            <a:xfrm>
              <a:off x="4080" y="331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1832" name="Line 146"/>
          <p:cNvSpPr>
            <a:spLocks noChangeShapeType="1"/>
          </p:cNvSpPr>
          <p:nvPr/>
        </p:nvSpPr>
        <p:spPr bwMode="auto">
          <a:xfrm>
            <a:off x="7662863" y="5356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833" name="Line 147"/>
          <p:cNvSpPr>
            <a:spLocks noChangeShapeType="1"/>
          </p:cNvSpPr>
          <p:nvPr/>
        </p:nvSpPr>
        <p:spPr bwMode="auto">
          <a:xfrm>
            <a:off x="8577263" y="52038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834" name="Rectangle 148"/>
          <p:cNvSpPr>
            <a:spLocks noChangeArrowheads="1"/>
          </p:cNvSpPr>
          <p:nvPr/>
        </p:nvSpPr>
        <p:spPr bwMode="auto">
          <a:xfrm>
            <a:off x="2389188" y="1887539"/>
            <a:ext cx="36195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0</a:t>
            </a:r>
          </a:p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1</a:t>
            </a:r>
          </a:p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2</a:t>
            </a:r>
          </a:p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31835" name="Rectangle 149"/>
          <p:cNvSpPr>
            <a:spLocks noChangeArrowheads="1"/>
          </p:cNvSpPr>
          <p:nvPr/>
        </p:nvSpPr>
        <p:spPr bwMode="auto">
          <a:xfrm>
            <a:off x="2389188" y="4478338"/>
            <a:ext cx="361950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0</a:t>
            </a:r>
          </a:p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1</a:t>
            </a:r>
          </a:p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1836" name="Rectangle 150"/>
          <p:cNvSpPr>
            <a:spLocks noChangeArrowheads="1"/>
          </p:cNvSpPr>
          <p:nvPr/>
        </p:nvSpPr>
        <p:spPr bwMode="auto">
          <a:xfrm>
            <a:off x="6884988" y="1955801"/>
            <a:ext cx="361950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0</a:t>
            </a:r>
          </a:p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1</a:t>
            </a:r>
          </a:p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2</a:t>
            </a:r>
          </a:p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3</a:t>
            </a:r>
          </a:p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4</a:t>
            </a:r>
          </a:p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5</a:t>
            </a:r>
          </a:p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6</a:t>
            </a:r>
          </a:p>
          <a:p>
            <a:pPr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31837" name="Rectangle 151"/>
          <p:cNvSpPr>
            <a:spLocks noChangeArrowheads="1"/>
          </p:cNvSpPr>
          <p:nvPr/>
        </p:nvSpPr>
        <p:spPr bwMode="auto">
          <a:xfrm>
            <a:off x="3600450" y="1930401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31838" name="Rectangle 152"/>
          <p:cNvSpPr>
            <a:spLocks noChangeArrowheads="1"/>
          </p:cNvSpPr>
          <p:nvPr/>
        </p:nvSpPr>
        <p:spPr bwMode="auto">
          <a:xfrm>
            <a:off x="4624388" y="1933576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1839" name="Rectangle 153"/>
          <p:cNvSpPr>
            <a:spLocks noChangeArrowheads="1"/>
          </p:cNvSpPr>
          <p:nvPr/>
        </p:nvSpPr>
        <p:spPr bwMode="auto">
          <a:xfrm>
            <a:off x="5630863" y="1933576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31840" name="Rectangle 154"/>
          <p:cNvSpPr>
            <a:spLocks noChangeArrowheads="1"/>
          </p:cNvSpPr>
          <p:nvPr/>
        </p:nvSpPr>
        <p:spPr bwMode="auto">
          <a:xfrm>
            <a:off x="3616325" y="2381251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31841" name="Rectangle 155"/>
          <p:cNvSpPr>
            <a:spLocks noChangeArrowheads="1"/>
          </p:cNvSpPr>
          <p:nvPr/>
        </p:nvSpPr>
        <p:spPr bwMode="auto">
          <a:xfrm>
            <a:off x="4624389" y="2381251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1842" name="Rectangle 156"/>
          <p:cNvSpPr>
            <a:spLocks noChangeArrowheads="1"/>
          </p:cNvSpPr>
          <p:nvPr/>
        </p:nvSpPr>
        <p:spPr bwMode="auto">
          <a:xfrm>
            <a:off x="5616575" y="2381251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31843" name="Rectangle 157"/>
          <p:cNvSpPr>
            <a:spLocks noChangeArrowheads="1"/>
          </p:cNvSpPr>
          <p:nvPr/>
        </p:nvSpPr>
        <p:spPr bwMode="auto">
          <a:xfrm>
            <a:off x="3616325" y="28305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31844" name="Rectangle 158"/>
          <p:cNvSpPr>
            <a:spLocks noChangeArrowheads="1"/>
          </p:cNvSpPr>
          <p:nvPr/>
        </p:nvSpPr>
        <p:spPr bwMode="auto">
          <a:xfrm>
            <a:off x="4611688" y="28305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31845" name="Rectangle 159"/>
          <p:cNvSpPr>
            <a:spLocks noChangeArrowheads="1"/>
          </p:cNvSpPr>
          <p:nvPr/>
        </p:nvSpPr>
        <p:spPr bwMode="auto">
          <a:xfrm>
            <a:off x="5616575" y="28305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31846" name="Rectangle 160"/>
          <p:cNvSpPr>
            <a:spLocks noChangeArrowheads="1"/>
          </p:cNvSpPr>
          <p:nvPr/>
        </p:nvSpPr>
        <p:spPr bwMode="auto">
          <a:xfrm>
            <a:off x="3616325" y="33067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31847" name="Rectangle 161"/>
          <p:cNvSpPr>
            <a:spLocks noChangeArrowheads="1"/>
          </p:cNvSpPr>
          <p:nvPr/>
        </p:nvSpPr>
        <p:spPr bwMode="auto">
          <a:xfrm>
            <a:off x="4610100" y="3279776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31848" name="Rectangle 162"/>
          <p:cNvSpPr>
            <a:spLocks noChangeArrowheads="1"/>
          </p:cNvSpPr>
          <p:nvPr/>
        </p:nvSpPr>
        <p:spPr bwMode="auto">
          <a:xfrm>
            <a:off x="5630863" y="3279776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1849" name="Rectangle 163"/>
          <p:cNvSpPr>
            <a:spLocks noChangeArrowheads="1"/>
          </p:cNvSpPr>
          <p:nvPr/>
        </p:nvSpPr>
        <p:spPr bwMode="auto">
          <a:xfrm>
            <a:off x="4267201" y="3819526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G</a:t>
            </a:r>
            <a:r>
              <a:rPr kumimoji="1" lang="en-US" altLang="zh-TW" sz="16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31850" name="Rectangle 164"/>
          <p:cNvSpPr>
            <a:spLocks noChangeArrowheads="1"/>
          </p:cNvSpPr>
          <p:nvPr/>
        </p:nvSpPr>
        <p:spPr bwMode="auto">
          <a:xfrm>
            <a:off x="3616325" y="4530726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31851" name="Rectangle 165"/>
          <p:cNvSpPr>
            <a:spLocks noChangeArrowheads="1"/>
          </p:cNvSpPr>
          <p:nvPr/>
        </p:nvSpPr>
        <p:spPr bwMode="auto">
          <a:xfrm>
            <a:off x="3616325" y="4965701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31852" name="Rectangle 166"/>
          <p:cNvSpPr>
            <a:spLocks noChangeArrowheads="1"/>
          </p:cNvSpPr>
          <p:nvPr/>
        </p:nvSpPr>
        <p:spPr bwMode="auto">
          <a:xfrm>
            <a:off x="4622800" y="49672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1853" name="Rectangle 167"/>
          <p:cNvSpPr>
            <a:spLocks noChangeArrowheads="1"/>
          </p:cNvSpPr>
          <p:nvPr/>
        </p:nvSpPr>
        <p:spPr bwMode="auto">
          <a:xfrm>
            <a:off x="3830639" y="5724525"/>
            <a:ext cx="54822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 dirty="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G</a:t>
            </a:r>
            <a:r>
              <a:rPr kumimoji="1" lang="en-US" altLang="zh-TW" sz="1600" dirty="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1854" name="Rectangle 168"/>
          <p:cNvSpPr>
            <a:spLocks noChangeArrowheads="1"/>
          </p:cNvSpPr>
          <p:nvPr/>
        </p:nvSpPr>
        <p:spPr bwMode="auto">
          <a:xfrm>
            <a:off x="8202613" y="19192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31855" name="Rectangle 169"/>
          <p:cNvSpPr>
            <a:spLocks noChangeArrowheads="1"/>
          </p:cNvSpPr>
          <p:nvPr/>
        </p:nvSpPr>
        <p:spPr bwMode="auto">
          <a:xfrm>
            <a:off x="9264650" y="1933576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1856" name="Rectangle 170"/>
          <p:cNvSpPr>
            <a:spLocks noChangeArrowheads="1"/>
          </p:cNvSpPr>
          <p:nvPr/>
        </p:nvSpPr>
        <p:spPr bwMode="auto">
          <a:xfrm>
            <a:off x="8216900" y="2381251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31857" name="Rectangle 171"/>
          <p:cNvSpPr>
            <a:spLocks noChangeArrowheads="1"/>
          </p:cNvSpPr>
          <p:nvPr/>
        </p:nvSpPr>
        <p:spPr bwMode="auto">
          <a:xfrm>
            <a:off x="9263063" y="238283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31858" name="Rectangle 172"/>
          <p:cNvSpPr>
            <a:spLocks noChangeArrowheads="1"/>
          </p:cNvSpPr>
          <p:nvPr/>
        </p:nvSpPr>
        <p:spPr bwMode="auto">
          <a:xfrm>
            <a:off x="8204200" y="28432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31859" name="Rectangle 173"/>
          <p:cNvSpPr>
            <a:spLocks noChangeArrowheads="1"/>
          </p:cNvSpPr>
          <p:nvPr/>
        </p:nvSpPr>
        <p:spPr bwMode="auto">
          <a:xfrm>
            <a:off x="9250363" y="2844801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31860" name="Rectangle 174"/>
          <p:cNvSpPr>
            <a:spLocks noChangeArrowheads="1"/>
          </p:cNvSpPr>
          <p:nvPr/>
        </p:nvSpPr>
        <p:spPr bwMode="auto">
          <a:xfrm>
            <a:off x="8188325" y="32940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31861" name="Rectangle 175"/>
          <p:cNvSpPr>
            <a:spLocks noChangeArrowheads="1"/>
          </p:cNvSpPr>
          <p:nvPr/>
        </p:nvSpPr>
        <p:spPr bwMode="auto">
          <a:xfrm>
            <a:off x="9277350" y="32940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1862" name="Rectangle 176"/>
          <p:cNvSpPr>
            <a:spLocks noChangeArrowheads="1"/>
          </p:cNvSpPr>
          <p:nvPr/>
        </p:nvSpPr>
        <p:spPr bwMode="auto">
          <a:xfrm>
            <a:off x="8202613" y="3756026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31863" name="Rectangle 177"/>
          <p:cNvSpPr>
            <a:spLocks noChangeArrowheads="1"/>
          </p:cNvSpPr>
          <p:nvPr/>
        </p:nvSpPr>
        <p:spPr bwMode="auto">
          <a:xfrm>
            <a:off x="8189913" y="4232276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31864" name="Rectangle 178"/>
          <p:cNvSpPr>
            <a:spLocks noChangeArrowheads="1"/>
          </p:cNvSpPr>
          <p:nvPr/>
        </p:nvSpPr>
        <p:spPr bwMode="auto">
          <a:xfrm>
            <a:off x="9251950" y="42052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31865" name="Rectangle 179"/>
          <p:cNvSpPr>
            <a:spLocks noChangeArrowheads="1"/>
          </p:cNvSpPr>
          <p:nvPr/>
        </p:nvSpPr>
        <p:spPr bwMode="auto">
          <a:xfrm>
            <a:off x="8204200" y="4667251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31866" name="Rectangle 180"/>
          <p:cNvSpPr>
            <a:spLocks noChangeArrowheads="1"/>
          </p:cNvSpPr>
          <p:nvPr/>
        </p:nvSpPr>
        <p:spPr bwMode="auto">
          <a:xfrm>
            <a:off x="9277350" y="4667251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31867" name="Rectangle 181"/>
          <p:cNvSpPr>
            <a:spLocks noChangeArrowheads="1"/>
          </p:cNvSpPr>
          <p:nvPr/>
        </p:nvSpPr>
        <p:spPr bwMode="auto">
          <a:xfrm>
            <a:off x="8199438" y="513873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31868" name="Rectangle 182"/>
          <p:cNvSpPr>
            <a:spLocks noChangeArrowheads="1"/>
          </p:cNvSpPr>
          <p:nvPr/>
        </p:nvSpPr>
        <p:spPr bwMode="auto">
          <a:xfrm>
            <a:off x="8226426" y="5629275"/>
            <a:ext cx="54822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 dirty="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G</a:t>
            </a:r>
            <a:r>
              <a:rPr kumimoji="1" lang="en-US" altLang="zh-TW" sz="1600" dirty="0">
                <a:solidFill>
                  <a:srgbClr val="000000"/>
                </a:solidFill>
                <a:latin typeface="Times New Roman" pitchFamily="18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31869" name="Oval 183"/>
          <p:cNvSpPr>
            <a:spLocks noChangeArrowheads="1"/>
          </p:cNvSpPr>
          <p:nvPr/>
        </p:nvSpPr>
        <p:spPr bwMode="auto">
          <a:xfrm>
            <a:off x="4062413" y="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637052"/>
                </a:solidFill>
                <a:latin typeface="Times New Roman" pitchFamily="18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31870" name="Oval 184"/>
          <p:cNvSpPr>
            <a:spLocks noChangeArrowheads="1"/>
          </p:cNvSpPr>
          <p:nvPr/>
        </p:nvSpPr>
        <p:spPr bwMode="auto">
          <a:xfrm>
            <a:off x="3376613" y="762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637052"/>
                </a:solidFill>
                <a:latin typeface="Times New Roman" pitchFamily="18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31871" name="Oval 185"/>
          <p:cNvSpPr>
            <a:spLocks noChangeArrowheads="1"/>
          </p:cNvSpPr>
          <p:nvPr/>
        </p:nvSpPr>
        <p:spPr bwMode="auto">
          <a:xfrm>
            <a:off x="4748213" y="762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637052"/>
                </a:solidFill>
                <a:latin typeface="Times New Roman" pitchFamily="18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1872" name="Oval 186"/>
          <p:cNvSpPr>
            <a:spLocks noChangeArrowheads="1"/>
          </p:cNvSpPr>
          <p:nvPr/>
        </p:nvSpPr>
        <p:spPr bwMode="auto">
          <a:xfrm>
            <a:off x="4062413" y="13716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637052"/>
                </a:solidFill>
                <a:latin typeface="Times New Roman" pitchFamily="18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31873" name="Line 187"/>
          <p:cNvSpPr>
            <a:spLocks noChangeShapeType="1"/>
          </p:cNvSpPr>
          <p:nvPr/>
        </p:nvSpPr>
        <p:spPr bwMode="auto">
          <a:xfrm>
            <a:off x="4284663" y="450850"/>
            <a:ext cx="0" cy="914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874" name="Line 188"/>
          <p:cNvSpPr>
            <a:spLocks noChangeShapeType="1"/>
          </p:cNvSpPr>
          <p:nvPr/>
        </p:nvSpPr>
        <p:spPr bwMode="auto">
          <a:xfrm>
            <a:off x="3827463" y="984250"/>
            <a:ext cx="914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875" name="Line 189"/>
          <p:cNvSpPr>
            <a:spLocks noChangeShapeType="1"/>
          </p:cNvSpPr>
          <p:nvPr/>
        </p:nvSpPr>
        <p:spPr bwMode="auto">
          <a:xfrm flipH="1">
            <a:off x="3716339" y="374651"/>
            <a:ext cx="407987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876" name="Line 190"/>
          <p:cNvSpPr>
            <a:spLocks noChangeShapeType="1"/>
          </p:cNvSpPr>
          <p:nvPr/>
        </p:nvSpPr>
        <p:spPr bwMode="auto">
          <a:xfrm>
            <a:off x="4437064" y="374651"/>
            <a:ext cx="422275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877" name="Line 191"/>
          <p:cNvSpPr>
            <a:spLocks noChangeShapeType="1"/>
          </p:cNvSpPr>
          <p:nvPr/>
        </p:nvSpPr>
        <p:spPr bwMode="auto">
          <a:xfrm>
            <a:off x="3702051" y="1190625"/>
            <a:ext cx="354013" cy="312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878" name="Line 192"/>
          <p:cNvSpPr>
            <a:spLocks noChangeShapeType="1"/>
          </p:cNvSpPr>
          <p:nvPr/>
        </p:nvSpPr>
        <p:spPr bwMode="auto">
          <a:xfrm flipH="1">
            <a:off x="4491039" y="1163639"/>
            <a:ext cx="327025" cy="339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879" name="Oval 193"/>
          <p:cNvSpPr>
            <a:spLocks noChangeArrowheads="1"/>
          </p:cNvSpPr>
          <p:nvPr/>
        </p:nvSpPr>
        <p:spPr bwMode="auto">
          <a:xfrm>
            <a:off x="5835650" y="38227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637052"/>
                </a:solidFill>
                <a:latin typeface="Times New Roman" pitchFamily="18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31880" name="Oval 194"/>
          <p:cNvSpPr>
            <a:spLocks noChangeArrowheads="1"/>
          </p:cNvSpPr>
          <p:nvPr/>
        </p:nvSpPr>
        <p:spPr bwMode="auto">
          <a:xfrm>
            <a:off x="5834063" y="49260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>
                <a:solidFill>
                  <a:srgbClr val="637052"/>
                </a:solidFill>
                <a:latin typeface="Times New Roman" pitchFamily="18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31881" name="Oval 195"/>
          <p:cNvSpPr>
            <a:spLocks noChangeArrowheads="1"/>
          </p:cNvSpPr>
          <p:nvPr/>
        </p:nvSpPr>
        <p:spPr bwMode="auto">
          <a:xfrm>
            <a:off x="5849938" y="59451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 dirty="0">
                <a:solidFill>
                  <a:srgbClr val="637052"/>
                </a:solidFill>
                <a:latin typeface="Times New Roman" pitchFamily="18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1882" name="Line 196"/>
          <p:cNvSpPr>
            <a:spLocks noChangeShapeType="1"/>
          </p:cNvSpPr>
          <p:nvPr/>
        </p:nvSpPr>
        <p:spPr bwMode="auto">
          <a:xfrm>
            <a:off x="6072188" y="5381625"/>
            <a:ext cx="0" cy="558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883" name="Line 197"/>
          <p:cNvSpPr>
            <a:spLocks noChangeShapeType="1"/>
          </p:cNvSpPr>
          <p:nvPr/>
        </p:nvSpPr>
        <p:spPr bwMode="auto">
          <a:xfrm flipV="1">
            <a:off x="6249988" y="4211639"/>
            <a:ext cx="0" cy="720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884" name="Line 198"/>
          <p:cNvSpPr>
            <a:spLocks noChangeShapeType="1"/>
          </p:cNvSpPr>
          <p:nvPr/>
        </p:nvSpPr>
        <p:spPr bwMode="auto">
          <a:xfrm>
            <a:off x="5881688" y="4238626"/>
            <a:ext cx="0" cy="735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31" name="Group 199"/>
          <p:cNvGrpSpPr>
            <a:grpSpLocks/>
          </p:cNvGrpSpPr>
          <p:nvPr/>
        </p:nvGrpSpPr>
        <p:grpSpPr bwMode="auto">
          <a:xfrm>
            <a:off x="7045326" y="28484"/>
            <a:ext cx="2854325" cy="2094826"/>
            <a:chOff x="636" y="455"/>
            <a:chExt cx="3240" cy="3383"/>
          </a:xfrm>
        </p:grpSpPr>
        <p:sp>
          <p:nvSpPr>
            <p:cNvPr id="31886" name="Oval 200"/>
            <p:cNvSpPr>
              <a:spLocks noChangeArrowheads="1"/>
            </p:cNvSpPr>
            <p:nvPr/>
          </p:nvSpPr>
          <p:spPr bwMode="auto">
            <a:xfrm>
              <a:off x="1920" y="1332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000" b="1">
                  <a:solidFill>
                    <a:srgbClr val="637052"/>
                  </a:solidFill>
                  <a:latin typeface="Times New Roman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1887" name="Line 201"/>
            <p:cNvSpPr>
              <a:spLocks noChangeShapeType="1"/>
            </p:cNvSpPr>
            <p:nvPr/>
          </p:nvSpPr>
          <p:spPr bwMode="auto">
            <a:xfrm>
              <a:off x="1728" y="948"/>
              <a:ext cx="300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888" name="Line 202"/>
            <p:cNvSpPr>
              <a:spLocks noChangeShapeType="1"/>
            </p:cNvSpPr>
            <p:nvPr/>
          </p:nvSpPr>
          <p:spPr bwMode="auto">
            <a:xfrm flipH="1">
              <a:off x="1812" y="1704"/>
              <a:ext cx="204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31809" name="Group 203"/>
            <p:cNvGrpSpPr>
              <a:grpSpLocks/>
            </p:cNvGrpSpPr>
            <p:nvPr/>
          </p:nvGrpSpPr>
          <p:grpSpPr bwMode="auto">
            <a:xfrm>
              <a:off x="864" y="612"/>
              <a:ext cx="960" cy="1824"/>
              <a:chOff x="852" y="1116"/>
              <a:chExt cx="960" cy="1824"/>
            </a:xfrm>
          </p:grpSpPr>
          <p:sp>
            <p:nvSpPr>
              <p:cNvPr id="31901" name="Oval 204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000" b="1">
                    <a:solidFill>
                      <a:srgbClr val="637052"/>
                    </a:solidFill>
                    <a:latin typeface="Times New Roman" pitchFamily="18" charset="0"/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31902" name="Oval 205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000" b="1">
                    <a:solidFill>
                      <a:srgbClr val="637052"/>
                    </a:solidFill>
                    <a:latin typeface="Times New Roman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31903" name="Oval 206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000" b="1">
                    <a:solidFill>
                      <a:srgbClr val="637052"/>
                    </a:solidFill>
                    <a:latin typeface="Times New Roman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31904" name="Line 207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905" name="Line 208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1810" name="Group 209"/>
            <p:cNvGrpSpPr>
              <a:grpSpLocks/>
            </p:cNvGrpSpPr>
            <p:nvPr/>
          </p:nvGrpSpPr>
          <p:grpSpPr bwMode="auto">
            <a:xfrm>
              <a:off x="2916" y="576"/>
              <a:ext cx="960" cy="1824"/>
              <a:chOff x="852" y="1116"/>
              <a:chExt cx="960" cy="1824"/>
            </a:xfrm>
          </p:grpSpPr>
          <p:sp>
            <p:nvSpPr>
              <p:cNvPr id="31896" name="Oval 210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000" b="1">
                    <a:solidFill>
                      <a:srgbClr val="637052"/>
                    </a:solidFill>
                    <a:latin typeface="Times New Roman" pitchFamily="18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31897" name="Oval 211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000" b="1">
                    <a:solidFill>
                      <a:srgbClr val="637052"/>
                    </a:solidFill>
                    <a:latin typeface="Times New Roman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31898" name="Oval 212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sz="2000" b="1">
                    <a:solidFill>
                      <a:srgbClr val="637052"/>
                    </a:solidFill>
                    <a:latin typeface="Times New Roman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31899" name="Line 213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900" name="Line 214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1891" name="Oval 215"/>
            <p:cNvSpPr>
              <a:spLocks noChangeArrowheads="1"/>
            </p:cNvSpPr>
            <p:nvPr/>
          </p:nvSpPr>
          <p:spPr bwMode="auto">
            <a:xfrm>
              <a:off x="2988" y="2940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000" b="1">
                  <a:solidFill>
                    <a:srgbClr val="637052"/>
                  </a:solidFill>
                  <a:latin typeface="Times New Roman" pitchFamily="18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31892" name="Line 216"/>
            <p:cNvSpPr>
              <a:spLocks noChangeShapeType="1"/>
            </p:cNvSpPr>
            <p:nvPr/>
          </p:nvSpPr>
          <p:spPr bwMode="auto">
            <a:xfrm flipH="1">
              <a:off x="3312" y="2388"/>
              <a:ext cx="252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893" name="Text Box 217"/>
            <p:cNvSpPr txBox="1">
              <a:spLocks noChangeArrowheads="1"/>
            </p:cNvSpPr>
            <p:nvPr/>
          </p:nvSpPr>
          <p:spPr bwMode="auto">
            <a:xfrm>
              <a:off x="636" y="455"/>
              <a:ext cx="210" cy="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ar-SA" altLang="ko-KR" sz="2000" b="1">
                <a:solidFill>
                  <a:srgbClr val="637052"/>
                </a:solidFill>
                <a:latin typeface="Times New Roman" pitchFamily="18" charset="0"/>
                <a:ea typeface="PMingLiU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31894" name="Rectangle 218"/>
            <p:cNvSpPr>
              <a:spLocks noChangeArrowheads="1"/>
            </p:cNvSpPr>
            <p:nvPr/>
          </p:nvSpPr>
          <p:spPr bwMode="auto">
            <a:xfrm>
              <a:off x="2726" y="525"/>
              <a:ext cx="21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ar-SA" altLang="ko-KR" sz="2000" b="1" baseline="-25000">
                <a:solidFill>
                  <a:srgbClr val="637052"/>
                </a:solidFill>
                <a:latin typeface="Times New Roman" pitchFamily="18" charset="0"/>
                <a:ea typeface="PMingLiU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31895" name="Rectangle 219"/>
            <p:cNvSpPr>
              <a:spLocks noChangeArrowheads="1"/>
            </p:cNvSpPr>
            <p:nvPr/>
          </p:nvSpPr>
          <p:spPr bwMode="auto">
            <a:xfrm>
              <a:off x="2525" y="3358"/>
              <a:ext cx="21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ar-SA" altLang="ko-KR" sz="2000" b="1" baseline="-25000">
                <a:solidFill>
                  <a:srgbClr val="637052"/>
                </a:solidFill>
                <a:latin typeface="Times New Roman" pitchFamily="18" charset="0"/>
                <a:ea typeface="PMingLiU" pitchFamily="18" charset="-120"/>
                <a:cs typeface="Arial" panose="020B0604020202020204" pitchFamily="34" charset="0"/>
              </a:endParaRPr>
            </a:p>
          </p:txBody>
        </p:sp>
      </p:grpSp>
      <p:sp>
        <p:nvSpPr>
          <p:cNvPr id="220" name="Slide Number Placeholder 2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C6BC6EC-23B7-4215-84ED-5D923701AF53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11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</a:t>
            </a:r>
          </a:p>
        </p:txBody>
      </p:sp>
      <p:grpSp>
        <p:nvGrpSpPr>
          <p:cNvPr id="105503" name="Group 31"/>
          <p:cNvGrpSpPr>
            <a:grpSpLocks/>
          </p:cNvGrpSpPr>
          <p:nvPr/>
        </p:nvGrpSpPr>
        <p:grpSpPr bwMode="auto">
          <a:xfrm>
            <a:off x="1666568" y="2003323"/>
            <a:ext cx="1117600" cy="3657600"/>
            <a:chOff x="112" y="1584"/>
            <a:chExt cx="704" cy="2304"/>
          </a:xfrm>
        </p:grpSpPr>
        <p:grpSp>
          <p:nvGrpSpPr>
            <p:cNvPr id="105497" name="Group 25"/>
            <p:cNvGrpSpPr>
              <a:grpSpLocks/>
            </p:cNvGrpSpPr>
            <p:nvPr/>
          </p:nvGrpSpPr>
          <p:grpSpPr bwMode="auto">
            <a:xfrm>
              <a:off x="480" y="1584"/>
              <a:ext cx="336" cy="2304"/>
              <a:chOff x="192" y="1584"/>
              <a:chExt cx="336" cy="2304"/>
            </a:xfrm>
          </p:grpSpPr>
          <p:grpSp>
            <p:nvGrpSpPr>
              <p:cNvPr id="105480" name="Group 8"/>
              <p:cNvGrpSpPr>
                <a:grpSpLocks/>
              </p:cNvGrpSpPr>
              <p:nvPr/>
            </p:nvGrpSpPr>
            <p:grpSpPr bwMode="auto">
              <a:xfrm>
                <a:off x="192" y="1584"/>
                <a:ext cx="336" cy="384"/>
                <a:chOff x="2016" y="2352"/>
                <a:chExt cx="336" cy="584"/>
              </a:xfrm>
            </p:grpSpPr>
            <p:sp>
              <p:nvSpPr>
                <p:cNvPr id="105477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2352"/>
                  <a:ext cx="336" cy="5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05478" name="Rectangle 6"/>
                <p:cNvSpPr>
                  <a:spLocks noChangeArrowheads="1"/>
                </p:cNvSpPr>
                <p:nvPr/>
              </p:nvSpPr>
              <p:spPr bwMode="auto">
                <a:xfrm>
                  <a:off x="2112" y="2448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>
                      <a:solidFill>
                        <a:srgbClr val="000000"/>
                      </a:solidFill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05479" name="Rectangle 7"/>
                <p:cNvSpPr>
                  <a:spLocks noChangeArrowheads="1"/>
                </p:cNvSpPr>
                <p:nvPr/>
              </p:nvSpPr>
              <p:spPr bwMode="auto">
                <a:xfrm>
                  <a:off x="2120" y="2712"/>
                  <a:ext cx="14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05481" name="Group 9"/>
              <p:cNvGrpSpPr>
                <a:grpSpLocks/>
              </p:cNvGrpSpPr>
              <p:nvPr/>
            </p:nvGrpSpPr>
            <p:grpSpPr bwMode="auto">
              <a:xfrm>
                <a:off x="192" y="2064"/>
                <a:ext cx="336" cy="384"/>
                <a:chOff x="2016" y="2352"/>
                <a:chExt cx="336" cy="584"/>
              </a:xfrm>
            </p:grpSpPr>
            <p:sp>
              <p:nvSpPr>
                <p:cNvPr id="105482" name="Rectangle 10"/>
                <p:cNvSpPr>
                  <a:spLocks noChangeArrowheads="1"/>
                </p:cNvSpPr>
                <p:nvPr/>
              </p:nvSpPr>
              <p:spPr bwMode="auto">
                <a:xfrm>
                  <a:off x="2016" y="2352"/>
                  <a:ext cx="336" cy="5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05483" name="Rectangle 11"/>
                <p:cNvSpPr>
                  <a:spLocks noChangeArrowheads="1"/>
                </p:cNvSpPr>
                <p:nvPr/>
              </p:nvSpPr>
              <p:spPr bwMode="auto">
                <a:xfrm>
                  <a:off x="2112" y="2448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>
                      <a:solidFill>
                        <a:srgbClr val="000000"/>
                      </a:solidFill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105484" name="Rectangle 12"/>
                <p:cNvSpPr>
                  <a:spLocks noChangeArrowheads="1"/>
                </p:cNvSpPr>
                <p:nvPr/>
              </p:nvSpPr>
              <p:spPr bwMode="auto">
                <a:xfrm>
                  <a:off x="2120" y="2712"/>
                  <a:ext cx="14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05485" name="Group 13"/>
              <p:cNvGrpSpPr>
                <a:grpSpLocks/>
              </p:cNvGrpSpPr>
              <p:nvPr/>
            </p:nvGrpSpPr>
            <p:grpSpPr bwMode="auto">
              <a:xfrm>
                <a:off x="192" y="2544"/>
                <a:ext cx="336" cy="384"/>
                <a:chOff x="2016" y="2352"/>
                <a:chExt cx="336" cy="584"/>
              </a:xfrm>
            </p:grpSpPr>
            <p:sp>
              <p:nvSpPr>
                <p:cNvPr id="105486" name="Rectangle 14"/>
                <p:cNvSpPr>
                  <a:spLocks noChangeArrowheads="1"/>
                </p:cNvSpPr>
                <p:nvPr/>
              </p:nvSpPr>
              <p:spPr bwMode="auto">
                <a:xfrm>
                  <a:off x="2016" y="2352"/>
                  <a:ext cx="336" cy="5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05487" name="Rectangle 15"/>
                <p:cNvSpPr>
                  <a:spLocks noChangeArrowheads="1"/>
                </p:cNvSpPr>
                <p:nvPr/>
              </p:nvSpPr>
              <p:spPr bwMode="auto">
                <a:xfrm>
                  <a:off x="2112" y="2448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>
                      <a:solidFill>
                        <a:srgbClr val="000000"/>
                      </a:solidFill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105488" name="Rectangle 16"/>
                <p:cNvSpPr>
                  <a:spLocks noChangeArrowheads="1"/>
                </p:cNvSpPr>
                <p:nvPr/>
              </p:nvSpPr>
              <p:spPr bwMode="auto">
                <a:xfrm>
                  <a:off x="2120" y="2712"/>
                  <a:ext cx="14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05489" name="Group 17"/>
              <p:cNvGrpSpPr>
                <a:grpSpLocks/>
              </p:cNvGrpSpPr>
              <p:nvPr/>
            </p:nvGrpSpPr>
            <p:grpSpPr bwMode="auto">
              <a:xfrm>
                <a:off x="192" y="3024"/>
                <a:ext cx="336" cy="384"/>
                <a:chOff x="2016" y="2352"/>
                <a:chExt cx="336" cy="584"/>
              </a:xfrm>
            </p:grpSpPr>
            <p:sp>
              <p:nvSpPr>
                <p:cNvPr id="105490" name="Rectangle 18"/>
                <p:cNvSpPr>
                  <a:spLocks noChangeArrowheads="1"/>
                </p:cNvSpPr>
                <p:nvPr/>
              </p:nvSpPr>
              <p:spPr bwMode="auto">
                <a:xfrm>
                  <a:off x="2016" y="2352"/>
                  <a:ext cx="336" cy="5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05491" name="Rectangle 19"/>
                <p:cNvSpPr>
                  <a:spLocks noChangeArrowheads="1"/>
                </p:cNvSpPr>
                <p:nvPr/>
              </p:nvSpPr>
              <p:spPr bwMode="auto">
                <a:xfrm>
                  <a:off x="2112" y="2448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>
                      <a:solidFill>
                        <a:srgbClr val="000000"/>
                      </a:solidFill>
                      <a:latin typeface="Times New Roman" pitchFamily="18" charset="0"/>
                    </a:rPr>
                    <a:t>D</a:t>
                  </a:r>
                </a:p>
              </p:txBody>
            </p:sp>
            <p:sp>
              <p:nvSpPr>
                <p:cNvPr id="105492" name="Rectangle 20"/>
                <p:cNvSpPr>
                  <a:spLocks noChangeArrowheads="1"/>
                </p:cNvSpPr>
                <p:nvPr/>
              </p:nvSpPr>
              <p:spPr bwMode="auto">
                <a:xfrm>
                  <a:off x="2120" y="2712"/>
                  <a:ext cx="14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05493" name="Group 21"/>
              <p:cNvGrpSpPr>
                <a:grpSpLocks/>
              </p:cNvGrpSpPr>
              <p:nvPr/>
            </p:nvGrpSpPr>
            <p:grpSpPr bwMode="auto">
              <a:xfrm>
                <a:off x="192" y="3504"/>
                <a:ext cx="336" cy="384"/>
                <a:chOff x="2016" y="2352"/>
                <a:chExt cx="336" cy="584"/>
              </a:xfrm>
            </p:grpSpPr>
            <p:sp>
              <p:nvSpPr>
                <p:cNvPr id="105494" name="Rectangle 22"/>
                <p:cNvSpPr>
                  <a:spLocks noChangeArrowheads="1"/>
                </p:cNvSpPr>
                <p:nvPr/>
              </p:nvSpPr>
              <p:spPr bwMode="auto">
                <a:xfrm>
                  <a:off x="2016" y="2352"/>
                  <a:ext cx="336" cy="5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05495" name="Rectangle 23"/>
                <p:cNvSpPr>
                  <a:spLocks noChangeArrowheads="1"/>
                </p:cNvSpPr>
                <p:nvPr/>
              </p:nvSpPr>
              <p:spPr bwMode="auto">
                <a:xfrm>
                  <a:off x="2112" y="2448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>
                      <a:solidFill>
                        <a:srgbClr val="000000"/>
                      </a:solidFill>
                      <a:latin typeface="Times New Roman" pitchFamily="18" charset="0"/>
                    </a:rPr>
                    <a:t>E</a:t>
                  </a:r>
                </a:p>
              </p:txBody>
            </p:sp>
            <p:sp>
              <p:nvSpPr>
                <p:cNvPr id="105496" name="Rectangle 24"/>
                <p:cNvSpPr>
                  <a:spLocks noChangeArrowheads="1"/>
                </p:cNvSpPr>
                <p:nvPr/>
              </p:nvSpPr>
              <p:spPr bwMode="auto">
                <a:xfrm>
                  <a:off x="2120" y="2712"/>
                  <a:ext cx="14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05498" name="Text Box 26"/>
            <p:cNvSpPr txBox="1">
              <a:spLocks noChangeArrowheads="1"/>
            </p:cNvSpPr>
            <p:nvPr/>
          </p:nvSpPr>
          <p:spPr bwMode="auto">
            <a:xfrm>
              <a:off x="120" y="1680"/>
              <a:ext cx="3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8C8C8C"/>
                  </a:solidFill>
                  <a:latin typeface="Times New Roman" pitchFamily="18" charset="0"/>
                </a:rPr>
                <a:t>v[1]</a:t>
              </a:r>
            </a:p>
          </p:txBody>
        </p:sp>
        <p:sp>
          <p:nvSpPr>
            <p:cNvPr id="105499" name="Text Box 27"/>
            <p:cNvSpPr txBox="1">
              <a:spLocks noChangeArrowheads="1"/>
            </p:cNvSpPr>
            <p:nvPr/>
          </p:nvSpPr>
          <p:spPr bwMode="auto">
            <a:xfrm>
              <a:off x="120" y="2152"/>
              <a:ext cx="3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8C8C8C"/>
                  </a:solidFill>
                  <a:latin typeface="Times New Roman" pitchFamily="18" charset="0"/>
                </a:rPr>
                <a:t>v[2]</a:t>
              </a:r>
            </a:p>
          </p:txBody>
        </p:sp>
        <p:sp>
          <p:nvSpPr>
            <p:cNvPr id="105500" name="Text Box 28"/>
            <p:cNvSpPr txBox="1">
              <a:spLocks noChangeArrowheads="1"/>
            </p:cNvSpPr>
            <p:nvPr/>
          </p:nvSpPr>
          <p:spPr bwMode="auto">
            <a:xfrm>
              <a:off x="120" y="2620"/>
              <a:ext cx="3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8C8C8C"/>
                  </a:solidFill>
                  <a:latin typeface="Times New Roman" pitchFamily="18" charset="0"/>
                </a:rPr>
                <a:t>v[3]</a:t>
              </a:r>
            </a:p>
          </p:txBody>
        </p:sp>
        <p:sp>
          <p:nvSpPr>
            <p:cNvPr id="105501" name="Text Box 29"/>
            <p:cNvSpPr txBox="1">
              <a:spLocks noChangeArrowheads="1"/>
            </p:cNvSpPr>
            <p:nvPr/>
          </p:nvSpPr>
          <p:spPr bwMode="auto">
            <a:xfrm>
              <a:off x="118" y="3120"/>
              <a:ext cx="3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8C8C8C"/>
                  </a:solidFill>
                  <a:latin typeface="Times New Roman" pitchFamily="18" charset="0"/>
                </a:rPr>
                <a:t>v[4]</a:t>
              </a:r>
            </a:p>
          </p:txBody>
        </p:sp>
        <p:sp>
          <p:nvSpPr>
            <p:cNvPr id="105502" name="Text Box 30"/>
            <p:cNvSpPr txBox="1">
              <a:spLocks noChangeArrowheads="1"/>
            </p:cNvSpPr>
            <p:nvPr/>
          </p:nvSpPr>
          <p:spPr bwMode="auto">
            <a:xfrm>
              <a:off x="112" y="3600"/>
              <a:ext cx="3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8C8C8C"/>
                  </a:solidFill>
                  <a:latin typeface="Times New Roman" pitchFamily="18" charset="0"/>
                </a:rPr>
                <a:t>v[5]</a:t>
              </a:r>
            </a:p>
          </p:txBody>
        </p:sp>
      </p:grpSp>
      <p:grpSp>
        <p:nvGrpSpPr>
          <p:cNvPr id="105596" name="Group 124"/>
          <p:cNvGrpSpPr>
            <a:grpSpLocks/>
          </p:cNvGrpSpPr>
          <p:nvPr/>
        </p:nvGrpSpPr>
        <p:grpSpPr bwMode="auto">
          <a:xfrm>
            <a:off x="2555568" y="2270026"/>
            <a:ext cx="4914900" cy="412751"/>
            <a:chOff x="656" y="1176"/>
            <a:chExt cx="3096" cy="260"/>
          </a:xfrm>
        </p:grpSpPr>
        <p:grpSp>
          <p:nvGrpSpPr>
            <p:cNvPr id="105514" name="Group 42"/>
            <p:cNvGrpSpPr>
              <a:grpSpLocks/>
            </p:cNvGrpSpPr>
            <p:nvPr/>
          </p:nvGrpSpPr>
          <p:grpSpPr bwMode="auto">
            <a:xfrm>
              <a:off x="1040" y="1184"/>
              <a:ext cx="672" cy="252"/>
              <a:chOff x="1056" y="1760"/>
              <a:chExt cx="672" cy="252"/>
            </a:xfrm>
          </p:grpSpPr>
          <p:grpSp>
            <p:nvGrpSpPr>
              <p:cNvPr id="105510" name="Group 38"/>
              <p:cNvGrpSpPr>
                <a:grpSpLocks/>
              </p:cNvGrpSpPr>
              <p:nvPr/>
            </p:nvGrpSpPr>
            <p:grpSpPr bwMode="auto">
              <a:xfrm>
                <a:off x="1056" y="1776"/>
                <a:ext cx="672" cy="192"/>
                <a:chOff x="1440" y="2688"/>
                <a:chExt cx="672" cy="192"/>
              </a:xfrm>
            </p:grpSpPr>
            <p:sp>
              <p:nvSpPr>
                <p:cNvPr id="105511" name="Rectangle 39"/>
                <p:cNvSpPr>
                  <a:spLocks noChangeArrowheads="1"/>
                </p:cNvSpPr>
                <p:nvPr/>
              </p:nvSpPr>
              <p:spPr bwMode="auto">
                <a:xfrm>
                  <a:off x="1440" y="2688"/>
                  <a:ext cx="672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05512" name="Line 40"/>
                <p:cNvSpPr>
                  <a:spLocks noChangeShapeType="1"/>
                </p:cNvSpPr>
                <p:nvPr/>
              </p:nvSpPr>
              <p:spPr bwMode="auto">
                <a:xfrm>
                  <a:off x="1768" y="268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05513" name="Text Box 41"/>
              <p:cNvSpPr txBox="1">
                <a:spLocks noChangeArrowheads="1"/>
              </p:cNvSpPr>
              <p:nvPr/>
            </p:nvSpPr>
            <p:spPr bwMode="auto">
              <a:xfrm>
                <a:off x="1120" y="1760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05515" name="Group 43"/>
            <p:cNvGrpSpPr>
              <a:grpSpLocks/>
            </p:cNvGrpSpPr>
            <p:nvPr/>
          </p:nvGrpSpPr>
          <p:grpSpPr bwMode="auto">
            <a:xfrm>
              <a:off x="2864" y="1177"/>
              <a:ext cx="672" cy="252"/>
              <a:chOff x="1056" y="1760"/>
              <a:chExt cx="672" cy="252"/>
            </a:xfrm>
          </p:grpSpPr>
          <p:grpSp>
            <p:nvGrpSpPr>
              <p:cNvPr id="105516" name="Group 44"/>
              <p:cNvGrpSpPr>
                <a:grpSpLocks/>
              </p:cNvGrpSpPr>
              <p:nvPr/>
            </p:nvGrpSpPr>
            <p:grpSpPr bwMode="auto">
              <a:xfrm>
                <a:off x="1056" y="1776"/>
                <a:ext cx="672" cy="192"/>
                <a:chOff x="1440" y="2688"/>
                <a:chExt cx="672" cy="192"/>
              </a:xfrm>
            </p:grpSpPr>
            <p:sp>
              <p:nvSpPr>
                <p:cNvPr id="105517" name="Rectangle 45"/>
                <p:cNvSpPr>
                  <a:spLocks noChangeArrowheads="1"/>
                </p:cNvSpPr>
                <p:nvPr/>
              </p:nvSpPr>
              <p:spPr bwMode="auto">
                <a:xfrm>
                  <a:off x="1440" y="2688"/>
                  <a:ext cx="672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05518" name="Line 46"/>
                <p:cNvSpPr>
                  <a:spLocks noChangeShapeType="1"/>
                </p:cNvSpPr>
                <p:nvPr/>
              </p:nvSpPr>
              <p:spPr bwMode="auto">
                <a:xfrm>
                  <a:off x="1768" y="268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05519" name="Text Box 47"/>
              <p:cNvSpPr txBox="1">
                <a:spLocks noChangeArrowheads="1"/>
              </p:cNvSpPr>
              <p:nvPr/>
            </p:nvSpPr>
            <p:spPr bwMode="auto">
              <a:xfrm>
                <a:off x="1120" y="1760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105520" name="Group 48"/>
            <p:cNvGrpSpPr>
              <a:grpSpLocks/>
            </p:cNvGrpSpPr>
            <p:nvPr/>
          </p:nvGrpSpPr>
          <p:grpSpPr bwMode="auto">
            <a:xfrm>
              <a:off x="1952" y="1176"/>
              <a:ext cx="672" cy="252"/>
              <a:chOff x="1056" y="1760"/>
              <a:chExt cx="672" cy="252"/>
            </a:xfrm>
          </p:grpSpPr>
          <p:grpSp>
            <p:nvGrpSpPr>
              <p:cNvPr id="105521" name="Group 49"/>
              <p:cNvGrpSpPr>
                <a:grpSpLocks/>
              </p:cNvGrpSpPr>
              <p:nvPr/>
            </p:nvGrpSpPr>
            <p:grpSpPr bwMode="auto">
              <a:xfrm>
                <a:off x="1056" y="1776"/>
                <a:ext cx="672" cy="192"/>
                <a:chOff x="1440" y="2688"/>
                <a:chExt cx="672" cy="192"/>
              </a:xfrm>
            </p:grpSpPr>
            <p:sp>
              <p:nvSpPr>
                <p:cNvPr id="105522" name="Rectangle 50"/>
                <p:cNvSpPr>
                  <a:spLocks noChangeArrowheads="1"/>
                </p:cNvSpPr>
                <p:nvPr/>
              </p:nvSpPr>
              <p:spPr bwMode="auto">
                <a:xfrm>
                  <a:off x="1440" y="2688"/>
                  <a:ext cx="672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05523" name="Line 51"/>
                <p:cNvSpPr>
                  <a:spLocks noChangeShapeType="1"/>
                </p:cNvSpPr>
                <p:nvPr/>
              </p:nvSpPr>
              <p:spPr bwMode="auto">
                <a:xfrm>
                  <a:off x="1768" y="268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05524" name="Text Box 52"/>
              <p:cNvSpPr txBox="1">
                <a:spLocks noChangeArrowheads="1"/>
              </p:cNvSpPr>
              <p:nvPr/>
            </p:nvSpPr>
            <p:spPr bwMode="auto">
              <a:xfrm>
                <a:off x="1120" y="1760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sp>
          <p:nvSpPr>
            <p:cNvPr id="105525" name="Line 53"/>
            <p:cNvSpPr>
              <a:spLocks noChangeShapeType="1"/>
            </p:cNvSpPr>
            <p:nvPr/>
          </p:nvSpPr>
          <p:spPr bwMode="auto">
            <a:xfrm>
              <a:off x="656" y="12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5526" name="Line 54"/>
            <p:cNvSpPr>
              <a:spLocks noChangeShapeType="1"/>
            </p:cNvSpPr>
            <p:nvPr/>
          </p:nvSpPr>
          <p:spPr bwMode="auto">
            <a:xfrm>
              <a:off x="1568" y="12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5527" name="Line 55"/>
            <p:cNvSpPr>
              <a:spLocks noChangeShapeType="1"/>
            </p:cNvSpPr>
            <p:nvPr/>
          </p:nvSpPr>
          <p:spPr bwMode="auto">
            <a:xfrm>
              <a:off x="2528" y="12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105532" name="Group 60"/>
            <p:cNvGrpSpPr>
              <a:grpSpLocks/>
            </p:cNvGrpSpPr>
            <p:nvPr/>
          </p:nvGrpSpPr>
          <p:grpSpPr bwMode="auto">
            <a:xfrm>
              <a:off x="3416" y="1184"/>
              <a:ext cx="336" cy="192"/>
              <a:chOff x="3432" y="1760"/>
              <a:chExt cx="336" cy="192"/>
            </a:xfrm>
          </p:grpSpPr>
          <p:sp>
            <p:nvSpPr>
              <p:cNvPr id="105528" name="Line 56"/>
              <p:cNvSpPr>
                <a:spLocks noChangeShapeType="1"/>
              </p:cNvSpPr>
              <p:nvPr/>
            </p:nvSpPr>
            <p:spPr bwMode="auto">
              <a:xfrm>
                <a:off x="3432" y="18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529" name="Line 57"/>
              <p:cNvSpPr>
                <a:spLocks noChangeShapeType="1"/>
              </p:cNvSpPr>
              <p:nvPr/>
            </p:nvSpPr>
            <p:spPr bwMode="auto">
              <a:xfrm>
                <a:off x="3768" y="17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530" name="Line 58"/>
              <p:cNvSpPr>
                <a:spLocks noChangeShapeType="1"/>
              </p:cNvSpPr>
              <p:nvPr/>
            </p:nvSpPr>
            <p:spPr bwMode="auto">
              <a:xfrm>
                <a:off x="3736" y="177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531" name="Line 59"/>
              <p:cNvSpPr>
                <a:spLocks noChangeShapeType="1"/>
              </p:cNvSpPr>
              <p:nvPr/>
            </p:nvSpPr>
            <p:spPr bwMode="auto">
              <a:xfrm>
                <a:off x="3696" y="1816"/>
                <a:ext cx="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05597" name="Group 125"/>
          <p:cNvGrpSpPr>
            <a:grpSpLocks/>
          </p:cNvGrpSpPr>
          <p:nvPr/>
        </p:nvGrpSpPr>
        <p:grpSpPr bwMode="auto">
          <a:xfrm>
            <a:off x="2555568" y="3008209"/>
            <a:ext cx="1981200" cy="400049"/>
            <a:chOff x="656" y="1641"/>
            <a:chExt cx="1248" cy="252"/>
          </a:xfrm>
        </p:grpSpPr>
        <p:grpSp>
          <p:nvGrpSpPr>
            <p:cNvPr id="105533" name="Group 61"/>
            <p:cNvGrpSpPr>
              <a:grpSpLocks/>
            </p:cNvGrpSpPr>
            <p:nvPr/>
          </p:nvGrpSpPr>
          <p:grpSpPr bwMode="auto">
            <a:xfrm>
              <a:off x="1040" y="1641"/>
              <a:ext cx="672" cy="252"/>
              <a:chOff x="1056" y="1760"/>
              <a:chExt cx="672" cy="252"/>
            </a:xfrm>
          </p:grpSpPr>
          <p:grpSp>
            <p:nvGrpSpPr>
              <p:cNvPr id="105534" name="Group 62"/>
              <p:cNvGrpSpPr>
                <a:grpSpLocks/>
              </p:cNvGrpSpPr>
              <p:nvPr/>
            </p:nvGrpSpPr>
            <p:grpSpPr bwMode="auto">
              <a:xfrm>
                <a:off x="1056" y="1776"/>
                <a:ext cx="672" cy="192"/>
                <a:chOff x="1440" y="2688"/>
                <a:chExt cx="672" cy="192"/>
              </a:xfrm>
            </p:grpSpPr>
            <p:sp>
              <p:nvSpPr>
                <p:cNvPr id="105535" name="Rectangle 63"/>
                <p:cNvSpPr>
                  <a:spLocks noChangeArrowheads="1"/>
                </p:cNvSpPr>
                <p:nvPr/>
              </p:nvSpPr>
              <p:spPr bwMode="auto">
                <a:xfrm>
                  <a:off x="1440" y="2688"/>
                  <a:ext cx="672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05536" name="Line 64"/>
                <p:cNvSpPr>
                  <a:spLocks noChangeShapeType="1"/>
                </p:cNvSpPr>
                <p:nvPr/>
              </p:nvSpPr>
              <p:spPr bwMode="auto">
                <a:xfrm>
                  <a:off x="1768" y="268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05537" name="Text Box 65"/>
              <p:cNvSpPr txBox="1">
                <a:spLocks noChangeArrowheads="1"/>
              </p:cNvSpPr>
              <p:nvPr/>
            </p:nvSpPr>
            <p:spPr bwMode="auto">
              <a:xfrm>
                <a:off x="1120" y="1760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sp>
          <p:nvSpPr>
            <p:cNvPr id="105538" name="Line 66"/>
            <p:cNvSpPr>
              <a:spLocks noChangeShapeType="1"/>
            </p:cNvSpPr>
            <p:nvPr/>
          </p:nvSpPr>
          <p:spPr bwMode="auto">
            <a:xfrm>
              <a:off x="656" y="17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105539" name="Group 67"/>
            <p:cNvGrpSpPr>
              <a:grpSpLocks/>
            </p:cNvGrpSpPr>
            <p:nvPr/>
          </p:nvGrpSpPr>
          <p:grpSpPr bwMode="auto">
            <a:xfrm>
              <a:off x="1568" y="1648"/>
              <a:ext cx="336" cy="192"/>
              <a:chOff x="3432" y="1760"/>
              <a:chExt cx="336" cy="192"/>
            </a:xfrm>
          </p:grpSpPr>
          <p:sp>
            <p:nvSpPr>
              <p:cNvPr id="105540" name="Line 68"/>
              <p:cNvSpPr>
                <a:spLocks noChangeShapeType="1"/>
              </p:cNvSpPr>
              <p:nvPr/>
            </p:nvSpPr>
            <p:spPr bwMode="auto">
              <a:xfrm>
                <a:off x="3432" y="18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541" name="Line 69"/>
              <p:cNvSpPr>
                <a:spLocks noChangeShapeType="1"/>
              </p:cNvSpPr>
              <p:nvPr/>
            </p:nvSpPr>
            <p:spPr bwMode="auto">
              <a:xfrm>
                <a:off x="3768" y="17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542" name="Line 70"/>
              <p:cNvSpPr>
                <a:spLocks noChangeShapeType="1"/>
              </p:cNvSpPr>
              <p:nvPr/>
            </p:nvSpPr>
            <p:spPr bwMode="auto">
              <a:xfrm>
                <a:off x="3736" y="177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543" name="Line 71"/>
              <p:cNvSpPr>
                <a:spLocks noChangeShapeType="1"/>
              </p:cNvSpPr>
              <p:nvPr/>
            </p:nvSpPr>
            <p:spPr bwMode="auto">
              <a:xfrm>
                <a:off x="3696" y="1816"/>
                <a:ext cx="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05598" name="Group 126"/>
          <p:cNvGrpSpPr>
            <a:grpSpLocks/>
          </p:cNvGrpSpPr>
          <p:nvPr/>
        </p:nvGrpSpPr>
        <p:grpSpPr bwMode="auto">
          <a:xfrm>
            <a:off x="2555568" y="3770208"/>
            <a:ext cx="3543300" cy="400049"/>
            <a:chOff x="656" y="2121"/>
            <a:chExt cx="2232" cy="252"/>
          </a:xfrm>
        </p:grpSpPr>
        <p:grpSp>
          <p:nvGrpSpPr>
            <p:cNvPr id="105544" name="Group 72"/>
            <p:cNvGrpSpPr>
              <a:grpSpLocks/>
            </p:cNvGrpSpPr>
            <p:nvPr/>
          </p:nvGrpSpPr>
          <p:grpSpPr bwMode="auto">
            <a:xfrm>
              <a:off x="1040" y="2121"/>
              <a:ext cx="672" cy="252"/>
              <a:chOff x="1056" y="1760"/>
              <a:chExt cx="672" cy="252"/>
            </a:xfrm>
          </p:grpSpPr>
          <p:grpSp>
            <p:nvGrpSpPr>
              <p:cNvPr id="105545" name="Group 73"/>
              <p:cNvGrpSpPr>
                <a:grpSpLocks/>
              </p:cNvGrpSpPr>
              <p:nvPr/>
            </p:nvGrpSpPr>
            <p:grpSpPr bwMode="auto">
              <a:xfrm>
                <a:off x="1056" y="1776"/>
                <a:ext cx="672" cy="192"/>
                <a:chOff x="1440" y="2688"/>
                <a:chExt cx="672" cy="192"/>
              </a:xfrm>
            </p:grpSpPr>
            <p:sp>
              <p:nvSpPr>
                <p:cNvPr id="105546" name="Rectangle 74"/>
                <p:cNvSpPr>
                  <a:spLocks noChangeArrowheads="1"/>
                </p:cNvSpPr>
                <p:nvPr/>
              </p:nvSpPr>
              <p:spPr bwMode="auto">
                <a:xfrm>
                  <a:off x="1440" y="2688"/>
                  <a:ext cx="672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05547" name="Line 75"/>
                <p:cNvSpPr>
                  <a:spLocks noChangeShapeType="1"/>
                </p:cNvSpPr>
                <p:nvPr/>
              </p:nvSpPr>
              <p:spPr bwMode="auto">
                <a:xfrm>
                  <a:off x="1768" y="268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05548" name="Text Box 76"/>
              <p:cNvSpPr txBox="1">
                <a:spLocks noChangeArrowheads="1"/>
              </p:cNvSpPr>
              <p:nvPr/>
            </p:nvSpPr>
            <p:spPr bwMode="auto">
              <a:xfrm>
                <a:off x="1120" y="1760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105549" name="Line 77"/>
            <p:cNvSpPr>
              <a:spLocks noChangeShapeType="1"/>
            </p:cNvSpPr>
            <p:nvPr/>
          </p:nvSpPr>
          <p:spPr bwMode="auto">
            <a:xfrm>
              <a:off x="656" y="22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5550" name="Line 78"/>
            <p:cNvSpPr>
              <a:spLocks noChangeShapeType="1"/>
            </p:cNvSpPr>
            <p:nvPr/>
          </p:nvSpPr>
          <p:spPr bwMode="auto">
            <a:xfrm>
              <a:off x="1608" y="22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105551" name="Group 79"/>
            <p:cNvGrpSpPr>
              <a:grpSpLocks/>
            </p:cNvGrpSpPr>
            <p:nvPr/>
          </p:nvGrpSpPr>
          <p:grpSpPr bwMode="auto">
            <a:xfrm>
              <a:off x="2000" y="2121"/>
              <a:ext cx="672" cy="252"/>
              <a:chOff x="1056" y="1760"/>
              <a:chExt cx="672" cy="252"/>
            </a:xfrm>
          </p:grpSpPr>
          <p:grpSp>
            <p:nvGrpSpPr>
              <p:cNvPr id="105552" name="Group 80"/>
              <p:cNvGrpSpPr>
                <a:grpSpLocks/>
              </p:cNvGrpSpPr>
              <p:nvPr/>
            </p:nvGrpSpPr>
            <p:grpSpPr bwMode="auto">
              <a:xfrm>
                <a:off x="1056" y="1776"/>
                <a:ext cx="672" cy="192"/>
                <a:chOff x="1440" y="2688"/>
                <a:chExt cx="672" cy="192"/>
              </a:xfrm>
            </p:grpSpPr>
            <p:sp>
              <p:nvSpPr>
                <p:cNvPr id="105553" name="Rectangle 81"/>
                <p:cNvSpPr>
                  <a:spLocks noChangeArrowheads="1"/>
                </p:cNvSpPr>
                <p:nvPr/>
              </p:nvSpPr>
              <p:spPr bwMode="auto">
                <a:xfrm>
                  <a:off x="1440" y="2688"/>
                  <a:ext cx="672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05554" name="Line 82"/>
                <p:cNvSpPr>
                  <a:spLocks noChangeShapeType="1"/>
                </p:cNvSpPr>
                <p:nvPr/>
              </p:nvSpPr>
              <p:spPr bwMode="auto">
                <a:xfrm>
                  <a:off x="1768" y="268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05555" name="Text Box 83"/>
              <p:cNvSpPr txBox="1">
                <a:spLocks noChangeArrowheads="1"/>
              </p:cNvSpPr>
              <p:nvPr/>
            </p:nvSpPr>
            <p:spPr bwMode="auto">
              <a:xfrm>
                <a:off x="1120" y="1760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05556" name="Group 84"/>
            <p:cNvGrpSpPr>
              <a:grpSpLocks/>
            </p:cNvGrpSpPr>
            <p:nvPr/>
          </p:nvGrpSpPr>
          <p:grpSpPr bwMode="auto">
            <a:xfrm>
              <a:off x="2552" y="2128"/>
              <a:ext cx="336" cy="192"/>
              <a:chOff x="3432" y="1760"/>
              <a:chExt cx="336" cy="192"/>
            </a:xfrm>
          </p:grpSpPr>
          <p:sp>
            <p:nvSpPr>
              <p:cNvPr id="105557" name="Line 85"/>
              <p:cNvSpPr>
                <a:spLocks noChangeShapeType="1"/>
              </p:cNvSpPr>
              <p:nvPr/>
            </p:nvSpPr>
            <p:spPr bwMode="auto">
              <a:xfrm>
                <a:off x="3432" y="18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558" name="Line 86"/>
              <p:cNvSpPr>
                <a:spLocks noChangeShapeType="1"/>
              </p:cNvSpPr>
              <p:nvPr/>
            </p:nvSpPr>
            <p:spPr bwMode="auto">
              <a:xfrm>
                <a:off x="3768" y="17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559" name="Line 87"/>
              <p:cNvSpPr>
                <a:spLocks noChangeShapeType="1"/>
              </p:cNvSpPr>
              <p:nvPr/>
            </p:nvSpPr>
            <p:spPr bwMode="auto">
              <a:xfrm>
                <a:off x="3736" y="177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560" name="Line 88"/>
              <p:cNvSpPr>
                <a:spLocks noChangeShapeType="1"/>
              </p:cNvSpPr>
              <p:nvPr/>
            </p:nvSpPr>
            <p:spPr bwMode="auto">
              <a:xfrm>
                <a:off x="3696" y="1816"/>
                <a:ext cx="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05599" name="Group 127"/>
          <p:cNvGrpSpPr>
            <a:grpSpLocks/>
          </p:cNvGrpSpPr>
          <p:nvPr/>
        </p:nvGrpSpPr>
        <p:grpSpPr bwMode="auto">
          <a:xfrm>
            <a:off x="2555568" y="4556029"/>
            <a:ext cx="2032000" cy="400051"/>
            <a:chOff x="656" y="2616"/>
            <a:chExt cx="1280" cy="252"/>
          </a:xfrm>
        </p:grpSpPr>
        <p:sp>
          <p:nvSpPr>
            <p:cNvPr id="105561" name="Line 89"/>
            <p:cNvSpPr>
              <a:spLocks noChangeShapeType="1"/>
            </p:cNvSpPr>
            <p:nvPr/>
          </p:nvSpPr>
          <p:spPr bwMode="auto">
            <a:xfrm>
              <a:off x="656" y="273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105562" name="Group 90"/>
            <p:cNvGrpSpPr>
              <a:grpSpLocks/>
            </p:cNvGrpSpPr>
            <p:nvPr/>
          </p:nvGrpSpPr>
          <p:grpSpPr bwMode="auto">
            <a:xfrm>
              <a:off x="1048" y="2616"/>
              <a:ext cx="672" cy="252"/>
              <a:chOff x="1056" y="1760"/>
              <a:chExt cx="672" cy="252"/>
            </a:xfrm>
          </p:grpSpPr>
          <p:grpSp>
            <p:nvGrpSpPr>
              <p:cNvPr id="105563" name="Group 91"/>
              <p:cNvGrpSpPr>
                <a:grpSpLocks/>
              </p:cNvGrpSpPr>
              <p:nvPr/>
            </p:nvGrpSpPr>
            <p:grpSpPr bwMode="auto">
              <a:xfrm>
                <a:off x="1056" y="1776"/>
                <a:ext cx="672" cy="192"/>
                <a:chOff x="1440" y="2688"/>
                <a:chExt cx="672" cy="192"/>
              </a:xfrm>
            </p:grpSpPr>
            <p:sp>
              <p:nvSpPr>
                <p:cNvPr id="105564" name="Rectangle 92"/>
                <p:cNvSpPr>
                  <a:spLocks noChangeArrowheads="1"/>
                </p:cNvSpPr>
                <p:nvPr/>
              </p:nvSpPr>
              <p:spPr bwMode="auto">
                <a:xfrm>
                  <a:off x="1440" y="2688"/>
                  <a:ext cx="672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05565" name="Line 93"/>
                <p:cNvSpPr>
                  <a:spLocks noChangeShapeType="1"/>
                </p:cNvSpPr>
                <p:nvPr/>
              </p:nvSpPr>
              <p:spPr bwMode="auto">
                <a:xfrm>
                  <a:off x="1768" y="268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05566" name="Text Box 94"/>
              <p:cNvSpPr txBox="1">
                <a:spLocks noChangeArrowheads="1"/>
              </p:cNvSpPr>
              <p:nvPr/>
            </p:nvSpPr>
            <p:spPr bwMode="auto">
              <a:xfrm>
                <a:off x="1120" y="1760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05567" name="Group 95"/>
            <p:cNvGrpSpPr>
              <a:grpSpLocks/>
            </p:cNvGrpSpPr>
            <p:nvPr/>
          </p:nvGrpSpPr>
          <p:grpSpPr bwMode="auto">
            <a:xfrm>
              <a:off x="1600" y="2623"/>
              <a:ext cx="336" cy="192"/>
              <a:chOff x="3432" y="1760"/>
              <a:chExt cx="336" cy="192"/>
            </a:xfrm>
          </p:grpSpPr>
          <p:sp>
            <p:nvSpPr>
              <p:cNvPr id="105568" name="Line 96"/>
              <p:cNvSpPr>
                <a:spLocks noChangeShapeType="1"/>
              </p:cNvSpPr>
              <p:nvPr/>
            </p:nvSpPr>
            <p:spPr bwMode="auto">
              <a:xfrm>
                <a:off x="3432" y="18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569" name="Line 97"/>
              <p:cNvSpPr>
                <a:spLocks noChangeShapeType="1"/>
              </p:cNvSpPr>
              <p:nvPr/>
            </p:nvSpPr>
            <p:spPr bwMode="auto">
              <a:xfrm>
                <a:off x="3768" y="17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570" name="Line 98"/>
              <p:cNvSpPr>
                <a:spLocks noChangeShapeType="1"/>
              </p:cNvSpPr>
              <p:nvPr/>
            </p:nvSpPr>
            <p:spPr bwMode="auto">
              <a:xfrm>
                <a:off x="3736" y="177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571" name="Line 99"/>
              <p:cNvSpPr>
                <a:spLocks noChangeShapeType="1"/>
              </p:cNvSpPr>
              <p:nvPr/>
            </p:nvSpPr>
            <p:spPr bwMode="auto">
              <a:xfrm>
                <a:off x="3696" y="1816"/>
                <a:ext cx="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05572" name="Group 100"/>
          <p:cNvGrpSpPr>
            <a:grpSpLocks/>
          </p:cNvGrpSpPr>
          <p:nvPr/>
        </p:nvGrpSpPr>
        <p:grpSpPr bwMode="auto">
          <a:xfrm>
            <a:off x="2555568" y="5343423"/>
            <a:ext cx="533400" cy="304800"/>
            <a:chOff x="3432" y="1760"/>
            <a:chExt cx="336" cy="192"/>
          </a:xfrm>
        </p:grpSpPr>
        <p:sp>
          <p:nvSpPr>
            <p:cNvPr id="105573" name="Line 101"/>
            <p:cNvSpPr>
              <a:spLocks noChangeShapeType="1"/>
            </p:cNvSpPr>
            <p:nvPr/>
          </p:nvSpPr>
          <p:spPr bwMode="auto">
            <a:xfrm>
              <a:off x="3432" y="18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5574" name="Line 102"/>
            <p:cNvSpPr>
              <a:spLocks noChangeShapeType="1"/>
            </p:cNvSpPr>
            <p:nvPr/>
          </p:nvSpPr>
          <p:spPr bwMode="auto">
            <a:xfrm>
              <a:off x="3768" y="17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5575" name="Line 103"/>
            <p:cNvSpPr>
              <a:spLocks noChangeShapeType="1"/>
            </p:cNvSpPr>
            <p:nvPr/>
          </p:nvSpPr>
          <p:spPr bwMode="auto">
            <a:xfrm>
              <a:off x="3736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5576" name="Line 104"/>
            <p:cNvSpPr>
              <a:spLocks noChangeShapeType="1"/>
            </p:cNvSpPr>
            <p:nvPr/>
          </p:nvSpPr>
          <p:spPr bwMode="auto">
            <a:xfrm>
              <a:off x="3696" y="1816"/>
              <a:ext cx="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05577" name="Group 105"/>
          <p:cNvGrpSpPr>
            <a:grpSpLocks/>
          </p:cNvGrpSpPr>
          <p:nvPr/>
        </p:nvGrpSpPr>
        <p:grpSpPr bwMode="auto">
          <a:xfrm>
            <a:off x="6543368" y="2689123"/>
            <a:ext cx="2859088" cy="2851150"/>
            <a:chOff x="1212" y="1180"/>
            <a:chExt cx="1801" cy="1796"/>
          </a:xfrm>
        </p:grpSpPr>
        <p:grpSp>
          <p:nvGrpSpPr>
            <p:cNvPr id="105578" name="Group 106"/>
            <p:cNvGrpSpPr>
              <a:grpSpLocks/>
            </p:cNvGrpSpPr>
            <p:nvPr/>
          </p:nvGrpSpPr>
          <p:grpSpPr bwMode="auto">
            <a:xfrm>
              <a:off x="1392" y="1392"/>
              <a:ext cx="1621" cy="1359"/>
              <a:chOff x="1104" y="1920"/>
              <a:chExt cx="1621" cy="1359"/>
            </a:xfrm>
          </p:grpSpPr>
          <p:sp>
            <p:nvSpPr>
              <p:cNvPr id="105579" name="Oval 107"/>
              <p:cNvSpPr>
                <a:spLocks noChangeArrowheads="1"/>
              </p:cNvSpPr>
              <p:nvPr/>
            </p:nvSpPr>
            <p:spPr bwMode="auto">
              <a:xfrm>
                <a:off x="1488" y="1920"/>
                <a:ext cx="277" cy="25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05580" name="Oval 108"/>
              <p:cNvSpPr>
                <a:spLocks noChangeArrowheads="1"/>
              </p:cNvSpPr>
              <p:nvPr/>
            </p:nvSpPr>
            <p:spPr bwMode="auto">
              <a:xfrm>
                <a:off x="1104" y="2496"/>
                <a:ext cx="277" cy="25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05581" name="Oval 109"/>
              <p:cNvSpPr>
                <a:spLocks noChangeArrowheads="1"/>
              </p:cNvSpPr>
              <p:nvPr/>
            </p:nvSpPr>
            <p:spPr bwMode="auto">
              <a:xfrm>
                <a:off x="1632" y="3024"/>
                <a:ext cx="277" cy="25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05582" name="Line 110"/>
              <p:cNvSpPr>
                <a:spLocks noChangeShapeType="1"/>
              </p:cNvSpPr>
              <p:nvPr/>
            </p:nvSpPr>
            <p:spPr bwMode="auto">
              <a:xfrm>
                <a:off x="1920" y="316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583" name="Line 111"/>
              <p:cNvSpPr>
                <a:spLocks noChangeShapeType="1"/>
              </p:cNvSpPr>
              <p:nvPr/>
            </p:nvSpPr>
            <p:spPr bwMode="auto">
              <a:xfrm>
                <a:off x="1736" y="2112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584" name="Oval 112"/>
              <p:cNvSpPr>
                <a:spLocks noChangeArrowheads="1"/>
              </p:cNvSpPr>
              <p:nvPr/>
            </p:nvSpPr>
            <p:spPr bwMode="auto">
              <a:xfrm>
                <a:off x="2256" y="2304"/>
                <a:ext cx="277" cy="25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05585" name="Oval 113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77" cy="25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05586" name="Line 114"/>
              <p:cNvSpPr>
                <a:spLocks noChangeShapeType="1"/>
              </p:cNvSpPr>
              <p:nvPr/>
            </p:nvSpPr>
            <p:spPr bwMode="auto">
              <a:xfrm flipH="1">
                <a:off x="1296" y="2160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587" name="Line 115"/>
              <p:cNvSpPr>
                <a:spLocks noChangeShapeType="1"/>
              </p:cNvSpPr>
              <p:nvPr/>
            </p:nvSpPr>
            <p:spPr bwMode="auto">
              <a:xfrm>
                <a:off x="1632" y="2168"/>
                <a:ext cx="96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105588" name="AutoShape 116"/>
              <p:cNvCxnSpPr>
                <a:cxnSpLocks noChangeShapeType="1"/>
                <a:stCxn id="105580" idx="6"/>
              </p:cNvCxnSpPr>
              <p:nvPr/>
            </p:nvCxnSpPr>
            <p:spPr bwMode="auto">
              <a:xfrm>
                <a:off x="1381" y="2624"/>
                <a:ext cx="251" cy="448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05589" name="AutoShape 117"/>
              <p:cNvCxnSpPr>
                <a:cxnSpLocks noChangeShapeType="1"/>
              </p:cNvCxnSpPr>
              <p:nvPr/>
            </p:nvCxnSpPr>
            <p:spPr bwMode="auto">
              <a:xfrm rot="5400000" flipH="1">
                <a:off x="1193" y="2743"/>
                <a:ext cx="454" cy="439"/>
              </a:xfrm>
              <a:prstGeom prst="curvedConnector3">
                <a:avLst>
                  <a:gd name="adj1" fmla="val 1387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05590" name="AutoShape 118"/>
              <p:cNvCxnSpPr>
                <a:cxnSpLocks noChangeShapeType="1"/>
                <a:stCxn id="105585" idx="7"/>
                <a:endCxn id="105585" idx="5"/>
              </p:cNvCxnSpPr>
              <p:nvPr/>
            </p:nvCxnSpPr>
            <p:spPr bwMode="auto">
              <a:xfrm rot="5400000" flipV="1">
                <a:off x="2594" y="3151"/>
                <a:ext cx="181" cy="1"/>
              </a:xfrm>
              <a:prstGeom prst="curvedConnector5">
                <a:avLst>
                  <a:gd name="adj1" fmla="val -64093"/>
                  <a:gd name="adj2" fmla="val 38000000"/>
                  <a:gd name="adj3" fmla="val 169611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</p:cxnSp>
        </p:grpSp>
        <p:sp>
          <p:nvSpPr>
            <p:cNvPr id="105591" name="Text Box 119"/>
            <p:cNvSpPr txBox="1">
              <a:spLocks noChangeArrowheads="1"/>
            </p:cNvSpPr>
            <p:nvPr/>
          </p:nvSpPr>
          <p:spPr bwMode="auto">
            <a:xfrm>
              <a:off x="1212" y="1983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8C8C8C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5592" name="Text Box 120"/>
            <p:cNvSpPr txBox="1">
              <a:spLocks noChangeArrowheads="1"/>
            </p:cNvSpPr>
            <p:nvPr/>
          </p:nvSpPr>
          <p:spPr bwMode="auto">
            <a:xfrm>
              <a:off x="1980" y="276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8C8C8C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5593" name="Text Box 121"/>
            <p:cNvSpPr txBox="1">
              <a:spLocks noChangeArrowheads="1"/>
            </p:cNvSpPr>
            <p:nvPr/>
          </p:nvSpPr>
          <p:spPr bwMode="auto">
            <a:xfrm>
              <a:off x="2796" y="276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8C8C8C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05594" name="Text Box 122"/>
            <p:cNvSpPr txBox="1">
              <a:spLocks noChangeArrowheads="1"/>
            </p:cNvSpPr>
            <p:nvPr/>
          </p:nvSpPr>
          <p:spPr bwMode="auto">
            <a:xfrm>
              <a:off x="2812" y="180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8C8C8C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05595" name="Text Box 123"/>
            <p:cNvSpPr txBox="1">
              <a:spLocks noChangeArrowheads="1"/>
            </p:cNvSpPr>
            <p:nvPr/>
          </p:nvSpPr>
          <p:spPr bwMode="auto">
            <a:xfrm>
              <a:off x="1824" y="118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8C8C8C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120" name="Slide Number Placeholder 119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262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06697" y="6510696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F631A5C6-6426-4431-8AFC-CDB28E7B616C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>
              <a:latin typeface="Times New Roman" pitchFamily="18" charset="0"/>
            </a:endParaRPr>
          </a:p>
        </p:txBody>
      </p:sp>
      <p:pic>
        <p:nvPicPr>
          <p:cNvPr id="39939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604547" y="1822809"/>
            <a:ext cx="5830888" cy="4525962"/>
          </a:xfrm>
          <a:noFill/>
        </p:spPr>
      </p:pic>
      <p:sp>
        <p:nvSpPr>
          <p:cNvPr id="52228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Adjacency List Representation</a:t>
            </a:r>
          </a:p>
        </p:txBody>
      </p:sp>
      <p:sp>
        <p:nvSpPr>
          <p:cNvPr id="52229" name="Text Box 6"/>
          <p:cNvSpPr txBox="1">
            <a:spLocks noChangeArrowheads="1"/>
          </p:cNvSpPr>
          <p:nvPr/>
        </p:nvSpPr>
        <p:spPr bwMode="auto">
          <a:xfrm>
            <a:off x="2453611" y="2038709"/>
            <a:ext cx="2751137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itchFamily="18" charset="0"/>
              </a:rPr>
              <a:t>Using a Linked List</a:t>
            </a:r>
          </a:p>
        </p:txBody>
      </p:sp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1689152" y="4993661"/>
            <a:ext cx="4608512" cy="120015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If there are weights associated with the edges, that information must be stored as well.</a:t>
            </a:r>
          </a:p>
        </p:txBody>
      </p:sp>
    </p:spTree>
    <p:extLst>
      <p:ext uri="{BB962C8B-B14F-4D97-AF65-F5344CB8AC3E}">
        <p14:creationId xmlns:p14="http://schemas.microsoft.com/office/powerpoint/2010/main" val="236165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/>
              <a:t>Adjacency Matrix Representation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022349" y="2055813"/>
            <a:ext cx="5627688" cy="3352800"/>
            <a:chOff x="473075" y="1509713"/>
            <a:chExt cx="5627688" cy="3352800"/>
          </a:xfrm>
        </p:grpSpPr>
        <p:sp>
          <p:nvSpPr>
            <p:cNvPr id="53252" name="Oval 3"/>
            <p:cNvSpPr>
              <a:spLocks noChangeArrowheads="1"/>
            </p:cNvSpPr>
            <p:nvPr/>
          </p:nvSpPr>
          <p:spPr bwMode="auto">
            <a:xfrm>
              <a:off x="1616075" y="1509713"/>
              <a:ext cx="8382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3253" name="Oval 4"/>
            <p:cNvSpPr>
              <a:spLocks noChangeArrowheads="1"/>
            </p:cNvSpPr>
            <p:nvPr/>
          </p:nvSpPr>
          <p:spPr bwMode="auto">
            <a:xfrm>
              <a:off x="473075" y="2881313"/>
              <a:ext cx="8382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3254" name="Oval 5"/>
            <p:cNvSpPr>
              <a:spLocks noChangeArrowheads="1"/>
            </p:cNvSpPr>
            <p:nvPr/>
          </p:nvSpPr>
          <p:spPr bwMode="auto">
            <a:xfrm>
              <a:off x="2835275" y="2805113"/>
              <a:ext cx="8382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3255" name="Oval 6"/>
            <p:cNvSpPr>
              <a:spLocks noChangeArrowheads="1"/>
            </p:cNvSpPr>
            <p:nvPr/>
          </p:nvSpPr>
          <p:spPr bwMode="auto">
            <a:xfrm>
              <a:off x="5219700" y="2708275"/>
              <a:ext cx="8382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3256" name="Oval 7"/>
            <p:cNvSpPr>
              <a:spLocks noChangeArrowheads="1"/>
            </p:cNvSpPr>
            <p:nvPr/>
          </p:nvSpPr>
          <p:spPr bwMode="auto">
            <a:xfrm>
              <a:off x="1616075" y="4100513"/>
              <a:ext cx="8382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3257" name="Oval 8"/>
            <p:cNvSpPr>
              <a:spLocks noChangeArrowheads="1"/>
            </p:cNvSpPr>
            <p:nvPr/>
          </p:nvSpPr>
          <p:spPr bwMode="auto">
            <a:xfrm>
              <a:off x="4054475" y="4100513"/>
              <a:ext cx="8382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3258" name="Oval 9"/>
            <p:cNvSpPr>
              <a:spLocks noChangeArrowheads="1"/>
            </p:cNvSpPr>
            <p:nvPr/>
          </p:nvSpPr>
          <p:spPr bwMode="auto">
            <a:xfrm>
              <a:off x="3978275" y="1509713"/>
              <a:ext cx="8382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3259" name="Text Box 10"/>
            <p:cNvSpPr txBox="1">
              <a:spLocks noChangeArrowheads="1"/>
            </p:cNvSpPr>
            <p:nvPr/>
          </p:nvSpPr>
          <p:spPr bwMode="auto">
            <a:xfrm>
              <a:off x="1844675" y="1738313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v1</a:t>
              </a:r>
            </a:p>
          </p:txBody>
        </p:sp>
        <p:sp>
          <p:nvSpPr>
            <p:cNvPr id="53260" name="Text Box 11"/>
            <p:cNvSpPr txBox="1">
              <a:spLocks noChangeArrowheads="1"/>
            </p:cNvSpPr>
            <p:nvPr/>
          </p:nvSpPr>
          <p:spPr bwMode="auto">
            <a:xfrm>
              <a:off x="4191000" y="1676400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v2</a:t>
              </a:r>
            </a:p>
          </p:txBody>
        </p:sp>
        <p:sp>
          <p:nvSpPr>
            <p:cNvPr id="53261" name="Text Box 12"/>
            <p:cNvSpPr txBox="1">
              <a:spLocks noChangeArrowheads="1"/>
            </p:cNvSpPr>
            <p:nvPr/>
          </p:nvSpPr>
          <p:spPr bwMode="auto">
            <a:xfrm>
              <a:off x="701675" y="3033713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v3</a:t>
              </a:r>
            </a:p>
          </p:txBody>
        </p:sp>
        <p:sp>
          <p:nvSpPr>
            <p:cNvPr id="53262" name="Text Box 13"/>
            <p:cNvSpPr txBox="1">
              <a:spLocks noChangeArrowheads="1"/>
            </p:cNvSpPr>
            <p:nvPr/>
          </p:nvSpPr>
          <p:spPr bwMode="auto">
            <a:xfrm>
              <a:off x="3048000" y="2971800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v4</a:t>
              </a:r>
            </a:p>
          </p:txBody>
        </p:sp>
        <p:sp>
          <p:nvSpPr>
            <p:cNvPr id="53263" name="Text Box 14"/>
            <p:cNvSpPr txBox="1">
              <a:spLocks noChangeArrowheads="1"/>
            </p:cNvSpPr>
            <p:nvPr/>
          </p:nvSpPr>
          <p:spPr bwMode="auto">
            <a:xfrm>
              <a:off x="5410200" y="2895600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v5</a:t>
              </a:r>
            </a:p>
          </p:txBody>
        </p:sp>
        <p:sp>
          <p:nvSpPr>
            <p:cNvPr id="53264" name="Text Box 15"/>
            <p:cNvSpPr txBox="1">
              <a:spLocks noChangeArrowheads="1"/>
            </p:cNvSpPr>
            <p:nvPr/>
          </p:nvSpPr>
          <p:spPr bwMode="auto">
            <a:xfrm>
              <a:off x="1844675" y="4252913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v6</a:t>
              </a:r>
            </a:p>
          </p:txBody>
        </p:sp>
        <p:sp>
          <p:nvSpPr>
            <p:cNvPr id="53265" name="Text Box 16"/>
            <p:cNvSpPr txBox="1">
              <a:spLocks noChangeArrowheads="1"/>
            </p:cNvSpPr>
            <p:nvPr/>
          </p:nvSpPr>
          <p:spPr bwMode="auto">
            <a:xfrm>
              <a:off x="4283075" y="4252913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v7</a:t>
              </a:r>
            </a:p>
          </p:txBody>
        </p:sp>
        <p:sp>
          <p:nvSpPr>
            <p:cNvPr id="53266" name="Line 17"/>
            <p:cNvSpPr>
              <a:spLocks noChangeShapeType="1"/>
            </p:cNvSpPr>
            <p:nvPr/>
          </p:nvSpPr>
          <p:spPr bwMode="auto">
            <a:xfrm>
              <a:off x="2454275" y="1890713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3267" name="Line 18"/>
            <p:cNvSpPr>
              <a:spLocks noChangeShapeType="1"/>
            </p:cNvSpPr>
            <p:nvPr/>
          </p:nvSpPr>
          <p:spPr bwMode="auto">
            <a:xfrm>
              <a:off x="4740275" y="2119313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3268" name="Line 19"/>
            <p:cNvSpPr>
              <a:spLocks noChangeShapeType="1"/>
            </p:cNvSpPr>
            <p:nvPr/>
          </p:nvSpPr>
          <p:spPr bwMode="auto">
            <a:xfrm flipH="1">
              <a:off x="4816475" y="3414713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3269" name="Line 20"/>
            <p:cNvSpPr>
              <a:spLocks noChangeShapeType="1"/>
            </p:cNvSpPr>
            <p:nvPr/>
          </p:nvSpPr>
          <p:spPr bwMode="auto">
            <a:xfrm flipH="1">
              <a:off x="3673475" y="3109913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3270" name="Line 21"/>
            <p:cNvSpPr>
              <a:spLocks noChangeShapeType="1"/>
            </p:cNvSpPr>
            <p:nvPr/>
          </p:nvSpPr>
          <p:spPr bwMode="auto">
            <a:xfrm flipH="1">
              <a:off x="1311275" y="3186113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3271" name="Line 22"/>
            <p:cNvSpPr>
              <a:spLocks noChangeShapeType="1"/>
            </p:cNvSpPr>
            <p:nvPr/>
          </p:nvSpPr>
          <p:spPr bwMode="auto">
            <a:xfrm flipH="1">
              <a:off x="1158875" y="2195513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3272" name="Line 23"/>
            <p:cNvSpPr>
              <a:spLocks noChangeShapeType="1"/>
            </p:cNvSpPr>
            <p:nvPr/>
          </p:nvSpPr>
          <p:spPr bwMode="auto">
            <a:xfrm>
              <a:off x="2301875" y="2195513"/>
              <a:ext cx="609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3273" name="Line 24"/>
            <p:cNvSpPr>
              <a:spLocks noChangeShapeType="1"/>
            </p:cNvSpPr>
            <p:nvPr/>
          </p:nvSpPr>
          <p:spPr bwMode="auto">
            <a:xfrm flipH="1">
              <a:off x="3597275" y="2195513"/>
              <a:ext cx="533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3274" name="Line 25"/>
            <p:cNvSpPr>
              <a:spLocks noChangeShapeType="1"/>
            </p:cNvSpPr>
            <p:nvPr/>
          </p:nvSpPr>
          <p:spPr bwMode="auto">
            <a:xfrm flipH="1">
              <a:off x="2301875" y="3490913"/>
              <a:ext cx="609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3275" name="Line 26"/>
            <p:cNvSpPr>
              <a:spLocks noChangeShapeType="1"/>
            </p:cNvSpPr>
            <p:nvPr/>
          </p:nvSpPr>
          <p:spPr bwMode="auto">
            <a:xfrm>
              <a:off x="3521075" y="3490913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3276" name="Line 27"/>
            <p:cNvSpPr>
              <a:spLocks noChangeShapeType="1"/>
            </p:cNvSpPr>
            <p:nvPr/>
          </p:nvSpPr>
          <p:spPr bwMode="auto">
            <a:xfrm flipH="1">
              <a:off x="2454275" y="4481513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3277" name="Line 28"/>
            <p:cNvSpPr>
              <a:spLocks noChangeShapeType="1"/>
            </p:cNvSpPr>
            <p:nvPr/>
          </p:nvSpPr>
          <p:spPr bwMode="auto">
            <a:xfrm>
              <a:off x="1158875" y="3567113"/>
              <a:ext cx="609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9591" name="Line 39"/>
            <p:cNvSpPr>
              <a:spLocks noChangeShapeType="1"/>
            </p:cNvSpPr>
            <p:nvPr/>
          </p:nvSpPr>
          <p:spPr bwMode="auto">
            <a:xfrm>
              <a:off x="6100763" y="4862513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832600" y="3411786"/>
            <a:ext cx="3165475" cy="2773363"/>
            <a:chOff x="5643563" y="3429000"/>
            <a:chExt cx="3165475" cy="2773363"/>
          </a:xfrm>
        </p:grpSpPr>
        <p:sp>
          <p:nvSpPr>
            <p:cNvPr id="279581" name="Rectangle 29"/>
            <p:cNvSpPr>
              <a:spLocks noChangeArrowheads="1"/>
            </p:cNvSpPr>
            <p:nvPr/>
          </p:nvSpPr>
          <p:spPr bwMode="auto">
            <a:xfrm>
              <a:off x="6100763" y="3795713"/>
              <a:ext cx="26670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9582" name="Text Box 30"/>
            <p:cNvSpPr txBox="1">
              <a:spLocks noChangeArrowheads="1"/>
            </p:cNvSpPr>
            <p:nvPr/>
          </p:nvSpPr>
          <p:spPr bwMode="auto">
            <a:xfrm>
              <a:off x="5643563" y="3871913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v1</a:t>
              </a:r>
            </a:p>
          </p:txBody>
        </p:sp>
        <p:sp>
          <p:nvSpPr>
            <p:cNvPr id="279583" name="Text Box 31"/>
            <p:cNvSpPr txBox="1">
              <a:spLocks noChangeArrowheads="1"/>
            </p:cNvSpPr>
            <p:nvPr/>
          </p:nvSpPr>
          <p:spPr bwMode="auto">
            <a:xfrm>
              <a:off x="5643563" y="4176713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v2</a:t>
              </a:r>
            </a:p>
          </p:txBody>
        </p:sp>
        <p:sp>
          <p:nvSpPr>
            <p:cNvPr id="279584" name="Text Box 32"/>
            <p:cNvSpPr txBox="1">
              <a:spLocks noChangeArrowheads="1"/>
            </p:cNvSpPr>
            <p:nvPr/>
          </p:nvSpPr>
          <p:spPr bwMode="auto">
            <a:xfrm>
              <a:off x="5643563" y="4481513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v3</a:t>
              </a:r>
            </a:p>
          </p:txBody>
        </p:sp>
        <p:sp>
          <p:nvSpPr>
            <p:cNvPr id="279585" name="Text Box 33"/>
            <p:cNvSpPr txBox="1">
              <a:spLocks noChangeArrowheads="1"/>
            </p:cNvSpPr>
            <p:nvPr/>
          </p:nvSpPr>
          <p:spPr bwMode="auto">
            <a:xfrm>
              <a:off x="5651500" y="4797425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v4</a:t>
              </a:r>
            </a:p>
          </p:txBody>
        </p:sp>
        <p:sp>
          <p:nvSpPr>
            <p:cNvPr id="279586" name="Text Box 34"/>
            <p:cNvSpPr txBox="1">
              <a:spLocks noChangeArrowheads="1"/>
            </p:cNvSpPr>
            <p:nvPr/>
          </p:nvSpPr>
          <p:spPr bwMode="auto">
            <a:xfrm>
              <a:off x="5643563" y="5167313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v5</a:t>
              </a:r>
            </a:p>
          </p:txBody>
        </p:sp>
        <p:sp>
          <p:nvSpPr>
            <p:cNvPr id="279587" name="Text Box 35"/>
            <p:cNvSpPr txBox="1">
              <a:spLocks noChangeArrowheads="1"/>
            </p:cNvSpPr>
            <p:nvPr/>
          </p:nvSpPr>
          <p:spPr bwMode="auto">
            <a:xfrm>
              <a:off x="5643563" y="5472113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v6</a:t>
              </a:r>
            </a:p>
          </p:txBody>
        </p:sp>
        <p:sp>
          <p:nvSpPr>
            <p:cNvPr id="279588" name="Text Box 36"/>
            <p:cNvSpPr txBox="1">
              <a:spLocks noChangeArrowheads="1"/>
            </p:cNvSpPr>
            <p:nvPr/>
          </p:nvSpPr>
          <p:spPr bwMode="auto">
            <a:xfrm>
              <a:off x="5643563" y="5776913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v7</a:t>
              </a:r>
            </a:p>
          </p:txBody>
        </p:sp>
        <p:sp>
          <p:nvSpPr>
            <p:cNvPr id="279589" name="Line 37"/>
            <p:cNvSpPr>
              <a:spLocks noChangeShapeType="1"/>
            </p:cNvSpPr>
            <p:nvPr/>
          </p:nvSpPr>
          <p:spPr bwMode="auto">
            <a:xfrm>
              <a:off x="6100763" y="4176713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9590" name="Line 38"/>
            <p:cNvSpPr>
              <a:spLocks noChangeShapeType="1"/>
            </p:cNvSpPr>
            <p:nvPr/>
          </p:nvSpPr>
          <p:spPr bwMode="auto">
            <a:xfrm>
              <a:off x="6100763" y="4481513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9592" name="Line 40"/>
            <p:cNvSpPr>
              <a:spLocks noChangeShapeType="1"/>
            </p:cNvSpPr>
            <p:nvPr/>
          </p:nvSpPr>
          <p:spPr bwMode="auto">
            <a:xfrm>
              <a:off x="6100763" y="4862513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9593" name="Line 41"/>
            <p:cNvSpPr>
              <a:spLocks noChangeShapeType="1"/>
            </p:cNvSpPr>
            <p:nvPr/>
          </p:nvSpPr>
          <p:spPr bwMode="auto">
            <a:xfrm>
              <a:off x="6100763" y="5167313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9594" name="Line 42"/>
            <p:cNvSpPr>
              <a:spLocks noChangeShapeType="1"/>
            </p:cNvSpPr>
            <p:nvPr/>
          </p:nvSpPr>
          <p:spPr bwMode="auto">
            <a:xfrm>
              <a:off x="6100763" y="5548313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9595" name="Line 43"/>
            <p:cNvSpPr>
              <a:spLocks noChangeShapeType="1"/>
            </p:cNvSpPr>
            <p:nvPr/>
          </p:nvSpPr>
          <p:spPr bwMode="auto">
            <a:xfrm>
              <a:off x="6100763" y="5853113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9596" name="Text Box 44"/>
            <p:cNvSpPr txBox="1">
              <a:spLocks noChangeArrowheads="1"/>
            </p:cNvSpPr>
            <p:nvPr/>
          </p:nvSpPr>
          <p:spPr bwMode="auto">
            <a:xfrm>
              <a:off x="6084888" y="3429000"/>
              <a:ext cx="2724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v1  v2  v3  v4  v5  v6  v7</a:t>
              </a:r>
            </a:p>
          </p:txBody>
        </p:sp>
        <p:sp>
          <p:nvSpPr>
            <p:cNvPr id="279597" name="Line 45"/>
            <p:cNvSpPr>
              <a:spLocks noChangeShapeType="1"/>
            </p:cNvSpPr>
            <p:nvPr/>
          </p:nvSpPr>
          <p:spPr bwMode="auto">
            <a:xfrm>
              <a:off x="6481763" y="3795713"/>
              <a:ext cx="0" cy="2362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9598" name="Line 46"/>
            <p:cNvSpPr>
              <a:spLocks noChangeShapeType="1"/>
            </p:cNvSpPr>
            <p:nvPr/>
          </p:nvSpPr>
          <p:spPr bwMode="auto">
            <a:xfrm>
              <a:off x="6862763" y="3795713"/>
              <a:ext cx="0" cy="2362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9599" name="Line 47"/>
            <p:cNvSpPr>
              <a:spLocks noChangeShapeType="1"/>
            </p:cNvSpPr>
            <p:nvPr/>
          </p:nvSpPr>
          <p:spPr bwMode="auto">
            <a:xfrm>
              <a:off x="7243763" y="3795713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9600" name="Line 48"/>
            <p:cNvSpPr>
              <a:spLocks noChangeShapeType="1"/>
            </p:cNvSpPr>
            <p:nvPr/>
          </p:nvSpPr>
          <p:spPr bwMode="auto">
            <a:xfrm>
              <a:off x="7624763" y="3795713"/>
              <a:ext cx="0" cy="2362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9601" name="Line 49"/>
            <p:cNvSpPr>
              <a:spLocks noChangeShapeType="1"/>
            </p:cNvSpPr>
            <p:nvPr/>
          </p:nvSpPr>
          <p:spPr bwMode="auto">
            <a:xfrm>
              <a:off x="8005763" y="3795713"/>
              <a:ext cx="0" cy="2362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9602" name="Line 50"/>
            <p:cNvSpPr>
              <a:spLocks noChangeShapeType="1"/>
            </p:cNvSpPr>
            <p:nvPr/>
          </p:nvSpPr>
          <p:spPr bwMode="auto">
            <a:xfrm>
              <a:off x="8386763" y="3795713"/>
              <a:ext cx="0" cy="2362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9603" name="Text Box 51"/>
            <p:cNvSpPr txBox="1">
              <a:spLocks noChangeArrowheads="1"/>
            </p:cNvSpPr>
            <p:nvPr/>
          </p:nvSpPr>
          <p:spPr bwMode="auto">
            <a:xfrm>
              <a:off x="6084888" y="3810000"/>
              <a:ext cx="26606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0     1    1    1    0    0    0</a:t>
              </a:r>
            </a:p>
          </p:txBody>
        </p:sp>
        <p:sp>
          <p:nvSpPr>
            <p:cNvPr id="279604" name="Text Box 52"/>
            <p:cNvSpPr txBox="1">
              <a:spLocks noChangeArrowheads="1"/>
            </p:cNvSpPr>
            <p:nvPr/>
          </p:nvSpPr>
          <p:spPr bwMode="auto">
            <a:xfrm>
              <a:off x="6084888" y="4114800"/>
              <a:ext cx="26606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0     0    0    1    1    0    0</a:t>
              </a:r>
            </a:p>
          </p:txBody>
        </p:sp>
        <p:sp>
          <p:nvSpPr>
            <p:cNvPr id="279607" name="Text Box 55"/>
            <p:cNvSpPr txBox="1">
              <a:spLocks noChangeArrowheads="1"/>
            </p:cNvSpPr>
            <p:nvPr/>
          </p:nvSpPr>
          <p:spPr bwMode="auto">
            <a:xfrm>
              <a:off x="6084888" y="4508500"/>
              <a:ext cx="26606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0     0    0    0    0    1    0</a:t>
              </a:r>
            </a:p>
          </p:txBody>
        </p:sp>
        <p:sp>
          <p:nvSpPr>
            <p:cNvPr id="279608" name="Text Box 56"/>
            <p:cNvSpPr txBox="1">
              <a:spLocks noChangeArrowheads="1"/>
            </p:cNvSpPr>
            <p:nvPr/>
          </p:nvSpPr>
          <p:spPr bwMode="auto">
            <a:xfrm>
              <a:off x="6084888" y="4797425"/>
              <a:ext cx="26606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0     0    1    0    0    1    1</a:t>
              </a:r>
            </a:p>
          </p:txBody>
        </p:sp>
        <p:sp>
          <p:nvSpPr>
            <p:cNvPr id="279609" name="Text Box 57"/>
            <p:cNvSpPr txBox="1">
              <a:spLocks noChangeArrowheads="1"/>
            </p:cNvSpPr>
            <p:nvPr/>
          </p:nvSpPr>
          <p:spPr bwMode="auto">
            <a:xfrm>
              <a:off x="6084888" y="5157788"/>
              <a:ext cx="26606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0     0    0    1    0    0    1</a:t>
              </a:r>
            </a:p>
          </p:txBody>
        </p:sp>
        <p:sp>
          <p:nvSpPr>
            <p:cNvPr id="279610" name="Text Box 58"/>
            <p:cNvSpPr txBox="1">
              <a:spLocks noChangeArrowheads="1"/>
            </p:cNvSpPr>
            <p:nvPr/>
          </p:nvSpPr>
          <p:spPr bwMode="auto">
            <a:xfrm>
              <a:off x="6084888" y="5516563"/>
              <a:ext cx="26606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0     0    0    0    0    0    0</a:t>
              </a:r>
            </a:p>
          </p:txBody>
        </p:sp>
        <p:sp>
          <p:nvSpPr>
            <p:cNvPr id="279611" name="Text Box 59"/>
            <p:cNvSpPr txBox="1">
              <a:spLocks noChangeArrowheads="1"/>
            </p:cNvSpPr>
            <p:nvPr/>
          </p:nvSpPr>
          <p:spPr bwMode="auto">
            <a:xfrm>
              <a:off x="6084888" y="5805488"/>
              <a:ext cx="26606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0     0    0    0    0    1    0</a:t>
              </a:r>
            </a:p>
          </p:txBody>
        </p:sp>
      </p:grpSp>
      <p:sp>
        <p:nvSpPr>
          <p:cNvPr id="60" name="Slide Number Placeholder 5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18B4E2B-5D9E-4523-900D-59321017FC0F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02132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Adjacency List Representation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786553" y="2305175"/>
            <a:ext cx="5562600" cy="3352800"/>
            <a:chOff x="473075" y="1509713"/>
            <a:chExt cx="5562600" cy="3352800"/>
          </a:xfrm>
        </p:grpSpPr>
        <p:sp>
          <p:nvSpPr>
            <p:cNvPr id="54276" name="Oval 3"/>
            <p:cNvSpPr>
              <a:spLocks noChangeArrowheads="1"/>
            </p:cNvSpPr>
            <p:nvPr/>
          </p:nvSpPr>
          <p:spPr bwMode="auto">
            <a:xfrm>
              <a:off x="1616075" y="1509713"/>
              <a:ext cx="8382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4277" name="Oval 4"/>
            <p:cNvSpPr>
              <a:spLocks noChangeArrowheads="1"/>
            </p:cNvSpPr>
            <p:nvPr/>
          </p:nvSpPr>
          <p:spPr bwMode="auto">
            <a:xfrm>
              <a:off x="473075" y="2881313"/>
              <a:ext cx="8382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4278" name="Oval 5"/>
            <p:cNvSpPr>
              <a:spLocks noChangeArrowheads="1"/>
            </p:cNvSpPr>
            <p:nvPr/>
          </p:nvSpPr>
          <p:spPr bwMode="auto">
            <a:xfrm>
              <a:off x="2835275" y="2805113"/>
              <a:ext cx="8382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4279" name="Oval 6"/>
            <p:cNvSpPr>
              <a:spLocks noChangeArrowheads="1"/>
            </p:cNvSpPr>
            <p:nvPr/>
          </p:nvSpPr>
          <p:spPr bwMode="auto">
            <a:xfrm>
              <a:off x="5197475" y="2728913"/>
              <a:ext cx="8382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4280" name="Oval 7"/>
            <p:cNvSpPr>
              <a:spLocks noChangeArrowheads="1"/>
            </p:cNvSpPr>
            <p:nvPr/>
          </p:nvSpPr>
          <p:spPr bwMode="auto">
            <a:xfrm>
              <a:off x="1616075" y="4100513"/>
              <a:ext cx="8382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4281" name="Oval 8"/>
            <p:cNvSpPr>
              <a:spLocks noChangeArrowheads="1"/>
            </p:cNvSpPr>
            <p:nvPr/>
          </p:nvSpPr>
          <p:spPr bwMode="auto">
            <a:xfrm>
              <a:off x="4054475" y="4100513"/>
              <a:ext cx="8382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4282" name="Oval 9"/>
            <p:cNvSpPr>
              <a:spLocks noChangeArrowheads="1"/>
            </p:cNvSpPr>
            <p:nvPr/>
          </p:nvSpPr>
          <p:spPr bwMode="auto">
            <a:xfrm>
              <a:off x="3978275" y="1509713"/>
              <a:ext cx="8382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4283" name="Text Box 10"/>
            <p:cNvSpPr txBox="1">
              <a:spLocks noChangeArrowheads="1"/>
            </p:cNvSpPr>
            <p:nvPr/>
          </p:nvSpPr>
          <p:spPr bwMode="auto">
            <a:xfrm>
              <a:off x="1844675" y="1738313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v1</a:t>
              </a:r>
            </a:p>
          </p:txBody>
        </p:sp>
        <p:sp>
          <p:nvSpPr>
            <p:cNvPr id="54284" name="Text Box 11"/>
            <p:cNvSpPr txBox="1">
              <a:spLocks noChangeArrowheads="1"/>
            </p:cNvSpPr>
            <p:nvPr/>
          </p:nvSpPr>
          <p:spPr bwMode="auto">
            <a:xfrm>
              <a:off x="4191000" y="1676400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v2</a:t>
              </a:r>
            </a:p>
          </p:txBody>
        </p:sp>
        <p:sp>
          <p:nvSpPr>
            <p:cNvPr id="54285" name="Text Box 12"/>
            <p:cNvSpPr txBox="1">
              <a:spLocks noChangeArrowheads="1"/>
            </p:cNvSpPr>
            <p:nvPr/>
          </p:nvSpPr>
          <p:spPr bwMode="auto">
            <a:xfrm>
              <a:off x="701675" y="3033713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v3</a:t>
              </a:r>
            </a:p>
          </p:txBody>
        </p:sp>
        <p:sp>
          <p:nvSpPr>
            <p:cNvPr id="54286" name="Text Box 13"/>
            <p:cNvSpPr txBox="1">
              <a:spLocks noChangeArrowheads="1"/>
            </p:cNvSpPr>
            <p:nvPr/>
          </p:nvSpPr>
          <p:spPr bwMode="auto">
            <a:xfrm>
              <a:off x="3048000" y="2971800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v4</a:t>
              </a:r>
            </a:p>
          </p:txBody>
        </p:sp>
        <p:sp>
          <p:nvSpPr>
            <p:cNvPr id="54287" name="Text Box 14"/>
            <p:cNvSpPr txBox="1">
              <a:spLocks noChangeArrowheads="1"/>
            </p:cNvSpPr>
            <p:nvPr/>
          </p:nvSpPr>
          <p:spPr bwMode="auto">
            <a:xfrm>
              <a:off x="5410200" y="2895600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v5</a:t>
              </a:r>
            </a:p>
          </p:txBody>
        </p:sp>
        <p:sp>
          <p:nvSpPr>
            <p:cNvPr id="54288" name="Text Box 15"/>
            <p:cNvSpPr txBox="1">
              <a:spLocks noChangeArrowheads="1"/>
            </p:cNvSpPr>
            <p:nvPr/>
          </p:nvSpPr>
          <p:spPr bwMode="auto">
            <a:xfrm>
              <a:off x="1844675" y="4252913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v6</a:t>
              </a:r>
            </a:p>
          </p:txBody>
        </p:sp>
        <p:sp>
          <p:nvSpPr>
            <p:cNvPr id="54289" name="Text Box 16"/>
            <p:cNvSpPr txBox="1">
              <a:spLocks noChangeArrowheads="1"/>
            </p:cNvSpPr>
            <p:nvPr/>
          </p:nvSpPr>
          <p:spPr bwMode="auto">
            <a:xfrm>
              <a:off x="4283075" y="4252913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v7</a:t>
              </a:r>
            </a:p>
          </p:txBody>
        </p:sp>
        <p:sp>
          <p:nvSpPr>
            <p:cNvPr id="54290" name="Line 17"/>
            <p:cNvSpPr>
              <a:spLocks noChangeShapeType="1"/>
            </p:cNvSpPr>
            <p:nvPr/>
          </p:nvSpPr>
          <p:spPr bwMode="auto">
            <a:xfrm>
              <a:off x="2454275" y="1890713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4291" name="Line 18"/>
            <p:cNvSpPr>
              <a:spLocks noChangeShapeType="1"/>
            </p:cNvSpPr>
            <p:nvPr/>
          </p:nvSpPr>
          <p:spPr bwMode="auto">
            <a:xfrm>
              <a:off x="4740275" y="2119313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4292" name="Line 19"/>
            <p:cNvSpPr>
              <a:spLocks noChangeShapeType="1"/>
            </p:cNvSpPr>
            <p:nvPr/>
          </p:nvSpPr>
          <p:spPr bwMode="auto">
            <a:xfrm flipH="1">
              <a:off x="4816475" y="3414713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4293" name="Line 20"/>
            <p:cNvSpPr>
              <a:spLocks noChangeShapeType="1"/>
            </p:cNvSpPr>
            <p:nvPr/>
          </p:nvSpPr>
          <p:spPr bwMode="auto">
            <a:xfrm flipH="1">
              <a:off x="3673475" y="3109913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4294" name="Line 21"/>
            <p:cNvSpPr>
              <a:spLocks noChangeShapeType="1"/>
            </p:cNvSpPr>
            <p:nvPr/>
          </p:nvSpPr>
          <p:spPr bwMode="auto">
            <a:xfrm flipH="1">
              <a:off x="1311275" y="3186113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4295" name="Line 22"/>
            <p:cNvSpPr>
              <a:spLocks noChangeShapeType="1"/>
            </p:cNvSpPr>
            <p:nvPr/>
          </p:nvSpPr>
          <p:spPr bwMode="auto">
            <a:xfrm flipH="1">
              <a:off x="1158875" y="2195513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4296" name="Line 23"/>
            <p:cNvSpPr>
              <a:spLocks noChangeShapeType="1"/>
            </p:cNvSpPr>
            <p:nvPr/>
          </p:nvSpPr>
          <p:spPr bwMode="auto">
            <a:xfrm>
              <a:off x="2301875" y="2195513"/>
              <a:ext cx="609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4297" name="Line 24"/>
            <p:cNvSpPr>
              <a:spLocks noChangeShapeType="1"/>
            </p:cNvSpPr>
            <p:nvPr/>
          </p:nvSpPr>
          <p:spPr bwMode="auto">
            <a:xfrm flipH="1">
              <a:off x="3597275" y="2195513"/>
              <a:ext cx="533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4298" name="Line 25"/>
            <p:cNvSpPr>
              <a:spLocks noChangeShapeType="1"/>
            </p:cNvSpPr>
            <p:nvPr/>
          </p:nvSpPr>
          <p:spPr bwMode="auto">
            <a:xfrm flipH="1">
              <a:off x="2301875" y="3490913"/>
              <a:ext cx="609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4299" name="Line 26"/>
            <p:cNvSpPr>
              <a:spLocks noChangeShapeType="1"/>
            </p:cNvSpPr>
            <p:nvPr/>
          </p:nvSpPr>
          <p:spPr bwMode="auto">
            <a:xfrm>
              <a:off x="3521075" y="3490913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4300" name="Line 27"/>
            <p:cNvSpPr>
              <a:spLocks noChangeShapeType="1"/>
            </p:cNvSpPr>
            <p:nvPr/>
          </p:nvSpPr>
          <p:spPr bwMode="auto">
            <a:xfrm flipH="1">
              <a:off x="2454275" y="4481513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4301" name="Line 28"/>
            <p:cNvSpPr>
              <a:spLocks noChangeShapeType="1"/>
            </p:cNvSpPr>
            <p:nvPr/>
          </p:nvSpPr>
          <p:spPr bwMode="auto">
            <a:xfrm>
              <a:off x="1158875" y="3567113"/>
              <a:ext cx="609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792065" y="3794250"/>
            <a:ext cx="2328863" cy="2362200"/>
            <a:chOff x="6248400" y="4191000"/>
            <a:chExt cx="2328863" cy="2362200"/>
          </a:xfrm>
        </p:grpSpPr>
        <p:sp>
          <p:nvSpPr>
            <p:cNvPr id="54302" name="Text Box 29"/>
            <p:cNvSpPr txBox="1">
              <a:spLocks noChangeArrowheads="1"/>
            </p:cNvSpPr>
            <p:nvPr/>
          </p:nvSpPr>
          <p:spPr bwMode="auto">
            <a:xfrm>
              <a:off x="6248400" y="4191000"/>
              <a:ext cx="23288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v1 </a:t>
              </a: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  <a:sym typeface="Wingdings" pitchFamily="2" charset="2"/>
                </a:rPr>
                <a:t> v2  v4  v3</a:t>
              </a: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4303" name="Text Box 30"/>
            <p:cNvSpPr txBox="1">
              <a:spLocks noChangeArrowheads="1"/>
            </p:cNvSpPr>
            <p:nvPr/>
          </p:nvSpPr>
          <p:spPr bwMode="auto">
            <a:xfrm>
              <a:off x="6248400" y="4495800"/>
              <a:ext cx="1698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v2 </a:t>
              </a: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  <a:sym typeface="Wingdings" pitchFamily="2" charset="2"/>
                </a:rPr>
                <a:t> v4  v5</a:t>
              </a: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4304" name="Text Box 31"/>
            <p:cNvSpPr txBox="1">
              <a:spLocks noChangeArrowheads="1"/>
            </p:cNvSpPr>
            <p:nvPr/>
          </p:nvSpPr>
          <p:spPr bwMode="auto">
            <a:xfrm>
              <a:off x="6248400" y="4800600"/>
              <a:ext cx="106838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v3 </a:t>
              </a: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  <a:sym typeface="Wingdings" pitchFamily="2" charset="2"/>
                </a:rPr>
                <a:t> v6</a:t>
              </a: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4305" name="Text Box 32"/>
            <p:cNvSpPr txBox="1">
              <a:spLocks noChangeArrowheads="1"/>
            </p:cNvSpPr>
            <p:nvPr/>
          </p:nvSpPr>
          <p:spPr bwMode="auto">
            <a:xfrm>
              <a:off x="6248400" y="5181600"/>
              <a:ext cx="23288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v4 </a:t>
              </a: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  <a:sym typeface="Wingdings" pitchFamily="2" charset="2"/>
                </a:rPr>
                <a:t> v6  v7  v3</a:t>
              </a: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4306" name="Text Box 33"/>
            <p:cNvSpPr txBox="1">
              <a:spLocks noChangeArrowheads="1"/>
            </p:cNvSpPr>
            <p:nvPr/>
          </p:nvSpPr>
          <p:spPr bwMode="auto">
            <a:xfrm>
              <a:off x="6248400" y="5486400"/>
              <a:ext cx="1698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v5 </a:t>
              </a: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  <a:sym typeface="Wingdings" pitchFamily="2" charset="2"/>
                </a:rPr>
                <a:t> v4  v7</a:t>
              </a: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4307" name="Text Box 34"/>
            <p:cNvSpPr txBox="1">
              <a:spLocks noChangeArrowheads="1"/>
            </p:cNvSpPr>
            <p:nvPr/>
          </p:nvSpPr>
          <p:spPr bwMode="auto">
            <a:xfrm>
              <a:off x="6248400" y="5791200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v6</a:t>
              </a:r>
            </a:p>
          </p:txBody>
        </p:sp>
        <p:sp>
          <p:nvSpPr>
            <p:cNvPr id="54308" name="Text Box 35"/>
            <p:cNvSpPr txBox="1">
              <a:spLocks noChangeArrowheads="1"/>
            </p:cNvSpPr>
            <p:nvPr/>
          </p:nvSpPr>
          <p:spPr bwMode="auto">
            <a:xfrm>
              <a:off x="6248400" y="6096000"/>
              <a:ext cx="106838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v7 </a:t>
              </a: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  <a:sym typeface="Wingdings" pitchFamily="2" charset="2"/>
                </a:rPr>
                <a:t> v6</a:t>
              </a: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4309" name="Rectangle 38"/>
            <p:cNvSpPr>
              <a:spLocks noChangeArrowheads="1"/>
            </p:cNvSpPr>
            <p:nvPr/>
          </p:nvSpPr>
          <p:spPr bwMode="auto">
            <a:xfrm>
              <a:off x="6248400" y="4191000"/>
              <a:ext cx="4572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0" name="Slide Number Placeholder 3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18B4E2B-5D9E-4523-900D-59321017FC0F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207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562099" y="1562100"/>
            <a:ext cx="7467600" cy="1143000"/>
          </a:xfrm>
        </p:spPr>
        <p:txBody>
          <a:bodyPr/>
          <a:lstStyle/>
          <a:p>
            <a:r>
              <a:rPr lang="en-US" dirty="0"/>
              <a:t>Train/metro maps</a:t>
            </a:r>
          </a:p>
        </p:txBody>
      </p:sp>
      <p:pic>
        <p:nvPicPr>
          <p:cNvPr id="138242" name="Picture 2" descr="http://www.ionbee.net/wp-content/uploads/2006/04/parismetroma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9064" y="0"/>
            <a:ext cx="6771736" cy="68580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13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Applications</a:t>
            </a:r>
            <a:endParaRPr lang="ur-PK" altLang="ko-KR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 eaLnBrk="1" hangingPunct="1"/>
            <a:r>
              <a:rPr lang="en-US" altLang="ko-KR" sz="2400" dirty="0">
                <a:latin typeface="Arial" pitchFamily="34" charset="0"/>
                <a:ea typeface="굴림" pitchFamily="50" charset="-127"/>
                <a:cs typeface="Arial" pitchFamily="34" charset="0"/>
              </a:rPr>
              <a:t>Electronic circuits</a:t>
            </a:r>
          </a:p>
          <a:p>
            <a:pPr lvl="1" algn="l" rtl="0" eaLnBrk="1" hangingPunct="1"/>
            <a:r>
              <a:rPr lang="en-US" altLang="ko-KR" sz="2000" dirty="0">
                <a:latin typeface="Arial" pitchFamily="34" charset="0"/>
                <a:ea typeface="굴림" pitchFamily="50" charset="-127"/>
                <a:cs typeface="Arial" pitchFamily="34" charset="0"/>
              </a:rPr>
              <a:t>Printed circuit board</a:t>
            </a:r>
          </a:p>
          <a:p>
            <a:pPr lvl="1" algn="l" rtl="0" eaLnBrk="1" hangingPunct="1"/>
            <a:r>
              <a:rPr lang="en-US" altLang="ko-KR" sz="2000" dirty="0">
                <a:latin typeface="Arial" pitchFamily="34" charset="0"/>
                <a:ea typeface="굴림" pitchFamily="50" charset="-127"/>
                <a:cs typeface="Arial" pitchFamily="34" charset="0"/>
              </a:rPr>
              <a:t>Integrated circuit</a:t>
            </a:r>
          </a:p>
          <a:p>
            <a:pPr algn="l" rtl="0" eaLnBrk="1" hangingPunct="1"/>
            <a:r>
              <a:rPr lang="en-US" altLang="ko-KR" sz="2400" dirty="0">
                <a:latin typeface="Arial" pitchFamily="34" charset="0"/>
                <a:ea typeface="굴림" pitchFamily="50" charset="-127"/>
                <a:cs typeface="Arial" pitchFamily="34" charset="0"/>
              </a:rPr>
              <a:t>Transportation networks</a:t>
            </a:r>
          </a:p>
          <a:p>
            <a:pPr lvl="1" algn="l" rtl="0" eaLnBrk="1" hangingPunct="1"/>
            <a:r>
              <a:rPr lang="en-US" altLang="ko-KR" sz="2000" dirty="0">
                <a:latin typeface="Arial" pitchFamily="34" charset="0"/>
                <a:ea typeface="굴림" pitchFamily="50" charset="-127"/>
                <a:cs typeface="Arial" pitchFamily="34" charset="0"/>
              </a:rPr>
              <a:t>Highway network</a:t>
            </a:r>
          </a:p>
          <a:p>
            <a:pPr lvl="1" algn="l" rtl="0" eaLnBrk="1" hangingPunct="1"/>
            <a:r>
              <a:rPr lang="en-US" altLang="ko-KR" sz="2000" dirty="0">
                <a:latin typeface="Arial" pitchFamily="34" charset="0"/>
                <a:ea typeface="굴림" pitchFamily="50" charset="-127"/>
                <a:cs typeface="Arial" pitchFamily="34" charset="0"/>
              </a:rPr>
              <a:t>Flight network</a:t>
            </a:r>
          </a:p>
          <a:p>
            <a:pPr algn="l" rtl="0" eaLnBrk="1" hangingPunct="1"/>
            <a:r>
              <a:rPr lang="en-US" altLang="ko-KR" sz="2400" dirty="0">
                <a:latin typeface="Arial" pitchFamily="34" charset="0"/>
                <a:ea typeface="굴림" pitchFamily="50" charset="-127"/>
                <a:cs typeface="Arial" pitchFamily="34" charset="0"/>
              </a:rPr>
              <a:t>Computer networks</a:t>
            </a:r>
          </a:p>
          <a:p>
            <a:pPr lvl="1" algn="l" rtl="0" eaLnBrk="1" hangingPunct="1"/>
            <a:r>
              <a:rPr lang="en-US" altLang="ko-KR" sz="2000" dirty="0">
                <a:latin typeface="Arial" pitchFamily="34" charset="0"/>
                <a:ea typeface="굴림" pitchFamily="50" charset="-127"/>
                <a:cs typeface="Arial" pitchFamily="34" charset="0"/>
              </a:rPr>
              <a:t>Local area network</a:t>
            </a:r>
          </a:p>
          <a:p>
            <a:pPr lvl="1" algn="l" rtl="0" eaLnBrk="1" hangingPunct="1"/>
            <a:r>
              <a:rPr lang="en-US" altLang="ko-KR" sz="2000" dirty="0">
                <a:latin typeface="Arial" pitchFamily="34" charset="0"/>
                <a:ea typeface="굴림" pitchFamily="50" charset="-127"/>
                <a:cs typeface="Arial" pitchFamily="34" charset="0"/>
              </a:rPr>
              <a:t>Wide area network</a:t>
            </a:r>
          </a:p>
          <a:p>
            <a:pPr lvl="1" algn="l" rtl="0" eaLnBrk="1" hangingPunct="1"/>
            <a:r>
              <a:rPr lang="en-US" altLang="ko-KR" sz="2000" dirty="0">
                <a:latin typeface="Arial" pitchFamily="34" charset="0"/>
                <a:ea typeface="굴림" pitchFamily="50" charset="-127"/>
                <a:cs typeface="Arial" pitchFamily="34" charset="0"/>
              </a:rPr>
              <a:t>Internet</a:t>
            </a:r>
          </a:p>
          <a:p>
            <a:pPr algn="l" rtl="0" eaLnBrk="1" hangingPunct="1"/>
            <a:r>
              <a:rPr lang="en-US" altLang="ko-KR" sz="2400" dirty="0">
                <a:latin typeface="Arial" pitchFamily="34" charset="0"/>
                <a:ea typeface="굴림" pitchFamily="50" charset="-127"/>
                <a:cs typeface="Arial" pitchFamily="34" charset="0"/>
              </a:rPr>
              <a:t>Databases</a:t>
            </a:r>
          </a:p>
          <a:p>
            <a:pPr lvl="1" algn="l" rtl="0" eaLnBrk="1" hangingPunct="1"/>
            <a:r>
              <a:rPr lang="ur-PK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>
                <a:latin typeface="Arial" pitchFamily="34" charset="0"/>
                <a:ea typeface="굴림" pitchFamily="50" charset="-127"/>
                <a:cs typeface="Arial" pitchFamily="34" charset="0"/>
              </a:rPr>
              <a:t>Entity-relationship diagram</a:t>
            </a:r>
            <a:endParaRPr lang="ur-PK" altLang="ko-K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219200"/>
            <a:ext cx="339559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6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1712008" y="286605"/>
            <a:ext cx="8178753" cy="798765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sz="4000" dirty="0">
                <a:ea typeface="굴림" pitchFamily="34" charset="-127"/>
                <a:cs typeface="Times New Roman" pitchFamily="18" charset="0"/>
              </a:rPr>
              <a:t>DIRECTED AND UNDIRECTED GRAPH</a:t>
            </a:r>
            <a:endParaRPr lang="ur-PK" altLang="ko-KR" sz="4000" dirty="0">
              <a:cs typeface="휴먼매직체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786071"/>
            <a:ext cx="7467600" cy="4687754"/>
          </a:xfrm>
        </p:spPr>
        <p:txBody>
          <a:bodyPr/>
          <a:lstStyle/>
          <a:p>
            <a:pPr eaLnBrk="1" hangingPunct="1"/>
            <a:r>
              <a:rPr lang="en-US" altLang="ko-KR" sz="2400" b="1" dirty="0">
                <a:solidFill>
                  <a:srgbClr val="CC3300"/>
                </a:solidFill>
                <a:ea typeface="굴림" pitchFamily="34" charset="-127"/>
                <a:cs typeface="Times New Roman" pitchFamily="18" charset="0"/>
              </a:rPr>
              <a:t>Undirected graph</a:t>
            </a:r>
          </a:p>
          <a:p>
            <a:pPr lvl="1" eaLnBrk="1" hangingPunct="1"/>
            <a:r>
              <a:rPr lang="en-US" altLang="ko-KR" sz="2400" b="1" dirty="0">
                <a:ea typeface="MS Mincho" pitchFamily="49" charset="-128"/>
                <a:cs typeface="Times New Roman" pitchFamily="18" charset="0"/>
              </a:rPr>
              <a:t>When the edges in a graph have no direction, the graph is called </a:t>
            </a:r>
            <a:r>
              <a:rPr lang="en-US" altLang="ko-KR" sz="2400" b="1" i="1" dirty="0">
                <a:ea typeface="MS Mincho" pitchFamily="49" charset="-128"/>
                <a:cs typeface="Times New Roman" pitchFamily="18" charset="0"/>
              </a:rPr>
              <a:t>undirected</a:t>
            </a:r>
            <a:endParaRPr lang="en-US" altLang="ko-KR" sz="2400" b="1" dirty="0">
              <a:ea typeface="굴림" pitchFamily="34" charset="-127"/>
              <a:cs typeface="Times New Roman" pitchFamily="18" charset="0"/>
            </a:endParaRPr>
          </a:p>
          <a:p>
            <a:pPr lvl="1" eaLnBrk="1" hangingPunct="1"/>
            <a:endParaRPr lang="ur-PK" altLang="ko-KR" sz="2000" b="1" dirty="0">
              <a:cs typeface="휴먼매직체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429000" y="2940050"/>
            <a:ext cx="5638800" cy="2438400"/>
            <a:chOff x="720" y="1770"/>
            <a:chExt cx="3696" cy="1899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720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200" y="177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330" y="29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961" y="338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112" y="235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946" y="2023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008" y="251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912" y="2640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584" y="3168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1584" y="262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cxnSp>
          <p:nvCxnSpPr>
            <p:cNvPr id="16" name="AutoShape 15"/>
            <p:cNvCxnSpPr>
              <a:cxnSpLocks noChangeShapeType="1"/>
              <a:stCxn id="6" idx="3"/>
              <a:endCxn id="6" idx="1"/>
            </p:cNvCxnSpPr>
            <p:nvPr/>
          </p:nvCxnSpPr>
          <p:spPr bwMode="auto">
            <a:xfrm rot="5400000" flipH="1" flipV="1">
              <a:off x="661" y="2495"/>
              <a:ext cx="204" cy="1"/>
            </a:xfrm>
            <a:prstGeom prst="curvedConnector5">
              <a:avLst>
                <a:gd name="adj1" fmla="val -46079"/>
                <a:gd name="adj2" fmla="val -34100000"/>
                <a:gd name="adj3" fmla="val 13137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128" y="321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128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216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504" y="249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362200" y="5530850"/>
            <a:ext cx="296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8C8C8C"/>
                </a:solidFill>
                <a:latin typeface="Times New Roman" pitchFamily="18" charset="0"/>
              </a:rPr>
              <a:t>Set of nodes</a:t>
            </a:r>
            <a:r>
              <a:rPr lang="en-US" sz="1600">
                <a:solidFill>
                  <a:srgbClr val="8C8C8C"/>
                </a:solidFill>
                <a:latin typeface="Times New Roman" pitchFamily="18" charset="0"/>
              </a:rPr>
              <a:t> :</a:t>
            </a:r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 {A,B,C,D,E,F,G,H}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362201" y="5911850"/>
            <a:ext cx="5070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8C8C8C"/>
                </a:solidFill>
                <a:latin typeface="Times New Roman" pitchFamily="18" charset="0"/>
              </a:rPr>
              <a:t>Set of arcs:</a:t>
            </a:r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    {(A,B),(A,C),(A,D),(C,D),(C,F),(E,G),(A,A)}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0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1959811" y="1781303"/>
            <a:ext cx="7467600" cy="4790092"/>
          </a:xfrm>
        </p:spPr>
        <p:txBody>
          <a:bodyPr/>
          <a:lstStyle/>
          <a:p>
            <a:pPr eaLnBrk="1" hangingPunct="1"/>
            <a:r>
              <a:rPr lang="en-US" altLang="ko-KR" b="1" dirty="0">
                <a:solidFill>
                  <a:srgbClr val="CC3300"/>
                </a:solidFill>
                <a:ea typeface="MS Mincho" pitchFamily="49" charset="-128"/>
                <a:cs typeface="Times New Roman" pitchFamily="18" charset="0"/>
              </a:rPr>
              <a:t>Directed Graph</a:t>
            </a:r>
          </a:p>
          <a:p>
            <a:pPr lvl="1"/>
            <a:r>
              <a:rPr lang="en-US" altLang="ko-KR" sz="2000" dirty="0">
                <a:latin typeface="Arial" pitchFamily="34" charset="0"/>
                <a:ea typeface="MS Mincho" pitchFamily="49" charset="-128"/>
                <a:cs typeface="Arial" pitchFamily="34" charset="0"/>
              </a:rPr>
              <a:t>When the edges in a graph have a direction, the graph is called </a:t>
            </a:r>
            <a:r>
              <a:rPr lang="en-US" altLang="ko-KR" sz="2000" i="1" dirty="0">
                <a:latin typeface="Arial" pitchFamily="34" charset="0"/>
                <a:ea typeface="MS Mincho" pitchFamily="49" charset="-128"/>
                <a:cs typeface="Arial" pitchFamily="34" charset="0"/>
              </a:rPr>
              <a:t>directed graph</a:t>
            </a:r>
            <a:r>
              <a:rPr lang="en-US" altLang="ko-KR" sz="2000" dirty="0">
                <a:latin typeface="Arial" pitchFamily="34" charset="0"/>
                <a:ea typeface="MS Mincho" pitchFamily="49" charset="-128"/>
                <a:cs typeface="Arial" pitchFamily="34" charset="0"/>
              </a:rPr>
              <a:t> .</a:t>
            </a:r>
          </a:p>
          <a:p>
            <a:pPr lvl="1"/>
            <a:r>
              <a:rPr lang="en-US" altLang="ko-KR" sz="2000" dirty="0">
                <a:latin typeface="Arial" pitchFamily="34" charset="0"/>
                <a:ea typeface="MS Mincho" pitchFamily="49" charset="-128"/>
                <a:cs typeface="Arial" pitchFamily="34" charset="0"/>
              </a:rPr>
              <a:t>Also known as </a:t>
            </a:r>
            <a:r>
              <a:rPr lang="en-US" altLang="ko-KR" sz="2000" i="1" dirty="0">
                <a:latin typeface="Arial" pitchFamily="34" charset="0"/>
                <a:ea typeface="MS Mincho" pitchFamily="49" charset="-128"/>
                <a:cs typeface="Arial" pitchFamily="34" charset="0"/>
              </a:rPr>
              <a:t>digraph.</a:t>
            </a:r>
          </a:p>
          <a:p>
            <a:pPr lvl="1"/>
            <a:r>
              <a:rPr lang="en-US" altLang="ko-KR" sz="2000" dirty="0">
                <a:latin typeface="Arial" pitchFamily="34" charset="0"/>
                <a:ea typeface="MS Mincho" pitchFamily="49" charset="-128"/>
                <a:cs typeface="Arial" pitchFamily="34" charset="0"/>
              </a:rPr>
              <a:t>This kind of graph contains ordered pair of vertices i.e. if the graph is directed, the order of the vertices in each edge is important</a:t>
            </a:r>
          </a:p>
          <a:p>
            <a:pPr eaLnBrk="1" hangingPunct="1"/>
            <a:endParaRPr lang="en-US" altLang="ko-KR" b="1" i="1" dirty="0">
              <a:ea typeface="굴림" pitchFamily="34" charset="-127"/>
              <a:cs typeface="Times New Roman" pitchFamily="18" charset="0"/>
            </a:endParaRPr>
          </a:p>
          <a:p>
            <a:pPr eaLnBrk="1" hangingPunct="1"/>
            <a:endParaRPr lang="ur-PK" altLang="ko-KR" dirty="0">
              <a:cs typeface="휴먼매직체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819400" y="3733800"/>
            <a:ext cx="3276600" cy="2734904"/>
            <a:chOff x="1296" y="1200"/>
            <a:chExt cx="2736" cy="2322"/>
          </a:xfrm>
        </p:grpSpPr>
        <p:sp>
          <p:nvSpPr>
            <p:cNvPr id="17414" name="Oval 4"/>
            <p:cNvSpPr>
              <a:spLocks noChangeArrowheads="1"/>
            </p:cNvSpPr>
            <p:nvPr/>
          </p:nvSpPr>
          <p:spPr bwMode="auto">
            <a:xfrm>
              <a:off x="2160" y="1392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800">
                  <a:solidFill>
                    <a:srgbClr val="000000"/>
                  </a:solidFill>
                  <a:latin typeface="Book Antiqua" pitchFamily="18" charset="0"/>
                  <a:ea typeface="굴림" pitchFamily="34" charset="-127"/>
                </a:rPr>
                <a:t>A</a:t>
              </a:r>
            </a:p>
          </p:txBody>
        </p:sp>
        <p:sp>
          <p:nvSpPr>
            <p:cNvPr id="17415" name="Oval 5"/>
            <p:cNvSpPr>
              <a:spLocks noChangeArrowheads="1"/>
            </p:cNvSpPr>
            <p:nvPr/>
          </p:nvSpPr>
          <p:spPr bwMode="auto">
            <a:xfrm>
              <a:off x="1296" y="2016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800">
                  <a:solidFill>
                    <a:srgbClr val="000000"/>
                  </a:solidFill>
                  <a:latin typeface="Book Antiqua" pitchFamily="18" charset="0"/>
                  <a:ea typeface="굴림" pitchFamily="34" charset="-127"/>
                </a:rPr>
                <a:t>B</a:t>
              </a:r>
            </a:p>
          </p:txBody>
        </p:sp>
        <p:sp>
          <p:nvSpPr>
            <p:cNvPr id="17416" name="Oval 6"/>
            <p:cNvSpPr>
              <a:spLocks noChangeArrowheads="1"/>
            </p:cNvSpPr>
            <p:nvPr/>
          </p:nvSpPr>
          <p:spPr bwMode="auto">
            <a:xfrm>
              <a:off x="1872" y="2928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800">
                  <a:solidFill>
                    <a:srgbClr val="000000"/>
                  </a:solidFill>
                  <a:latin typeface="Book Antiqua" pitchFamily="18" charset="0"/>
                  <a:ea typeface="굴림" pitchFamily="34" charset="-127"/>
                </a:rPr>
                <a:t>C</a:t>
              </a:r>
            </a:p>
          </p:txBody>
        </p:sp>
        <p:sp>
          <p:nvSpPr>
            <p:cNvPr id="17417" name="Oval 7"/>
            <p:cNvSpPr>
              <a:spLocks noChangeArrowheads="1"/>
            </p:cNvSpPr>
            <p:nvPr/>
          </p:nvSpPr>
          <p:spPr bwMode="auto">
            <a:xfrm>
              <a:off x="3360" y="2928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800">
                  <a:solidFill>
                    <a:srgbClr val="000000"/>
                  </a:solidFill>
                  <a:latin typeface="Book Antiqua" pitchFamily="18" charset="0"/>
                  <a:ea typeface="굴림" pitchFamily="34" charset="-127"/>
                </a:rPr>
                <a:t>D</a:t>
              </a:r>
            </a:p>
          </p:txBody>
        </p:sp>
        <p:sp>
          <p:nvSpPr>
            <p:cNvPr id="17418" name="Oval 8"/>
            <p:cNvSpPr>
              <a:spLocks noChangeArrowheads="1"/>
            </p:cNvSpPr>
            <p:nvPr/>
          </p:nvSpPr>
          <p:spPr bwMode="auto">
            <a:xfrm>
              <a:off x="3504" y="1968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800">
                  <a:solidFill>
                    <a:srgbClr val="000000"/>
                  </a:solidFill>
                  <a:latin typeface="Book Antiqua" pitchFamily="18" charset="0"/>
                  <a:ea typeface="굴림" pitchFamily="34" charset="-127"/>
                </a:rPr>
                <a:t>E</a:t>
              </a:r>
            </a:p>
          </p:txBody>
        </p:sp>
        <p:sp>
          <p:nvSpPr>
            <p:cNvPr id="17419" name="Line 9"/>
            <p:cNvSpPr>
              <a:spLocks noChangeShapeType="1"/>
            </p:cNvSpPr>
            <p:nvPr/>
          </p:nvSpPr>
          <p:spPr bwMode="auto">
            <a:xfrm flipH="1">
              <a:off x="1632" y="1632"/>
              <a:ext cx="62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420" name="Line 10"/>
            <p:cNvSpPr>
              <a:spLocks noChangeShapeType="1"/>
            </p:cNvSpPr>
            <p:nvPr/>
          </p:nvSpPr>
          <p:spPr bwMode="auto">
            <a:xfrm>
              <a:off x="2592" y="1632"/>
              <a:ext cx="105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421" name="Line 11"/>
            <p:cNvSpPr>
              <a:spLocks noChangeShapeType="1"/>
            </p:cNvSpPr>
            <p:nvPr/>
          </p:nvSpPr>
          <p:spPr bwMode="auto">
            <a:xfrm flipH="1">
              <a:off x="2160" y="1680"/>
              <a:ext cx="24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422" name="Line 12"/>
            <p:cNvSpPr>
              <a:spLocks noChangeShapeType="1"/>
            </p:cNvSpPr>
            <p:nvPr/>
          </p:nvSpPr>
          <p:spPr bwMode="auto">
            <a:xfrm flipV="1">
              <a:off x="2400" y="3072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423" name="Line 13"/>
            <p:cNvSpPr>
              <a:spLocks noChangeShapeType="1"/>
            </p:cNvSpPr>
            <p:nvPr/>
          </p:nvSpPr>
          <p:spPr bwMode="auto">
            <a:xfrm>
              <a:off x="1632" y="2304"/>
              <a:ext cx="38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424" name="Line 14"/>
            <p:cNvSpPr>
              <a:spLocks noChangeShapeType="1"/>
            </p:cNvSpPr>
            <p:nvPr/>
          </p:nvSpPr>
          <p:spPr bwMode="auto">
            <a:xfrm flipH="1" flipV="1">
              <a:off x="1536" y="2304"/>
              <a:ext cx="38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425" name="Text Box 16"/>
            <p:cNvSpPr txBox="1">
              <a:spLocks noChangeArrowheads="1"/>
            </p:cNvSpPr>
            <p:nvPr/>
          </p:nvSpPr>
          <p:spPr bwMode="auto">
            <a:xfrm>
              <a:off x="2304" y="1200"/>
              <a:ext cx="154" cy="3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Book Antiqua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17426" name="Text Box 17"/>
            <p:cNvSpPr txBox="1">
              <a:spLocks noChangeArrowheads="1"/>
            </p:cNvSpPr>
            <p:nvPr/>
          </p:nvSpPr>
          <p:spPr bwMode="auto">
            <a:xfrm>
              <a:off x="1392" y="1824"/>
              <a:ext cx="154" cy="3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Book Antiqua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17427" name="Text Box 18"/>
            <p:cNvSpPr txBox="1">
              <a:spLocks noChangeArrowheads="1"/>
            </p:cNvSpPr>
            <p:nvPr/>
          </p:nvSpPr>
          <p:spPr bwMode="auto">
            <a:xfrm>
              <a:off x="2006" y="3182"/>
              <a:ext cx="154" cy="3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Book Antiqua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17428" name="Text Box 19"/>
            <p:cNvSpPr txBox="1">
              <a:spLocks noChangeArrowheads="1"/>
            </p:cNvSpPr>
            <p:nvPr/>
          </p:nvSpPr>
          <p:spPr bwMode="auto">
            <a:xfrm>
              <a:off x="3504" y="3168"/>
              <a:ext cx="154" cy="3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Book Antiqua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  <p:sp>
          <p:nvSpPr>
            <p:cNvPr id="17429" name="Text Box 20"/>
            <p:cNvSpPr txBox="1">
              <a:spLocks noChangeArrowheads="1"/>
            </p:cNvSpPr>
            <p:nvPr/>
          </p:nvSpPr>
          <p:spPr bwMode="auto">
            <a:xfrm>
              <a:off x="3696" y="1776"/>
              <a:ext cx="154" cy="3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ar-SA" altLang="ko-KR" sz="2000">
                <a:solidFill>
                  <a:srgbClr val="000000"/>
                </a:solidFill>
                <a:latin typeface="Book Antiqua" pitchFamily="18" charset="0"/>
                <a:ea typeface="맑은 고딕" panose="020B0503020000020004" pitchFamily="34" charset="-127"/>
                <a:cs typeface="휴먼매직체"/>
              </a:endParaRPr>
            </a:p>
          </p:txBody>
        </p:sp>
      </p:grpSp>
      <p:sp>
        <p:nvSpPr>
          <p:cNvPr id="17413" name="TextBox 22"/>
          <p:cNvSpPr txBox="1">
            <a:spLocks noChangeArrowheads="1"/>
          </p:cNvSpPr>
          <p:nvPr/>
        </p:nvSpPr>
        <p:spPr bwMode="auto">
          <a:xfrm>
            <a:off x="5181601" y="5095876"/>
            <a:ext cx="505138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V = {A, B, C, D, E}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 = {(A,B), (B,C), (C,B), (A,C), (A,E), (C,D)}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ur-PK" altLang="ko-KR" sz="20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 bwMode="auto">
          <a:xfrm>
            <a:off x="1712008" y="286605"/>
            <a:ext cx="8178753" cy="798765"/>
          </a:xfrm>
          <a:prstGeom prst="rect">
            <a:avLst/>
          </a:prstGeo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rgbClr val="000000">
                    <a:lumMod val="75000"/>
                    <a:lumOff val="25000"/>
                  </a:srgbClr>
                </a:solidFill>
                <a:latin typeface="Calibri Light" panose="020F0302020204030204"/>
                <a:ea typeface="굴림" pitchFamily="34" charset="-127"/>
                <a:cs typeface="Times New Roman" pitchFamily="18" charset="0"/>
              </a:rPr>
              <a:t>DIRECTED AND UNDIRECTED GRAPH</a:t>
            </a:r>
            <a:endParaRPr lang="ur-PK" altLang="ko-KR" sz="4000" dirty="0">
              <a:solidFill>
                <a:srgbClr val="000000">
                  <a:lumMod val="75000"/>
                  <a:lumOff val="25000"/>
                </a:srgbClr>
              </a:solidFill>
              <a:latin typeface="Calibri Light" panose="020F0302020204030204"/>
              <a:ea typeface="맑은 고딕" panose="020B0503020000020004" pitchFamily="34" charset="-127"/>
              <a:cs typeface="휴먼매직체"/>
            </a:endParaRPr>
          </a:p>
        </p:txBody>
      </p:sp>
    </p:spTree>
    <p:extLst>
      <p:ext uri="{BB962C8B-B14F-4D97-AF65-F5344CB8AC3E}">
        <p14:creationId xmlns:p14="http://schemas.microsoft.com/office/powerpoint/2010/main" val="57460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72331" y="1746310"/>
            <a:ext cx="7467600" cy="685800"/>
          </a:xfrm>
        </p:spPr>
        <p:txBody>
          <a:bodyPr/>
          <a:lstStyle/>
          <a:p>
            <a:r>
              <a:rPr lang="en-US" b="1" dirty="0">
                <a:solidFill>
                  <a:srgbClr val="CC3300"/>
                </a:solidFill>
              </a:rPr>
              <a:t>Directed Graphs</a:t>
            </a: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050347" y="2449273"/>
            <a:ext cx="439738" cy="4048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4782186" y="1631711"/>
            <a:ext cx="439737" cy="4048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980622" y="3230323"/>
            <a:ext cx="439738" cy="4048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944235" y="3893898"/>
            <a:ext cx="438150" cy="4048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174422" y="2457211"/>
            <a:ext cx="439738" cy="4048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4394836" y="1987310"/>
            <a:ext cx="439737" cy="47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4490086" y="2671523"/>
            <a:ext cx="1684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344035" y="2854085"/>
            <a:ext cx="658812" cy="47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5367972" y="3595448"/>
            <a:ext cx="585788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5367973" y="2833449"/>
            <a:ext cx="879475" cy="47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14" name="AutoShape 15"/>
          <p:cNvCxnSpPr>
            <a:cxnSpLocks noChangeShapeType="1"/>
            <a:stCxn id="4" idx="3"/>
            <a:endCxn id="4" idx="1"/>
          </p:cNvCxnSpPr>
          <p:nvPr/>
        </p:nvCxnSpPr>
        <p:spPr bwMode="auto">
          <a:xfrm rot="5400000" flipH="1" flipV="1">
            <a:off x="3970972" y="2650885"/>
            <a:ext cx="287338" cy="1588"/>
          </a:xfrm>
          <a:prstGeom prst="curvedConnector5">
            <a:avLst>
              <a:gd name="adj1" fmla="val -46079"/>
              <a:gd name="adj2" fmla="val -34100000"/>
              <a:gd name="adj3" fmla="val 131370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9451024" y="3401773"/>
            <a:ext cx="439737" cy="4048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9451024" y="2188923"/>
            <a:ext cx="439737" cy="4048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8060374" y="2188923"/>
            <a:ext cx="439737" cy="4048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8500111" y="2390535"/>
            <a:ext cx="950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6004560" y="4343160"/>
            <a:ext cx="1003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latin typeface="Times New Roman" pitchFamily="18" charset="0"/>
              </a:rPr>
              <a:t>A digraph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328348" y="4716161"/>
            <a:ext cx="47676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set of arcs for the digraph would be: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2242749" y="5173361"/>
            <a:ext cx="62396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8C8C8C"/>
                </a:solidFill>
                <a:latin typeface="Arial" pitchFamily="34" charset="0"/>
                <a:cs typeface="Arial" pitchFamily="34" charset="0"/>
              </a:rPr>
              <a:t>{&lt;A,B&gt;, &lt;A,C&gt;, &lt;A,D&gt;, &lt;C,D&gt;, &lt;F,C&gt;, &lt;E,G&gt;, &lt;A,A&gt;}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1252148" y="5630561"/>
            <a:ext cx="876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20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 some cases, authors use parentheses to indicate unordered pairs and angled brackets to indicate an ordered pair.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294967295"/>
          </p:nvPr>
        </p:nvSpPr>
        <p:spPr>
          <a:xfrm>
            <a:off x="9228764" y="5224161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 bwMode="auto">
          <a:xfrm>
            <a:off x="1712008" y="286605"/>
            <a:ext cx="8178753" cy="798765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sz="4000" dirty="0">
                <a:ea typeface="굴림" pitchFamily="34" charset="-127"/>
                <a:cs typeface="Times New Roman" pitchFamily="18" charset="0"/>
              </a:rPr>
              <a:t>DIRECTED AND UNDIRECTED GRAPH</a:t>
            </a:r>
            <a:endParaRPr lang="ur-PK" altLang="ko-KR" sz="4000" dirty="0">
              <a:cs typeface="휴먼매직체"/>
            </a:endParaRPr>
          </a:p>
        </p:txBody>
      </p:sp>
    </p:spTree>
    <p:extLst>
      <p:ext uri="{BB962C8B-B14F-4D97-AF65-F5344CB8AC3E}">
        <p14:creationId xmlns:p14="http://schemas.microsoft.com/office/powerpoint/2010/main" val="199837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cap="none" dirty="0">
                <a:ea typeface="굴림" pitchFamily="34" charset="-127"/>
                <a:cs typeface="Times New Roman" pitchFamily="18" charset="0"/>
              </a:rPr>
              <a:t>GRAPH TERMINOLOGIES</a:t>
            </a:r>
            <a:endParaRPr lang="ur-PK" altLang="ko-KR" cap="none" dirty="0">
              <a:cs typeface="휴먼매직체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737361"/>
            <a:ext cx="7467600" cy="4736464"/>
          </a:xfrm>
        </p:spPr>
        <p:txBody>
          <a:bodyPr/>
          <a:lstStyle/>
          <a:p>
            <a:pPr eaLnBrk="1" hangingPunct="1"/>
            <a:r>
              <a:rPr lang="en-US" altLang="ko-KR" sz="2400" b="1" dirty="0">
                <a:solidFill>
                  <a:srgbClr val="CC3300"/>
                </a:solidFill>
                <a:ea typeface="굴림" pitchFamily="34" charset="-127"/>
                <a:cs typeface="Times New Roman" pitchFamily="18" charset="0"/>
              </a:rPr>
              <a:t>Weighted Graph</a:t>
            </a:r>
          </a:p>
          <a:p>
            <a:pPr lvl="1" eaLnBrk="1" hangingPunct="1"/>
            <a:r>
              <a:rPr lang="en-US" altLang="ko-KR" sz="2400" b="1" dirty="0">
                <a:ea typeface="굴림" pitchFamily="34" charset="-127"/>
                <a:cs typeface="Times New Roman" pitchFamily="18" charset="0"/>
              </a:rPr>
              <a:t>A graph is suppose to be weighted if its every edge is assigned some value which is greater than or equal to zero.</a:t>
            </a:r>
            <a:endParaRPr lang="ur-PK" altLang="ko-KR" sz="2400" b="1" dirty="0">
              <a:cs typeface="휴먼매직체"/>
            </a:endParaRPr>
          </a:p>
        </p:txBody>
      </p:sp>
      <p:pic>
        <p:nvPicPr>
          <p:cNvPr id="18436" name="Picture 4" descr="P553b"/>
          <p:cNvPicPr>
            <a:picLocks noChangeAspect="1" noChangeArrowheads="1"/>
          </p:cNvPicPr>
          <p:nvPr/>
        </p:nvPicPr>
        <p:blipFill>
          <a:blip r:embed="rId2" cstate="print">
            <a:lum bright="-12000"/>
          </a:blip>
          <a:srcRect/>
          <a:stretch>
            <a:fillRect/>
          </a:stretch>
        </p:blipFill>
        <p:spPr bwMode="auto">
          <a:xfrm>
            <a:off x="3352800" y="2902459"/>
            <a:ext cx="6858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6064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1738</Words>
  <Application>Microsoft Office PowerPoint</Application>
  <PresentationFormat>Widescreen</PresentationFormat>
  <Paragraphs>446</Paragraphs>
  <Slides>34</Slides>
  <Notes>1</Notes>
  <HiddenSlides>3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50" baseType="lpstr">
      <vt:lpstr>굴림</vt:lpstr>
      <vt:lpstr>MS Mincho</vt:lpstr>
      <vt:lpstr>Aptos</vt:lpstr>
      <vt:lpstr>Arial</vt:lpstr>
      <vt:lpstr>Book Antiqua</vt:lpstr>
      <vt:lpstr>Calibri</vt:lpstr>
      <vt:lpstr>Calibri Light</vt:lpstr>
      <vt:lpstr>휴먼매직체</vt:lpstr>
      <vt:lpstr>Symbol</vt:lpstr>
      <vt:lpstr>Tahoma</vt:lpstr>
      <vt:lpstr>Times</vt:lpstr>
      <vt:lpstr>Times New Roman</vt:lpstr>
      <vt:lpstr>Times New Roman MT Extra Bold</vt:lpstr>
      <vt:lpstr>Wingdings</vt:lpstr>
      <vt:lpstr>Retrospect</vt:lpstr>
      <vt:lpstr>方程式</vt:lpstr>
      <vt:lpstr>Graphs and Applications</vt:lpstr>
      <vt:lpstr>What is a Graph?</vt:lpstr>
      <vt:lpstr>Applications</vt:lpstr>
      <vt:lpstr>Train/metro maps</vt:lpstr>
      <vt:lpstr>Applications</vt:lpstr>
      <vt:lpstr>DIRECTED AND UNDIRECTED GRAPH</vt:lpstr>
      <vt:lpstr>PowerPoint Presentation</vt:lpstr>
      <vt:lpstr>DIRECTED AND UNDIRECTED GRAPH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TERMINOLOGIES</vt:lpstr>
      <vt:lpstr>Graph Representation</vt:lpstr>
      <vt:lpstr>Adjacency matrix</vt:lpstr>
      <vt:lpstr>Adjacency Matrix Representation</vt:lpstr>
      <vt:lpstr>PowerPoint Presentation</vt:lpstr>
      <vt:lpstr>Adjacency Matrix Representation</vt:lpstr>
      <vt:lpstr>Graphs representation</vt:lpstr>
      <vt:lpstr>Graphs representation</vt:lpstr>
      <vt:lpstr>Adjacency List Representation</vt:lpstr>
      <vt:lpstr>PowerPoint Presentation</vt:lpstr>
      <vt:lpstr>Adjacency List Representation</vt:lpstr>
      <vt:lpstr>Adjacency List Representation</vt:lpstr>
      <vt:lpstr>Adjacency Matrix Representation</vt:lpstr>
      <vt:lpstr>Adjacency List Representation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 and Applications</dc:title>
  <dc:creator>Bostan  Khan</dc:creator>
  <cp:lastModifiedBy>Bostan  Khan</cp:lastModifiedBy>
  <cp:revision>1</cp:revision>
  <dcterms:created xsi:type="dcterms:W3CDTF">2024-04-21T06:36:13Z</dcterms:created>
  <dcterms:modified xsi:type="dcterms:W3CDTF">2024-05-02T07:35:42Z</dcterms:modified>
</cp:coreProperties>
</file>