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87" r:id="rId2"/>
    <p:sldId id="588" r:id="rId3"/>
    <p:sldId id="589" r:id="rId4"/>
    <p:sldId id="590" r:id="rId5"/>
    <p:sldId id="598" r:id="rId6"/>
    <p:sldId id="591" r:id="rId7"/>
    <p:sldId id="592" r:id="rId8"/>
    <p:sldId id="593" r:id="rId9"/>
    <p:sldId id="599" r:id="rId10"/>
    <p:sldId id="600" r:id="rId11"/>
    <p:sldId id="594" r:id="rId12"/>
    <p:sldId id="595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8" r:id="rId21"/>
    <p:sldId id="597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A9C4F-249B-4CD8-AF97-38A9AD8C13B1}" v="79" dt="2024-05-05T10:54:48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264A9C4F-249B-4CD8-AF97-38A9AD8C13B1}"/>
    <pc:docChg chg="undo custSel addSld delSld modSld sldOrd">
      <pc:chgData name="Bostan  Khan" userId="bace0ed3-4e6a-491e-9e73-ed10f1a893a5" providerId="ADAL" clId="{264A9C4F-249B-4CD8-AF97-38A9AD8C13B1}" dt="2024-05-05T10:56:51.162" v="659" actId="732"/>
      <pc:docMkLst>
        <pc:docMk/>
      </pc:docMkLst>
      <pc:sldChg chg="modAnim">
        <pc:chgData name="Bostan  Khan" userId="bace0ed3-4e6a-491e-9e73-ed10f1a893a5" providerId="ADAL" clId="{264A9C4F-249B-4CD8-AF97-38A9AD8C13B1}" dt="2024-05-05T06:10:30.428" v="179"/>
        <pc:sldMkLst>
          <pc:docMk/>
          <pc:sldMk cId="396708989" sldId="591"/>
        </pc:sldMkLst>
      </pc:sldChg>
      <pc:sldChg chg="ord">
        <pc:chgData name="Bostan  Khan" userId="bace0ed3-4e6a-491e-9e73-ed10f1a893a5" providerId="ADAL" clId="{264A9C4F-249B-4CD8-AF97-38A9AD8C13B1}" dt="2024-05-05T05:56:47.929" v="163"/>
        <pc:sldMkLst>
          <pc:docMk/>
          <pc:sldMk cId="1778874721" sldId="594"/>
        </pc:sldMkLst>
      </pc:sldChg>
      <pc:sldChg chg="del">
        <pc:chgData name="Bostan  Khan" userId="bace0ed3-4e6a-491e-9e73-ed10f1a893a5" providerId="ADAL" clId="{264A9C4F-249B-4CD8-AF97-38A9AD8C13B1}" dt="2024-05-05T10:39:58.280" v="435" actId="2696"/>
        <pc:sldMkLst>
          <pc:docMk/>
          <pc:sldMk cId="3947199358" sldId="596"/>
        </pc:sldMkLst>
      </pc:sldChg>
      <pc:sldChg chg="add modAnim">
        <pc:chgData name="Bostan  Khan" userId="bace0ed3-4e6a-491e-9e73-ed10f1a893a5" providerId="ADAL" clId="{264A9C4F-249B-4CD8-AF97-38A9AD8C13B1}" dt="2024-05-05T10:48:54.497" v="524"/>
        <pc:sldMkLst>
          <pc:docMk/>
          <pc:sldMk cId="1013305375" sldId="597"/>
        </pc:sldMkLst>
      </pc:sldChg>
      <pc:sldChg chg="addSp delSp modSp new del mod">
        <pc:chgData name="Bostan  Khan" userId="bace0ed3-4e6a-491e-9e73-ed10f1a893a5" providerId="ADAL" clId="{264A9C4F-249B-4CD8-AF97-38A9AD8C13B1}" dt="2024-05-05T05:49:09.070" v="58" actId="47"/>
        <pc:sldMkLst>
          <pc:docMk/>
          <pc:sldMk cId="1693543800" sldId="597"/>
        </pc:sldMkLst>
        <pc:spChg chg="mod">
          <ac:chgData name="Bostan  Khan" userId="bace0ed3-4e6a-491e-9e73-ed10f1a893a5" providerId="ADAL" clId="{264A9C4F-249B-4CD8-AF97-38A9AD8C13B1}" dt="2024-05-05T05:35:22.779" v="34" actId="20577"/>
          <ac:spMkLst>
            <pc:docMk/>
            <pc:sldMk cId="1693543800" sldId="597"/>
            <ac:spMk id="2" creationId="{6871D589-6F54-EB98-DABB-00C2FC5197EC}"/>
          </ac:spMkLst>
        </pc:spChg>
        <pc:spChg chg="add del">
          <ac:chgData name="Bostan  Khan" userId="bace0ed3-4e6a-491e-9e73-ed10f1a893a5" providerId="ADAL" clId="{264A9C4F-249B-4CD8-AF97-38A9AD8C13B1}" dt="2024-05-05T05:35:27.190" v="36" actId="22"/>
          <ac:spMkLst>
            <pc:docMk/>
            <pc:sldMk cId="1693543800" sldId="597"/>
            <ac:spMk id="5" creationId="{233EEFFB-D9F4-B3DE-B5AC-FF590B62267E}"/>
          </ac:spMkLst>
        </pc:spChg>
        <pc:spChg chg="add del mod">
          <ac:chgData name="Bostan  Khan" userId="bace0ed3-4e6a-491e-9e73-ed10f1a893a5" providerId="ADAL" clId="{264A9C4F-249B-4CD8-AF97-38A9AD8C13B1}" dt="2024-05-05T05:35:39.969" v="40" actId="22"/>
          <ac:spMkLst>
            <pc:docMk/>
            <pc:sldMk cId="1693543800" sldId="597"/>
            <ac:spMk id="7" creationId="{1A38D409-7773-7CA4-90E3-80EF8561F586}"/>
          </ac:spMkLst>
        </pc:spChg>
        <pc:spChg chg="add mod">
          <ac:chgData name="Bostan  Khan" userId="bace0ed3-4e6a-491e-9e73-ed10f1a893a5" providerId="ADAL" clId="{264A9C4F-249B-4CD8-AF97-38A9AD8C13B1}" dt="2024-05-05T05:47:18.730" v="56" actId="20577"/>
          <ac:spMkLst>
            <pc:docMk/>
            <pc:sldMk cId="1693543800" sldId="597"/>
            <ac:spMk id="9" creationId="{7C542184-93DF-1C27-C231-C94772742DFA}"/>
          </ac:spMkLst>
        </pc:spChg>
      </pc:sldChg>
      <pc:sldChg chg="add modAnim">
        <pc:chgData name="Bostan  Khan" userId="bace0ed3-4e6a-491e-9e73-ed10f1a893a5" providerId="ADAL" clId="{264A9C4F-249B-4CD8-AF97-38A9AD8C13B1}" dt="2024-05-05T06:10:04.614" v="172"/>
        <pc:sldMkLst>
          <pc:docMk/>
          <pc:sldMk cId="1088048443" sldId="598"/>
        </pc:sldMkLst>
      </pc:sldChg>
      <pc:sldChg chg="addSp delSp modSp add mod modAnim">
        <pc:chgData name="Bostan  Khan" userId="bace0ed3-4e6a-491e-9e73-ed10f1a893a5" providerId="ADAL" clId="{264A9C4F-249B-4CD8-AF97-38A9AD8C13B1}" dt="2024-05-05T06:10:56.270" v="181"/>
        <pc:sldMkLst>
          <pc:docMk/>
          <pc:sldMk cId="1171795055" sldId="599"/>
        </pc:sldMkLst>
        <pc:spChg chg="add mod">
          <ac:chgData name="Bostan  Khan" userId="bace0ed3-4e6a-491e-9e73-ed10f1a893a5" providerId="ADAL" clId="{264A9C4F-249B-4CD8-AF97-38A9AD8C13B1}" dt="2024-05-05T05:53:47.458" v="133" actId="20577"/>
          <ac:spMkLst>
            <pc:docMk/>
            <pc:sldMk cId="1171795055" sldId="599"/>
            <ac:spMk id="4" creationId="{9FD45F31-C7F5-B6AC-A5FC-141E23AFBE96}"/>
          </ac:spMkLst>
        </pc:spChg>
        <pc:spChg chg="add mod">
          <ac:chgData name="Bostan  Khan" userId="bace0ed3-4e6a-491e-9e73-ed10f1a893a5" providerId="ADAL" clId="{264A9C4F-249B-4CD8-AF97-38A9AD8C13B1}" dt="2024-05-05T05:54:16.091" v="140" actId="123"/>
          <ac:spMkLst>
            <pc:docMk/>
            <pc:sldMk cId="1171795055" sldId="599"/>
            <ac:spMk id="6" creationId="{0E3B4C4D-13E6-C01A-BA19-6E73ECB52FAE}"/>
          </ac:spMkLst>
        </pc:spChg>
        <pc:spChg chg="mod">
          <ac:chgData name="Bostan  Khan" userId="bace0ed3-4e6a-491e-9e73-ed10f1a893a5" providerId="ADAL" clId="{264A9C4F-249B-4CD8-AF97-38A9AD8C13B1}" dt="2024-05-05T05:52:57.544" v="126" actId="1076"/>
          <ac:spMkLst>
            <pc:docMk/>
            <pc:sldMk cId="1171795055" sldId="599"/>
            <ac:spMk id="26" creationId="{00000000-0000-0000-0000-000000000000}"/>
          </ac:spMkLst>
        </pc:spChg>
        <pc:spChg chg="mod">
          <ac:chgData name="Bostan  Khan" userId="bace0ed3-4e6a-491e-9e73-ed10f1a893a5" providerId="ADAL" clId="{264A9C4F-249B-4CD8-AF97-38A9AD8C13B1}" dt="2024-05-05T05:52:14.952" v="113" actId="20577"/>
          <ac:spMkLst>
            <pc:docMk/>
            <pc:sldMk cId="1171795055" sldId="599"/>
            <ac:spMk id="67587" creationId="{00000000-0000-0000-0000-000000000000}"/>
          </ac:spMkLst>
        </pc:spChg>
        <pc:spChg chg="del mod">
          <ac:chgData name="Bostan  Khan" userId="bace0ed3-4e6a-491e-9e73-ed10f1a893a5" providerId="ADAL" clId="{264A9C4F-249B-4CD8-AF97-38A9AD8C13B1}" dt="2024-05-05T05:51:48.860" v="74" actId="478"/>
          <ac:spMkLst>
            <pc:docMk/>
            <pc:sldMk cId="1171795055" sldId="599"/>
            <ac:spMk id="386051" creationId="{00000000-0000-0000-0000-000000000000}"/>
          </ac:spMkLst>
        </pc:spChg>
        <pc:grpChg chg="mod">
          <ac:chgData name="Bostan  Khan" userId="bace0ed3-4e6a-491e-9e73-ed10f1a893a5" providerId="ADAL" clId="{264A9C4F-249B-4CD8-AF97-38A9AD8C13B1}" dt="2024-05-05T05:52:57.544" v="126" actId="1076"/>
          <ac:grpSpMkLst>
            <pc:docMk/>
            <pc:sldMk cId="1171795055" sldId="599"/>
            <ac:grpSpMk id="2" creationId="{00000000-0000-0000-0000-000000000000}"/>
          </ac:grpSpMkLst>
        </pc:grpChg>
      </pc:sldChg>
      <pc:sldChg chg="addSp delSp modSp add mod modAnim">
        <pc:chgData name="Bostan  Khan" userId="bace0ed3-4e6a-491e-9e73-ed10f1a893a5" providerId="ADAL" clId="{264A9C4F-249B-4CD8-AF97-38A9AD8C13B1}" dt="2024-05-05T06:13:43.366" v="193" actId="1076"/>
        <pc:sldMkLst>
          <pc:docMk/>
          <pc:sldMk cId="3748074991" sldId="600"/>
        </pc:sldMkLst>
        <pc:spChg chg="add del mod">
          <ac:chgData name="Bostan  Khan" userId="bace0ed3-4e6a-491e-9e73-ed10f1a893a5" providerId="ADAL" clId="{264A9C4F-249B-4CD8-AF97-38A9AD8C13B1}" dt="2024-05-05T06:09:26.966" v="165" actId="12"/>
          <ac:spMkLst>
            <pc:docMk/>
            <pc:sldMk cId="3748074991" sldId="600"/>
            <ac:spMk id="4" creationId="{9FD45F31-C7F5-B6AC-A5FC-141E23AFBE96}"/>
          </ac:spMkLst>
        </pc:spChg>
        <pc:spChg chg="add mod">
          <ac:chgData name="Bostan  Khan" userId="bace0ed3-4e6a-491e-9e73-ed10f1a893a5" providerId="ADAL" clId="{264A9C4F-249B-4CD8-AF97-38A9AD8C13B1}" dt="2024-05-05T06:13:43.366" v="193" actId="1076"/>
          <ac:spMkLst>
            <pc:docMk/>
            <pc:sldMk cId="3748074991" sldId="600"/>
            <ac:spMk id="5" creationId="{CFA097BA-2297-FED7-74FF-513A62CC420A}"/>
          </ac:spMkLst>
        </pc:spChg>
        <pc:spChg chg="mod">
          <ac:chgData name="Bostan  Khan" userId="bace0ed3-4e6a-491e-9e73-ed10f1a893a5" providerId="ADAL" clId="{264A9C4F-249B-4CD8-AF97-38A9AD8C13B1}" dt="2024-05-05T06:09:35.237" v="167" actId="11"/>
          <ac:spMkLst>
            <pc:docMk/>
            <pc:sldMk cId="3748074991" sldId="600"/>
            <ac:spMk id="6" creationId="{0E3B4C4D-13E6-C01A-BA19-6E73ECB52FAE}"/>
          </ac:spMkLst>
        </pc:spChg>
      </pc:sldChg>
      <pc:sldChg chg="addSp delSp modSp add mod">
        <pc:chgData name="Bostan  Khan" userId="bace0ed3-4e6a-491e-9e73-ed10f1a893a5" providerId="ADAL" clId="{264A9C4F-249B-4CD8-AF97-38A9AD8C13B1}" dt="2024-05-05T06:17:14.521" v="333" actId="732"/>
        <pc:sldMkLst>
          <pc:docMk/>
          <pc:sldMk cId="2308359405" sldId="601"/>
        </pc:sldMkLst>
        <pc:spChg chg="add del mod">
          <ac:chgData name="Bostan  Khan" userId="bace0ed3-4e6a-491e-9e73-ed10f1a893a5" providerId="ADAL" clId="{264A9C4F-249B-4CD8-AF97-38A9AD8C13B1}" dt="2024-05-05T06:17:03.613" v="331" actId="478"/>
          <ac:spMkLst>
            <pc:docMk/>
            <pc:sldMk cId="2308359405" sldId="601"/>
            <ac:spMk id="4" creationId="{63F4BAED-0EF8-2BE0-33EE-BBE5DDCB0E81}"/>
          </ac:spMkLst>
        </pc:spChg>
        <pc:spChg chg="add mod">
          <ac:chgData name="Bostan  Khan" userId="bace0ed3-4e6a-491e-9e73-ed10f1a893a5" providerId="ADAL" clId="{264A9C4F-249B-4CD8-AF97-38A9AD8C13B1}" dt="2024-05-05T06:17:10.515" v="332" actId="20577"/>
          <ac:spMkLst>
            <pc:docMk/>
            <pc:sldMk cId="2308359405" sldId="601"/>
            <ac:spMk id="5" creationId="{F51D75BA-7D36-8510-4286-F0D1CD2A0DFD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25" creationId="{00000000-0000-0000-0000-000000000000}"/>
          </ac:spMkLst>
        </pc:spChg>
        <pc:spChg chg="mod">
          <ac:chgData name="Bostan  Khan" userId="bace0ed3-4e6a-491e-9e73-ed10f1a893a5" providerId="ADAL" clId="{264A9C4F-249B-4CD8-AF97-38A9AD8C13B1}" dt="2024-05-05T06:14:11.288" v="205" actId="20577"/>
          <ac:spMkLst>
            <pc:docMk/>
            <pc:sldMk cId="2308359405" sldId="601"/>
            <ac:spMk id="68611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13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14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15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16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17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26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27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28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29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30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31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32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5.919" v="196" actId="478"/>
          <ac:spMkLst>
            <pc:docMk/>
            <pc:sldMk cId="2308359405" sldId="601"/>
            <ac:spMk id="68633" creationId="{00000000-0000-0000-0000-000000000000}"/>
          </ac:spMkLst>
        </pc:spChg>
        <pc:spChg chg="del">
          <ac:chgData name="Bostan  Khan" userId="bace0ed3-4e6a-491e-9e73-ed10f1a893a5" providerId="ADAL" clId="{264A9C4F-249B-4CD8-AF97-38A9AD8C13B1}" dt="2024-05-05T06:14:04.336" v="195" actId="478"/>
          <ac:spMkLst>
            <pc:docMk/>
            <pc:sldMk cId="2308359405" sldId="601"/>
            <ac:spMk id="387075" creationId="{00000000-0000-0000-0000-000000000000}"/>
          </ac:spMkLst>
        </pc:spChg>
        <pc:picChg chg="add mod modCrop">
          <ac:chgData name="Bostan  Khan" userId="bace0ed3-4e6a-491e-9e73-ed10f1a893a5" providerId="ADAL" clId="{264A9C4F-249B-4CD8-AF97-38A9AD8C13B1}" dt="2024-05-05T06:17:14.521" v="333" actId="732"/>
          <ac:picMkLst>
            <pc:docMk/>
            <pc:sldMk cId="2308359405" sldId="601"/>
            <ac:picMk id="3" creationId="{7A113456-A78A-C18B-307C-8EA4B9914C2D}"/>
          </ac:picMkLst>
        </pc:picChg>
        <pc:cxnChg chg="del mod">
          <ac:chgData name="Bostan  Khan" userId="bace0ed3-4e6a-491e-9e73-ed10f1a893a5" providerId="ADAL" clId="{264A9C4F-249B-4CD8-AF97-38A9AD8C13B1}" dt="2024-05-05T06:14:05.919" v="196" actId="478"/>
          <ac:cxnSpMkLst>
            <pc:docMk/>
            <pc:sldMk cId="2308359405" sldId="601"/>
            <ac:cxnSpMk id="68618" creationId="{00000000-0000-0000-0000-000000000000}"/>
          </ac:cxnSpMkLst>
        </pc:cxnChg>
        <pc:cxnChg chg="del mod">
          <ac:chgData name="Bostan  Khan" userId="bace0ed3-4e6a-491e-9e73-ed10f1a893a5" providerId="ADAL" clId="{264A9C4F-249B-4CD8-AF97-38A9AD8C13B1}" dt="2024-05-05T06:14:05.919" v="196" actId="478"/>
          <ac:cxnSpMkLst>
            <pc:docMk/>
            <pc:sldMk cId="2308359405" sldId="601"/>
            <ac:cxnSpMk id="68619" creationId="{00000000-0000-0000-0000-000000000000}"/>
          </ac:cxnSpMkLst>
        </pc:cxnChg>
        <pc:cxnChg chg="del mod">
          <ac:chgData name="Bostan  Khan" userId="bace0ed3-4e6a-491e-9e73-ed10f1a893a5" providerId="ADAL" clId="{264A9C4F-249B-4CD8-AF97-38A9AD8C13B1}" dt="2024-05-05T06:14:05.919" v="196" actId="478"/>
          <ac:cxnSpMkLst>
            <pc:docMk/>
            <pc:sldMk cId="2308359405" sldId="601"/>
            <ac:cxnSpMk id="68620" creationId="{00000000-0000-0000-0000-000000000000}"/>
          </ac:cxnSpMkLst>
        </pc:cxnChg>
        <pc:cxnChg chg="del mod">
          <ac:chgData name="Bostan  Khan" userId="bace0ed3-4e6a-491e-9e73-ed10f1a893a5" providerId="ADAL" clId="{264A9C4F-249B-4CD8-AF97-38A9AD8C13B1}" dt="2024-05-05T06:14:05.919" v="196" actId="478"/>
          <ac:cxnSpMkLst>
            <pc:docMk/>
            <pc:sldMk cId="2308359405" sldId="601"/>
            <ac:cxnSpMk id="68621" creationId="{00000000-0000-0000-0000-000000000000}"/>
          </ac:cxnSpMkLst>
        </pc:cxnChg>
        <pc:cxnChg chg="del mod">
          <ac:chgData name="Bostan  Khan" userId="bace0ed3-4e6a-491e-9e73-ed10f1a893a5" providerId="ADAL" clId="{264A9C4F-249B-4CD8-AF97-38A9AD8C13B1}" dt="2024-05-05T06:14:05.919" v="196" actId="478"/>
          <ac:cxnSpMkLst>
            <pc:docMk/>
            <pc:sldMk cId="2308359405" sldId="601"/>
            <ac:cxnSpMk id="68622" creationId="{00000000-0000-0000-0000-000000000000}"/>
          </ac:cxnSpMkLst>
        </pc:cxnChg>
        <pc:cxnChg chg="del mod">
          <ac:chgData name="Bostan  Khan" userId="bace0ed3-4e6a-491e-9e73-ed10f1a893a5" providerId="ADAL" clId="{264A9C4F-249B-4CD8-AF97-38A9AD8C13B1}" dt="2024-05-05T06:14:05.919" v="196" actId="478"/>
          <ac:cxnSpMkLst>
            <pc:docMk/>
            <pc:sldMk cId="2308359405" sldId="601"/>
            <ac:cxnSpMk id="68623" creationId="{00000000-0000-0000-0000-000000000000}"/>
          </ac:cxnSpMkLst>
        </pc:cxnChg>
        <pc:cxnChg chg="del mod">
          <ac:chgData name="Bostan  Khan" userId="bace0ed3-4e6a-491e-9e73-ed10f1a893a5" providerId="ADAL" clId="{264A9C4F-249B-4CD8-AF97-38A9AD8C13B1}" dt="2024-05-05T06:14:05.919" v="196" actId="478"/>
          <ac:cxnSpMkLst>
            <pc:docMk/>
            <pc:sldMk cId="2308359405" sldId="601"/>
            <ac:cxnSpMk id="68624" creationId="{00000000-0000-0000-0000-000000000000}"/>
          </ac:cxnSpMkLst>
        </pc:cxnChg>
        <pc:cxnChg chg="del mod">
          <ac:chgData name="Bostan  Khan" userId="bace0ed3-4e6a-491e-9e73-ed10f1a893a5" providerId="ADAL" clId="{264A9C4F-249B-4CD8-AF97-38A9AD8C13B1}" dt="2024-05-05T06:14:05.919" v="196" actId="478"/>
          <ac:cxnSpMkLst>
            <pc:docMk/>
            <pc:sldMk cId="2308359405" sldId="601"/>
            <ac:cxnSpMk id="68625" creationId="{00000000-0000-0000-0000-000000000000}"/>
          </ac:cxnSpMkLst>
        </pc:cxnChg>
      </pc:sldChg>
      <pc:sldChg chg="addSp delSp modSp add mod">
        <pc:chgData name="Bostan  Khan" userId="bace0ed3-4e6a-491e-9e73-ed10f1a893a5" providerId="ADAL" clId="{264A9C4F-249B-4CD8-AF97-38A9AD8C13B1}" dt="2024-05-05T06:16:09.612" v="321" actId="1076"/>
        <pc:sldMkLst>
          <pc:docMk/>
          <pc:sldMk cId="86084577" sldId="602"/>
        </pc:sldMkLst>
        <pc:spChg chg="del">
          <ac:chgData name="Bostan  Khan" userId="bace0ed3-4e6a-491e-9e73-ed10f1a893a5" providerId="ADAL" clId="{264A9C4F-249B-4CD8-AF97-38A9AD8C13B1}" dt="2024-05-05T06:15:10.388" v="256" actId="478"/>
          <ac:spMkLst>
            <pc:docMk/>
            <pc:sldMk cId="86084577" sldId="602"/>
            <ac:spMk id="4" creationId="{63F4BAED-0EF8-2BE0-33EE-BBE5DDCB0E81}"/>
          </ac:spMkLst>
        </pc:spChg>
        <pc:spChg chg="add mod">
          <ac:chgData name="Bostan  Khan" userId="bace0ed3-4e6a-491e-9e73-ed10f1a893a5" providerId="ADAL" clId="{264A9C4F-249B-4CD8-AF97-38A9AD8C13B1}" dt="2024-05-05T06:15:53.859" v="315" actId="1076"/>
          <ac:spMkLst>
            <pc:docMk/>
            <pc:sldMk cId="86084577" sldId="602"/>
            <ac:spMk id="6" creationId="{D5806920-4BEB-DFE4-3ABC-148B4697E627}"/>
          </ac:spMkLst>
        </pc:spChg>
        <pc:spChg chg="add del">
          <ac:chgData name="Bostan  Khan" userId="bace0ed3-4e6a-491e-9e73-ed10f1a893a5" providerId="ADAL" clId="{264A9C4F-249B-4CD8-AF97-38A9AD8C13B1}" dt="2024-05-05T06:16:07.825" v="320" actId="478"/>
          <ac:spMkLst>
            <pc:docMk/>
            <pc:sldMk cId="86084577" sldId="602"/>
            <ac:spMk id="7" creationId="{6ADB2A28-6944-A109-5103-D0172834B91F}"/>
          </ac:spMkLst>
        </pc:spChg>
        <pc:picChg chg="mod modCrop">
          <ac:chgData name="Bostan  Khan" userId="bace0ed3-4e6a-491e-9e73-ed10f1a893a5" providerId="ADAL" clId="{264A9C4F-249B-4CD8-AF97-38A9AD8C13B1}" dt="2024-05-05T06:16:05.372" v="318" actId="208"/>
          <ac:picMkLst>
            <pc:docMk/>
            <pc:sldMk cId="86084577" sldId="602"/>
            <ac:picMk id="3" creationId="{7A113456-A78A-C18B-307C-8EA4B9914C2D}"/>
          </ac:picMkLst>
        </pc:picChg>
        <pc:picChg chg="add mod">
          <ac:chgData name="Bostan  Khan" userId="bace0ed3-4e6a-491e-9e73-ed10f1a893a5" providerId="ADAL" clId="{264A9C4F-249B-4CD8-AF97-38A9AD8C13B1}" dt="2024-05-05T06:16:09.612" v="321" actId="1076"/>
          <ac:picMkLst>
            <pc:docMk/>
            <pc:sldMk cId="86084577" sldId="602"/>
            <ac:picMk id="5" creationId="{AA118A96-ED8B-E0CF-B3C2-D1522DD03DEE}"/>
          </ac:picMkLst>
        </pc:picChg>
      </pc:sldChg>
      <pc:sldChg chg="addSp modSp add mod">
        <pc:chgData name="Bostan  Khan" userId="bace0ed3-4e6a-491e-9e73-ed10f1a893a5" providerId="ADAL" clId="{264A9C4F-249B-4CD8-AF97-38A9AD8C13B1}" dt="2024-05-05T06:16:47.767" v="326"/>
        <pc:sldMkLst>
          <pc:docMk/>
          <pc:sldMk cId="1231303910" sldId="603"/>
        </pc:sldMkLst>
        <pc:spChg chg="mod">
          <ac:chgData name="Bostan  Khan" userId="bace0ed3-4e6a-491e-9e73-ed10f1a893a5" providerId="ADAL" clId="{264A9C4F-249B-4CD8-AF97-38A9AD8C13B1}" dt="2024-05-05T06:16:47.767" v="326"/>
          <ac:spMkLst>
            <pc:docMk/>
            <pc:sldMk cId="1231303910" sldId="603"/>
            <ac:spMk id="6" creationId="{D5806920-4BEB-DFE4-3ABC-148B4697E627}"/>
          </ac:spMkLst>
        </pc:spChg>
        <pc:picChg chg="add mod">
          <ac:chgData name="Bostan  Khan" userId="bace0ed3-4e6a-491e-9e73-ed10f1a893a5" providerId="ADAL" clId="{264A9C4F-249B-4CD8-AF97-38A9AD8C13B1}" dt="2024-05-05T06:16:37.474" v="324" actId="1076"/>
          <ac:picMkLst>
            <pc:docMk/>
            <pc:sldMk cId="1231303910" sldId="603"/>
            <ac:picMk id="4" creationId="{C3524F6C-0DCF-99AE-898F-DC67113FC21D}"/>
          </ac:picMkLst>
        </pc:picChg>
      </pc:sldChg>
      <pc:sldChg chg="addSp delSp modSp add mod">
        <pc:chgData name="Bostan  Khan" userId="bace0ed3-4e6a-491e-9e73-ed10f1a893a5" providerId="ADAL" clId="{264A9C4F-249B-4CD8-AF97-38A9AD8C13B1}" dt="2024-05-05T06:20:10.572" v="393" actId="167"/>
        <pc:sldMkLst>
          <pc:docMk/>
          <pc:sldMk cId="3859111506" sldId="604"/>
        </pc:sldMkLst>
        <pc:spChg chg="mod">
          <ac:chgData name="Bostan  Khan" userId="bace0ed3-4e6a-491e-9e73-ed10f1a893a5" providerId="ADAL" clId="{264A9C4F-249B-4CD8-AF97-38A9AD8C13B1}" dt="2024-05-05T06:19:37.485" v="388" actId="20577"/>
          <ac:spMkLst>
            <pc:docMk/>
            <pc:sldMk cId="3859111506" sldId="604"/>
            <ac:spMk id="6" creationId="{D5806920-4BEB-DFE4-3ABC-148B4697E627}"/>
          </ac:spMkLst>
        </pc:spChg>
        <pc:picChg chg="del">
          <ac:chgData name="Bostan  Khan" userId="bace0ed3-4e6a-491e-9e73-ed10f1a893a5" providerId="ADAL" clId="{264A9C4F-249B-4CD8-AF97-38A9AD8C13B1}" dt="2024-05-05T06:17:50.546" v="338" actId="478"/>
          <ac:picMkLst>
            <pc:docMk/>
            <pc:sldMk cId="3859111506" sldId="604"/>
            <ac:picMk id="4" creationId="{C3524F6C-0DCF-99AE-898F-DC67113FC21D}"/>
          </ac:picMkLst>
        </pc:picChg>
        <pc:picChg chg="del">
          <ac:chgData name="Bostan  Khan" userId="bace0ed3-4e6a-491e-9e73-ed10f1a893a5" providerId="ADAL" clId="{264A9C4F-249B-4CD8-AF97-38A9AD8C13B1}" dt="2024-05-05T06:17:51.260" v="339" actId="478"/>
          <ac:picMkLst>
            <pc:docMk/>
            <pc:sldMk cId="3859111506" sldId="604"/>
            <ac:picMk id="5" creationId="{AA118A96-ED8B-E0CF-B3C2-D1522DD03DEE}"/>
          </ac:picMkLst>
        </pc:picChg>
        <pc:picChg chg="add mod ord">
          <ac:chgData name="Bostan  Khan" userId="bace0ed3-4e6a-491e-9e73-ed10f1a893a5" providerId="ADAL" clId="{264A9C4F-249B-4CD8-AF97-38A9AD8C13B1}" dt="2024-05-05T06:20:10.572" v="393" actId="167"/>
          <ac:picMkLst>
            <pc:docMk/>
            <pc:sldMk cId="3859111506" sldId="604"/>
            <ac:picMk id="7" creationId="{41F96B91-2D2D-A992-465C-5DB7EA1E6099}"/>
          </ac:picMkLst>
        </pc:picChg>
      </pc:sldChg>
      <pc:sldChg chg="addSp delSp modSp add mod">
        <pc:chgData name="Bostan  Khan" userId="bace0ed3-4e6a-491e-9e73-ed10f1a893a5" providerId="ADAL" clId="{264A9C4F-249B-4CD8-AF97-38A9AD8C13B1}" dt="2024-05-05T06:20:16.588" v="395" actId="478"/>
        <pc:sldMkLst>
          <pc:docMk/>
          <pc:sldMk cId="1804177095" sldId="605"/>
        </pc:sldMkLst>
        <pc:picChg chg="add mod ord">
          <ac:chgData name="Bostan  Khan" userId="bace0ed3-4e6a-491e-9e73-ed10f1a893a5" providerId="ADAL" clId="{264A9C4F-249B-4CD8-AF97-38A9AD8C13B1}" dt="2024-05-05T06:20:15.365" v="394" actId="167"/>
          <ac:picMkLst>
            <pc:docMk/>
            <pc:sldMk cId="1804177095" sldId="605"/>
            <ac:picMk id="4" creationId="{042A4DDF-6136-7B31-FE95-9DEF651FC6D6}"/>
          </ac:picMkLst>
        </pc:picChg>
        <pc:picChg chg="del">
          <ac:chgData name="Bostan  Khan" userId="bace0ed3-4e6a-491e-9e73-ed10f1a893a5" providerId="ADAL" clId="{264A9C4F-249B-4CD8-AF97-38A9AD8C13B1}" dt="2024-05-05T06:20:16.588" v="395" actId="478"/>
          <ac:picMkLst>
            <pc:docMk/>
            <pc:sldMk cId="1804177095" sldId="605"/>
            <ac:picMk id="7" creationId="{41F96B91-2D2D-A992-465C-5DB7EA1E6099}"/>
          </ac:picMkLst>
        </pc:picChg>
      </pc:sldChg>
      <pc:sldChg chg="addSp delSp modSp add mod modAnim">
        <pc:chgData name="Bostan  Khan" userId="bace0ed3-4e6a-491e-9e73-ed10f1a893a5" providerId="ADAL" clId="{264A9C4F-249B-4CD8-AF97-38A9AD8C13B1}" dt="2024-05-05T06:22:07.873" v="434"/>
        <pc:sldMkLst>
          <pc:docMk/>
          <pc:sldMk cId="1100174706" sldId="606"/>
        </pc:sldMkLst>
        <pc:spChg chg="add mod">
          <ac:chgData name="Bostan  Khan" userId="bace0ed3-4e6a-491e-9e73-ed10f1a893a5" providerId="ADAL" clId="{264A9C4F-249B-4CD8-AF97-38A9AD8C13B1}" dt="2024-05-05T06:21:44.140" v="407" actId="208"/>
          <ac:spMkLst>
            <pc:docMk/>
            <pc:sldMk cId="1100174706" sldId="606"/>
            <ac:spMk id="7" creationId="{3456F426-C5D2-A247-656D-4A64CB05058F}"/>
          </ac:spMkLst>
        </pc:spChg>
        <pc:spChg chg="add mod">
          <ac:chgData name="Bostan  Khan" userId="bace0ed3-4e6a-491e-9e73-ed10f1a893a5" providerId="ADAL" clId="{264A9C4F-249B-4CD8-AF97-38A9AD8C13B1}" dt="2024-05-05T06:22:01.786" v="432" actId="1076"/>
          <ac:spMkLst>
            <pc:docMk/>
            <pc:sldMk cId="1100174706" sldId="606"/>
            <ac:spMk id="8" creationId="{BDE5F229-2F04-BA86-DCFA-B036C3F7A3CE}"/>
          </ac:spMkLst>
        </pc:spChg>
        <pc:picChg chg="del">
          <ac:chgData name="Bostan  Khan" userId="bace0ed3-4e6a-491e-9e73-ed10f1a893a5" providerId="ADAL" clId="{264A9C4F-249B-4CD8-AF97-38A9AD8C13B1}" dt="2024-05-05T06:20:51.145" v="402" actId="478"/>
          <ac:picMkLst>
            <pc:docMk/>
            <pc:sldMk cId="1100174706" sldId="606"/>
            <ac:picMk id="4" creationId="{042A4DDF-6136-7B31-FE95-9DEF651FC6D6}"/>
          </ac:picMkLst>
        </pc:picChg>
        <pc:picChg chg="add mod ord">
          <ac:chgData name="Bostan  Khan" userId="bace0ed3-4e6a-491e-9e73-ed10f1a893a5" providerId="ADAL" clId="{264A9C4F-249B-4CD8-AF97-38A9AD8C13B1}" dt="2024-05-05T06:20:53.306" v="404" actId="1036"/>
          <ac:picMkLst>
            <pc:docMk/>
            <pc:sldMk cId="1100174706" sldId="606"/>
            <ac:picMk id="5" creationId="{4DDFDE93-E106-AB5B-C7A1-054380835840}"/>
          </ac:picMkLst>
        </pc:picChg>
      </pc:sldChg>
      <pc:sldChg chg="modSp new mod modAnim">
        <pc:chgData name="Bostan  Khan" userId="bace0ed3-4e6a-491e-9e73-ed10f1a893a5" providerId="ADAL" clId="{264A9C4F-249B-4CD8-AF97-38A9AD8C13B1}" dt="2024-05-05T10:44:31.313" v="508"/>
        <pc:sldMkLst>
          <pc:docMk/>
          <pc:sldMk cId="2123104023" sldId="607"/>
        </pc:sldMkLst>
        <pc:spChg chg="mod">
          <ac:chgData name="Bostan  Khan" userId="bace0ed3-4e6a-491e-9e73-ed10f1a893a5" providerId="ADAL" clId="{264A9C4F-249B-4CD8-AF97-38A9AD8C13B1}" dt="2024-05-05T10:41:15.743" v="458" actId="20577"/>
          <ac:spMkLst>
            <pc:docMk/>
            <pc:sldMk cId="2123104023" sldId="607"/>
            <ac:spMk id="2" creationId="{753DF772-2105-82A4-3870-7FD678C36BA2}"/>
          </ac:spMkLst>
        </pc:spChg>
        <pc:spChg chg="mod">
          <ac:chgData name="Bostan  Khan" userId="bace0ed3-4e6a-491e-9e73-ed10f1a893a5" providerId="ADAL" clId="{264A9C4F-249B-4CD8-AF97-38A9AD8C13B1}" dt="2024-05-05T10:43:22.420" v="494"/>
          <ac:spMkLst>
            <pc:docMk/>
            <pc:sldMk cId="2123104023" sldId="607"/>
            <ac:spMk id="3" creationId="{8C2F539F-C384-F515-8334-AF8774F6B805}"/>
          </ac:spMkLst>
        </pc:spChg>
      </pc:sldChg>
      <pc:sldChg chg="modSp add mod modAnim">
        <pc:chgData name="Bostan  Khan" userId="bace0ed3-4e6a-491e-9e73-ed10f1a893a5" providerId="ADAL" clId="{264A9C4F-249B-4CD8-AF97-38A9AD8C13B1}" dt="2024-05-05T10:44:47.928" v="512"/>
        <pc:sldMkLst>
          <pc:docMk/>
          <pc:sldMk cId="3085597190" sldId="608"/>
        </pc:sldMkLst>
        <pc:spChg chg="mod">
          <ac:chgData name="Bostan  Khan" userId="bace0ed3-4e6a-491e-9e73-ed10f1a893a5" providerId="ADAL" clId="{264A9C4F-249B-4CD8-AF97-38A9AD8C13B1}" dt="2024-05-05T10:44:12.579" v="505"/>
          <ac:spMkLst>
            <pc:docMk/>
            <pc:sldMk cId="3085597190" sldId="608"/>
            <ac:spMk id="3" creationId="{8C2F539F-C384-F515-8334-AF8774F6B805}"/>
          </ac:spMkLst>
        </pc:spChg>
      </pc:sldChg>
      <pc:sldChg chg="addSp modSp add modAnim">
        <pc:chgData name="Bostan  Khan" userId="bace0ed3-4e6a-491e-9e73-ed10f1a893a5" providerId="ADAL" clId="{264A9C4F-249B-4CD8-AF97-38A9AD8C13B1}" dt="2024-05-05T10:49:36.581" v="528"/>
        <pc:sldMkLst>
          <pc:docMk/>
          <pc:sldMk cId="1670213555" sldId="609"/>
        </pc:sldMkLst>
        <pc:spChg chg="add mod">
          <ac:chgData name="Bostan  Khan" userId="bace0ed3-4e6a-491e-9e73-ed10f1a893a5" providerId="ADAL" clId="{264A9C4F-249B-4CD8-AF97-38A9AD8C13B1}" dt="2024-05-05T10:49:16.953" v="526" actId="571"/>
          <ac:spMkLst>
            <pc:docMk/>
            <pc:sldMk cId="1670213555" sldId="609"/>
            <ac:spMk id="3" creationId="{B32CA614-EBA7-65B2-34B4-0DA7E4A4FA6A}"/>
          </ac:spMkLst>
        </pc:spChg>
        <pc:spChg chg="add mod">
          <ac:chgData name="Bostan  Khan" userId="bace0ed3-4e6a-491e-9e73-ed10f1a893a5" providerId="ADAL" clId="{264A9C4F-249B-4CD8-AF97-38A9AD8C13B1}" dt="2024-05-05T10:49:16.953" v="526" actId="571"/>
          <ac:spMkLst>
            <pc:docMk/>
            <pc:sldMk cId="1670213555" sldId="609"/>
            <ac:spMk id="4" creationId="{AB043996-D8D9-6265-78C2-FC3F1D230F57}"/>
          </ac:spMkLst>
        </pc:spChg>
        <pc:spChg chg="mod">
          <ac:chgData name="Bostan  Khan" userId="bace0ed3-4e6a-491e-9e73-ed10f1a893a5" providerId="ADAL" clId="{264A9C4F-249B-4CD8-AF97-38A9AD8C13B1}" dt="2024-05-05T10:49:16.953" v="526" actId="571"/>
          <ac:spMkLst>
            <pc:docMk/>
            <pc:sldMk cId="1670213555" sldId="609"/>
            <ac:spMk id="71707" creationId="{00000000-0000-0000-0000-000000000000}"/>
          </ac:spMkLst>
        </pc:spChg>
        <pc:spChg chg="mod">
          <ac:chgData name="Bostan  Khan" userId="bace0ed3-4e6a-491e-9e73-ed10f1a893a5" providerId="ADAL" clId="{264A9C4F-249B-4CD8-AF97-38A9AD8C13B1}" dt="2024-05-05T10:49:16.953" v="526" actId="571"/>
          <ac:spMkLst>
            <pc:docMk/>
            <pc:sldMk cId="1670213555" sldId="609"/>
            <ac:spMk id="71708" creationId="{00000000-0000-0000-0000-000000000000}"/>
          </ac:spMkLst>
        </pc:spChg>
        <pc:grpChg chg="mod">
          <ac:chgData name="Bostan  Khan" userId="bace0ed3-4e6a-491e-9e73-ed10f1a893a5" providerId="ADAL" clId="{264A9C4F-249B-4CD8-AF97-38A9AD8C13B1}" dt="2024-05-05T10:49:16.953" v="526" actId="571"/>
          <ac:grpSpMkLst>
            <pc:docMk/>
            <pc:sldMk cId="1670213555" sldId="609"/>
            <ac:grpSpMk id="2" creationId="{00000000-0000-0000-0000-000000000000}"/>
          </ac:grpSpMkLst>
        </pc:grpChg>
      </pc:sldChg>
      <pc:sldChg chg="modSp add mod">
        <pc:chgData name="Bostan  Khan" userId="bace0ed3-4e6a-491e-9e73-ed10f1a893a5" providerId="ADAL" clId="{264A9C4F-249B-4CD8-AF97-38A9AD8C13B1}" dt="2024-05-05T10:49:58.557" v="529" actId="1076"/>
        <pc:sldMkLst>
          <pc:docMk/>
          <pc:sldMk cId="3605453793" sldId="610"/>
        </pc:sldMkLst>
        <pc:spChg chg="mod">
          <ac:chgData name="Bostan  Khan" userId="bace0ed3-4e6a-491e-9e73-ed10f1a893a5" providerId="ADAL" clId="{264A9C4F-249B-4CD8-AF97-38A9AD8C13B1}" dt="2024-05-05T10:49:58.557" v="529" actId="1076"/>
          <ac:spMkLst>
            <pc:docMk/>
            <pc:sldMk cId="3605453793" sldId="610"/>
            <ac:spMk id="401411" creationId="{00000000-0000-0000-0000-000000000000}"/>
          </ac:spMkLst>
        </pc:spChg>
      </pc:sldChg>
      <pc:sldChg chg="addSp modSp add mod">
        <pc:chgData name="Bostan  Khan" userId="bace0ed3-4e6a-491e-9e73-ed10f1a893a5" providerId="ADAL" clId="{264A9C4F-249B-4CD8-AF97-38A9AD8C13B1}" dt="2024-05-05T10:51:23.389" v="557" actId="1076"/>
        <pc:sldMkLst>
          <pc:docMk/>
          <pc:sldMk cId="3107960433" sldId="611"/>
        </pc:sldMkLst>
        <pc:spChg chg="mod">
          <ac:chgData name="Bostan  Khan" userId="bace0ed3-4e6a-491e-9e73-ed10f1a893a5" providerId="ADAL" clId="{264A9C4F-249B-4CD8-AF97-38A9AD8C13B1}" dt="2024-05-05T10:50:47.622" v="541" actId="20577"/>
          <ac:spMkLst>
            <pc:docMk/>
            <pc:sldMk cId="3107960433" sldId="611"/>
            <ac:spMk id="72707" creationId="{00000000-0000-0000-0000-000000000000}"/>
          </ac:spMkLst>
        </pc:spChg>
        <pc:spChg chg="mod">
          <ac:chgData name="Bostan  Khan" userId="bace0ed3-4e6a-491e-9e73-ed10f1a893a5" providerId="ADAL" clId="{264A9C4F-249B-4CD8-AF97-38A9AD8C13B1}" dt="2024-05-05T10:51:10.286" v="555" actId="1076"/>
          <ac:spMkLst>
            <pc:docMk/>
            <pc:sldMk cId="3107960433" sldId="611"/>
            <ac:spMk id="401411" creationId="{00000000-0000-0000-0000-000000000000}"/>
          </ac:spMkLst>
        </pc:spChg>
        <pc:picChg chg="add mod">
          <ac:chgData name="Bostan  Khan" userId="bace0ed3-4e6a-491e-9e73-ed10f1a893a5" providerId="ADAL" clId="{264A9C4F-249B-4CD8-AF97-38A9AD8C13B1}" dt="2024-05-05T10:51:23.389" v="557" actId="1076"/>
          <ac:picMkLst>
            <pc:docMk/>
            <pc:sldMk cId="3107960433" sldId="611"/>
            <ac:picMk id="3" creationId="{B84FF4B0-F376-CE47-0186-A8E254AC65BF}"/>
          </ac:picMkLst>
        </pc:picChg>
      </pc:sldChg>
      <pc:sldChg chg="addSp modSp add mod modAnim">
        <pc:chgData name="Bostan  Khan" userId="bace0ed3-4e6a-491e-9e73-ed10f1a893a5" providerId="ADAL" clId="{264A9C4F-249B-4CD8-AF97-38A9AD8C13B1}" dt="2024-05-05T10:53:43.630" v="580"/>
        <pc:sldMkLst>
          <pc:docMk/>
          <pc:sldMk cId="1123721382" sldId="612"/>
        </pc:sldMkLst>
        <pc:spChg chg="mod">
          <ac:chgData name="Bostan  Khan" userId="bace0ed3-4e6a-491e-9e73-ed10f1a893a5" providerId="ADAL" clId="{264A9C4F-249B-4CD8-AF97-38A9AD8C13B1}" dt="2024-05-05T10:52:02.005" v="564" actId="14100"/>
          <ac:spMkLst>
            <pc:docMk/>
            <pc:sldMk cId="1123721382" sldId="612"/>
            <ac:spMk id="401411" creationId="{00000000-0000-0000-0000-000000000000}"/>
          </ac:spMkLst>
        </pc:spChg>
        <pc:picChg chg="mod">
          <ac:chgData name="Bostan  Khan" userId="bace0ed3-4e6a-491e-9e73-ed10f1a893a5" providerId="ADAL" clId="{264A9C4F-249B-4CD8-AF97-38A9AD8C13B1}" dt="2024-05-05T10:52:07.787" v="565" actId="14100"/>
          <ac:picMkLst>
            <pc:docMk/>
            <pc:sldMk cId="1123721382" sldId="612"/>
            <ac:picMk id="3" creationId="{B84FF4B0-F376-CE47-0186-A8E254AC65BF}"/>
          </ac:picMkLst>
        </pc:picChg>
        <pc:picChg chg="add mod">
          <ac:chgData name="Bostan  Khan" userId="bace0ed3-4e6a-491e-9e73-ed10f1a893a5" providerId="ADAL" clId="{264A9C4F-249B-4CD8-AF97-38A9AD8C13B1}" dt="2024-05-05T10:52:19.810" v="567" actId="1076"/>
          <ac:picMkLst>
            <pc:docMk/>
            <pc:sldMk cId="1123721382" sldId="612"/>
            <ac:picMk id="5" creationId="{8BB097D3-468A-2401-949A-F5879367F67C}"/>
          </ac:picMkLst>
        </pc:picChg>
      </pc:sldChg>
      <pc:sldChg chg="addSp delSp modSp add mod modAnim">
        <pc:chgData name="Bostan  Khan" userId="bace0ed3-4e6a-491e-9e73-ed10f1a893a5" providerId="ADAL" clId="{264A9C4F-249B-4CD8-AF97-38A9AD8C13B1}" dt="2024-05-05T10:53:48.144" v="581"/>
        <pc:sldMkLst>
          <pc:docMk/>
          <pc:sldMk cId="1952344334" sldId="613"/>
        </pc:sldMkLst>
        <pc:spChg chg="mod">
          <ac:chgData name="Bostan  Khan" userId="bace0ed3-4e6a-491e-9e73-ed10f1a893a5" providerId="ADAL" clId="{264A9C4F-249B-4CD8-AF97-38A9AD8C13B1}" dt="2024-05-05T10:53:10.141" v="579" actId="20577"/>
          <ac:spMkLst>
            <pc:docMk/>
            <pc:sldMk cId="1952344334" sldId="613"/>
            <ac:spMk id="401411" creationId="{00000000-0000-0000-0000-000000000000}"/>
          </ac:spMkLst>
        </pc:spChg>
        <pc:picChg chg="del">
          <ac:chgData name="Bostan  Khan" userId="bace0ed3-4e6a-491e-9e73-ed10f1a893a5" providerId="ADAL" clId="{264A9C4F-249B-4CD8-AF97-38A9AD8C13B1}" dt="2024-05-05T10:52:57.685" v="577" actId="478"/>
          <ac:picMkLst>
            <pc:docMk/>
            <pc:sldMk cId="1952344334" sldId="613"/>
            <ac:picMk id="5" creationId="{8BB097D3-468A-2401-949A-F5879367F67C}"/>
          </ac:picMkLst>
        </pc:picChg>
        <pc:picChg chg="add mod ord">
          <ac:chgData name="Bostan  Khan" userId="bace0ed3-4e6a-491e-9e73-ed10f1a893a5" providerId="ADAL" clId="{264A9C4F-249B-4CD8-AF97-38A9AD8C13B1}" dt="2024-05-05T10:52:56.407" v="576" actId="167"/>
          <ac:picMkLst>
            <pc:docMk/>
            <pc:sldMk cId="1952344334" sldId="613"/>
            <ac:picMk id="6" creationId="{94D00B7E-4402-E8D6-7657-CC68532EF982}"/>
          </ac:picMkLst>
        </pc:picChg>
      </pc:sldChg>
      <pc:sldChg chg="addSp delSp modSp add mod delAnim">
        <pc:chgData name="Bostan  Khan" userId="bace0ed3-4e6a-491e-9e73-ed10f1a893a5" providerId="ADAL" clId="{264A9C4F-249B-4CD8-AF97-38A9AD8C13B1}" dt="2024-05-05T10:54:43.254" v="593"/>
        <pc:sldMkLst>
          <pc:docMk/>
          <pc:sldMk cId="1012255149" sldId="614"/>
        </pc:sldMkLst>
        <pc:spChg chg="mod">
          <ac:chgData name="Bostan  Khan" userId="bace0ed3-4e6a-491e-9e73-ed10f1a893a5" providerId="ADAL" clId="{264A9C4F-249B-4CD8-AF97-38A9AD8C13B1}" dt="2024-05-05T10:54:43.254" v="593"/>
          <ac:spMkLst>
            <pc:docMk/>
            <pc:sldMk cId="1012255149" sldId="614"/>
            <ac:spMk id="401411" creationId="{00000000-0000-0000-0000-000000000000}"/>
          </ac:spMkLst>
        </pc:spChg>
        <pc:picChg chg="add mod ord">
          <ac:chgData name="Bostan  Khan" userId="bace0ed3-4e6a-491e-9e73-ed10f1a893a5" providerId="ADAL" clId="{264A9C4F-249B-4CD8-AF97-38A9AD8C13B1}" dt="2024-05-05T10:54:28.149" v="590" actId="1035"/>
          <ac:picMkLst>
            <pc:docMk/>
            <pc:sldMk cId="1012255149" sldId="614"/>
            <ac:picMk id="5" creationId="{9DA80BAE-DD4F-6F24-31AA-C88CC2D8080C}"/>
          </ac:picMkLst>
        </pc:picChg>
        <pc:picChg chg="del">
          <ac:chgData name="Bostan  Khan" userId="bace0ed3-4e6a-491e-9e73-ed10f1a893a5" providerId="ADAL" clId="{264A9C4F-249B-4CD8-AF97-38A9AD8C13B1}" dt="2024-05-05T10:54:30.198" v="591" actId="478"/>
          <ac:picMkLst>
            <pc:docMk/>
            <pc:sldMk cId="1012255149" sldId="614"/>
            <ac:picMk id="6" creationId="{94D00B7E-4402-E8D6-7657-CC68532EF982}"/>
          </ac:picMkLst>
        </pc:picChg>
      </pc:sldChg>
      <pc:sldChg chg="addSp delSp modSp add mod">
        <pc:chgData name="Bostan  Khan" userId="bace0ed3-4e6a-491e-9e73-ed10f1a893a5" providerId="ADAL" clId="{264A9C4F-249B-4CD8-AF97-38A9AD8C13B1}" dt="2024-05-05T10:56:51.162" v="659" actId="732"/>
        <pc:sldMkLst>
          <pc:docMk/>
          <pc:sldMk cId="1030853233" sldId="615"/>
        </pc:sldMkLst>
        <pc:spChg chg="mod">
          <ac:chgData name="Bostan  Khan" userId="bace0ed3-4e6a-491e-9e73-ed10f1a893a5" providerId="ADAL" clId="{264A9C4F-249B-4CD8-AF97-38A9AD8C13B1}" dt="2024-05-05T10:55:53.237" v="648" actId="20577"/>
          <ac:spMkLst>
            <pc:docMk/>
            <pc:sldMk cId="1030853233" sldId="615"/>
            <ac:spMk id="401411" creationId="{00000000-0000-0000-0000-000000000000}"/>
          </ac:spMkLst>
        </pc:spChg>
        <pc:picChg chg="del">
          <ac:chgData name="Bostan  Khan" userId="bace0ed3-4e6a-491e-9e73-ed10f1a893a5" providerId="ADAL" clId="{264A9C4F-249B-4CD8-AF97-38A9AD8C13B1}" dt="2024-05-05T10:55:22.896" v="598" actId="478"/>
          <ac:picMkLst>
            <pc:docMk/>
            <pc:sldMk cId="1030853233" sldId="615"/>
            <ac:picMk id="5" creationId="{9DA80BAE-DD4F-6F24-31AA-C88CC2D8080C}"/>
          </ac:picMkLst>
        </pc:picChg>
        <pc:picChg chg="add mod ord modCrop">
          <ac:chgData name="Bostan  Khan" userId="bace0ed3-4e6a-491e-9e73-ed10f1a893a5" providerId="ADAL" clId="{264A9C4F-249B-4CD8-AF97-38A9AD8C13B1}" dt="2024-05-05T10:56:51.162" v="659" actId="732"/>
          <ac:picMkLst>
            <pc:docMk/>
            <pc:sldMk cId="1030853233" sldId="615"/>
            <ac:picMk id="6" creationId="{74EE3540-2C7F-557B-2E4E-92EC93B37E5B}"/>
          </ac:picMkLst>
        </pc:picChg>
      </pc:sldChg>
      <pc:sldChg chg="addSp delSp modSp add mod">
        <pc:chgData name="Bostan  Khan" userId="bace0ed3-4e6a-491e-9e73-ed10f1a893a5" providerId="ADAL" clId="{264A9C4F-249B-4CD8-AF97-38A9AD8C13B1}" dt="2024-05-05T10:56:44.523" v="658" actId="478"/>
        <pc:sldMkLst>
          <pc:docMk/>
          <pc:sldMk cId="2208774332" sldId="616"/>
        </pc:sldMkLst>
        <pc:picChg chg="add mod ord">
          <ac:chgData name="Bostan  Khan" userId="bace0ed3-4e6a-491e-9e73-ed10f1a893a5" providerId="ADAL" clId="{264A9C4F-249B-4CD8-AF97-38A9AD8C13B1}" dt="2024-05-05T10:56:43.177" v="657" actId="167"/>
          <ac:picMkLst>
            <pc:docMk/>
            <pc:sldMk cId="2208774332" sldId="616"/>
            <ac:picMk id="5" creationId="{48AF7E60-8699-6AB3-45A8-BB6FEEA5A308}"/>
          </ac:picMkLst>
        </pc:picChg>
        <pc:picChg chg="del">
          <ac:chgData name="Bostan  Khan" userId="bace0ed3-4e6a-491e-9e73-ed10f1a893a5" providerId="ADAL" clId="{264A9C4F-249B-4CD8-AF97-38A9AD8C13B1}" dt="2024-05-05T10:56:44.523" v="658" actId="478"/>
          <ac:picMkLst>
            <pc:docMk/>
            <pc:sldMk cId="2208774332" sldId="616"/>
            <ac:picMk id="6" creationId="{74EE3540-2C7F-557B-2E4E-92EC93B37E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37F1-4F71-45D0-9929-AA71C99006F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80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9BCA-DF30-4521-8555-2359F06D24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8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53B-F36B-42FF-992A-DDD3F5E40D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8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775B-F163-4989-8A1D-0207BB574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1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C8D3E-4545-46BE-A7DF-ACC20201C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ur-PK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fld id="{E2340304-C92E-4ED2-B003-B02BCACE60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028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A13820B-EC8E-407B-B710-01F4EB14B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5D9-B987-42B8-BD5A-8AEC2AB9B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99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102B-CA8C-44DE-86FC-0D3811DF6C7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9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00B-D109-4C9F-8C96-C4BD5D73CD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01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1AEB-5457-4345-AC6D-53EF4494D2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83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A0C0-41DD-4031-A54A-0E00DBB1BB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74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9B6-577B-441F-8AFD-EB70337690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0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DB3DB-A6CA-4395-8A83-97B69BA631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4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596A-F191-4589-A8F5-815A1E2402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0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FFE16F-604B-4520-A357-48A348CE0E5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7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prim-algorith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362200"/>
            <a:ext cx="77724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Applications of Graph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1. Shortest Paths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2. Minimum Spanning Trees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5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Minimum Spanning Trees: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25171" y="4140108"/>
            <a:ext cx="2438400" cy="2057400"/>
            <a:chOff x="2160" y="1344"/>
            <a:chExt cx="1536" cy="1296"/>
          </a:xfrm>
        </p:grpSpPr>
        <p:sp>
          <p:nvSpPr>
            <p:cNvPr id="67590" name="Oval 5"/>
            <p:cNvSpPr>
              <a:spLocks noChangeArrowheads="1"/>
            </p:cNvSpPr>
            <p:nvPr/>
          </p:nvSpPr>
          <p:spPr bwMode="auto">
            <a:xfrm>
              <a:off x="2160" y="158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7591" name="Oval 6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592" name="Oval 7"/>
            <p:cNvSpPr>
              <a:spLocks noChangeArrowheads="1"/>
            </p:cNvSpPr>
            <p:nvPr/>
          </p:nvSpPr>
          <p:spPr bwMode="auto">
            <a:xfrm>
              <a:off x="3216" y="225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7593" name="Oval 8"/>
            <p:cNvSpPr>
              <a:spLocks noChangeArrowheads="1"/>
            </p:cNvSpPr>
            <p:nvPr/>
          </p:nvSpPr>
          <p:spPr bwMode="auto">
            <a:xfrm>
              <a:off x="2640" y="1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594" name="Oval 9"/>
            <p:cNvSpPr>
              <a:spLocks noChangeArrowheads="1"/>
            </p:cNvSpPr>
            <p:nvPr/>
          </p:nvSpPr>
          <p:spPr bwMode="auto">
            <a:xfrm>
              <a:off x="3456" y="139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67595" name="AutoShape 10"/>
            <p:cNvCxnSpPr>
              <a:cxnSpLocks noChangeShapeType="1"/>
              <a:stCxn id="67590" idx="7"/>
              <a:endCxn id="67594" idx="2"/>
            </p:cNvCxnSpPr>
            <p:nvPr/>
          </p:nvCxnSpPr>
          <p:spPr bwMode="auto">
            <a:xfrm flipV="1">
              <a:off x="2365" y="1512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6" name="AutoShape 11"/>
            <p:cNvCxnSpPr>
              <a:cxnSpLocks noChangeShapeType="1"/>
              <a:stCxn id="67593" idx="6"/>
              <a:endCxn id="67594" idx="3"/>
            </p:cNvCxnSpPr>
            <p:nvPr/>
          </p:nvCxnSpPr>
          <p:spPr bwMode="auto">
            <a:xfrm flipV="1">
              <a:off x="2880" y="1597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7" name="AutoShape 12"/>
            <p:cNvCxnSpPr>
              <a:cxnSpLocks noChangeShapeType="1"/>
              <a:stCxn id="67590" idx="4"/>
              <a:endCxn id="67591" idx="0"/>
            </p:cNvCxnSpPr>
            <p:nvPr/>
          </p:nvCxnSpPr>
          <p:spPr bwMode="auto">
            <a:xfrm>
              <a:off x="2280" y="1824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8" name="AutoShape 13"/>
            <p:cNvCxnSpPr>
              <a:cxnSpLocks noChangeShapeType="1"/>
              <a:stCxn id="67590" idx="5"/>
              <a:endCxn id="67593" idx="2"/>
            </p:cNvCxnSpPr>
            <p:nvPr/>
          </p:nvCxnSpPr>
          <p:spPr bwMode="auto">
            <a:xfrm>
              <a:off x="2365" y="1789"/>
              <a:ext cx="275" cy="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9" name="AutoShape 14"/>
            <p:cNvCxnSpPr>
              <a:cxnSpLocks noChangeShapeType="1"/>
              <a:stCxn id="67591" idx="7"/>
              <a:endCxn id="67593" idx="3"/>
            </p:cNvCxnSpPr>
            <p:nvPr/>
          </p:nvCxnSpPr>
          <p:spPr bwMode="auto">
            <a:xfrm flipV="1">
              <a:off x="2509" y="1933"/>
              <a:ext cx="166" cy="5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0" name="AutoShape 15"/>
            <p:cNvCxnSpPr>
              <a:cxnSpLocks noChangeShapeType="1"/>
              <a:stCxn id="67593" idx="5"/>
              <a:endCxn id="67592" idx="1"/>
            </p:cNvCxnSpPr>
            <p:nvPr/>
          </p:nvCxnSpPr>
          <p:spPr bwMode="auto">
            <a:xfrm>
              <a:off x="2845" y="1933"/>
              <a:ext cx="406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1" name="AutoShape 16"/>
            <p:cNvCxnSpPr>
              <a:cxnSpLocks noChangeShapeType="1"/>
              <a:stCxn id="67594" idx="4"/>
              <a:endCxn id="67592" idx="0"/>
            </p:cNvCxnSpPr>
            <p:nvPr/>
          </p:nvCxnSpPr>
          <p:spPr bwMode="auto">
            <a:xfrm flipH="1">
              <a:off x="3336" y="1632"/>
              <a:ext cx="240" cy="6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2" name="AutoShape 17"/>
            <p:cNvCxnSpPr>
              <a:cxnSpLocks noChangeShapeType="1"/>
              <a:stCxn id="67592" idx="2"/>
              <a:endCxn id="67591" idx="6"/>
            </p:cNvCxnSpPr>
            <p:nvPr/>
          </p:nvCxnSpPr>
          <p:spPr bwMode="auto">
            <a:xfrm flipH="1">
              <a:off x="2544" y="2376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03" name="Text Box 18"/>
            <p:cNvSpPr txBox="1">
              <a:spLocks noChangeArrowheads="1"/>
            </p:cNvSpPr>
            <p:nvPr/>
          </p:nvSpPr>
          <p:spPr bwMode="auto">
            <a:xfrm>
              <a:off x="2438" y="161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604" name="Text Box 19"/>
            <p:cNvSpPr txBox="1">
              <a:spLocks noChangeArrowheads="1"/>
            </p:cNvSpPr>
            <p:nvPr/>
          </p:nvSpPr>
          <p:spPr bwMode="auto">
            <a:xfrm>
              <a:off x="2448" y="19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05" name="Text Box 20"/>
            <p:cNvSpPr txBox="1">
              <a:spLocks noChangeArrowheads="1"/>
            </p:cNvSpPr>
            <p:nvPr/>
          </p:nvSpPr>
          <p:spPr bwMode="auto">
            <a:xfrm>
              <a:off x="2172" y="19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606" name="Text Box 21"/>
            <p:cNvSpPr txBox="1">
              <a:spLocks noChangeArrowheads="1"/>
            </p:cNvSpPr>
            <p:nvPr/>
          </p:nvSpPr>
          <p:spPr bwMode="auto">
            <a:xfrm>
              <a:off x="2780" y="134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7607" name="Text Box 22"/>
            <p:cNvSpPr txBox="1">
              <a:spLocks noChangeArrowheads="1"/>
            </p:cNvSpPr>
            <p:nvPr/>
          </p:nvSpPr>
          <p:spPr bwMode="auto">
            <a:xfrm>
              <a:off x="2972" y="159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608" name="Text Box 23"/>
            <p:cNvSpPr txBox="1">
              <a:spLocks noChangeArrowheads="1"/>
            </p:cNvSpPr>
            <p:nvPr/>
          </p:nvSpPr>
          <p:spPr bwMode="auto">
            <a:xfrm>
              <a:off x="2972" y="188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09" name="Text Box 24"/>
            <p:cNvSpPr txBox="1">
              <a:spLocks noChangeArrowheads="1"/>
            </p:cNvSpPr>
            <p:nvPr/>
          </p:nvSpPr>
          <p:spPr bwMode="auto">
            <a:xfrm>
              <a:off x="2780" y="2265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610" name="Text Box 25"/>
            <p:cNvSpPr txBox="1">
              <a:spLocks noChangeArrowheads="1"/>
            </p:cNvSpPr>
            <p:nvPr/>
          </p:nvSpPr>
          <p:spPr bwMode="auto">
            <a:xfrm>
              <a:off x="3456" y="188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0546080" y="5715762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45F31-C7F5-B6AC-A5FC-141E23AFBE96}"/>
              </a:ext>
            </a:extLst>
          </p:cNvPr>
          <p:cNvSpPr txBox="1"/>
          <p:nvPr/>
        </p:nvSpPr>
        <p:spPr>
          <a:xfrm>
            <a:off x="1172718" y="1860911"/>
            <a:ext cx="99829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start from one vertex and keep adding edges with the lowest weight until we reach our goal.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steps for implementing Prim's algorithm are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Initialize the minimum spanning tree with a vertex chosen at random.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Find all the edges that connect the tree to new vertices, find the minimum and add it to the tree</a:t>
            </a:r>
            <a:endParaRPr lang="en-P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B4C4D-13E6-C01A-BA19-6E73ECB52FAE}"/>
              </a:ext>
            </a:extLst>
          </p:cNvPr>
          <p:cNvSpPr txBox="1"/>
          <p:nvPr/>
        </p:nvSpPr>
        <p:spPr>
          <a:xfrm>
            <a:off x="1143192" y="4105609"/>
            <a:ext cx="71589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just">
              <a:buFont typeface="+mj-lt"/>
              <a:buAutoNum type="arabicPeriod" startAt="3"/>
            </a:pPr>
            <a:r>
              <a:rPr lang="en-US" sz="2400" dirty="0"/>
              <a:t>Keep repeating step 2 until we get a minimum spanning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097BA-2297-FED7-74FF-513A62CC420A}"/>
              </a:ext>
            </a:extLst>
          </p:cNvPr>
          <p:cNvSpPr txBox="1"/>
          <p:nvPr/>
        </p:nvSpPr>
        <p:spPr>
          <a:xfrm>
            <a:off x="4322571" y="6098470"/>
            <a:ext cx="24674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Prim's Algorithm (programiz.com)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7480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2034583" y="1832709"/>
            <a:ext cx="755967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41313" algn="l"/>
                <a:tab pos="68103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Prim's algorithm begins with a tree T that contains a single vertex.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41313" algn="l"/>
                <a:tab pos="68103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Then we add a least-cost edge (u, v) to T such that 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{(u, v)} is also a tree.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341313" algn="l"/>
                <a:tab pos="68103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This edge-addition step is repeated until T contains n-1 edges.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681038" algn="l"/>
              </a:tabLs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32107" y="4158396"/>
            <a:ext cx="2438400" cy="2057400"/>
            <a:chOff x="2160" y="1344"/>
            <a:chExt cx="1536" cy="1296"/>
          </a:xfrm>
        </p:grpSpPr>
        <p:sp>
          <p:nvSpPr>
            <p:cNvPr id="67590" name="Oval 5"/>
            <p:cNvSpPr>
              <a:spLocks noChangeArrowheads="1"/>
            </p:cNvSpPr>
            <p:nvPr/>
          </p:nvSpPr>
          <p:spPr bwMode="auto">
            <a:xfrm>
              <a:off x="2160" y="158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7591" name="Oval 6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592" name="Oval 7"/>
            <p:cNvSpPr>
              <a:spLocks noChangeArrowheads="1"/>
            </p:cNvSpPr>
            <p:nvPr/>
          </p:nvSpPr>
          <p:spPr bwMode="auto">
            <a:xfrm>
              <a:off x="3216" y="225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7593" name="Oval 8"/>
            <p:cNvSpPr>
              <a:spLocks noChangeArrowheads="1"/>
            </p:cNvSpPr>
            <p:nvPr/>
          </p:nvSpPr>
          <p:spPr bwMode="auto">
            <a:xfrm>
              <a:off x="2640" y="1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594" name="Oval 9"/>
            <p:cNvSpPr>
              <a:spLocks noChangeArrowheads="1"/>
            </p:cNvSpPr>
            <p:nvPr/>
          </p:nvSpPr>
          <p:spPr bwMode="auto">
            <a:xfrm>
              <a:off x="3456" y="139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67595" name="AutoShape 10"/>
            <p:cNvCxnSpPr>
              <a:cxnSpLocks noChangeShapeType="1"/>
              <a:stCxn id="67590" idx="7"/>
              <a:endCxn id="67594" idx="2"/>
            </p:cNvCxnSpPr>
            <p:nvPr/>
          </p:nvCxnSpPr>
          <p:spPr bwMode="auto">
            <a:xfrm flipV="1">
              <a:off x="2365" y="1512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6" name="AutoShape 11"/>
            <p:cNvCxnSpPr>
              <a:cxnSpLocks noChangeShapeType="1"/>
              <a:stCxn id="67593" idx="6"/>
              <a:endCxn id="67594" idx="3"/>
            </p:cNvCxnSpPr>
            <p:nvPr/>
          </p:nvCxnSpPr>
          <p:spPr bwMode="auto">
            <a:xfrm flipV="1">
              <a:off x="2880" y="1597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7" name="AutoShape 12"/>
            <p:cNvCxnSpPr>
              <a:cxnSpLocks noChangeShapeType="1"/>
              <a:stCxn id="67590" idx="4"/>
              <a:endCxn id="67591" idx="0"/>
            </p:cNvCxnSpPr>
            <p:nvPr/>
          </p:nvCxnSpPr>
          <p:spPr bwMode="auto">
            <a:xfrm>
              <a:off x="2280" y="1824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8" name="AutoShape 13"/>
            <p:cNvCxnSpPr>
              <a:cxnSpLocks noChangeShapeType="1"/>
              <a:stCxn id="67590" idx="5"/>
              <a:endCxn id="67593" idx="2"/>
            </p:cNvCxnSpPr>
            <p:nvPr/>
          </p:nvCxnSpPr>
          <p:spPr bwMode="auto">
            <a:xfrm>
              <a:off x="2365" y="1789"/>
              <a:ext cx="275" cy="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9" name="AutoShape 14"/>
            <p:cNvCxnSpPr>
              <a:cxnSpLocks noChangeShapeType="1"/>
              <a:stCxn id="67591" idx="7"/>
              <a:endCxn id="67593" idx="3"/>
            </p:cNvCxnSpPr>
            <p:nvPr/>
          </p:nvCxnSpPr>
          <p:spPr bwMode="auto">
            <a:xfrm flipV="1">
              <a:off x="2509" y="1933"/>
              <a:ext cx="166" cy="5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0" name="AutoShape 15"/>
            <p:cNvCxnSpPr>
              <a:cxnSpLocks noChangeShapeType="1"/>
              <a:stCxn id="67593" idx="5"/>
              <a:endCxn id="67592" idx="1"/>
            </p:cNvCxnSpPr>
            <p:nvPr/>
          </p:nvCxnSpPr>
          <p:spPr bwMode="auto">
            <a:xfrm>
              <a:off x="2845" y="1933"/>
              <a:ext cx="406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1" name="AutoShape 16"/>
            <p:cNvCxnSpPr>
              <a:cxnSpLocks noChangeShapeType="1"/>
              <a:stCxn id="67594" idx="4"/>
              <a:endCxn id="67592" idx="0"/>
            </p:cNvCxnSpPr>
            <p:nvPr/>
          </p:nvCxnSpPr>
          <p:spPr bwMode="auto">
            <a:xfrm flipH="1">
              <a:off x="3336" y="1632"/>
              <a:ext cx="240" cy="6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2" name="AutoShape 17"/>
            <p:cNvCxnSpPr>
              <a:cxnSpLocks noChangeShapeType="1"/>
              <a:stCxn id="67592" idx="2"/>
              <a:endCxn id="67591" idx="6"/>
            </p:cNvCxnSpPr>
            <p:nvPr/>
          </p:nvCxnSpPr>
          <p:spPr bwMode="auto">
            <a:xfrm flipH="1">
              <a:off x="2544" y="2376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03" name="Text Box 18"/>
            <p:cNvSpPr txBox="1">
              <a:spLocks noChangeArrowheads="1"/>
            </p:cNvSpPr>
            <p:nvPr/>
          </p:nvSpPr>
          <p:spPr bwMode="auto">
            <a:xfrm>
              <a:off x="2438" y="161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604" name="Text Box 19"/>
            <p:cNvSpPr txBox="1">
              <a:spLocks noChangeArrowheads="1"/>
            </p:cNvSpPr>
            <p:nvPr/>
          </p:nvSpPr>
          <p:spPr bwMode="auto">
            <a:xfrm>
              <a:off x="2448" y="19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05" name="Text Box 20"/>
            <p:cNvSpPr txBox="1">
              <a:spLocks noChangeArrowheads="1"/>
            </p:cNvSpPr>
            <p:nvPr/>
          </p:nvSpPr>
          <p:spPr bwMode="auto">
            <a:xfrm>
              <a:off x="2172" y="19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606" name="Text Box 21"/>
            <p:cNvSpPr txBox="1">
              <a:spLocks noChangeArrowheads="1"/>
            </p:cNvSpPr>
            <p:nvPr/>
          </p:nvSpPr>
          <p:spPr bwMode="auto">
            <a:xfrm>
              <a:off x="2780" y="134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7607" name="Text Box 22"/>
            <p:cNvSpPr txBox="1">
              <a:spLocks noChangeArrowheads="1"/>
            </p:cNvSpPr>
            <p:nvPr/>
          </p:nvSpPr>
          <p:spPr bwMode="auto">
            <a:xfrm>
              <a:off x="2972" y="159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608" name="Text Box 23"/>
            <p:cNvSpPr txBox="1">
              <a:spLocks noChangeArrowheads="1"/>
            </p:cNvSpPr>
            <p:nvPr/>
          </p:nvSpPr>
          <p:spPr bwMode="auto">
            <a:xfrm>
              <a:off x="2972" y="188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09" name="Text Box 24"/>
            <p:cNvSpPr txBox="1">
              <a:spLocks noChangeArrowheads="1"/>
            </p:cNvSpPr>
            <p:nvPr/>
          </p:nvSpPr>
          <p:spPr bwMode="auto">
            <a:xfrm>
              <a:off x="2780" y="2265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610" name="Text Box 25"/>
            <p:cNvSpPr txBox="1">
              <a:spLocks noChangeArrowheads="1"/>
            </p:cNvSpPr>
            <p:nvPr/>
          </p:nvSpPr>
          <p:spPr bwMode="auto">
            <a:xfrm>
              <a:off x="3456" y="188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7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1774826" y="1801813"/>
            <a:ext cx="88931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TV = {a};	// start with vertex a and no edge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for (T =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; T contains fewer than n-1 edges; add (u, v) to T)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Let (u, v) be a least-cost edge such that u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TV and v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TV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	if (there is no such edge)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		break;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	Add v to TV;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if (T contains fewer than n-1 edges)</a:t>
            </a:r>
          </a:p>
          <a:p>
            <a:pPr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  <a:tab pos="568325" algn="l"/>
                <a:tab pos="1031875" algn="l"/>
                <a:tab pos="1258888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	write: "no spanning tree";</a:t>
            </a:r>
          </a:p>
        </p:txBody>
      </p:sp>
      <p:sp>
        <p:nvSpPr>
          <p:cNvPr id="68613" name="Oval 4"/>
          <p:cNvSpPr>
            <a:spLocks noChangeArrowheads="1"/>
          </p:cNvSpPr>
          <p:nvPr/>
        </p:nvSpPr>
        <p:spPr bwMode="auto">
          <a:xfrm>
            <a:off x="7127875" y="409733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68614" name="Oval 5"/>
          <p:cNvSpPr>
            <a:spLocks noChangeArrowheads="1"/>
          </p:cNvSpPr>
          <p:nvPr/>
        </p:nvSpPr>
        <p:spPr bwMode="auto">
          <a:xfrm>
            <a:off x="7356475" y="539273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68615" name="Oval 6"/>
          <p:cNvSpPr>
            <a:spLocks noChangeArrowheads="1"/>
          </p:cNvSpPr>
          <p:nvPr/>
        </p:nvSpPr>
        <p:spPr bwMode="auto">
          <a:xfrm>
            <a:off x="8804275" y="516413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68616" name="Oval 7"/>
          <p:cNvSpPr>
            <a:spLocks noChangeArrowheads="1"/>
          </p:cNvSpPr>
          <p:nvPr/>
        </p:nvSpPr>
        <p:spPr bwMode="auto">
          <a:xfrm>
            <a:off x="7889875" y="432593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68617" name="Oval 8"/>
          <p:cNvSpPr>
            <a:spLocks noChangeArrowheads="1"/>
          </p:cNvSpPr>
          <p:nvPr/>
        </p:nvSpPr>
        <p:spPr bwMode="auto">
          <a:xfrm>
            <a:off x="9185275" y="3792538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cxnSp>
        <p:nvCxnSpPr>
          <p:cNvPr id="68618" name="AutoShape 9"/>
          <p:cNvCxnSpPr>
            <a:cxnSpLocks noChangeShapeType="1"/>
            <a:stCxn id="68613" idx="7"/>
            <a:endCxn id="68617" idx="2"/>
          </p:cNvCxnSpPr>
          <p:nvPr/>
        </p:nvCxnSpPr>
        <p:spPr bwMode="auto">
          <a:xfrm flipV="1">
            <a:off x="7453313" y="3983038"/>
            <a:ext cx="1731962" cy="169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19" name="AutoShape 10"/>
          <p:cNvCxnSpPr>
            <a:cxnSpLocks noChangeShapeType="1"/>
            <a:stCxn id="68616" idx="6"/>
            <a:endCxn id="68617" idx="3"/>
          </p:cNvCxnSpPr>
          <p:nvPr/>
        </p:nvCxnSpPr>
        <p:spPr bwMode="auto">
          <a:xfrm flipV="1">
            <a:off x="8270876" y="4117976"/>
            <a:ext cx="969963" cy="398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0" name="AutoShape 11"/>
          <p:cNvCxnSpPr>
            <a:cxnSpLocks noChangeShapeType="1"/>
            <a:stCxn id="68613" idx="4"/>
            <a:endCxn id="68614" idx="0"/>
          </p:cNvCxnSpPr>
          <p:nvPr/>
        </p:nvCxnSpPr>
        <p:spPr bwMode="auto">
          <a:xfrm>
            <a:off x="7318375" y="4478338"/>
            <a:ext cx="22860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21" name="AutoShape 12"/>
          <p:cNvCxnSpPr>
            <a:cxnSpLocks noChangeShapeType="1"/>
            <a:stCxn id="68613" idx="5"/>
            <a:endCxn id="68616" idx="2"/>
          </p:cNvCxnSpPr>
          <p:nvPr/>
        </p:nvCxnSpPr>
        <p:spPr bwMode="auto">
          <a:xfrm>
            <a:off x="7453313" y="4422776"/>
            <a:ext cx="436562" cy="93663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2" name="AutoShape 13"/>
          <p:cNvCxnSpPr>
            <a:cxnSpLocks noChangeShapeType="1"/>
            <a:stCxn id="68614" idx="7"/>
            <a:endCxn id="68616" idx="3"/>
          </p:cNvCxnSpPr>
          <p:nvPr/>
        </p:nvCxnSpPr>
        <p:spPr bwMode="auto">
          <a:xfrm flipV="1">
            <a:off x="7681914" y="4651376"/>
            <a:ext cx="263525" cy="7969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3" name="AutoShape 14"/>
          <p:cNvCxnSpPr>
            <a:cxnSpLocks noChangeShapeType="1"/>
            <a:stCxn id="68616" idx="5"/>
            <a:endCxn id="68615" idx="1"/>
          </p:cNvCxnSpPr>
          <p:nvPr/>
        </p:nvCxnSpPr>
        <p:spPr bwMode="auto">
          <a:xfrm>
            <a:off x="8215314" y="4651376"/>
            <a:ext cx="644525" cy="5683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4" name="AutoShape 15"/>
          <p:cNvCxnSpPr>
            <a:cxnSpLocks noChangeShapeType="1"/>
            <a:stCxn id="68617" idx="4"/>
            <a:endCxn id="68615" idx="0"/>
          </p:cNvCxnSpPr>
          <p:nvPr/>
        </p:nvCxnSpPr>
        <p:spPr bwMode="auto">
          <a:xfrm flipH="1">
            <a:off x="8994775" y="4173538"/>
            <a:ext cx="381000" cy="990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8625" name="AutoShape 16"/>
          <p:cNvCxnSpPr>
            <a:cxnSpLocks noChangeShapeType="1"/>
            <a:stCxn id="68615" idx="2"/>
            <a:endCxn id="68614" idx="6"/>
          </p:cNvCxnSpPr>
          <p:nvPr/>
        </p:nvCxnSpPr>
        <p:spPr bwMode="auto">
          <a:xfrm flipH="1">
            <a:off x="7737475" y="5354638"/>
            <a:ext cx="1066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7569200" y="41497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7585075" y="47212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7146925" y="47212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8112125" y="371633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8630" name="Text Box 21"/>
          <p:cNvSpPr txBox="1">
            <a:spLocks noChangeArrowheads="1"/>
          </p:cNvSpPr>
          <p:nvPr/>
        </p:nvSpPr>
        <p:spPr bwMode="auto">
          <a:xfrm>
            <a:off x="8416925" y="41116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8631" name="Text Box 22"/>
          <p:cNvSpPr txBox="1">
            <a:spLocks noChangeArrowheads="1"/>
          </p:cNvSpPr>
          <p:nvPr/>
        </p:nvSpPr>
        <p:spPr bwMode="auto">
          <a:xfrm>
            <a:off x="8416925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8632" name="Text Box 23"/>
          <p:cNvSpPr txBox="1">
            <a:spLocks noChangeArrowheads="1"/>
          </p:cNvSpPr>
          <p:nvPr/>
        </p:nvSpPr>
        <p:spPr bwMode="auto">
          <a:xfrm>
            <a:off x="8112125" y="51784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8633" name="Text Box 24"/>
          <p:cNvSpPr txBox="1">
            <a:spLocks noChangeArrowheads="1"/>
          </p:cNvSpPr>
          <p:nvPr/>
        </p:nvSpPr>
        <p:spPr bwMode="auto">
          <a:xfrm>
            <a:off x="9185275" y="456882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2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Algorithm: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13456-A78A-C18B-307C-8EA4B9914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94"/>
          <a:stretch/>
        </p:blipFill>
        <p:spPr>
          <a:xfrm>
            <a:off x="3828176" y="3243109"/>
            <a:ext cx="4334480" cy="1987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D75BA-7D36-8510-4286-F0D1CD2A0DFD}"/>
              </a:ext>
            </a:extLst>
          </p:cNvPr>
          <p:cNvSpPr txBox="1"/>
          <p:nvPr/>
        </p:nvSpPr>
        <p:spPr>
          <a:xfrm>
            <a:off x="1097280" y="1890683"/>
            <a:ext cx="461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Start with a weighted Graph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308359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Algorithm: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13456-A78A-C18B-307C-8EA4B9914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56"/>
          <a:stretch/>
        </p:blipFill>
        <p:spPr>
          <a:xfrm>
            <a:off x="8138160" y="4533084"/>
            <a:ext cx="3298048" cy="1450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118A96-ED8B-E0CF-B3C2-D1522DD03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22" y="3672689"/>
            <a:ext cx="781159" cy="704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06920-4BEB-DFE4-3ABC-148B4697E627}"/>
              </a:ext>
            </a:extLst>
          </p:cNvPr>
          <p:cNvSpPr txBox="1"/>
          <p:nvPr/>
        </p:nvSpPr>
        <p:spPr>
          <a:xfrm>
            <a:off x="1097280" y="1890683"/>
            <a:ext cx="504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2: Choose a vertex from the graph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86084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Algorithm: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13456-A78A-C18B-307C-8EA4B9914C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56"/>
          <a:stretch/>
        </p:blipFill>
        <p:spPr>
          <a:xfrm>
            <a:off x="8138160" y="4533084"/>
            <a:ext cx="3298048" cy="1450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118A96-ED8B-E0CF-B3C2-D1522DD03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22" y="3672689"/>
            <a:ext cx="781159" cy="704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06920-4BEB-DFE4-3ABC-148B4697E627}"/>
              </a:ext>
            </a:extLst>
          </p:cNvPr>
          <p:cNvSpPr txBox="1"/>
          <p:nvPr/>
        </p:nvSpPr>
        <p:spPr>
          <a:xfrm>
            <a:off x="1097280" y="1890683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3: </a:t>
            </a:r>
            <a:r>
              <a:rPr lang="en-US" sz="2400" b="0" i="0" dirty="0">
                <a:effectLst/>
                <a:highlight>
                  <a:srgbClr val="F1F5FD"/>
                </a:highlight>
                <a:latin typeface="euclid_circular_a"/>
              </a:rPr>
              <a:t>Choose the shortest edge from this vertex and add it</a:t>
            </a:r>
            <a:endParaRPr lang="en-PK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24F6C-0DCF-99AE-898F-DC67113FC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481" y="3672689"/>
            <a:ext cx="175284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0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F96B91-2D2D-A992-465C-5DB7EA1E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62" y="3767952"/>
            <a:ext cx="3067478" cy="1219370"/>
          </a:xfrm>
          <a:prstGeom prst="rect">
            <a:avLst/>
          </a:prstGeom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Algorithm: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13456-A78A-C18B-307C-8EA4B9914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56"/>
          <a:stretch/>
        </p:blipFill>
        <p:spPr>
          <a:xfrm>
            <a:off x="8138160" y="4533084"/>
            <a:ext cx="3298048" cy="1450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06920-4BEB-DFE4-3ABC-148B4697E627}"/>
              </a:ext>
            </a:extLst>
          </p:cNvPr>
          <p:cNvSpPr txBox="1"/>
          <p:nvPr/>
        </p:nvSpPr>
        <p:spPr>
          <a:xfrm>
            <a:off x="1097280" y="1890683"/>
            <a:ext cx="620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3: </a:t>
            </a:r>
            <a:r>
              <a:rPr lang="en-US" sz="2400" b="0" i="0" dirty="0">
                <a:effectLst/>
                <a:highlight>
                  <a:srgbClr val="F1F5FD"/>
                </a:highlight>
                <a:latin typeface="euclid_circular_a"/>
              </a:rPr>
              <a:t>Repeat Step 2 until all vertices are added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5911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2A4DDF-6136-7B31-FE95-9DEF651F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62" y="3734610"/>
            <a:ext cx="4344006" cy="1286054"/>
          </a:xfrm>
          <a:prstGeom prst="rect">
            <a:avLst/>
          </a:prstGeom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Algorithm: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13456-A78A-C18B-307C-8EA4B9914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56"/>
          <a:stretch/>
        </p:blipFill>
        <p:spPr>
          <a:xfrm>
            <a:off x="8138160" y="4533084"/>
            <a:ext cx="3298048" cy="1450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06920-4BEB-DFE4-3ABC-148B4697E627}"/>
              </a:ext>
            </a:extLst>
          </p:cNvPr>
          <p:cNvSpPr txBox="1"/>
          <p:nvPr/>
        </p:nvSpPr>
        <p:spPr>
          <a:xfrm>
            <a:off x="1097280" y="1890683"/>
            <a:ext cx="620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3: </a:t>
            </a:r>
            <a:r>
              <a:rPr lang="en-US" sz="2400" b="0" i="0" dirty="0">
                <a:effectLst/>
                <a:highlight>
                  <a:srgbClr val="F1F5FD"/>
                </a:highlight>
                <a:latin typeface="euclid_circular_a"/>
              </a:rPr>
              <a:t>Repeat Step 2 until all vertices are added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80417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FDE93-E106-AB5B-C7A1-05438083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09" y="2984050"/>
            <a:ext cx="4382112" cy="1895740"/>
          </a:xfrm>
          <a:prstGeom prst="rect">
            <a:avLst/>
          </a:prstGeom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Prim’s Algorithm: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13456-A78A-C18B-307C-8EA4B9914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56"/>
          <a:stretch/>
        </p:blipFill>
        <p:spPr>
          <a:xfrm>
            <a:off x="8138160" y="4533084"/>
            <a:ext cx="3298048" cy="1450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06920-4BEB-DFE4-3ABC-148B4697E627}"/>
              </a:ext>
            </a:extLst>
          </p:cNvPr>
          <p:cNvSpPr txBox="1"/>
          <p:nvPr/>
        </p:nvSpPr>
        <p:spPr>
          <a:xfrm>
            <a:off x="1097280" y="1890683"/>
            <a:ext cx="6207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3: </a:t>
            </a:r>
            <a:r>
              <a:rPr lang="en-US" sz="2400" b="0" i="0" dirty="0">
                <a:effectLst/>
                <a:highlight>
                  <a:srgbClr val="F1F5FD"/>
                </a:highlight>
                <a:latin typeface="euclid_circular_a"/>
              </a:rPr>
              <a:t>Repeat Step 2 until all vertices are added</a:t>
            </a:r>
            <a:endParaRPr lang="en-P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56F426-C5D2-A247-656D-4A64CB05058F}"/>
              </a:ext>
            </a:extLst>
          </p:cNvPr>
          <p:cNvSpPr/>
          <p:nvPr/>
        </p:nvSpPr>
        <p:spPr>
          <a:xfrm>
            <a:off x="2069409" y="2770632"/>
            <a:ext cx="4495983" cy="2761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5F229-2F04-BA86-DCFA-B036C3F7A3CE}"/>
              </a:ext>
            </a:extLst>
          </p:cNvPr>
          <p:cNvSpPr txBox="1"/>
          <p:nvPr/>
        </p:nvSpPr>
        <p:spPr>
          <a:xfrm>
            <a:off x="3021824" y="5162788"/>
            <a:ext cx="247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Spanning Tree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001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F772-2105-82A4-3870-7FD678C3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539F-C384-F515-8334-AF8774F6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Another minimum spanning tree algorithm that takes a graph as input and finds the subset of the edges of that graph which: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Forms a tree that includes every vertex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Has the minimum sum of weights among all the trees that can be formed from the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It also falls under a class of algorithms called greedy algorithms that find the local optimum in the hopes of finding a global optimum.</a:t>
            </a:r>
          </a:p>
          <a:p>
            <a:pPr>
              <a:buFont typeface="Arial" panose="020B0604020202020204" pitchFamily="34" charset="0"/>
              <a:buChar char="•"/>
            </a:pPr>
            <a:endParaRPr lang="en-PK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EF313-60EF-EE49-679E-CD8E0250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5D9-B987-42B8-BD5A-8AEC2AB9BD2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10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Problem: Laying Telephone Wire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3810000"/>
            <a:ext cx="533400" cy="533400"/>
            <a:chOff x="576" y="2400"/>
            <a:chExt cx="336" cy="336"/>
          </a:xfrm>
        </p:grpSpPr>
        <p:sp>
          <p:nvSpPr>
            <p:cNvPr id="60479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80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81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82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24600" y="4572000"/>
            <a:ext cx="533400" cy="533400"/>
            <a:chOff x="576" y="2400"/>
            <a:chExt cx="336" cy="336"/>
          </a:xfrm>
        </p:grpSpPr>
        <p:sp>
          <p:nvSpPr>
            <p:cNvPr id="60475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76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77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78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876800" y="2133600"/>
            <a:ext cx="533400" cy="533400"/>
            <a:chOff x="576" y="2400"/>
            <a:chExt cx="336" cy="336"/>
          </a:xfrm>
        </p:grpSpPr>
        <p:sp>
          <p:nvSpPr>
            <p:cNvPr id="60471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72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73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74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543800" y="1905000"/>
            <a:ext cx="533400" cy="533400"/>
            <a:chOff x="576" y="2400"/>
            <a:chExt cx="336" cy="336"/>
          </a:xfrm>
        </p:grpSpPr>
        <p:sp>
          <p:nvSpPr>
            <p:cNvPr id="60467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68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69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70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886200" y="2971800"/>
            <a:ext cx="533400" cy="533400"/>
            <a:chOff x="576" y="2400"/>
            <a:chExt cx="336" cy="336"/>
          </a:xfrm>
        </p:grpSpPr>
        <p:sp>
          <p:nvSpPr>
            <p:cNvPr id="60463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64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65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66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667000" y="2209800"/>
            <a:ext cx="533400" cy="533400"/>
            <a:chOff x="576" y="2400"/>
            <a:chExt cx="336" cy="336"/>
          </a:xfrm>
        </p:grpSpPr>
        <p:sp>
          <p:nvSpPr>
            <p:cNvPr id="60459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60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61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62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352800" y="1524000"/>
            <a:ext cx="533400" cy="533400"/>
            <a:chOff x="576" y="2400"/>
            <a:chExt cx="336" cy="336"/>
          </a:xfrm>
        </p:grpSpPr>
        <p:sp>
          <p:nvSpPr>
            <p:cNvPr id="60455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56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57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58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576" y="2400"/>
            <a:chExt cx="336" cy="336"/>
          </a:xfrm>
        </p:grpSpPr>
        <p:sp>
          <p:nvSpPr>
            <p:cNvPr id="60451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52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53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54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5791200" y="3048000"/>
            <a:ext cx="1371600" cy="762000"/>
            <a:chOff x="2688" y="2064"/>
            <a:chExt cx="864" cy="480"/>
          </a:xfrm>
        </p:grpSpPr>
        <p:sp>
          <p:nvSpPr>
            <p:cNvPr id="60440" name="Rectangle 44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1" name="Rectangle 45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2" name="Rectangle 46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3" name="Rectangle 47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4" name="Rectangle 48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5" name="Rectangle 49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6" name="Rectangle 50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7" name="Rectangle 51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8" name="Rectangle 52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49" name="Rectangle 53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50" name="Rectangle 54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0429" name="Text Box 55"/>
          <p:cNvSpPr txBox="1">
            <a:spLocks noChangeArrowheads="1"/>
          </p:cNvSpPr>
          <p:nvPr/>
        </p:nvSpPr>
        <p:spPr bwMode="auto">
          <a:xfrm>
            <a:off x="5715000" y="3810000"/>
            <a:ext cx="1593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Central office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8458200" y="4495800"/>
            <a:ext cx="533400" cy="533400"/>
            <a:chOff x="576" y="2400"/>
            <a:chExt cx="336" cy="336"/>
          </a:xfrm>
        </p:grpSpPr>
        <p:sp>
          <p:nvSpPr>
            <p:cNvPr id="60436" name="AutoShape 57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37" name="Rectangle 58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38" name="Rectangle 59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39" name="Rectangle 60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7696200" y="4495800"/>
            <a:ext cx="533400" cy="533400"/>
            <a:chOff x="576" y="2400"/>
            <a:chExt cx="336" cy="336"/>
          </a:xfrm>
        </p:grpSpPr>
        <p:sp>
          <p:nvSpPr>
            <p:cNvPr id="60432" name="AutoShape 62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33" name="Rectangle 63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34" name="Rectangle 64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0435" name="Rectangle 65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6" name="Slide Number Placeholder 6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6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F772-2105-82A4-3870-7FD678C3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F539F-C384-F515-8334-AF8774F6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start from the edges with the lowest weight and keep adding edges until we reach our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 steps for implementing Kruskal's algorithm are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Sort all the edges from low weight to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Take the edge with the lowest weight and add it to the spanning tree. If adding the edge created a cycle, then reject this edge.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Keep adding edges until we reach all vertices.</a:t>
            </a:r>
            <a:endParaRPr lang="en-P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EF313-60EF-EE49-679E-CD8E0250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5D9-B987-42B8-BD5A-8AEC2AB9BD2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5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Kruskal’s Algorithm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2838450" y="1799718"/>
            <a:ext cx="6553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sz="2400" b="1" dirty="0"/>
              <a:t>Initialization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sz="2400" dirty="0">
                <a:sym typeface="Symbol" pitchFamily="18" charset="2"/>
              </a:rPr>
              <a:t>	a. Create a ‘forest’ of vertices </a:t>
            </a:r>
            <a:r>
              <a:rPr lang="en-US" sz="2400" b="1" i="1" dirty="0">
                <a:sym typeface="Symbol" pitchFamily="18" charset="2"/>
              </a:rPr>
              <a:t>F</a:t>
            </a:r>
            <a:endParaRPr lang="en-US" sz="2400" b="1" i="1" dirty="0">
              <a:latin typeface="Times New Roman" pitchFamily="18" charset="0"/>
              <a:sym typeface="Symbol" pitchFamily="18" charset="2"/>
            </a:endParaRP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sz="2400" b="1" i="1" dirty="0">
                <a:latin typeface="Times New Roman" pitchFamily="18" charset="0"/>
              </a:rPr>
              <a:t>	</a:t>
            </a:r>
            <a:r>
              <a:rPr lang="en-US" sz="2400" dirty="0">
                <a:sym typeface="Symbol" pitchFamily="18" charset="2"/>
              </a:rPr>
              <a:t>b. Initialize the set of “safe edges”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2400" dirty="0">
                <a:sym typeface="Symbol" pitchFamily="18" charset="2"/>
              </a:rPr>
              <a:t> 			comprising the MST to the empty set</a:t>
            </a:r>
          </a:p>
          <a:p>
            <a:pPr eaLnBrk="0" hangingPunct="0">
              <a:tabLst>
                <a:tab pos="341313" algn="l"/>
                <a:tab pos="681038" algn="l"/>
              </a:tabLst>
            </a:pPr>
            <a:r>
              <a:rPr lang="en-US" sz="2400" dirty="0">
                <a:sym typeface="Symbol" pitchFamily="18" charset="2"/>
              </a:rPr>
              <a:t>	c. Sort edges by increasing weight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3733800"/>
            <a:ext cx="2438400" cy="2057400"/>
            <a:chOff x="2160" y="1344"/>
            <a:chExt cx="1536" cy="1296"/>
          </a:xfrm>
        </p:grpSpPr>
        <p:sp>
          <p:nvSpPr>
            <p:cNvPr id="70663" name="Oval 5"/>
            <p:cNvSpPr>
              <a:spLocks noChangeArrowheads="1"/>
            </p:cNvSpPr>
            <p:nvPr/>
          </p:nvSpPr>
          <p:spPr bwMode="auto">
            <a:xfrm>
              <a:off x="2160" y="158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a</a:t>
              </a:r>
            </a:p>
          </p:txBody>
        </p:sp>
        <p:sp>
          <p:nvSpPr>
            <p:cNvPr id="70664" name="Oval 6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c</a:t>
              </a:r>
            </a:p>
          </p:txBody>
        </p:sp>
        <p:sp>
          <p:nvSpPr>
            <p:cNvPr id="70665" name="Oval 7"/>
            <p:cNvSpPr>
              <a:spLocks noChangeArrowheads="1"/>
            </p:cNvSpPr>
            <p:nvPr/>
          </p:nvSpPr>
          <p:spPr bwMode="auto">
            <a:xfrm>
              <a:off x="3216" y="225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e</a:t>
              </a:r>
            </a:p>
          </p:txBody>
        </p:sp>
        <p:sp>
          <p:nvSpPr>
            <p:cNvPr id="70666" name="Oval 8"/>
            <p:cNvSpPr>
              <a:spLocks noChangeArrowheads="1"/>
            </p:cNvSpPr>
            <p:nvPr/>
          </p:nvSpPr>
          <p:spPr bwMode="auto">
            <a:xfrm>
              <a:off x="2640" y="1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d</a:t>
              </a:r>
            </a:p>
          </p:txBody>
        </p:sp>
        <p:sp>
          <p:nvSpPr>
            <p:cNvPr id="70667" name="Oval 9"/>
            <p:cNvSpPr>
              <a:spLocks noChangeArrowheads="1"/>
            </p:cNvSpPr>
            <p:nvPr/>
          </p:nvSpPr>
          <p:spPr bwMode="auto">
            <a:xfrm>
              <a:off x="3456" y="139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b</a:t>
              </a:r>
            </a:p>
          </p:txBody>
        </p:sp>
        <p:cxnSp>
          <p:nvCxnSpPr>
            <p:cNvPr id="70668" name="AutoShape 10"/>
            <p:cNvCxnSpPr>
              <a:cxnSpLocks noChangeShapeType="1"/>
              <a:stCxn id="70663" idx="7"/>
              <a:endCxn id="70667" idx="2"/>
            </p:cNvCxnSpPr>
            <p:nvPr/>
          </p:nvCxnSpPr>
          <p:spPr bwMode="auto">
            <a:xfrm flipV="1">
              <a:off x="2365" y="1512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69" name="AutoShape 11"/>
            <p:cNvCxnSpPr>
              <a:cxnSpLocks noChangeShapeType="1"/>
              <a:stCxn id="70666" idx="6"/>
              <a:endCxn id="70667" idx="3"/>
            </p:cNvCxnSpPr>
            <p:nvPr/>
          </p:nvCxnSpPr>
          <p:spPr bwMode="auto">
            <a:xfrm flipV="1">
              <a:off x="2880" y="1597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70" name="AutoShape 12"/>
            <p:cNvCxnSpPr>
              <a:cxnSpLocks noChangeShapeType="1"/>
              <a:stCxn id="70663" idx="4"/>
              <a:endCxn id="70664" idx="0"/>
            </p:cNvCxnSpPr>
            <p:nvPr/>
          </p:nvCxnSpPr>
          <p:spPr bwMode="auto">
            <a:xfrm>
              <a:off x="2280" y="1824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71" name="AutoShape 13"/>
            <p:cNvCxnSpPr>
              <a:cxnSpLocks noChangeShapeType="1"/>
              <a:stCxn id="70663" idx="5"/>
              <a:endCxn id="70666" idx="2"/>
            </p:cNvCxnSpPr>
            <p:nvPr/>
          </p:nvCxnSpPr>
          <p:spPr bwMode="auto">
            <a:xfrm>
              <a:off x="2365" y="1789"/>
              <a:ext cx="275" cy="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72" name="AutoShape 14"/>
            <p:cNvCxnSpPr>
              <a:cxnSpLocks noChangeShapeType="1"/>
              <a:stCxn id="70664" idx="7"/>
              <a:endCxn id="70666" idx="3"/>
            </p:cNvCxnSpPr>
            <p:nvPr/>
          </p:nvCxnSpPr>
          <p:spPr bwMode="auto">
            <a:xfrm flipV="1">
              <a:off x="2509" y="1933"/>
              <a:ext cx="166" cy="5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73" name="AutoShape 15"/>
            <p:cNvCxnSpPr>
              <a:cxnSpLocks noChangeShapeType="1"/>
              <a:stCxn id="70666" idx="5"/>
              <a:endCxn id="70665" idx="1"/>
            </p:cNvCxnSpPr>
            <p:nvPr/>
          </p:nvCxnSpPr>
          <p:spPr bwMode="auto">
            <a:xfrm>
              <a:off x="2845" y="1933"/>
              <a:ext cx="406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74" name="AutoShape 16"/>
            <p:cNvCxnSpPr>
              <a:cxnSpLocks noChangeShapeType="1"/>
              <a:stCxn id="70667" idx="4"/>
              <a:endCxn id="70665" idx="0"/>
            </p:cNvCxnSpPr>
            <p:nvPr/>
          </p:nvCxnSpPr>
          <p:spPr bwMode="auto">
            <a:xfrm flipH="1">
              <a:off x="3336" y="1632"/>
              <a:ext cx="240" cy="6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675" name="AutoShape 17"/>
            <p:cNvCxnSpPr>
              <a:cxnSpLocks noChangeShapeType="1"/>
              <a:stCxn id="70665" idx="2"/>
              <a:endCxn id="70664" idx="6"/>
            </p:cNvCxnSpPr>
            <p:nvPr/>
          </p:nvCxnSpPr>
          <p:spPr bwMode="auto">
            <a:xfrm flipH="1">
              <a:off x="2544" y="2376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0676" name="Text Box 18"/>
            <p:cNvSpPr txBox="1">
              <a:spLocks noChangeArrowheads="1"/>
            </p:cNvSpPr>
            <p:nvPr/>
          </p:nvSpPr>
          <p:spPr bwMode="auto">
            <a:xfrm>
              <a:off x="2438" y="161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2</a:t>
              </a:r>
            </a:p>
          </p:txBody>
        </p:sp>
        <p:sp>
          <p:nvSpPr>
            <p:cNvPr id="70677" name="Text Box 19"/>
            <p:cNvSpPr txBox="1">
              <a:spLocks noChangeArrowheads="1"/>
            </p:cNvSpPr>
            <p:nvPr/>
          </p:nvSpPr>
          <p:spPr bwMode="auto">
            <a:xfrm>
              <a:off x="2448" y="19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4</a:t>
              </a:r>
            </a:p>
          </p:txBody>
        </p:sp>
        <p:sp>
          <p:nvSpPr>
            <p:cNvPr id="70678" name="Text Box 20"/>
            <p:cNvSpPr txBox="1">
              <a:spLocks noChangeArrowheads="1"/>
            </p:cNvSpPr>
            <p:nvPr/>
          </p:nvSpPr>
          <p:spPr bwMode="auto">
            <a:xfrm>
              <a:off x="2172" y="19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  <p:sp>
          <p:nvSpPr>
            <p:cNvPr id="70679" name="Text Box 21"/>
            <p:cNvSpPr txBox="1">
              <a:spLocks noChangeArrowheads="1"/>
            </p:cNvSpPr>
            <p:nvPr/>
          </p:nvSpPr>
          <p:spPr bwMode="auto">
            <a:xfrm>
              <a:off x="2780" y="13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9</a:t>
              </a:r>
            </a:p>
          </p:txBody>
        </p:sp>
        <p:sp>
          <p:nvSpPr>
            <p:cNvPr id="70680" name="Text Box 22"/>
            <p:cNvSpPr txBox="1">
              <a:spLocks noChangeArrowheads="1"/>
            </p:cNvSpPr>
            <p:nvPr/>
          </p:nvSpPr>
          <p:spPr bwMode="auto">
            <a:xfrm>
              <a:off x="2972" y="159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6</a:t>
              </a:r>
            </a:p>
          </p:txBody>
        </p:sp>
        <p:sp>
          <p:nvSpPr>
            <p:cNvPr id="70681" name="Text Box 23"/>
            <p:cNvSpPr txBox="1">
              <a:spLocks noChangeArrowheads="1"/>
            </p:cNvSpPr>
            <p:nvPr/>
          </p:nvSpPr>
          <p:spPr bwMode="auto">
            <a:xfrm>
              <a:off x="2972" y="18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4</a:t>
              </a:r>
            </a:p>
          </p:txBody>
        </p:sp>
        <p:sp>
          <p:nvSpPr>
            <p:cNvPr id="70682" name="Text Box 24"/>
            <p:cNvSpPr txBox="1">
              <a:spLocks noChangeArrowheads="1"/>
            </p:cNvSpPr>
            <p:nvPr/>
          </p:nvSpPr>
          <p:spPr bwMode="auto">
            <a:xfrm>
              <a:off x="2780" y="2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  <p:sp>
          <p:nvSpPr>
            <p:cNvPr id="70683" name="Text Box 25"/>
            <p:cNvSpPr txBox="1">
              <a:spLocks noChangeArrowheads="1"/>
            </p:cNvSpPr>
            <p:nvPr/>
          </p:nvSpPr>
          <p:spPr bwMode="auto">
            <a:xfrm>
              <a:off x="3456" y="18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</p:grpSp>
      <p:sp>
        <p:nvSpPr>
          <p:cNvPr id="400410" name="Text Box 26"/>
          <p:cNvSpPr txBox="1">
            <a:spLocks noChangeArrowheads="1"/>
          </p:cNvSpPr>
          <p:nvPr/>
        </p:nvSpPr>
        <p:spPr bwMode="auto">
          <a:xfrm>
            <a:off x="5791200" y="4047521"/>
            <a:ext cx="363593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 b="1" i="1" dirty="0">
                <a:latin typeface="Times New Roman" pitchFamily="18" charset="0"/>
              </a:rPr>
              <a:t>F = </a:t>
            </a:r>
            <a:r>
              <a:rPr lang="en-US" sz="2400" dirty="0"/>
              <a:t>{a}, {b}, {c}, {d}, {e}</a:t>
            </a:r>
          </a:p>
          <a:p>
            <a:pPr eaLnBrk="0" hangingPunct="0"/>
            <a:r>
              <a:rPr lang="en-US" sz="2400" b="1" i="1" dirty="0">
                <a:latin typeface="Times New Roman" pitchFamily="18" charset="0"/>
              </a:rPr>
              <a:t>T </a:t>
            </a:r>
            <a:r>
              <a:rPr lang="en-US" sz="2400" b="1" dirty="0">
                <a:latin typeface="Times New Roman" pitchFamily="18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</a:t>
            </a:r>
            <a:endParaRPr lang="en-US" sz="2400" dirty="0"/>
          </a:p>
          <a:p>
            <a:pPr eaLnBrk="0" hangingPunct="0"/>
            <a:r>
              <a:rPr lang="en-US" sz="2400" b="1" i="1" dirty="0">
                <a:latin typeface="Times New Roman" pitchFamily="18" charset="0"/>
              </a:rPr>
              <a:t>E </a:t>
            </a:r>
            <a:r>
              <a:rPr lang="en-US" sz="2400" b="1" dirty="0">
                <a:latin typeface="Times New Roman" pitchFamily="18" charset="0"/>
              </a:rPr>
              <a:t>=</a:t>
            </a:r>
            <a:r>
              <a:rPr lang="en-US" sz="2400" dirty="0"/>
              <a:t> {(</a:t>
            </a:r>
            <a:r>
              <a:rPr lang="en-US" sz="2400" dirty="0" err="1"/>
              <a:t>a,d</a:t>
            </a:r>
            <a:r>
              <a:rPr lang="en-US" sz="2400" dirty="0"/>
              <a:t>), (</a:t>
            </a:r>
            <a:r>
              <a:rPr lang="en-US" sz="2400" dirty="0" err="1"/>
              <a:t>c,d</a:t>
            </a:r>
            <a:r>
              <a:rPr lang="en-US" sz="2400" dirty="0"/>
              <a:t>), (</a:t>
            </a:r>
            <a:r>
              <a:rPr lang="en-US" sz="2400" dirty="0" err="1"/>
              <a:t>d,e</a:t>
            </a:r>
            <a:r>
              <a:rPr lang="en-US" sz="2400" dirty="0"/>
              <a:t>), (</a:t>
            </a:r>
            <a:r>
              <a:rPr lang="en-US" sz="2400" dirty="0" err="1"/>
              <a:t>a,c</a:t>
            </a:r>
            <a:r>
              <a:rPr lang="en-US" sz="2400" dirty="0"/>
              <a:t>), </a:t>
            </a:r>
          </a:p>
          <a:p>
            <a:pPr eaLnBrk="0" hangingPunct="0"/>
            <a:r>
              <a:rPr lang="en-US" sz="2400" dirty="0"/>
              <a:t>       (</a:t>
            </a:r>
            <a:r>
              <a:rPr lang="en-US" sz="2400" dirty="0" err="1"/>
              <a:t>b,e</a:t>
            </a:r>
            <a:r>
              <a:rPr lang="en-US" sz="2400" dirty="0"/>
              <a:t>), (</a:t>
            </a:r>
            <a:r>
              <a:rPr lang="en-US" sz="2400" dirty="0" err="1"/>
              <a:t>c,e</a:t>
            </a:r>
            <a:r>
              <a:rPr lang="en-US" sz="2400" dirty="0"/>
              <a:t>), (</a:t>
            </a:r>
            <a:r>
              <a:rPr lang="en-US" sz="2400" dirty="0" err="1"/>
              <a:t>b,d</a:t>
            </a:r>
            <a:r>
              <a:rPr lang="en-US" sz="2400" dirty="0"/>
              <a:t>), (</a:t>
            </a:r>
            <a:r>
              <a:rPr lang="en-US" sz="2400" dirty="0" err="1"/>
              <a:t>a,b</a:t>
            </a:r>
            <a:r>
              <a:rPr lang="en-US" sz="2400" dirty="0"/>
              <a:t>)}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5E52792-2F90-487F-9CB8-E6D20166025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28BDA9-9339-4AD7-B98A-885EAD1E7C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Kruskal’s Algorithm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5859463" y="2084339"/>
            <a:ext cx="35605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 i="1" dirty="0">
                <a:latin typeface="Times New Roman" pitchFamily="18" charset="0"/>
              </a:rPr>
              <a:t>E </a:t>
            </a:r>
            <a:r>
              <a:rPr lang="en-US" sz="2000" b="1" dirty="0">
                <a:latin typeface="Times New Roman" pitchFamily="18" charset="0"/>
              </a:rPr>
              <a:t>=</a:t>
            </a:r>
            <a:r>
              <a:rPr lang="en-US" sz="2400" dirty="0"/>
              <a:t> {(</a:t>
            </a:r>
            <a:r>
              <a:rPr lang="en-US" sz="2400" dirty="0" err="1"/>
              <a:t>a,d</a:t>
            </a:r>
            <a:r>
              <a:rPr lang="en-US" sz="2400" dirty="0"/>
              <a:t>), (</a:t>
            </a:r>
            <a:r>
              <a:rPr lang="en-US" sz="2400" dirty="0" err="1"/>
              <a:t>c,d</a:t>
            </a:r>
            <a:r>
              <a:rPr lang="en-US" sz="2400" dirty="0"/>
              <a:t>), (</a:t>
            </a:r>
            <a:r>
              <a:rPr lang="en-US" sz="2400" dirty="0" err="1"/>
              <a:t>d,e</a:t>
            </a:r>
            <a:r>
              <a:rPr lang="en-US" sz="2400" dirty="0"/>
              <a:t>), (</a:t>
            </a:r>
            <a:r>
              <a:rPr lang="en-US" sz="2400" dirty="0" err="1"/>
              <a:t>a,c</a:t>
            </a:r>
            <a:r>
              <a:rPr lang="en-US" sz="2400" dirty="0"/>
              <a:t>), </a:t>
            </a:r>
          </a:p>
          <a:p>
            <a:pPr eaLnBrk="0" hangingPunct="0"/>
            <a:r>
              <a:rPr lang="en-US" sz="2400" dirty="0"/>
              <a:t>       (</a:t>
            </a:r>
            <a:r>
              <a:rPr lang="en-US" sz="2400" dirty="0" err="1"/>
              <a:t>b,e</a:t>
            </a:r>
            <a:r>
              <a:rPr lang="en-US" sz="2400" dirty="0"/>
              <a:t>), (</a:t>
            </a:r>
            <a:r>
              <a:rPr lang="en-US" sz="2400" dirty="0" err="1"/>
              <a:t>c,e</a:t>
            </a:r>
            <a:r>
              <a:rPr lang="en-US" sz="2400" dirty="0"/>
              <a:t>), (</a:t>
            </a:r>
            <a:r>
              <a:rPr lang="en-US" sz="2400" dirty="0" err="1"/>
              <a:t>b,d</a:t>
            </a:r>
            <a:r>
              <a:rPr lang="en-US" sz="2400" dirty="0"/>
              <a:t>), (</a:t>
            </a:r>
            <a:r>
              <a:rPr lang="en-US" sz="2400" dirty="0" err="1"/>
              <a:t>a,b</a:t>
            </a:r>
            <a:r>
              <a:rPr lang="en-US" sz="2400" dirty="0"/>
              <a:t>)}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3584577"/>
            <a:ext cx="5918200" cy="2679701"/>
            <a:chOff x="1488" y="2169"/>
            <a:chExt cx="3728" cy="1688"/>
          </a:xfrm>
        </p:grpSpPr>
        <p:sp>
          <p:nvSpPr>
            <p:cNvPr id="71707" name="Rectangle 5"/>
            <p:cNvSpPr>
              <a:spLocks noChangeArrowheads="1"/>
            </p:cNvSpPr>
            <p:nvPr/>
          </p:nvSpPr>
          <p:spPr bwMode="auto">
            <a:xfrm>
              <a:off x="1488" y="2170"/>
              <a:ext cx="1565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u="sng" dirty="0">
                  <a:latin typeface="Times New Roman" pitchFamily="18" charset="0"/>
                </a:rPr>
                <a:t>Forest</a:t>
              </a:r>
            </a:p>
            <a:p>
              <a:pPr eaLnBrk="0" hangingPunct="0"/>
              <a:endParaRPr lang="en-US" sz="2400" b="1" dirty="0">
                <a:latin typeface="Times New Roman" pitchFamily="18" charset="0"/>
              </a:endParaRPr>
            </a:p>
            <a:p>
              <a:pPr eaLnBrk="0" hangingPunct="0"/>
              <a:r>
                <a:rPr lang="en-US" sz="2400" dirty="0"/>
                <a:t>{a}, {b}, {c}, {d}, {e}</a:t>
              </a:r>
            </a:p>
            <a:p>
              <a:pPr eaLnBrk="0" hangingPunct="0"/>
              <a:r>
                <a:rPr lang="en-US" sz="2400" dirty="0"/>
                <a:t>{</a:t>
              </a:r>
              <a:r>
                <a:rPr lang="en-US" sz="2400" dirty="0" err="1"/>
                <a:t>a,d</a:t>
              </a:r>
              <a:r>
                <a:rPr lang="en-US" sz="2400" dirty="0"/>
                <a:t>}, {b}, {c}, {e}</a:t>
              </a:r>
            </a:p>
            <a:p>
              <a:pPr eaLnBrk="0" hangingPunct="0"/>
              <a:r>
                <a:rPr lang="en-US" sz="2400" dirty="0"/>
                <a:t>{</a:t>
              </a:r>
              <a:r>
                <a:rPr lang="en-US" sz="2400" dirty="0" err="1"/>
                <a:t>a,d,c</a:t>
              </a:r>
              <a:r>
                <a:rPr lang="en-US" sz="2400" dirty="0"/>
                <a:t>}, {b}, {e}</a:t>
              </a:r>
            </a:p>
            <a:p>
              <a:pPr eaLnBrk="0" hangingPunct="0"/>
              <a:r>
                <a:rPr lang="en-US" sz="2400" dirty="0"/>
                <a:t>{</a:t>
              </a:r>
              <a:r>
                <a:rPr lang="en-US" sz="2400" dirty="0" err="1"/>
                <a:t>a,d,c,e</a:t>
              </a:r>
              <a:r>
                <a:rPr lang="en-US" sz="2400" dirty="0"/>
                <a:t>}, {b}</a:t>
              </a:r>
            </a:p>
            <a:p>
              <a:pPr eaLnBrk="0" hangingPunct="0"/>
              <a:r>
                <a:rPr lang="en-US" sz="2400" dirty="0"/>
                <a:t>{</a:t>
              </a:r>
              <a:r>
                <a:rPr lang="en-US" sz="2400" dirty="0" err="1"/>
                <a:t>a,d,c,e,b</a:t>
              </a:r>
              <a:r>
                <a:rPr lang="en-US" sz="2400" dirty="0"/>
                <a:t>}</a:t>
              </a:r>
            </a:p>
          </p:txBody>
        </p:sp>
        <p:sp>
          <p:nvSpPr>
            <p:cNvPr id="71708" name="Rectangle 6"/>
            <p:cNvSpPr>
              <a:spLocks noChangeArrowheads="1"/>
            </p:cNvSpPr>
            <p:nvPr/>
          </p:nvSpPr>
          <p:spPr bwMode="auto">
            <a:xfrm>
              <a:off x="3264" y="2169"/>
              <a:ext cx="1952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i="1" u="sng" dirty="0">
                  <a:latin typeface="Times New Roman" pitchFamily="18" charset="0"/>
                </a:rPr>
                <a:t>T</a:t>
              </a:r>
            </a:p>
            <a:p>
              <a:pPr eaLnBrk="0" hangingPunct="0"/>
              <a:endParaRPr lang="en-US" sz="2400" b="1" i="1" dirty="0">
                <a:latin typeface="Times New Roman" pitchFamily="18" charset="0"/>
              </a:endParaRPr>
            </a:p>
            <a:p>
              <a:pPr eaLnBrk="0" hangingPunct="0"/>
              <a:r>
                <a:rPr lang="en-US" sz="2400" dirty="0">
                  <a:sym typeface="Symbol" pitchFamily="18" charset="2"/>
                </a:rPr>
                <a:t></a:t>
              </a:r>
            </a:p>
            <a:p>
              <a:pPr eaLnBrk="0" hangingPunct="0"/>
              <a:r>
                <a:rPr lang="en-US" sz="2400" dirty="0"/>
                <a:t>{(</a:t>
              </a:r>
              <a:r>
                <a:rPr lang="en-US" sz="2400" dirty="0" err="1"/>
                <a:t>a,d</a:t>
              </a:r>
              <a:r>
                <a:rPr lang="en-US" sz="2400" dirty="0"/>
                <a:t>)}</a:t>
              </a:r>
            </a:p>
            <a:p>
              <a:pPr eaLnBrk="0" hangingPunct="0"/>
              <a:r>
                <a:rPr lang="en-US" sz="2400" dirty="0"/>
                <a:t>{(</a:t>
              </a:r>
              <a:r>
                <a:rPr lang="en-US" sz="2400" dirty="0" err="1"/>
                <a:t>a,d</a:t>
              </a:r>
              <a:r>
                <a:rPr lang="en-US" sz="2400" dirty="0"/>
                <a:t>), (</a:t>
              </a:r>
              <a:r>
                <a:rPr lang="en-US" sz="2400" dirty="0" err="1"/>
                <a:t>c,d</a:t>
              </a:r>
              <a:r>
                <a:rPr lang="en-US" sz="2400" dirty="0"/>
                <a:t>)}</a:t>
              </a:r>
            </a:p>
            <a:p>
              <a:pPr eaLnBrk="0" hangingPunct="0"/>
              <a:r>
                <a:rPr lang="en-US" sz="2400" dirty="0"/>
                <a:t>{(</a:t>
              </a:r>
              <a:r>
                <a:rPr lang="en-US" sz="2400" dirty="0" err="1"/>
                <a:t>a,d</a:t>
              </a:r>
              <a:r>
                <a:rPr lang="en-US" sz="2400" dirty="0"/>
                <a:t>), (</a:t>
              </a:r>
              <a:r>
                <a:rPr lang="en-US" sz="2400" dirty="0" err="1"/>
                <a:t>c,d</a:t>
              </a:r>
              <a:r>
                <a:rPr lang="en-US" sz="2400" dirty="0"/>
                <a:t>), (</a:t>
              </a:r>
              <a:r>
                <a:rPr lang="en-US" sz="2400" dirty="0" err="1"/>
                <a:t>d,e</a:t>
              </a:r>
              <a:r>
                <a:rPr lang="en-US" sz="2400" dirty="0"/>
                <a:t>)}</a:t>
              </a:r>
            </a:p>
            <a:p>
              <a:pPr eaLnBrk="0" hangingPunct="0"/>
              <a:r>
                <a:rPr lang="en-US" sz="2400" dirty="0"/>
                <a:t>{(</a:t>
              </a:r>
              <a:r>
                <a:rPr lang="en-US" sz="2400" dirty="0" err="1"/>
                <a:t>a,d</a:t>
              </a:r>
              <a:r>
                <a:rPr lang="en-US" sz="2400" dirty="0"/>
                <a:t>), (</a:t>
              </a:r>
              <a:r>
                <a:rPr lang="en-US" sz="2400" dirty="0" err="1"/>
                <a:t>c,d</a:t>
              </a:r>
              <a:r>
                <a:rPr lang="en-US" sz="2400" dirty="0"/>
                <a:t>), (</a:t>
              </a:r>
              <a:r>
                <a:rPr lang="en-US" sz="2400" dirty="0" err="1"/>
                <a:t>d,e</a:t>
              </a:r>
              <a:r>
                <a:rPr lang="en-US" sz="2400" dirty="0"/>
                <a:t>), (</a:t>
              </a:r>
              <a:r>
                <a:rPr lang="en-US" sz="2400" dirty="0" err="1"/>
                <a:t>b,e</a:t>
              </a:r>
              <a:r>
                <a:rPr lang="en-US" sz="2400" dirty="0"/>
                <a:t>)}</a:t>
              </a:r>
            </a:p>
          </p:txBody>
        </p:sp>
      </p:grpSp>
      <p:sp>
        <p:nvSpPr>
          <p:cNvPr id="71686" name="Oval 7"/>
          <p:cNvSpPr>
            <a:spLocks noChangeArrowheads="1"/>
          </p:cNvSpPr>
          <p:nvPr/>
        </p:nvSpPr>
        <p:spPr bwMode="auto">
          <a:xfrm>
            <a:off x="2971800" y="2012474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/>
              <a:t>a</a:t>
            </a:r>
          </a:p>
        </p:txBody>
      </p:sp>
      <p:sp>
        <p:nvSpPr>
          <p:cNvPr id="71687" name="Oval 8"/>
          <p:cNvSpPr>
            <a:spLocks noChangeArrowheads="1"/>
          </p:cNvSpPr>
          <p:nvPr/>
        </p:nvSpPr>
        <p:spPr bwMode="auto">
          <a:xfrm>
            <a:off x="3200400" y="3307874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/>
              <a:t>c</a:t>
            </a:r>
          </a:p>
        </p:txBody>
      </p:sp>
      <p:sp>
        <p:nvSpPr>
          <p:cNvPr id="71688" name="Oval 9"/>
          <p:cNvSpPr>
            <a:spLocks noChangeArrowheads="1"/>
          </p:cNvSpPr>
          <p:nvPr/>
        </p:nvSpPr>
        <p:spPr bwMode="auto">
          <a:xfrm>
            <a:off x="4648200" y="3079274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/>
              <a:t>e</a:t>
            </a:r>
          </a:p>
        </p:txBody>
      </p:sp>
      <p:sp>
        <p:nvSpPr>
          <p:cNvPr id="71689" name="Oval 10"/>
          <p:cNvSpPr>
            <a:spLocks noChangeArrowheads="1"/>
          </p:cNvSpPr>
          <p:nvPr/>
        </p:nvSpPr>
        <p:spPr bwMode="auto">
          <a:xfrm>
            <a:off x="3733800" y="2241074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/>
              <a:t>d</a:t>
            </a:r>
          </a:p>
        </p:txBody>
      </p:sp>
      <p:sp>
        <p:nvSpPr>
          <p:cNvPr id="71690" name="Oval 11"/>
          <p:cNvSpPr>
            <a:spLocks noChangeArrowheads="1"/>
          </p:cNvSpPr>
          <p:nvPr/>
        </p:nvSpPr>
        <p:spPr bwMode="auto">
          <a:xfrm>
            <a:off x="5029200" y="1707674"/>
            <a:ext cx="381000" cy="381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/>
              <a:t>b</a:t>
            </a:r>
          </a:p>
        </p:txBody>
      </p:sp>
      <p:cxnSp>
        <p:nvCxnSpPr>
          <p:cNvPr id="71691" name="AutoShape 12"/>
          <p:cNvCxnSpPr>
            <a:cxnSpLocks noChangeShapeType="1"/>
            <a:stCxn id="71686" idx="7"/>
            <a:endCxn id="71690" idx="2"/>
          </p:cNvCxnSpPr>
          <p:nvPr/>
        </p:nvCxnSpPr>
        <p:spPr bwMode="auto">
          <a:xfrm flipV="1">
            <a:off x="3297238" y="1898175"/>
            <a:ext cx="1731962" cy="169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2" name="AutoShape 13"/>
          <p:cNvCxnSpPr>
            <a:cxnSpLocks noChangeShapeType="1"/>
            <a:stCxn id="71689" idx="6"/>
            <a:endCxn id="71690" idx="3"/>
          </p:cNvCxnSpPr>
          <p:nvPr/>
        </p:nvCxnSpPr>
        <p:spPr bwMode="auto">
          <a:xfrm flipV="1">
            <a:off x="4114801" y="2033112"/>
            <a:ext cx="969963" cy="398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3" name="AutoShape 14"/>
          <p:cNvCxnSpPr>
            <a:cxnSpLocks noChangeShapeType="1"/>
            <a:stCxn id="71686" idx="4"/>
            <a:endCxn id="71687" idx="0"/>
          </p:cNvCxnSpPr>
          <p:nvPr/>
        </p:nvCxnSpPr>
        <p:spPr bwMode="auto">
          <a:xfrm>
            <a:off x="3162300" y="2393474"/>
            <a:ext cx="22860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694" name="AutoShape 15"/>
          <p:cNvCxnSpPr>
            <a:cxnSpLocks noChangeShapeType="1"/>
            <a:stCxn id="71686" idx="5"/>
            <a:endCxn id="71689" idx="2"/>
          </p:cNvCxnSpPr>
          <p:nvPr/>
        </p:nvCxnSpPr>
        <p:spPr bwMode="auto">
          <a:xfrm>
            <a:off x="3297238" y="2337912"/>
            <a:ext cx="436562" cy="93662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5" name="AutoShape 16"/>
          <p:cNvCxnSpPr>
            <a:cxnSpLocks noChangeShapeType="1"/>
            <a:stCxn id="71687" idx="7"/>
            <a:endCxn id="71689" idx="3"/>
          </p:cNvCxnSpPr>
          <p:nvPr/>
        </p:nvCxnSpPr>
        <p:spPr bwMode="auto">
          <a:xfrm flipV="1">
            <a:off x="3525839" y="2566513"/>
            <a:ext cx="263525" cy="7969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6" name="AutoShape 17"/>
          <p:cNvCxnSpPr>
            <a:cxnSpLocks noChangeShapeType="1"/>
            <a:stCxn id="71689" idx="5"/>
            <a:endCxn id="71688" idx="1"/>
          </p:cNvCxnSpPr>
          <p:nvPr/>
        </p:nvCxnSpPr>
        <p:spPr bwMode="auto">
          <a:xfrm>
            <a:off x="4059239" y="2566513"/>
            <a:ext cx="644525" cy="568325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7" name="AutoShape 18"/>
          <p:cNvCxnSpPr>
            <a:cxnSpLocks noChangeShapeType="1"/>
            <a:stCxn id="71690" idx="4"/>
            <a:endCxn id="71688" idx="0"/>
          </p:cNvCxnSpPr>
          <p:nvPr/>
        </p:nvCxnSpPr>
        <p:spPr bwMode="auto">
          <a:xfrm flipH="1">
            <a:off x="4838700" y="2088674"/>
            <a:ext cx="381000" cy="990600"/>
          </a:xfrm>
          <a:prstGeom prst="straightConnector1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698" name="AutoShape 19"/>
          <p:cNvCxnSpPr>
            <a:cxnSpLocks noChangeShapeType="1"/>
            <a:stCxn id="71688" idx="2"/>
            <a:endCxn id="71687" idx="6"/>
          </p:cNvCxnSpPr>
          <p:nvPr/>
        </p:nvCxnSpPr>
        <p:spPr bwMode="auto">
          <a:xfrm flipH="1">
            <a:off x="3581400" y="3269774"/>
            <a:ext cx="1066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699" name="Text Box 20"/>
          <p:cNvSpPr txBox="1">
            <a:spLocks noChangeArrowheads="1"/>
          </p:cNvSpPr>
          <p:nvPr/>
        </p:nvSpPr>
        <p:spPr bwMode="auto">
          <a:xfrm>
            <a:off x="3413125" y="206486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2</a:t>
            </a:r>
          </a:p>
        </p:txBody>
      </p:sp>
      <p:sp>
        <p:nvSpPr>
          <p:cNvPr id="71700" name="Text Box 21"/>
          <p:cNvSpPr txBox="1">
            <a:spLocks noChangeArrowheads="1"/>
          </p:cNvSpPr>
          <p:nvPr/>
        </p:nvSpPr>
        <p:spPr bwMode="auto">
          <a:xfrm>
            <a:off x="3429000" y="263636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4</a:t>
            </a:r>
          </a:p>
        </p:txBody>
      </p:sp>
      <p:sp>
        <p:nvSpPr>
          <p:cNvPr id="71701" name="Text Box 22"/>
          <p:cNvSpPr txBox="1">
            <a:spLocks noChangeArrowheads="1"/>
          </p:cNvSpPr>
          <p:nvPr/>
        </p:nvSpPr>
        <p:spPr bwMode="auto">
          <a:xfrm>
            <a:off x="2990850" y="263636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5</a:t>
            </a:r>
          </a:p>
        </p:txBody>
      </p:sp>
      <p:sp>
        <p:nvSpPr>
          <p:cNvPr id="71702" name="Text Box 23"/>
          <p:cNvSpPr txBox="1">
            <a:spLocks noChangeArrowheads="1"/>
          </p:cNvSpPr>
          <p:nvPr/>
        </p:nvSpPr>
        <p:spPr bwMode="auto">
          <a:xfrm>
            <a:off x="3956050" y="169553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9</a:t>
            </a:r>
          </a:p>
        </p:txBody>
      </p:sp>
      <p:sp>
        <p:nvSpPr>
          <p:cNvPr id="71703" name="Text Box 24"/>
          <p:cNvSpPr txBox="1">
            <a:spLocks noChangeArrowheads="1"/>
          </p:cNvSpPr>
          <p:nvPr/>
        </p:nvSpPr>
        <p:spPr bwMode="auto">
          <a:xfrm>
            <a:off x="4260850" y="202676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6</a:t>
            </a:r>
          </a:p>
        </p:txBody>
      </p:sp>
      <p:sp>
        <p:nvSpPr>
          <p:cNvPr id="71704" name="Text Box 25"/>
          <p:cNvSpPr txBox="1">
            <a:spLocks noChangeArrowheads="1"/>
          </p:cNvSpPr>
          <p:nvPr/>
        </p:nvSpPr>
        <p:spPr bwMode="auto">
          <a:xfrm>
            <a:off x="4260850" y="248396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4</a:t>
            </a:r>
          </a:p>
        </p:txBody>
      </p:sp>
      <p:sp>
        <p:nvSpPr>
          <p:cNvPr id="71705" name="Text Box 26"/>
          <p:cNvSpPr txBox="1">
            <a:spLocks noChangeArrowheads="1"/>
          </p:cNvSpPr>
          <p:nvPr/>
        </p:nvSpPr>
        <p:spPr bwMode="auto">
          <a:xfrm>
            <a:off x="3956050" y="309356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5</a:t>
            </a:r>
          </a:p>
        </p:txBody>
      </p:sp>
      <p:sp>
        <p:nvSpPr>
          <p:cNvPr id="71706" name="Text Box 27"/>
          <p:cNvSpPr txBox="1">
            <a:spLocks noChangeArrowheads="1"/>
          </p:cNvSpPr>
          <p:nvPr/>
        </p:nvSpPr>
        <p:spPr bwMode="auto">
          <a:xfrm>
            <a:off x="5029200" y="2483962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021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Kruskal’s Algorithm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434530" y="1737362"/>
            <a:ext cx="81375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T = </a:t>
            </a:r>
            <a:r>
              <a:rPr lang="en-US" sz="2400" dirty="0">
                <a:sym typeface="Symbol" pitchFamily="18" charset="2"/>
              </a:rPr>
              <a:t></a:t>
            </a:r>
            <a:endParaRPr lang="en-US" sz="2400" dirty="0"/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while ((T contains less than n-1 edges) &amp;&amp; (E not empty))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{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	choose an edge (v, w) from E of lowest cost;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	delete (v, w) from E;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	if ((v, w) does not create a cycle in T)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		add (v, w) to T;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	else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		discard (v, w);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}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if (T contains fewer than n-1 edges)</a:t>
            </a:r>
          </a:p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	write: "no spanning tree";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5E52792-2F90-487F-9CB8-E6D20166025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Kruskal’s Algorithm: Example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097280" y="1755652"/>
            <a:ext cx="8137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Step 1: </a:t>
            </a:r>
            <a:r>
              <a:rPr lang="en-US" sz="2400" b="0" i="0" dirty="0">
                <a:effectLst/>
                <a:highlight>
                  <a:srgbClr val="F1F5FD"/>
                </a:highlight>
                <a:latin typeface="euclid_circular_a"/>
              </a:rPr>
              <a:t>Start with a weighted graph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5E52792-2F90-487F-9CB8-E6D20166025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FF4B0-F376-CE47-0186-A8E254AC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71" y="2443025"/>
            <a:ext cx="442021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Kruskal’s Algorithm: Example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097280" y="1755652"/>
            <a:ext cx="10058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Step 2: </a:t>
            </a:r>
            <a:r>
              <a:rPr lang="en-US" sz="2400" b="0" i="0" dirty="0">
                <a:effectLst/>
                <a:highlight>
                  <a:srgbClr val="F1F5FD"/>
                </a:highlight>
                <a:latin typeface="euclid_circular_a"/>
              </a:rPr>
              <a:t>Choose the edge with the least weight, if there are more than 1, choose anyone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5E52792-2F90-487F-9CB8-E6D20166025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FF4B0-F376-CE47-0186-A8E254AC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880" y="4681728"/>
            <a:ext cx="3527140" cy="157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B097D3-468A-2401-949A-F5879367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62" y="3274221"/>
            <a:ext cx="207674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D00B7E-4402-E8D6-7657-CC68532E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20" y="3343156"/>
            <a:ext cx="3057952" cy="1238423"/>
          </a:xfrm>
          <a:prstGeom prst="rect">
            <a:avLst/>
          </a:prstGeom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Kruskal’s Algorithm: Example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097280" y="1755652"/>
            <a:ext cx="1005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Step 3: </a:t>
            </a:r>
            <a:r>
              <a:rPr lang="en-US" sz="2400" b="0" i="0" dirty="0">
                <a:effectLst/>
                <a:highlight>
                  <a:srgbClr val="F1F5FD"/>
                </a:highlight>
                <a:latin typeface="euclid_circular_a"/>
              </a:rPr>
              <a:t>Choose the next shortest edge and add it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5E52792-2F90-487F-9CB8-E6D20166025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FF4B0-F376-CE47-0186-A8E254A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80" y="4681728"/>
            <a:ext cx="3527140" cy="1573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A80BAE-DD4F-6F24-31AA-C88CC2D8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440" y="2564896"/>
            <a:ext cx="3067478" cy="1933845"/>
          </a:xfrm>
          <a:prstGeom prst="rect">
            <a:avLst/>
          </a:prstGeom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Kruskal’s Algorithm: Example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097280" y="1755652"/>
            <a:ext cx="1005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Step 4: </a:t>
            </a:r>
            <a:r>
              <a:rPr lang="en-US" sz="2400" dirty="0">
                <a:latin typeface="euclid_circular_a"/>
              </a:rPr>
              <a:t>Choose the next shortest edge that doesn't create a cycle and add it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5E52792-2F90-487F-9CB8-E6D20166025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FF4B0-F376-CE47-0186-A8E254A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80" y="4681728"/>
            <a:ext cx="3527140" cy="1573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25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EE3540-2C7F-557B-2E4E-92EC93B37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03"/>
          <a:stretch/>
        </p:blipFill>
        <p:spPr>
          <a:xfrm>
            <a:off x="2745440" y="2583185"/>
            <a:ext cx="4334480" cy="2057500"/>
          </a:xfrm>
          <a:prstGeom prst="rect">
            <a:avLst/>
          </a:prstGeom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Kruskal’s Algorithm: Example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097280" y="1755652"/>
            <a:ext cx="1005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Step 5: </a:t>
            </a:r>
            <a:r>
              <a:rPr lang="en-US" sz="2400" dirty="0">
                <a:latin typeface="euclid_circular_a"/>
              </a:rPr>
              <a:t>Repeat step 4 until you have a spanning tree.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5E52792-2F90-487F-9CB8-E6D201660258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FF4B0-F376-CE47-0186-A8E254A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80" y="4681728"/>
            <a:ext cx="3527140" cy="1573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853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F7E60-8699-6AB3-45A8-BB6FEEA5A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728" y="2610616"/>
            <a:ext cx="4305901" cy="1924319"/>
          </a:xfrm>
          <a:prstGeom prst="rect">
            <a:avLst/>
          </a:prstGeom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Kruskal’s Algorithm: Example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1097280" y="1755652"/>
            <a:ext cx="1005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681038" algn="l"/>
              </a:tabLst>
            </a:pPr>
            <a:r>
              <a:rPr lang="en-US" sz="2400" dirty="0"/>
              <a:t>Step 5: </a:t>
            </a:r>
            <a:r>
              <a:rPr lang="en-US" sz="2400" dirty="0">
                <a:latin typeface="euclid_circular_a"/>
              </a:rPr>
              <a:t>Repeat step 4 until you have a spanning tree.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85E52792-2F90-487F-9CB8-E6D201660258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FF4B0-F376-CE47-0186-A8E254A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80" y="4681728"/>
            <a:ext cx="3527140" cy="1573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877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Wiring: First Approach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3810000"/>
            <a:ext cx="533400" cy="533400"/>
            <a:chOff x="576" y="2400"/>
            <a:chExt cx="336" cy="336"/>
          </a:xfrm>
        </p:grpSpPr>
        <p:sp>
          <p:nvSpPr>
            <p:cNvPr id="61514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15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16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17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24600" y="4572000"/>
            <a:ext cx="533400" cy="533400"/>
            <a:chOff x="576" y="2400"/>
            <a:chExt cx="336" cy="336"/>
          </a:xfrm>
        </p:grpSpPr>
        <p:sp>
          <p:nvSpPr>
            <p:cNvPr id="61510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11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12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13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876800" y="2133600"/>
            <a:ext cx="533400" cy="533400"/>
            <a:chOff x="576" y="2400"/>
            <a:chExt cx="336" cy="336"/>
          </a:xfrm>
        </p:grpSpPr>
        <p:sp>
          <p:nvSpPr>
            <p:cNvPr id="61506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07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08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09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543800" y="1905000"/>
            <a:ext cx="533400" cy="533400"/>
            <a:chOff x="576" y="2400"/>
            <a:chExt cx="336" cy="336"/>
          </a:xfrm>
        </p:grpSpPr>
        <p:sp>
          <p:nvSpPr>
            <p:cNvPr id="61502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03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04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05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886200" y="2971800"/>
            <a:ext cx="533400" cy="533400"/>
            <a:chOff x="576" y="2400"/>
            <a:chExt cx="336" cy="336"/>
          </a:xfrm>
        </p:grpSpPr>
        <p:sp>
          <p:nvSpPr>
            <p:cNvPr id="61498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9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00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501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667000" y="2209800"/>
            <a:ext cx="533400" cy="533400"/>
            <a:chOff x="576" y="2400"/>
            <a:chExt cx="336" cy="336"/>
          </a:xfrm>
        </p:grpSpPr>
        <p:sp>
          <p:nvSpPr>
            <p:cNvPr id="61494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5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6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7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352800" y="1524000"/>
            <a:ext cx="533400" cy="533400"/>
            <a:chOff x="576" y="2400"/>
            <a:chExt cx="336" cy="336"/>
          </a:xfrm>
        </p:grpSpPr>
        <p:sp>
          <p:nvSpPr>
            <p:cNvPr id="61490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1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2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93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576" y="2400"/>
            <a:chExt cx="336" cy="336"/>
          </a:xfrm>
        </p:grpSpPr>
        <p:sp>
          <p:nvSpPr>
            <p:cNvPr id="61486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7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8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9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1452" name="Text Box 43"/>
          <p:cNvSpPr txBox="1">
            <a:spLocks noChangeArrowheads="1"/>
          </p:cNvSpPr>
          <p:nvPr/>
        </p:nvSpPr>
        <p:spPr bwMode="auto">
          <a:xfrm>
            <a:off x="5715000" y="3810000"/>
            <a:ext cx="1593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Central office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8458200" y="4495800"/>
            <a:ext cx="533400" cy="533400"/>
            <a:chOff x="576" y="2400"/>
            <a:chExt cx="336" cy="336"/>
          </a:xfrm>
        </p:grpSpPr>
        <p:sp>
          <p:nvSpPr>
            <p:cNvPr id="61482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3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4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5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7696200" y="4495800"/>
            <a:ext cx="533400" cy="533400"/>
            <a:chOff x="576" y="2400"/>
            <a:chExt cx="336" cy="336"/>
          </a:xfrm>
        </p:grpSpPr>
        <p:sp>
          <p:nvSpPr>
            <p:cNvPr id="61478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9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0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81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61455" name="AutoShape 54"/>
          <p:cNvCxnSpPr>
            <a:cxnSpLocks noChangeShapeType="1"/>
            <a:stCxn id="61474" idx="0"/>
            <a:endCxn id="61507" idx="2"/>
          </p:cNvCxnSpPr>
          <p:nvPr/>
        </p:nvCxnSpPr>
        <p:spPr bwMode="auto">
          <a:xfrm flipH="1" flipV="1">
            <a:off x="5143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6" name="AutoShape 55"/>
          <p:cNvCxnSpPr>
            <a:cxnSpLocks noChangeShapeType="1"/>
            <a:stCxn id="61474" idx="0"/>
            <a:endCxn id="61499" idx="3"/>
          </p:cNvCxnSpPr>
          <p:nvPr/>
        </p:nvCxnSpPr>
        <p:spPr bwMode="auto">
          <a:xfrm flipH="1" flipV="1">
            <a:off x="4346576" y="3390900"/>
            <a:ext cx="2130425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7" name="AutoShape 56"/>
          <p:cNvCxnSpPr>
            <a:cxnSpLocks noChangeShapeType="1"/>
            <a:stCxn id="61474" idx="0"/>
            <a:endCxn id="61487" idx="3"/>
          </p:cNvCxnSpPr>
          <p:nvPr/>
        </p:nvCxnSpPr>
        <p:spPr bwMode="auto">
          <a:xfrm flipH="1">
            <a:off x="3965576" y="3505200"/>
            <a:ext cx="25114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8" name="AutoShape 57"/>
          <p:cNvCxnSpPr>
            <a:cxnSpLocks noChangeShapeType="1"/>
            <a:stCxn id="61474" idx="0"/>
            <a:endCxn id="61514" idx="5"/>
          </p:cNvCxnSpPr>
          <p:nvPr/>
        </p:nvCxnSpPr>
        <p:spPr bwMode="auto">
          <a:xfrm flipH="1">
            <a:off x="2838450" y="3505200"/>
            <a:ext cx="36385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9" name="AutoShape 58"/>
          <p:cNvCxnSpPr>
            <a:cxnSpLocks noChangeShapeType="1"/>
            <a:stCxn id="61495" idx="3"/>
            <a:endCxn id="61474" idx="0"/>
          </p:cNvCxnSpPr>
          <p:nvPr/>
        </p:nvCxnSpPr>
        <p:spPr bwMode="auto">
          <a:xfrm>
            <a:off x="3127376" y="2628900"/>
            <a:ext cx="3349625" cy="87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60" name="AutoShape 59"/>
          <p:cNvCxnSpPr>
            <a:cxnSpLocks noChangeShapeType="1"/>
            <a:stCxn id="61474" idx="0"/>
            <a:endCxn id="61491" idx="2"/>
          </p:cNvCxnSpPr>
          <p:nvPr/>
        </p:nvCxnSpPr>
        <p:spPr bwMode="auto">
          <a:xfrm flipH="1" flipV="1">
            <a:off x="3619500" y="2057400"/>
            <a:ext cx="28575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61" name="AutoShape 60"/>
          <p:cNvCxnSpPr>
            <a:cxnSpLocks noChangeShapeType="1"/>
            <a:stCxn id="61474" idx="0"/>
            <a:endCxn id="61510" idx="0"/>
          </p:cNvCxnSpPr>
          <p:nvPr/>
        </p:nvCxnSpPr>
        <p:spPr bwMode="auto">
          <a:xfrm>
            <a:off x="6477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62" name="AutoShape 61"/>
          <p:cNvCxnSpPr>
            <a:cxnSpLocks noChangeShapeType="1"/>
            <a:stCxn id="61474" idx="0"/>
            <a:endCxn id="61478" idx="1"/>
          </p:cNvCxnSpPr>
          <p:nvPr/>
        </p:nvCxnSpPr>
        <p:spPr bwMode="auto">
          <a:xfrm>
            <a:off x="6477000" y="3505200"/>
            <a:ext cx="1352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63" name="AutoShape 62"/>
          <p:cNvCxnSpPr>
            <a:cxnSpLocks noChangeShapeType="1"/>
            <a:stCxn id="61474" idx="0"/>
            <a:endCxn id="61482" idx="1"/>
          </p:cNvCxnSpPr>
          <p:nvPr/>
        </p:nvCxnSpPr>
        <p:spPr bwMode="auto">
          <a:xfrm>
            <a:off x="6477000" y="3505200"/>
            <a:ext cx="211455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64" name="AutoShape 63"/>
          <p:cNvCxnSpPr>
            <a:cxnSpLocks noChangeShapeType="1"/>
            <a:stCxn id="61474" idx="0"/>
            <a:endCxn id="61503" idx="1"/>
          </p:cNvCxnSpPr>
          <p:nvPr/>
        </p:nvCxnSpPr>
        <p:spPr bwMode="auto">
          <a:xfrm flipV="1">
            <a:off x="6477001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5791200" y="3048000"/>
            <a:ext cx="1371600" cy="762000"/>
            <a:chOff x="2688" y="2064"/>
            <a:chExt cx="864" cy="480"/>
          </a:xfrm>
        </p:grpSpPr>
        <p:sp>
          <p:nvSpPr>
            <p:cNvPr id="61467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68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69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0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1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2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3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4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5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6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1477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1466" name="Text Box 76"/>
          <p:cNvSpPr txBox="1">
            <a:spLocks noChangeArrowheads="1"/>
          </p:cNvSpPr>
          <p:nvPr/>
        </p:nvSpPr>
        <p:spPr bwMode="auto">
          <a:xfrm>
            <a:off x="3432175" y="5589588"/>
            <a:ext cx="403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7013" indent="-22701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Simple but Expensive!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Wiring: Better Approach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38400" y="3810000"/>
            <a:ext cx="533400" cy="533400"/>
            <a:chOff x="576" y="2400"/>
            <a:chExt cx="336" cy="336"/>
          </a:xfrm>
        </p:grpSpPr>
        <p:sp>
          <p:nvSpPr>
            <p:cNvPr id="62538" name="AutoShape 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39" name="Rectangle 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40" name="Rectangle 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41" name="Rectangle 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324600" y="4572000"/>
            <a:ext cx="533400" cy="533400"/>
            <a:chOff x="576" y="2400"/>
            <a:chExt cx="336" cy="336"/>
          </a:xfrm>
        </p:grpSpPr>
        <p:sp>
          <p:nvSpPr>
            <p:cNvPr id="62534" name="AutoShape 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35" name="Rectangle 1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36" name="Rectangle 1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37" name="Rectangle 1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876800" y="2133600"/>
            <a:ext cx="533400" cy="533400"/>
            <a:chOff x="576" y="2400"/>
            <a:chExt cx="336" cy="336"/>
          </a:xfrm>
        </p:grpSpPr>
        <p:sp>
          <p:nvSpPr>
            <p:cNvPr id="62530" name="AutoShape 1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31" name="Rectangle 1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32" name="Rectangle 1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33" name="Rectangle 1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7543800" y="1905000"/>
            <a:ext cx="533400" cy="533400"/>
            <a:chOff x="576" y="2400"/>
            <a:chExt cx="336" cy="336"/>
          </a:xfrm>
        </p:grpSpPr>
        <p:sp>
          <p:nvSpPr>
            <p:cNvPr id="62526" name="AutoShape 1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27" name="Rectangle 2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28" name="Rectangle 2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29" name="Rectangle 2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886200" y="2971800"/>
            <a:ext cx="533400" cy="533400"/>
            <a:chOff x="576" y="2400"/>
            <a:chExt cx="336" cy="336"/>
          </a:xfrm>
        </p:grpSpPr>
        <p:sp>
          <p:nvSpPr>
            <p:cNvPr id="62522" name="AutoShape 2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23" name="Rectangle 2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24" name="Rectangle 2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25" name="Rectangle 2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667000" y="2209800"/>
            <a:ext cx="533400" cy="533400"/>
            <a:chOff x="576" y="2400"/>
            <a:chExt cx="336" cy="336"/>
          </a:xfrm>
        </p:grpSpPr>
        <p:sp>
          <p:nvSpPr>
            <p:cNvPr id="62518" name="AutoShape 2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19" name="Rectangle 3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20" name="Rectangle 3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21" name="Rectangle 3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352800" y="1524000"/>
            <a:ext cx="533400" cy="533400"/>
            <a:chOff x="576" y="2400"/>
            <a:chExt cx="336" cy="336"/>
          </a:xfrm>
        </p:grpSpPr>
        <p:sp>
          <p:nvSpPr>
            <p:cNvPr id="62514" name="AutoShape 34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15" name="Rectangle 35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16" name="Rectangle 36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17" name="Rectangle 37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505200" y="3962400"/>
            <a:ext cx="533400" cy="533400"/>
            <a:chOff x="576" y="2400"/>
            <a:chExt cx="336" cy="336"/>
          </a:xfrm>
        </p:grpSpPr>
        <p:sp>
          <p:nvSpPr>
            <p:cNvPr id="62510" name="AutoShape 39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11" name="Rectangle 40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12" name="Rectangle 41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13" name="Rectangle 42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2476" name="Text Box 43"/>
          <p:cNvSpPr txBox="1">
            <a:spLocks noChangeArrowheads="1"/>
          </p:cNvSpPr>
          <p:nvPr/>
        </p:nvSpPr>
        <p:spPr bwMode="auto">
          <a:xfrm>
            <a:off x="5715000" y="3810000"/>
            <a:ext cx="1593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Central office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8458200" y="4495800"/>
            <a:ext cx="533400" cy="533400"/>
            <a:chOff x="576" y="2400"/>
            <a:chExt cx="336" cy="336"/>
          </a:xfrm>
        </p:grpSpPr>
        <p:sp>
          <p:nvSpPr>
            <p:cNvPr id="62506" name="AutoShape 45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07" name="Rectangle 46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08" name="Rectangle 47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09" name="Rectangle 48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7696200" y="4495800"/>
            <a:ext cx="533400" cy="533400"/>
            <a:chOff x="576" y="2400"/>
            <a:chExt cx="336" cy="336"/>
          </a:xfrm>
        </p:grpSpPr>
        <p:sp>
          <p:nvSpPr>
            <p:cNvPr id="62502" name="AutoShape 50" descr="Shingle"/>
            <p:cNvSpPr>
              <a:spLocks noChangeArrowheads="1"/>
            </p:cNvSpPr>
            <p:nvPr/>
          </p:nvSpPr>
          <p:spPr bwMode="auto">
            <a:xfrm>
              <a:off x="576" y="2400"/>
              <a:ext cx="336" cy="192"/>
            </a:xfrm>
            <a:prstGeom prst="triangle">
              <a:avLst>
                <a:gd name="adj" fmla="val 50000"/>
              </a:avLst>
            </a:prstGeom>
            <a:pattFill prst="shingle">
              <a:fgClr>
                <a:schemeClr val="tx1"/>
              </a:fgClr>
              <a:bgClr>
                <a:srgbClr val="CC990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03" name="Rectangle 51"/>
            <p:cNvSpPr>
              <a:spLocks noChangeArrowheads="1"/>
            </p:cNvSpPr>
            <p:nvPr/>
          </p:nvSpPr>
          <p:spPr bwMode="auto">
            <a:xfrm>
              <a:off x="622" y="2592"/>
              <a:ext cx="2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04" name="Rectangle 52"/>
            <p:cNvSpPr>
              <a:spLocks noChangeArrowheads="1"/>
            </p:cNvSpPr>
            <p:nvPr/>
          </p:nvSpPr>
          <p:spPr bwMode="auto">
            <a:xfrm>
              <a:off x="672" y="2640"/>
              <a:ext cx="48" cy="9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05" name="Rectangle 53"/>
            <p:cNvSpPr>
              <a:spLocks noChangeArrowheads="1"/>
            </p:cNvSpPr>
            <p:nvPr/>
          </p:nvSpPr>
          <p:spPr bwMode="auto">
            <a:xfrm>
              <a:off x="768" y="2640"/>
              <a:ext cx="48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62479" name="AutoShape 54"/>
          <p:cNvCxnSpPr>
            <a:cxnSpLocks noChangeShapeType="1"/>
            <a:stCxn id="62498" idx="0"/>
            <a:endCxn id="62527" idx="1"/>
          </p:cNvCxnSpPr>
          <p:nvPr/>
        </p:nvCxnSpPr>
        <p:spPr bwMode="auto">
          <a:xfrm flipV="1">
            <a:off x="6477001" y="2324100"/>
            <a:ext cx="1139825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0" name="AutoShape 55"/>
          <p:cNvCxnSpPr>
            <a:cxnSpLocks noChangeShapeType="1"/>
            <a:stCxn id="62498" idx="0"/>
            <a:endCxn id="62534" idx="0"/>
          </p:cNvCxnSpPr>
          <p:nvPr/>
        </p:nvCxnSpPr>
        <p:spPr bwMode="auto">
          <a:xfrm>
            <a:off x="6477000" y="3505200"/>
            <a:ext cx="1143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1" name="AutoShape 56"/>
          <p:cNvCxnSpPr>
            <a:cxnSpLocks noChangeShapeType="1"/>
            <a:stCxn id="62498" idx="0"/>
            <a:endCxn id="62531" idx="2"/>
          </p:cNvCxnSpPr>
          <p:nvPr/>
        </p:nvCxnSpPr>
        <p:spPr bwMode="auto">
          <a:xfrm flipH="1" flipV="1">
            <a:off x="5143500" y="2667000"/>
            <a:ext cx="13335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2" name="AutoShape 57"/>
          <p:cNvCxnSpPr>
            <a:cxnSpLocks noChangeShapeType="1"/>
            <a:stCxn id="62531" idx="2"/>
            <a:endCxn id="62522" idx="5"/>
          </p:cNvCxnSpPr>
          <p:nvPr/>
        </p:nvCxnSpPr>
        <p:spPr bwMode="auto">
          <a:xfrm flipH="1">
            <a:off x="4286250" y="2667000"/>
            <a:ext cx="85725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3" name="AutoShape 58"/>
          <p:cNvCxnSpPr>
            <a:cxnSpLocks noChangeShapeType="1"/>
            <a:stCxn id="62522" idx="1"/>
            <a:endCxn id="62519" idx="3"/>
          </p:cNvCxnSpPr>
          <p:nvPr/>
        </p:nvCxnSpPr>
        <p:spPr bwMode="auto">
          <a:xfrm flipH="1" flipV="1">
            <a:off x="3127376" y="2628900"/>
            <a:ext cx="89217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4" name="AutoShape 59"/>
          <p:cNvCxnSpPr>
            <a:cxnSpLocks noChangeShapeType="1"/>
            <a:stCxn id="62519" idx="3"/>
            <a:endCxn id="62515" idx="2"/>
          </p:cNvCxnSpPr>
          <p:nvPr/>
        </p:nvCxnSpPr>
        <p:spPr bwMode="auto">
          <a:xfrm flipV="1">
            <a:off x="3127376" y="2057400"/>
            <a:ext cx="492125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5" name="AutoShape 60"/>
          <p:cNvCxnSpPr>
            <a:cxnSpLocks noChangeShapeType="1"/>
            <a:stCxn id="62523" idx="2"/>
            <a:endCxn id="62510" idx="5"/>
          </p:cNvCxnSpPr>
          <p:nvPr/>
        </p:nvCxnSpPr>
        <p:spPr bwMode="auto">
          <a:xfrm flipH="1">
            <a:off x="3905250" y="3505200"/>
            <a:ext cx="2476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6" name="AutoShape 61"/>
          <p:cNvCxnSpPr>
            <a:cxnSpLocks noChangeShapeType="1"/>
            <a:stCxn id="62511" idx="1"/>
            <a:endCxn id="62539" idx="3"/>
          </p:cNvCxnSpPr>
          <p:nvPr/>
        </p:nvCxnSpPr>
        <p:spPr bwMode="auto">
          <a:xfrm flipH="1" flipV="1">
            <a:off x="2898775" y="4229100"/>
            <a:ext cx="6794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7" name="AutoShape 62"/>
          <p:cNvCxnSpPr>
            <a:cxnSpLocks noChangeShapeType="1"/>
            <a:stCxn id="62535" idx="3"/>
            <a:endCxn id="62503" idx="1"/>
          </p:cNvCxnSpPr>
          <p:nvPr/>
        </p:nvCxnSpPr>
        <p:spPr bwMode="auto">
          <a:xfrm flipV="1">
            <a:off x="6784975" y="4914900"/>
            <a:ext cx="9842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8" name="AutoShape 63"/>
          <p:cNvCxnSpPr>
            <a:cxnSpLocks noChangeShapeType="1"/>
            <a:stCxn id="62503" idx="3"/>
            <a:endCxn id="62507" idx="1"/>
          </p:cNvCxnSpPr>
          <p:nvPr/>
        </p:nvCxnSpPr>
        <p:spPr bwMode="auto">
          <a:xfrm>
            <a:off x="8156575" y="4914900"/>
            <a:ext cx="374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2" name="Group 64"/>
          <p:cNvGrpSpPr>
            <a:grpSpLocks/>
          </p:cNvGrpSpPr>
          <p:nvPr/>
        </p:nvGrpSpPr>
        <p:grpSpPr bwMode="auto">
          <a:xfrm>
            <a:off x="5791200" y="3048000"/>
            <a:ext cx="1371600" cy="762000"/>
            <a:chOff x="2688" y="2064"/>
            <a:chExt cx="864" cy="480"/>
          </a:xfrm>
        </p:grpSpPr>
        <p:sp>
          <p:nvSpPr>
            <p:cNvPr id="62491" name="Rectangle 65"/>
            <p:cNvSpPr>
              <a:spLocks noChangeArrowheads="1"/>
            </p:cNvSpPr>
            <p:nvPr/>
          </p:nvSpPr>
          <p:spPr bwMode="auto">
            <a:xfrm>
              <a:off x="2688" y="2064"/>
              <a:ext cx="864" cy="480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92" name="Rectangle 66" descr="Large grid"/>
            <p:cNvSpPr>
              <a:spLocks noChangeArrowheads="1"/>
            </p:cNvSpPr>
            <p:nvPr/>
          </p:nvSpPr>
          <p:spPr bwMode="auto">
            <a:xfrm>
              <a:off x="2784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93" name="Rectangle 67" descr="Large grid"/>
            <p:cNvSpPr>
              <a:spLocks noChangeArrowheads="1"/>
            </p:cNvSpPr>
            <p:nvPr/>
          </p:nvSpPr>
          <p:spPr bwMode="auto">
            <a:xfrm>
              <a:off x="2928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94" name="Rectangle 68" descr="Large grid"/>
            <p:cNvSpPr>
              <a:spLocks noChangeArrowheads="1"/>
            </p:cNvSpPr>
            <p:nvPr/>
          </p:nvSpPr>
          <p:spPr bwMode="auto">
            <a:xfrm>
              <a:off x="3072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95" name="Rectangle 69" descr="Large grid"/>
            <p:cNvSpPr>
              <a:spLocks noChangeArrowheads="1"/>
            </p:cNvSpPr>
            <p:nvPr/>
          </p:nvSpPr>
          <p:spPr bwMode="auto">
            <a:xfrm>
              <a:off x="3216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96" name="Rectangle 70" descr="Large grid"/>
            <p:cNvSpPr>
              <a:spLocks noChangeArrowheads="1"/>
            </p:cNvSpPr>
            <p:nvPr/>
          </p:nvSpPr>
          <p:spPr bwMode="auto">
            <a:xfrm>
              <a:off x="2784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97" name="Rectangle 71" descr="Large grid"/>
            <p:cNvSpPr>
              <a:spLocks noChangeArrowheads="1"/>
            </p:cNvSpPr>
            <p:nvPr/>
          </p:nvSpPr>
          <p:spPr bwMode="auto">
            <a:xfrm>
              <a:off x="2928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98" name="Rectangle 72" descr="Large grid"/>
            <p:cNvSpPr>
              <a:spLocks noChangeArrowheads="1"/>
            </p:cNvSpPr>
            <p:nvPr/>
          </p:nvSpPr>
          <p:spPr bwMode="auto">
            <a:xfrm>
              <a:off x="3072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499" name="Rectangle 73" descr="Large grid"/>
            <p:cNvSpPr>
              <a:spLocks noChangeArrowheads="1"/>
            </p:cNvSpPr>
            <p:nvPr/>
          </p:nvSpPr>
          <p:spPr bwMode="auto">
            <a:xfrm>
              <a:off x="3216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00" name="Rectangle 74" descr="Large grid"/>
            <p:cNvSpPr>
              <a:spLocks noChangeArrowheads="1"/>
            </p:cNvSpPr>
            <p:nvPr/>
          </p:nvSpPr>
          <p:spPr bwMode="auto">
            <a:xfrm>
              <a:off x="3360" y="2352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501" name="Rectangle 75" descr="Large grid"/>
            <p:cNvSpPr>
              <a:spLocks noChangeArrowheads="1"/>
            </p:cNvSpPr>
            <p:nvPr/>
          </p:nvSpPr>
          <p:spPr bwMode="auto">
            <a:xfrm>
              <a:off x="3360" y="2160"/>
              <a:ext cx="96" cy="144"/>
            </a:xfrm>
            <a:prstGeom prst="rect">
              <a:avLst/>
            </a:prstGeom>
            <a:pattFill prst="lgGrid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82028" name="Text Box 76"/>
          <p:cNvSpPr txBox="1">
            <a:spLocks noChangeArrowheads="1"/>
          </p:cNvSpPr>
          <p:nvPr/>
        </p:nvSpPr>
        <p:spPr bwMode="auto">
          <a:xfrm>
            <a:off x="2057401" y="5410200"/>
            <a:ext cx="8048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Minimize the total length of wire connecting the customers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6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D589-6F54-EB98-DABB-00C2FC51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CDA95-ED1B-921F-34B0-6B1C6F3A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A0C0-41DD-4031-A54A-0E00DBB1BB28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42184-93DF-1C27-C231-C94772742DFA}"/>
              </a:ext>
            </a:extLst>
          </p:cNvPr>
          <p:cNvSpPr txBox="1"/>
          <p:nvPr/>
        </p:nvSpPr>
        <p:spPr>
          <a:xfrm>
            <a:off x="1097280" y="1737362"/>
            <a:ext cx="103418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minimum spanning tree (MST) is a subset of the edges of a connected, edge-weighted graph that connects all the vertices together without any cycles and with the minimum possible total edge weight.</a:t>
            </a:r>
          </a:p>
          <a:p>
            <a:endParaRPr lang="en-US" sz="2800" dirty="0"/>
          </a:p>
          <a:p>
            <a:r>
              <a:rPr lang="en-US" sz="2800" dirty="0"/>
              <a:t>How Many Edges Does a Minimum Spanning Tree Have? </a:t>
            </a:r>
          </a:p>
          <a:p>
            <a:r>
              <a:rPr lang="en-US" sz="2800" dirty="0"/>
              <a:t>A minimum spanning tree has precisely n-1 edges, where n is the number of vertices in the graph. 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0880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Minimum Spanning Tree (MST)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2495550" y="2896041"/>
            <a:ext cx="7054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it is a tree (i.e., it is acyclic)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it covers all the vertices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contains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</a:rPr>
              <a:t>|V| - 1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edges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the total cost associated with tree edges is the minimum among all possible spanning trees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not necessarily unique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495550" y="1887980"/>
            <a:ext cx="708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US" sz="2400" b="1" dirty="0">
                <a:solidFill>
                  <a:srgbClr val="008000"/>
                </a:solidFill>
                <a:latin typeface="Times New Roman" pitchFamily="18" charset="0"/>
              </a:rPr>
              <a:t>minimum spanning tree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a subgraph of an undirected weighted graph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such that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9400" y="2209800"/>
            <a:ext cx="2438400" cy="2057400"/>
            <a:chOff x="2160" y="1344"/>
            <a:chExt cx="1536" cy="1296"/>
          </a:xfrm>
        </p:grpSpPr>
        <p:sp>
          <p:nvSpPr>
            <p:cNvPr id="64540" name="Oval 4"/>
            <p:cNvSpPr>
              <a:spLocks noChangeArrowheads="1"/>
            </p:cNvSpPr>
            <p:nvPr/>
          </p:nvSpPr>
          <p:spPr bwMode="auto">
            <a:xfrm>
              <a:off x="2160" y="158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4541" name="Oval 5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4542" name="Oval 6"/>
            <p:cNvSpPr>
              <a:spLocks noChangeArrowheads="1"/>
            </p:cNvSpPr>
            <p:nvPr/>
          </p:nvSpPr>
          <p:spPr bwMode="auto">
            <a:xfrm>
              <a:off x="3216" y="225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543" name="Oval 7"/>
            <p:cNvSpPr>
              <a:spLocks noChangeArrowheads="1"/>
            </p:cNvSpPr>
            <p:nvPr/>
          </p:nvSpPr>
          <p:spPr bwMode="auto">
            <a:xfrm>
              <a:off x="2640" y="1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4544" name="Oval 8"/>
            <p:cNvSpPr>
              <a:spLocks noChangeArrowheads="1"/>
            </p:cNvSpPr>
            <p:nvPr/>
          </p:nvSpPr>
          <p:spPr bwMode="auto">
            <a:xfrm>
              <a:off x="3456" y="139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64545" name="AutoShape 9"/>
            <p:cNvCxnSpPr>
              <a:cxnSpLocks noChangeShapeType="1"/>
              <a:stCxn id="64540" idx="7"/>
              <a:endCxn id="64544" idx="2"/>
            </p:cNvCxnSpPr>
            <p:nvPr/>
          </p:nvCxnSpPr>
          <p:spPr bwMode="auto">
            <a:xfrm flipV="1">
              <a:off x="2365" y="1512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46" name="AutoShape 10"/>
            <p:cNvCxnSpPr>
              <a:cxnSpLocks noChangeShapeType="1"/>
              <a:stCxn id="64543" idx="6"/>
              <a:endCxn id="64544" idx="3"/>
            </p:cNvCxnSpPr>
            <p:nvPr/>
          </p:nvCxnSpPr>
          <p:spPr bwMode="auto">
            <a:xfrm flipV="1">
              <a:off x="2880" y="1597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47" name="AutoShape 11"/>
            <p:cNvCxnSpPr>
              <a:cxnSpLocks noChangeShapeType="1"/>
              <a:stCxn id="64540" idx="4"/>
              <a:endCxn id="64541" idx="0"/>
            </p:cNvCxnSpPr>
            <p:nvPr/>
          </p:nvCxnSpPr>
          <p:spPr bwMode="auto">
            <a:xfrm>
              <a:off x="2280" y="1824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48" name="AutoShape 12"/>
            <p:cNvCxnSpPr>
              <a:cxnSpLocks noChangeShapeType="1"/>
              <a:stCxn id="64540" idx="5"/>
              <a:endCxn id="64543" idx="2"/>
            </p:cNvCxnSpPr>
            <p:nvPr/>
          </p:nvCxnSpPr>
          <p:spPr bwMode="auto">
            <a:xfrm>
              <a:off x="2365" y="1789"/>
              <a:ext cx="275" cy="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49" name="AutoShape 13"/>
            <p:cNvCxnSpPr>
              <a:cxnSpLocks noChangeShapeType="1"/>
              <a:stCxn id="64541" idx="7"/>
              <a:endCxn id="64543" idx="3"/>
            </p:cNvCxnSpPr>
            <p:nvPr/>
          </p:nvCxnSpPr>
          <p:spPr bwMode="auto">
            <a:xfrm flipV="1">
              <a:off x="2509" y="1933"/>
              <a:ext cx="166" cy="5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0" name="AutoShape 14"/>
            <p:cNvCxnSpPr>
              <a:cxnSpLocks noChangeShapeType="1"/>
              <a:stCxn id="64543" idx="5"/>
              <a:endCxn id="64542" idx="1"/>
            </p:cNvCxnSpPr>
            <p:nvPr/>
          </p:nvCxnSpPr>
          <p:spPr bwMode="auto">
            <a:xfrm>
              <a:off x="2845" y="1933"/>
              <a:ext cx="406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1" name="AutoShape 15"/>
            <p:cNvCxnSpPr>
              <a:cxnSpLocks noChangeShapeType="1"/>
              <a:stCxn id="64544" idx="4"/>
              <a:endCxn id="64542" idx="0"/>
            </p:cNvCxnSpPr>
            <p:nvPr/>
          </p:nvCxnSpPr>
          <p:spPr bwMode="auto">
            <a:xfrm flipH="1">
              <a:off x="3336" y="1632"/>
              <a:ext cx="240" cy="6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52" name="AutoShape 16"/>
            <p:cNvCxnSpPr>
              <a:cxnSpLocks noChangeShapeType="1"/>
              <a:stCxn id="64542" idx="2"/>
              <a:endCxn id="64541" idx="6"/>
            </p:cNvCxnSpPr>
            <p:nvPr/>
          </p:nvCxnSpPr>
          <p:spPr bwMode="auto">
            <a:xfrm flipH="1">
              <a:off x="2544" y="2376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53" name="Text Box 17"/>
            <p:cNvSpPr txBox="1">
              <a:spLocks noChangeArrowheads="1"/>
            </p:cNvSpPr>
            <p:nvPr/>
          </p:nvSpPr>
          <p:spPr bwMode="auto">
            <a:xfrm>
              <a:off x="2438" y="161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4554" name="Text Box 18"/>
            <p:cNvSpPr txBox="1">
              <a:spLocks noChangeArrowheads="1"/>
            </p:cNvSpPr>
            <p:nvPr/>
          </p:nvSpPr>
          <p:spPr bwMode="auto">
            <a:xfrm>
              <a:off x="2448" y="19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55" name="Text Box 19"/>
            <p:cNvSpPr txBox="1">
              <a:spLocks noChangeArrowheads="1"/>
            </p:cNvSpPr>
            <p:nvPr/>
          </p:nvSpPr>
          <p:spPr bwMode="auto">
            <a:xfrm>
              <a:off x="2172" y="19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556" name="Text Box 20"/>
            <p:cNvSpPr txBox="1">
              <a:spLocks noChangeArrowheads="1"/>
            </p:cNvSpPr>
            <p:nvPr/>
          </p:nvSpPr>
          <p:spPr bwMode="auto">
            <a:xfrm>
              <a:off x="2780" y="134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4557" name="Text Box 21"/>
            <p:cNvSpPr txBox="1">
              <a:spLocks noChangeArrowheads="1"/>
            </p:cNvSpPr>
            <p:nvPr/>
          </p:nvSpPr>
          <p:spPr bwMode="auto">
            <a:xfrm>
              <a:off x="2972" y="159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558" name="Text Box 22"/>
            <p:cNvSpPr txBox="1">
              <a:spLocks noChangeArrowheads="1"/>
            </p:cNvSpPr>
            <p:nvPr/>
          </p:nvSpPr>
          <p:spPr bwMode="auto">
            <a:xfrm>
              <a:off x="2972" y="188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59" name="Text Box 23"/>
            <p:cNvSpPr txBox="1">
              <a:spLocks noChangeArrowheads="1"/>
            </p:cNvSpPr>
            <p:nvPr/>
          </p:nvSpPr>
          <p:spPr bwMode="auto">
            <a:xfrm>
              <a:off x="2780" y="2265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560" name="Text Box 24"/>
            <p:cNvSpPr txBox="1">
              <a:spLocks noChangeArrowheads="1"/>
            </p:cNvSpPr>
            <p:nvPr/>
          </p:nvSpPr>
          <p:spPr bwMode="auto">
            <a:xfrm>
              <a:off x="3456" y="188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858000" y="2209800"/>
            <a:ext cx="2438400" cy="2057400"/>
            <a:chOff x="3360" y="1392"/>
            <a:chExt cx="1536" cy="1296"/>
          </a:xfrm>
        </p:grpSpPr>
        <p:sp>
          <p:nvSpPr>
            <p:cNvPr id="64519" name="Oval 26"/>
            <p:cNvSpPr>
              <a:spLocks noChangeArrowheads="1"/>
            </p:cNvSpPr>
            <p:nvPr/>
          </p:nvSpPr>
          <p:spPr bwMode="auto">
            <a:xfrm>
              <a:off x="3360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4520" name="Oval 27"/>
            <p:cNvSpPr>
              <a:spLocks noChangeArrowheads="1"/>
            </p:cNvSpPr>
            <p:nvPr/>
          </p:nvSpPr>
          <p:spPr bwMode="auto">
            <a:xfrm>
              <a:off x="3504" y="244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4521" name="Oval 28"/>
            <p:cNvSpPr>
              <a:spLocks noChangeArrowheads="1"/>
            </p:cNvSpPr>
            <p:nvPr/>
          </p:nvSpPr>
          <p:spPr bwMode="auto">
            <a:xfrm>
              <a:off x="4416" y="230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522" name="Oval 29"/>
            <p:cNvSpPr>
              <a:spLocks noChangeArrowheads="1"/>
            </p:cNvSpPr>
            <p:nvPr/>
          </p:nvSpPr>
          <p:spPr bwMode="auto">
            <a:xfrm>
              <a:off x="3840" y="177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4523" name="Oval 30"/>
            <p:cNvSpPr>
              <a:spLocks noChangeArrowheads="1"/>
            </p:cNvSpPr>
            <p:nvPr/>
          </p:nvSpPr>
          <p:spPr bwMode="auto">
            <a:xfrm>
              <a:off x="4656" y="144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64524" name="AutoShape 31"/>
            <p:cNvCxnSpPr>
              <a:cxnSpLocks noChangeShapeType="1"/>
              <a:stCxn id="64519" idx="7"/>
              <a:endCxn id="64523" idx="2"/>
            </p:cNvCxnSpPr>
            <p:nvPr/>
          </p:nvCxnSpPr>
          <p:spPr bwMode="auto">
            <a:xfrm flipV="1">
              <a:off x="3565" y="1560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25" name="AutoShape 32"/>
            <p:cNvCxnSpPr>
              <a:cxnSpLocks noChangeShapeType="1"/>
              <a:stCxn id="64522" idx="6"/>
              <a:endCxn id="64523" idx="3"/>
            </p:cNvCxnSpPr>
            <p:nvPr/>
          </p:nvCxnSpPr>
          <p:spPr bwMode="auto">
            <a:xfrm flipV="1">
              <a:off x="4080" y="1645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26" name="AutoShape 33"/>
            <p:cNvCxnSpPr>
              <a:cxnSpLocks noChangeShapeType="1"/>
              <a:stCxn id="64519" idx="4"/>
              <a:endCxn id="64520" idx="0"/>
            </p:cNvCxnSpPr>
            <p:nvPr/>
          </p:nvCxnSpPr>
          <p:spPr bwMode="auto">
            <a:xfrm>
              <a:off x="3480" y="1872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4527" name="AutoShape 34"/>
            <p:cNvCxnSpPr>
              <a:cxnSpLocks noChangeShapeType="1"/>
              <a:stCxn id="64519" idx="5"/>
              <a:endCxn id="64522" idx="2"/>
            </p:cNvCxnSpPr>
            <p:nvPr/>
          </p:nvCxnSpPr>
          <p:spPr bwMode="auto">
            <a:xfrm>
              <a:off x="3565" y="1837"/>
              <a:ext cx="275" cy="59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4528" name="AutoShape 35"/>
            <p:cNvCxnSpPr>
              <a:cxnSpLocks noChangeShapeType="1"/>
              <a:stCxn id="64520" idx="7"/>
              <a:endCxn id="64522" idx="3"/>
            </p:cNvCxnSpPr>
            <p:nvPr/>
          </p:nvCxnSpPr>
          <p:spPr bwMode="auto">
            <a:xfrm flipV="1">
              <a:off x="3709" y="1981"/>
              <a:ext cx="166" cy="502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4529" name="AutoShape 36"/>
            <p:cNvCxnSpPr>
              <a:cxnSpLocks noChangeShapeType="1"/>
              <a:stCxn id="64522" idx="5"/>
              <a:endCxn id="64521" idx="1"/>
            </p:cNvCxnSpPr>
            <p:nvPr/>
          </p:nvCxnSpPr>
          <p:spPr bwMode="auto">
            <a:xfrm>
              <a:off x="4045" y="1981"/>
              <a:ext cx="406" cy="358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4530" name="AutoShape 37"/>
            <p:cNvCxnSpPr>
              <a:cxnSpLocks noChangeShapeType="1"/>
              <a:stCxn id="64523" idx="4"/>
              <a:endCxn id="64521" idx="0"/>
            </p:cNvCxnSpPr>
            <p:nvPr/>
          </p:nvCxnSpPr>
          <p:spPr bwMode="auto">
            <a:xfrm flipH="1">
              <a:off x="4536" y="1680"/>
              <a:ext cx="240" cy="624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4531" name="AutoShape 38"/>
            <p:cNvCxnSpPr>
              <a:cxnSpLocks noChangeShapeType="1"/>
              <a:stCxn id="64521" idx="2"/>
              <a:endCxn id="64520" idx="6"/>
            </p:cNvCxnSpPr>
            <p:nvPr/>
          </p:nvCxnSpPr>
          <p:spPr bwMode="auto">
            <a:xfrm flipH="1">
              <a:off x="3744" y="2424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4532" name="Text Box 39"/>
            <p:cNvSpPr txBox="1">
              <a:spLocks noChangeArrowheads="1"/>
            </p:cNvSpPr>
            <p:nvPr/>
          </p:nvSpPr>
          <p:spPr bwMode="auto">
            <a:xfrm>
              <a:off x="3638" y="1665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4533" name="Text Box 40"/>
            <p:cNvSpPr txBox="1">
              <a:spLocks noChangeArrowheads="1"/>
            </p:cNvSpPr>
            <p:nvPr/>
          </p:nvSpPr>
          <p:spPr bwMode="auto">
            <a:xfrm>
              <a:off x="3648" y="2025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34" name="Text Box 41"/>
            <p:cNvSpPr txBox="1">
              <a:spLocks noChangeArrowheads="1"/>
            </p:cNvSpPr>
            <p:nvPr/>
          </p:nvSpPr>
          <p:spPr bwMode="auto">
            <a:xfrm>
              <a:off x="3372" y="2025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535" name="Text Box 42"/>
            <p:cNvSpPr txBox="1">
              <a:spLocks noChangeArrowheads="1"/>
            </p:cNvSpPr>
            <p:nvPr/>
          </p:nvSpPr>
          <p:spPr bwMode="auto">
            <a:xfrm>
              <a:off x="3980" y="139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4536" name="Text Box 43"/>
            <p:cNvSpPr txBox="1">
              <a:spLocks noChangeArrowheads="1"/>
            </p:cNvSpPr>
            <p:nvPr/>
          </p:nvSpPr>
          <p:spPr bwMode="auto">
            <a:xfrm>
              <a:off x="4172" y="164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4537" name="Text Box 44"/>
            <p:cNvSpPr txBox="1">
              <a:spLocks noChangeArrowheads="1"/>
            </p:cNvSpPr>
            <p:nvPr/>
          </p:nvSpPr>
          <p:spPr bwMode="auto">
            <a:xfrm>
              <a:off x="4172" y="1929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4538" name="Text Box 45"/>
            <p:cNvSpPr txBox="1">
              <a:spLocks noChangeArrowheads="1"/>
            </p:cNvSpPr>
            <p:nvPr/>
          </p:nvSpPr>
          <p:spPr bwMode="auto">
            <a:xfrm>
              <a:off x="3980" y="231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4539" name="Text Box 46"/>
            <p:cNvSpPr txBox="1">
              <a:spLocks noChangeArrowheads="1"/>
            </p:cNvSpPr>
            <p:nvPr/>
          </p:nvSpPr>
          <p:spPr bwMode="auto">
            <a:xfrm>
              <a:off x="4656" y="1929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64517" name="AutoShape 47"/>
          <p:cNvSpPr>
            <a:spLocks noChangeArrowheads="1"/>
          </p:cNvSpPr>
          <p:nvPr/>
        </p:nvSpPr>
        <p:spPr bwMode="auto">
          <a:xfrm>
            <a:off x="5562600" y="3200400"/>
            <a:ext cx="1066800" cy="381000"/>
          </a:xfrm>
          <a:prstGeom prst="rightArrow">
            <a:avLst>
              <a:gd name="adj1" fmla="val 50000"/>
              <a:gd name="adj2" fmla="val 1050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8" name="Rectangle 48"/>
          <p:cNvSpPr>
            <a:spLocks noChangeArrowheads="1"/>
          </p:cNvSpPr>
          <p:nvPr/>
        </p:nvSpPr>
        <p:spPr bwMode="auto">
          <a:xfrm>
            <a:off x="1847850" y="3333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BD582C"/>
                </a:solidFill>
                <a:latin typeface="Times New Roman" pitchFamily="18" charset="0"/>
              </a:rPr>
              <a:t>Minimum Spanning Tree (MST)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MST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557338"/>
            <a:ext cx="8178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	Any time you want to visit all vertices in a graph at minimum cost (e.g., wire routing on printed circuit boards, sewer pipe layout, road planning…)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/>
              <a:t>	Design of Communication Networks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2711451" y="386080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384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Minimum Spanning Trees:</a:t>
            </a:r>
            <a:br>
              <a:rPr lang="en-US" dirty="0"/>
            </a:br>
            <a:r>
              <a:rPr lang="en-US" dirty="0"/>
              <a:t>Prim’s Algorithm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25171" y="4140108"/>
            <a:ext cx="2438400" cy="2057400"/>
            <a:chOff x="2160" y="1344"/>
            <a:chExt cx="1536" cy="1296"/>
          </a:xfrm>
        </p:grpSpPr>
        <p:sp>
          <p:nvSpPr>
            <p:cNvPr id="67590" name="Oval 5"/>
            <p:cNvSpPr>
              <a:spLocks noChangeArrowheads="1"/>
            </p:cNvSpPr>
            <p:nvPr/>
          </p:nvSpPr>
          <p:spPr bwMode="auto">
            <a:xfrm>
              <a:off x="2160" y="158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7591" name="Oval 6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7592" name="Oval 7"/>
            <p:cNvSpPr>
              <a:spLocks noChangeArrowheads="1"/>
            </p:cNvSpPr>
            <p:nvPr/>
          </p:nvSpPr>
          <p:spPr bwMode="auto">
            <a:xfrm>
              <a:off x="3216" y="225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7593" name="Oval 8"/>
            <p:cNvSpPr>
              <a:spLocks noChangeArrowheads="1"/>
            </p:cNvSpPr>
            <p:nvPr/>
          </p:nvSpPr>
          <p:spPr bwMode="auto">
            <a:xfrm>
              <a:off x="2640" y="1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594" name="Oval 9"/>
            <p:cNvSpPr>
              <a:spLocks noChangeArrowheads="1"/>
            </p:cNvSpPr>
            <p:nvPr/>
          </p:nvSpPr>
          <p:spPr bwMode="auto">
            <a:xfrm>
              <a:off x="3456" y="139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67595" name="AutoShape 10"/>
            <p:cNvCxnSpPr>
              <a:cxnSpLocks noChangeShapeType="1"/>
              <a:stCxn id="67590" idx="7"/>
              <a:endCxn id="67594" idx="2"/>
            </p:cNvCxnSpPr>
            <p:nvPr/>
          </p:nvCxnSpPr>
          <p:spPr bwMode="auto">
            <a:xfrm flipV="1">
              <a:off x="2365" y="1512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6" name="AutoShape 11"/>
            <p:cNvCxnSpPr>
              <a:cxnSpLocks noChangeShapeType="1"/>
              <a:stCxn id="67593" idx="6"/>
              <a:endCxn id="67594" idx="3"/>
            </p:cNvCxnSpPr>
            <p:nvPr/>
          </p:nvCxnSpPr>
          <p:spPr bwMode="auto">
            <a:xfrm flipV="1">
              <a:off x="2880" y="1597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7" name="AutoShape 12"/>
            <p:cNvCxnSpPr>
              <a:cxnSpLocks noChangeShapeType="1"/>
              <a:stCxn id="67590" idx="4"/>
              <a:endCxn id="67591" idx="0"/>
            </p:cNvCxnSpPr>
            <p:nvPr/>
          </p:nvCxnSpPr>
          <p:spPr bwMode="auto">
            <a:xfrm>
              <a:off x="2280" y="1824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8" name="AutoShape 13"/>
            <p:cNvCxnSpPr>
              <a:cxnSpLocks noChangeShapeType="1"/>
              <a:stCxn id="67590" idx="5"/>
              <a:endCxn id="67593" idx="2"/>
            </p:cNvCxnSpPr>
            <p:nvPr/>
          </p:nvCxnSpPr>
          <p:spPr bwMode="auto">
            <a:xfrm>
              <a:off x="2365" y="1789"/>
              <a:ext cx="275" cy="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599" name="AutoShape 14"/>
            <p:cNvCxnSpPr>
              <a:cxnSpLocks noChangeShapeType="1"/>
              <a:stCxn id="67591" idx="7"/>
              <a:endCxn id="67593" idx="3"/>
            </p:cNvCxnSpPr>
            <p:nvPr/>
          </p:nvCxnSpPr>
          <p:spPr bwMode="auto">
            <a:xfrm flipV="1">
              <a:off x="2509" y="1933"/>
              <a:ext cx="166" cy="5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0" name="AutoShape 15"/>
            <p:cNvCxnSpPr>
              <a:cxnSpLocks noChangeShapeType="1"/>
              <a:stCxn id="67593" idx="5"/>
              <a:endCxn id="67592" idx="1"/>
            </p:cNvCxnSpPr>
            <p:nvPr/>
          </p:nvCxnSpPr>
          <p:spPr bwMode="auto">
            <a:xfrm>
              <a:off x="2845" y="1933"/>
              <a:ext cx="406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1" name="AutoShape 16"/>
            <p:cNvCxnSpPr>
              <a:cxnSpLocks noChangeShapeType="1"/>
              <a:stCxn id="67594" idx="4"/>
              <a:endCxn id="67592" idx="0"/>
            </p:cNvCxnSpPr>
            <p:nvPr/>
          </p:nvCxnSpPr>
          <p:spPr bwMode="auto">
            <a:xfrm flipH="1">
              <a:off x="3336" y="1632"/>
              <a:ext cx="240" cy="6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7602" name="AutoShape 17"/>
            <p:cNvCxnSpPr>
              <a:cxnSpLocks noChangeShapeType="1"/>
              <a:stCxn id="67592" idx="2"/>
              <a:endCxn id="67591" idx="6"/>
            </p:cNvCxnSpPr>
            <p:nvPr/>
          </p:nvCxnSpPr>
          <p:spPr bwMode="auto">
            <a:xfrm flipH="1">
              <a:off x="2544" y="2376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7603" name="Text Box 18"/>
            <p:cNvSpPr txBox="1">
              <a:spLocks noChangeArrowheads="1"/>
            </p:cNvSpPr>
            <p:nvPr/>
          </p:nvSpPr>
          <p:spPr bwMode="auto">
            <a:xfrm>
              <a:off x="2438" y="161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604" name="Text Box 19"/>
            <p:cNvSpPr txBox="1">
              <a:spLocks noChangeArrowheads="1"/>
            </p:cNvSpPr>
            <p:nvPr/>
          </p:nvSpPr>
          <p:spPr bwMode="auto">
            <a:xfrm>
              <a:off x="2448" y="19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05" name="Text Box 20"/>
            <p:cNvSpPr txBox="1">
              <a:spLocks noChangeArrowheads="1"/>
            </p:cNvSpPr>
            <p:nvPr/>
          </p:nvSpPr>
          <p:spPr bwMode="auto">
            <a:xfrm>
              <a:off x="2172" y="19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606" name="Text Box 21"/>
            <p:cNvSpPr txBox="1">
              <a:spLocks noChangeArrowheads="1"/>
            </p:cNvSpPr>
            <p:nvPr/>
          </p:nvSpPr>
          <p:spPr bwMode="auto">
            <a:xfrm>
              <a:off x="2780" y="1344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7607" name="Text Box 22"/>
            <p:cNvSpPr txBox="1">
              <a:spLocks noChangeArrowheads="1"/>
            </p:cNvSpPr>
            <p:nvPr/>
          </p:nvSpPr>
          <p:spPr bwMode="auto">
            <a:xfrm>
              <a:off x="2972" y="1593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608" name="Text Box 23"/>
            <p:cNvSpPr txBox="1">
              <a:spLocks noChangeArrowheads="1"/>
            </p:cNvSpPr>
            <p:nvPr/>
          </p:nvSpPr>
          <p:spPr bwMode="auto">
            <a:xfrm>
              <a:off x="2972" y="188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609" name="Text Box 24"/>
            <p:cNvSpPr txBox="1">
              <a:spLocks noChangeArrowheads="1"/>
            </p:cNvSpPr>
            <p:nvPr/>
          </p:nvSpPr>
          <p:spPr bwMode="auto">
            <a:xfrm>
              <a:off x="2780" y="2265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610" name="Text Box 25"/>
            <p:cNvSpPr txBox="1">
              <a:spLocks noChangeArrowheads="1"/>
            </p:cNvSpPr>
            <p:nvPr/>
          </p:nvSpPr>
          <p:spPr bwMode="auto">
            <a:xfrm>
              <a:off x="3456" y="188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0546080" y="5715762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45F31-C7F5-B6AC-A5FC-141E23AFBE96}"/>
              </a:ext>
            </a:extLst>
          </p:cNvPr>
          <p:cNvSpPr txBox="1"/>
          <p:nvPr/>
        </p:nvSpPr>
        <p:spPr>
          <a:xfrm>
            <a:off x="1172718" y="1860911"/>
            <a:ext cx="99829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Prim's algorithm is a minimum spanning tree algorithm that takes a graph as input and finds the subset of the edges of that graph which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Form a tree that includes every vertex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Has the minimum sum of weights among all the trees that can be formed from the graph</a:t>
            </a:r>
            <a:endParaRPr lang="en-P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B4C4D-13E6-C01A-BA19-6E73ECB52FAE}"/>
              </a:ext>
            </a:extLst>
          </p:cNvPr>
          <p:cNvSpPr txBox="1"/>
          <p:nvPr/>
        </p:nvSpPr>
        <p:spPr>
          <a:xfrm>
            <a:off x="1172718" y="3874817"/>
            <a:ext cx="7370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falls under a class of algorithms called greedy algorithms that find the local optimum in the hopes of finding a global optimum.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7179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1395</Words>
  <Application>Microsoft Office PowerPoint</Application>
  <PresentationFormat>Widescreen</PresentationFormat>
  <Paragraphs>256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굴림</vt:lpstr>
      <vt:lpstr>Arial</vt:lpstr>
      <vt:lpstr>Calibri</vt:lpstr>
      <vt:lpstr>Calibri Light</vt:lpstr>
      <vt:lpstr>euclid_circular_a</vt:lpstr>
      <vt:lpstr>Symbol</vt:lpstr>
      <vt:lpstr>Times New Roman</vt:lpstr>
      <vt:lpstr>Retrospect</vt:lpstr>
      <vt:lpstr>Applications of Graph    1. Shortest Paths 2. Minimum Spanning Trees </vt:lpstr>
      <vt:lpstr>Problem: Laying Telephone Wire</vt:lpstr>
      <vt:lpstr>Wiring: First Approach</vt:lpstr>
      <vt:lpstr>Wiring: Better Approach</vt:lpstr>
      <vt:lpstr>Minimum Spanning Tree</vt:lpstr>
      <vt:lpstr>Minimum Spanning Tree (MST)</vt:lpstr>
      <vt:lpstr>PowerPoint Presentation</vt:lpstr>
      <vt:lpstr>Applications of MST</vt:lpstr>
      <vt:lpstr>Finding Minimum Spanning Trees: Prim’s Algorithm</vt:lpstr>
      <vt:lpstr>Finding Minimum Spanning Trees: Prim’s Algorithm</vt:lpstr>
      <vt:lpstr>Prim’s Algorithm</vt:lpstr>
      <vt:lpstr>Prim’s Algorithm</vt:lpstr>
      <vt:lpstr>Prim’s Algorithm: Example</vt:lpstr>
      <vt:lpstr>Prim’s Algorithm: Example</vt:lpstr>
      <vt:lpstr>Prim’s Algorithm: Example</vt:lpstr>
      <vt:lpstr>Prim’s Algorithm: Example</vt:lpstr>
      <vt:lpstr>Prim’s Algorithm: Example</vt:lpstr>
      <vt:lpstr>Prim’s Algorithm: Example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Algorithm: Example</vt:lpstr>
      <vt:lpstr>Kruskal’s Algorithm: Example</vt:lpstr>
      <vt:lpstr>Kruskal’s Algorithm: Example</vt:lpstr>
      <vt:lpstr>Kruskal’s Algorithm: Example</vt:lpstr>
      <vt:lpstr>Kruskal’s Algorithm: Example</vt:lpstr>
      <vt:lpstr>Kruskal’s Algorithm: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Graph    1. Shortest Paths 2. Minimum Spanning Trees </dc:title>
  <dc:creator>Bostan  Khan</dc:creator>
  <cp:lastModifiedBy>Bostan  Khan</cp:lastModifiedBy>
  <cp:revision>1</cp:revision>
  <dcterms:created xsi:type="dcterms:W3CDTF">2024-05-05T05:25:37Z</dcterms:created>
  <dcterms:modified xsi:type="dcterms:W3CDTF">2024-05-05T10:56:59Z</dcterms:modified>
</cp:coreProperties>
</file>