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9" r:id="rId5"/>
    <p:sldId id="262" r:id="rId6"/>
    <p:sldId id="320" r:id="rId7"/>
    <p:sldId id="263" r:id="rId8"/>
    <p:sldId id="264" r:id="rId9"/>
    <p:sldId id="322" r:id="rId10"/>
    <p:sldId id="306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07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FF7DD8-236A-4B79-9490-91D2448E121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D8AC07B-1EC3-4981-8AA7-C5B895472ABB}">
      <dgm:prSet/>
      <dgm:spPr/>
      <dgm:t>
        <a:bodyPr/>
        <a:lstStyle/>
        <a:p>
          <a:r>
            <a:rPr lang="en-US"/>
            <a:t>3.5 Million High School Students in Pakistan </a:t>
          </a:r>
        </a:p>
      </dgm:t>
    </dgm:pt>
    <dgm:pt modelId="{7CDB2CAA-5F89-4AC7-B3D4-4919311ED691}" type="parTrans" cxnId="{9781CBBF-A51F-43A5-A91C-877AB3242AC4}">
      <dgm:prSet/>
      <dgm:spPr/>
      <dgm:t>
        <a:bodyPr/>
        <a:lstStyle/>
        <a:p>
          <a:endParaRPr lang="en-US"/>
        </a:p>
      </dgm:t>
    </dgm:pt>
    <dgm:pt modelId="{039AC6CB-E1F8-4337-8918-A0EADD381785}" type="sibTrans" cxnId="{9781CBBF-A51F-43A5-A91C-877AB3242AC4}">
      <dgm:prSet/>
      <dgm:spPr/>
      <dgm:t>
        <a:bodyPr/>
        <a:lstStyle/>
        <a:p>
          <a:endParaRPr lang="en-US"/>
        </a:p>
      </dgm:t>
    </dgm:pt>
    <dgm:pt modelId="{8642BE0F-446F-4AF9-818C-6CA8EE4746E5}">
      <dgm:prSet/>
      <dgm:spPr/>
      <dgm:t>
        <a:bodyPr/>
        <a:lstStyle/>
        <a:p>
          <a:r>
            <a:rPr lang="en-US"/>
            <a:t>40% in Private Schools</a:t>
          </a:r>
        </a:p>
      </dgm:t>
    </dgm:pt>
    <dgm:pt modelId="{B41CC134-C4B4-439E-9D60-3E27A6A0118B}" type="parTrans" cxnId="{50AAC5CD-9DA9-4AF1-A2A2-861017A48121}">
      <dgm:prSet/>
      <dgm:spPr/>
      <dgm:t>
        <a:bodyPr/>
        <a:lstStyle/>
        <a:p>
          <a:endParaRPr lang="en-US"/>
        </a:p>
      </dgm:t>
    </dgm:pt>
    <dgm:pt modelId="{ECC971A9-42F5-44DA-9400-1D6A5EB1679F}" type="sibTrans" cxnId="{50AAC5CD-9DA9-4AF1-A2A2-861017A48121}">
      <dgm:prSet/>
      <dgm:spPr/>
      <dgm:t>
        <a:bodyPr/>
        <a:lstStyle/>
        <a:p>
          <a:endParaRPr lang="en-US"/>
        </a:p>
      </dgm:t>
    </dgm:pt>
    <dgm:pt modelId="{1E9EE331-13D6-4A19-88DB-5BB7856F59EF}">
      <dgm:prSet/>
      <dgm:spPr/>
      <dgm:t>
        <a:bodyPr/>
        <a:lstStyle/>
        <a:p>
          <a:r>
            <a:rPr lang="en-US"/>
            <a:t>Over 40,000 Private Schools </a:t>
          </a:r>
        </a:p>
      </dgm:t>
    </dgm:pt>
    <dgm:pt modelId="{4BB5587B-184C-45F1-9A50-88FCDC1FA4F6}" type="parTrans" cxnId="{F7FDE294-B398-4111-AB63-4C9A8CC17EC2}">
      <dgm:prSet/>
      <dgm:spPr/>
      <dgm:t>
        <a:bodyPr/>
        <a:lstStyle/>
        <a:p>
          <a:endParaRPr lang="en-US"/>
        </a:p>
      </dgm:t>
    </dgm:pt>
    <dgm:pt modelId="{964E64CB-0AB3-4023-ADCC-11AD7E3FCF49}" type="sibTrans" cxnId="{F7FDE294-B398-4111-AB63-4C9A8CC17EC2}">
      <dgm:prSet/>
      <dgm:spPr/>
      <dgm:t>
        <a:bodyPr/>
        <a:lstStyle/>
        <a:p>
          <a:endParaRPr lang="en-US"/>
        </a:p>
      </dgm:t>
    </dgm:pt>
    <dgm:pt modelId="{5C7839F5-A5CF-4096-9176-318BC05B2597}">
      <dgm:prSet/>
      <dgm:spPr/>
      <dgm:t>
        <a:bodyPr/>
        <a:lstStyle/>
        <a:p>
          <a:r>
            <a:rPr lang="en-US"/>
            <a:t>Capture 1% of Market (35,000) in First 3 Years at 1000 PKR per test  </a:t>
          </a:r>
        </a:p>
      </dgm:t>
    </dgm:pt>
    <dgm:pt modelId="{EA2B93A9-14AD-4283-9363-A22C4B630E80}" type="parTrans" cxnId="{91AC95C9-A1CF-4E3E-BCB8-A10D8DA467DD}">
      <dgm:prSet/>
      <dgm:spPr/>
      <dgm:t>
        <a:bodyPr/>
        <a:lstStyle/>
        <a:p>
          <a:endParaRPr lang="en-US"/>
        </a:p>
      </dgm:t>
    </dgm:pt>
    <dgm:pt modelId="{68829F75-C697-45C4-9039-753559E17827}" type="sibTrans" cxnId="{91AC95C9-A1CF-4E3E-BCB8-A10D8DA467DD}">
      <dgm:prSet/>
      <dgm:spPr/>
      <dgm:t>
        <a:bodyPr/>
        <a:lstStyle/>
        <a:p>
          <a:endParaRPr lang="en-US"/>
        </a:p>
      </dgm:t>
    </dgm:pt>
    <dgm:pt modelId="{3C509252-3D5C-49AB-BDEB-1C1A8713A573}">
      <dgm:prSet/>
      <dgm:spPr/>
      <dgm:t>
        <a:bodyPr/>
        <a:lstStyle/>
        <a:p>
          <a:r>
            <a:rPr lang="en-US"/>
            <a:t>Revenue of 35 Million PKR   </a:t>
          </a:r>
        </a:p>
      </dgm:t>
    </dgm:pt>
    <dgm:pt modelId="{442F085A-06DD-4EF6-843F-AC7CAB43C31E}" type="parTrans" cxnId="{1C64938A-F6A1-4D67-940A-4551BA068B90}">
      <dgm:prSet/>
      <dgm:spPr/>
      <dgm:t>
        <a:bodyPr/>
        <a:lstStyle/>
        <a:p>
          <a:endParaRPr lang="en-US"/>
        </a:p>
      </dgm:t>
    </dgm:pt>
    <dgm:pt modelId="{216A6895-26B8-4BC7-8A71-C67BB2EFF136}" type="sibTrans" cxnId="{1C64938A-F6A1-4D67-940A-4551BA068B90}">
      <dgm:prSet/>
      <dgm:spPr/>
      <dgm:t>
        <a:bodyPr/>
        <a:lstStyle/>
        <a:p>
          <a:endParaRPr lang="en-US"/>
        </a:p>
      </dgm:t>
    </dgm:pt>
    <dgm:pt modelId="{A0D69993-438B-4659-8D8C-A10860797661}">
      <dgm:prSet/>
      <dgm:spPr/>
      <dgm:t>
        <a:bodyPr/>
        <a:lstStyle/>
        <a:p>
          <a:r>
            <a:rPr lang="en-US"/>
            <a:t>We are going to be focused on Differentiation </a:t>
          </a:r>
        </a:p>
      </dgm:t>
    </dgm:pt>
    <dgm:pt modelId="{A3639610-2156-4427-A398-F89C35FCEFBC}" type="parTrans" cxnId="{44B606F5-B466-4F7F-90B6-D22C775A64F7}">
      <dgm:prSet/>
      <dgm:spPr/>
      <dgm:t>
        <a:bodyPr/>
        <a:lstStyle/>
        <a:p>
          <a:endParaRPr lang="en-US"/>
        </a:p>
      </dgm:t>
    </dgm:pt>
    <dgm:pt modelId="{CB1D404F-A621-4364-9532-B7FF24310604}" type="sibTrans" cxnId="{44B606F5-B466-4F7F-90B6-D22C775A64F7}">
      <dgm:prSet/>
      <dgm:spPr/>
      <dgm:t>
        <a:bodyPr/>
        <a:lstStyle/>
        <a:p>
          <a:endParaRPr lang="en-US"/>
        </a:p>
      </dgm:t>
    </dgm:pt>
    <dgm:pt modelId="{F55641C4-3BE0-42F6-88E7-AF5902C3F69F}" type="pres">
      <dgm:prSet presAssocID="{DBFF7DD8-236A-4B79-9490-91D2448E1219}" presName="root" presStyleCnt="0">
        <dgm:presLayoutVars>
          <dgm:dir/>
          <dgm:resizeHandles val="exact"/>
        </dgm:presLayoutVars>
      </dgm:prSet>
      <dgm:spPr/>
    </dgm:pt>
    <dgm:pt modelId="{253A10A4-D324-49C1-86FF-E53FE0F5DD52}" type="pres">
      <dgm:prSet presAssocID="{9D8AC07B-1EC3-4981-8AA7-C5B895472ABB}" presName="compNode" presStyleCnt="0"/>
      <dgm:spPr/>
    </dgm:pt>
    <dgm:pt modelId="{F6ACAC73-E512-4626-8D27-18ED7C5110EF}" type="pres">
      <dgm:prSet presAssocID="{9D8AC07B-1EC3-4981-8AA7-C5B895472ABB}" presName="bgRect" presStyleLbl="bgShp" presStyleIdx="0" presStyleCnt="6"/>
      <dgm:spPr/>
    </dgm:pt>
    <dgm:pt modelId="{F8DD463E-1FDA-43B3-B503-E98BECE6F3C5}" type="pres">
      <dgm:prSet presAssocID="{9D8AC07B-1EC3-4981-8AA7-C5B895472A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5707FA2-4BD7-4A07-A4D5-CFF17028F674}" type="pres">
      <dgm:prSet presAssocID="{9D8AC07B-1EC3-4981-8AA7-C5B895472ABB}" presName="spaceRect" presStyleCnt="0"/>
      <dgm:spPr/>
    </dgm:pt>
    <dgm:pt modelId="{595B1B32-DA76-4C9D-8DCD-445EA0991787}" type="pres">
      <dgm:prSet presAssocID="{9D8AC07B-1EC3-4981-8AA7-C5B895472ABB}" presName="parTx" presStyleLbl="revTx" presStyleIdx="0" presStyleCnt="6">
        <dgm:presLayoutVars>
          <dgm:chMax val="0"/>
          <dgm:chPref val="0"/>
        </dgm:presLayoutVars>
      </dgm:prSet>
      <dgm:spPr/>
    </dgm:pt>
    <dgm:pt modelId="{8F7F9E5D-DBC9-4D46-BB25-9F3124FB157A}" type="pres">
      <dgm:prSet presAssocID="{039AC6CB-E1F8-4337-8918-A0EADD381785}" presName="sibTrans" presStyleCnt="0"/>
      <dgm:spPr/>
    </dgm:pt>
    <dgm:pt modelId="{AEE843C8-A164-42BF-A971-F8A19B3A9463}" type="pres">
      <dgm:prSet presAssocID="{8642BE0F-446F-4AF9-818C-6CA8EE4746E5}" presName="compNode" presStyleCnt="0"/>
      <dgm:spPr/>
    </dgm:pt>
    <dgm:pt modelId="{FA9EF025-C4B7-4839-8C6B-DB56D9913B9C}" type="pres">
      <dgm:prSet presAssocID="{8642BE0F-446F-4AF9-818C-6CA8EE4746E5}" presName="bgRect" presStyleLbl="bgShp" presStyleIdx="1" presStyleCnt="6"/>
      <dgm:spPr/>
    </dgm:pt>
    <dgm:pt modelId="{7F1CFB75-C3CD-43A1-9C49-D6A6A2A1E994}" type="pres">
      <dgm:prSet presAssocID="{8642BE0F-446F-4AF9-818C-6CA8EE4746E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81BAC36A-CCFF-480F-AF14-BACE736313C2}" type="pres">
      <dgm:prSet presAssocID="{8642BE0F-446F-4AF9-818C-6CA8EE4746E5}" presName="spaceRect" presStyleCnt="0"/>
      <dgm:spPr/>
    </dgm:pt>
    <dgm:pt modelId="{7D93EE8D-6EBA-4E7E-99A3-2590EB65ED23}" type="pres">
      <dgm:prSet presAssocID="{8642BE0F-446F-4AF9-818C-6CA8EE4746E5}" presName="parTx" presStyleLbl="revTx" presStyleIdx="1" presStyleCnt="6">
        <dgm:presLayoutVars>
          <dgm:chMax val="0"/>
          <dgm:chPref val="0"/>
        </dgm:presLayoutVars>
      </dgm:prSet>
      <dgm:spPr/>
    </dgm:pt>
    <dgm:pt modelId="{1F6C01A7-0B90-48E4-A949-87CB7D342AE2}" type="pres">
      <dgm:prSet presAssocID="{ECC971A9-42F5-44DA-9400-1D6A5EB1679F}" presName="sibTrans" presStyleCnt="0"/>
      <dgm:spPr/>
    </dgm:pt>
    <dgm:pt modelId="{42E1AD5C-C0D5-4577-B7C6-8522BC1C5B8E}" type="pres">
      <dgm:prSet presAssocID="{1E9EE331-13D6-4A19-88DB-5BB7856F59EF}" presName="compNode" presStyleCnt="0"/>
      <dgm:spPr/>
    </dgm:pt>
    <dgm:pt modelId="{CF703CB9-4842-4268-9B8F-1A4C12564443}" type="pres">
      <dgm:prSet presAssocID="{1E9EE331-13D6-4A19-88DB-5BB7856F59EF}" presName="bgRect" presStyleLbl="bgShp" presStyleIdx="2" presStyleCnt="6"/>
      <dgm:spPr/>
    </dgm:pt>
    <dgm:pt modelId="{38C2520A-8403-4241-B9B5-C6628D5E3B83}" type="pres">
      <dgm:prSet presAssocID="{1E9EE331-13D6-4A19-88DB-5BB7856F59E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BECDFE8-C962-4608-950C-BE7E0AEA4437}" type="pres">
      <dgm:prSet presAssocID="{1E9EE331-13D6-4A19-88DB-5BB7856F59EF}" presName="spaceRect" presStyleCnt="0"/>
      <dgm:spPr/>
    </dgm:pt>
    <dgm:pt modelId="{4F5053BE-1496-4CA9-BD58-20292574CEC9}" type="pres">
      <dgm:prSet presAssocID="{1E9EE331-13D6-4A19-88DB-5BB7856F59EF}" presName="parTx" presStyleLbl="revTx" presStyleIdx="2" presStyleCnt="6">
        <dgm:presLayoutVars>
          <dgm:chMax val="0"/>
          <dgm:chPref val="0"/>
        </dgm:presLayoutVars>
      </dgm:prSet>
      <dgm:spPr/>
    </dgm:pt>
    <dgm:pt modelId="{DDCC5A1D-40CB-463C-9C2B-771BF40A69EA}" type="pres">
      <dgm:prSet presAssocID="{964E64CB-0AB3-4023-ADCC-11AD7E3FCF49}" presName="sibTrans" presStyleCnt="0"/>
      <dgm:spPr/>
    </dgm:pt>
    <dgm:pt modelId="{5E4993A6-601A-4C0F-9328-1F6B39E4564F}" type="pres">
      <dgm:prSet presAssocID="{5C7839F5-A5CF-4096-9176-318BC05B2597}" presName="compNode" presStyleCnt="0"/>
      <dgm:spPr/>
    </dgm:pt>
    <dgm:pt modelId="{4480D3F6-AFA4-4706-BBB1-8824F3FC96DA}" type="pres">
      <dgm:prSet presAssocID="{5C7839F5-A5CF-4096-9176-318BC05B2597}" presName="bgRect" presStyleLbl="bgShp" presStyleIdx="3" presStyleCnt="6"/>
      <dgm:spPr/>
    </dgm:pt>
    <dgm:pt modelId="{54CBBC32-35E5-44F3-A6E5-19C1D030B177}" type="pres">
      <dgm:prSet presAssocID="{5C7839F5-A5CF-4096-9176-318BC05B259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 Animal"/>
        </a:ext>
      </dgm:extLst>
    </dgm:pt>
    <dgm:pt modelId="{182A0F13-D90D-4587-8490-ED56B83A8347}" type="pres">
      <dgm:prSet presAssocID="{5C7839F5-A5CF-4096-9176-318BC05B2597}" presName="spaceRect" presStyleCnt="0"/>
      <dgm:spPr/>
    </dgm:pt>
    <dgm:pt modelId="{76AA0BA1-EBE9-4C10-83B6-B59289963064}" type="pres">
      <dgm:prSet presAssocID="{5C7839F5-A5CF-4096-9176-318BC05B2597}" presName="parTx" presStyleLbl="revTx" presStyleIdx="3" presStyleCnt="6">
        <dgm:presLayoutVars>
          <dgm:chMax val="0"/>
          <dgm:chPref val="0"/>
        </dgm:presLayoutVars>
      </dgm:prSet>
      <dgm:spPr/>
    </dgm:pt>
    <dgm:pt modelId="{56FBFA19-5CDF-4098-982F-8C84732B517E}" type="pres">
      <dgm:prSet presAssocID="{68829F75-C697-45C4-9039-753559E17827}" presName="sibTrans" presStyleCnt="0"/>
      <dgm:spPr/>
    </dgm:pt>
    <dgm:pt modelId="{86E9D310-E7CD-4E02-9B42-A087FE5D1917}" type="pres">
      <dgm:prSet presAssocID="{3C509252-3D5C-49AB-BDEB-1C1A8713A573}" presName="compNode" presStyleCnt="0"/>
      <dgm:spPr/>
    </dgm:pt>
    <dgm:pt modelId="{D9E387FB-D49A-4756-A601-EA1FDEBA38D7}" type="pres">
      <dgm:prSet presAssocID="{3C509252-3D5C-49AB-BDEB-1C1A8713A573}" presName="bgRect" presStyleLbl="bgShp" presStyleIdx="4" presStyleCnt="6"/>
      <dgm:spPr/>
    </dgm:pt>
    <dgm:pt modelId="{941BD968-6AAA-452E-B839-F0AC8B672E7E}" type="pres">
      <dgm:prSet presAssocID="{3C509252-3D5C-49AB-BDEB-1C1A8713A57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E3BAAE5-6F41-49BB-99B5-AB3D21850EA2}" type="pres">
      <dgm:prSet presAssocID="{3C509252-3D5C-49AB-BDEB-1C1A8713A573}" presName="spaceRect" presStyleCnt="0"/>
      <dgm:spPr/>
    </dgm:pt>
    <dgm:pt modelId="{F60FDDCE-665A-4ADB-8ED2-F4BB66A15541}" type="pres">
      <dgm:prSet presAssocID="{3C509252-3D5C-49AB-BDEB-1C1A8713A573}" presName="parTx" presStyleLbl="revTx" presStyleIdx="4" presStyleCnt="6">
        <dgm:presLayoutVars>
          <dgm:chMax val="0"/>
          <dgm:chPref val="0"/>
        </dgm:presLayoutVars>
      </dgm:prSet>
      <dgm:spPr/>
    </dgm:pt>
    <dgm:pt modelId="{819FFF6B-2D4E-4D54-BC8C-1446115C0538}" type="pres">
      <dgm:prSet presAssocID="{216A6895-26B8-4BC7-8A71-C67BB2EFF136}" presName="sibTrans" presStyleCnt="0"/>
      <dgm:spPr/>
    </dgm:pt>
    <dgm:pt modelId="{D83A296C-A50C-43B7-9581-D28BB5E1F108}" type="pres">
      <dgm:prSet presAssocID="{A0D69993-438B-4659-8D8C-A10860797661}" presName="compNode" presStyleCnt="0"/>
      <dgm:spPr/>
    </dgm:pt>
    <dgm:pt modelId="{B37CC8D8-9459-4D8D-8641-A7A4C1CD2B8D}" type="pres">
      <dgm:prSet presAssocID="{A0D69993-438B-4659-8D8C-A10860797661}" presName="bgRect" presStyleLbl="bgShp" presStyleIdx="5" presStyleCnt="6"/>
      <dgm:spPr/>
    </dgm:pt>
    <dgm:pt modelId="{FC934CAD-7083-4BB5-9E9C-F495CBB278D8}" type="pres">
      <dgm:prSet presAssocID="{A0D69993-438B-4659-8D8C-A1086079766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BB7325-1A55-43E3-9E04-076D11E6CC88}" type="pres">
      <dgm:prSet presAssocID="{A0D69993-438B-4659-8D8C-A10860797661}" presName="spaceRect" presStyleCnt="0"/>
      <dgm:spPr/>
    </dgm:pt>
    <dgm:pt modelId="{55936139-06F0-4C1D-9831-FABFD52FA5E7}" type="pres">
      <dgm:prSet presAssocID="{A0D69993-438B-4659-8D8C-A1086079766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1BA7E2E-D3E0-4522-BBE1-95CFEB071716}" type="presOf" srcId="{8642BE0F-446F-4AF9-818C-6CA8EE4746E5}" destId="{7D93EE8D-6EBA-4E7E-99A3-2590EB65ED23}" srcOrd="0" destOrd="0" presId="urn:microsoft.com/office/officeart/2018/2/layout/IconVerticalSolidList"/>
    <dgm:cxn modelId="{732E525B-3BB3-4412-85FD-A029273ED8FA}" type="presOf" srcId="{1E9EE331-13D6-4A19-88DB-5BB7856F59EF}" destId="{4F5053BE-1496-4CA9-BD58-20292574CEC9}" srcOrd="0" destOrd="0" presId="urn:microsoft.com/office/officeart/2018/2/layout/IconVerticalSolidList"/>
    <dgm:cxn modelId="{0CE6AB52-98AF-4908-8888-04BDCB6DE5F4}" type="presOf" srcId="{3C509252-3D5C-49AB-BDEB-1C1A8713A573}" destId="{F60FDDCE-665A-4ADB-8ED2-F4BB66A15541}" srcOrd="0" destOrd="0" presId="urn:microsoft.com/office/officeart/2018/2/layout/IconVerticalSolidList"/>
    <dgm:cxn modelId="{0156BC81-AF9A-469B-A2DD-7786657D5D2E}" type="presOf" srcId="{A0D69993-438B-4659-8D8C-A10860797661}" destId="{55936139-06F0-4C1D-9831-FABFD52FA5E7}" srcOrd="0" destOrd="0" presId="urn:microsoft.com/office/officeart/2018/2/layout/IconVerticalSolidList"/>
    <dgm:cxn modelId="{1C64938A-F6A1-4D67-940A-4551BA068B90}" srcId="{DBFF7DD8-236A-4B79-9490-91D2448E1219}" destId="{3C509252-3D5C-49AB-BDEB-1C1A8713A573}" srcOrd="4" destOrd="0" parTransId="{442F085A-06DD-4EF6-843F-AC7CAB43C31E}" sibTransId="{216A6895-26B8-4BC7-8A71-C67BB2EFF136}"/>
    <dgm:cxn modelId="{F7FDE294-B398-4111-AB63-4C9A8CC17EC2}" srcId="{DBFF7DD8-236A-4B79-9490-91D2448E1219}" destId="{1E9EE331-13D6-4A19-88DB-5BB7856F59EF}" srcOrd="2" destOrd="0" parTransId="{4BB5587B-184C-45F1-9A50-88FCDC1FA4F6}" sibTransId="{964E64CB-0AB3-4023-ADCC-11AD7E3FCF49}"/>
    <dgm:cxn modelId="{50123095-F06D-4B61-BAF7-88E74E8CC1AC}" type="presOf" srcId="{5C7839F5-A5CF-4096-9176-318BC05B2597}" destId="{76AA0BA1-EBE9-4C10-83B6-B59289963064}" srcOrd="0" destOrd="0" presId="urn:microsoft.com/office/officeart/2018/2/layout/IconVerticalSolidList"/>
    <dgm:cxn modelId="{1142EA99-360F-4D0F-8697-69760D345BD3}" type="presOf" srcId="{9D8AC07B-1EC3-4981-8AA7-C5B895472ABB}" destId="{595B1B32-DA76-4C9D-8DCD-445EA0991787}" srcOrd="0" destOrd="0" presId="urn:microsoft.com/office/officeart/2018/2/layout/IconVerticalSolidList"/>
    <dgm:cxn modelId="{9781CBBF-A51F-43A5-A91C-877AB3242AC4}" srcId="{DBFF7DD8-236A-4B79-9490-91D2448E1219}" destId="{9D8AC07B-1EC3-4981-8AA7-C5B895472ABB}" srcOrd="0" destOrd="0" parTransId="{7CDB2CAA-5F89-4AC7-B3D4-4919311ED691}" sibTransId="{039AC6CB-E1F8-4337-8918-A0EADD381785}"/>
    <dgm:cxn modelId="{91AC95C9-A1CF-4E3E-BCB8-A10D8DA467DD}" srcId="{DBFF7DD8-236A-4B79-9490-91D2448E1219}" destId="{5C7839F5-A5CF-4096-9176-318BC05B2597}" srcOrd="3" destOrd="0" parTransId="{EA2B93A9-14AD-4283-9363-A22C4B630E80}" sibTransId="{68829F75-C697-45C4-9039-753559E17827}"/>
    <dgm:cxn modelId="{50AAC5CD-9DA9-4AF1-A2A2-861017A48121}" srcId="{DBFF7DD8-236A-4B79-9490-91D2448E1219}" destId="{8642BE0F-446F-4AF9-818C-6CA8EE4746E5}" srcOrd="1" destOrd="0" parTransId="{B41CC134-C4B4-439E-9D60-3E27A6A0118B}" sibTransId="{ECC971A9-42F5-44DA-9400-1D6A5EB1679F}"/>
    <dgm:cxn modelId="{289967EC-21F7-4249-A759-178047894C49}" type="presOf" srcId="{DBFF7DD8-236A-4B79-9490-91D2448E1219}" destId="{F55641C4-3BE0-42F6-88E7-AF5902C3F69F}" srcOrd="0" destOrd="0" presId="urn:microsoft.com/office/officeart/2018/2/layout/IconVerticalSolidList"/>
    <dgm:cxn modelId="{44B606F5-B466-4F7F-90B6-D22C775A64F7}" srcId="{DBFF7DD8-236A-4B79-9490-91D2448E1219}" destId="{A0D69993-438B-4659-8D8C-A10860797661}" srcOrd="5" destOrd="0" parTransId="{A3639610-2156-4427-A398-F89C35FCEFBC}" sibTransId="{CB1D404F-A621-4364-9532-B7FF24310604}"/>
    <dgm:cxn modelId="{A04BD8B6-4EB7-4DF5-AC20-218165CFFD06}" type="presParOf" srcId="{F55641C4-3BE0-42F6-88E7-AF5902C3F69F}" destId="{253A10A4-D324-49C1-86FF-E53FE0F5DD52}" srcOrd="0" destOrd="0" presId="urn:microsoft.com/office/officeart/2018/2/layout/IconVerticalSolidList"/>
    <dgm:cxn modelId="{5AAB5026-E88F-4209-9FDC-270191824349}" type="presParOf" srcId="{253A10A4-D324-49C1-86FF-E53FE0F5DD52}" destId="{F6ACAC73-E512-4626-8D27-18ED7C5110EF}" srcOrd="0" destOrd="0" presId="urn:microsoft.com/office/officeart/2018/2/layout/IconVerticalSolidList"/>
    <dgm:cxn modelId="{C87E3B5F-C0E5-4868-AA8D-61DA180EFF83}" type="presParOf" srcId="{253A10A4-D324-49C1-86FF-E53FE0F5DD52}" destId="{F8DD463E-1FDA-43B3-B503-E98BECE6F3C5}" srcOrd="1" destOrd="0" presId="urn:microsoft.com/office/officeart/2018/2/layout/IconVerticalSolidList"/>
    <dgm:cxn modelId="{19E4AE0C-D19E-4C79-B393-8D3F7D06A86E}" type="presParOf" srcId="{253A10A4-D324-49C1-86FF-E53FE0F5DD52}" destId="{D5707FA2-4BD7-4A07-A4D5-CFF17028F674}" srcOrd="2" destOrd="0" presId="urn:microsoft.com/office/officeart/2018/2/layout/IconVerticalSolidList"/>
    <dgm:cxn modelId="{40F7EDAF-B691-4024-97B5-3BA2660F7736}" type="presParOf" srcId="{253A10A4-D324-49C1-86FF-E53FE0F5DD52}" destId="{595B1B32-DA76-4C9D-8DCD-445EA0991787}" srcOrd="3" destOrd="0" presId="urn:microsoft.com/office/officeart/2018/2/layout/IconVerticalSolidList"/>
    <dgm:cxn modelId="{D8927362-E95A-4DD8-A72A-C80B41EAE5C6}" type="presParOf" srcId="{F55641C4-3BE0-42F6-88E7-AF5902C3F69F}" destId="{8F7F9E5D-DBC9-4D46-BB25-9F3124FB157A}" srcOrd="1" destOrd="0" presId="urn:microsoft.com/office/officeart/2018/2/layout/IconVerticalSolidList"/>
    <dgm:cxn modelId="{9BAFF2A8-4614-4F17-A5DF-8CF31BB7C074}" type="presParOf" srcId="{F55641C4-3BE0-42F6-88E7-AF5902C3F69F}" destId="{AEE843C8-A164-42BF-A971-F8A19B3A9463}" srcOrd="2" destOrd="0" presId="urn:microsoft.com/office/officeart/2018/2/layout/IconVerticalSolidList"/>
    <dgm:cxn modelId="{C359CCEC-3AFB-44BC-A20C-93AF766FE8B8}" type="presParOf" srcId="{AEE843C8-A164-42BF-A971-F8A19B3A9463}" destId="{FA9EF025-C4B7-4839-8C6B-DB56D9913B9C}" srcOrd="0" destOrd="0" presId="urn:microsoft.com/office/officeart/2018/2/layout/IconVerticalSolidList"/>
    <dgm:cxn modelId="{212FF2A8-7DCE-42A6-9008-ADC7A646AA10}" type="presParOf" srcId="{AEE843C8-A164-42BF-A971-F8A19B3A9463}" destId="{7F1CFB75-C3CD-43A1-9C49-D6A6A2A1E994}" srcOrd="1" destOrd="0" presId="urn:microsoft.com/office/officeart/2018/2/layout/IconVerticalSolidList"/>
    <dgm:cxn modelId="{BD2A613F-14AE-4A55-93D5-AF507F75A5E4}" type="presParOf" srcId="{AEE843C8-A164-42BF-A971-F8A19B3A9463}" destId="{81BAC36A-CCFF-480F-AF14-BACE736313C2}" srcOrd="2" destOrd="0" presId="urn:microsoft.com/office/officeart/2018/2/layout/IconVerticalSolidList"/>
    <dgm:cxn modelId="{E8437E65-9CD8-4C62-B4BA-D125E6024715}" type="presParOf" srcId="{AEE843C8-A164-42BF-A971-F8A19B3A9463}" destId="{7D93EE8D-6EBA-4E7E-99A3-2590EB65ED23}" srcOrd="3" destOrd="0" presId="urn:microsoft.com/office/officeart/2018/2/layout/IconVerticalSolidList"/>
    <dgm:cxn modelId="{7EA19B71-A9B3-4479-B18C-0044C8A74B3A}" type="presParOf" srcId="{F55641C4-3BE0-42F6-88E7-AF5902C3F69F}" destId="{1F6C01A7-0B90-48E4-A949-87CB7D342AE2}" srcOrd="3" destOrd="0" presId="urn:microsoft.com/office/officeart/2018/2/layout/IconVerticalSolidList"/>
    <dgm:cxn modelId="{4A613D6C-6477-41FC-A599-98DF665BB836}" type="presParOf" srcId="{F55641C4-3BE0-42F6-88E7-AF5902C3F69F}" destId="{42E1AD5C-C0D5-4577-B7C6-8522BC1C5B8E}" srcOrd="4" destOrd="0" presId="urn:microsoft.com/office/officeart/2018/2/layout/IconVerticalSolidList"/>
    <dgm:cxn modelId="{A1CED29C-7326-4DB6-8ABB-0440AB977C6D}" type="presParOf" srcId="{42E1AD5C-C0D5-4577-B7C6-8522BC1C5B8E}" destId="{CF703CB9-4842-4268-9B8F-1A4C12564443}" srcOrd="0" destOrd="0" presId="urn:microsoft.com/office/officeart/2018/2/layout/IconVerticalSolidList"/>
    <dgm:cxn modelId="{3F8A8307-D124-4C5F-8AA6-4567ACC4A815}" type="presParOf" srcId="{42E1AD5C-C0D5-4577-B7C6-8522BC1C5B8E}" destId="{38C2520A-8403-4241-B9B5-C6628D5E3B83}" srcOrd="1" destOrd="0" presId="urn:microsoft.com/office/officeart/2018/2/layout/IconVerticalSolidList"/>
    <dgm:cxn modelId="{4DF67481-D78A-414C-B8AB-3B8C92BAF5BB}" type="presParOf" srcId="{42E1AD5C-C0D5-4577-B7C6-8522BC1C5B8E}" destId="{8BECDFE8-C962-4608-950C-BE7E0AEA4437}" srcOrd="2" destOrd="0" presId="urn:microsoft.com/office/officeart/2018/2/layout/IconVerticalSolidList"/>
    <dgm:cxn modelId="{C619F49D-E6B8-4327-AA37-2D2FA57EA1C2}" type="presParOf" srcId="{42E1AD5C-C0D5-4577-B7C6-8522BC1C5B8E}" destId="{4F5053BE-1496-4CA9-BD58-20292574CEC9}" srcOrd="3" destOrd="0" presId="urn:microsoft.com/office/officeart/2018/2/layout/IconVerticalSolidList"/>
    <dgm:cxn modelId="{678C9722-BD6F-4A6D-9C1B-C40056611EED}" type="presParOf" srcId="{F55641C4-3BE0-42F6-88E7-AF5902C3F69F}" destId="{DDCC5A1D-40CB-463C-9C2B-771BF40A69EA}" srcOrd="5" destOrd="0" presId="urn:microsoft.com/office/officeart/2018/2/layout/IconVerticalSolidList"/>
    <dgm:cxn modelId="{E35BD554-668D-4788-B7C9-F3884F60CB80}" type="presParOf" srcId="{F55641C4-3BE0-42F6-88E7-AF5902C3F69F}" destId="{5E4993A6-601A-4C0F-9328-1F6B39E4564F}" srcOrd="6" destOrd="0" presId="urn:microsoft.com/office/officeart/2018/2/layout/IconVerticalSolidList"/>
    <dgm:cxn modelId="{3F7EABE6-EE33-4F98-AAF5-AF60CAD698AC}" type="presParOf" srcId="{5E4993A6-601A-4C0F-9328-1F6B39E4564F}" destId="{4480D3F6-AFA4-4706-BBB1-8824F3FC96DA}" srcOrd="0" destOrd="0" presId="urn:microsoft.com/office/officeart/2018/2/layout/IconVerticalSolidList"/>
    <dgm:cxn modelId="{BF1304B5-50C3-4C2C-9DDA-1D60055DE00A}" type="presParOf" srcId="{5E4993A6-601A-4C0F-9328-1F6B39E4564F}" destId="{54CBBC32-35E5-44F3-A6E5-19C1D030B177}" srcOrd="1" destOrd="0" presId="urn:microsoft.com/office/officeart/2018/2/layout/IconVerticalSolidList"/>
    <dgm:cxn modelId="{2293E660-4CD6-48E8-9BEE-925C7DC6A3E0}" type="presParOf" srcId="{5E4993A6-601A-4C0F-9328-1F6B39E4564F}" destId="{182A0F13-D90D-4587-8490-ED56B83A8347}" srcOrd="2" destOrd="0" presId="urn:microsoft.com/office/officeart/2018/2/layout/IconVerticalSolidList"/>
    <dgm:cxn modelId="{1FBBF52F-8A7E-4131-845D-F59C2260FD10}" type="presParOf" srcId="{5E4993A6-601A-4C0F-9328-1F6B39E4564F}" destId="{76AA0BA1-EBE9-4C10-83B6-B59289963064}" srcOrd="3" destOrd="0" presId="urn:microsoft.com/office/officeart/2018/2/layout/IconVerticalSolidList"/>
    <dgm:cxn modelId="{66E05D72-FCF3-474A-93D7-38E2BBA24D77}" type="presParOf" srcId="{F55641C4-3BE0-42F6-88E7-AF5902C3F69F}" destId="{56FBFA19-5CDF-4098-982F-8C84732B517E}" srcOrd="7" destOrd="0" presId="urn:microsoft.com/office/officeart/2018/2/layout/IconVerticalSolidList"/>
    <dgm:cxn modelId="{F5C9A08C-085E-4931-BA52-E18957875A17}" type="presParOf" srcId="{F55641C4-3BE0-42F6-88E7-AF5902C3F69F}" destId="{86E9D310-E7CD-4E02-9B42-A087FE5D1917}" srcOrd="8" destOrd="0" presId="urn:microsoft.com/office/officeart/2018/2/layout/IconVerticalSolidList"/>
    <dgm:cxn modelId="{D08333E4-B250-43C6-80F7-39E393C0D6B3}" type="presParOf" srcId="{86E9D310-E7CD-4E02-9B42-A087FE5D1917}" destId="{D9E387FB-D49A-4756-A601-EA1FDEBA38D7}" srcOrd="0" destOrd="0" presId="urn:microsoft.com/office/officeart/2018/2/layout/IconVerticalSolidList"/>
    <dgm:cxn modelId="{E3E9B595-B8E1-4CCD-B808-56B525D846B5}" type="presParOf" srcId="{86E9D310-E7CD-4E02-9B42-A087FE5D1917}" destId="{941BD968-6AAA-452E-B839-F0AC8B672E7E}" srcOrd="1" destOrd="0" presId="urn:microsoft.com/office/officeart/2018/2/layout/IconVerticalSolidList"/>
    <dgm:cxn modelId="{71A4CE1F-E841-4B2E-A3A3-DC1ADBA6EF20}" type="presParOf" srcId="{86E9D310-E7CD-4E02-9B42-A087FE5D1917}" destId="{6E3BAAE5-6F41-49BB-99B5-AB3D21850EA2}" srcOrd="2" destOrd="0" presId="urn:microsoft.com/office/officeart/2018/2/layout/IconVerticalSolidList"/>
    <dgm:cxn modelId="{538C8849-26FB-49A8-8221-4E7960F7178A}" type="presParOf" srcId="{86E9D310-E7CD-4E02-9B42-A087FE5D1917}" destId="{F60FDDCE-665A-4ADB-8ED2-F4BB66A15541}" srcOrd="3" destOrd="0" presId="urn:microsoft.com/office/officeart/2018/2/layout/IconVerticalSolidList"/>
    <dgm:cxn modelId="{00271E3F-62D5-4D70-B290-24AA499E6071}" type="presParOf" srcId="{F55641C4-3BE0-42F6-88E7-AF5902C3F69F}" destId="{819FFF6B-2D4E-4D54-BC8C-1446115C0538}" srcOrd="9" destOrd="0" presId="urn:microsoft.com/office/officeart/2018/2/layout/IconVerticalSolidList"/>
    <dgm:cxn modelId="{B2321FFE-B0C7-4017-8AE9-F146366BD959}" type="presParOf" srcId="{F55641C4-3BE0-42F6-88E7-AF5902C3F69F}" destId="{D83A296C-A50C-43B7-9581-D28BB5E1F108}" srcOrd="10" destOrd="0" presId="urn:microsoft.com/office/officeart/2018/2/layout/IconVerticalSolidList"/>
    <dgm:cxn modelId="{03706AB5-4807-4F9B-91AE-DE2D8C8D879A}" type="presParOf" srcId="{D83A296C-A50C-43B7-9581-D28BB5E1F108}" destId="{B37CC8D8-9459-4D8D-8641-A7A4C1CD2B8D}" srcOrd="0" destOrd="0" presId="urn:microsoft.com/office/officeart/2018/2/layout/IconVerticalSolidList"/>
    <dgm:cxn modelId="{C57E18FE-DB65-4DD4-9C8F-E47DFC83C286}" type="presParOf" srcId="{D83A296C-A50C-43B7-9581-D28BB5E1F108}" destId="{FC934CAD-7083-4BB5-9E9C-F495CBB278D8}" srcOrd="1" destOrd="0" presId="urn:microsoft.com/office/officeart/2018/2/layout/IconVerticalSolidList"/>
    <dgm:cxn modelId="{EA0F9B9B-5396-4BB2-90E7-7720F5CBC195}" type="presParOf" srcId="{D83A296C-A50C-43B7-9581-D28BB5E1F108}" destId="{8BBB7325-1A55-43E3-9E04-076D11E6CC88}" srcOrd="2" destOrd="0" presId="urn:microsoft.com/office/officeart/2018/2/layout/IconVerticalSolidList"/>
    <dgm:cxn modelId="{7283623C-4AF4-4666-AEB0-8DE999B09E5D}" type="presParOf" srcId="{D83A296C-A50C-43B7-9581-D28BB5E1F108}" destId="{55936139-06F0-4C1D-9831-FABFD52FA5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CAC73-E512-4626-8D27-18ED7C5110EF}">
      <dsp:nvSpPr>
        <dsp:cNvPr id="0" name=""/>
        <dsp:cNvSpPr/>
      </dsp:nvSpPr>
      <dsp:spPr>
        <a:xfrm>
          <a:off x="0" y="1513"/>
          <a:ext cx="11340000" cy="6450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D463E-1FDA-43B3-B503-E98BECE6F3C5}">
      <dsp:nvSpPr>
        <dsp:cNvPr id="0" name=""/>
        <dsp:cNvSpPr/>
      </dsp:nvSpPr>
      <dsp:spPr>
        <a:xfrm>
          <a:off x="195142" y="146661"/>
          <a:ext cx="354804" cy="354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B1B32-DA76-4C9D-8DCD-445EA0991787}">
      <dsp:nvSpPr>
        <dsp:cNvPr id="0" name=""/>
        <dsp:cNvSpPr/>
      </dsp:nvSpPr>
      <dsp:spPr>
        <a:xfrm>
          <a:off x="745090" y="1513"/>
          <a:ext cx="10594909" cy="645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3" tIns="68273" rIns="68273" bIns="682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3.5 Million High School Students in Pakistan </a:t>
          </a:r>
        </a:p>
      </dsp:txBody>
      <dsp:txXfrm>
        <a:off x="745090" y="1513"/>
        <a:ext cx="10594909" cy="645099"/>
      </dsp:txXfrm>
    </dsp:sp>
    <dsp:sp modelId="{FA9EF025-C4B7-4839-8C6B-DB56D9913B9C}">
      <dsp:nvSpPr>
        <dsp:cNvPr id="0" name=""/>
        <dsp:cNvSpPr/>
      </dsp:nvSpPr>
      <dsp:spPr>
        <a:xfrm>
          <a:off x="0" y="807888"/>
          <a:ext cx="11340000" cy="6450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CFB75-C3CD-43A1-9C49-D6A6A2A1E994}">
      <dsp:nvSpPr>
        <dsp:cNvPr id="0" name=""/>
        <dsp:cNvSpPr/>
      </dsp:nvSpPr>
      <dsp:spPr>
        <a:xfrm>
          <a:off x="195142" y="953035"/>
          <a:ext cx="354804" cy="354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3EE8D-6EBA-4E7E-99A3-2590EB65ED23}">
      <dsp:nvSpPr>
        <dsp:cNvPr id="0" name=""/>
        <dsp:cNvSpPr/>
      </dsp:nvSpPr>
      <dsp:spPr>
        <a:xfrm>
          <a:off x="745090" y="807888"/>
          <a:ext cx="10594909" cy="645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3" tIns="68273" rIns="68273" bIns="682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40% in Private Schools</a:t>
          </a:r>
        </a:p>
      </dsp:txBody>
      <dsp:txXfrm>
        <a:off x="745090" y="807888"/>
        <a:ext cx="10594909" cy="645099"/>
      </dsp:txXfrm>
    </dsp:sp>
    <dsp:sp modelId="{CF703CB9-4842-4268-9B8F-1A4C12564443}">
      <dsp:nvSpPr>
        <dsp:cNvPr id="0" name=""/>
        <dsp:cNvSpPr/>
      </dsp:nvSpPr>
      <dsp:spPr>
        <a:xfrm>
          <a:off x="0" y="1614262"/>
          <a:ext cx="11340000" cy="6450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2520A-8403-4241-B9B5-C6628D5E3B83}">
      <dsp:nvSpPr>
        <dsp:cNvPr id="0" name=""/>
        <dsp:cNvSpPr/>
      </dsp:nvSpPr>
      <dsp:spPr>
        <a:xfrm>
          <a:off x="195142" y="1759410"/>
          <a:ext cx="354804" cy="354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053BE-1496-4CA9-BD58-20292574CEC9}">
      <dsp:nvSpPr>
        <dsp:cNvPr id="0" name=""/>
        <dsp:cNvSpPr/>
      </dsp:nvSpPr>
      <dsp:spPr>
        <a:xfrm>
          <a:off x="745090" y="1614262"/>
          <a:ext cx="10594909" cy="645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3" tIns="68273" rIns="68273" bIns="682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 40,000 Private Schools </a:t>
          </a:r>
        </a:p>
      </dsp:txBody>
      <dsp:txXfrm>
        <a:off x="745090" y="1614262"/>
        <a:ext cx="10594909" cy="645099"/>
      </dsp:txXfrm>
    </dsp:sp>
    <dsp:sp modelId="{4480D3F6-AFA4-4706-BBB1-8824F3FC96DA}">
      <dsp:nvSpPr>
        <dsp:cNvPr id="0" name=""/>
        <dsp:cNvSpPr/>
      </dsp:nvSpPr>
      <dsp:spPr>
        <a:xfrm>
          <a:off x="0" y="2420637"/>
          <a:ext cx="11340000" cy="6450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BBC32-35E5-44F3-A6E5-19C1D030B177}">
      <dsp:nvSpPr>
        <dsp:cNvPr id="0" name=""/>
        <dsp:cNvSpPr/>
      </dsp:nvSpPr>
      <dsp:spPr>
        <a:xfrm>
          <a:off x="195142" y="2565784"/>
          <a:ext cx="354804" cy="3548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A0BA1-EBE9-4C10-83B6-B59289963064}">
      <dsp:nvSpPr>
        <dsp:cNvPr id="0" name=""/>
        <dsp:cNvSpPr/>
      </dsp:nvSpPr>
      <dsp:spPr>
        <a:xfrm>
          <a:off x="745090" y="2420637"/>
          <a:ext cx="10594909" cy="645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3" tIns="68273" rIns="68273" bIns="682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Capture 1% of Market (35,000) in First 3 Years at 1000 PKR per test  </a:t>
          </a:r>
        </a:p>
      </dsp:txBody>
      <dsp:txXfrm>
        <a:off x="745090" y="2420637"/>
        <a:ext cx="10594909" cy="645099"/>
      </dsp:txXfrm>
    </dsp:sp>
    <dsp:sp modelId="{D9E387FB-D49A-4756-A601-EA1FDEBA38D7}">
      <dsp:nvSpPr>
        <dsp:cNvPr id="0" name=""/>
        <dsp:cNvSpPr/>
      </dsp:nvSpPr>
      <dsp:spPr>
        <a:xfrm>
          <a:off x="0" y="3227011"/>
          <a:ext cx="11340000" cy="6450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BD968-6AAA-452E-B839-F0AC8B672E7E}">
      <dsp:nvSpPr>
        <dsp:cNvPr id="0" name=""/>
        <dsp:cNvSpPr/>
      </dsp:nvSpPr>
      <dsp:spPr>
        <a:xfrm>
          <a:off x="195142" y="3372159"/>
          <a:ext cx="354804" cy="3548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FDDCE-665A-4ADB-8ED2-F4BB66A15541}">
      <dsp:nvSpPr>
        <dsp:cNvPr id="0" name=""/>
        <dsp:cNvSpPr/>
      </dsp:nvSpPr>
      <dsp:spPr>
        <a:xfrm>
          <a:off x="745090" y="3227011"/>
          <a:ext cx="10594909" cy="645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3" tIns="68273" rIns="68273" bIns="682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Revenue of 35 Million PKR   </a:t>
          </a:r>
        </a:p>
      </dsp:txBody>
      <dsp:txXfrm>
        <a:off x="745090" y="3227011"/>
        <a:ext cx="10594909" cy="645099"/>
      </dsp:txXfrm>
    </dsp:sp>
    <dsp:sp modelId="{B37CC8D8-9459-4D8D-8641-A7A4C1CD2B8D}">
      <dsp:nvSpPr>
        <dsp:cNvPr id="0" name=""/>
        <dsp:cNvSpPr/>
      </dsp:nvSpPr>
      <dsp:spPr>
        <a:xfrm>
          <a:off x="0" y="4033386"/>
          <a:ext cx="11340000" cy="64509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34CAD-7083-4BB5-9E9C-F495CBB278D8}">
      <dsp:nvSpPr>
        <dsp:cNvPr id="0" name=""/>
        <dsp:cNvSpPr/>
      </dsp:nvSpPr>
      <dsp:spPr>
        <a:xfrm>
          <a:off x="195142" y="4178533"/>
          <a:ext cx="354804" cy="3548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36139-06F0-4C1D-9831-FABFD52FA5E7}">
      <dsp:nvSpPr>
        <dsp:cNvPr id="0" name=""/>
        <dsp:cNvSpPr/>
      </dsp:nvSpPr>
      <dsp:spPr>
        <a:xfrm>
          <a:off x="745090" y="4033386"/>
          <a:ext cx="10594909" cy="645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73" tIns="68273" rIns="68273" bIns="682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are going to be focused on Differentiation </a:t>
          </a:r>
        </a:p>
      </dsp:txBody>
      <dsp:txXfrm>
        <a:off x="745090" y="4033386"/>
        <a:ext cx="10594909" cy="645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36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284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25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41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3.png"/><Relationship Id="rId7" Type="http://schemas.openxmlformats.org/officeDocument/2006/relationships/image" Target="../media/image6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jpeg"/><Relationship Id="rId5" Type="http://schemas.openxmlformats.org/officeDocument/2006/relationships/image" Target="../media/image11.jfif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jfif"/><Relationship Id="rId5" Type="http://schemas.openxmlformats.org/officeDocument/2006/relationships/image" Target="../media/image15.jfif"/><Relationship Id="rId4" Type="http://schemas.openxmlformats.org/officeDocument/2006/relationships/image" Target="../media/image14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openxmlformats.org/officeDocument/2006/relationships/image" Target="../media/image3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Pitch Deck </a:t>
            </a:r>
            <a:r>
              <a:rPr lang="en-US" dirty="0" err="1"/>
              <a:t>merafuture.pk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01E2EF0-EFFC-4938-87C9-FEE301C9BD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13" y="2433876"/>
            <a:ext cx="1845553" cy="1046581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Zunaira Saqib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3DDF3D-91CE-40FB-BC3D-FFB1B5D89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67" name="Picture Placeholder 66">
            <a:extLst>
              <a:ext uri="{FF2B5EF4-FFF2-40B4-BE49-F238E27FC236}">
                <a16:creationId xmlns:a16="http://schemas.microsoft.com/office/drawing/2014/main" id="{83A6FB07-C3E8-FC4B-818B-404D48DAF4F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11" y="2358091"/>
            <a:ext cx="791760" cy="8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Absence of Career Counselling for Youngsters (FA, </a:t>
            </a:r>
            <a:r>
              <a:rPr lang="en-US" dirty="0" err="1"/>
              <a:t>FSc</a:t>
            </a:r>
            <a:r>
              <a:rPr lang="en-US" dirty="0"/>
              <a:t>, A Levels) </a:t>
            </a:r>
          </a:p>
        </p:txBody>
      </p:sp>
      <p:pic>
        <p:nvPicPr>
          <p:cNvPr id="159" name="Picture Placeholder 158">
            <a:extLst>
              <a:ext uri="{FF2B5EF4-FFF2-40B4-BE49-F238E27FC236}">
                <a16:creationId xmlns:a16="http://schemas.microsoft.com/office/drawing/2014/main" id="{9F99EF5B-831D-4852-A739-269399B8FA71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86" y="2358091"/>
            <a:ext cx="798854" cy="85407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Students choosing degrees based on social pressure, job security, and, popular options</a:t>
            </a:r>
          </a:p>
        </p:txBody>
      </p:sp>
      <p:pic>
        <p:nvPicPr>
          <p:cNvPr id="161" name="Picture Placeholder 160">
            <a:extLst>
              <a:ext uri="{FF2B5EF4-FFF2-40B4-BE49-F238E27FC236}">
                <a16:creationId xmlns:a16="http://schemas.microsoft.com/office/drawing/2014/main" id="{22C4A1E7-2C42-4D5E-9D5C-DB503F231A3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98" y="2459450"/>
            <a:ext cx="854075" cy="65135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Absence and Access of career counselling / counsellors</a:t>
            </a:r>
          </a:p>
        </p:txBody>
      </p:sp>
      <p:pic>
        <p:nvPicPr>
          <p:cNvPr id="163" name="Picture Placeholder 162">
            <a:extLst>
              <a:ext uri="{FF2B5EF4-FFF2-40B4-BE49-F238E27FC236}">
                <a16:creationId xmlns:a16="http://schemas.microsoft.com/office/drawing/2014/main" id="{B21D58C1-B806-40E0-9006-675AF7916756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620" y="2358091"/>
            <a:ext cx="854075" cy="85407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D29343-5246-427C-BFCC-F61B25177C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Bigger Problem: Students in Wrong Degrees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48F5E2-762B-44E2-83B5-C078E3551B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Bigger Problem: Wrong  Careers </a:t>
            </a:r>
          </a:p>
          <a:p>
            <a:r>
              <a:rPr lang="en-US" dirty="0"/>
              <a:t>Demotivated Workforce </a:t>
            </a:r>
          </a:p>
        </p:txBody>
      </p:sp>
      <p:pic>
        <p:nvPicPr>
          <p:cNvPr id="25" name="Picture Placeholder 7">
            <a:extLst>
              <a:ext uri="{FF2B5EF4-FFF2-40B4-BE49-F238E27FC236}">
                <a16:creationId xmlns:a16="http://schemas.microsoft.com/office/drawing/2014/main" id="{B01E2EF0-EFFC-4938-87C9-FEE301C9BD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924" y="5785164"/>
            <a:ext cx="1785301" cy="926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494" b="14268"/>
          <a:stretch/>
        </p:blipFill>
        <p:spPr>
          <a:xfrm>
            <a:off x="10288953" y="2358091"/>
            <a:ext cx="850102" cy="8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3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Solution? </a:t>
            </a:r>
            <a:br>
              <a:rPr lang="en-US" dirty="0"/>
            </a:br>
            <a:r>
              <a:rPr lang="en-US" dirty="0"/>
              <a:t>Aptitude Testing</a:t>
            </a:r>
            <a:endParaRPr lang="en-GB" dirty="0"/>
          </a:p>
        </p:txBody>
      </p:sp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2494607" y="3684671"/>
            <a:ext cx="7202786" cy="1774019"/>
          </a:xfrm>
        </p:spPr>
        <p:txBody>
          <a:bodyPr/>
          <a:lstStyle/>
          <a:p>
            <a:pPr algn="ctr"/>
            <a:r>
              <a:rPr lang="en-US" sz="3600" b="1" dirty="0"/>
              <a:t>Matching Students with the Right Degrees according to their personality, Interest and knowledge.</a:t>
            </a:r>
            <a:endParaRPr lang="en-GB" sz="3600" b="1" dirty="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r="13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558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86" y="794138"/>
            <a:ext cx="11340000" cy="432000"/>
          </a:xfrm>
        </p:spPr>
        <p:txBody>
          <a:bodyPr/>
          <a:lstStyle/>
          <a:p>
            <a:r>
              <a:rPr lang="en-US" dirty="0"/>
              <a:t>The Solution:  www.merafuture.pk</a:t>
            </a:r>
            <a:br>
              <a:rPr lang="en-US" dirty="0"/>
            </a:br>
            <a:r>
              <a:rPr lang="en-US" dirty="0"/>
              <a:t>Pakistan’s First AI based </a:t>
            </a:r>
            <a:br>
              <a:rPr lang="en-US" dirty="0"/>
            </a:br>
            <a:r>
              <a:rPr lang="en-US" dirty="0"/>
              <a:t>Career Counseling Website  </a:t>
            </a:r>
          </a:p>
        </p:txBody>
      </p:sp>
      <p:pic>
        <p:nvPicPr>
          <p:cNvPr id="93" name="Picture Placeholder 92">
            <a:extLst>
              <a:ext uri="{FF2B5EF4-FFF2-40B4-BE49-F238E27FC236}">
                <a16:creationId xmlns:a16="http://schemas.microsoft.com/office/drawing/2014/main" id="{EAF3579C-5F54-BD44-AD76-C07BBA5EFEA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54" y="2404742"/>
            <a:ext cx="854075" cy="76077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Technical / Subject Based Tests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Numerical</a:t>
            </a:r>
          </a:p>
          <a:p>
            <a:r>
              <a:rPr lang="en-US" dirty="0"/>
              <a:t>Mechanical </a:t>
            </a:r>
          </a:p>
          <a:p>
            <a:r>
              <a:rPr lang="en-US" dirty="0"/>
              <a:t>Verbal </a:t>
            </a:r>
          </a:p>
          <a:p>
            <a:r>
              <a:rPr lang="en-US" dirty="0"/>
              <a:t>Inductive </a:t>
            </a:r>
          </a:p>
          <a:p>
            <a:r>
              <a:rPr lang="en-US" dirty="0"/>
              <a:t>Deductive </a:t>
            </a:r>
          </a:p>
          <a:p>
            <a:r>
              <a:rPr lang="en-US" dirty="0"/>
              <a:t>Error Checking </a:t>
            </a:r>
          </a:p>
        </p:txBody>
      </p:sp>
      <p:pic>
        <p:nvPicPr>
          <p:cNvPr id="95" name="Picture Placeholder 94">
            <a:extLst>
              <a:ext uri="{FF2B5EF4-FFF2-40B4-BE49-F238E27FC236}">
                <a16:creationId xmlns:a16="http://schemas.microsoft.com/office/drawing/2014/main" id="{1B98F2ED-22A7-8047-A12B-3AE19B270198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76" y="2358091"/>
            <a:ext cx="854075" cy="85407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Personality Tests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Holland’s Personality Test </a:t>
            </a:r>
          </a:p>
          <a:p>
            <a:r>
              <a:rPr lang="en-US" dirty="0"/>
              <a:t>6 Personality Types </a:t>
            </a:r>
          </a:p>
        </p:txBody>
      </p:sp>
      <p:pic>
        <p:nvPicPr>
          <p:cNvPr id="97" name="Picture Placeholder 96">
            <a:extLst>
              <a:ext uri="{FF2B5EF4-FFF2-40B4-BE49-F238E27FC236}">
                <a16:creationId xmlns:a16="http://schemas.microsoft.com/office/drawing/2014/main" id="{41A48230-7A6F-634A-84FA-2508F0A6B9D5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98" y="2358091"/>
            <a:ext cx="854075" cy="85407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Interest Tests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 Interest Fields </a:t>
            </a:r>
          </a:p>
        </p:txBody>
      </p:sp>
      <p:pic>
        <p:nvPicPr>
          <p:cNvPr id="179" name="Picture Placeholder 178" descr="Placeholder Picture">
            <a:extLst>
              <a:ext uri="{FF2B5EF4-FFF2-40B4-BE49-F238E27FC236}">
                <a16:creationId xmlns:a16="http://schemas.microsoft.com/office/drawing/2014/main" id="{9BB8F54F-F5BC-471B-9740-0BA6847A457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" b="50"/>
          <a:stretch/>
        </p:blipFill>
        <p:spPr>
          <a:xfrm>
            <a:off x="7651122" y="120289"/>
            <a:ext cx="4472635" cy="6502183"/>
          </a:xfrm>
        </p:spPr>
      </p:pic>
      <p:pic>
        <p:nvPicPr>
          <p:cNvPr id="16" name="Picture Placeholder 7">
            <a:extLst>
              <a:ext uri="{FF2B5EF4-FFF2-40B4-BE49-F238E27FC236}">
                <a16:creationId xmlns:a16="http://schemas.microsoft.com/office/drawing/2014/main" id="{B01E2EF0-EFFC-4938-87C9-FEE301C9BD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24" y="5931696"/>
            <a:ext cx="1785301" cy="92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  <p:bldP spid="9" grpId="0" build="p"/>
      <p:bldP spid="4" grpId="0" build="p"/>
      <p:bldP spid="10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Placeholder 104" descr="Placeholder Picture">
            <a:extLst>
              <a:ext uri="{FF2B5EF4-FFF2-40B4-BE49-F238E27FC236}">
                <a16:creationId xmlns:a16="http://schemas.microsoft.com/office/drawing/2014/main" id="{9CF9A97B-8C9E-410A-A1D7-238293088B5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>
          <a:xfrm>
            <a:off x="105351" y="2410595"/>
            <a:ext cx="6064540" cy="436069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Pages Career Assessment Report </a:t>
            </a:r>
          </a:p>
        </p:txBody>
      </p:sp>
      <p:pic>
        <p:nvPicPr>
          <p:cNvPr id="71" name="Picture Placeholder 70">
            <a:extLst>
              <a:ext uri="{FF2B5EF4-FFF2-40B4-BE49-F238E27FC236}">
                <a16:creationId xmlns:a16="http://schemas.microsoft.com/office/drawing/2014/main" id="{E5542F6D-CB05-1E49-9D10-41D51547FB68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74" y="1858069"/>
            <a:ext cx="691688" cy="38864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75918" y="1371632"/>
            <a:ext cx="3002400" cy="432000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Dominant Personality </a:t>
            </a:r>
          </a:p>
        </p:txBody>
      </p:sp>
      <p:sp>
        <p:nvSpPr>
          <p:cNvPr id="78" name="Text Placeholder 12">
            <a:extLst>
              <a:ext uri="{FF2B5EF4-FFF2-40B4-BE49-F238E27FC236}">
                <a16:creationId xmlns:a16="http://schemas.microsoft.com/office/drawing/2014/main" id="{B9366D2C-DAC9-484E-BC91-EFDB13FDA0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95444" y="1893439"/>
            <a:ext cx="2001317" cy="720000"/>
          </a:xfrm>
        </p:spPr>
        <p:txBody>
          <a:bodyPr/>
          <a:lstStyle/>
          <a:p>
            <a:r>
              <a:rPr lang="en-US" b="1" dirty="0"/>
              <a:t>Suggested Careers </a:t>
            </a:r>
          </a:p>
        </p:txBody>
      </p:sp>
      <p:pic>
        <p:nvPicPr>
          <p:cNvPr id="73" name="Picture Placeholder 72">
            <a:extLst>
              <a:ext uri="{FF2B5EF4-FFF2-40B4-BE49-F238E27FC236}">
                <a16:creationId xmlns:a16="http://schemas.microsoft.com/office/drawing/2014/main" id="{434488A9-1494-5A4A-9B81-A4830C2F8568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74" y="3271181"/>
            <a:ext cx="691688" cy="69168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75918" y="2410596"/>
            <a:ext cx="3002400" cy="432000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Dominant Interests 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4BB1D872-AE86-6841-98FC-E66E618311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75919" y="2991018"/>
            <a:ext cx="2001317" cy="720000"/>
          </a:xfrm>
        </p:spPr>
        <p:txBody>
          <a:bodyPr/>
          <a:lstStyle/>
          <a:p>
            <a:r>
              <a:rPr lang="en-US" b="1" dirty="0"/>
              <a:t>Suggested Careers </a:t>
            </a:r>
          </a:p>
        </p:txBody>
      </p:sp>
      <p:pic>
        <p:nvPicPr>
          <p:cNvPr id="75" name="Picture Placeholder 74">
            <a:extLst>
              <a:ext uri="{FF2B5EF4-FFF2-40B4-BE49-F238E27FC236}">
                <a16:creationId xmlns:a16="http://schemas.microsoft.com/office/drawing/2014/main" id="{2259C1B6-6592-CA47-8223-67E45CA2A8C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74" y="4951518"/>
            <a:ext cx="691688" cy="46028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5918" y="4683753"/>
            <a:ext cx="3002400" cy="432000"/>
          </a:xfrm>
        </p:spPr>
        <p:txBody>
          <a:bodyPr/>
          <a:lstStyle/>
          <a:p>
            <a:r>
              <a:rPr lang="en-US" sz="2400" dirty="0"/>
              <a:t>Matching with Education Fields and Degrees  </a:t>
            </a: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428D8FC0-4DC8-7F4A-AA1F-F12F19656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75917" y="5646934"/>
            <a:ext cx="2001317" cy="720000"/>
          </a:xfrm>
        </p:spPr>
        <p:txBody>
          <a:bodyPr/>
          <a:lstStyle/>
          <a:p>
            <a:r>
              <a:rPr lang="en-US" b="1" dirty="0"/>
              <a:t>Based on All Dimensions</a:t>
            </a:r>
          </a:p>
        </p:txBody>
      </p:sp>
      <p:pic>
        <p:nvPicPr>
          <p:cNvPr id="14" name="Picture Placeholder 7">
            <a:extLst>
              <a:ext uri="{FF2B5EF4-FFF2-40B4-BE49-F238E27FC236}">
                <a16:creationId xmlns:a16="http://schemas.microsoft.com/office/drawing/2014/main" id="{B01E2EF0-EFFC-4938-87C9-FEE301C9BD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870" y="5990092"/>
            <a:ext cx="1724547" cy="66926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 txBox="1">
            <a:spLocks/>
          </p:cNvSpPr>
          <p:nvPr/>
        </p:nvSpPr>
        <p:spPr>
          <a:xfrm>
            <a:off x="304010" y="1155632"/>
            <a:ext cx="4703542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Product/Service</a:t>
            </a:r>
          </a:p>
          <a:p>
            <a:endParaRPr lang="en-US" dirty="0"/>
          </a:p>
          <a:p>
            <a:r>
              <a:rPr lang="en-US" dirty="0"/>
              <a:t>Multidimensional Career Counselling Test (MCCT) 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 txBox="1">
            <a:spLocks/>
          </p:cNvSpPr>
          <p:nvPr/>
        </p:nvSpPr>
        <p:spPr>
          <a:xfrm>
            <a:off x="8675918" y="3500935"/>
            <a:ext cx="3002400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Subject Based Tests Results 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BB1D872-AE86-6841-98FC-E66E618311AB}"/>
              </a:ext>
            </a:extLst>
          </p:cNvPr>
          <p:cNvSpPr txBox="1">
            <a:spLocks/>
          </p:cNvSpPr>
          <p:nvPr/>
        </p:nvSpPr>
        <p:spPr>
          <a:xfrm>
            <a:off x="8675918" y="4027746"/>
            <a:ext cx="2001317" cy="7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Suggested Careers </a:t>
            </a:r>
          </a:p>
        </p:txBody>
      </p:sp>
    </p:spTree>
    <p:extLst>
      <p:ext uri="{BB962C8B-B14F-4D97-AF65-F5344CB8AC3E}">
        <p14:creationId xmlns:p14="http://schemas.microsoft.com/office/powerpoint/2010/main" val="252086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8" grpId="0" build="p"/>
      <p:bldP spid="9" grpId="0" build="p"/>
      <p:bldP spid="76" grpId="0" build="p"/>
      <p:bldP spid="10" grpId="0" build="p"/>
      <p:bldP spid="77" grpId="0" build="p"/>
      <p:bldP spid="16" grpId="0" build="p"/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43DF39-D4EB-4F72-28CA-7ECFA13F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anchor="ctr">
            <a:normAutofit/>
          </a:bodyPr>
          <a:lstStyle/>
          <a:p>
            <a:r>
              <a:rPr lang="en-US" sz="3000"/>
              <a:t>Industry Analysis </a:t>
            </a:r>
            <a:endParaRPr lang="en-GB" sz="3000"/>
          </a:p>
        </p:txBody>
      </p:sp>
      <p:graphicFrame>
        <p:nvGraphicFramePr>
          <p:cNvPr id="28" name="Content Placeholder 24">
            <a:extLst>
              <a:ext uri="{FF2B5EF4-FFF2-40B4-BE49-F238E27FC236}">
                <a16:creationId xmlns:a16="http://schemas.microsoft.com/office/drawing/2014/main" id="{008C0978-9C4E-A733-B1F9-06A390DEF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436047"/>
              </p:ext>
            </p:extLst>
          </p:nvPr>
        </p:nvGraphicFramePr>
        <p:xfrm>
          <a:off x="432000" y="1152000"/>
          <a:ext cx="11340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24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USP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Based on Validated Tests and AI Model </a:t>
            </a:r>
          </a:p>
          <a:p>
            <a:r>
              <a:rPr lang="en-US" b="1" dirty="0"/>
              <a:t>Localized Tests and Results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One time fee and Priced reasonably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Accessible to anyone and everyone throughout Pakistan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Affordable 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Accessible </a:t>
            </a:r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7" r="18367"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2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2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  <p:pic>
        <p:nvPicPr>
          <p:cNvPr id="24" name="Picture Placeholder 7">
            <a:extLst>
              <a:ext uri="{FF2B5EF4-FFF2-40B4-BE49-F238E27FC236}">
                <a16:creationId xmlns:a16="http://schemas.microsoft.com/office/drawing/2014/main" id="{B01E2EF0-EFFC-4938-87C9-FEE301C9B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87" y="5898160"/>
            <a:ext cx="1785301" cy="92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6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4" grpId="0" build="p"/>
      <p:bldP spid="5" grpId="0" build="p"/>
      <p:bldP spid="14" grpId="0" build="p"/>
      <p:bldP spid="15" grpId="0" build="p"/>
      <p:bldP spid="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0. Mera Future.pk\Logo\jp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858" y="4975611"/>
            <a:ext cx="3319428" cy="188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4655" y="77477"/>
            <a:ext cx="12040631" cy="6692778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 Please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386631"/>
      </p:ext>
    </p:extLst>
  </p:cSld>
  <p:clrMapOvr>
    <a:masterClrMapping/>
  </p:clrMapOvr>
</p:sld>
</file>

<file path=ppt/theme/theme1.xml><?xml version="1.0" encoding="utf-8"?>
<a:theme xmlns:a="http://schemas.openxmlformats.org/drawingml/2006/main" name="tf16411174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_Pitch deck_AAS_v5" id="{A82770BA-62BC-4528-9468-1207E61BFB64}" vid="{B7E69C18-93BB-4DCC-8C49-BE1813F33B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6DB9DAA-588F-4E7A-A8D1-E2EBF048F1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32F27D-DD05-4984-A261-62350E39A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C5C908-4F22-4D49-B2AD-A48F9AB51175}">
  <ds:schemaRefs>
    <ds:schemaRef ds:uri="71af3243-3dd4-4a8d-8c0d-dd76da1f02a5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tf16411174</Template>
  <TotalTime>0</TotalTime>
  <Words>262</Words>
  <Application>Microsoft Office PowerPoint</Application>
  <PresentationFormat>Widescreen</PresentationFormat>
  <Paragraphs>56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Times New Roman</vt:lpstr>
      <vt:lpstr>tf16411174</vt:lpstr>
      <vt:lpstr>Pitch Deck merafuture.pk</vt:lpstr>
      <vt:lpstr>The Problem</vt:lpstr>
      <vt:lpstr>The Solution?  Aptitude Testing</vt:lpstr>
      <vt:lpstr>The Solution:  www.merafuture.pk Pakistan’s First AI based  Career Counseling Website  </vt:lpstr>
      <vt:lpstr>30 Pages Career Assessment Report </vt:lpstr>
      <vt:lpstr>Industry Analysis </vt:lpstr>
      <vt:lpstr>USP</vt:lpstr>
      <vt:lpstr>Thank you!  Questions Please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2019-11-05T07:19:26Z</dcterms:created>
  <dcterms:modified xsi:type="dcterms:W3CDTF">2024-03-12T09:11:59Z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