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72" r:id="rId9"/>
    <p:sldId id="273" r:id="rId10"/>
    <p:sldId id="274" r:id="rId11"/>
    <p:sldId id="275" r:id="rId12"/>
    <p:sldId id="259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8222-89B0-666F-D7BF-55C373E3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30E31-B0B5-7FA7-3270-EBB07F2D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D58F-76FF-D951-1427-4CA7A80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AD2B-6A73-E5E5-D557-D84A8595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3BA7-5AB5-0CF7-D97E-7BB3F56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1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1BE0-6E72-C2F7-6CE8-3BA61C74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A922A-1840-633A-A7E5-4B7C478E1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4EC3-FCCC-B7FE-E3FB-F709E040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BCAE-EA95-606A-C030-6D35D065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528A-4399-AFFA-DAB6-61CC6543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9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20149-EF84-BEE5-BB11-2D8EEDB9D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28712-2AA4-A006-407A-FE5475133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BECD-8C3A-174E-FDB9-155B1E57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7FF2-32F3-A594-320A-04ED6DCC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C382-4D45-B6BE-6117-EB2157E3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99CA-4231-0DF3-F662-2279FF16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D0EC-B751-7EB2-8E85-06997DAB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C70E-27A7-B781-5A64-425C09EC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DEEA-332F-959E-D5EB-4D8D3907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E438-08B0-D29A-75EC-037F652F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5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C36A-02CE-2379-A1BC-254780F2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77BB-2514-AF55-C45D-23E0B302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3D70-930B-7CEA-6910-10539218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424E-01D7-A0DA-2075-1FC13486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81E0-228D-9BCB-6E4E-8E634A89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3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E4CF-C6E9-65AF-7FA6-C579CD08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58CC-E8DE-7C85-43CA-53F6DA216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166CC-F70A-F15E-8083-3C05602D7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57620-373E-AAC3-BB36-2DD227AF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8E597-40F9-D0D2-8769-414FF7D5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63355-3927-3AB9-1844-E797FAF4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F3B0-A192-2C85-6D36-2605E7F0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9EA0C-3E60-C029-85EC-B951FC4E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9901-A6A6-DAAB-479A-F53DDD1B7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D4707-3E2C-C4D4-9B8C-DE8AED098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9DAD2-D17B-AA09-6C67-26348A2C6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3EBF8-5F28-4FE4-8160-AFD6E9F2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06512-8EEB-9FA3-C84A-A70A3197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65F8C-7289-4080-91BB-70D90313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9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1675-F860-67B0-C117-BF5EC5CE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DBA96-3287-9473-5BB9-086B585C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BB10F-0018-5678-D29E-5AFED75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16D28-3F63-18F2-68B1-E45285C3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77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EAD26-4AD8-6AC2-E7A6-3FD860C5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BB537-BAC8-C847-B791-EBF30CA6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C6551-B98C-B850-F71F-D8B556A4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6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332F-EDC5-932A-2B46-27F3268D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15A5-EF8F-BF6D-2593-F9FFA401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CB0E-F9E5-CAD8-B989-11FCE543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442E4-B7F1-F9C9-D558-88DD6008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11BEF-17BC-6525-FA42-BBE282F9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BEACC-7C81-C04F-947F-B9E51CD7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33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93BB-8A6E-9BB2-F5D9-9F2BEE91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63C4A-522B-4763-69A8-BCFC86C7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CEEA-03DB-42ED-273F-8BD137B6B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3F27-910F-C09E-E937-6A0C39B1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64AE-015E-AA6F-9E1E-BC99A10D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D6A64-BAB8-8627-337B-6B1515C8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7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00F69-E069-E44D-BECF-99971C64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DEC3-0B49-99C1-83C0-467ED91C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BF55-6A80-FF8A-6839-F967186AE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14D3-9FB9-4B9E-A1C6-7D6341F9E78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139F-37FE-1270-61C8-23849C48D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6B13-1EF2-8927-5648-ACCAE4530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55A13-1FA4-4972-8F42-7E53C2C91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88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B667-AE34-58F1-9017-6641C8674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Entrepreneurship 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6DC30-AC00-D0AA-B00F-D5DB2C7CD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 Names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69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0335-32EF-2C8C-D522-CA26F323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Proposition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FBF8-B3EE-7926-11B7-662A330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is your USP? </a:t>
            </a:r>
          </a:p>
          <a:p>
            <a:r>
              <a:rPr lang="en-US" dirty="0"/>
              <a:t>How are you different from all other players in the market?</a:t>
            </a:r>
          </a:p>
          <a:p>
            <a:r>
              <a:rPr lang="en-US" dirty="0"/>
              <a:t>What is your competitive advantage? </a:t>
            </a:r>
          </a:p>
          <a:p>
            <a:r>
              <a:rPr lang="en-US" dirty="0"/>
              <a:t>Explain in </a:t>
            </a:r>
            <a:r>
              <a:rPr lang="en-US" b="1" dirty="0">
                <a:solidFill>
                  <a:srgbClr val="FF0000"/>
                </a:solidFill>
              </a:rPr>
              <a:t>30 seconds</a:t>
            </a:r>
            <a:r>
              <a:rPr lang="en-US" dirty="0"/>
              <a:t> or less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60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C916-0C04-8233-16ED-9686201B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Analysis / Porter’s Five Forces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9929-93F2-21D8-87D5-E2A09858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visual representation of porter’s five forces for your business industry (for example food, software, medicine etc.) / or present industry stats in which you are operating in</a:t>
            </a:r>
          </a:p>
          <a:p>
            <a:r>
              <a:rPr lang="en-US" b="1" dirty="0">
                <a:solidFill>
                  <a:srgbClr val="FF0000"/>
                </a:solidFill>
              </a:rPr>
              <a:t>30 seconds or less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154ED-21E9-75A9-C656-2C7DE34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 Name - 3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613A2-627A-CB12-2C47-D0E08219B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Line Introduction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12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AF25C-57B7-BFD0-064C-C3017108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39C52-5FF9-2038-6022-934BFA09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problem are you solving? </a:t>
            </a:r>
          </a:p>
          <a:p>
            <a:r>
              <a:rPr lang="en-GB" dirty="0"/>
              <a:t>What pain are relieving? </a:t>
            </a:r>
          </a:p>
          <a:p>
            <a:r>
              <a:rPr lang="en-GB" dirty="0"/>
              <a:t>What is the reason people are going to want to purchase your product or service? </a:t>
            </a:r>
          </a:p>
          <a:p>
            <a:r>
              <a:rPr lang="en-GB" dirty="0"/>
              <a:t>This is where you need to “hook” your audience. </a:t>
            </a:r>
          </a:p>
          <a:p>
            <a:r>
              <a:rPr lang="en-GB" dirty="0"/>
              <a:t>Think about how you can communicate this in </a:t>
            </a:r>
            <a:r>
              <a:rPr lang="en-GB" b="1" dirty="0">
                <a:solidFill>
                  <a:srgbClr val="FF0000"/>
                </a:solidFill>
              </a:rPr>
              <a:t>30 seconds.</a:t>
            </a:r>
          </a:p>
        </p:txBody>
      </p:sp>
    </p:spTree>
    <p:extLst>
      <p:ext uri="{BB962C8B-B14F-4D97-AF65-F5344CB8AC3E}">
        <p14:creationId xmlns:p14="http://schemas.microsoft.com/office/powerpoint/2010/main" val="258561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6D80-6AB2-2F5D-682A-E8B9BABC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5C3D-1461-E066-FE78-55760B31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your solution? </a:t>
            </a:r>
          </a:p>
          <a:p>
            <a:r>
              <a:rPr lang="en-GB" dirty="0"/>
              <a:t>How is it solving all the problems you pointed out in previous slide?</a:t>
            </a:r>
          </a:p>
          <a:p>
            <a:r>
              <a:rPr lang="en-GB" dirty="0"/>
              <a:t>What is your product and service you are offering for sale? </a:t>
            </a:r>
          </a:p>
          <a:p>
            <a:r>
              <a:rPr lang="en-GB" dirty="0"/>
              <a:t>Be clear and to the point. No need to ramble on. Think about how you can share your product or service in </a:t>
            </a:r>
            <a:r>
              <a:rPr lang="en-GB" b="1" dirty="0">
                <a:solidFill>
                  <a:srgbClr val="FF0000"/>
                </a:solidFill>
              </a:rPr>
              <a:t>60 seconds </a:t>
            </a:r>
            <a:r>
              <a:rPr lang="en-GB" dirty="0"/>
              <a:t>or less.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2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0335-32EF-2C8C-D522-CA26F323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Proposition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FBF8-B3EE-7926-11B7-662A330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is your USP? </a:t>
            </a:r>
          </a:p>
          <a:p>
            <a:r>
              <a:rPr lang="en-US" dirty="0"/>
              <a:t>How are you different from all other players in the market?</a:t>
            </a:r>
          </a:p>
          <a:p>
            <a:r>
              <a:rPr lang="en-US" dirty="0"/>
              <a:t>What is your competitive advantage? </a:t>
            </a:r>
          </a:p>
          <a:p>
            <a:r>
              <a:rPr lang="en-US" dirty="0"/>
              <a:t>Explain in </a:t>
            </a:r>
            <a:r>
              <a:rPr lang="en-US" b="1" dirty="0">
                <a:solidFill>
                  <a:srgbClr val="FF0000"/>
                </a:solidFill>
              </a:rPr>
              <a:t>30 seconds</a:t>
            </a:r>
            <a:r>
              <a:rPr lang="en-US" dirty="0"/>
              <a:t> or less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53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C916-0C04-8233-16ED-9686201B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Analysis / Porter’s Five Forces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9929-93F2-21D8-87D5-E2A09858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visual representation of porter’s five forces for your business industry (for example food, software, medicine etc.) / or present industry stats in which you are operating in</a:t>
            </a:r>
          </a:p>
          <a:p>
            <a:r>
              <a:rPr lang="en-US" b="1" dirty="0">
                <a:solidFill>
                  <a:srgbClr val="FF0000"/>
                </a:solidFill>
              </a:rPr>
              <a:t>30 seconds or less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3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154ED-21E9-75A9-C656-2C7DE34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 Name - 1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613A2-627A-CB12-2C47-D0E08219B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Line Introduction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42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AF25C-57B7-BFD0-064C-C3017108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39C52-5FF9-2038-6022-934BFA09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problem are you solving? </a:t>
            </a:r>
          </a:p>
          <a:p>
            <a:r>
              <a:rPr lang="en-GB" dirty="0"/>
              <a:t>What pain are relieving? </a:t>
            </a:r>
          </a:p>
          <a:p>
            <a:r>
              <a:rPr lang="en-GB" dirty="0"/>
              <a:t>What is the reason people are going to want to purchase your product or service? </a:t>
            </a:r>
          </a:p>
          <a:p>
            <a:r>
              <a:rPr lang="en-GB" dirty="0"/>
              <a:t>This is where you need to “hook” your audience. </a:t>
            </a:r>
          </a:p>
          <a:p>
            <a:r>
              <a:rPr lang="en-GB" dirty="0"/>
              <a:t>Think about how you can communicate this in </a:t>
            </a:r>
            <a:r>
              <a:rPr lang="en-GB" b="1" dirty="0">
                <a:solidFill>
                  <a:srgbClr val="FF0000"/>
                </a:solidFill>
              </a:rPr>
              <a:t>30 seconds.</a:t>
            </a:r>
          </a:p>
        </p:txBody>
      </p:sp>
    </p:spTree>
    <p:extLst>
      <p:ext uri="{BB962C8B-B14F-4D97-AF65-F5344CB8AC3E}">
        <p14:creationId xmlns:p14="http://schemas.microsoft.com/office/powerpoint/2010/main" val="298867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6D80-6AB2-2F5D-682A-E8B9BABC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5C3D-1461-E066-FE78-55760B31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your solution? </a:t>
            </a:r>
          </a:p>
          <a:p>
            <a:r>
              <a:rPr lang="en-GB" dirty="0"/>
              <a:t>How is it solving all the problems you pointed out in previous slide?</a:t>
            </a:r>
          </a:p>
          <a:p>
            <a:r>
              <a:rPr lang="en-GB" dirty="0"/>
              <a:t>What is your product and service you are offering for sale? </a:t>
            </a:r>
          </a:p>
          <a:p>
            <a:r>
              <a:rPr lang="en-GB" dirty="0"/>
              <a:t>Be clear and to the point. No need to ramble on. Think about how you can share your product or service in </a:t>
            </a:r>
            <a:r>
              <a:rPr lang="en-GB" b="1" dirty="0">
                <a:solidFill>
                  <a:srgbClr val="FF0000"/>
                </a:solidFill>
              </a:rPr>
              <a:t>60 seconds </a:t>
            </a:r>
            <a:r>
              <a:rPr lang="en-GB" dirty="0"/>
              <a:t>or less.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6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0335-32EF-2C8C-D522-CA26F323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Proposition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FBF8-B3EE-7926-11B7-662A330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is your USP? </a:t>
            </a:r>
          </a:p>
          <a:p>
            <a:r>
              <a:rPr lang="en-US" dirty="0"/>
              <a:t>How are you different from all other players in the market?</a:t>
            </a:r>
          </a:p>
          <a:p>
            <a:r>
              <a:rPr lang="en-US" dirty="0"/>
              <a:t>What is your competitive advantage? </a:t>
            </a:r>
          </a:p>
          <a:p>
            <a:r>
              <a:rPr lang="en-US" dirty="0"/>
              <a:t>Explain in </a:t>
            </a:r>
            <a:r>
              <a:rPr lang="en-US" b="1" dirty="0">
                <a:solidFill>
                  <a:srgbClr val="FF0000"/>
                </a:solidFill>
              </a:rPr>
              <a:t>30 seconds</a:t>
            </a:r>
            <a:r>
              <a:rPr lang="en-US" dirty="0"/>
              <a:t> or less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06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C916-0C04-8233-16ED-9686201B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Analysis / Porter’s Five Forces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9929-93F2-21D8-87D5-E2A09858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visual representation of porter’s five forces for your business industry (for example food, software, medicine etc.) / or present industry stats in which you are operating in</a:t>
            </a:r>
          </a:p>
          <a:p>
            <a:r>
              <a:rPr lang="en-US" b="1" dirty="0">
                <a:solidFill>
                  <a:srgbClr val="FF0000"/>
                </a:solidFill>
              </a:rPr>
              <a:t>30 seconds or less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6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154ED-21E9-75A9-C656-2C7DE34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 Name - 2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613A2-627A-CB12-2C47-D0E08219B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Line Introduction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9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AF25C-57B7-BFD0-064C-C3017108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39C52-5FF9-2038-6022-934BFA09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problem are you solving? </a:t>
            </a:r>
          </a:p>
          <a:p>
            <a:r>
              <a:rPr lang="en-GB" dirty="0"/>
              <a:t>What pain are relieving? </a:t>
            </a:r>
          </a:p>
          <a:p>
            <a:r>
              <a:rPr lang="en-GB" dirty="0"/>
              <a:t>What is the reason people are going to want to purchase your product or service? </a:t>
            </a:r>
          </a:p>
          <a:p>
            <a:r>
              <a:rPr lang="en-GB" dirty="0"/>
              <a:t>This is where you need to “hook” your audience. </a:t>
            </a:r>
          </a:p>
          <a:p>
            <a:r>
              <a:rPr lang="en-GB" dirty="0"/>
              <a:t>Think about how you can communicate this in </a:t>
            </a:r>
            <a:r>
              <a:rPr lang="en-GB" b="1" dirty="0">
                <a:solidFill>
                  <a:srgbClr val="FF0000"/>
                </a:solidFill>
              </a:rPr>
              <a:t>30 seconds.</a:t>
            </a:r>
          </a:p>
        </p:txBody>
      </p:sp>
    </p:spTree>
    <p:extLst>
      <p:ext uri="{BB962C8B-B14F-4D97-AF65-F5344CB8AC3E}">
        <p14:creationId xmlns:p14="http://schemas.microsoft.com/office/powerpoint/2010/main" val="386097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6D80-6AB2-2F5D-682A-E8B9BABC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5C3D-1461-E066-FE78-55760B31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your solution? </a:t>
            </a:r>
          </a:p>
          <a:p>
            <a:r>
              <a:rPr lang="en-GB" dirty="0"/>
              <a:t>How is it solving all the problems you pointed out in previous slide?</a:t>
            </a:r>
          </a:p>
          <a:p>
            <a:r>
              <a:rPr lang="en-GB" dirty="0"/>
              <a:t>What is your product and service you are offering for sale? </a:t>
            </a:r>
          </a:p>
          <a:p>
            <a:r>
              <a:rPr lang="en-GB" dirty="0"/>
              <a:t>Be clear and to the point. No need to ramble on. Think about how you can share your product or service in </a:t>
            </a:r>
            <a:r>
              <a:rPr lang="en-GB" b="1" dirty="0">
                <a:solidFill>
                  <a:srgbClr val="FF0000"/>
                </a:solidFill>
              </a:rPr>
              <a:t>60 seconds </a:t>
            </a:r>
            <a:r>
              <a:rPr lang="en-GB" dirty="0"/>
              <a:t>or less.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68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594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Entrepreneurship  </vt:lpstr>
      <vt:lpstr>Business Idea Name - 1</vt:lpstr>
      <vt:lpstr>Problem </vt:lpstr>
      <vt:lpstr>Solution </vt:lpstr>
      <vt:lpstr>Unique Selling Proposition</vt:lpstr>
      <vt:lpstr>Industry Analysis / Porter’s Five Forces </vt:lpstr>
      <vt:lpstr>Business Idea Name - 2</vt:lpstr>
      <vt:lpstr>Problem </vt:lpstr>
      <vt:lpstr>Solution </vt:lpstr>
      <vt:lpstr>Unique Selling Proposition</vt:lpstr>
      <vt:lpstr>Industry Analysis / Porter’s Five Forces </vt:lpstr>
      <vt:lpstr>Business Idea Name - 3</vt:lpstr>
      <vt:lpstr>Problem </vt:lpstr>
      <vt:lpstr>Solution </vt:lpstr>
      <vt:lpstr>Unique Selling Proposition</vt:lpstr>
      <vt:lpstr>Industry Analysis / Porter’s Five Forces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Entrepreneurship  </dc:title>
  <dc:creator>Dr.  ZUNAIRA SAQIB</dc:creator>
  <cp:lastModifiedBy>Dr.  ZUNAIRA SAQIB</cp:lastModifiedBy>
  <cp:revision>6</cp:revision>
  <dcterms:created xsi:type="dcterms:W3CDTF">2023-10-02T09:48:15Z</dcterms:created>
  <dcterms:modified xsi:type="dcterms:W3CDTF">2024-03-12T08:50:10Z</dcterms:modified>
</cp:coreProperties>
</file>