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4"/>
  </p:sldMasterIdLst>
  <p:notesMasterIdLst>
    <p:notesMasterId r:id="rId30"/>
  </p:notesMasterIdLst>
  <p:sldIdLst>
    <p:sldId id="355" r:id="rId5"/>
    <p:sldId id="399" r:id="rId6"/>
    <p:sldId id="374" r:id="rId7"/>
    <p:sldId id="375" r:id="rId8"/>
    <p:sldId id="377" r:id="rId9"/>
    <p:sldId id="378" r:id="rId10"/>
    <p:sldId id="385" r:id="rId11"/>
    <p:sldId id="386" r:id="rId12"/>
    <p:sldId id="387" r:id="rId13"/>
    <p:sldId id="388" r:id="rId14"/>
    <p:sldId id="390" r:id="rId15"/>
    <p:sldId id="428" r:id="rId16"/>
    <p:sldId id="429" r:id="rId17"/>
    <p:sldId id="430" r:id="rId18"/>
    <p:sldId id="431" r:id="rId19"/>
    <p:sldId id="432" r:id="rId20"/>
    <p:sldId id="433" r:id="rId21"/>
    <p:sldId id="434" r:id="rId22"/>
    <p:sldId id="435" r:id="rId23"/>
    <p:sldId id="442" r:id="rId24"/>
    <p:sldId id="436" r:id="rId25"/>
    <p:sldId id="437" r:id="rId26"/>
    <p:sldId id="438" r:id="rId27"/>
    <p:sldId id="439" r:id="rId28"/>
    <p:sldId id="42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2" autoAdjust="0"/>
    <p:restoredTop sz="94660"/>
  </p:normalViewPr>
  <p:slideViewPr>
    <p:cSldViewPr snapToGrid="0">
      <p:cViewPr>
        <p:scale>
          <a:sx n="91" d="100"/>
          <a:sy n="91" d="100"/>
        </p:scale>
        <p:origin x="-108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0.29586" units="1/cm"/>
          <inkml:channelProperty channel="Y" name="resolution" value="28.44444" units="1/cm"/>
          <inkml:channelProperty channel="T" name="resolution" value="1" units="1/dev"/>
        </inkml:channelProperties>
      </inkml:inkSource>
      <inkml:timestamp xml:id="ts0" timeString="2020-11-11T09:01:31.43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11245 6185 0,'0'-33'31,"0"-1"-15,-33 1 0,0 0-1,0 33 1,33-33-16,-34 33 16,34-33-16,-33 33 15,0 0-15,0 0 16,0 0-16,0 0 15,0-33-15,0 33 16,0 0-16,0 0 16,0 0-16,0 0 15,0 0-15,0 0 16,-1 0-16,1 0 16,0 0-16,0 33 15,0-33-15,0 0 16,33 33-16,-33-33 15,0 0 1,33 33-16,-33-33 0,33 33 16,-33-33-16,33 33 0,-33-33 15,33 34-15,-33-34 0,33 33 16,-33-33-16,33 33 0,-33 0 16,33 0-16,-34 0 15,34 0-15,-33-33 0,33 33 16,0 0-16,0 0 0,0 0 15,0 0-15,0 0 0,0 1 16,0-1-16,0 0 0,0 0 16,0 0-16,0 0 0,33 0 15,-33 0-15,34 0 16,-34 0-16,33 0 0,0 0 16,-33 0-16,33 0 0,0 1 15,0-1-15,0 0 0,0 0 16,0-33-16,0 33 0,33 0 15,-33-33-15,0 33 0,1-33 16,-1 33-16,0 0 0,0-33 16,33 0-16,-33 0 0,0 33 15,0-33-15,0 0 0,0 0 16,0 0-16,0 0 0,0 0 16,1 0-16,-1-33 0,0 33 15,0-33-15,0 33 16,0-33-16,0 0 15,0 0-15,0 33 0,-33-33 16,33 33-16,-33-33 0,33 0 16,0 0-16,0-1 15,-33 1-15,34 33 16,-34-33-16,0 0 16,0 0-1,0 0-15,0 0 16,0 0-16,0 0 15,0 0 1,-34 0-16,34 0 16,0 0-16,-33 33 15,33-33-15,0-1 0,-33 34 16,33-33-16,-33 0 0,0 0 16,33 0-16,-33 0 15,0 0-15,0 0 16,0 0-16,33 0 15,-33 0-15,0 33 0,0-33 16,0 0-16,-1-1 16,1 34-16,0 0 0</inkml:trace>
  <inkml:trace contextRef="#ctx0" brushRef="#br0" timeOffset="1567.0938">25797 5920 0,'0'-33'0,"0"0"0,0 0 0,0 0 16,0 0-16,-33 0 0,33 0 15,0-1-15,0 1 0,-33 0 16,33 0-16,-33 0 0,33 0 16,-33 33-16,33-33 15,-33 33-15,-1 0 0,1 0 16,33 33-16,-33 0 15,0 0-15,0 0 0,0 0 16,33 34-16,-33-34 0,33 33 16,-33-33-16,33 0 0,0 33 15,0-33-15,0 33 0,0-33 16,33 0-16,-33 0 0,33 1 16,-33-1-16,33 0 15,0-33-15,0 0 16,0 0-1,0-33-15,-33 0 16,34-1-16,-1-32 0,0 33 16,-33 0-16,33-33 0,-33 33 15,33-33-15,-33 33 0,0 0 16,0 0-16,0 0 0,0-1 16,0 1-16,0 66 46,33-33-46,-33 34 16,0-1-16,33-33 0,-33 33 16,33 0-16,-33 0 0,33 0 15,0 33-15,-33-33 0,33 0 16,0 0-16,-33 0 16,33 0-16,0-33 0,-33 33 15,34 1-15,-1-1 16</inkml:trace>
  <inkml:trace contextRef="#ctx0" brushRef="#br0" timeOffset="1938.0592">26392 5292 0,'-33'66'0,"0"-33"0,33 33 0,0-33 15,0 33-15,0 0 16,0-33-16,0 34 0,0-34 16,0 0-16,0 33 0,33-33 15,-33 0-15,0 33 0,33-33 16,0 0-16,-33 0 0,33-33 16,0 33-16,0 1 0,1-1 15,-1-33-15</inkml:trace>
  <inkml:trace contextRef="#ctx0" brushRef="#br0" timeOffset="2362.0225">26954 5424 0,'34'0'47,"-34"33"-47,0 0 0,0 0 15,0 0-15,0 0 16,33 0-16,-33 0 0,0 34 16,0-34-16,0 0 0,0 0 15,0 0-15,33 0 0,-33 0 16,0 0-16,0 0 16,33 0-16,-33 0 15,0 0-15,0 0 16,33-33 15</inkml:trace>
  <inkml:trace contextRef="#ctx0" brushRef="#br0" timeOffset="2846.0107">27087 5093 0,'33'0'31,"0"0"1,-33 33-32,33 0 15,0-33-15,-33 33 0,33 1 16,0-1-16,0 0 0,-33 0 16,33 0-16,0 33 15,0-33-15,-33 33 0,34-33 16,-34 33-16,33-33 0,-33 34 15,33-34-15,-33 0 0,0 0 16,0 33-16,0-33 0,0 0 16,0 33-16,0-33 0,0 0 15,0 0-15,-33 34 0,33-34 16,-33 0-16,33 0 0,0 0 16,-34 0-16,1 0 15</inkml:trace>
  <inkml:trace contextRef="#ctx0" brushRef="#br0" timeOffset="4470.1082">28079 5622 0,'33'0'62,"0"0"-46,0 0-16,0 0 15,0 0-15,0 0 0,0 0 0,0 0 16,1 0-16,-1 0 16,0 0-16,0 0 0,0-33 15,0 33-15,0 0 16,0 0-16</inkml:trace>
  <inkml:trace contextRef="#ctx0" brushRef="#br0" timeOffset="4740.0556">28178 6118 0,'0'0'0,"33"0"16,0 0 0,0 0-16,0 0 15,0 0-15,1 0 16,-1 0-16,0-33 15,0 33-15,0 0 16,0 0-16,0-33 16</inkml:trace>
  <inkml:trace contextRef="#ctx0" brushRef="#br0" timeOffset="5577.9765">29699 5821 0,'0'0'0,"34"-33"0,-1 33 16,0 0-1,0 0-15,0 0 16,0-33 0,0 0-1,-33 0 1,0-1-16,0 1 16,0 0-16,0 0 15,0 0-15,0 0 0,0 0 16,0 0-16,-33 0 0,0 0 15,0 0-15,0 0 16,0 33-16,0-33 16,-1 33-16,1 0 0,0 0 15,0 0-15,0 0 16,0 0-16,0 33 0,0 0 16,0-33-16,33 33 0,-33 0 15,33 0-15,-33 0 0,33 0 16,0 0-16,0 0 15,0 0-15,0 0 0,0 0 16,0 1-16,0-1 0,0 0 16,33-33-16,-33 33 0,33-33 15,0 0-15,0 0 16,0 0-16,0 0 16,0 0-16,0 0 0,0 0 15,0-33-15,1 33 0,-1-33 16,0 33-16,-33-33 0,33-1 15,-33 1-15,33 0 16,0 0-16,-33 0 16,0 0-16,0 0 15,0 0-15,0 66 78,0 0-78,0 0 16,33 0-16,-33 0 16,0 0-16,0 0 0,0 1 15,33 32-15,-33-33 16,0 0-16,33 0 0,-33 0 16,0 0-16,0 0 0,0 0 15,33 0-15,-33 0 16,0 0-16</inkml:trace>
  <inkml:trace contextRef="#ctx0" brushRef="#br0" timeOffset="5933.9422">30460 5887 0,'0'33'0,"33"-33"16,-33 33-16,0 0 16,0 0-1,33 0-15,-33 0 16,0 0-16,0 1 15,0-1-15,33 0 16,-33 0-16,0 0 0,0 0 16,0 0-16,0 0 15,33 0-15,-33 0 0,0 0 16,34 0-16,-34 0 16,0 1-1</inkml:trace>
  <inkml:trace contextRef="#ctx0" brushRef="#br0" timeOffset="18209.3988">25929 7508 0,'0'-34'31,"0"1"-15,0 0 0,0 0-1,0 0-15,0 0 16,0 0-1,0 0-15,-33 0 0,0 0 16,33 0-16,-33 33 16,0-33-16,0 33 15,0 0-15,0 0 0,0 0 16,0 0-16,-1 33 16,1 0-16,0 0 15,0 0-15,33 0 0,-33 0 16,33 0-1,0 0-15,0 0 0,0 0 16,0 0-16,0 1 16,0-1-16,0 0 0,33 0 15,-33 0-15,33 0 16,0-33-16,0 0 16,1 0-16,-1 0 0,0 0 15,0-33-15,0 33 0,0-33 16,0 0-16,0 0 0,-33 0 15,33-1-15,0 1 0,-33 0 16,33 0-16,-33 0 0,0 0 16,33 0-16,-33 0 15,0 0-15,0 0 16,0 0 0,0 66 30,0 0-30,33 0-16,-33 0 16,0 0-16,0 0 0,33 0 15,-33 0-15,0 0 16,0 0-16,34-33 0,-34 34 16,33-1-16,-33 0 0,0 0 15,33 0 1,-33 0-16,33-33 0,-33 33 15</inkml:trace>
  <inkml:trace contextRef="#ctx0" brushRef="#br0" timeOffset="18629.8264">26591 7011 0,'0'34'16,"-33"-1"-16,-1-33 0,34 33 15,0 0-15,0 0 16,0 33-16,0-33 0,0 0 16,0 0-16,0 0 0,0 0 15,0 0-15,0 0 0,0 1 16,0 32-16,34-66 0,-34 66 15,33-66-15,0 33 0,-33 0 16,33-33-16,0 33 0,0-33 16,0 0-1</inkml:trace>
  <inkml:trace contextRef="#ctx0" brushRef="#br0" timeOffset="18901.8001">26855 7078 0,'0'33'16</inkml:trace>
  <inkml:trace contextRef="#ctx0" brushRef="#br0" timeOffset="19357.7589">26888 7144 0,'0'0'0,"0"33"0,0 0 15,33 0-15,-33 0 0,33 0 16,-33 0-16,0 0 0,0 0 15,34 0-15,-34 0 16,33 1-16,-33-68 63,0 1-48,0 0-15,0 0 0,0 0 16,33 0-16,-33 0 15,0 0-15,0 0 0,33 33 16,-33-33-16,0 0 16,33 33-16,0 0 31,0 0-15,-33 33-1,33-33-15,-33 33 0,33-33 16,-33 33-16,33 0 15,-33 0-15,33 0 16,-33 0-16,33 0 0,-33 0 16,0 0-16,0 1 0,0-1 15,33 0-15,-33 0 16,0 0-16,33 0 31</inkml:trace>
  <inkml:trace contextRef="#ctx0" brushRef="#br0" timeOffset="19842.8037">27417 6912 0,'0'0'16,"0"33"-16,34 0 0,-1 0 15,0 1-15,0-1 0,-33 0 16,33 0-16,0 0 0,-33 0 15,33 0-15,-33 0 0,33 0 16,-33 0-16,33 0 16,-33 0-16,0 0 0,0 0 15,0 1-15,0-1 16,0 0-16,0 0 16,0 0-16,0 0 15,-33-33-15,33 33 16,0 0-1</inkml:trace>
  <inkml:trace contextRef="#ctx0" brushRef="#br0" timeOffset="20104.6877">28178 7474 0,'33'0'0,"0"0"16</inkml:trace>
  <inkml:trace contextRef="#ctx0" brushRef="#br0" timeOffset="20150.7291">28277 7474 0,'0'0'0,"33"0"16,0 0-16,1 0 15,-1 0-15,0 0 0</inkml:trace>
  <inkml:trace contextRef="#ctx0" brushRef="#br0" timeOffset="20429.6971">28244 7772 0,'33'0'15,"0"0"-15,-33 33 16,33-33-16,1 0 0,-1 0 16,0 0-1</inkml:trace>
  <inkml:trace contextRef="#ctx0" brushRef="#br0" timeOffset="21305.5741">29997 7474 0,'0'-33'16,"33"0"0,0 0-1,-33 0-15,0 0 16,0 0-1,0 0-15,0 0 16,0 0-16,0 0 0,-33 0 16,33 0-16,-33 33 0,33-33 15,-33-1-15,0 34 16,0-33-16,0 33 0,0 0 16,0 0-16,0 0 0,0 33 15,-34-33-15,34 34 0,0-1 16,-33 0-16,33 0 0,0 0 15,33 0-15,-33 0 0,33 33 16,0-33-16,0 0 16,0 0-16,0 33 0,33-32 15,-33-1-15,33 0 16,0-33-16,0 33 0,0-33 16,33 0-16,-33 0 0,1 0 15,32 0-15,-33-33 0,0 33 16,0-33-16,0 0 0,0-1 15,0 1-15,0 0 0,0 0 16,0 0-16,-33 0 0,0 0 16,0 0-16,33 0 15,-33 0-15,0 66 63,-33-33-48,33 33-15,0 0 0,0 0 16,33 0-16,-33 0 16,0 0-16,0 0 0,34 34 15,-34-34-15,33 0 0,-33 0 16,0 0-16,33 0 0,-33 0 16,33 0-16,-33 0 0</inkml:trace>
  <inkml:trace contextRef="#ctx0" brushRef="#br0" timeOffset="21934.5151">30526 7574 0,'33'0'31,"-33"33"-15,33-33 0,-33 33-16,0 0 15,34-33-15,-34 33 0,0 0 16,33 0-1,-33 0-15,33-33 32,-33 33-32,0-66 62,0 0-62,33 33 0,-33-33 16,0 0-16,0 0 0,0 0 15,33 0-15,-33 0 0,33 0 16,0 0-16,-33-1 16,33 34-1,0 0 1,0 0-16,0 0 16,-33 34-16,33-34 15,-33 33-15,33 0 16,0 0-1,-33 0-15,34-33 0,-34 33 16,33 0 0,-33 0-16,0 0 15,33-33-15,-33 33 32,-33-33-17</inkml:trace>
  <inkml:trace contextRef="#ctx0" brushRef="#br0" timeOffset="23729.3469">26359 8070 0,'-33'0'16,"0"-33"0,0 33-1,66 0 32,0 0-31,0 0-1,0 0-15,33 0 0,-33 0 16,34-33-16,32 33 0,-33-33 16,33 33-16,-33 0 0,34 0 15,-1-33-15,0 33 16,-33 0-16,33 0 0,-33-34 15,1 34-15,-34 0 0,33 0 16,-33 0-16,0 0 0,0 0 16,0 0-16,0 0 15,0 0 32,-33-33 31,0 66 454,0-66-111</inkml:trace>
  <inkml:trace contextRef="#ctx0" brushRef="#br0" timeOffset="25357.2403">31221 7078 0,'0'-33'16,"0"66"156,0 0-157,33-33-15,-33 33 16,33 0-1,-33 0-15,33 0 16,-33 0 0,33-33-1,-33 33-15,0 0 32,33-33-1,0 0 0,-33-33-31,33 33 16,-33-33-16,33 0 0,-33 0 15,33 33-15,1-33 16,-34-33-16,33 33 0,0 0 16,0-1-16,0 1 0,-33 0 15,33 33-15,-33-33 0,33 33 16,-33-33-16,33 33 31,-33-33-31</inkml:trace>
  <inkml:trace contextRef="#ctx0" brushRef="#br0" timeOffset="64085.0298">11939 14453 0,'0'-33'0,"-33"0"31,33 66 47,33-33-78,-33 33 0,33 0 16,0 0 0,1 0-1,-34 0-15,33-33 0,-33 33 16,0 0-16,33-33 0,-33 33 15,33 0-15,-33 1 16,33-1 0,0-33 31,-33-33-32,33-1-15,-33-32 16,33 33-16,-33-33 0,33 33 15,-33-33-15,33 33 0,0-33 16,0 0-16,0-1 0,0 1 16,-33 0-16,34 33 0,-1-33 15,-33 33-15,33-33 0,-33 33 16,33 33-16,-33-34 0,0 1 16,0 0-16,33 33 31,-33-33-31,0 66 125</inkml:trace>
  <inkml:trace contextRef="#ctx0" brushRef="#br0" timeOffset="65803.8677">20472 14288 0,'33'0'109,"-33"33"-93,33 0-16,-33 0 15,33-33-15,-33 33 0,0 0 16,33-33-16,-33 33 0,0 0 15,34-33-15,-34 33 0,33-33 16,-33 33-16,33-33 31,0-33 16,-33 0-47,33 0 0,0 0 16,-33-33-16,33 33 0,0 0 15,-33 0-15,33-34 0,0 34 16,-33-33-16,33 33 0,0-33 16,0 33-16,-33 0 0,33 0 15,-33 0-15,0 0 16,34-1-16,-34 1 16,0 0-16,0 0 31,33 33-16</inkml:trace>
  <inkml:trace contextRef="#ctx0" brushRef="#br0" timeOffset="67839.8064">25433 14089 0,'0'-33'16,"0"66"77,0 0-61,33 0-32,-33 0 15,33-33-15,-33 33 0,33 0 16,-33 1-16,33-34 15,-33 33-15,33 0 16,-33 0-16,34-33 16,-34 33-16,33-33 78,-33-33-63,33 0 1,0 0-16,-33 0 16,0-1-16,33 1 0,-33 0 15,33-33-15,0 33 0,-33 0 16,33-33-16,-33 33 16,33-33-16,0 33 0,-33-1 15,33 1-15,-33 0 0,33 0 16,-33 0-16,33 33 0,-33-33 15,33 0-15,-33 0 16,0 0 0,34 33-1</inkml:trace>
  <inkml:trace contextRef="#ctx0" brushRef="#br0" timeOffset="68768.7914">19612 16173 0,'-33'-33'15,"33"66"48,33-33-63,-33 33 15,0 0-15</inkml:trace>
  <inkml:trace contextRef="#ctx0" brushRef="#br0" timeOffset="69861.7162">19645 16272 0,'0'33'0,"0"0"16,33-33-16,-33 33 15,33 0 1,1-33-1,-1 0 1,0 0 0,0-33-1,-33 0 1,33 0-16,-33 0 16,0 0-16,33 33 0,-33-33 15,0 0-15,33 0 16,-33 0-1,33 33 1,0 0 0,-33 33-1,33 0 1,0-33-16,-33 33 16,33 0-16,0 0 15,0 0-15,1 0 0,-1 0 16,0-33-1,-33 33-15,33-33 0,0 0 32,0-33-17,-33 0 1,33 0-16,-33 0 16,0 0-1,33 0-15,-33 0 16,33 33-16,0 0 31,0 0-15,0 0-16,0 0 15,1 33 1,-1-33-16,-33 33 0,33-33 16,0 0-16,0 33 15,0-33 1,0 0-16,-33 33 15,33-33-15,0 0 16,-33-33 0,0 0-1,33 33-15,-33-33 0,0 0 16,33 33-16,-33-33 16,33 33-1,-33-33-15,33 33 16,0 0-1,1 0 1,-1 33 0,0 0-16,0-33 15,0 0 1,-33 33-16,33-33 0,0 0 16,0 0-1,0 0 1,0 0-1,-33-33-15,33 33 16,-33-33-16,0 0 16,33 33-1,-33-34-15,33 34 47,0 0-31,-33 34-1,34-34-15,-1 0 16,0 0 0,-33 33-16,33-33 31,0 0 16,-33-33-47,0-1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0.29586" units="1/cm"/>
          <inkml:channelProperty channel="Y" name="resolution" value="28.44444" units="1/cm"/>
          <inkml:channelProperty channel="T" name="resolution" value="1" units="1/dev"/>
        </inkml:channelProperties>
      </inkml:inkSource>
      <inkml:timestamp xml:id="ts0" timeString="2020-11-11T09:28:24.47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13428 3043 0,'0'33'16,"33"-33"-1,-33-33 48</inkml:trace>
  <inkml:trace contextRef="#ctx0" brushRef="#br0" timeOffset="17595.8064">2514 2381 0,'33'33'63,"-33"0"-63,0 0 0,0 1 16,0 32-16,0 0 15,0-33-15,0 33 0,0 0 16,0 0-16,0 0 0,33 1 15,-33-1-15,0-33 0,0 33 16,0-33-16,0 0 0,0 0 16,0 0-16,0-66 47</inkml:trace>
  <inkml:trace contextRef="#ctx0" brushRef="#br0" timeOffset="17882.7874">2381 2679 0,'0'0'0,"-33"-33"0,33 0 15,0 0-15,0 0 0,-33 33 16,33-33-16,0-1 0,0 1 16,33 33-16,-33-33 0,33 0 15,0 0-15,33 33 0,-32-33 16,32 33-16,-33-33 0,33 33 15,0 0-15,0 0 16,-33 33-16,0-33 0,0 33 16,0 0-16,-33 0 0,0 0 15,0 0-15,0 1 0,0-1 16,-33 0-16,0 0 16,-33 0-16,33-33 0,0 33 15,0 0-15,0-33 16,0 33-16</inkml:trace>
  <inkml:trace contextRef="#ctx0" brushRef="#br0" timeOffset="18215.765">3043 2877 0,'0'0'0,"0"33"0,0 0 47,0 1-31,33-1-1,-33 0-15,0 0 16,0 0-16,33 0 0,-33 0 16,0 0-16,0 0 0,0 0 15,0 0-15,33-33 0,-33-33 31,0 0-15,0 0-16,0-33 0,0 33 16,0-33-16,33 33 15,0-34-15,-33 34 0,33 0 16,0 0-16,0 0 0,0 0 16</inkml:trace>
  <inkml:trace contextRef="#ctx0" brushRef="#br0" timeOffset="19175.7737">3440 3010 0,'0'0'0,"0"33"0,0 0 0,0 0 15,0 0-15,0 0 16,33-33-16,0 33 0,0-33 15,0 0-15,0 0 0,0 0 16,0 0-16,0 0 0,0 0 16,-33-33-16,0 0 15,0 0-15,0 0 16,-33 33-16,0-33 16,33 0-16,-33 0 0,0 33 15,0-34-15,0 1 0,0 33 16,33-33-1,33 33 1,0 0 0,33 0-16,-33 0 0,0 0 15,33 0-15,-33 0 0,0 0 16,1 0-16,-1 0 0,0 0 16,0 0-16,-33 33 31,0 0-16,-33 1-15,33-1 16,0 0-16,0 0 16,0 0-16,0 0 15,33-33 1,0 0-16,0 0 16,0 0-16,0-33 0,0 0 15,0 0 1,-33 0-16,0 0 0,-33-1 15,33 1-15,-33 0 16,33 0-16,-33 33 0,0-33 16,0 0-1,0 33-15,66 0 32,-33 33-32,33-33 15,0 0-15,0 0 0,0 0 16,0 0-16,0 0 15,33 0-15,-33 0 0,34-33 16,-34 33-16,33-33 0,-33 0 16,0 33-16,-33-33 0,33 0 15,0 0-15,-33-33 0,33 33 16,-33-1-16,0-32 0,0 33 16,0 0-16,0 0 15,-33 33-15,33-33 0,-33 33 16,0 0-1,33 33-15,-33 0 0,33 33 16,0 0-16,0-32 0,0 32 16,0 33-16,0-33 0,0 0 15,33 0-15,0 0 0,0 1 16,-33-1-16,33-33 0,0 33 16,0-33-16,0 33 0,0-33 15,1 0 1,-34 0-16,0 1 0,-34-1 15,1-33 1,0 0-16,-33 0 0,33 0 16,-66 0-16</inkml:trace>
  <inkml:trace contextRef="#ctx0" brushRef="#br0" timeOffset="19339.7634">4266 3109 0,'0'0'16,"33"-33"-16,1 33 0,-1-33 15,0 33-15,0 0 0,0-33 16,0 33-16,0 0 0,0 0 16,0-33-16,0 33 15,0 0-15,0-34 0,0 34 16,0 0-16</inkml:trace>
  <inkml:trace contextRef="#ctx0" brushRef="#br0" timeOffset="19676.7403">2712 3803 0,'0'0'0,"-66"67"0,0-34 0,33 0 16,0 0-16,33 0 15,33-33-15,33 0 16,0 0-16,0 0 0,33 0 16,0 0-16,34 0 0,-1 0 15,0 0-15,34 0 0,-34-33 16,0 33-16,34-33 0,-34 33 16,33-33-16,-32 33 0,-1-33 15,0-1-15,0 34 0,-32-33 16,-1 33-16,-33-33 0,0 33 15,0 0-15,-33 0 16,1 0-16,-34-33 16</inkml:trace>
  <inkml:trace contextRef="#ctx0" brushRef="#br0" timeOffset="19942.8268">5259 3010 0,'0'0'0,"0"33"47,0 0-31,0 0-16,33 0 15,-33 0-15,0 0 0,0 0 16,0 0-16,0 0 16,33-33-16,-33 33 0</inkml:trace>
  <inkml:trace contextRef="#ctx0" brushRef="#br0" timeOffset="20110.8424">5490 3142 0,'33'0'15,"0"0"1,0 0 0,0 0-16,0-33 0,1 33 15</inkml:trace>
  <inkml:trace contextRef="#ctx0" brushRef="#br0" timeOffset="20704.7501">8070 2646 0,'0'0'0,"33"-33"0,-33 66 47,33 0-47,-33 0 16,0 33-16,33 0 0,0-33 15,-33 33-15,33 1 0,33 32 16,-33-33-16,0-33 0,1 33 16,-1-33-16,0 33 0,0-32 15,33-34-15,-33 0 0,0 0 16,33 0-16,-33-34 0,33 1 16,-33 0-16,1-33 0,-1 0 15,-33 0-15,33 0 0,-33 0 16,0-1-16,0 1 15,0 0-15,0 0 0,-33 33 16,33 0-16,0 0 0,0 0 16,-33 0-16,33 66 31</inkml:trace>
  <inkml:trace contextRef="#ctx0" brushRef="#br0" timeOffset="21871.3086">9459 2613 0,'0'0'0,"0"-33"0,-33 33 15,0 0 1,0 0-16,33 33 16,0 0-16,0 0 15,0 0-15,33 0 16,0 0-16,0 0 0,0 0 15,0 0-15,-33 0 0,33 0 16,0 1-16,0-1 0,0 0 16,-33 0-1,-33-33 1,0 0-16,0 0 16,0 0-16,33-33 15,0 0-15,0 0 0,0-1 16,33 1-16,0 0 0,0 0 15,0 0-15,0 0 0,0 0 16,34 0-16,-34 33 0,0 0 16,0 0-16,0 0 0,0 0 15,0 33-15,0 0 16,0 0 0,-33 0-16,0 0 31,33-33-31,0 0 15,0-33-15,0 0 16,1 0 0,-1 0-1,0 33-15,0 0 16,0 0-16,0 0 16,-33 33-1,33-33-15,-33 33 16,33-33-16,-33 33 15,33-33-15,0 0 16,0 0-16,0 0 16,-33-33-16,33 33 15,-33-33-15,33 33 0,-33-33 16,34 33-16,-34-33 0,33 33 16,-33-33-16,33 33 15,0 0 1,0 33 15,0 0-31,0-33 16,0 0-16,0 0 0,0 0 15,33 0-15,0 0 16,1 0-16,-34 0 0,33 0 16,0 0-16,0-33 0,-33 33 15,0-33-15,33 33 0,-66-33 16,34 33-16,-34-33 0,-34 33 15,1 0-15,0-33 16,0 33-16,0 0 0,-33 0 16,33 33-16,0-33 0,0 0 15,0 33-15,33 0 16,33-33 15,0 0-31,0 0 16,0 0-16,0 0 15,-33-33-15,33 33 16,0 0-16,0 0 47,0 33-47,-33 0 16,0 0-16,33 0 0,-33 33 15,0-33-15,34 67 0,-1-34 16,-33 0-16,33 33 0,-33-33 15,33 33-15,-33-32 0,33-1 16,-33 0-16,33 0 0,-33 0 16,0-33-16,0 0 15,0 0-15,-66-33 32,0-33-32,-1 0 15,-32 0-15,0 0 0,33-33 16</inkml:trace>
  <inkml:trace contextRef="#ctx0" brushRef="#br0" timeOffset="22055.3277">10616 2150 0,'0'0'0,"-33"0"0,0-33 15,33 0-15,-33 33 31,66 0-15,0 33 0</inkml:trace>
  <inkml:trace contextRef="#ctx0" brushRef="#br0" timeOffset="22971.237">13593 2580 0,'0'0'16,"0"-33"-16,0 0 15,0-1-15,0 68 63,0-1-63,0 0 0,0 0 15,0 33-15,33 0 0,-33 0 16,33 0-16,-33 0 0,33-32 16,-33 32-16,0-33 0,0 0 15,33 0-15,-33 0 16,0-66 0,0 0-1,0 0-15,0-33 0,0 33 16,0-1-16,0-32 0,0 33 15,0 0-15,33 0 0,-33 0 16,33 33-16,0-33 16,1 33-16,-1 0 0,0 0 15,0 0-15,33 33 0,-33-33 16,0 33-16,0 0 0,-33 0 16,33-33-16,0 33 0,-33 0 15,0 0-15,0 1 16,0-1-16,-33 0 0,0-33 15,0 33-15,0-33 0,0 33 16,0-33-16,0 0 0,0 0 16,0 0-16,0 0 15,33-33 1,33 33 0,-33-33-16</inkml:trace>
  <inkml:trace contextRef="#ctx0" brushRef="#br0" timeOffset="23329.2559">13494 2514 0,'0'0'0,"0"-34"0,-33 34 0,33-33 16,0 0-16,0 0 16,33 0-16,-33 0 0,33 0 15,0 33-15,0-33 16,0 33-16,0-33 0,0 33 16,0 0-16,33 0 0,-33 33 15,1-33-15,32 33 0,-33 0 16,0-33-16,0 33 0,0 0 15,0 33-15,-33-33 0,0 1 16,0-1-16,0 0 16,-33 0-16,0 0 0,0-33 15,0 33-15,0-33 0</inkml:trace>
  <inkml:trace contextRef="#ctx0" brushRef="#br0" timeOffset="23552.2558">14618 2646 0,'33'33'15,"0"-33"-15,0 0 16,-33 33-16,0 0 16,34 0-1,-34 0-15,0 0 16,0 0-16,33 0 0,-33 0 15,0 1-15,33-1 16,-33 0-16,0 0 16,33-33-16</inkml:trace>
  <inkml:trace contextRef="#ctx0" brushRef="#br0" timeOffset="23671.1887">14751 2414 0,'0'0'0,"0"-33"16</inkml:trace>
  <inkml:trace contextRef="#ctx0" brushRef="#br0" timeOffset="23695.1868">14751 2381 0,'0'33'15</inkml:trace>
  <inkml:trace contextRef="#ctx0" brushRef="#br0" timeOffset="23847.1879">15081 2844 0,'0'0'0,"0"33"16,33 0-16,-33 0 16</inkml:trace>
  <inkml:trace contextRef="#ctx0" brushRef="#br0" timeOffset="24051.1633">15147 2977 0,'0'33'16,"33"-33"-1,-33-33 1,0-1-16,34 1 16,-34 0-16,33 0 0,-33 0 15,33 33-15,-33-33 16,33 33-16,0 0 16,0 0-16,0 0 0,-33 33 15,33-33-15,0 33 16,0 0-16,0-33 15,-33 33-15,33 0 0,0 1 16,0-34 0,1 0-16</inkml:trace>
  <inkml:trace contextRef="#ctx0" brushRef="#br0" timeOffset="25391.0741">15941 2646 0,'0'0'0,"-33"33"0,33 0 16,-33 0-16,33 0 0,0 0 16,0 0-16,0 0 0,0 0 15,33-33-15,-33 33 0,33-33 16,0 0-16,0-33 15,0 33-15,0-33 0,1 0 16,-1 0-16,0 0 16,-33 0-16,33 0 0,0 0 15,0 33-15,0-33 0,0 33 16,0-33 0,0 33-1,-33 33-15,33-33 16,-33 33-16,33 0 0,0 0 15,-33 0-15,33-33 16,-33 33-16,34-33 16,-1 0-1,0-33-15,0 33 16,-33-33-16,33 33 16,0-33-16,0 0 15,0 0-15,0 33 31,0 0-15,0 0 0,-33 33-16,33 0 15,0-33 1,0 33-16,1-33 16,-1 0-16,0 0 15,0 0-15,0-33 16,0 0-1,0 33-15,-33-33 16,33 0 0,0 33-16,0 0 31,0 33-15,0 0-1,0-33 1,0 33-16,1-33 15,-1 0-15,0 0 0,0 0 16,33 0-16,0 0 0,0 0 16,0 0-16,1 0 15,-1 0-15,0-33 0,0 33 16,0 0-16,0-33 0,-33 0 16,0 0-16,0 0 0,1 0 15,-34-1-15,0 1 16,-34 33-16,1 0 15,-33 0-15,33 0 0,-33 0 16,33 33-16,0 1 0,-33-34 16,66 33-16,-33 0 0,33 0 15,0 0 1,33-33 0,0 0-16,0 0 15,0 0-15,0 0 0,0-33 16,0 33-16,0-33 15,0 0-15,-33 0 16,33 33-16,-33-34 16,33 34-1,1 34 1,-1-1 0,-33 0-16,33-33 0,0 33 15,0 0-15,0-33 16,0 33-16,0-33 15,0 0-15,0 0 0,33 0 16,-33 0-16,0 0 0,34-33 16,-34 33-16,0-33 0,0 0 15,0-33-15,0-1 16,0 34-16,-33-33 0,33-33 16,-33 33-16,0 0 0,0 0 15,-33-1-15,33 1 0,-33 33 16,33 0-16,-33 0 0,33 0 15,-33 33-15,0 0 16,33 33 0,-33 0-16,33 33 0,0-33 15,0 33-15,0 34 0,0-34 16,0 0-16,0 0 0,0 0 16,0 0-16,0 1 0,33-34 15,-33 0-15,0 0 0,0 0 16,0 0-16,0 0 0</inkml:trace>
  <inkml:trace contextRef="#ctx0" brushRef="#br0" timeOffset="25843.045">17661 2547 0,'-33'0'16,"33"33"15,0 0-16,0 33 1,33-33-16,-33 0 16,33-33-16,-33 33 0</inkml:trace>
  <inkml:trace contextRef="#ctx0" brushRef="#br0" timeOffset="26004.0341">17562 2216 0,'0'0'0,"-33"-33"0,33 0 15,0 0-15,0 0 32</inkml:trace>
  <inkml:trace contextRef="#ctx0" brushRef="#br0" timeOffset="26439.0037">20836 2051 0,'0'0'0,"0"-34"0,0 1 15,-33 33-15,33-33 0,0 66 32,0 0-32,0 1 15,0 32-15,33 0 0,0 0 16,-33 0-16,33 0 15,0 0-15,0 1 0,-33-1 16,33 0-16,0 0 0,-33-33 16,33 0-16,-33 0 0,0 0 15</inkml:trace>
  <inkml:trace contextRef="#ctx0" brushRef="#br0" timeOffset="26870.9768">20472 2381 0,'0'0'0,"33"-33"0,-33 0 0,33 0 15,33 0-15,1 0 0,-34 0 16,33 0-16,0 33 0,33-33 16,-33 33-16,0-33 0,-32 33 15,32 0-15,0 33 0,-33-33 16,0 33-16,0 0 15,0 0-15,0 33 0,-33 0 16,33-33-16,-33 33 16,0 1-16,0-34 0,0 0 15,0 0-15,0 0 0,0 0 16,0 0-16,0-66 31,33 0-31,-33 0 16,33 0-16,-33-33 0,33 32 15,1 1 1,-34 0-16,33 33 0,0 0 16,0 0-16,-33 33 15,33 0-15,0 1 16,0-1-16,0-33 0,-33 33 16,33 0-16,0 0 0,-33 0 15,33-33-15,0 33 0</inkml:trace>
  <inkml:trace contextRef="#ctx0" brushRef="#br0" timeOffset="28360.8842">22060 2580 0,'33'0'31,"0"-33"-15,0 33-16,0-33 0,0 33 15,0-34-15,0 1 0,0 33 16,0-33-16,0 0 0,-33 0 16,33 0-16,-33 0 15,0 0-15,-33 0 16,0 33-16,0 0 16,0 0-16,0 33 15,0 0-15,0 0 0,33 0 16,-33 0-16,33 33 15,0-33-15,33 1 0,-33-1 16,33 0-16,0 0 0,33 0 16,0-33-16,1 0 0,-1 0 15,-33 0-15,33 0 0,0 0 16,0-33-16,-33 0 0,0 33 16,0-33-16,0-34 0,1 34 15,-34 0-15,0 0 0,0 0 16,0 0-16,-34 33 15,34-33-15,-33 33 0,0 0 16,0 33-16,0 33 16,33-33-1,0 0-15,0 0 0,0 34 16,0-34-16,0 0 0,0 0 16,33-33-16,-33 33 0,33 0 15,0-33-15,0 0 16,1-33-1,-34 0-15,0 0 16,0 0-16,33-33 16,-33 32-16,33 1 0,-33 0 15,0 0-15,33-33 0,0 33 16,0 0-16,0 0 16,0 33-16,0 0 15,33 0-15,-33 33 0,0-33 16,0 33-16,34 0 0,-34 0 15,0 0-15,-33 33 0,33-33 16,-33 1-16,33-1 0,-33 0 16,0 0-16,-33 0 15,0-33-15,0 0 16,0 0-16,0 0 16,-1 0-16,1 0 15,33-33-15,0 0 0,33 33 16,1-66-16,-1 32 15,0 1-15,33 0 0,0 33 16,-33-33-16,33 0 0,0 33 16,-33-33-16,0 33 0,1 0 15,-1 0-15,0 0 0,-33-33 16,33 33-16,-66 0 31,0 0-31,0 0 16,-1 0-1,1 33-15,33 0 0,-33-33 16,0 33-16,33 0 0,0 0 16,0 0-16,0 1 15,0-1-15,0 0 0,33 0 16,0-33-16,0 0 0,1 0 16,-1 0-16,0 0 0,0 0 15,0 0-15,33 0 0,-33-33 16,0 33-16,0-33 0,-33 0 15,33-1-15,0 1 16,-33 0-16,0 0 0,33 33 16,1 0-16,-1 0 31,-33 33-31,33-33 16,-33 33-16,0 0 15,33-33-15,-33 34 0,33-1 16,0-33 15,0 0-15,0-33-16,-33-1 15,33 34-15,0-33 0,0 33 16,0 0 0,0 0-1,-33 33 1,33-33-16,-33 34 15,0-1-15,34-33 16,-1 0 15,0-33-15,0-1 0,-33 1-16,33 33 0,0-33 15,-33 0-15,33 33 0,0-33 16,0 33-16,0 0 15,0 0 1,-33 33-16,33 0 16,-33 0-16,0 0 15,0 1 1,33-34-16,-33 33 0,33-33 16</inkml:trace>
  <inkml:trace contextRef="#ctx0" brushRef="#br0" timeOffset="29150.824">26028 2414 0,'-33'0'16,"0"0"-16,0 0 15,0 0 1,33-33-16,0 0 15,0 0-15,33 0 16,0 33-16,0 0 16,33 0-16,-32 0 15,-1 0-15,0 33 0,33 0 16,-33 0-16,0-33 16,0 33-16,-33 0 0,33 0 15,-33 1-15,0-1 0,-33 0 16,0 0-16,0 0 15,0-33-15,-33 33 0,0 0 16</inkml:trace>
  <inkml:trace contextRef="#ctx0" brushRef="#br0" timeOffset="29472.8611">27219 2183 0,'0'33'16,"33"-33"-16,-33 33 16</inkml:trace>
  <inkml:trace contextRef="#ctx0" brushRef="#br0" timeOffset="30050.7628">27285 2315 0,'33'33'16,"-33"0"-16,33 33 15,0-66-15,-33 33 0,33 1 16,-33-1-16,34-33 16,-1 0-16,0 0 15,0-33-15,0-1 16,-33 1-16,33 0 16,0 0-16,-33 0 0,0 0 15,0 0-15,33 33 16,-33-33-16,33 66 31,-33 0-15,33-33-16,-33 33 0,33 0 15,-33 0-15,33-33 0,0 33 16,-33 0-16,33-33 0,1 0 16,-1 0-1,-33-33-15,33 0 16,-33 0-1,33 0-15,-33 0 16,0 0-16,33 33 16,0 0-1,0 33 1,0 0-16,0-33 16,0 0-16,-33 33 0,66-33 15,-33 0-15,0 0 0,1 0 16,-1 0-16,0 0 15,0-33-15,0 0 16,0 0-16,-33 0 16,0 0-16,-33 0 15,33 0-15,-33 33 0,0 0 16,0 0-16,0 0 16,-1 0-16,34 33 15,-33 0-15,33 0 0,0 0 16,0 0-16,0 33 0,0-33 15,33 0-15,1 0 0,-1 1 16,33-34-16,0 33 16,0-33-16,0 0 0</inkml:trace>
  <inkml:trace contextRef="#ctx0" brushRef="#br0" timeOffset="31516.2643">29303 1918 0,'0'0'0,"0"-33"0,-33 0 16,33 0-16,-34 33 15,34 33 17,0 0-32,0 0 15,0 0-15,0 33 0,0-32 16,0 32-16,34 0 0,-34 0 15,0-33-15,33 33 16,-33-33-16,33 0 0,-33 0 16,33-33-1,-33-33 1,0 0-16,33 0 16,-33 0-16,33 0 15,-33 0-15,0 0 0,33 0 16,-33 0-16,33 33 15,0 33 1,-33 0-16,33-33 16,-33 33-16,33 0 0,0 0 15,-33 0-15,33 0 0,-33 0 16,33 0-16,1 0 0,-1-33 16,0 0-16,0 0 0,0 0 15,0 0-15,0-33 16,0 0-16,-33 0 15,33 0-15,-33 0 16,0 0-16,0 0 0,0-33 16,0 33-16,-33 0 15,33 0-15,-33 33 16,0 0-16,33 33 16,-33-33-16,33 33 0,0 0 15,0 0-15,0 0 0,0 0 16,0 0-1,0 0-15,33-33 0,0 0 16,0 0 0,0 0-1,0-33-15,0 0 0,0 33 16,0-33-16,-33 0 0,34 33 16,-1-33-16,0 0 0,0 33 31,0 33 0,0 0-31,-33 0 16,0 0-16,33-33 0,-33 33 15,33-33-15,-33 33 16,33-33-16,0 0 0,0 0 16,-33-33-1,33 33-15,-33-33 0,33 0 16,-33 0-1,33 33-15,-33-33 0,34 0 16,-1 33 15,0 0-15,-33 33-16,33 0 16,0 0-16,0 0 15,0 0 1,0-33-1,0 0 1,-33-33-16,33 0 16,-33 0-16,33 0 15,-33 0 1,33 33 15,-33 33-15,33-33-16,-33 33 15,33-33-15,-33 33 0,34-33 16,-34 33-16,33-33 16,0 0-16,33 0 0,-33 0 0,0 0 15,33 0-15,-33 0 16,0 0-16,0-33 0,0 33 16,0-33-16,1 0 0,-34 0 15,0 0-15,0 0 16,-34 33-1,34-33-15,-33 33 0,-33 0 16,33 33-16,0-33 0,33 33 16,-33 0-16,0 0 0,33 0 15,0 0-15,33 0 0,-33 0 16,66 0-16,-33 0 0,33 0 16,-33-33-16,34 0 15,-1 0-15,0 0 0,0 0 16,-33-33-16,0 33 15,0-33-15</inkml:trace>
  <inkml:trace contextRef="#ctx0" brushRef="#br0" timeOffset="32464.2013">8533 4729 0,'-33'34'16,"0"-1"-16,0 33 0,-34 0 15,34 0-15,-33 33 16,0-33-16,33 67 0,-33-34 16,33 33-16,0-33 15,0 1-15,0 32 0,33-33 16,0 0-16,0 1 0,33-1 16,0-33-16,0 33 0,33-33 15,0 34-15,0-34 0,0 0 16,1-33-16,-1 33 0,0-33 15,33 0-15,-33 0 0,-33 0 16,33 0-16,-33 0 0,34-33 16,-34 34-16,0-34 15,0 0-15</inkml:trace>
  <inkml:trace contextRef="#ctx0" brushRef="#br0" timeOffset="32775.2006">9029 5589 0,'0'0'0,"0"-33"0,33-33 0,-33 33 15,0 0-15,33 33 32,-33 33-32,0 0 15,33 33-15,-33-33 0,0 33 16,33-32-16,-33 32 0,33 0 16,-33-33-16,33 33 15,-33-33-15,0 33 0,0-33 16,33 33-16,-33-32 0,0-1 15,0 0-15</inkml:trace>
  <inkml:trace contextRef="#ctx0" brushRef="#br0" timeOffset="32987.1663">9459 5920 0,'33'0'16,"0"0"-16,0 0 16,33 0-16,-33 0 15,0 0-15,34-33 0,-1 33 16,0 0-16,-33 0 16,33 0-16,-33-33 0,0 33 15,0 0-15</inkml:trace>
  <inkml:trace contextRef="#ctx0" brushRef="#br0" timeOffset="33239.1506">9823 5589 0,'0'0'0,"0"-33"0,0 66 31,0 0-31,0 0 16,0 34-16,33-34 16,-33 0-16,33 0 0,-33 0 15,0 33-15,33-33 0,-33 0 16,33 0-16,-33 0 0,33 0 16,-33 0-16,0 1 0,33-1 15</inkml:trace>
  <inkml:trace contextRef="#ctx0" brushRef="#br0" timeOffset="33681.1209">11675 4961 0,'0'-33'16,"0"66"-1,0 0 1,0 0-16,0 0 0,33 0 16,-33 33-16,0-33 0,33 1 15,-33 32-15,33-33 16,-33 33-16,33-33 0,-33 0 15,33 0-15,-33 0 0,0 0 16,0 0-16,0 0 0,0 0 16,0 1-16,-33-34 0</inkml:trace>
  <inkml:trace contextRef="#ctx0" brushRef="#br0" timeOffset="33935.1072">11179 5854 0,'0'0'0,"33"0"16,33 0-16,-33 0 0,33 0 16,33 0-16,-33 0 0,1 0 15,32-33-15,-33 33 0,0 0 16,0-33-16,33 33 0,-32 0 15,-1 0-15,-33 0 0,33 0 16,0 0-16,-33 0 16,0-33-16,0 33 0,0 0 15</inkml:trace>
  <inkml:trace contextRef="#ctx0" brushRef="#br0" timeOffset="34352.1368">11708 6218 0,'0'33'16,"0"0"-16,0 0 15,0 33-15,33-33 0,-33 33 16,33-33-16,-33 0 15,0 1-15,0-1 0,0 0 16,33-33-16,-33 33 0,0-66 31,0 0-31,33 0 0,-33-1 16,0-32-16,0 33 0,33-33 16,-33 33-16,33 0 0,-33 0 15,0 0-15,33 33 0,-33-33 16,33 33-16,0 0 15,-33 33-15,34-33 16,-1 33-16,0 0 16,-33 0-16,33-33 0,0 33 0,-33 0 15,33 0-15,0 0 16,-33 0-16,33-33 16</inkml:trace>
  <inkml:trace contextRef="#ctx0" brushRef="#br0" timeOffset="34703.0518">12336 4630 0,'0'0'15,"33"66"-15,33 1 0,-33-1 0,34 0 16,-1 33-16,0 0 0,0 0 16,0 34-16,0-1 0,-33 0 15,1 1-15,32-34 0,-33 33 16,0 0-16,0-32 15,-33-1-15,33 0 0,-33 0 16,0-33-16,-33 34 0,33-34 16,-33 0-16,0-33 15,-33 33-15,33-66 0,-1 33 16,1-33-16</inkml:trace>
  <inkml:trace contextRef="#ctx0" brushRef="#br0" timeOffset="35215.0224">12733 4696 0,'0'0'16,"33"-33"-16,-33 0 0,33 0 16,-33 0-16,33 33 15,-33-33-15,33 33 0,0 0 16,1 0 0,-1 33-16,0-33 0,-33 33 15,33 0-15,-33 0 0,0 0 16,33-33-16,-33 33 15,33-33-15,-33 34 16,0-68 31,0 1-47,0 0 0,0 0 16,0 0-16,33 0 0,-33 0 15,33 33-15,0-33 16,0 33-16,0 0 15,0 0 1,-33 33-16,33-33 0,-33 33 16,33 0-16,-33 0 15,34 0-15,-1-33 0,-33 33 16,0 0-16</inkml:trace>
  <inkml:trace contextRef="#ctx0" brushRef="#br0" timeOffset="36443.9355">4498 6152 0,'33'-34'16,"0"34"-1,0-33-15,0 33 16,0-33-16,0 33 15,0-33-15,0 0 0,-33 0 16,34 33-16,-34-33 0,33 0 16,-33 0-16,33 0 15,-33 0-15,-33 0 16,33 0-16,-33 0 0,-1-1 16,1 1-16,0 33 0,-33 0 15,33 0-15,-33 0 0,33 33 16,-33 1-16,33-1 15,-33 0-15,32 33 0,-32-33 16,33 33-16,33 0 0,-33 0 16,33 0-16,0-32 0,33 32 15,-33 0-15,33 0 0,33-33 16,-32 0-16,32 0 16,-33-33-16,33 0 0,0 0 15,-33 0-15,33-33 0,-33 0 16,0 33-16,34-66 0,-67 33 15,33 0-15,0-33 0,-33 33 16,33-1-16,-33-32 0,0 33 16,0 0-16,0 0 15,0 0-15,0 0 16,-33 33-16,33 33 16,33 33-1,-33-33 1,33 0-16,-33 0 0,33 34 15,-33-34-15,33 0 0,-33 33 16,33-33-16,0 0 0,0 0 16,-33 0-16,33-33 0,-33 33 15,33 0-15</inkml:trace>
  <inkml:trace contextRef="#ctx0" brushRef="#br0" timeOffset="36894.9132">5457 6185 0,'0'33'15,"33"0"-15,-33 33 0,33-33 16,-33 0-16,33 0 15,-33 0-15,33 0 0,-33 0 16,0 0-16,33-33 16,-33-33 15,0 0-31,0 0 16,33 0-16,-33 0 0,0 0 15,0 0-15,34 0 0,-34 0 16,33 0-16,-33 0 0,33 33 15,-33-33-15,33 33 0,0 0 16,0 0-16,0 33 16,0 0-1,-33 0-15,33-33 0,-33 33 16,33 0-16,-33 0 16,33 0-16,-33 0 0,0 0 15,0 0-15,0 0 0,0 0 16</inkml:trace>
  <inkml:trace contextRef="#ctx0" brushRef="#br0" timeOffset="37130.8902">6515 6152 0,'33'0'0,"1"0"16,-1 0-16,0 0 15,0 0-15,0 0 16,33 0-16,-33 0 0,0 0 16,0-34-16,0 34 0,0 0 15,0 0 1</inkml:trace>
  <inkml:trace contextRef="#ctx0" brushRef="#br0" timeOffset="37402.8801">6548 6416 0,'0'0'0,"34"0"16,-1 0-16,0 0 16,0 0-1,0 0-15,0 0 0,0 0 16,0 0-16,0 0 16,0 0-16,0 0 15,0 0 1,-33-33-1</inkml:trace>
  <inkml:trace contextRef="#ctx0" brushRef="#br0" timeOffset="38338.8098">14618 5788 0,'33'0'78,"0"33"-62,0-33-16,34 0 0,-34 0 15,0 0-15,33 0 0,-33 0 16,33-33-16,-33 33 0,0 0 16,0 0-16,0 0 15,0 0-15,-66 0 16</inkml:trace>
  <inkml:trace contextRef="#ctx0" brushRef="#br0" timeOffset="38618.8064">14751 6052 0,'33'0'16,"0"0"-16,0 0 15,0 0-15,0 0 16,0 0-16,0 0 0,33 0 16,-33 0-16,0 0 15,0 0-15,0 0 16,1 0-16,-34-33 31</inkml:trace>
  <inkml:trace contextRef="#ctx0" brushRef="#br0" timeOffset="39779.7128">17628 4994 0,'-33'0'0,"0"33"16,-33-33-16,32 33 15,-32 0-15,0 0 0,0 0 16,0 0-16,0 1 0,33-1 15,-33 0-15,32 0 0,1 0 16,33 0-16,-33-33 0,33 33 16,0 0-16,0 0 15,33-33-15,34 0 0,-1 0 16,0 0-16,0 0 0,0-33 16,0 33-16,33 0 15,-32 0-15,-1-33 0,0 33 16,0 0-16,-33 0 0,33 0 15,-33 0-15,0 0 16,-33 33-16,0 0 16,-33 0-16,0 0 0,0 0 15,0 33-15,-33-32 16,0 32-16,0-33 0,0 0 16,-1 33-16,1-33 0,0 0 15,33 0-15,-33 0 0,66 0 16,-33 0-16,33 0 15,0 1-15,33-34 16,0 0-16,33 0 0,-33 0 16,33 0-16,0 0 0,34 0 15,-34-34-15,33 34 0,-33-33 16,0 33-16,34 0 0,-34-33 16,0 33-16,-33 0 0,33 0 15,-33 0-15,0 0 0,0 0 16,-66 33-1,0-33 1</inkml:trace>
  <inkml:trace contextRef="#ctx0" brushRef="#br0" timeOffset="40084.6929">17132 6681 0,'0'33'31,"0"0"-15,33-33-16,-33 33 16,33 0-1,-33 0-15,33 0 0,0 0 16,-33 33-16,0-33 15,33 1-15,-33-1 0,33 0 16,-33 0-16,0 0 0,0 0 16,33 0-16,0-33 31,-33-33-31</inkml:trace>
  <inkml:trace contextRef="#ctx0" brushRef="#br0" timeOffset="40496.6674">17562 6714 0,'0'0'0,"0"33"0,0 0 15,0 0-15,-33 0 0,0 0 16,33 0-1,-34-33-15,34 33 0,-33-33 16,33 33-16,-33-33 0,66 0 63,0 0-48,1 0 1,-1 33-1,-33 1-15,33-34 16,-33 33-16,33-33 0,-33 33 16,0 0-1,33-33-15,0 33 16,-33 0-16,33-33 16</inkml:trace>
  <inkml:trace contextRef="#ctx0" brushRef="#br0" timeOffset="40728.664">17892 7011 0,'34'0'0,"-1"0"47,0 0-47,0 0 15,0 0-15,-33-33 0,33 33 16,0 0-16,0 0 16,0 0-16</inkml:trace>
  <inkml:trace contextRef="#ctx0" brushRef="#br0" timeOffset="40968.6345">17926 7243 0,'33'0'31,"0"0"-15,0 0 0,0 0-16,0 0 15,0 0-15,0 0 16</inkml:trace>
  <inkml:trace contextRef="#ctx0" brushRef="#br0" timeOffset="41419.6032">18587 6978 0,'0'-33'0,"-33"33"15,0 0 17,33 33-32,-33-33 0,33 33 15,0 1-15,0-1 16,0 0-16,0 0 0,33 0 15,-33 0 1,33 0-16,0-33 16,0 0-16,0 0 15,0 0 1,0 0-16,-33-33 16,0 0-16,33 33 0,-33-33 15,0 0-15,0 0 0,0 0 16,-33 33-16,33-34 0,-33 1 15,0 0 1,0 0-16,0 33 16</inkml:trace>
  <inkml:trace contextRef="#ctx0" brushRef="#br0" timeOffset="42200.6792">16933 4399 0,'0'-33'0,"0"0"31,0-1-31,0 1 16,0 0 0,0 0-1,33 33-15,-33-33 16,33 33-16,1 0 15,-1 0-15,0 0 16,0 33-16,0 0 16,0 0-16,-33 0 0,33 1 15,-33-1-15,33 0 0,-33 0 16,0 0-16,0 0 31,0-66-15,0 0-1,0 0-15,0 0 16,0 0-16,0-1 0,0 1 16,0 0-16,33 0 0,-33 0 15,33 0-15,-33 0 16,0 0-16,33 33 16,0 0-16,0 0 15,-33 33-15,33-33 0,-33 33 16,34-33-16,-1 33 15,-33 0-15,33 0 0,-33 0 16,33-33-16,-33 33 0,33 1 16,-33-1-16,33 0 0,-33 0 15,0 0-15,33-33 0,-33 33 16</inkml:trace>
  <inkml:trace contextRef="#ctx0" brushRef="#br0" timeOffset="43551.1713">19811 4796 0,'-33'0'15,"33"-33"17,-33-1-17,33 1-15,0 0 16,33 0-16,0 33 16,-33-33-16,33 33 0,0 0 15,0 0-15,0 33 0,0 0 16,0 0-1,0 0-15,0 1 16,-33-1-16,0 0 16,33 0-16,-33 0 0,0 0 15,0 0-15,0-66 47,0 0-47,0 0 0,0 0 16,0-33-16,0 32 15,33 1-15,-33 0 16,33-33-16,-33 33 0,34 0 16,-1 33-1,0 0 1,-33 33 0,33 0-16,-33 0 0,0 0 15,33 0-15,-33 0 0,33 1 16,-33-1-16,33-33 0,-33 33 15,33 0-15,-33 0 16,0 0-16,0 0 0,0 0 16,0 0-16,0 0 0</inkml:trace>
  <inkml:trace contextRef="#ctx0" brushRef="#br0" timeOffset="43895.1483">20042 6052 0,'0'-33'15,"0"0"1,0 66 15,0 0-15,0 0-16,0 0 0,33 1 15,-33-1-15,33 33 16,-33-33-16,0 0 0,0 0 16,0 0-16,33 0 0,-33 0 15,0 0-15,0-66 31</inkml:trace>
  <inkml:trace contextRef="#ctx0" brushRef="#br0" timeOffset="44233.1271">20373 5986 0,'-33'33'0,"33"0"15,-33 0-15,-33 0 0,33 1 16,-1-1-16,1 0 16,0 0-16,0-33 15,33 33 1,33-33 0,0 0-1,0 0-15,1 0 16,-1 0-16,0 0 15,0 0-15,0 33 16,0-33-16,0 0 0,0 33 16,0-33-16,0 33 15,0-33-15,0 33 16,0-33 0</inkml:trace>
  <inkml:trace contextRef="#ctx0" brushRef="#br0" timeOffset="44543.1222">20935 4465 0,'0'33'16,"0"0"-16,33 33 0,0-33 16,0 33-16,0 34 0,34-34 15,-34 66-15,33-33 0,0 34 16,-33-1-16,33 0 16,-33 0-16,0 1 0,0-34 15,0 33-15,-33-33 0,34 1 16,-34-34-16,0 33 0,-34-33 15,34 33-15,-66-32 16,33-34-16,-33 33 0,0-33 16</inkml:trace>
  <inkml:trace contextRef="#ctx0" brushRef="#br0" timeOffset="44955.0816">19215 4663 0,'0'0'0,"-33"66"0,0 1 16,33 32-16,-33-33 0,33 66 16,-33-33-16,33 34 0,0-1 15,0-33-15,0 34 0,33-34 16,0 0-16,0 0 0,0 0 15,34-32-15,-1-1 16,-33 0-16,33 0 0,0 0 16,0-33-16,33 0 0,-32 0 15,-1 0-15,0 1 0,0-34 16,0 0-16</inkml:trace>
  <inkml:trace contextRef="#ctx0" brushRef="#br0" timeOffset="45735.0253">22622 4531 0,'0'33'47,"0"0"-32,0 0-15,-33 33 16,33 1-16,-33-1 0,0 33 16,33-33-16,-33 66 0,33-32 15,0 32-15,0-33 16,0 0-16,0 34 0,0-34 15,0 0-15,33 0 0,0-33 16,0 34-16,0-34 0,33 33 16,-33-33-16,0 0 0,33-33 15,-33 33-15,0-32 0,1-1 16,-1 0-16,0 0 0,0-33 16,-33 33-16,33-33 46,-33-33-14,33 33-17,-33-33-15,0 0 16,0 0 0,-33-1-16,33 1 15</inkml:trace>
  <inkml:trace contextRef="#ctx0" brushRef="#br0" timeOffset="47558.9372">23085 4829 0,'0'0'0,"0"33"63,0 0-48,0 0-15,33 0 16,-33 0-16,0 33 0,0-33 16,33 0-16,-33 0 0,0 0 15,33 34-15,-33-34 0,0 0 16,0 0 0,0 0-16,0 0 15,33-33 16,-66 0 16</inkml:trace>
  <inkml:trace contextRef="#ctx0" brushRef="#br0" timeOffset="47822.8867">22853 5490 0,'0'33'0,"33"-33"16,1 0 0,-1 0-16,33 0 0,-33 0 15,33 0-15,0 0 16,0 0-16,0 0 0,1 0 15,-1-33-15,0 33 0,-33 0 16,33-33-16,-33 33 0,0 0 16,0 0-16,0 0 15</inkml:trace>
  <inkml:trace contextRef="#ctx0" brushRef="#br0" timeOffset="48272.8562">23283 5920 0,'0'0'0,"0"33"16,0 0-16,0 0 0,0 0 15,0 0-15,0 0 16,0 1-16,0-1 16,0 0-1,33-66 1,-33 0 0,33-1-16,-33 1 15,34 0-15,-34 0 0,0 0 16,33 0-16,-33 0 15,33 0-15,-33 0 16,33 33-16,0 0 0,0 0 16,0 0-1,0 0-15,0 0 0,0 33 16,0 0 0,0-33-16,-33 33 0,33-33 15,0 33-15,-33 0 0,0 0 16,34-33-16</inkml:trace>
  <inkml:trace contextRef="#ctx0" brushRef="#br0" timeOffset="48615.8338">23647 4564 0,'66'33'0,"-33"0"0,0 0 16,34 0-16,-1 34 15,0-1-15,-33 0 0,33 33 16,0 0-16,-33 0 0,33 34 15,-32-34-15,-1 0 0,0 33 16,0-32-16,0-34 0,-33 33 16,33 0-16,-33-33 0,0 1 15,0-1-15,0 0 0,0-33 16,-33 33-16,0-33 0,0 0 16,0 0-16,0-33 15,-1 0-15,1 0 0</inkml:trace>
  <inkml:trace contextRef="#ctx0" brushRef="#br0" timeOffset="48954.825">24242 4068 0,'0'-33'0,"0"0"0,34 33 32,-34 33-17,33 0-15,-33 0 0,33 0 16,-33 0-16,0 0 15,0 33-15,33-33 0,-33 1 0,33 32 16,-33-33-16,33 0 0,-33 0 16,0 0-16,33-33 15,-33-33 1</inkml:trace>
  <inkml:trace contextRef="#ctx0" brushRef="#br0" timeOffset="49558.7711">24540 4266 0,'0'33'31,"0"1"-31,0-1 16,33-33-16,-33 33 16,33-33-16,0 33 0,-33 0 15,33 0-15,0-33 0,1 33 16,-1 0-16,0-33 15,0 0-15,0 0 16,-33 33-16,33-33 16,-66 0 218,0 0-218</inkml:trace>
  <inkml:trace contextRef="#ctx0" brushRef="#br0" timeOffset="50051.7375">24805 4035 0,'0'0'0,"0"-33"31,0 66 63,-33-33-78,33 33-16,-33-33 0,-1 33 15,34 0-15,-33 0 0,0-33 16,33 33-16,-33 0 0,0 0 16,0 0-16,0 1 15,0-34 1,33 33-16,0-66 78,0-1-62</inkml:trace>
  <inkml:trace contextRef="#ctx0" brushRef="#br0" timeOffset="55795.5985">15147 9558 0,'-33'0'15,"33"33"32,33-33-47,0 0 16,1 0-16,32 0 15,-33 0-15,0 0 16,33 0-16,-33 0 0,33 0 16,-33 0-16,0 0 15,0 0-15,0 0 0,1 0 16,-68 0 15,1 33-31,0-33 0,0 33 16</inkml:trace>
  <inkml:trace contextRef="#ctx0" brushRef="#br0" timeOffset="56018.5835">15280 9955 0,'0'0'0,"0"33"16,0 0-16,33-33 31,0 0-31,0 0 16,0 0-16,33 0 16,-33 0-16,0 0 15,0 0-15,0 0 0,-33-33 16,33 33-16,1 0 0</inkml:trace>
  <inkml:trace contextRef="#ctx0" brushRef="#br0" timeOffset="56757.5342">17562 9128 0,'0'0'0,"33"0"0,-33-33 16,33 33-16,-33-33 16,-33 66 15,0-33-31,0 33 15,0 0-15,-1-33 0,-32 33 16,0 0-16,33-33 0,-33 33 16,0 0-16,33 1 15,0-1-15,-33-33 0,32 33 16,1 0-16,0-33 16,33 33-1,33-33 1,34 0-16,-34 0 15,33 0-15,0 0 0,0 0 16,0 0-16,-33 0 0,33 0 16,1 33-16,-1-33 0,0 0 15,-33 33-15,33-33 0,-33 0 16,-33 33-16,33-33 0,-33 33 16,0 0-16,0 0 15,0 0-15,-33 0 16,-33 1-16,33-1 0,-33 0 15,33 0-15,-33 0 0,-1 0 16,34 0-16,-33 0 0,0 0 16,33-33-16,0 33 0,0-33 15,33 33-15,-33-33 0,33 33 16,33-33 0,0 0-16,0 0 15,0 33-15,33-33 0,-33 0 16,33 0-16,1 0 0,-1 0 15,0 0-15,0-33 16,0 33-16,0-33 0,0 33 16,1 0-16,-1 0 0,-33 0 15,33 0-15,-33 0 0,33 0 16,-33 0-16,0 0 0,0 0 16,-99 33 15,33-33-31</inkml:trace>
  <inkml:trace contextRef="#ctx0" brushRef="#br0" timeOffset="57055.5158">17165 10583 0,'0'0'0,"0"33"47,33-33-31,-33 33-16,0 1 0,33-1 15,-33 0-15,0 0 0,33 33 16,-33 0-16,0 0 0,0-33 16,0 33-16,0-32 15,0 32-15,0-33 0,0 0 16,0 0-16,33-33 15,0-33 1,-33 0 0,33 0-16,0-33 0</inkml:trace>
  <inkml:trace contextRef="#ctx0" brushRef="#br0" timeOffset="57442.8109">17628 10616 0,'-33'33'16,"33"1"-16,0-1 16,-33 0-16,0 0 0,0 33 15,33-33-15,-34 0 0,1 0 16,33 0-16,-33 0 0,0-33 16,33 33-1,33-33 32,0 0-16,0 0-15,1 0-16,-1 33 16,0 1-1,0-34-15,0 33 16,0-33-16,-33 33 15,33-33 1,-33-33 15</inkml:trace>
  <inkml:trace contextRef="#ctx0" brushRef="#br0" timeOffset="57634.7773">17926 10881 0,'0'0'0,"33"-33"31,0 33-15,0 0-16,-33-33 0,33 33 16,0 0-16,0-33 0,0 33 15,0 0-15,0 0 0,0 0 16</inkml:trace>
  <inkml:trace contextRef="#ctx0" brushRef="#br0" timeOffset="57824.7563">18091 11046 0,'0'0'0,"0"33"16,33-33 15,0 0-31,0 0 16,0 0-1,0 0-15,33-33 0,-33 33 16</inkml:trace>
  <inkml:trace contextRef="#ctx0" brushRef="#br0" timeOffset="58156.7947">18719 10683 0,'0'33'47,"0"0"-32,0 0-15,-33 0 0,33 0 16,0 0-16,0 0 0,0 0 15,0 0-15,0 0 16,33-33-16,-33 33 0,33-33 16,-33 33-16,33-33 0,0 0 15,1 0-15,-1 0 16,0-33-16,-33 0 16,33 0-16,-33 0 0,0 0 15,0-33-15,0 33 0,-33 0 16,33-33-16,-33-1 15,0 34-15,-1-33 0,1 33 16</inkml:trace>
  <inkml:trace contextRef="#ctx0" brushRef="#br0" timeOffset="58970.7142">17099 8533 0,'0'0'0,"0"-33"31,0 0-15,0 0-16,0 0 16,33 33-16,-33-34 15,33 34-15,0 0 16,0 0-16,0 0 16,0 34-1,0-1-15,-33 0 16,0 0-16,33-33 0,-33 33 15,0-66 32,0 0-31,0 0-16,0 0 16,33-1-16,-33 1 15,33 0-15,-33 0 0,33 33 16,-33-33-16,34 33 0,-1 0 15,0 0-15,0 0 16,0 33-16,0 0 16,0 0-1,-33 0-15,0 1 0,33-1 16</inkml:trace>
  <inkml:trace contextRef="#ctx0" brushRef="#br0" timeOffset="60692.5691">20042 9194 0,'0'-33'46,"0"0"-30,33 0-16,0 0 16,0 0-1,0 0-15,1 33 16,-1 0-16,0 0 0,0 0 16,0 0-16,0 0 15,0 33-15,0-33 0,0 33 16,-33 0-16,33 0 0,0 0 15,-33 0-15,33 0 0,-33 0 16,0 0-16,0 1 16,33-34-1,-33-34 1,0 1 0,0 0-16,0 0 15,0 0-15,0 0 0,34 0 16,-34-33-16,33 33 0,-33 0 15,33 0-15,0 0 16,0 33 0,0 0-1,-33 33-15,33 0 16,-33 0-16,33 0 16,-33 0-16,0 0 15,0 0-15,33 0 0,-33 0 16,0 0-16,0 0 15,0 0-15,0 1 16</inkml:trace>
  <inkml:trace contextRef="#ctx0" brushRef="#br0" timeOffset="60908.5991">21134 8665 0,'0'33'16,"0"0"-1,33 0-15,0 0 16,-33 0-16,33 1 0,-33-1 15,33 0-15,-33 0 16</inkml:trace>
  <inkml:trace contextRef="#ctx0" brushRef="#br0" timeOffset="61098.5532">21332 9293 0,'0'34'0,"33"-34"0,-33-34 78,0 1-62</inkml:trace>
  <inkml:trace contextRef="#ctx0" brushRef="#br0" timeOffset="61267.5262">19844 9723 0,'0'0'16,"-66"34"-16,-1-1 0,34-33 0,0 33 15</inkml:trace>
  <inkml:trace contextRef="#ctx0" brushRef="#br0" timeOffset="61499.5095">19612 9823 0,'0'0'16,"0"33"0,33-33-16,0 0 15,34 0-15,-1 0 0,33 0 16,33-33-16,0 33 0,1-33 16,32 0-16,1-1 0,-1 1 15,0 0-15,-32 33 0,32-33 16,0 0-16,-32 33 0,-1-33 15,33 0-15,-33 33 0,1-33 16,-34 33-16,33-33 16,-32 33-16,-34 0 0,33 0 15,-33 0-15,0 0 0,-33 0 16,0 0-16,0 0 0,0 0 16,-66 0-1,0 0 1,-33 33-16</inkml:trace>
  <inkml:trace contextRef="#ctx0" brushRef="#br0" timeOffset="61975.4953">20208 10484 0,'0'33'47,"33"0"-47,-33 0 15,0 0-15,0 34 0,33-34 16,-33 33-16,33 0 0,-33-33 16,0 33-16,0-33 0,33 0 15,-33 0-15,33 0 16,0-66 0</inkml:trace>
  <inkml:trace contextRef="#ctx0" brushRef="#br0" timeOffset="62348.7531">20704 10451 0,'-33'33'16,"0"0"-16,-1 0 15,1 0-15,0 0 16,0 0-16,0 1 0,0-1 15,0-33-15,33 33 16,-33-33-16,33 33 16,33-33 31,-33 33-47,33-33 15,0 33-15,0-33 0,0 33 16,0-33-16,0 33 15,1 0-15,-1-33 0,-33 33 16,33 0-16,0 0 16,0-33-1,-33-33 17</inkml:trace>
  <inkml:trace contextRef="#ctx0" brushRef="#br0" timeOffset="62552.7838">20935 10352 0,'0'33'31,"0"0"-31,0 0 16,0 0-16,0 0 0,0 33 15,33-33-15,-33 0 16,33 34-16,-33-34 0,0 33 16,0-33-16</inkml:trace>
  <inkml:trace contextRef="#ctx0" brushRef="#br0" timeOffset="62764.7239">21067 11146 0,'0'33'16,"0"0"15,0-66 32,0 0-63</inkml:trace>
  <inkml:trace contextRef="#ctx0" brushRef="#br0" timeOffset="63266.7033">21398 10319 0,'0'33'31,"-33"-33"-16,33 33-15,0 0 0,0 0 16,0 33-16,0-33 0,0 33 16,0-33-16,0 34 15,0-1-15,0 0 0,0-33 16,33 33-16,-33-33 0,33 0 16,0 0-16,-33 0 0,33 1 15,34-1-15,-34 0 0,0-33 16,0 0-16,0 0 15,0 0-15</inkml:trace>
  <inkml:trace contextRef="#ctx0" brushRef="#br0" timeOffset="63712.6661">21663 10583 0,'-33'0'15,"33"33"17,33 0-17,-33 1-15,0-1 0,33 0 16,-33 0-16,33 0 16,-33 0-16,0 0 0,33 0 15,-33 0-15,33-33 31,-33-33-15,0 0-16,0 0 0,33 0 16,-33 0-16,0 0 0,33 0 15,-33 0-15,0-1 0,33 1 16,-33 0-16,33 33 0,0 0 16,0 0-1,-33 33 1,34-33-16,-34 33 15,0 1-15,33-1 16,-33 0-16,33 0 16,-33 0-16,0 0 0,0 0 15,0 0-15,0 0 16</inkml:trace>
  <inkml:trace contextRef="#ctx0" brushRef="#br0" timeOffset="63910.7122">22258 10683 0,'33'0'0,"0"0"16,0 0-1,0 0-15,0 0 0,1 0 16,-1 0-16,0 0 0,0 0 15,0 0-15,0 0 0,0-34 16,0 34-16</inkml:trace>
  <inkml:trace contextRef="#ctx0" brushRef="#br0" timeOffset="64172.6304">22688 10319 0,'0'0'0,"0"33"31,0 0-31,0 0 16,33 0-16,-33 0 0,0 0 15,33 0-15,-33 0 0,0 33 16,33-32-16,-33-1 15,33 0-15,-33 0 0,0 0 16,33-33-16,0 0 16</inkml:trace>
  <inkml:trace contextRef="#ctx0" brushRef="#br0" timeOffset="64536.6075">23151 10385 0,'0'33'0,"-33"0"16,33 0-1,-33-33-15,33 33 0,0 0 16,-33-33-16,33 33 0,-33-33 16,33 33-16,-33-33 0,66 0 78,0 0-63,0 33 1,0 1-16,-33-1 16,33-33-1,0 33-15,0 0 16,0-33-1,0 0 1</inkml:trace>
  <inkml:trace contextRef="#ctx0" brushRef="#br0" timeOffset="64808.5887">23283 10087 0,'-33'-33'0,"66"33"31,-33 33-31,33 0 16,0 0-16,1 0 0,-1 1 16,0-1-16,0 0 0,0 33 15,0 0-15,-33-33 16,33 33-16,-33-33 0,33 33 15,-33-33-15,0 1 16,0 32-16,0-33 0,0 0 0,-33-33 16,33 33-16,-33-33 15</inkml:trace>
  <inkml:trace contextRef="#ctx0" brushRef="#br0" timeOffset="65060.572">23614 9988 0,'0'0'15,"33"-33"-15,-33 0 0,33 66 47,-33 0-47,33 0 16,-33 0-16,33-33 0,-33 33 15,33 33-15,-33-33 0,33 1 16,-33-1-16,34 33 16,-34-33-16,0 0 0,0 0 15</inkml:trace>
  <inkml:trace contextRef="#ctx0" brushRef="#br0" timeOffset="65266.5569">23879 10914 0,'0'33'0,"0"0"16,0 0-1,33-33 17,-33-33-1,0 0-16</inkml:trace>
  <inkml:trace contextRef="#ctx0" brushRef="#br0" timeOffset="66400.5417">24573 9161 0,'-33'0'47,"66"0"31,0 0-63,0-33-15</inkml:trace>
  <inkml:trace contextRef="#ctx0" brushRef="#br0" timeOffset="66726.4834">26425 8434 0,'0'0'0,"33"0"0,-33-33 16,0 66 15,0 0-15,33 0-16,-33 33 15,0-33-15,0 33 16,0-33-16,0 33 0,0 0 16,33-32-16,-33 32 0,0 0 15,0-33-15,0 33 0,0-33 16,34 0-16,-34 0 16</inkml:trace>
  <inkml:trace contextRef="#ctx0" brushRef="#br0" timeOffset="67027.6974">25962 9227 0,'0'33'16,"66"-33"-1,1 0-15,-1 0 16,33 0-16,-33 0 0,33-33 16,0 33-16,34-33 0,-34 33 15,0 0-15,0-33 0,1 33 16,-1 0-16,0-33 16,-33 33-16,0 0 0,1 0 15,-1 0-15,-33 0 0,0 0 16,0 0-1,-66 33 1</inkml:trace>
  <inkml:trace contextRef="#ctx0" brushRef="#br0" timeOffset="67550.6615">26624 9889 0,'0'33'0,"0"0"16,0 33-16,0-33 0,0 33 15,0-33-15,0 34 0,0-1 16,0-33-16,33 33 0,-33-33 15,0 0-15,33 0 16,-33 0-16,0 0 0,33-33 31,-33-33-15,0 0-16,33 0 16,-33-33-16,33 33 0,-33 0 15,33 0-15,-33-33 0,33 32 16,-33 1-16,33 0 0,-33 0 15,33 33 1,0 0 0,1 0-16,-1 33 15,0 0-15,0 0 16,0 1-16,0-1 16,0 0-16,-33 0 0,33 0 15,-33 0-15,33 0 16,0 0-16,-33 0 15</inkml:trace>
  <inkml:trace contextRef="#ctx0" brushRef="#br0" timeOffset="67830.6437">27285 9558 0,'0'0'0,"0"-33"0,0 0 0,0 0 16,0 66 15,0 0-31,33 0 0,-33 0 16,33 0-16,-33 0 0,33 0 15,-33 0-15,0 1 16,33-1-16,-33 0 0,0 0 16,0 0-16,34-33 15</inkml:trace>
  <inkml:trace contextRef="#ctx0" brushRef="#br0" timeOffset="68228.6162">27649 9492 0,'-33'33'16,"33"0"-16,-33-33 16,33 33-16,-33-33 15,0 33-15,0 0 16,0-33-16,33 33 15,-34-33 17,34 33-1,34-33-31,-1 34 16,0-34-16,0 0 15,-33 33 1,33 0-16,-33 0 15,33-33-15,-33 33 16,33-33-16,0 33 31</inkml:trace>
  <inkml:trace contextRef="#ctx0" brushRef="#br0" timeOffset="73582.8818">14751 13692 0,'0'33'16,"33"-33"47,0 0-63,0 0 0,0 0 15,0 0-15,0 0 0,33 0 16,-33 0-16,0 0 0,33 0 15,-33 0-15,1 0 0,-1 0 16,0 0-16,0-33 16,-66 66 15</inkml:trace>
  <inkml:trace contextRef="#ctx0" brushRef="#br0" timeOffset="73806.8668">14817 14122 0,'33'0'16,"0"0"-16,0 0 15,0 0 1,0 0-16,0 0 0,0 0 15,0-33-15,0 33 16,0 0-16,0 0 16,1 0-16,-1 0 0,0 0 15</inkml:trace>
  <inkml:trace contextRef="#ctx0" brushRef="#br0" timeOffset="74590.8154">16768 13626 0,'33'0'0,"0"0"16,33 0-16,-33 0 0,0 0 16,0 0-16,34 0 0,-34 0 15,0 0-15,33 0 0,-33 0 16,0 0-16,0 0 15,0 0-15,0 0 0,0 0 16,-33 33-16,0 0 16,-33 0-1,-33 0-15,33 0 16,0 0-16,-33 1 0,0-1 16,0 0-16,32 0 0,-32 0 15,0 0-15,0 0 16,33 0-16,0 0 0,-33 0 15,33-33-15,0 33 0,0 0 16,-1 0-16,34 1 16,34-34-1,-1 0 1,33 0-16,-33 0 16,33 0-16,0-34 15,0 34-15,0-33 0,1 33 16,-34-33-16,33 33 0,0-33 15,0 33-15,-33 0 0,0-33 16,0 33-16,0 0 0,0 0 16,0 0-16,-33-33 15,34 33-15,-68 0 16,1 0-16,0 0 16</inkml:trace>
  <inkml:trace contextRef="#ctx0" brushRef="#br0" timeOffset="75032.8043">17033 13361 0,'0'0'15,"-67"67"-15,34-34 0,0-33 0,0 33 16,0 0-16,0 0 16,0-33-16,33 33 0,-33-33 15,66 0 32</inkml:trace>
  <inkml:trace contextRef="#ctx0" brushRef="#br0" timeOffset="75487.7553">16239 14916 0,'0'33'47,"0"0"-47,33 0 0,-33 0 16,0 33-16,33-33 0,-33 0 15,33 1-15,-33-1 0,0 0 16,33 0-16,-33 0 16,0 0-16,33-33 15,-33 33-15,0-66 32,33 33-32,-33-33 0,33 0 15,-33-33-15</inkml:trace>
  <inkml:trace contextRef="#ctx0" brushRef="#br0" timeOffset="75838.7314">16536 15048 0,'0'0'16,"-33"66"-16,0-33 0,0 0 15,33 1 1,0-68 15,33 34-15,-33-33-16,33 33 16,0 0-1,1 33-15,-1 1 16,0-34-16,-33 33 15,33-33-15,-33 33 16,33-33-16,-33 33 16,33-33-16,0 0 15,0 0 17</inkml:trace>
  <inkml:trace contextRef="#ctx0" brushRef="#br0" timeOffset="76034.7181">16867 15015 0,'33'0'0,"0"0"16,0 0 0,0 0-1,1 0-15,-1 0 16,0 0-16,0 0 15,0 0-15,-33-33 0</inkml:trace>
  <inkml:trace contextRef="#ctx0" brushRef="#br0" timeOffset="76250.7044">16999 15214 0,'0'33'0,"0"0"16,34-33-1,-1 0 1,0 0-16,0-33 16,0 33-16,0-33 0,0 33 15,0-34-15,0 34 16</inkml:trace>
  <inkml:trace contextRef="#ctx0" brushRef="#br0" timeOffset="76594.7134">17529 14982 0,'0'0'0,"0"33"0,0 0 0,0 0 15,0 0-15,0 0 16,0 0-16,0 1 0,33-34 16,-33 33-16,33 0 15,0-33-15,0 0 16,0 0-1,-33-33-15,0 0 0,33-1 16,-33 1-16,0 0 0,0 0 16,0 0-16,-33-33 0,33 33 15,-33 0-15,0 0 0,0 33 16,0-33-16,0 0 0,0 0 16</inkml:trace>
  <inkml:trace contextRef="#ctx0" brushRef="#br0" timeOffset="77403.6333">16470 12965 0,'-33'0'16,"33"-33"0,0-1-1,0 1-15,0 0 16,0 0-16,0 0 16,0 0-16,33 33 0,0 0 15,0 0 1,1 0-16,-1 0 15,0 0-15,-33 33 16,33-33-16,-33 33 0,33 0 16,-33 0-16,0 0 15,0 1-15,0-68 47,0 1-31,0 0-16,0 0 15,0 0-15,0 0 0,33 0 16,0 0-16,-33 0 16,33 33-16,0 0 15,0 0 1,0 0 0,-33 33-16,33-33 0,-33 33 15,0 0-15,33 0 16,-33 0-16,0 0 0,33 0 15,-33 0-15</inkml:trace>
  <inkml:trace contextRef="#ctx0" brushRef="#br0" timeOffset="106382.286">4829 12369 0,'0'33'125,"0"0"-125,33-33 0,-33 33 16,0 1-16,33 32 0,-33-33 16,0 0-16,33 0 0,-33 33 15,0-33-15,0 0 0,33 33 16,-33-33-16,0 1 0,0-1 15,0 0-15,0 0 16,0 0 15,33-33-15,-33-33 15,0 0-15</inkml:trace>
  <inkml:trace contextRef="#ctx0" brushRef="#br0" timeOffset="107055.2231">5358 12568 0,'0'33'31,"0"0"-15,0 0-16,0 0 16,0 0-1,0 0-15,0 0 16,0 0-16,0 0 15,0 0-15,0 1 16,0-1-16,33-33 0,-33 33 16,33-33-16,0 0 15,-33 33-15,33-33 16,0 0-16,0 0 16,-33-33-16,33 0 15,0 0-15,0-1 16,-33 1-1,0 0 17,0 0-1,-33 0-15,0 33-16,33-33 0,-33 33 15,0-33-15,0 33 16,0 0-1,0 0-15,0 0 32,33-33-17,-33 33 1,33 33-16,0 0 16,-33-33-1</inkml:trace>
  <inkml:trace contextRef="#ctx0" brushRef="#br0" timeOffset="107759.1766">6152 12336 0,'0'33'79,"0"0"-64,0 0 1,0 0-16,0 1 15,33-34-15,-33 33 0,0 0 16,0 0-16,0 0 16,0 0-16,0 0 15,0 0-15,0 0 16,33-33 0,-66 0 140</inkml:trace>
  <inkml:trace contextRef="#ctx0" brushRef="#br0" timeOffset="108182.7222">6152 13064 0,'0'33'15,"33"-33"-15,-33 33 32,33-33 30,-33-33 16,-33 33-31</inkml:trace>
  <inkml:trace contextRef="#ctx0" brushRef="#br0" timeOffset="108606.6549">6747 12733 0,'0'33'16,"33"-33"-1,0 0 1,0 0 0,0 0-16,0 0 15,0 0-15,0 0 0,0 0 16,1 0-16,-1 0 16</inkml:trace>
  <inkml:trace contextRef="#ctx0" brushRef="#br0" timeOffset="108830.6386">6846 13031 0,'33'0'0,"0"0"15,0 0-15,0 0 16,0 0 0,1 0-16,-1 0 15,0 0-15,-33-33 16,33 33-16</inkml:trace>
  <inkml:trace contextRef="#ctx0" brushRef="#br0" timeOffset="109180.6743">7474 12468 0,'0'34'47,"0"-1"-32,0 0-15,34 0 16,-34 0-16,0 0 0,0 0 16,33 0-16,-33 0 0,0 0 15,0 0-15,33 0 16,-33 0-16,0 1 0,33-1 15,0-33 1,-33 33-16</inkml:trace>
  <inkml:trace contextRef="#ctx0" brushRef="#br0" timeOffset="109594.5884">7739 12568 0,'0'0'0,"0"33"16,0 0-16,0 0 15,0 0-15,0 0 0,0 0 16,0 0-16,0 0 15,33-33-15,-33 33 0,33-33 16,0 33-16,0-33 16,0 0-16,1 0 15,-1 0-15,-33-33 16,33 0 0,-33 0-16,0 0 15,0 0-15,0 0 16,0 0-16,-33 33 15,33-33-15,-33 33 16,-1-33-16,1 33 0,0 0 16,0-33-16,0 33 15,33 33 1</inkml:trace>
  <inkml:trace contextRef="#ctx0" brushRef="#br0" timeOffset="109858.6021">8169 12965 0,'0'0'16,"33"33"-1,-33 0 1</inkml:trace>
  <inkml:trace contextRef="#ctx0" brushRef="#br0" timeOffset="110955.4969">8533 12601 0,'-33'0'32,"33"-33"-17,-33 33 48,33-33-32,0 0 94,0-1-78,0 1-31,-33 33-16,0 0 15,-1 0 1,1 0-1,0 0-15,0 0 16,33 33-16,-33-33 0,33 34 16,-33-1-16,33 0 15,0 0-15,0 0 16,33 0-16,0-33 16,0 0-16,0 0 15,0 0-15,1 0 0,-1-33 16,0 33-16,0-33 15,0 0-15,0 0 16,-33 0 0,0-1-16,0 1 15,0 66 32,33 1-47,-33-1 16,0 0-16,0 0 0,0 0 15,0 0-15,33 0 0,-33 0 16,0 0-16,0 0 0,33 0 16,-33 0-16,0 0 0,0 1 15,33-34-15</inkml:trace>
  <inkml:trace contextRef="#ctx0" brushRef="#br0" timeOffset="111126.4914">8897 12799 0,'-33'0'15,"33"-33"48</inkml:trace>
  <inkml:trace contextRef="#ctx0" brushRef="#br0" timeOffset="112510.3931">9227 12733 0,'0'-33'31,"-33"33"-31,33-33 16,0 0-1,0 0-15,0 0 16,0 0-16,0 0 16,33-1-16,-33 1 15,33 33-15,-33-33 0,33 33 16,1 0-16,-1 0 0,0 0 16,0 0-16,0 0 15,0 33-15,-33 0 16,0 1-16,0-1 0,0 0 15,-33 33-15,0-33 0,33 33 16,-33 0-16,0-33 0,33 33 16,-33-32-16,-1 32 15,34-33-15,0 0 0,0 0 16,0 0-16,34 0 16,-1-33-16,0 0 15,0 0-15,0 0 0,0 0 16,0-33-16,0 33 0,0-33 15,-33 0-15,0 0 16,0 0-16,0 0 16,-33 0-16,0-1 0,0 1 15,0 0-15,0 33 0,0-33 16,0 33-16,0-33 16,-1 33-16,1 0 15,0 0-15,33 33 16,33-33-1</inkml:trace>
  <inkml:trace contextRef="#ctx0" brushRef="#br0" timeOffset="112756.3777">9790 12799 0,'33'0'16,"-33"33"0,33-33 46,0 0-46</inkml:trace>
  <inkml:trace contextRef="#ctx0" brushRef="#br0" timeOffset="112932.4251">10087 12733 0,'33'0'0,"0"0"62,0 0-62,1 0 16,-1 0-16</inkml:trace>
  <inkml:trace contextRef="#ctx0" brushRef="#br0" timeOffset="113755.3107">10980 12336 0,'0'0'0,"0"-33"0,33 33 16,0 0-16,-33-33 16,33 33-16,0 0 15,1 0-15,-1 33 16,-33 0 0,0 0-1,0 0-15,0 0 16,-33 0-16,33 1 15,0-1-15,-34 0 16,34 0 0,34-33 15,-1 0-15,0 0-1,0 0-15,0 0 16,-33 33-16,33-33 0,-33 33 15,33 0-15,-33 0 16,0 0-16,0 0 16,0 0-16,-33 0 15,33 0-15,-33-33 0,0 34 16,0-34-16,0 0 16,0 0-16,-1 0 15,34-34-15,0 1 16</inkml:trace>
  <inkml:trace contextRef="#ctx0" brushRef="#br0" timeOffset="113941.2985">11443 12667 0,'0'33'0,"33"-33"78</inkml:trace>
  <inkml:trace contextRef="#ctx0" brushRef="#br0" timeOffset="114281.2764">11675 12402 0,'33'0'15,"0"0"1,0 0 0,0 33-1,0-33-15,-33 33 16,0 1-16,0-1 15,0 0 1,0 0-16,0 0 0,0 0 16,0 0-16,-33 0 15,33 0-15,0 0 16,-33-33-16,33 33 0,33-33 47,0 0-32,0 0-15,0 0 0,0 0 16</inkml:trace>
  <inkml:trace contextRef="#ctx0" brushRef="#br0" timeOffset="114474.2901">12204 12766 0,'0'33'0,"33"-66"47</inkml:trace>
  <inkml:trace contextRef="#ctx0" brushRef="#br0" timeOffset="114779.2416">12468 12270 0,'0'0'16,"0"-33"-16,0 66 78,0 0-78,0 0 15,34 0-15,-34 0 0,0 0 16,33-33-16,-33 33 0,0 1 16,0-1-16,0 0 0,0 0 15,33 0-15,-33 0 16,0 0-16,0 0 15,0 0-15,0 0 0,-33 0 16</inkml:trace>
  <inkml:trace contextRef="#ctx0" brushRef="#br0" timeOffset="115619.1859">6813 14817 0,'-33'0'16,"66"0"62,0 0-78,0 0 16,0 0-16,0 0 0,0 0 15,0 0-15,1 0 0,-1 0 16,0 0-16,0 0 16,-33 33-1,-33-33-15</inkml:trace>
  <inkml:trace contextRef="#ctx0" brushRef="#br0" timeOffset="115868.1689">6780 15114 0,'0'33'16,"33"-33"-1,0 0 1,0 0-16,-33-33 16,33 33-16,0 0 15,0 0-15,0 0 16,1 0-16,-1 0 16,0 0-16,0 0 15,0 0-15</inkml:trace>
  <inkml:trace contextRef="#ctx0" brushRef="#br0" timeOffset="116219.1577">7441 14651 0,'0'0'0,"0"-33"16,0 66 47,0 0-63,0 0 15,33 1-15,-33-1 0,34 0 16,-34 0-16,33 0 0,-33 0 15,0 0-15,0 33 16,33-33-16,-33 0 0,33 0 16,-33 0-16,0 0 15,0 1-15,33-34 16,-33-34 0</inkml:trace>
  <inkml:trace contextRef="#ctx0" brushRef="#br0" timeOffset="116655.1163">7805 14751 0,'-33'33'47,"33"0"-47,0 0 15,0 0-15,0 0 16,0 0-16,0 0 0,0 0 16,0 0-16,0 0 0,33 0 15,0 0-15,0 0 16,0 1-16,1-34 16,-1 0-1,0-34 1,-33 1-1,33 0-15,-33 0 0,0 0 16,0-33-16,0 33 0,0 0 16,0 0-16,0 0 0,-33 0 15,33 0-15,0 0 0,-33-1 16,0 34-16,33-33 0,-34 0 16,1 33-16,0 0 15,0 0 1,33 33-1,0 0 1,0 1-16</inkml:trace>
  <inkml:trace contextRef="#ctx0" brushRef="#br0" timeOffset="116852.1034">8235 14982 0,'0'0'15,"33"0"-15,0 0 79,-33-33-79</inkml:trace>
  <inkml:trace contextRef="#ctx0" brushRef="#br0" timeOffset="117438.8141">8698 14684 0,'0'0'0,"0"-33"31,33 0-15,-33 0-1,0 0-15,0 0 16,0 0-16,33 33 16,-33-33-16,0 0 15,-33 0-15,0 33 16,0 0 0,0 0-16,0 0 15,0 33-15,33 0 16,-33-33-16,33 33 0,-33 0 15,33 0-15,-33 0 16,33 0-16,0 0 16,33-33-16,-33 33 15,33-33-15,0 0 16,0 0-16,0 0 16,0 0-16,0 0 15,0-33-15,0 33 16,-33-33-16,0 0 15,33 33 17,-33 33-1,0 0-15,33-33-16,-33 33 0,0 34 15,0-34-15,34-33 0,-34 33 16,0 0-16,0 0 0,0 0 15,0 0-15,0 0 16,0 0-16,0 0 16,0 0-1,33-33-15</inkml:trace>
  <inkml:trace contextRef="#ctx0" brushRef="#br0" timeOffset="117610.8017">9128 14916 0,'0'0'0,"0"-33"31,33 33 1,-33-33-17</inkml:trace>
  <inkml:trace contextRef="#ctx0" brushRef="#br0" timeOffset="118166.7646">9459 14618 0,'0'0'0,"0"-33"15,0 0-15,0 0 16,0 0-16,33 0 15,-33 0-15,33 0 16,0 0-16,0 0 16,0 0-16,0 33 15,0 0-15,0 0 16,1 33 0,-34 0-16,33-33 15,-33 33-15,0 0 0,0 0 16,0 0-16,-33 0 0,33 0 15,-34 0-15,34 0 0,-33 33 16,33-33-16,-33 1 0,33-1 16,-33 0-16,33 0 15,0 0 1,0 0-16,33-33 16,0 0-16,0 0 15,1 0 1,-1 0-16,0 0 0,-33-33 15,33 33-15,-33-33 0,33 33 16,-33-33-16,0 0 16,0 0-16,-33-1 15,0 1-15,0 0 16,0 33-16,-1-33 0,1 33 16,0-33-16,0 33 15,0 0-15,0 0 0,0-33 16,33 66 15,33-33-15</inkml:trace>
  <inkml:trace contextRef="#ctx0" brushRef="#br0" timeOffset="118454.7455">10087 14387 0,'0'0'0,"0"-33"0,33 33 0,-33-33 15,33 33 17,-33 33-32,0 0 15,0 0 1,33-33-16,-33 33 0,0 0 15,0 0-15,0 0 0,34 0 16,-1 0-16,-33 0 16,0 0-16,33 0 15,-33 1 1</inkml:trace>
  <inkml:trace contextRef="#ctx0" brushRef="#br0" timeOffset="118742.7262">10352 15114 0,'0'33'0,"0"0"78,0-66 0,-33 33-78,0-33 0</inkml:trace>
  <inkml:trace contextRef="#ctx0" brushRef="#br0" timeOffset="122523.5136">9988 13097 0,'0'0'0,"33"0"0,0 33 16,0-33-16,-33 33 15,33-33-15,0 33 16,0-33-16,1 33 0,-1-33 15,0 0-15,0 33 0,33-33 16,-33 33-16,0-33 16,33 33-16,0-33 0,-33 0 15,34 33-15,-1-33 0,0 0 16,0 0-16,-33 0 0,33 0 16,0 0-16,0 34 0,-32-34 15,32 0-15,-33 0 0,33 0 16,-33 0-16,33 0 0,-33 0 15,33 0-15,-33 0 0,34 0 16,-1 0-16,-33 0 16,33 0-16,-33 0 15,0-34-15,33 34 0,-33-33 16,33 33-16,-32 0 0,-1 0 16,33-33-16,-33 0 0,0 33 15,0-33-15,0 0 0,0 33 16,0-33-16,0 33 0,0-33 15,0 33-15,0-33 0,1 0 16,-1 33-16,0-33 0,0 0 16,0 0-16,0 33 0,-33-33 15,33-1-15,0 1 0,0 33 16,0-33-16,-33 0 16,33 33-16,0-33 0,0 0 15,1 33-15,-1-33 0,0 0 16,0 33-16,0-33 0,-33 0 15,33 0-15,-33 0 16,33 0-16,-33-1 0,0 1 16,0 0-1,0 0-15,0 0 0,0 0 16,-33 0-16,33 0 0,0 0 16,-33 0-16,33 0 0,-33 0 15,33 0-15,-33 0 0,33-1 16,-33 1-16,0 0 15,-1 0-15,1 0 0,0 33 16,-33-33-16,0 33 0,33-33 16,-33 33-16,0-33 0,-1 33 15,1-33-15,0 33 16,0 0-16,33 0 0,-33-33 16,0 33-16,33 0 0,-34 0 15,34 0-15,-33 0 0,33 0 16,-33 0-16,0 0 0,0 0 15,0 0-15,-1 0 0,1 0 16,33 0-16,-33 33 16,0-33-16,0 0 0,0 0 15,33 33-15,-34-33 0,1 33 16,33-33-16,-33 0 16,33 33-16,-33 0 0,0-33 15,0 33-15,32 0 0,-32 0 16,0-33-16,33 33 0,0 1 15,0-34-15,0 33 0,0-33 16,0 33-16,0 0 16,33 0-16,-33 0 15,33 0-15,0 0 16,0 0-16,0 0 16,0 0-16,0 0 0,-33 0 15,33 0-15,-34 1 0,34-1 16,0 0-16,0 0 15</inkml:trace>
  <inkml:trace contextRef="#ctx0" brushRef="#br0" timeOffset="123014.4447">10451 13031 0,'0'33'15,"-33"0"1,0 0 0,0 0-16,0 0 15,0 0-15,0 0 0,0 0 16,-1 0-16,-32 0 0,33 34 16,0-34-16,-33 0 15,33 33-15,0-33 0,0 0 0,0 33 16,-33-33-16,33 33 0,-1-33 15,-32 1-15,33-1 0,33 0 16,-33 0-16,0 0 0,33 0 16,-33-33-1,33-33 17,33 33-17,-66 0 16</inkml:trace>
  <inkml:trace contextRef="#ctx0" brushRef="#br0" timeOffset="123494.4163">9426 13791 0,'0'33'0,"0"1"16,33-1-16,-33 0 15,33-33-15,-33 33 0,33 0 16,0 0-16,-33 0 15,33-33-15,0 0 16,0 33-16,0-33 16,0 0-16,1 0 15,-1 0 1,0 0 0,-33-33-16,0 0 15,0 0-15,-33 33 16,33-33-16,-33 33 15,33-33-15,-34 0 16,1 33-16,33-33 16,-33 33-16,0 0 15,0 0-15,33 33 16,-33-33-16,33 33 0,-33 0 16,0-33-16,33 33 15,-33 0-15,33 0 0,0 0 16</inkml:trace>
  <inkml:trace contextRef="#ctx0" brushRef="#br0" timeOffset="178462.8561">19248 13593 0,'-33'0'31,"33"-33"-16,0 0 17,-33 33-32,33-33 15,-33 0 1,33 0 0,0 0 15,0-1-31,0 1 15,0 0 1,0 0 0,33 33-16,0-33 15,0 33 1,1 0-16,-1 33 16,-33 0-16,33 0 15,-33 0-15,33 1 0,-33-1 0,33 0 16,-33 33-16,0-33 0,0 0 15,0 0-15,0 0 16,0 0-16,0 0 16,0-66 15,0 0-15,0 0-16,0-33 0,0 33 15,0 0-15,33-33 0,-33 33 0,0-1 16,33 1-16,-33 0 0,33 0 15,-33 0-15,0 0 0,33 0 16,0 33 15,-33 33-31,33-33 16,-33 33-16,33-33 0,0 33 16,-33 0-16,0 0 0,33 0 15,-33 1-15,34-1 16,-34 0-16,0 0 15,0 0 1,0 0-16,33-33 16</inkml:trace>
  <inkml:trace contextRef="#ctx0" brushRef="#br0" timeOffset="178771.8729">19877 12865 0,'0'33'32,"0"1"-32,0-1 15,0 0-15,0 0 0,0 0 16,0 0-16,0 0 0,33 0 16,-33 0-16,33-33 0,-33 33 15,0 0-15,0 0 0,0 0 16,33-33-16,-33 33 15</inkml:trace>
  <inkml:trace contextRef="#ctx0" brushRef="#br0" timeOffset="179094.8083">20042 13593 0,'0'33'0,"0"0"16,0 0 0,0-66 124,0 0-124,0 0 0</inkml:trace>
  <inkml:trace contextRef="#ctx0" brushRef="#br0" timeOffset="180591.8586">20009 12832 0,'-33'0'16,"33"33"15,0 0-15,0 1-16,0-1 15,-33 33-15,33-33 0,0 0 16,0 0-16,0 0 0,0 0 15,0 0-15,0 0 0,0 0 16,0 0-16,33 0 0,-33 1 16,33-1-16,-33 0 0,33 0 15,-33 0-15,33 0 0,0 0 16,-33 0-16,33-33 0,0 33 16,-33 0-16,34-33 15,-1 33-15,0 0 16,0 0-1,0-33 1,0 0 0,0 0-1,-33-33-15,33 33 0,-33-33 16,0 0 0</inkml:trace>
  <inkml:trace contextRef="#ctx0" brushRef="#br0" timeOffset="181061.8452">20406 13130 0,'0'33'31,"0"0"-16,0 0-15,33 0 16,-33 0-16,0 0 16,33 0-16,-33 1 15,33-1-15,-33 0 0,33-33 16,-33 33-16,0 0 16,0-66-1,0 0 1,0 0-16,33 0 0,-33-1 15,0 1-15,0 0 0,33-33 16,-33 33-16,0 0 0,34 33 16,-34-33-16,0 0 0,33 33 15,0 0 1,0 0-16,0 33 16,0 0-1,-33 0-15,33 0 0,0 33 16,-33-33-16,0 0 0,33 1 15,-33-1-15,0 0 0,33 0 16,-33 0-16</inkml:trace>
  <inkml:trace contextRef="#ctx0" brushRef="#br0" timeOffset="181262.8585">21134 13229 0,'0'33'15,"33"0"17,0-33-32,0 0 15,0 0-15,0 0 0,0 0 16,0 0-16,33-33 0,-33 33 15</inkml:trace>
  <inkml:trace contextRef="#ctx0" brushRef="#br0" timeOffset="181545.8432">21795 12766 0,'0'33'47,"0"0"-32,0 0-15,0 0 16,33 1-16,-33-1 0,33 33 16,-33-33-16,33 0 0,-33 0 15,33 0-15,-33 33 0,33-33 16,-33 0-16,0 0 15,0 0-15,0-66 32</inkml:trace>
  <inkml:trace contextRef="#ctx0" brushRef="#br0" timeOffset="181822.8816">22060 12601 0,'0'33'47,"33"0"-47,-33 0 16,33 0-16,-33 0 0,33 0 16,0 0-16,0 33 15,-33-32-15,33 32 0,0-33 16,-33 33-16,33 0 0,-33-33 15,0 0-15,0 33 0,0-33 16,0 0-16,0 1 0,-33-34 16,33 33-16,0 0 0,-33-33 15,0 0 1</inkml:trace>
  <inkml:trace contextRef="#ctx0" brushRef="#br0" timeOffset="182139.2232">22688 12634 0,'0'0'0,"0"-33"15,0 66 16,-33 0-15,33 33-16,0-33 0,-33 0 16,33 33-16,0-33 0,0 34 15,0-1-15,0-33 0,0 33 16,33-33-16,-33 0 0,33 33 16,-33-33-16,33 0 0,0 0 15,0 1-15,0-34 16,0 0-1</inkml:trace>
  <inkml:trace contextRef="#ctx0" brushRef="#br0" timeOffset="182559.147">22986 12865 0,'0'0'0,"0"-33"0,0 66 63,0 0-63,0 1 0,0-1 15,33 0-15,-33 0 0,0 0 16,33 0-16,-33 0 0,0 0 16,0 0-16,33-33 46,-33-33-46,0 0 0,0 0 16,0 0-16,0 0 0,33-33 16,-33 33-16,33-1 0,-33 1 15,33 0-15,-33 0 0,33 0 16,0 33 0,-33 33-16,33-33 15,-33 33-15,0 0 0,0 0 16,33 1-16,-33-1 0,0 0 15,0 0-15,0 0 0,0 0 16,0 0-16,0 0 0,0 0 16,0 0-16,33-33 15</inkml:trace>
  <inkml:trace contextRef="#ctx0" brushRef="#br0" timeOffset="182742.1477">23581 13097 0,'0'0'0,"33"0"16,0 0 15,0 0-31,0 0 16,0 0-16,0 0 15</inkml:trace>
  <inkml:trace contextRef="#ctx0" brushRef="#br0" timeOffset="183070.1131">23846 12865 0,'0'-33'0,"0"0"16,33 33 15,0 0-31,0 0 15,0 0-15,-33 33 16,33-33-16,-33 33 16,33-33-16,-33 33 0,0 1 15,0-1-15,0 0 16,0 0-16,0 0 0,0 0 16,-33-33-16,33 33 0,0 0 15,0 0-15,0 0 16,0 0-1,33-33 1,0 0-16,0 0 16,0 0-16,0 0 15,0-33-15,-33 0 0</inkml:trace>
  <inkml:trace contextRef="#ctx0" brushRef="#br0" timeOffset="183322.1124">24209 12468 0,'0'0'0,"-33"0"15,66 34 32,0-1-47,1 0 16,-34 0-16,33 33 0,0-33 15,-33 0-15,0 33 0,0 0 16,0 1-16,0-34 0,0 33 16,0-33-16,0 33 15,0-33-15,-33 0 0,0-33 16</inkml:trace>
  <inkml:trace contextRef="#ctx0" brushRef="#br0" timeOffset="183759.0689">25003 12998 0,'0'33'0,"33"-33"47,-33-33-31,33 33-16,-33-33 0</inkml:trace>
  <inkml:trace contextRef="#ctx0" brushRef="#br0" timeOffset="183920.058">25301 13064 0,'33'0'0,"-33"33"16,33-33-1,0 0 1,-33-33-16</inkml:trace>
  <inkml:trace contextRef="#ctx0" brushRef="#br0" timeOffset="184074.0494">25532 13097 0</inkml:trace>
  <inkml:trace contextRef="#ctx0" brushRef="#br0" timeOffset="184552.0781">26161 12237 0,'0'0'16,"33"0"-16,-33-33 0,0 0 15,-33 33 16,0 0-15,0 0 0,-1 0-1,1 33 1,33 0-16,0 0 16,0 0-16,0 0 15,0 0-15,0 0 16,0 0-16,0 0 0,0 1 15,0-1-15,0 0 0,0 33 16,0-33-16,0 0 0,0 0 16,33 0-16,-33 33 0,0-33 15,34 0-15,-34 34 0,0-34 16,33 0-16,-33 0 0,33 0 16,-33 33-16,0-33 15,33 0-15,0 0 16,-33 0-16,33-33 0,0 0 15,0 0 1,0 0-16,0-33 16</inkml:trace>
  <inkml:trace contextRef="#ctx0" brushRef="#br0" timeOffset="185017.9864">26425 12601 0,'-33'0'0,"33"33"47,0 0-32,0 0-15,33 0 16,-33 0-1,0 0-15,0 0 0,0 0 0,0 0 16,0 1 0,0-68 15,33 1-31,-33 0 16,0 0-16,33 0 0,-33 0 15,33 0-15,-33 0 0,34 33 16,-34-33-16,33 33 0,-33-33 15,33 33 1,0 0 0,-33 33-1,0 0-15,33 0 16,-33 0-16,0 0 16,0 0-16,33 0 15,-33 0-15,0 0 16,0 1-1</inkml:trace>
  <inkml:trace contextRef="#ctx0" brushRef="#br0" timeOffset="185247.9709">26855 12733 0,'33'0'47,"0"0"-32,0 0 1,1 0 0,-1 0-16,0 0 15,0-33-15,0 33 16</inkml:trace>
  <inkml:trace contextRef="#ctx0" brushRef="#br0" timeOffset="185560.9513">27451 12402 0,'0'-33'16,"-34"33"15,1 0-15,0 33-1,33 0-15,-33-33 0,33 33 16,0 1-16,0-1 0,-33 0 16,33 0-16,0 0 15,0 0-15,0 0 16,0 0-16,0 0 0,33 0 15,-33 0-15,33 0 16,0 0-16,0-33 16,1 0-1</inkml:trace>
  <inkml:trace contextRef="#ctx0" brushRef="#br0" timeOffset="186273.9341">27583 12601 0,'0'0'0,"0"-33"0,0 0 16,0 66 31,0 0-47,0 0 15,0 0 1,0 0-16,0 0 15,0 0-15,0 0 16,33-33 31,-33-33-47,0 0 0,33 33 16,-33-33-16,0 0 0,33 0 15,-33 0 1,0 0-16,33 33 15,-33-33-15,0 66 47,33 0-31,-33 0-16,0 0 16,0 0-1,33-33-15,-33 33 16,0 0 156,0-66-79</inkml:trace>
  <inkml:trace contextRef="#ctx0" brushRef="#br0" timeOffset="187073.8527">27682 12402 0,'-33'0'16,"33"-33"-16,0 66 94,0 0-94,0 0 15,0 1-15,0-1 16,0 0-16,0 0 0,0 0 16,0 0-16,0 33 0,0-33 15,0 0-15,0 0 16,0 0-16,0 0 16,0 1-1,0-68 16,0 1-31,0 0 16,0 0-16,0 0 16,0 0-16,33-33 0,-33 33 15,33 0-15,-33 0 0,33 0 16,-33 0-16,33 33 16,-33-34-16,33 34 0,0 0 15,-33 34 16,0-1-15,0 0-16,0 0 16,-33 0-1,0-33-15,33 33 0,-33 0 16,0-33-16,0 33 16,0-33-16,33 33 15,33-33 48,-33 33-48,33-33-15,0 0 16,-33 33 0,33-33-16,0 0 31,-33 33-31,33-33 31,-66 0 16</inkml:trace>
  <inkml:trace contextRef="#ctx0" brushRef="#br0" timeOffset="187342.8353">27947 12733 0,'0'33'0,"33"-33"47,0 0-32,0 0 1,0 0-16,0 0 16,0 0-16,0 0 0,0 0 15,0-33-15,-33 0 32,33 33-32</inkml:trace>
  <inkml:trace contextRef="#ctx0" brushRef="#br0" timeOffset="187643.874">28476 12535 0,'0'-33'0,"0"-1"31,0 68 16,0-1-47,0 0 16,0 0-1,33 0-15,-33 0 16,0 0-16,33 0 16,-33 0-1,0 0 1</inkml:trace>
  <inkml:trace contextRef="#ctx0" brushRef="#br0" timeOffset="187947.7951">28542 12270 0,'0'-33'0,"33"33"32,-33 33-17,33-33-15,-33 33 0,33 0 16,0 0-16,0 0 16,-33 0-16,33 0 0,0 1 15,-33-1-15,0 0 16,34 0-16,-34 0 0,0 0 15,0 0-15,0 0 16,0 0-16,-34 0 16,34 0-1,-33-33-15</inkml:trace>
  <inkml:trace contextRef="#ctx0" brushRef="#br0" timeOffset="188394.7662">28740 12072 0,'0'0'16,"0"-33"-16,-33 33 15,66 0 32,-33-34-31,33 34-16,1 0 15,-1 0 1,-33 34-16,33-34 0,0 33 16,-33 0-16,0 0 15,0 0-15,33 0 0,-33 0 16,0 33-16,0-33 0,0 0 15,0 33-15,0-33 16,0 34-16,0-34 0,0 33 16,0-33-16,0 0 0,0 0 15,0 33-15,0-33 0,0 0 16,0 0-16,0 1 0,0-1 16,-33-33 15,0 0-31,0 0 15,0 0-15,-1-33 0</inkml:trace>
  <inkml:trace contextRef="#ctx0" brushRef="#br0" timeOffset="189155.8059">29435 12270 0,'0'-33'16,"0"66"46,-33-33-62,33 33 16,0 0-16,0 0 0,0 0 16,0 33-16,0-32 0,0-1 15,0 33-15,0-33 0,0 0 16,0 33-16,0-33 0,0 0 16,0 33-16,0-33 0,33-33 15,-33 34-15,33-34 16,0 0-16,-33 33 0,33-33 15,0 0-15,-33-33 16,33 33-16</inkml:trace>
  <inkml:trace contextRef="#ctx0" brushRef="#br0" timeOffset="189598.7958">29633 12435 0,'0'33'32,"0"1"-17,0-1-15,0 0 16,0 0-16,0 0 16,0 0-16,0 0 15,0 0 1,0-66-1,0 0 1,33 33-16,-33-33 16,0 0-16,33 0 15,-33 0-15,34 0 16,-34-1-16,33 34 31,0 0-15,0 0-16,-33 34 15,0-1-15,33-33 0,-33 33 16,0 0-16,33 0 16,-33 0-16,0 0 15,0 0 1,33-33 0</inkml:trace>
  <inkml:trace contextRef="#ctx0" brushRef="#br0" timeOffset="189795.7643">29997 12535 0,'33'0'47,"0"0"-32,0 0-15,0 0 16,1 0-16,-1 0 16</inkml:trace>
  <inkml:trace contextRef="#ctx0" brushRef="#br0" timeOffset="190070.7619">30262 12303 0,'0'33'47,"33"0"-32,-33 0-15,0 0 16,0 0-16,0 1 0,0-1 15,0 0 1,0 0-16,33-33 31</inkml:trace>
  <inkml:trace contextRef="#ctx0" brushRef="#br0" timeOffset="190423.7355">30460 12369 0,'0'0'0,"-33"33"63,0 0-47,0 0-16,33 1 15,0-1 1,0 0 31,33-33-32,-33 33 1,33-33 0,0 0-16,0 33 15,0-33 1,0 0 15,-33-33-15</inkml:trace>
  <inkml:trace contextRef="#ctx0" brushRef="#br0" timeOffset="191030.0573">30460 12039 0,'0'0'0,"33"0"31,0 0-15,0 0-1,0 0 1,-33 33-16,34-33 16,-1 33-1,0-33 1,0 0-16,-33 33 16,0 0-1,33 0 1,-33 0-1,0 0-15,0 0 16,0 0-16,0 0 16,0 0-16,0 0 15,0 0-15,0 1 0,0-1 16,0 0-16,-33 0 16,33 0-16,0 0 15,0 0 16,0 0-15,-33-33 47,0 0-48,0 0-15,-1 0 16,1 0-1,0 0 1</inkml:trace>
  <inkml:trace contextRef="#ctx0" brushRef="#br0" timeOffset="191314.0762">30824 12270 0,'0'-33'0,"33"33"0,-33-33 15,0 66 32,0 0-47,0 0 16,33 0-16,-33 0 15,0 0-15,0 0 16,0 0-16,0 1 0,0-1 16,0 0-1</inkml:trace>
  <inkml:trace contextRef="#ctx0" brushRef="#br0" timeOffset="191511.0266">30890 12865 0,'0'33'16,"0"-66"62</inkml:trace>
  <inkml:trace contextRef="#ctx0" brushRef="#br0" timeOffset="193081.9244">30791 13361 0,'-33'34'16,"0"-34"-1,0 0 1,0 0 0,0 0-16,-1 0 15,1 33 1,0-33-16,0 0 0,0 33 15,-33-33-15,33 0 0,-33 0 16,0 33-16,33-33 0,-34 33 16,1-33-16,0 0 15,0 33-15,0-33 0,-33 0 16,32 33-16,1-33 0,0 0 16,0 0-16,0 33 0,0-33 15,0 0-15,-1 33 0,-32-33 16,33 0-16,0 0 0,0 33 15,0-33-15,0 33 0,-1-33 16,1 0-16,0 0 0,0 0 16,0 0-16,0 33 0,-1-33 15,1 0-15,0 0 0,0 33 16,0-33-16,0 0 16,0 0-16,-1 0 0,1 0 15,0 33-15,0-33 0,0 0 16,0 0-16,0 0 0,-1 0 15,1 34-15,0-34 0,0 0 16,0 0-16,0 0 0,33 0 16,-33 33-16,-1-33 0,1 0 15,0 0-15,0 0 0,0 0 16,0 0-16,-1 0 0,1 0 16,0 0-16,0 0 0,0 0 15,0 0-15,0 0 0,-1 0 16,1 0-16,33 0 15,-33 0-15,0 0 0,0 0 16,0 0-16,0 0 0,-1 0 16,1 0-16,-33 0 0,33 0 15,0 0-15,0 0 0,-1 0 16,1 0-16,33 0 0,-33 0 16,0 0-16,33 0 0,-33 0 15,33 0-15,-34 0 0,34 33 16,-33-33-16,33 0 0,-33 0 15,33 0-15,0 0 0,-33 0 16,33 0-16,-33 0 0,32 33 16,-32-33-16,33 0 0,-33 0 15,33 0-15,-33 0 0,33 0 16,0 0-16,-33 0 0,32 0 16,-32 0-16,33 0 0,-33 0 15,33 0-15,-33 0 0,0 0 16,0 0-16,33 0 0,-34 0 15,34 0-15,-33 0 0,0 0 16,33-33-16,0 33 0,-33 0 16,33 0-16,-33-33 0,32 33 15,-32 0-15,33 0 0,-33-33 16,0 33-16,0 0 0,0 0 16,0 0-16,-1 0 15,1-34-15,0 34 0,0 0 16,0 0-16,33 0 0,-33 0 15,-1 0-15,34-33 0,-33 33 16,33 0-16,-33 0 0,0 0 16,33 0-16,-33 0 0,-1 0 15,1 0-15,0 0 0,33 0 16,-33 0-16,0 0 0,0 0 16,33 0-16,-34 0 0,34 0 15,0 0-15,0 0 0,-33 0 16,33 0-16,0 0 15,0 0-15,0 0 0,0-33 16,0 33-16,0 0 0,-34 0 16,34 0-16,0 0 0,0 0 15,0 0-15,0 0 0,0 0 16,0 0-16,0 0 0,0 0 16,0 0-16,0 0 0,0 0 15,-1 0-15,1 0 0,0 0 16,0 0-16,0 0 15,0 0-15,0 0 0,0 0 16,0 0-16,0 0 16,0 0-16,0 0 15,0 0-15,0 0 16,-1 0-16,1 0 16,0 0-16,0 0 15,0 0-15,0 0 0,0 0 16,0 0-16,0 0 0,0 0 15,0 0-15,0 0 0,0 0 16,0 0-16,-1 0 16,1 0-16,0 0 15,0 0 1,0 0-16,0 0 31,0 0-15,0 0-16,0 0 31,66 33 16</inkml:trace>
  <inkml:trace contextRef="#ctx0" brushRef="#br0" timeOffset="193739.8803">21564 14618 0,'0'0'0,"0"-33"16,-34 33-1,34 33 1,0 0-1,34 0-15,-34 0 0,33 1 16,-33-1-16,33 0 0,0 0 16,0 0-16,-33 0 0,33 0 15,-33 0-15,33 0 0,-33 0 16,0-66 15</inkml:trace>
  <inkml:trace contextRef="#ctx0" brushRef="#br0" timeOffset="194091.8947">21894 14552 0,'33'0'0,"-33"33"16,0 0-1,0 0-15,-33-33 16,0 33-16,33 0 0,-33 1 15,0-34-15,33 33 0,-33 0 16,0-33-16,33 33 16,-33-33-16,66 0 62,0 0-46,0 0-16,0 0 0,0 33 15,0-33-15,0 33 16,0-33-16,0 0 16,1 33-16,-1 0 15</inkml:trace>
  <inkml:trace contextRef="#ctx0" brushRef="#br0" timeOffset="194286.8447">22192 14519 0,'0'33'63,"33"0"-63,-33 0 15,33 0-15,-33 0 0,0 0 16</inkml:trace>
  <inkml:trace contextRef="#ctx0" brushRef="#br0" timeOffset="194477.8323">22423 15048 0,'0'0'0,"0"33"16,34 0-16,-34-66 78</inkml:trace>
  <inkml:trace contextRef="#ctx0" brushRef="#br0" timeOffset="194960.8011">23449 14684 0,'33'-33'16,"-33"0"-1,-33 33-15,33-33 16,-33 33-1,33-33 1,-33 33 0,-1 0-1,34 33 1,-33-33 0,33 33-16,0 0 0,0 0 15,0 0-15,0 1 0,0-1 16,0 33-16,0-33 0,0 0 15,0 33-15,0-33 0,0 0 16,33 0-16,1-33 0,-1 0 16,0 0-16,0 0 0,33 0 15,-33 0-15,33-33 0,-33 33 16,0 0-16,33-33 0</inkml:trace>
  <inkml:trace contextRef="#ctx0" brushRef="#br0" timeOffset="195381.7731">23912 14684 0,'0'-33'15,"0"66"32,0 0-31,33 1-16,0-34 0,-33 33 15,33 0-15,0-33 16,-33 33-16,33-33 0,-33 33 16,33-33-16,-33-33 47,0 0-47,0 0 15,0 0-15,33-1 0,0 1 16,-33 0-16,33 33 15,-33-33-15,33 33 16,1 0-16,-1 0 16,0 33-1,0 0-15,0 0 16,0 1 0,-33-1-16,0 0 15,33 0-15,0 0 16</inkml:trace>
  <inkml:trace contextRef="#ctx0" brushRef="#br0" timeOffset="195567.7626">24705 14751 0,'0'0'0,"34"0"16,-1 0 15,0 0-16,0 0-15,0 0 16,0 0-16,33 0 16,-33 0-16,0-34 0,66 1 15</inkml:trace>
  <inkml:trace contextRef="#ctx0" brushRef="#br0" timeOffset="195805.76">25334 14420 0,'33'0'0,"0"33"78,-33 0-78,33 0 16,-33 0-16,33 33 0,-33-33 15,33 0-15,-33 0 0,33 1 16,0-1-16</inkml:trace>
  <inkml:trace contextRef="#ctx0" brushRef="#br0" timeOffset="196155.8063">25863 14387 0,'0'0'0,"33"-33"0,0 33 16,-33-33-16,0 66 31,-33-33-31,0 33 0,0 0 16,0 0-16,0 0 0,0 0 16,0 0-1,0 0-15,0 0 16,66-33 31,0 0-47,0 0 15,-33 33-15,33-33 0,0 0 16,0 0-16,0 0 0,-33 33 16,33-33-16,0 0 0,0 33 15,0-33-15,0 0 16,0 0-16</inkml:trace>
  <inkml:trace contextRef="#ctx0" brushRef="#br0" timeOffset="196421.774">26161 14221 0,'0'0'0,"33"0"0,0 0 47,0 0-32,0 33-15,33 1 16,-33-1-16,0 0 0,0 0 16,-33 0-16,33 0 0,0 0 15,1 0-15,-1 0 0,-33 0 16,33 0-16,-33 0 0,0 0 15,-33 0-15,33 1 0,-33-1 16,33 0-16,-34-33 0,1 0 16</inkml:trace>
  <inkml:trace contextRef="#ctx0" brushRef="#br0" timeOffset="196630.7929">26690 14221 0,'0'0'16,"33"0"-16,-33-33 0,33 33 16,0 0-1,-33 33-15,33 0 16,0 1-16,-33-1 0,33 0 16,0 0-16,-33 0 0,33 0 15,-33 0-15,34 0 0,-34 0 16,33 0-16</inkml:trace>
  <inkml:trace contextRef="#ctx0" brushRef="#br0" timeOffset="196802.7706">27153 14883 0,'33'33'0,"-33"0"16,33-33 15,-33-33 16</inkml:trace>
  <inkml:trace contextRef="#ctx0" brushRef="#br0" timeOffset="197495.7679">31155 13395 0,'0'-34'15,"33"68"32,-33-1-31,33-33-16,-33 33 16,33-33-16,0-33 31,-33 0-16,0-1 1,0 1 0,-33 33-1,33 33 17</inkml:trace>
  <inkml:trace contextRef="#ctx0" brushRef="#br0" timeOffset="197759.7502">31651 12799 0,'0'0'0,"0"-33"16,33 33-16,-33 33 47,0 0-47,33-33 15,-33 33-15,0 0 0,33 1 16,-33 32-16,0-33 0,33 0 16,-33 0-16,33 33 0,-33-33 15,33 0-15,-33 0 0,0 0 16,0 0-16</inkml:trace>
  <inkml:trace contextRef="#ctx0" brushRef="#br0" timeOffset="197978.7363">31717 13494 0,'0'0'0,"33"0"47,0 0-47,0 0 16,0 0-16,0 0 0,0 0 15,0 0-15,1 0 16,-1 0-16,0 0 16,0 0-16</inkml:trace>
  <inkml:trace contextRef="#ctx0" brushRef="#br0" timeOffset="198478.3463">31518 14122 0,'0'0'0,"-33"0"15,0 0-15,0 0 16,33 33-16,0 0 31,33-33-31,-33 33 16,33 0-16,-33 1 0,0-1 15,33 33-15,-33-33 16,0 0-16,0 0 0,0 0 16,34-33-1,-34 33-15,0-66 31,0 0-31,0 0 0,33 0 16,-33 0-16,0 0 0,33 0 16,-33 0-16,33-1 0,-33 1 15,33 0-15,-33 0 16,33 33-16,-33-33 0,33 33 16,-33 33-1,33-33 1,-33 33-16,33-33 15,-33 33-15,33 0 0,-33 1 16,0-1-16,33 0 16,-33 0-1,33-33-15</inkml:trace>
  <inkml:trace contextRef="#ctx0" brushRef="#br0" timeOffset="198746.3303">32081 13725 0,'0'0'15,"0"33"32,0 0-47,33 0 16,-33 1-16,0-1 15,0 0-15,0 0 0,0 0 16,33 0 0,-33-66-1</inkml:trace>
  <inkml:trace contextRef="#ctx0" brushRef="#br0" timeOffset="199138.3022">32246 13758 0,'33'0'0,"-33"33"47,-33 0-31,33 1-16,-33-34 15,33 33-15,-33 0 16,0 0 15,33 0 16,0 0-47,33-33 16,-33 33-1,33-33-15,0 33 16,0-33 0,0 0 15,-33 33-15,-33-66 30,0 33-46</inkml:trace>
  <inkml:trace contextRef="#ctx0" brushRef="#br0" timeOffset="199934.2499">31320 11774 0,'33'0'0,"-66"0"78,33 33-78,-33 0 16,0 0-16,0 0 0,0 0 15,0 0-15,0 0 0,-34 1 16,34 32-16,-33-33 0,33 0 16,-33 33-16,0-33 15,0 0-15,33 33 0,-33-33 16,-1 0-16,1 0 0,33 1 15,-33-1-15,0 33 0,0-33 16,0 0-16,33 0 16,-34 0-16,1 0 0,33 0 15,0 0-15,0 0 0,0-33 0,0 33 16,0-33-16,33 34 16,-33-34-16,0 0 93</inkml:trace>
  <inkml:trace contextRef="#ctx0" brushRef="#br0" timeOffset="200918.1859">25929 14188 0,'-33'33'63,"0"-33"-48,33 33-15,-33 1 0,0-1 16,0 0-16,-33 0 16,33 0-16,0 0 0,-34 0 15,34 0-15,-33 33 16,0-33-16,0 0 0,33 33 15,-33-32-15,-1 32 0,1-33 16,0 0-16,0 33 0,33-33 16,-33 0-16,0 0 0,33 0 15,-34 0-15,1 0 0,33 0 16,0 1-16,-33-1 0,33-33 16,0 33-16,0-33 0,0 33 15,0-33 1,33 33-16,-33-33 31,33-33 94</inkml:trace>
  <inkml:trace contextRef="#ctx0" brushRef="#br0" timeOffset="205574.8825">15147 16801 0,'0'0'0,"0"33"31,33-33-31,1 0 16,-1 0 0,0 0-1,0 0-15,0 0 16,0 0-16,0 0 16,0 0-16,0 0 15,0 0-15,0 0 0,0 0 16,0 0-16,0 0 15,1 0-15,-1 0 0,0-33 16,0 33 0,-66 0-1,33 33-15,-33-33 16</inkml:trace>
  <inkml:trace contextRef="#ctx0" brushRef="#br0" timeOffset="205886.8623">15313 17033 0,'-33'0'16,"33"33"-16,0 0 31,33-33-16,0 0-15,0 0 16,0 0 0,0 0-16,0 0 15,0 0-15,0 0 0,0-33 16,0 33-16,0 0 16</inkml:trace>
  <inkml:trace contextRef="#ctx0" brushRef="#br0" timeOffset="206679.8103">17165 16404 0,'0'0'0,"0"-33"0,0 66 46,-33-33-30,33 33-16,-33-33 0,0 33 16,0 0-16,-34-33 0,34 33 15,-33 1-15,33-1 0,-33-33 16,33 33-16,0 0 0,0-33 16,0 33-16,0-33 0,33 33 15,33-33 16,0 0-15,0 0-16,0 0 0,0 0 16,33 0-16,-33 0 0,0 0 15,33 0-15,-33 0 16,34 0-16,-34 0 0,0 0 16,0 0-16,0 0 0,0 0 15,0 0-15,-66 33 31,0 0-15,0 0-16,0-33 0,-33 33 16,33 0-16,-1-33 0,1 33 15,-33 0-15,33 0 0,0-33 16,-33 34-16,33-1 0,0 0 16,0-33-1,0 33-15,33 0 31,33-33-31,0 0 16,0 0-16,33 0 16,-33 0-16,0-33 0,33 33 15,-33 0-15,0-33 0,34 33 16,-34 0-16,33-33 0,-33 33 16,0 0-16,0 0 0,0-33 15,0 33-15,0 0 16,-33-34-1,-33 68 17,0-34-32</inkml:trace>
  <inkml:trace contextRef="#ctx0" brushRef="#br0" timeOffset="206981.7909">16669 17297 0,'0'0'0,"0"33"0,0 0 16,0 0-16,0 0 15,0 0 1,0 1-16,33-34 0,-33 33 15,33 0-15,-33 0 0,0 0 16,33-33 0,-33 33-16,0 0 15,33-66 32,-33 0-47</inkml:trace>
  <inkml:trace contextRef="#ctx0" brushRef="#br0" timeOffset="207379.7655">16966 17363 0,'0'33'16,"0"0"0,0 0-16,-33-33 0,0 34 15,33-1-15,-33 0 16,0 0-16,0 0 15,33 0-15,-33-33 0,33 33 16,0-66 31,33 33-31,-33-33-16,33 33 15,0 0 1,0 0-1,0 33 1,0 0-16,0 0 16,-33 0-16,34 0 15,-34 0 1,33-33-16,-33 33 16,33-33-1</inkml:trace>
  <inkml:trace contextRef="#ctx0" brushRef="#br0" timeOffset="207582.7513">17231 17562 0,'33'0'31,"0"0"-15,0 0 0,0 0-16,0 0 0,0 0 15</inkml:trace>
  <inkml:trace contextRef="#ctx0" brushRef="#br0" timeOffset="207783.7992">17330 17694 0,'-33'33'15,"33"0"1,33-33 0,0 0-1,0-33 1,0 33-16,-33-33 15,33 33-15,-33-33 16</inkml:trace>
  <inkml:trace contextRef="#ctx0" brushRef="#br0" timeOffset="208149.733">17694 17562 0,'-33'33'47,"33"0"-31,0 0-16,0 0 16,0 0-16,0 0 15,0 0-15,0 0 16,33 0-16,0 0 15,0 1-15,0-34 16,0 0 0,0-34-1,-33 1 1,0 0-16,0 0 0,0 0 16,0 0-16,0 0 15,-33 0-15,33 0 0,-33 0 16,0 33-16,33-33 0,-33 0 15,0 33-15,33-33 16</inkml:trace>
  <inkml:trace contextRef="#ctx0" brushRef="#br0" timeOffset="208787.6725">16470 16073 0,'0'34'62,"33"-34"-62,-33 33 0,33 0 16,-33 0 0,0 0-1,0 0 1,34-33-16,-34-33 16,0 0-1,33 0-15,-33 0 16,0 0-16,33-1 15,-33 1-15,33 33 16,-33-33-16,33 33 0,-33-33 16,33 33-16,0 0 15,0 33 1,0 0 0,-33 0-16,33-33 15,-33 34-15,0-1 16,33 0-16,-33 0 15,33 0-15,-33 0 16</inkml:trace>
  <inkml:trace contextRef="#ctx0" brushRef="#br0" timeOffset="209667.9657">19447 16536 0,'0'-33'0,"0"0"32,0 0-17,33 33 1,-33-33-16,33 33 0,0 33 16,0-33-16,0 0 15,0 33-15,0-33 0,-33 33 16,33-33-16,-33 33 0,34 1 15,-34-1-15,0 0 16,0 0 0,33-33-16,-33-33 31,0 0-15,0 0-1,0-1-15,0 1 16,33 0-16,0 33 15,-33-33-15,33 33 0,-33-33 16,33 33-16,0 0 16,0 0-1,0 0 1,-33 33-16,33-33 0,-33 33 16,33-33-16,-33 33 0,0 0 15,33-33-15,-33 34 16,0-1-1</inkml:trace>
  <inkml:trace contextRef="#ctx0" brushRef="#br0" timeOffset="209937.9463">20406 16173 0,'0'0'0,"-33"33"15,0 0-15,33 0 16,-33 0-16,0 0 16,33 0-16,0 0 0,0 0 15,0 0-15,0 0 0,33 0 16,-33 1-16,33-1 15,0-33-15,-33 33 16,33 0-16,0-33 0,0 0 16,0 0-16,0 0 0,0 0 15</inkml:trace>
  <inkml:trace contextRef="#ctx0" brushRef="#br0" timeOffset="210393.9084">20671 16371 0,'0'0'0,"0"-33"15,0 66 17,0 0-32,33-33 15,-33 33-15,33 0 16,-33 0-16,33 0 15,-33 1-15,0-1 32,33-66-1,-33-1-31,33 1 16,-33 0-16,33 0 15,-33 0-15,33 0 16,0 33-1,0 0 1,-33 33 0,33-33-1,-33 33-15,33 0 16,-33 0 0,33 0-16,-33 1 15</inkml:trace>
  <inkml:trace contextRef="#ctx0" brushRef="#br0" timeOffset="210599.8959">21233 16437 0,'33'0'0,"0"0"31,0 0-15,0 0-16,0 0 15,0 0-15,0 0 16,0 0-16,0 0 16</inkml:trace>
  <inkml:trace contextRef="#ctx0" brushRef="#br0" timeOffset="210867.8789">21762 16173 0,'0'33'31,"0"0"-31,0 0 15,33 0 1,-33 0-16,0 0 16,33 0-1,-33 0-15,0 0 16,0 0-16,33-33 16</inkml:trace>
  <inkml:trace contextRef="#ctx0" brushRef="#br0" timeOffset="211121.8662">21894 16040 0,'33'0'16,"-33"33"-16,33-33 15,-33 34-15,33-1 16,-33 0-16,34-33 0,-34 33 16,33 0-16,-33 0 0,33 0 15,-33 0-15,33-33 0,-33 33 16,0 0-16,0 0 16,0 0-16,0 0 15,-33-33-15,33 33 16</inkml:trace>
  <inkml:trace contextRef="#ctx0" brushRef="#br0" timeOffset="211614.889">22490 16107 0,'0'-34'0,"0"68"31,-33-1-15,33 0-16,0 0 15,0 0-15,0 33 0,0-33 16,0 0-16,0 0 0,0 0 16,33 0-16,0 0 15,-33 0-15,33 1 16,-33-1-16,33-33 0,0 33 16,0-33-16,0 0 15</inkml:trace>
  <inkml:trace contextRef="#ctx0" brushRef="#br0" timeOffset="212045.8364">22853 16272 0,'0'33'46,"33"0"-46,-33 0 16,34 0-16,-34 0 16,33 0-1,-33 0-15,33-33 16,-33 33-16,0-66 47,0 0-32,33 0-15,-33 0 16,33 0-16,-33 0 0,0 0 16,33 33-16,-33-33 0,33 33 15,0 0 1,-33 33-16,33 0 16,0 0-1,-33 0-15,0 0 16,33-33-1,-33 33 1,33-33-16</inkml:trace>
  <inkml:trace contextRef="#ctx0" brushRef="#br0" timeOffset="212245.7889">23515 16371 0,'33'0'16,"0"0"-1,0 0 1,0 0-16,0 0 16,0 0-16,0 0 15,0 0-15,0 0 16</inkml:trace>
  <inkml:trace contextRef="#ctx0" brushRef="#br0" timeOffset="212610.766">23912 16107 0,'0'0'0,"33"-34"31,0 34-16,0 0-15,0 0 16,0 0-16,0 0 16,0 0-16,-33 34 0,33-34 15,-33 33-15,33 0 0,-33 0 16,0 0-16,0 0 0,0 0 16,0 0-16,-33 0 15,33 0-15,-33 0 16,0-33-16,33 33 15,-33 0-15,66-33 32,0 0-17,0 0-15,0 0 16,0 0-16,1-33 0,-1 33 16,0 0-1</inkml:trace>
  <inkml:trace contextRef="#ctx0" brushRef="#br0" timeOffset="212923.7439">24375 15941 0,'0'0'0,"0"-33"0,0 0 16,33 66 31,0 0-32,0-33-15,0 33 0,0 0 16,0 0-16,0 34 0,-33-34 16,33 33-16,0-33 0,0 0 15,-33 33-15,34-33 0,-34 0 16,33 0-16,-33 0 0,0 0 15,0 0-15,0 1 16,0-1-16,-33 0 16,-1-33-16</inkml:trace>
  <inkml:trace contextRef="#ctx0" brushRef="#br0" timeOffset="213531.7538">25334 16305 0,'0'0'0,"0"33"16,0 0-16,33-33 62,0 0-46,0 0-16</inkml:trace>
  <inkml:trace contextRef="#ctx0" brushRef="#br0" timeOffset="213705.7063">25797 16305 0,'0'0'16,"33"0"-16,-33 33 0,33-33 15,0 0 17,0 0-17,0-33-15,0 0 16</inkml:trace>
  <inkml:trace contextRef="#ctx0" brushRef="#br0" timeOffset="213853.683">26227 16239 0,'0'0'0,"33"0"31,0 0-15</inkml:trace>
  <inkml:trace contextRef="#ctx0" brushRef="#br0" timeOffset="214053.67">26524 16140 0,'34'0'62,"-1"0"-46,-33-33 0</inkml:trace>
  <inkml:trace contextRef="#ctx0" brushRef="#br0" timeOffset="214815.6214">27517 15610 0,'0'-33'15,"-33"33"32,0 0-47,-1 0 16,1 0-16,0 0 15,0 0-15,0 0 16,0-33-16,0 33 16,33 33 31,0 0-47,0 0 15,0 1-15,0-1 16,0 0-16,0 0 0,0 0 15,0 33-15,0-33 0,33 33 16,-33-33-16,33 0 16,-33 34-16,0-34 0,0 33 15,33-33-15,-33 0 0,0 0 16,33 0-16,-33 0 0,0 0 16,0 0-16,33-33 0,-33 33 15,33-33-15,1 33 16,-1-33-16,0 0 15,0 0-15,0 0 16,0-33 0,0 33-16,0-33 15</inkml:trace>
  <inkml:trace contextRef="#ctx0" brushRef="#br0" timeOffset="215313.642">27781 15908 0,'0'0'0,"-33"0"31,33 33 16,0 0-47,0 0 16,0 0-16,0 0 0,33 1 15,-33-1-15,33 0 16,-33 0-16,0 0 16,33-66 15,-33 0-16,0 0-15,33 33 0,-33-33 16,34-1-16,-34 1 16,33 0-16,0 0 0,0 0 15,0 33 1,0 0 0,-33 33-16,0 0 15,33 0-15,-33 0 16,33-33-16,-33 34 15,0-1 1,33-33 15</inkml:trace>
  <inkml:trace contextRef="#ctx0" brushRef="#br0" timeOffset="215533.5742">28377 15974 0,'33'0'31,"-33"33"-15,33-33-1,0 0-15,0 0 16,0 0-16,0 0 15,0 0-15,0-33 16</inkml:trace>
  <inkml:trace contextRef="#ctx0" brushRef="#br0" timeOffset="215846.7069">29071 15610 0,'0'0'0,"-33"0"15,0 0 1,33 33 0,-33-33-16,33 34 0,-33-1 15,0 0-15,33 0 16,0 0-16,0 0 0,0 0 15,0 33-15,0-33 16,33 0-16,-33 0 16,33 0-16,-33 1 0,33-1 15,0-33-15,0 33 16,0-33-16,0 0 16,0 0-16</inkml:trace>
  <inkml:trace contextRef="#ctx0" brushRef="#br0" timeOffset="216093.6914">29336 15710 0,'0'33'62,"0"0"-62,33-33 0,-33 33 16,0 0-16,0 0 0,0 0 16,0 0-16,0 0 15,0 0-15,33-33 32</inkml:trace>
  <inkml:trace contextRef="#ctx0" brushRef="#br0" timeOffset="216441.668">29534 15710 0,'-33'0'31,"33"33"-15,-33 0-16,0 0 15,0 0-15,0 0 16,33 0-1,-33-33-15,66 0 63,0 0-47,0 0-1,-33 33 1,33-33-1,0 33 1,0-33 0,0 0-1</inkml:trace>
  <inkml:trace contextRef="#ctx0" brushRef="#br0" timeOffset="216654.6982">29766 15875 0,'33'0'47,"0"0"-47,0 0 16,0 0-1,-33-33-15,33 33 16</inkml:trace>
  <inkml:trace contextRef="#ctx0" brushRef="#br0" timeOffset="216941.6359">29964 15710 0,'0'33'47,"0"0"-31,0 0-1,0 0-15,0 0 16,0 0-16,33 0 15,-33 0 1,33-33-16,0 0 16</inkml:trace>
  <inkml:trace contextRef="#ctx0" brushRef="#br0" timeOffset="217246.3281">30096 15577 0,'0'-33'16,"33"33"15,1 0-15,-1 33-16,0 0 15,0 0 1,-33 1-16,33-1 16,0 0-16,-33 0 15,0 0-15,0 0 16,0 0-16,33-33 16,-33 33-16,0 0 15,-33-33-15</inkml:trace>
  <inkml:trace contextRef="#ctx0" brushRef="#br0" timeOffset="217690.2815">30626 15346 0,'0'0'15,"33"0"-15,-33-33 16,33 33 0,0 0-16,0 0 15,0 0-15,0 0 16,-33 33-16,33-33 0,-33 33 15,33-33-15,-33 33 0,0 0 16,0 0-16,0 0 16,0 0-16,0 0 0,0 0 15,0 34-15,0-34 0,0 0 16,0 33-16,0-33 0,0 33 16,0-33-16,0 0 0,0 33 15,0-33-15,0 1 16,0-1-16,0 0 0,0 0 15,0 0-15</inkml:trace>
  <inkml:trace contextRef="#ctx0" brushRef="#br0" timeOffset="219184.1713">30791 16338 0,'-33'0'0,"0"0"0,0 33 16,-33-33-16,32 0 0,-32 33 15,33-33-15,-33 0 0,33 33 16,-33-33-16,0 0 16,0 0-16,33 0 0,-34 0 15,1 33-15,33-33 16,-33 0-16,0 0 0,0 0 0,0 0 16,-1 0-16,-32 33 15,33-33-15,0 0 0,0 33 16,0-33-16,-1 0 15,1 0-15,0 34 0,0-34 16,0 0-16,33 0 0,-33 0 16,0 33-16,-1-33 0,34 0 15,-33 0-15,0 33 0,0-33 16,0 0-16,0 0 0,-1 0 16,1 0-16,0 33 0,0-33 15,0 0-15,0 0 0,0 0 16,32 0-16,-32 0 15,0 33-15,33-33 0,-33 0 16,0 33-16,0-33 16,0 0-16,-1 0 0,1 0 15,0 0-15,0 33 0,0-33 16,0 0-16,0 0 0,32 0 16,-32 0-16,0 0 0,33 0 15,-33 0-15,33 33 0,-33-33 16,33 0-16,-34 0 0,34 0 15,-33 0-15,0 0 0,33 0 16,-33 0-16,0 0 16,33 0-16,-33 33 0,32-33 15,-32 0-15,0 0 0,33 0 16,-33 0-16,0 0 16,33 0-16,-33 0 0,33 0 15,-34 0-15,1 0 0,0 0 16,33 33-16,-33-33 0,0 0 15,33 0-15,-34 0 0,1 0 16,33 0-16,-33 0 0,33 0 16,-33 0-16,33 0 0,-33 0 15,33 0-15,-34 0 16,1 0-16,0 0 0,0 0 16,33 0-16,-33 0 0,33 33 15,-33-33-15,33 0 0,-34 0 16,34 0-16,0 0 0,0 0 15,0 0-15,-33 0 0,33 0 16,0 0-16,0 0 0,0 0 16,0 0-16,-1 0 0,1 0 15,-33 0-15,33 33 0,0-33 16,0 0-16,0 0 0,-33 0 16,33 0-16,0 0 0,0 0 15,0 0-15,-1 0 16,1 0-16,0 0 0,-33 0 15,33 0-15,0 0 0,0 0 0,0 0 16,-33 0-16,33 33 16,0-33-16,-34 0 0,34 0 15,0 0-15,0 0 0,0 0 16,0 0-16,-33 0 0,33 0 16,0 0-16,0 0 15,-33 33-15,33-33 0,-1 0 16,1 0-16,0 34 0,0-34 15,-33 0-15,33 33 0,0-33 16,0 0-16,0 0 16,-33 0-16,33 33 0,-34-33 15,34 0-15,0 0 16,0 0-16,0 0 0,0 0 16,0 0-16,0 0 15,0 33-15,0-33 0,0 0 16,0 0-16,0 0 0,-34 0 15,34 33-15,-33-33 0,33 0 16,0 33-16,-33-33 0,33 33 16,-33-33-16,33 33 0,-34-33 15,34 33-15,-33-33 0,33 0 16,0 0-16,0 0 16,-33 0-16,33 0 0,0 0 15,0 0-15,0-33 0,0 33 16,-1 0-16,1 0 0,0-33 15,0 33-15,-33 0 0,33 0 16,0 0-16,0 0 0,0 0 16,0 0-16,0 0 0,0 0 15,-1 0-15,1 0 16,0 0-16,-33 0 0,33 0 16,0 0-16,0 0 15,0 0-15,0 0 16,0 0-16,0 0 15,66 0 32</inkml:trace>
  <inkml:trace contextRef="#ctx0" brushRef="#br0" timeOffset="220203.1663">24044 17595 0,'-33'0'16,"0"0"30,33-33-30,0 0 0,0 0-16,33 33 15,-33-34-15,33 34 0,-33-33 16,33 33-16,0 0 0,0 0 16,0 33-16,0-33 15,0 34-15,1-1 0,-1-33 16,0 33-16,0 0 0,-33 33 15,33-33-15,-33 0 0,33 0 16,-33 0-16,0 0 16,33-33-16,-33-33 31,-33 0-15,33 0-16,0 0 15,0 0-15,0 0 0,0 0 16,0 0-16,0 0 0,0 0 15,0-1-15,33 34 0,-33-33 16,33 33-16,0 0 16,0 0-1,0 0-15,-33 33 16,33 1-16,0-34 0,-33 33 16,33 0-16,1 0 0,-34 0 15,33 0-15,-33 0 16,0 0-16,33 0 15,-33 0 1,0-66 15,-33 0-15</inkml:trace>
  <inkml:trace contextRef="#ctx0" brushRef="#br0" timeOffset="220483.0861">24772 17132 0,'0'0'0,"0"-33"32,0 66-1,33 0-31,0 0 15,-33 0-15,0 0 16,0 0 0,33 0-16,-33 0 15,33-33 17</inkml:trace>
  <inkml:trace contextRef="#ctx0" brushRef="#br0" timeOffset="220855.1228">25036 17033 0,'0'33'32,"0"0"-32,-33-33 0,33 33 15,-33 0-15,33 0 0,-33-33 16,33 33-16,-33 0 15,33 0-15,-33 0 16,66-33 78,0 0-79,0 33-15,0-33 16,0 0 0,0 0-1,-33 33-15,33-33 16</inkml:trace>
  <inkml:trace contextRef="#ctx0" brushRef="#br0" timeOffset="221792.0015">31419 16272 0,'0'-33'16,"0"66"46,0 0-46,0 0-1,0 0 1,33-33 0,0 0-1,-33-33 1,0 0-1,0 0 17,-33 33-1,66 0 31</inkml:trace>
  <inkml:trace contextRef="#ctx0" brushRef="#br0" timeOffset="222089.9811">31982 15842 0,'0'-33'15,"0"66"17,0 0-17,0 0 1,0 0-16,0 0 15,0 0-15,0 0 0,33 0 16,-33 1-16,0-1 16,0 0-16,33 0 15,-33 0 1</inkml:trace>
  <inkml:trace contextRef="#ctx0" brushRef="#br0" timeOffset="222359.0233">31882 16338 0,'-33'0'0,"66"0"31,0 0-15,0 0-16,1 0 0,-1 0 15,0 0-15,0 0 16,0 0-16,0 0 16,0 0-16,0 0 15,0 0-15,0 0 16,0 0 0</inkml:trace>
  <inkml:trace contextRef="#ctx0" brushRef="#br0" timeOffset="222693.9431">31849 16999 0,'0'34'63,"0"-1"-63,0 0 16,33 0-16,-33 0 15,0 0-15,0 0 0,33 0 16,-33 0-16,0 0 15,0 0-15,0 0 16,33-33 0,1-33-1</inkml:trace>
  <inkml:trace contextRef="#ctx0" brushRef="#br0" timeOffset="223119.915">32180 16867 0,'0'33'31,"-33"0"-15,33 0 0,-33-33-16,33 33 15,-33 1-15,0-1 16,33 0-16,-33-33 0,33 33 15,0 0 17,0 0 15,33-33-32,0 33 1,-33 0-1,33-33 1,-33 33-16,33-33 16,-33 33-1,33-33 1,-33-33 15</inkml:trace>
  <inkml:trace contextRef="#ctx0" brushRef="#br0" timeOffset="223406.8959">32312 16900 0,'0'-33'16,"0"66"46,33 0-46,-33 0 0,0 0-16,0 1 15,0-1-15,0 0 16,33-33-16,-33 33 15,0 0-15,0 0 16</inkml:trace>
  <inkml:trace contextRef="#ctx0" brushRef="#br0" timeOffset="223607.8828">32378 17363 0,'0'0'0,"0"33"47,0-66 0,0 0-47,-33 33 15</inkml:trace>
  <inkml:trace contextRef="#ctx0" brushRef="#br0" timeOffset="237830.0333">29799 15842 0,'-33'0'187,"0"0"-124,-1 0-48,34 33 1,-33-33-1,66 0 267,1 0-267,-1 0 32,-66 0 188,-1 0-220,1 0-15,0 0 16,0 0-1,0 0 1,0 0 15,66 0 32,0 0-48,0 0 1,0 0 15,0 0 1,-33-33-32,34 33 15,-1 0 1,0 0 15,-66 0 110,0 0-110,-1 33 94,1-33-125</inkml:trace>
  <inkml:trace contextRef="#ctx0" brushRef="#br0" timeOffset="239945.8956">29997 15643 0,'0'34'63,"0"-1"-48,-33 0 1,33 0-16,0 0 16,0 0-16,-33 0 15,33 0 1,0 0-16,-33-33 31,33 33-15,0-66 15,0 0-15,33 0-1,-33 0-15,0 0 16,0 0-16,33 33 15,-33-33-15,0 0 16,0 0 0,33 33-1,-33-34 1,0 68 31,33-34-47,-33 33 15,0 0-15,0 0 16,0 0-16,33-33 16,-33 33-16,0 0 0,0 0 15,0 0-15,0 0 16,0 0 0,33-33-16,-33 33 15,0 0 1,0 1-1,33-34-15,-33 33 47,-33-33-15,0 0-17,0 0 1,0 0-1,0 0 17,33 33-17,0-66 32,33 33-31,0 0-1,0 0 1,0 0 0,0 0-1,1-33 1,-1 33-16,0 0 47,-66 0 0,0 33-32,-1-33-15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0.29586" units="1/cm"/>
          <inkml:channelProperty channel="Y" name="resolution" value="28.44444" units="1/cm"/>
          <inkml:channelProperty channel="T" name="resolution" value="1" units="1/dev"/>
        </inkml:channelProperties>
      </inkml:inkSource>
      <inkml:timestamp xml:id="ts0" timeString="2020-11-11T09:32:47.46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1091 2646 0,'0'33'15,"33"-33"126,-33 33-141,34-33 0,-1 0 15,0 0-15,0 0 0,0 0 16,33 0-16,-33 0 0,0 0 16,0 0-16,0 0 0,33 0 15,-32 0-15,-1 0 0,0 0 16,0 0-16,0 0 0,0 0 16,0 0-16,0 0 31,-66 0 188,0 0-204</inkml:trace>
  <inkml:trace contextRef="#ctx0" brushRef="#br0" timeOffset="335.9749">1356 2910 0,'0'0'0,"0"33"62,33-33-46,0 0-16,0 0 15,0 0-15,0 0 0,0 0 16,1 0-16,-1 0 0,33 0 16,-33 0-16,0 0 0,0 0 15,0 0-15,33 0 0,-33 0 16,0 0-16,0 34 0,0-34 15,1 0-15,-34-34 32,0 1-17,-34 0-15</inkml:trace>
  <inkml:trace contextRef="#ctx0" brushRef="#br0" timeOffset="720.9503">1819 2447 0,'-33'0'15,"33"33"32,33-33-47,-33 34 16,33-34-16,-33 33 0,33 0 15,0-33-15,0 33 0,33-33 16,-32 33-16,32-33 0,-33 33 16,33 0-16,-33-33 0,0 33 15,33 0-15,-33-33 0,0 33 16,0 0-16,0-33 0,-33 33 16,34 0-16,-34 0 0,-34 1 15,34-1-15,-33 0 16,0 0-16,0 0 15,0 0-15,0 0 0,0 0 0,0-33 16,33 33 0,-33-33-16,66 0 31</inkml:trace>
  <inkml:trace contextRef="#ctx0" brushRef="#br0" timeOffset="1267.9151">3903 2910 0,'0'0'0,"33"0"0,0 0 0,-33-33 16,33 33-16,-33-33 0,0 0 15,0 0 1,0 0-16,0 0 0,0 0 15,0 0-15,0 0 0,0 0 16,0 0-16,-33 0 0,33-1 16,-33 1-16,0 33 15,0 0-15,-1 0 0,1 0 16,-33 33-16,33 1 0,-33-1 16,33 33-16,0-33 0,0 33 15,0 0-15,0 0 16,0-33-16,33 33 0,0 1 15,0-34-15,0 0 0,0 0 16,33 0-16,-33 0 0,33-33 16,33 0-16,-33 0 0,0 0 15,33 0-15,-33-33 0,33 0 16,-33 0-16,1-33 0,32 33 0,-33-1 16,0-32-16,-33 33 0,33 0 15,0 0-15,-33 0 0,0 0 16,0 66 31,0 0-47,0 0 0,0 0 15,0 0-15,0 0 0,0 0 16,33 1-16,-33-1 0,33 0 16,-33 0-16,33 0 0,-33 0 15,33-33-15,-33 33 0,33-33 16,0 0-16</inkml:trace>
  <inkml:trace contextRef="#ctx0" brushRef="#br0" timeOffset="1715.9447">4498 2910 0,'0'33'46,"0"1"-30,0-1-16,0 0 0,33 0 0,-33 0 16,0 0-16,0 0 0,33 0 15,-33 0-15,0 0 0,0 0 16,0 0-16,0 0 0,0 1 31,33-34-31,-33-34 16,0 1-1,0 0-15,33 0 0,-33 0 16,33 0-16,-33 0 0,33 0 16,-33 0-16,0 0 0,33 33 15,-33-33-15,33 33 16,1 0 0,-1 33-16,0 0 15,-33 0 1,33 0-16,-33 0 15,33 0-15,-33 0 16,33 0-16,-33 0 16,0 0-1,33-33-15</inkml:trace>
  <inkml:trace contextRef="#ctx0" brushRef="#br0" timeOffset="1947.9109">5424 2943 0,'33'-33'0,"0"33"16,0 0 0,0 0-1,0 0-15,0 0 16,0 0-16,1 0 0,-1 0 15,0 0-15,0 0 0,0 0 16,0 0-16,0 0 0,0 0 16</inkml:trace>
  <inkml:trace contextRef="#ctx0" brushRef="#br0" timeOffset="2151.8567">5589 3175 0,'33'33'15,"0"-33"-15,1 0 16,-1 0-16,0 0 16,0 0-16,0 0 15,0 0-15,0 0 0,0 0 16,0-33-16,0 33 15</inkml:trace>
  <inkml:trace contextRef="#ctx0" brushRef="#br0" timeOffset="3075.8016">8665 2381 0,'0'0'0,"33"0"0,0-33 15,0 33-15,-33-33 16,-33 33 15,0 33-31,0 0 16,0 0-16,-33 0 0,0 0 16,0-33-16,-1 34 0,-32-1 15,33 0-15,33 0 0,-33 0 16,33-33-16,0 33 15,0 0-15,33 0 16,33 0 0,0-33-16,0 33 0,33-33 15,0 0-15,0 0 0,0 0 16,1 0-16,32 0 0,-33 0 16,0 0-16,0 0 0,-33 0 15,33 0-15,1 0 0,-34 0 16,0 0-16,0 0 0,0 0 15,-66 33 1,33 0-16,-66 0 16,33 0-16,-34 1 0,1-1 15,0 0-15,0 0 0,33 0 16,-33 0-16,0 0 0,33 0 16,0 0-16,-1-33 0,1 33 15,0-33-15,33 33 0,0 0 16,0 0-16,0 1 15,0-1-15,33-33 0,0 0 16,1 0-16,32 0 0,-33 0 16,33 0-16,33 0 0,-33 0 15,33 0-15,-32 0 0,32 0 16,-33 0-16,33-33 16,-33 33-16,34-34 0,-34 34 15,0 0-15,-33-33 0,0 33 16,33 0-16,-33 0 0,0 0 15,-66 0 17,-33 33-17</inkml:trace>
  <inkml:trace contextRef="#ctx0" brushRef="#br0" timeOffset="3427.7733">8500 4068 0,'0'33'63,"0"0"-63,33 0 15,-33 0-15,33 0 16,-33 0-16,33 0 0,-33 34 16,0-34-16,0 0 0,33 0 15,-33 0-15,0 0 0,0 0 16,0 0-16,33-33 31</inkml:trace>
  <inkml:trace contextRef="#ctx0" brushRef="#br0" timeOffset="3833.7481">8897 4002 0,'0'0'0,"33"0"0,-66 0 47,33 33-47,-33-33 0,-1 33 15,1 0-15,0 0 0,0 0 16,0 0-16,33 0 0,-33 0 16,0 0-16,0 1 0,0-1 15,66-33 32,0 0-47,0 0 16,0-33-16,0 33 15,0 33 1,0-33-16,0 33 0,1 0 16,-34 0-16,33-33 15,-33 33-15,33 0 0,-33 0 16,33-33-16,-33 33 31,33-33-31</inkml:trace>
  <inkml:trace contextRef="#ctx0" brushRef="#br0" timeOffset="4035.7343">9227 4200 0,'33'0'0,"-33"-33"0,33 33 31,1 0-15,-1 0-1,0 0-15,0 0 0,0 0 0,0-33 16,0 33-16</inkml:trace>
  <inkml:trace contextRef="#ctx0" brushRef="#br0" timeOffset="4187.7245">9360 4366 0,'0'33'0,"-33"-33"0,66 0 15,0 0 1,0 0-1,0 0-15,0 0 16,0 0-16,0-33 0,33 33 16,-66-33-16</inkml:trace>
  <inkml:trace contextRef="#ctx0" brushRef="#br0" timeOffset="4571.7105">10120 3903 0,'0'33'47,"0"0"-47,-33-33 16,33 33-16,-33 0 0,33 0 15,-33 0-15,33 0 0,0 0 0,0 0 16,0 0-16,0 0 0,0 0 15,0 1-15,0-1 0,33 0 16,0 0-16,0-33 16,-33 33-16,33-33 0,0 0 15,1 0-15,-1-33 16,0 33-16,-33-33 0,33 0 16,-33 0-16,33-1 0,-33 1 15,0 0-15,0 0 0,0 0 16,0 0-16,-33 0 0,33 0 15,-33 0-15,0 0 0,0 0 16,-1 33-16,1-33 0,-33 33 16,33 0-16,-33-33 0</inkml:trace>
  <inkml:trace contextRef="#ctx0" brushRef="#br0" timeOffset="5347.6482">8136 1422 0,'0'-33'16,"33"0"31,-33 0-31,33 33-1,-33-33-15,33 33 16,0 0-1,0 0-15,0 0 16,-33 33-16,33-33 0,1 33 16,-34 0-16,33 0 0,-33 0 15,33 0-15,-33 0 0,33 0 16,-33 1-16,0-1 0,33-33 31,-33-33 16,0-1-47,0 1 16,33 0-16,-33 0 0,0 0 15,33 0-15,-33 0 16,33 33-16,0 0 31,-33 33-31,33-33 16,-33 33-16,33 0 0,0 0 15,-33 0-15,33 0 16,0 1-16,-33-1 16,0 0-16,34-33 15,-34 33-15,33 0 0,0-33 16</inkml:trace>
  <inkml:trace contextRef="#ctx0" brushRef="#br0" timeOffset="6051.6023">11542 2216 0,'0'-33'0,"0"0"16,34 33-16,-34-33 0,0 66 47,33-33-32,-33 33-15,0 0 0,0 0 16,0 0-16,33 0 0,-33 33 0,0-33 16,33 0-16,-33 0 15,0 1-15,33-1 0,-33 0 16,0 0-16,0 0 15,0 0 1</inkml:trace>
  <inkml:trace contextRef="#ctx0" brushRef="#br0" timeOffset="6308.5865">11344 2745 0,'0'0'0,"0"33"16,33-33 0,0 0-16,0 0 15,33 0-15,1 0 0,-1 0 16,33 0-16,-33 0 0,0 0 16,33 0-16,-32 0 0,32 0 15,-33 0-15,0 0 0,0 0 16,0 0-16,-33 0 0,34-33 15,-34 33-15,0 0 16,-66 0-16</inkml:trace>
  <inkml:trace contextRef="#ctx0" brushRef="#br0" timeOffset="6555.5802">11873 3142 0,'0'33'0,"0"0"16,0 0-1,0 0-15,0 33 16,0-33-16,0 34 0,0-34 0,0 0 0,33 0 16,-33 33-16,0-33 0,0 0 15,0 0-15,0 0 0,0 0 16,33-33-1,-33-33 1</inkml:trace>
  <inkml:trace contextRef="#ctx0" brushRef="#br0" timeOffset="6928.6051">12138 3208 0,'0'0'15,"33"-33"-15,0 0 0,-33 66 31,0 0-15,-33 0-16,33 33 0,-33-33 16,0 0-16,0 34 0,33-34 15,-33 0-15,33 0 0,0 0 16,-34-33-16,34 33 0,0 0 16,0-66 15,34 0 0,-1 66 0,0-33-15,0 33-16,0 0 16,0 0-16,0 0 15,0 0-15,0-33 0,-33 33 16,33-33-16,-33 33 0,33-33 15</inkml:trace>
  <inkml:trace contextRef="#ctx0" brushRef="#br0" timeOffset="7133.5322">12535 3109 0,'33'-33'0,"0"33"32,-33 33-17,0 0-15,33 0 16,-33 0-16,0 33 0,0-33 16,33 0-16,-33 34 0,0-34 15,0 0-15</inkml:trace>
  <inkml:trace contextRef="#ctx0" brushRef="#br0" timeOffset="7319.5204">12766 3704 0,'0'0'0,"0"33"16,33-33 15,-33-33 32</inkml:trace>
  <inkml:trace contextRef="#ctx0" brushRef="#br0" timeOffset="7984.4762">14188 1852 0,'0'0'0,"33"-33"16,-66 33 15,33-33-31,-33 33 0,0 0 16,0 0-16,0 0 0,0-33 16,0 33-16,0 0 0,0 0 15,0 0-15,0 0 0,-1 0 16,1 0-16,0 0 0,0 0 15,0 0 1,0 0-16,33 33 16,-33-33-16,33 33 0,0 0 15,0 0-15,-33 0 0,33 0 16,0 0-16,0 0 0,0 1 16,0-1-16,0 0 0,0 0 15,0 0-15,0 0 0,0 33 16,0-33-16,0 0 0,0 33 15,0 0-15,33-32 0,-33 32 16,0 0-16,33 0 0,-33 0 16,0 0-16,33 0 0,-33 1 15,33-1-15,-33 0 0,0 0 16,0 0-16,0-33 0,0 33 16,0 1-16,0-34 0,0 0 15,33 0-15,-33 0 0,0 0 16,0 0-16,0 0 15,33-33-15,-33 33 0,0 0 16,33-33-16,-33 33 0,34-33 16,-1 0-16,0 33 0,0-33 15,0 0-15,33 0 0,-33 0 16,0 0-16,33 0 0,-33-33 16</inkml:trace>
  <inkml:trace contextRef="#ctx0" brushRef="#br0" timeOffset="9005.4102">14817 2315 0,'0'-33'15,"0"0"1,0 0-1,0 0 1,0 0 0,33 0-16,0 33 15,-33-33-15,33 33 16,0-33-16,0 33 16,0 0-16,0 33 0,0 0 15,0-33-15,-33 33 16,33-33-16,-33 33 15,0 0-15,0 0 16,33-33-16,-33 33 16,0-66 31,0 0-32,34 33-15,-34-33 0,0 0 0,0 0 16,33 0-16,-33 0 15,33 33-15,-33-34 0,33 1 16,0 33 15,0 0-15,-33 33-16,33 1 16,-33-1-16,0 0 15,33-33-15,-33 33 16,0 0-16,0 0 15,0 0 1,0 0 31,0 0-16</inkml:trace>
  <inkml:trace contextRef="#ctx0" brushRef="#br0" timeOffset="9360.386">14817 2514 0,'33'0'15,"0"0"-15,0 0 16,0 0-16,0 0 0,33 0 16,-33 0-16,0 0 0,33 0 15,-32 0-15,32 0 0,0 0 16,-33 0-16,33 0 0,-33 0 15,33 0-15,0 0 0,-33 0 16,1 0-16,-1 0 0,0 0 16,0 0-16,0 0 15,0 0 1</inkml:trace>
  <inkml:trace contextRef="#ctx0" brushRef="#br0" timeOffset="9901.3511">15114 2977 0,'0'0'0,"0"33"0,-33-33 31,33-33-16,33-1 1,0 34-16,-33-33 0,33 33 16,-33-33-16,34 33 0,-1 0 15,-33 33 1,33-33-16,-33 33 16,33-33-16,-33 34 0,0-1 15,0 0-15,0 0 16,33-33-16,-33 33 15,33-33 17,-33-33-17,0 0-15,0 0 16,0 0-16,0-1 16,33 1-16,-33 0 0,33 0 15,0 33 1,0 0-1,0 0-15,-33 33 16,33-33-16,-33 33 0,33-33 16,-33 33-16,33 1 15,-33-1-15,34 0 16,-34 0-16,0 0 16,33-33-16,-33 33 15</inkml:trace>
  <inkml:trace contextRef="#ctx0" brushRef="#br0" timeOffset="10171.3344">16404 2547 0,'0'33'63,"33"-33"-48,-33-33 32</inkml:trace>
  <inkml:trace contextRef="#ctx0" brushRef="#br0" timeOffset="11063.628">16867 2150 0,'33'-33'63,"-33"0"-63,0 0 15,33-1 1,0 34-16,0 0 15,1 0 1,-1 0-16,0 0 16,-33 34-16,33-34 15,0 33-15,0 0 16,-33 0-16,0 0 0,33-33 16,-33 33-16,0 0 0,0 0 15,0-66 32,0 0-31,0 0-1,0 0-15,0 0 0,0 0 16,0 0-16,33 33 0,-33-34 16,33 1-16,0 0 0,0 0 15,0 33-15,0 0 16,0 0-16,1 0 15,-1 33-15,0 0 16,-33 0-16,33 1 16,-33-1-1,0 0-15,0 0 16,0 0 0,0 0 15,33-33 0,-33-33-31</inkml:trace>
  <inkml:trace contextRef="#ctx0" brushRef="#br0" timeOffset="11768.5748">18157 1984 0,'0'33'0,"33"-33"47,0 0-32,0 0 1,0 0-16,0 0 0,0 34 0,1-34 16,-1 0-16,0 0 0,0 0 15,0 0-15,0 0 0</inkml:trace>
  <inkml:trace contextRef="#ctx0" brushRef="#br0" timeOffset="12011.5753">18620 1786 0,'0'33'31,"0"0"-15,33-33-16,-33 33 16,0 0-16,33 0 0,-33 0 15,0 0-15,0 1 16,0-1-16,0 0 0,33-33 16,-33 33-16,0 0 15</inkml:trace>
  <inkml:trace contextRef="#ctx0" brushRef="#br0" timeOffset="12255.5697">19017 1621 0,'33'0'0,"-33"33"16,33 0-16,-33 0 0,33 0 16,-33 0-16,33 0 0,0 0 15,-33 0-15,33 33 0,-33-33 16,33 0-16,-33 1 0,0-1 16,0 0-16,0 0 0,-33 0 15,0-33-15,-33 33 0</inkml:trace>
  <inkml:trace contextRef="#ctx0" brushRef="#br0" timeOffset="12683.5277">17198 1687 0,'-33'33'0,"0"0"16,0 0-16,33 0 15,-33 0-15,0 0 0,33 0 0,-34 0 16,34 33-16,0-32 0,0-1 16,0 0-16,0 33 0,0-33 15,0 0-15,0 0 0,34 0 16,-34 0-16,66 0 15,-33-33-15,0 33 0,0-33 16,33 0-16,-33 0 0,33 0 16</inkml:trace>
  <inkml:trace contextRef="#ctx0" brushRef="#br0" timeOffset="12987.5495">17198 2514 0,'0'0'0,"0"33"15,33-33-15,0 0 16,33 0-16,-33 0 0,66 0 16,-32 0-16,32 0 0,0 0 15,33-33-15,1 33 0,-1 0 16,0-34-16,1 34 0,-1 0 15,0-33-15,0 33 0,-32-33 0,32 33 16,-33 0-16,-33 0 0,34 0 16,-34 0-16,-33 0 0,33 0 15,-33 0-15,-66 33 16,0-33 0</inkml:trace>
  <inkml:trace contextRef="#ctx0" brushRef="#br0" timeOffset="13435.4651">18025 2811 0,'0'0'0,"-33"0"0,33 33 0,0 0 15,0 0 1,0 0-1,0 1-15,0-1 0,0 0 16,0 0-16,0 0 16,33 0-1,0-66 17,0 0-17,-33 0-15,33 0 16,-33 0-16,33-1 0,0 34 15,-33-33-15,33 0 0,0 0 16,0 33-16,0-33 16,0 33-1,1 0-15,-34 33 16,33-33-16,0 33 0,0 0 16,-33 0-16,33-33 15,-33 34-15,33-1 0,-33 0 16,33 0-16,0 0 15,0-33 1</inkml:trace>
  <inkml:trace contextRef="#ctx0" brushRef="#br0" timeOffset="13793.4494">19943 2414 0,'0'33'0,"33"-33"16,-33 33 15</inkml:trace>
  <inkml:trace contextRef="#ctx0" brushRef="#br0" timeOffset="14364.4048">20869 2414 0,'0'33'15,"33"-33"32,0 0-31,0 0-16,0 0 16,-33-33-16</inkml:trace>
  <inkml:trace contextRef="#ctx0" brushRef="#br0" timeOffset="14555.3937">21597 2315 0,'33'0'47,"0"0"-32,0 0-15,0 0 16</inkml:trace>
  <inkml:trace contextRef="#ctx0" brushRef="#br0" timeOffset="14719.3891">22093 2315 0,'0'0'0,"33"0"47,0 0 0</inkml:trace>
  <inkml:trace contextRef="#ctx0" brushRef="#br0" timeOffset="14892.3721">22490 2282 0,'33'33'0,"0"-33"63,0 0-48,0 0 1</inkml:trace>
  <inkml:trace contextRef="#ctx0" brushRef="#br0" timeOffset="15060.4217">22886 2282 0,'0'0'0,"34"0"0,-1 0 94</inkml:trace>
  <inkml:trace contextRef="#ctx0" brushRef="#br0" timeOffset="15624.3227">24904 1521 0,'0'-33'16,"0"66"15,-33-33-31,33 33 16,-33-33-16,0 34 15,33-1-15,-33 0 0,0 33 16,-1-33-16,34 33 0,-33 0 15,0-33-15,33 33 0,0 1 16,0-34-16,33 33 0,-33 0 16,33-33-16,1 0 0,-1 33 15,33-33-15,-33 0 0,33 0 16,-33 0-16,33-33 0,-33 0 16,0 0-16,33 0 0,-32 0 15</inkml:trace>
  <inkml:trace contextRef="#ctx0" brushRef="#br0" timeOffset="16128.2907">25334 1885 0,'0'0'0,"0"-33"16,33 66 31,-33 0-32,33 0-15,0 0 16,-33 0-16,0 1 16,0-1-16,33 0 0,-33 0 15,0 0 1,33-33-16,-33-33 31,0 0-15,0 0-16,0 0 15,0-1-15,0 1 16,33 0-16,0 0 16,-33 0-16,33 33 0,1 0 15,-1 0-15,0 0 16,0 0-16,0 33 15,0-33-15,-33 33 0,33-33 16,0 33-16,-33 0 0,33 1 16,-33-1-16,0 0 15,0 0 1,0 0 0</inkml:trace>
  <inkml:trace contextRef="#ctx0" brushRef="#br0" timeOffset="16383.9997">26260 1984 0,'0'33'62,"33"-33"-62,0 0 16,0 0-16,0 0 15,0 0-15,0 0 0,0 0 16,0 0-16,1 0 0,-1 0 16,0 0-16,0-33 15,0 33-15</inkml:trace>
  <inkml:trace contextRef="#ctx0" brushRef="#br0" timeOffset="17527.7102">27285 1554 0,'33'0'156,"-33"34"188,-33-34-344,33 33 0,-33 0 16,33 0-16,0 0 15,0 0-15,-33 0 16,33 0-16,0 0 0,0 0 15,0 0-15,0 0 16,0 0-16,0 0 16,33-33-16,-33 34 0,33-34 15,-33 33-15,33-33 0,-33 33 16,33-33-16,0 0 16,0 0-16,1 0 15,-1 0 1</inkml:trace>
  <inkml:trace contextRef="#ctx0" brushRef="#br0" timeOffset="17839.737">27484 1654 0,'33'0'0,"-33"-33"0,0 66 31,0 0-15,0 0-16,0 0 16,33 0-16,-33 0 15,0 0-15,33 0 16,-33 0-16,0 0 15,0 0-15,33-33 16,0-33 15,-33 0-15</inkml:trace>
  <inkml:trace contextRef="#ctx0" brushRef="#br0" timeOffset="18193.6664">27781 1687 0,'0'33'47,"-33"-33"-32,33 33-15,-33-33 0,33 33 16,-33-33-16,0 33 16,33 0 15,33-33 47,-33 33-78,33-33 16,0 33-16,-33 0 15,33-33-15,-33 33 16,33-33-1,-33 33 1</inkml:trace>
  <inkml:trace contextRef="#ctx0" brushRef="#br0" timeOffset="18415.6538">27947 1852 0,'33'0'15,"0"33"17,0-33-17,0 0-15,0 0 16,0 0-16,0 0 0,0 0 15,0 0-15</inkml:trace>
  <inkml:trace contextRef="#ctx0" brushRef="#br0" timeOffset="18715.6427">28410 1720 0,'-33'0'16,"33"33"47,0 0-48,33 0-15,-33 0 16,33 0-16,-33 0 15,33-33 1,-33 33-16,0 0 16,33-33-16,0 0 15</inkml:trace>
  <inkml:trace contextRef="#ctx0" brushRef="#br0" timeOffset="19061.6115">28542 1455 0,'0'-33'16,"33"33"-1,0 33 16,0 0-31,-33 0 16,33-33-16,-33 33 0,33 1 16,-33-1-16,33 0 0,0 0 15,-33 0-15,0 0 0,0 0 16,0 0-16,34 0 16,-34 0-16,0 0 15,0 0-15,0 0 16,0 0-16,-34 1 31</inkml:trace>
  <inkml:trace contextRef="#ctx0" brushRef="#br0" timeOffset="19513.6208">28939 1191 0,'0'-33'16,"33"33"31,-33 33-47,33 0 15,-33 0-15,33 0 0,0 33 16,0-33-16,-33 0 0,33 33 16,0-33-16,-33 0 0,33 34 15,-33-34-15,0 33 0,0-33 16,33 0-16,-33 33 0,0 0 15,0-33-15,0 33 0,0-32 16,-33-1-16,33 0 0,0 0 16,0 0-16,0 0 0,-33 0 15,33 0-15,0 0 0,0 0 16,-33-33 0,0 0-1,0-33-15</inkml:trace>
  <inkml:trace contextRef="#ctx0" brushRef="#br0" timeOffset="20185.5377">24705 2613 0,'0'0'0,"-33"0"0,33-33 31,33 33-15,1 0-16,-1 0 16,0 0-16,0 0 0,0 0 15,33 0-15,0 0 0,0 0 16,33 0-16,1 0 16,-1 0-16,33 0 0,1 0 15,32 0-15,-33 0 0,34 33 16,-34-33-16,33 0 0,-33 0 15,34 0-15,-34 0 0,34 0 16,-34-33-16,33 33 0,1 0 16,-34 0-16,33-33 0,1 33 15,-1 0-15,-33 0 0,0 0 16,1-33-16,-1 33 0,0 0 16,-32 0-16,-1 0 0,-33 0 15,0 0-15,-33 0 0,0 0 16,0 0-16,0 0 15,-66 0 1,0 0-16,-33 0 16</inkml:trace>
  <inkml:trace contextRef="#ctx0" brushRef="#br0" timeOffset="20651.5059">27153 2745 0,'0'0'0,"-33"0"16,33 33-1,0 0 1,0 0-16,0 0 15,0 0-15,0 0 0,33 1 16,-33-1-16,0 0 0,0 0 16,33 0-16,-33 0 0,0 0 15,33 0 1,-33-66 15,33 33-31,-33-33 16,33 0-16,0 0 0,0 0 15,-33 0-15,33 33 0,-33-33 16,33 33-16,1 0 16,-1 0-1,0 0-15,-33 33 16,33 0-16,0-33 0,-33 33 16,33 0-16,0 0 15,-33 0-15,33-33 0,0 33 16</inkml:trace>
  <inkml:trace contextRef="#ctx0" brushRef="#br0" timeOffset="21471.5178">29666 1455 0,'0'-33'31,"33"0"0,1 33-15,-1 0-16,0-33 15,0 33-15,0 0 16,-33-33-16,33 33 0,0 0 16,0 0-16,0 33 15,0 0-15,0 0 16,0 0-16,0 0 15,-33 0-15,34 0 0,-34 34 16,33-34-16,-33 33 0,0-33 16,0 33-16,0 0 0,0-33 15,0 33-15,0 1 0,0-1 16,0 0-16,0 0 0,0 0 16,0 0-16,0 0 0,0 1 15,0-1-15,0 33 0,0-33 16,0 0-16,-33 0 0,33 0 15,0-32-15,0 32 0,0 0 16,0-33-16,0 33 0,0 0 16,0-33-16,0 0 15,0 0-15,0 34 0,0-34 16,0 0-16,0 0 16,0 0-16,-34-33 46,1 0-46,0 0 16,0 0-16,0 0 0,0 0 16,0-33-16,0 33 0,-33 0 15,33 0-15,0-33 0,-34 33 16,34-33-16</inkml:trace>
  <inkml:trace contextRef="#ctx0" brushRef="#br0" timeOffset="34988.4035">5953 6846 0,'0'0'0,"-33"0"16,33 33 15,33-33 0,0 0-31,0 0 16,0 0-16,0 0 0,0 33 16,1-33-16,-1 0 15,0 0-15,0 0 0,0 0 16,0 0-16,0 0 15,0 0-15,0 0 0,0 0 32,-66 0-1,0 0-15</inkml:trace>
  <inkml:trace contextRef="#ctx0" brushRef="#br0" timeOffset="35304.444">5986 7177 0,'0'33'15,"0"0"1,33-33 0,0 0-1,0 0-15,0 0 16,1 0-16,-1 0 0,0 0 16,0 0-16,0 0 0,0 0 15,0 0-15,0 0 16,0 0-16</inkml:trace>
  <inkml:trace contextRef="#ctx0" brushRef="#br0" timeOffset="36253.3212">8897 6449 0,'0'-33'0,"0"0"31,-33 33-15,-1 33-1,1-33-15,0 33 0,0 0 16,-33 0-16,0 34 0,33-34 15,-33 0-15,0 33 16,-1-33-16,1 0 0,0 0 16,33 0-16,0-33 15,0 33-15,0-33 0,33 33 16,33-33 0,0 0-16,0 0 15,33 0-15,0 0 0,1-33 16,-1 33-16,0-33 0,0 33 15,0 0-15,0-33 16,0 33-16,-33 0 0,34 0 16,-34 0-16,0 0 0,0 33 15,-33 0 1,0 0-16,-33-33 0,0 33 16,0 0-16,-34 0 15,34 1-15,-33-1 0,33 0 16,0 0-16,-33 0 0,33 0 15,0 0-15,0 0 0,0 0 16,0 0-16,0-33 0,-1 33 16,1-33-16,33 33 15,33-33 1,1 0 0,-1 0-16,33 0 0,0-33 15,33 33-15,-33-33 0,33 33 16,1-33-16,-1 0 0,-33 33 15,33-33-15,-33 33 16,34-33-16,-34 33 0,-33 0 16,33 0-16,-33-33 0,0 33 15,0 0-15,0 0 16,-66 0 0,0 0-16,-33 33 15</inkml:trace>
  <inkml:trace contextRef="#ctx0" brushRef="#br0" timeOffset="36547.3022">8533 7772 0,'0'33'16,"-33"-33"-1,33 33 1,0 0-16,0 0 16,0 1-16,0-1 15,0 0-15,0 0 0,0 0 16,0 0-16,0 0 16,0 0-16,0 0 15,0 0 1,33-33-16,0 0 31,-33-33-31</inkml:trace>
  <inkml:trace contextRef="#ctx0" brushRef="#br0" timeOffset="36924.2771">8764 7805 0,'0'33'16,"0"0"-1,-33 0 1,0 1-16,33-1 0,-33 0 16,0 0-16,33 0 0,-33 0 15,33 0-15,-33-33 16,66-33 31,-33 0-32,33 33-15,0 0 16,0 0-16,0 0 16,0 0-1,0 0-15,0 33 0,1-33 16,-1 33-16,0 0 16,0-33-16,-33 33 15,33-33 1</inkml:trace>
  <inkml:trace contextRef="#ctx0" brushRef="#br0" timeOffset="37108.2818">9227 7904 0,'0'0'0,"33"0"16,-33-33 15,33 33-31,1 0 16,-1 0-16,0 0 15,0 0-15,0 0 16,0-33-16,0 33 16</inkml:trace>
  <inkml:trace contextRef="#ctx0" brushRef="#br0" timeOffset="37293.2534">9327 8070 0,'33'0'47,"0"0"-47,0 0 16,0 0-16,0 0 0,0 0 15,0 0-15</inkml:trace>
  <inkml:trace contextRef="#ctx0" brushRef="#br0" timeOffset="37612.2614">9922 7772 0,'0'33'31,"-33"-33"-31,33 33 16,-33 0-16,33 0 0,-33 1 15,33-1-15,0 0 0,0 0 16,0 0-16,0 0 0,0 0 16,33 0-1,0-33-15,0 0 16,0 0-16,0 0 15,0 0-15,-33-33 0,33 0 16,-33 0-16,0 0 0,0 0 16,0 0-16,0 0 0,-33-34 15,0 34-15,0 0 0,0 0 16,-33 0-16,33 0 16,-33 0-16</inkml:trace>
  <inkml:trace contextRef="#ctx0" brushRef="#br0" timeOffset="38271.2494">7640 6251 0,'-33'-33'0,"33"0"15,0 0-15,0-1 16,0 1-16,0 0 0,0 0 16,33 33-16,0-33 0,-33 0 15,33 33-15,0 0 16,0-33-16,33 33 0,-33 0 16,0 0-16,1 0 15,-1 0-15,0 33 0,0-33 16,-33 33-16,33 0 0,-33 0 15,0 0-15,0 0 0,0 1 16,0-1 0,-33-33-1,33-33 1,0-1-16,0 1 16,0 0-16,0 0 15,33 0-15,-33 0 0,33 0 16,-33 0-16,33 33 15,0 0 1,0 0-16,0 0 16,0 33-1,0 0-15,-33 0 16,33 0-16,-33 0 0,0 0 16,33 0-1,-33 1-15,34-34 16,-34 33-16,33-33 0</inkml:trace>
  <inkml:trace contextRef="#ctx0" brushRef="#br0" timeOffset="39379.2439">11840 6152 0,'0'33'15,"33"0"-15,-33 0 16,0 0-16,0 0 0,0 0 15,0 33-15,0-33 0,0 33 16,0-33-16,0 34 0,0-34 16,0 0-16,33 0 15,-33 0-15,0 0 0,0 0 16</inkml:trace>
  <inkml:trace contextRef="#ctx0" brushRef="#br0" timeOffset="39651.2428">11542 6813 0,'0'33'15,"34"-33"-15,-1 0 0,33 0 16,-33 0-16,33 0 0,0 0 16,0 0-16,0 0 0,1 0 15,-1 0-15,33 0 16,-33-33-16,0 33 0,0 0 16,0 0-16,1 0 0,-34 0 15,0 0-15,0 0 0,0 0 16,-33 33-16</inkml:trace>
  <inkml:trace contextRef="#ctx0" brushRef="#br0" timeOffset="39948.1992">11873 7408 0,'0'33'15,"0"0"-15,0 1 0,0 32 16,0-33-16,0 33 0,33 0 16,-33-33-16,0 33 0,0-33 15,33 0-15,-33 1 0,0-1 16,0 0-16,0 0 15,33-33-15,-33-33 32,0 0-32</inkml:trace>
  <inkml:trace contextRef="#ctx0" brushRef="#br0" timeOffset="40361.2307">12237 7309 0,'0'33'0,"0"0"0,0 0 15,0 0-15,0 0 0,0 1 16,-33-1-16,0 0 0,33 0 16,-33 0-16,0 0 0,0 0 15,33 0-15,-33-33 0,-1 0 16,34 33-16,34-33 78,-1 0-78,0 0 16,0 33-16,0-33 15,0 33-15,0-33 16,0 0-16,0 33 0,0 0 15,0-33 1,0 0-16,-33 34 31</inkml:trace>
  <inkml:trace contextRef="#ctx0" brushRef="#br0" timeOffset="40592.2118">12700 7276 0,'33'0'0,"-33"-33"16,33 66 15,-33 0-31,33 0 15,-33 0-15,0 0 16,0 0-16,33 0 0,-33 1 16,33 32-16,-33-33 0,0 33 15,0-33-15,0 0 16</inkml:trace>
  <inkml:trace contextRef="#ctx0" brushRef="#br0" timeOffset="40797.199">12998 7904 0,'0'0'0,"33"0"16,-33 34-1,0-68 63</inkml:trace>
  <inkml:trace contextRef="#ctx0" brushRef="#br0" timeOffset="41536.1506">14519 5887 0,'0'0'0,"0"-33"16,33 33-16,-66 0 16,33-33-16,-33 33 15,0 0-15,0 0 0,0 0 16,0 0-16,0 0 16,0 0-16,-1 0 0,-32 0 15,33 0-15,0 0 0,0 0 16,0 0-16,0 0 0,0 0 15,33 33-15,-33-33 16,33 33-16,-33-33 0,33 33 16,0 0-16,0 0 0,0 0 15,0 0-15,0 0 0,0 0 16,0 1-16,33 32 0,-33-33 16,0 33-16,0 0 0,0 0 15,33 0-15,-33 1 0,0-1 16,0 33-16,0-33 15,0 33-15,0-33 0,0 34 16,33-34-16,-33 33 0,0-33 16,0 33-16,0-33 0,0 1 15,0-1-15,0 0 0,0 0 16,0 0-16,0 0 16,0-33-16,0 1 0,33-1 15,-33 0-15,0 0 0,0 0 16,33-33-16,-33 33 0,33-33 15,0 0 1,0 0-16,0 0 16,0 0-16,1 0 15,-1 0-15,0 0 0,0 0 16,0 0-16,0 0 16,0 0-1,-33-33 16,-33 0-31</inkml:trace>
  <inkml:trace contextRef="#ctx0" brushRef="#br0" timeOffset="42001.1941">15048 6416 0,'0'33'32,"0"0"-32,0 0 0,0 0 15,0 1-15,0-1 0,0 0 16,0 0-16,0 0 0,0 0 15,0 0-15,0 0 0,0 0 16,33 0 0,-33 0-1,33-33 1</inkml:trace>
  <inkml:trace contextRef="#ctx0" brushRef="#br0" timeOffset="42336.2773">15544 6747 0,'0'0'0,"33"0"16,-33 33-16,33-33 15,-33 33 1,33-33 0,-33-33 109</inkml:trace>
  <inkml:trace contextRef="#ctx0" brushRef="#br0" timeOffset="45075.7665">16669 5821 0,'0'33'31,"0"0"-31,-33 0 16,33 0-16,0 0 0,-33 0 15,33 0-15,-33 33 0,33-32 16,-34 32-16,34-33 0,-33 33 15,33 0-15,0 0 0,0 0 16,0 1-16,-33-34 0,33 33 16,0 0-16,0-33 0,0 0 15,0 33-15,0-33 16,33 0-16,-33 33 0,0-32 16,33-1-16,-33 0 0,34 33 15,-1-33-15,0 0 0,0 0 16,0 0-16,-33 0 0,33 0 15,0 0-15,0-33 0,0 33 16,0 0-16,0 1 16,0-34-16,-33 33 0,33-33 15,0 33-15,1 0 16,-1-33 0,-66 0 62,33-33-78,0 0 0</inkml:trace>
  <inkml:trace contextRef="#ctx0" brushRef="#br0" timeOffset="45651.7254">17165 6185 0,'33'0'15,"-33"33"48,33 0-48,-33 0 1,33 0-16,-33 0 16,0 0-16,0 0 0,33 0 0,-33 0 15,0 0 1,33 0-16,-33 1 15,0-1 1,33-33 15,-66 0 16,33-33-31,0-1-1</inkml:trace>
  <inkml:trace contextRef="#ctx0" brushRef="#br0" timeOffset="45980.7626">18025 6350 0,'33'0'31,"0"0"-31,0 33 32,0-33-32,0 0 15,0 0 1,0 0-16,0 0 0,0 0 15,0 0-15,1 0 16,-1 0-16,0 0 16,0 0-16,0 0 15</inkml:trace>
  <inkml:trace contextRef="#ctx0" brushRef="#br0" timeOffset="46379.6772">18918 5953 0,'0'-33'0,"33"33"0,-33-33 16,0 66 31,33-33-31,-33 33-16,0 0 15,0 0-15,33 0 0,-33 0 16,0 34-16,33-34 15,-33 0-15,0 0 16,0 0-16,33 0 16,-33 0-1,0 0 32</inkml:trace>
  <inkml:trace contextRef="#ctx0" brushRef="#br0" timeOffset="46672.7168">18852 6548 0,'-34'0'0,"68"0"31,-1 0-15,0 0-16,0 0 0,0 0 15,33 0-15,-33 0 0,0 0 16,0 0-16,0 0 0,33 0 16,-32 0-16,-1 0 0,0 0 15,0 0-15,0 0 0,0 0 16,0 0-16,0-33 15,0 33-15</inkml:trace>
  <inkml:trace contextRef="#ctx0" brushRef="#br0" timeOffset="47185.6244">19116 6945 0,'0'0'16,"0"33"0,0 0 15,0 1-31,0-1 16,0 0-16,0 0 15,0 0-15,33 0 16,-33 0-16,0 0 15,33-33 32,-33-33-47,33 33 16,-33-33-16,33 0 0,-33 0 16,34 0-16,-34 0 15,33 0-15,0 33 0,-33-34 16,33 1-16,0 33 15,0 0-15,0 0 16,-33 33 0,33-33-16,-33 34 15,33-1-15,-33 0 16,33 0-16,-33 0 16,0 0-1,33-33-15,-33-33 63</inkml:trace>
  <inkml:trace contextRef="#ctx0" brushRef="#br0" timeOffset="47699.5895">19348 5259 0,'0'0'0,"0"-33"0,0-1 15,0 1-15,0 0 0,33 33 16,0 33-1,0-33-15,-33 33 16,33 1-16,0-1 0,0 33 16,0 0-16,0 0 0,0 0 15,0 0-15,0 0 0,1 1 16,32-1-16,-33 0 16,33 0-16,-33-33 0,0 33 15,0 0-15,0 1 0,0-1 16,0 0-16,-33 0 0,33 0 15,-33 0-15,33 34 16,-33-34-16,0 0 0,0 0 16,0 0-16,0 0 0,0 0 15,0-33-15,-33 34 0,33-34 16,0 33-16,0-33 0,0 0 16,0 0-16,-33 0 0,33 0 15,-33 0-15,33 0 16,-33 0 15,0-33-15,0 0-16</inkml:trace>
  <inkml:trace contextRef="#ctx0" brushRef="#br0" timeOffset="59940.1242">20902 6085 0,'33'0'0,"-33"-33"109,33 33-93,0 0 0</inkml:trace>
  <inkml:trace contextRef="#ctx0" brushRef="#br0" timeOffset="60125.1709">21365 5986 0,'33'0'15,"0"0"17,0 0 15</inkml:trace>
  <inkml:trace contextRef="#ctx0" brushRef="#br0" timeOffset="60291.1378">21828 6019 0,'33'0'0,"-33"33"16,33-33 31,0 0-32</inkml:trace>
  <inkml:trace contextRef="#ctx0" brushRef="#br0" timeOffset="60472.0898">22490 6019 0,'0'0'0,"33"0"0,0 0 16,0 0-16,-33 33 31,33-33-15,0 0-1,-33-33-15,33 33 0,-33-33 16,33 33-16</inkml:trace>
  <inkml:trace contextRef="#ctx0" brushRef="#br0" timeOffset="60635.0789">23118 5953 0,'33'0'16,"0"0"46</inkml:trace>
  <inkml:trace contextRef="#ctx0" brushRef="#br0" timeOffset="60811.0677">23482 5953 0,'33'0'0,"-33"33"16,-33-33 62</inkml:trace>
  <inkml:trace contextRef="#ctx0" brushRef="#br0" timeOffset="61691.0673">25665 4961 0,'0'-33'0,"0"0"15,0 66 48,-33-33-63,33 33 16,-34 33-16,34-33 0,-33 33 15,33-33-15,-33 67 0,0-34 16,33 0-16,-33 0 0,0 33 15,33-33-15,-33 1 0,33-1 16,0 33-16,0-33 0,0 0 16,0 0-16,0 34 0,0-34 15,0 0-15,0 0 0,0 0 16,33 0-16,0 0 0,0-32 16,-33 32-16,66-33 15,-33 33-15,1-33 0,-1 33 16,0-33-16,33 0 0,-33 0 15,0 0-15,0-33 0,0 33 16,-33 1-16,33-34 0,0 33 16,0-33-16,-33 33 15,0-66 79,0 0-94,0-1 0,0 1 16,0-33-16</inkml:trace>
  <inkml:trace contextRef="#ctx0" brushRef="#br0" timeOffset="63095.1405">26227 5159 0,'0'-33'16,"0"66"62,0 0-62,0 1-1,0-1-15,0 0 0,0 0 16,33 0-16,-33 0 0,0 33 15,0-33-15,0 0 0,33 0 16,-33 0-16,0 0 16,33 0-16,-33 1 0,0-1 0,0 0 15,0 0 1,0-66 93</inkml:trace>
  <inkml:trace contextRef="#ctx0" brushRef="#br0" timeOffset="63491.1215">26888 5556 0,'33'0'47,"0"0"0,-33 33-47,34-33 16,-1 0-16,0 0 0,0 0 15,0 0-15,0 0 0,0 0 16,0 0-16,0 0 0,0 0 15,0 0-15,0 0 16,0 0 0,0 33 31</inkml:trace>
  <inkml:trace contextRef="#ctx0" brushRef="#br0" timeOffset="64045.0775">28277 4994 0,'0'33'109,"0"0"-93,33 0-16,-33 0 16,0 0-16,33 0 0,-33 1 15,0-1-15,34 0 0,-34 0 16,0 0-16,0 0 0,0 0 31,33-33-31,-33-33 31,0 0-15</inkml:trace>
  <inkml:trace contextRef="#ctx0" brushRef="#br0" timeOffset="64431.1998">28608 4961 0,'0'0'0,"0"-33"31,0 66-15,0 0 0,-33-33-16,0 33 15,33 0-15,-33 0 0,0-33 16,33 33-16,-33 0 0,0-33 16,33 33-1,0 1 16,33-34-15,0 33 0,0-33-1,0 33-15,0 0 16,0-33 0,-33 33-16,33-33 15,-33 33 1,33-33-16,-33 33 15,33-33-15</inkml:trace>
  <inkml:trace contextRef="#ctx0" brushRef="#br0" timeOffset="64672.175">28972 5226 0,'-33'0'16,"33"33"15,33-33 1,0 0-32,0 0 15,0 0-15,0 0 16,0 0-16,0 0 0,0 0 15,0-33 1,1 33-16</inkml:trace>
  <inkml:trace contextRef="#ctx0" brushRef="#br0" timeOffset="64963.1555">29369 4928 0,'0'33'78,"33"-33"-78,-33 33 16,0 0-16,0 0 15,0 0-15,0 0 16,33 0-16,-33 0 15,0 1-15,33-34 0,-33 33 16,0 0-16,0 0 16,0 0-16,0 0 15</inkml:trace>
  <inkml:trace contextRef="#ctx0" brushRef="#br0" timeOffset="65364.133">28443 5589 0,'0'33'0,"33"-33"47,33 0-47,-33 0 15,0 0-15,33 0 0,0 0 16,1 0-16,-34 0 0,66 0 16,-33-33-16,0 0 0,0 33 15,0 0-15,1 0 0,-1 0 16,-33-33-16,33 33 0,0 0 15,-33 0-15,0 0 0,0 0 16,0 0-16,0 0 16,0 0-1,-33 33 1,-33 0 0</inkml:trace>
  <inkml:trace contextRef="#ctx0" brushRef="#br0" timeOffset="65853.0977">29071 5821 0,'0'0'0,"-33"33"16,33 0 30,0 0-46,0 0 16,0 0-16,0 0 16,0 0-16,0 0 0,33 0 15,-33 1-15,0-1 0,0 0 16,0 0 0,33-33-16,0-33 31,-33 0-31,33 0 15,-33-1 1,33 1-16,-33 0 0,33 0 16,1 33-16,-34-33 15,33 33 1,0 33 0,0-33-1,0 33-15,-33 0 0,33-33 0,-33 33 16,0 1-16,33-34 0,-33 33 15,0 0-15,33 0 16,-33 0 0</inkml:trace>
  <inkml:trace contextRef="#ctx0" brushRef="#br0" timeOffset="66288.069">29600 4498 0,'0'0'0,"33"0"16,0 0-16,0 0 31,-33 33-31,34-33 0,-1 33 16,0 0-16,0 0 0,-33 0 16,33 33-16,0-32 0,0 32 15,0-33-15,0 66 0,0-33 16,0 33-16,0 1 0,0-1 15,1 0-15,-34 0 16,33 0-16,-33 1 0,0-34 16,0 33-16,0-33 0,0 33 15,0-33-15,-33-32 0,33 32 16,0-33-16,0 0 0,-34 0 16,34 0-16,0 0 0,-33-33 15,0 0-15,0 0 16,0 0-16,0-33 15</inkml:trace>
  <inkml:trace contextRef="#ctx0" brushRef="#br0" timeOffset="66871.0831">30196 4630 0,'0'0'0,"0"-33"0,0 0 15,33 33-15,0-33 16,0 33-16,0 0 15,0-33-15,0 33 16,0 0-16,0 0 0,0 0 16,0 0-16,0 0 0,0 33 15,1-33-15,-1 33 16,0 0-16,0 0 16,0 0-16,-33 0 0,33 34 15,-33-34-15,33 33 0,-33 0 16,33 0-16,-33 0 0,0 0 15,0 0-15,0 1 16,33-1-16,-33 33 0,0-33 16,0 0-16,0 33 0,0-32 15,0-1-15,0 33 0,-33-33 16,33 33-16,0-33 0,0 1 16,0 32-16,0-33 15,-33-33-15,33 33 0,0-33 16,0 33-16,0-32 0,-33-1 15,33 0 1,0 0 0,-33-33-1,0 0-15,0 0 16,-33 0-16,32 0 0,-65 0 16,33 0-16,-33 0 0,0 0 15</inkml:trace>
  <inkml:trace contextRef="#ctx0" brushRef="#br0" timeOffset="88871.2361">3572 9922 0,'0'33'109,"0"0"-93,0 0-16,0 0 0,33 33 15,0 0-15,-33 1 0,33-1 16,-33 0-16,33 0 0,-33 0 15,33 0-15,-33 0 0,0-32 16,33 32-16,-33-33 0,0 0 16,0 0-16,33-33 15,-33 33-15,0-66 32,-33 0-32,33 0 0,-33-33 15</inkml:trace>
  <inkml:trace contextRef="#ctx0" brushRef="#br0" timeOffset="89143.2531">3076 9823 0,'-33'0'0,"0"0"0,0 0 31,33 33-31,33-33 15,0 0 1,0 0-16,33-33 0,0 33 16,0 0-16,0-33 0,1 0 15,-1 33-15,33 0 0,-33 0 16,0 0-16,-33-34 0,33 34 16,1 0-16,-34 0 0,0 0 15,0 0-15,0 0 16</inkml:trace>
  <inkml:trace contextRef="#ctx0" brushRef="#br0" timeOffset="89668.1803">4366 10517 0,'0'0'15,"33"0"-15,0 0 0,-33-33 32,0 0-32,0 0 15,-33 33-15,33-33 16,-33 0-16,0 33 0,33-33 16,-34 33-16,1 0 0,0 0 15,0 0-15,0 0 16,33 33-16,-33 0 15,33 0-15,0 0 16,0 0-16,0 0 16,0 0-16,33 0 15,0-33-15,0 0 16,0 0-16,0 0 16,-33-33-1,34 33-15,-34-33 0,33 0 16,-33 0-16,33 0 15,0 33 17,-33 33-17,33 0 1,-33 0-16,33 0 16,-33 0-16,33 0 0,0 0 15,0 1-15,0-1 16,0-33-1,0 0 1</inkml:trace>
  <inkml:trace contextRef="#ctx0" brushRef="#br0" timeOffset="89893.1809">4762 9922 0,'0'0'0,"0"-33"0,34 33 16,-34-33-16,0 66 31,33 0-31,-33 0 16,0 33-16,33-33 15,-33 0-15,33 33 0,-33 1 16,0-34-16,0 33 0,0 0 16,33 0-16,-33-33 0,0 0 15,0 0-15,33-33 0</inkml:trace>
  <inkml:trace contextRef="#ctx0" brushRef="#br0" timeOffset="90411.1321">5126 10120 0,'0'0'0,"0"-33"0,33 0 16,-66 66 15,0 0-31,0 0 16,33 0-16,-33 34 0,0-34 15,0 0-15,0 0 0,33 0 16,0 0-16,0 0 0,0 0 16,0 0-1,33-33-15,0 0 16,0 0-16,0 0 0,33 0 16,-33 0-16,0 0 0,1 0 15,-1 0-15,0 0 0,0-33 16,0 33-16,0 0 15,0-33-15,0 33 0,0-33 16,0 33-16,-33-33 31,33 66 79,-33 0-95,33-33 1,-33 33-16,33 0 0,-33 0 16,33-33-16,-33 33 15,0 0 1,0-66-1</inkml:trace>
  <inkml:trace contextRef="#ctx0" brushRef="#br0" timeOffset="90565.1216">5589 9955 0,'0'-33'0,"-33"0"16,33 66 15,0 0-15</inkml:trace>
  <inkml:trace contextRef="#ctx0" brushRef="#br0" timeOffset="91432.0657">5854 10087 0,'0'0'0,"33"33"0,0 0 15,0-33-15,-33 33 16,33 1-16,0-1 16,0 0-1,-33 0-15,33-33 16,-33 33-16,33-33 16,-33-33-1,34 33-15,-1-33 0,-33 0 16,0 0-16,33 33 0,-33-34 15,33 34-15,-33-33 0,33 33 16,0 0 0,0 0-1,-33 33-15,33 1 16,0-34-16,-33 33 0,33 0 16,0-33-16,0 33 0,0-33 15,34 33-15,-34-33 0,33 0 16,0 0-16,0 0 0,0 0 15,0 0-15,34 0 0,-34-33 16,0 0-16,0 0 0,0 0 16,-33-1-16,0 1 0,0 0 15,-33 0-15,0 0 0,0 0 16,-33 0-16,0 33 16,0 0-16,0 33 15,-33-33-15,33 33 0,-33 0 16,33 0-16,0 0 15,0 0-15,-1 1 0,34-1 16,0 0-16,0 0 16,0 0-16,34-33 0,-1 0 15,0 0-15,0 0 0,0-33 16,0 33-16,0-33 0,0 33 16,0-33-16,-33 0 0,33-1 15,-33 1-15,33 33 0,-33-33 16,0 0-1,33 33 17,-33 33-32,0 0 15,33-33-15,-33 67 0,0-34 16,33 33-16,-33-33 0,34 33 16,-1 0-16,0 33 0,0-33 15,0 34-15,0-1 0,33-33 16,-33 33-16,0-33 0,33 34 15,-33-34-15,-33 0 0,34 33 16,-34-66-16,0 33 0,0 1 16,0-34-16,0 0 15,-34 0-15,-32-33 0,33 33 16,-33-33-16,0-33 0,33 0 16,-33 0-16,0 0 0,32-34 15,1-32-15,0 33 0,0-33 16,33 33-16,0-34 0,33 34 15,0-33-15,0 33 0,34 0 16,-1 0-16,0-1 0</inkml:trace>
  <inkml:trace contextRef="#ctx0" brushRef="#br0" timeOffset="92235.8113">10749 9790 0,'0'0'0,"-33"0"0,33-33 0,0-1 15,-33 34 1,33 34 15,33-1-31,-33 0 16,33 33-16,0-33 0,0 33 16,-33 33-16,33-33 15,0 1-15,0-1 0,0-33 16,0 33-16,0-33 0,0 0 15,0 0-15,0-33 0,1 0 16,-1 0-16,0 0 0,0-33 16,-33 0-16,33-33 0,-33 33 15,33-33-15,-33 33 0,0-34 16,0 34-16,0 0 0,0 0 16,0 0-16,0 66 31,0 0-31,33 0 15,-33 0-15,0 0 16,33 1-16,-33 32 0,33-33 16,0-33-16,-33 33 0,33 0 15,0 0-15,0-33 16,-33-33 0</inkml:trace>
  <inkml:trace contextRef="#ctx0" brushRef="#br0" timeOffset="93535.7271">11642 9955 0,'0'0'0,"33"0"15,-33 33-15,33 0 16,0 0-1,-33 0-15,33 0 16,0 0-16,-33 0 16,33-33-1,0 0 1,-33-33-16,33 33 16,-33-33-16,0 0 0,0 0 15,33 33-15,-33-33 0,33 0 16,0 33-1,1 0 1,-34 33 0,33 0-16,-33 0 15,33-33-15,-33 33 0,33-33 16,-33 33 0,33-33-16,0 0 15,-33-33-15,33 0 16,0 0-1,-33 0-15,33 33 16,-33-33-16,33 33 31,-33 33-31,33 0 16,-33 0 0,33-33-16,-33 33 0,33-33 15,-33 33-15,33-33 16,-33 33-16,34-33 0,-1 0 15,0-33 1,-33 0 0,33 0-16,-33 0 15,33 0-15,-33 0 16,0 0 0,33 33-1,-33 33 1,33-33-16,-33 33 15,33 0-15,-33 0 16,33 0-16,0 0 16,0-33-16,-33 33 0,33-33 15,0 34-15,1-34 0,-1 0 16,0 0-16,0 0 0,0 0 16,0 0-16,0 0 0,-33-34 15,33 34-15,0-33 0,0 0 16,0 33-16,-33-33 0,33 0 15,-33 0-15,0 0 16,0 0-16,0 0 0,0 0 16,0 0-16,0 0 15,-33 0-15,33 0 16,-33 33-16,33-34 16,0 1-16,-33 0 15,33 0-15,-33 0 16,33 0-1,-33 33-15,33-33 63,0 66-1,0 0-62,0 33 16,33-33-16,-33 0 0,33 1 16,-33 32-16,33-33 15,0 0-15,0 33 0,0-33 16,0 0-16,1 0 0,-1 0 16,0 0-16,0-33 15,0 33-15,0-33 16,0 0-16,0-33 15,-33 0-15,0 0 0</inkml:trace>
  <inkml:trace contextRef="#ctx0" brushRef="#br0" timeOffset="93710.7759">13395 9723 0,'33'0'31,"0"0"-16,0 0-15,0 0 16,0 0-16,0-33 16,0 33-16,0 0 0,-33-33 15</inkml:trace>
  <inkml:trace contextRef="#ctx0" brushRef="#br0" timeOffset="93903.7574">12898 9690 0,'0'0'0,"-33"0"0,0 33 0,0-33 31,33 34 16</inkml:trace>
  <inkml:trace contextRef="#ctx0" brushRef="#br0" timeOffset="94147.7622">11576 9922 0,'0'0'0,"0"33"0,33-33 78</inkml:trace>
  <inkml:trace contextRef="#ctx0" brushRef="#br0" timeOffset="94898.6926">15974 9558 0,'-33'0'31,"33"-33"-31,0 0 16,33 0-1,0 0-15,0 33 16,0 0-16,1 0 0,32 0 16,-33 33-16,0-33 0,33 33 15,-33 0-15,0 33 0,0-33 16,-33 0-16,33 33 0,0-32 15,-33-1-15,0 0 16,0 0-16,0-66 47,0 0-47,0 0 0,0-1 16,0 1-16,0-33 0,0 33 15,0-33-15,33 33 0,-33 0 16,0 0-16,33 0 0,1 33 15,-1 0 1,0 0-16,0 33 0,0 0 16,0 0-16,0 33 15,0-33-15,0 0 16,-33 0-16,33 33 0,0-32 16,-33-1-16,33 0 0,-33 0 15,33 0-15,0-33 16</inkml:trace>
  <inkml:trace contextRef="#ctx0" brushRef="#br0" timeOffset="95143.7019">17231 9690 0,'0'0'0,"33"0"31,0 0-16,0 0-15,0 0 0,0 0 16,0 0-16,0 0 0,34 0 16,-34 0-16,33 0 0,0-33 15,0 33-15,0 0 0,-33-33 16,34 33-16,-1 0 0,-33-33 16,33 33-16,-33-33 0,0 33 15,-33-33 1,0 0-16</inkml:trace>
  <inkml:trace contextRef="#ctx0" brushRef="#br0" timeOffset="95391.6652">17859 9260 0,'0'33'31,"33"-33"-31,-33 34 0,34-34 15,-1 33-15,0-33 0,0 33 16,33 0-16,-33 0 0,0 0 16,0 0-16,0-33 0,0 33 15,0 0-15,-33 0 16,33 0-16,-33 0 16,0 0-16,0 1 0,0-1 15,-33 0-15,0-33 16</inkml:trace>
  <inkml:trace contextRef="#ctx0" brushRef="#br0" timeOffset="95883.659">18984 9492 0,'0'0'0,"33"-33"0,0 33 0,0 0 16,-33-33-16,33 0 15,0 0 1,0 0-16,0 33 16,0 0-16,1 0 0,-1 0 15,0 0-15,0 33 16,0-33-16,0 33 0,0 0 16,0 0-1,-33 0-15,0 0 0,0 0 16,0 0-16,0 0 0,-33 0 15,33 0-15,-33-33 16,0 33-16,0-33 16,0 0-16,0 0 0,0-33 15,-1 0-15,1 33 0,0-33 16,0 0-16,0 0 0,-33 0 16,66 0-16,-33 0 0,0 33 15,0-33-15,0 33 16,0 0-1,33 33-15,-33-33 16,33 33-16,-34 0 0,34 33 16,0-33-16,0 0 0,0 0 15,0 0-15,0 1 16,34-34-16,-1 33 0,0-33 16,0 0-16,0 0 0,33-33 15,-33-1-15,0 34 0</inkml:trace>
  <inkml:trace contextRef="#ctx0" brushRef="#br0" timeOffset="96723.5743">22390 9161 0,'0'-33'16,"0"0"-1,-33 33 1,33 33 0,-33 0-16,0 0 0,0 0 15,33 0-15,-33 0 0,33 34 16,0-34-16,0 0 0,0 0 15,33 0-15,0 0 0,0 0 16,0 0-16,0-33 16,0 0-16,1 0 15,-1 0-15,0-33 16,-33 0-16,33 0 0,-33 0 16,0-33-16,0 33 0,0-34 15,0 34-15,0 0 16,0 0-16,33 0 0,-33 0 15,33 33-15,0-33 16,0 33-16,0 0 16,0 33-16,0-33 0,0 0 15,0 33-15,0 0 0,1 0 16,-1 0-16,0 0 16,0 1-16,-33-1 0,33 0 0,0 0 15,-33 0-15,0 0 16,0-66 31,0 0-47,-33 0 0,33 0 15,0 0-15,0-1 0,0 1 16,0-33-16,33 33 0,0 33 16,0-33-16,-33 0 0,33 33 15,0 0-15,0 0 0,0 0 16,0 0-16,0 0 0,-33 33 15,34-33-15,-1 33 16,0 0-16,-33 0 0,33 0 16,-33 0-16,0 1 0,0-1 15,0 0-15,0 0 16,-33 0-16</inkml:trace>
  <inkml:trace contextRef="#ctx0" brushRef="#br0" timeOffset="97403.5294">24838 8566 0,'0'-33'0,"0"66"32,0 0-17,33 33-15,0 0 16,0 0-16,0 1 0,33-1 15,-33 0-15,0 0 0,0 33 16,0-66-16,1 33 16,-1-33-16,0 1 0,-33-1 15,33 0-15,-33-66 32,0 0-32,0-1 0,33 1 15,-33-33-15,0 33 0,33 0 16,0 0-16,-33 0 0,33 0 15,0 33-15,0-33 0,0 33 16,33 0-16,-32 0 16,-1 33-16,0 0 0,0-33 15,0 33-15,-33 0 0,33 0 16,-33 0-16,0 0 0,-33 0 16,0-33-16,0 33 15,0 1-15,0-34 0,-1 0 16,1 0-16,0 0 15</inkml:trace>
  <inkml:trace contextRef="#ctx0" brushRef="#br0" timeOffset="97707.5096">26194 8930 0,'0'0'0,"33"0"15,-33 33 1,0 0-16,0 0 15,0 0-15,-33 0 16,33 0-16,0 0 16,33 0-16,-33 0 0,33 0 15,0-33-15,0 0 0,0 0 16,33 0-16,-33 0 0,0 0 16,0 0-16,1 0 0,-34-33 15,0 0-15,0 0 0,0 0 16,-34 33-16,1-33 15,0 0-15,0 0 0,0 0 16,-33 0-16,33 33 0,0-33 16,0 0-1</inkml:trace>
  <inkml:trace contextRef="#ctx0" brushRef="#br0" timeOffset="97940.5151">26591 8566 0,'0'-33'0,"0"0"0,0 66 47,0 33-31,33-33-16,0 33 15,-33-33-15,33 33 0,0 1 16,-33-1-16,33 0 0,0 0 15,-33 0-15,0-33 0,0 33 16,33-33-16,-33 0 16</inkml:trace>
  <inkml:trace contextRef="#ctx0" brushRef="#br0" timeOffset="98387.4651">26524 8996 0,'0'0'0,"0"-33"0,0 0 15,0 0 1,34 33-16,-34-33 0,33-1 16,-33 1-16,33 33 0,0-33 15,0 0-15,0 0 0,0 33 16,0 0-16,0 0 0,0 0 16,0 0-16,0 0 0,0 33 15,1 0-15,-34 0 16,33 0-16,0 34 0,-33-1 0,0-33 15,0 33-15,33 0 16,-33-33-16,0 0 0,0 0 16,0 0-16,33-33 31,-33-33-31,33 0 0,-33 0 16,33 0-16,-33 0 0,33-33 15,-33 33-15,33 0 0,-33 0 16,33 0-16,-33 0 0,33 33 15,0 0 1,-33 33 0,33 0-16,-33 0 0,33 0 15,-33 0-15,0 0 16,0 0-16,34 0 0,-34 0 16,33 0-16,-33 0 0,33 0 15,0 0-15,0-33 0,0 0 16</inkml:trace>
  <inkml:trace contextRef="#ctx0" brushRef="#br0" timeOffset="98859.4344">28674 8830 0,'-33'0'0,"33"-33"0,-33 33 16,0-33-16,0 33 15,0 0-15,0 0 0,0 0 16,0 33-16,0-33 0,33 33 16,0 1-16,0-1 0,0 0 15,0 0-15,33 0 16,0 0-16,0 33 0,33-33 16,-33 0-16,0 0 0,0 0 15,0 0-15,-33 0 16,33 1-16,-33-1 0,0 0 15,-33-33 1,0 0-16,0 0 16,0-33-16,33 0 15,0-1-15,0-32 16,0 33-16,33 0 16,33-33-16,-33 33 0,0 0 15,34-33-15,-34 66 0,0-33 16,0 0-16,0 33 0,0 0 15,0 0-15,0 33 16,0-33-16,0 33 0,-33 0 16,33-33-16,-33 33 15,33 0-15,-33 0 0,0 0 16,0 0 0</inkml:trace>
  <inkml:trace contextRef="#ctx0" brushRef="#br0" timeOffset="99000.4287">29170 8797 0,'0'0'0,"0"-33"0,0 0 15,-33 33-15,33-33 16,33 66 15</inkml:trace>
  <inkml:trace contextRef="#ctx0" brushRef="#br0" timeOffset="99859.3721">29766 8996 0,'-33'0'47,"-1"0"-47,1 0 16,0 0-1,0 33-15,0-33 0,33 33 16,-33 0-16,33 0 0,0 0 16,0 33-16,0-33 0,33 0 15,0 1-15,0-34 16,0 0-16,0 0 16,34 0-16,-34-34 15,-33 1-15,33 0 0,-33 0 16,0-33-16,0 33 0,0-33 15,0 0-15,0-33 0,0 32 16,0-32-16,0 33 16,-33 0-16,33 0 0,-33 33 15,33 0-15,0 0 0,0 66 32,0 0-32,0 33 15,0 0-15,0 0 0,0 33 16,33-33-16,-33 1 0,33-1 15,-33 0-15,33 0 0,0-33 16,-33 0-16,33 0 0,0 0 16,33-33-16,-33 0 0,33 0 15,-32-33-15,32 33 16,-33-66-16,33 33 16,0 0-16,-33-33 0,0 33 0,0-33 15,0 33-15,0-1 16,-33 1-16,-33 33 15,0 0-15,0 0 0,0 0 16,0 33-16,33 1 16,-33 32-16,0-33 0,33 33 15,-33-33-15,33 33 0,0-33 16,0 33-16,0-33 0,0 0 16,33 1-16,-33-1 0,33 0 15,0-33-15,0 0 0,0-33 16,33 33-16,-33-33 15,34-1-15,-34-32 16,33 33-16,-33-33 0,0 33 16,33-33-16,-33 0 0,0 33 15,0 0-15,0 0 0,-33-1 16,33 34-16,0 0 0,1 0 16,-1 0-16,0 34 15,0-1 1,0 0-16,0 0 0,-33 0 15,33 0-15,0 0 16,-33 0-16,0 0 0,0 0 16,0 0-1,-33-33-15,0 0 16,0 0-16,-33 0 16,0 0-16</inkml:trace>
  <inkml:trace contextRef="#ctx0" brushRef="#br0" timeOffset="101079.3011">4167 12799 0,'0'-33'0,"0"0"0,-33 0 16,33 0-16,0 0 0,0 0 16,0 0-16,-33 33 15,33 33 1,0 0-1,33 0-15,-33 33 0,33 0 16,-33 0-16,33 34 0,0-34 16,-33 0-16,33 0 15,-33 33-15,33-33 0,-33-33 16,0 34-16,34-34 0,-34 0 16,0 0-16,33-33 0,-33 33 15,33-66 1,0 0-1,0 0-15,-33-33 16,0 32-16,33 1 0,-33 0 16,33 33-16,-33-33 0,0 0 15,0 66 17,33-33-32,0 33 15,-33 0-15,33 0 0,-33 1 16,33-1-16,0 0 0,-33 0 15,33-33-15,-33 33 0,33-33 16,-33 33-16,0-66 31</inkml:trace>
  <inkml:trace contextRef="#ctx0" brushRef="#br0" timeOffset="101240.2795">4498 12898 0,'-33'0'16,"66"0"31,-33 34-47</inkml:trace>
  <inkml:trace contextRef="#ctx0" brushRef="#br0" timeOffset="101771.246">4829 13262 0,'0'33'16,"0"0"-1,33-33-15,-33 33 0,33 1 16,-33-1-1,33 0-15,0 0 16,-33 0-16,33-33 16,0 0 15,-33-33-15,0 0-16,33 33 0,-33-33 15,0 0-15,33 33 16,0 0-1,-33-34-15,33 34 16,-33 34-16,33-34 0,1 33 16,-1 0-1,0-33 1,0 0 15,-33-33-15,0 0-16,0-1 15,0 1-15,0 0 16,33 33-16,0 0 16,0 0-1,0 0-15,0 0 16,0 0-16,0 33 16,0 0-16,0 1 15,0-1 1,-33 0-16,0 0 0</inkml:trace>
  <inkml:trace contextRef="#ctx0" brushRef="#br0" timeOffset="102255.2135">4002 14453 0,'0'0'0,"-33"0"0,0 0 16,33 33-16,-33-33 0,33 33 47,0 0-32,33 0-15,-33 0 0,33 0 16,-33 0-16,33 0 0,0 1 15,-33 32-15,33-33 0,-33 0 16,0 0-16,0 0 16,0-66 15,0 0-31,0 0 0,0 0 16,0 0-16,33 0 0,-33-34 15,0 34-15,0 0 0,33 0 16,-33 0-1,33 33-15,0 0 16,0 0-16,0 0 16,-33 33-16,33 0 0,1-33 15,-34 33-15,33 0 0,0 0 16,0 1-16,0-34 0,-33 33 16,33 0-16,0-33 0,0 0 15,-33 33-15</inkml:trace>
  <inkml:trace contextRef="#ctx0" brushRef="#br0" timeOffset="102448.2004">4597 14651 0,'33'0'31,"0"0"-15,0 0-16,0 0 15,0 0-15,1-33 0,-1 33 16,0-33-16,0 33 0,0 0 16,0-33-16,0 33 0</inkml:trace>
  <inkml:trace contextRef="#ctx0" brushRef="#br0" timeOffset="102680.1846">4961 14420 0,'33'0'31,"-33"33"-31,33-33 0,0 0 16,-33 33-16,33-33 0,0 33 15,0 0-15,0 0 0,1 0 16,-34 0-1,0 0-15,0 0 0,0 1 16,0-1-16</inkml:trace>
  <inkml:trace contextRef="#ctx0" brushRef="#br0" timeOffset="103119.1798">5622 14354 0,'0'0'0,"0"-33"16,33 33-16,1 0 15,-1 0 1,0 0 0,0 0-16,0 0 0,-33 33 15,33-33-15,0 33 16,0-33-16,-33 33 0,33 0 15,0 0-15,-33 0 16,0 0-16,-33-33 31,0 0-31,0 0 0,0 0 16,0 0-16,0 0 0,0-33 16,0 33-16,0-33 15,-1 33-15,1-33 0,0 33 16,0 0-16,0 0 15,0 0 1,33 33 0,0 0-16,0 0 15,0 0-15,0 0 0,33 0 16,0-33-16,0 0 16,0 0-16,34 0 0</inkml:trace>
  <inkml:trace contextRef="#ctx0" brushRef="#br0" timeOffset="103632.1229">7011 13196 0,'0'0'0,"34"-33"0,-34 0 15,0 0-15,0 0 16,0 0-16,0 0 16,-34 0-1,34 0-15,-33 33 0,0-34 16,0 34-16,0 0 16,-33 0-16,33 34 0,0-1 15,0 0-15,0 0 16,33 0-16,-33 0 0,0 0 15,33 33-15,0-33 0,0 0 16,0 0-16,0 0 0,33 0 16,0-33-16,0 0 15,0 0-15,0 0 0,0 0 16,0 0-16,0-33 16,-33 0-16,33 0 0,0 0 15,-33 0-15,33 0 0,-33 0 16,0 0-16,0 0 15,33 66 17,-33 0-17,34 0-15,-34 0 0,0 0 16,33 0-16,0 0 0,-33 33 16,33-32-16,0-1 0,-33 0 15,33-33-15</inkml:trace>
  <inkml:trace contextRef="#ctx0" brushRef="#br0" timeOffset="104068.1603">7342 13328 0,'0'33'46,"0"1"-46,0-1 16,0 0-16,33 0 16,-33 0-16,0 0 15,33 0-15,-33 0 0,0 0 16,33 0-16,-33 0 16,0-66 15,33 0-31,-33 0 0,0 0 15,34 0-15,-34 0 0,33 33 16,-33-33-16,0 0 0,0 0 16,33 33-16,0 0 15,0 0 1,0 33 0,-33 0-1,33 0-15,-33 0 0,0 0 16,33 0-16,-33 0 15,0 0 1,33-33-16</inkml:trace>
  <inkml:trace contextRef="#ctx0" brushRef="#br0" timeOffset="104287.0861">8103 13229 0,'33'0'15,"-33"-33"1,33 33 0,0 0-16,0 0 0,0 0 15,33 0-15,-33 0 16,1 0-16,-1 0 15,0 0-15</inkml:trace>
  <inkml:trace contextRef="#ctx0" brushRef="#br0" timeOffset="104485.1321">8235 13494 0,'0'33'15,"0"0"17,33-33-32,0 0 15,0 0-15,0-33 16,1 33-16,-1-33 0</inkml:trace>
  <inkml:trace contextRef="#ctx0" brushRef="#br0" timeOffset="105393.0084">10054 12204 0,'33'33'16,"-33"0"-16,33 33 0,-33 0 16,33 0-16,0 34 15,1-34-15,-1 33 0,-33 0 16,33-33-16,0 1 0,0-1 16,-33 0-16,33-33 15,-33 0-15,33-33 0,0 0 16,0 0-1,0-33-15,-33 0 0,33-33 16,-33 33-16,33 0 0,-33-34 16,33 34-16,-33 0 0,33 0 15,1 33 1,-34 33-16,33 0 16,0 0-16,-33 1 15,33 32-15,-33-33 0,33 0 16,-33 0-16,33-33 0,-33 33 15,0 0 1,33-33-16,0 0 16,-33-33-16,33 0 15,-33 0-15,33 0 16,-33 0-16,0 0 0,0 0 16,33-1-16,-33 1 15,33 33-15,0 0 16,0 33-1,-33 1-15,34-34 0,-34 33 16,33 0-16,0 0 0,0-33 16,0 33-16,0 0 15,0-33-15,0 0 16,0 0-16,0 0 16,0 0-16,-33-33 15,0 0 1,-33 33-16</inkml:trace>
  <inkml:trace contextRef="#ctx0" brushRef="#br0" timeOffset="105572.9964">10881 12303 0,'0'0'0,"0"-33"0,-33 0 15,0 33-15,33-33 0,0 0 16,-33 33-1,66 0 1,-33 33 0,33 0-16</inkml:trace>
  <inkml:trace contextRef="#ctx0" brushRef="#br0" timeOffset="106678.9244">10220 14221 0,'0'-33'16,"0"0"-1,-34 33 79,34 33 109,0-66-109,0 0-78,0 0-1,34 0-15,-34 0 16,33 0-16,0 33 16,0 0-1,0 0 1,-33 33-16,33 0 15,-33 0-15,33-33 0,0 33 16,-33 0-16,33 0 0,-33 0 16,33-33-16,-33 33 0,0 1 15,0-1-15,0-66 47,0-1-31,0 1-16,0 0 15,0 0-15,0 0 0,0 0 16,0 0-16,0 0 0,0 0 16,33 33-1,0 33 1,0-33-16,-33 33 0,33 0 16,1-33-16,-1 33 0,-33 0 15,33 0-15,0-33 0,-33 33 16,33 0-16,-33 1 15,33-34 1,-33 33-16</inkml:trace>
  <inkml:trace contextRef="#ctx0" brushRef="#br0" timeOffset="106876.9126">10848 14122 0,'33'0'16,"0"0"0,0 0-16,0 0 15,0 0-15,0 0 16,0 0-16,34 0 0,-34 0 16,0 0-16,0 0 0,0 0 15</inkml:trace>
  <inkml:trace contextRef="#ctx0" brushRef="#br0" timeOffset="107104.8964">11146 13891 0,'-34'0'16,"68"0"15,-1 33-31,0-33 15,0 33-15,0 0 16,33 0-16,-33 0 16,0 0-16,0 0 15,-33 0-15,33 0 0,-33 0 16,0 0-16</inkml:trace>
  <inkml:trace contextRef="#ctx0" brushRef="#br0" timeOffset="107351.8801">12138 14056 0,'0'0'16,"-33"0"-16,0 0 0</inkml:trace>
  <inkml:trace contextRef="#ctx0" brushRef="#br0" timeOffset="107492.8721">11939 13957 0,'0'0'0,"-33"0"0,0-33 16,0 33-16,0 0 0,0 0 15,0 0 1,0 33-16,33 0 16,0 0-16,0 0 0,0 0 15,0 0-15,0 0 0,0 0 16,33-33-16,0 0 0,0 0 16,0 0-16</inkml:trace>
  <inkml:trace contextRef="#ctx0" brushRef="#br0" timeOffset="108003.8374">12965 12237 0,'0'0'0,"-33"33"47,-1 33-47,1 0 0,0 0 16,0 34-16,0-1 0,33 0 15,0 33-15,0 1 0,0-1 16,0 33-16,33-32 0,0 32 15,0-33-15,34 1 0,-1-1 16,-33-33-16,33 33 0,0-32 16,0-34-16,0 33 0,0-33 15,1 0-15,-34-33 0,33 34 16,-33-34-16,0 0 0,0 0 16,-33-66-1</inkml:trace>
  <inkml:trace contextRef="#ctx0" brushRef="#br0" timeOffset="108623.5">12105 14056 0,'0'-33'0,"0"0"32,33 33-32,-33-33 15,0 0-15,0 0 16,0 0 0,33-1-16,-33 1 0,33 33 15,0-33-15,-33 0 0,33 33 16,0 0-16,0 0 15,0 0-15,0 33 16,0 0-16,-33 0 16,0 1-16,0 32 0,0-33 15,0 0-15,0 0 0,0 0 16,-33 0-16,33 0 0,-33 0 16,0-33-16,0 33 0,0-33 15,0 0-15,0 0 16,0 0-16,0 0 0,0-33 15,0 0-15,0 33 16,33-33-16,-34 33 0,1 0 16,0 0 15,33 33-15,33-33-16</inkml:trace>
  <inkml:trace contextRef="#ctx0" brushRef="#br0" timeOffset="109179.4645">13494 12667 0,'-33'0'15,"33"33"17,0 0-32,0 33 15,33 0-15,-33-33 0,0 34 16,33-1-16,-33 0 0,0 0 16,33-33-16,-33 0 0,0 33 15,33-33-15,-33 0 16,0 1-16,33-34 15,-33-34 1</inkml:trace>
  <inkml:trace contextRef="#ctx0" brushRef="#br0" timeOffset="109377.4597">13858 13064 0,'33'0'16,"-33"33"-16,33-33 16,0 0-16,-33 33 0,33-33 15,0 0-15,0 0 16,0 0-16,0 0 0,0 0 16,33 0-16,-33-33 0,1 33 15</inkml:trace>
  <inkml:trace contextRef="#ctx0" brushRef="#br0" timeOffset="109608.4357">14122 12932 0,'0'-34'16,"-33"34"-16,33 34 31,0-1-16,0 0-15,33 0 0,-33 33 16,0-33-16,33 0 0,-33 33 16,0-33-16,33 0 0,-33 33 15,33-32-15,0-1 0,-33 0 16,34-33-16,-1 0 0,0 0 16</inkml:trace>
  <inkml:trace contextRef="#ctx0" brushRef="#br0" timeOffset="109835.4516">14883 12502 0,'0'0'0,"33"-34"16,-33 1-16,33 33 0,-33-33 16,33 66-1,-33 0-15,0 1 16,33-1-16,-33 33 0,33-33 15,-33 33-15,0-33 0,33 0 16,-33 33-16,33-33 16,0 34-16,-33-34 0,0 0 15,0 0-15,0 0 0</inkml:trace>
  <inkml:trace contextRef="#ctx0" brushRef="#br0" timeOffset="110027.4081">14949 13163 0,'-33'0'15,"0"33"-15,66-33 47,0 0-47,33 0 16,-33 0-16,33-33 0,0 33 16,-32 0-16,32-33 0,0 33 15,0 0-15,0-33 16,0 33-16,0 0 0,-33 0 15</inkml:trace>
  <inkml:trace contextRef="#ctx0" brushRef="#br0" timeOffset="110427.4467">15346 13428 0,'-33'33'0,"0"0"31,33 0-16,0 0 1,0 0-16,33 0 0,-33 0 16,0 0-16,0 0 15,0 0-15,33 0 0,-33 0 16,0 1 0,33-34-1,-33-34-15,0 1 0,33 33 16,-33-66-16,33 33 0,-33 0 15,33 0-15,-33-33 0,33 33 16,-33 0-16,33 33 16,-33-33-16,33 33 15,0 0-15,0 0 16,-33 33-16,34 0 16,-1 0-1,-33 0-15,33 0 0,0 0 16,-33 0-16,33 0 0,0 0 15,0 0-15</inkml:trace>
  <inkml:trace contextRef="#ctx0" brushRef="#br0" timeOffset="110739.3619">15511 12039 0,'0'0'0,"66"33"0,0 33 0,34 0 16,-34 33-16,33 0 0,-33 1 15,0 32-15,1-33 16,-1 33-16,0 1 0,-33-1 0,0 0 15,0 1-15,0-34 16,0 33-16,-33-33 0,0 0 16,33-32-16,-33 32 0,0-33 15,-33 0-15,0-33 0,0 0 16,0 0-16,0 0 0,0-33 16,0 0-16</inkml:trace>
  <inkml:trace contextRef="#ctx0" brushRef="#br0" timeOffset="111323.3276">16040 11972 0,'0'0'0,"0"-33"15,0-33-15,33 33 0,-33 0 0,34 0 16,-1 0-16,0 33 16,0 0-1,0 0-15,0 0 16,0 33-16,0 0 0,-33 0 16,33 0-16,-33 0 15,0 0-15,0 0 0,0 0 16,0 1-16,33-1 15,-33-66 17,0-1-32,0 1 15,0 0-15,0 0 16,0 0-16,0 0 16,0 0-16,33 0 15,0 33 1,0 0-1,-33 33 1,33-33-16,-33 33 0,34 0 16,-34 0-16,0 0 15,33 0-15,-33 0 16,0 1 0,33-34-1,-66 0 48,0 0-48</inkml:trace>
  <inkml:trace contextRef="#ctx0" brushRef="#br0" timeOffset="113975.1508">16867 13295 0,'-33'0'0,"33"-33"47,33 33-32,0 0 1,0 0-16,0 0 15,0 0-15,1 0 0,-1-33 16,33 33-16,-33 0 0,0 0 16,0 0-16,0 0 0,0 0 15,0 0-15</inkml:trace>
  <inkml:trace contextRef="#ctx0" brushRef="#br0" timeOffset="114180.1374">16966 13494 0,'0'33'16,"33"-33"-16,1 0 16,-1 0-1,0 0-15,0 0 0,0-33 16,0 33-1,0 0-15,0 0 0,0 0 16,0-33-16</inkml:trace>
  <inkml:trace contextRef="#ctx0" brushRef="#br0" timeOffset="114857.093">17760 12601 0,'0'0'0,"0"-33"16,0 0-16,0 66 31,33 0-31,-33 0 0,0 0 15,33 33-15,-33 0 0,33 0 16,-33 34-16,0-34 16,33 0-16,-33 0 0,34 0 15,-34 0-15,33-33 0,-33 0 16,0 1-16,33-34 16,0 0-1,-33-34 1,0 1-16,33 0 0,-33 0 15,33 0-15,-33 0 0,0 0 16,33 33-16,0 0 16,0 0-1,-33 33-15,33-33 16,-33 33-16,33 0 16,-33 0-16,33-33 0,-33 33 15,0 0-15,33 1 16,0-34-1,1 0 1,-34-34-16,33 1 16,-33 0-16,33 0 0,-33 0 15,33 0-15,0 0 0,-33 0 16,33 33-16,-33-33 0,33 33 31,0 0-31,-33 33 16,33-33-16,-33 33 15,33 0-15,-33 0 16,33-33-16,0 0 16,0 0-1,0-33 1</inkml:trace>
  <inkml:trace contextRef="#ctx0" brushRef="#br0" timeOffset="115607.0444">18124 14089 0,'0'0'0,"-33"0"16,33-33-16,0 0 16,0 0-1,0 0-15,33 0 16,0 0-1,0 33-15,0 0 16,0 0-16,0 33 0,0-33 16,-33 33-16,33 0 0,1 0 15,-34 0-15,33 0 16,-33 0-16,0 0 0,0 0 16,0 0-16,33-33 15,0 0 1,-33-33-1,0 0-15,0 0 16,0 0-16,0 0 0,0-33 16,0 33-16,0 0 0,0 0 15,33 0-15,0 66 32,-33 0-17,33 0 1,-33 0-16,33 0 0,-33 0 0,0 0 15,0 0-15,0 0 0,33 0 16,-33 0 0,0 0-1,33-33 1</inkml:trace>
  <inkml:trace contextRef="#ctx0" brushRef="#br0" timeOffset="115807.0314">18686 13957 0,'33'0'31,"0"0"-15,0 0-16,0 0 15,1 0-15,-1 0 0,0 0 16,0 0-16</inkml:trace>
  <inkml:trace contextRef="#ctx0" brushRef="#br0" timeOffset="116027.0165">18852 13758 0,'0'33'0,"0"0"15,33 1-15,0-1 16,-33 0-16,33 0 0,-33 0 16,33 0-16,0 0 15,-33 0-15,0 0 16,0 0-16</inkml:trace>
  <inkml:trace contextRef="#ctx0" brushRef="#br0" timeOffset="116455.9887">19546 13725 0,'0'0'0,"33"33"0,-33 0 16,33-33-16,0 33 0,-33 1 16,33-1-16,0-33 0,-33 33 15,34 0-15,-34 0 16,33-33-16,-66 0 31,-1 0-15,1 0-16,0 0 15,0-33-15,0 33 0,0-33 16,0 33-16,0 0 0,33-33 16,-33 33-16,0 0 15,0 0-15,33 33 16,-33-33-16,33 33 15,0 0 1,0 0-16,33 0 16,0-33-16,0 0 15,0 0-15</inkml:trace>
  <inkml:trace contextRef="#ctx0" brushRef="#br0" timeOffset="117252.9382">20571 11840 0,'0'0'15,"-66"0"-15,-33-33 0,33 33 0,0 0 16,33 0-16,-34-33 0,34 33 15,-33 0-15,33 0 0,0 0 16,33 33 0,0 0-1,0 0-15,0 0 0,33 33 16,-33-33-16,33 34 0,0-1 16,-33 33-16,33 0 15,0 0-15,-33 34 0,34-1 16,-1 0-16,-33 34 0,33-34 15,0 33-15,0 1 0,-33-1 16,33-33-16,0 34 0,-33-1 16,33-33-16,-33 1 0,33-1 15,0 0-15,-33-33 0,33 34 16,-33-34-16,33-33 0,-33 33 16,33-33-16,-33-32 0,0-1 15,0 0-15,34-33 0,-1 0 16,0 0-1,0 0 1,0-33-16,0 33 0,0-33 16,0-1-16,0 34 0,0-33 15,0 0-15,0 33 0,0-33 16,0 33-16,1-33 0,-1 33 16,-33-33-1</inkml:trace>
  <inkml:trace contextRef="#ctx0" brushRef="#br0" timeOffset="117711.9067">18620 12535 0,'0'-33'47,"33"33"31</inkml:trace>
  <inkml:trace contextRef="#ctx0" brushRef="#br0" timeOffset="118675.8457">21464 12468 0,'0'0'0,"33"0"16,0 0-16,-66 34 47,-33-34-47,33 33 0,-33 0 15,0 0-15,0 0 0,0 33 16,-1-33-16,34 0 0,0-33 15,0 33-15,0 0 0,33 0 16,0 0 0,33-33-16,0 0 0,0 0 15,34 0-15,-1 0 16,0 0-16,0 0 0,0 0 16,0 0-16,-33 0 0,33 34 15,-32-34-15,-1 33 0,-33 0 16,0 0-16,0 0 15,-33 0-15,-1 0 16,1 0-16,-33 0 0,0 33 16,0-33-16,33 0 15,-33 0-15,33 1 0,0-1 16,0-33-16,-1 33 0,34 0 16,-33-33-16,33 33 15,33-33 1,1 0-16,-1 0 0,0 0 15,0 0-15,33 0 0,0 0 16,0 0-16,0 0 0,0 0 16,1 0-16,32 0 0,-33-33 15,0 33-15,0 0 0,0-33 16,-33 33-16,34 0 0,-34 0 16,0 0-16,0 0 0,0 0 15,-33-33-15,-33 33 47,0 0-47</inkml:trace>
  <inkml:trace contextRef="#ctx0" brushRef="#br0" timeOffset="119171.8157">21167 13957 0,'-33'-33'31,"33"66"1,33-33-32,-33 33 15,0 0-15,0 0 0,33 0 16,-33 0-16,0 0 0,0 0 16,33 0-16,-33 0 0,0 1 15,33-34-15,-33 33 0,0 0 16,33 0-1,0-33-15,-33-33 16</inkml:trace>
  <inkml:trace contextRef="#ctx0" brushRef="#br0" timeOffset="119524.7887">21497 13858 0,'-33'0'15,"33"33"1,-33 0-16,0 0 0,33 0 16,-33 0-16,0 0 15,33 0 1,33-33 62,-33 33-78,33 0 16,0 0-16,0 0 15,0 0 1,0 1-16,1-34 16,-34 33-1,33-33-15,0 0 16,0 0-16</inkml:trace>
  <inkml:trace contextRef="#ctx0" brushRef="#br0" timeOffset="119712.5123">21828 14089 0,'33'0'16,"-33"-33"-1,33 33-15,0 0 16,0-33-16,0 33 16,1 0-16,-1-33 0,0 33 15,0 0-15</inkml:trace>
  <inkml:trace contextRef="#ctx0" brushRef="#br0" timeOffset="119892.4397">21993 14221 0,'0'33'0,"-33"-33"15,66 0 17,1 0-32,-1 0 15,0 0-15,0 0 16,0-33-16</inkml:trace>
  <inkml:trace contextRef="#ctx0" brushRef="#br0" timeOffset="120228.4188">22556 13891 0,'-33'0'31,"33"33"-15,-33 0-16,33 0 16,0 0-16,-33 0 0,33 0 15,0 0-15,0 0 16,0 0-16,33-33 0,-33 33 16,33 0-16,0 1 0,0-34 15,0 0-15,0 0 16,0 0-16,0 0 0,0-34 15,-33 1-15,0 0 0,0 0 16,0-33-16,0 33 16,0-33-16,0 33 0,-33-33 15,0 33-15,0-34 0,-33 34 16,33-33-16,-33 33 0</inkml:trace>
  <inkml:trace contextRef="#ctx0" brushRef="#br0" timeOffset="120923.3723">21233 12171 0,'-33'0'15,"33"-33"-15,0 0 16,0 0 0,0 0-1,0-1-15,33 1 16,0 33-1,0 33 1,-33 1 0,33-34-16,-33 33 0,33 0 15,-33 0-15,33 0 16,-33 0-16,0-66 47,0 0-32,0 0-15,0 0 16,0 0-16,0-1 0,0 1 16,33 0-16,-33 0 0,33 0 15,0 33 1,0 0 0,1 33-16,-1 0 15,0 0-15,-33 0 0,33-33 16,-33 34-16,33-1 0,0 0 15,-33 33-15,33-33 0,0-33 16</inkml:trace>
  <inkml:trace contextRef="#ctx0" brushRef="#br0" timeOffset="121407.391">22655 12468 0,'0'0'0,"0"-33"0,33 33 16,0 0 15,-33 33-31,33-33 0,-33 34 16,33-1-16,-33 33 0,33-33 16,-33 0-16,33 33 0,0-33 15,-33 0-15,0 0 16,34 33-16,-34-32 0,0-1 15,0 0-15</inkml:trace>
  <inkml:trace contextRef="#ctx0" brushRef="#br0" timeOffset="121624.3883">22556 13031 0,'0'33'0,"33"-33"31,33 0-31,0 0 16,0 0-16,0 0 0,1-33 16,32 33-16,-33-33 15,33 33-15,-33-33 0,0 33 16,34-33-16,-67 33 0,33 0 16,-33 0-16,33 0 0,-66 33 15</inkml:trace>
  <inkml:trace contextRef="#ctx0" brushRef="#br0" timeOffset="121851.3119">23217 13229 0,'0'0'0,"-33"0"0,33 33 15,0 0 1,0 0-1,0 0-15,0 34 0,33-34 16,-33 0-16,0 0 16,0 33-16,0-33 0,0 0 15,0 0-15,33-33 0,-33 33 0,33-33 16</inkml:trace>
  <inkml:trace contextRef="#ctx0" brushRef="#br0" timeOffset="122195.2896">23482 13262 0,'0'0'16,"0"-33"-16,0 66 31,-33 0-15,33 0-16,-33 0 0,0 1 15,-1-1-15,1 0 16,0 0-16,0 0 15,33 0-15,-33-33 16,33-33 0,33 33 15,0 0-31,0 0 16,0 0-16,1 33 15,-1-33-15,-33 33 16,33-33-16,0 33 15,0 0-15,0 0 16,0-33 0</inkml:trace>
  <inkml:trace contextRef="#ctx0" brushRef="#br0" timeOffset="122384.3384">23713 13196 0,'0'0'0,"0"-33"16,33 33 0,-33 33-1,33 0 1,-33 0-16,0 0 16,33 0-16,-33 0 0,0 34 15,0-34-15,0 33 0</inkml:trace>
  <inkml:trace contextRef="#ctx0" brushRef="#br0" timeOffset="122551.3007">23978 13791 0,'0'0'16,"0"-33"62</inkml:trace>
  <inkml:trace contextRef="#ctx0" brushRef="#br0" timeOffset="123492.2047">24937 11708 0,'0'-33'0,"0"66"31,-33 33-15,0-33-16,0 33 15,-33 0-15,33 34 0,-34-1 16,34 33-16,-33 0 0,33 1 16,0-1-16,0 33 0,33-32 15,0-1-15,33 33 0,0-32 16,0-1-16,0-33 0,33 33 15,1 1-15,-1-34 0,0-33 16,0 33-16,0-33 0,0-33 16,0 34-16,1-1 15,-1-33-15,-33 0 0,0 0 16,0 0-16,0-33 0,-33 33 16,33-33-16,0 0 31,-66 0 16,33-33-16,0 0-15,0 0-16,0-33 0</inkml:trace>
  <inkml:trace contextRef="#ctx0" brushRef="#br0" timeOffset="124423.144">25499 12468 0,'0'0'0,"0"34"62,0-1-62,0 0 16,0 0-16,0 0 0,33 33 16,-33-33-16,0 0 15,0 0-15,0 33 0,33-33 16,-33 1-16,0-1 0,0 0 16,0 0-16,0 0 15,0 0 1,33-33-1,-33-33 1</inkml:trace>
  <inkml:trace contextRef="#ctx0" brushRef="#br0" timeOffset="124919.1116">25896 12700 0,'33'0'0,"0"0"78,0-33-78,0 33 16,0 0-16,34 0 15,-34 0-15,0 0 16,0 0-16,0 0 0,0-33 15,0 33-15</inkml:trace>
  <inkml:trace contextRef="#ctx0" brushRef="#br0" timeOffset="125155.0964">26591 12336 0,'0'0'0,"0"-33"32,0 66-17,0 0 1,0 0-16,33-33 16,-33 33-16,0 0 0,33 34 15,-33-34-15,0 0 0,0 0 16,0 0-16,33-33 15,-33 33-15</inkml:trace>
  <inkml:trace contextRef="#ctx0" brushRef="#br0" timeOffset="125344.0846">26558 12766 0,'0'33'16,"33"-33"15,0 0-31,0 0 0,0 0 16,0 0-16,0-33 0,0 33 15,0 0-15,0 0 16,0 0-16</inkml:trace>
  <inkml:trace contextRef="#ctx0" brushRef="#br0" timeOffset="125731.0586">26690 12998 0,'0'33'16,"0"0"-16,0 0 16,0 0-16,0 0 15,0 0-15,0 0 16,0 0-16,33-33 31,0 0-15,-33-33-1,33 0-15,0 0 16,-33 0-16,33 0 0,0 0 16,0 33-16,0 0 31,1 0-16,-34 33-15,33 0 16,-33 0-16,33 0 16,-33 0-16,33-33 0,-33 33 15,33-33-15</inkml:trace>
  <inkml:trace contextRef="#ctx0" brushRef="#br0" timeOffset="125999.076">27087 12237 0,'0'-33'16,"0"0"-1,33 33-15,-33 33 16,33-33-16,0 33 0,0 0 15,0 33-15,0-33 16,0 33-16,0 1 0,33-1 16,-66 33-16,34-33 0,-1 33 15,-33 1-15,0-34 0,0 33 16,0 0-16,0-33 0,-33 0 16,-1 34-16,-32-67 15,0 33-15</inkml:trace>
  <inkml:trace contextRef="#ctx0" brushRef="#br0" timeOffset="126469.0103">25268 12270 0,'0'33'0,"-33"0"16,33 0-16,0 0 0,0 0 15,0 34-15,0-1 0,0 0 16,0 33-16,0-33 0,33 33 15,-33-32-15,33 32 0,0-33 16,33 0-16,-33 0 0,33 0 16,-33-33-16,33 1 15,34-1-15,-34 0 0,33-33 16</inkml:trace>
  <inkml:trace contextRef="#ctx0" brushRef="#br0" timeOffset="127075.0022">27781 12601 0,'-33'0'16,"33"33"-16,-33-33 15,66 0 17</inkml:trace>
  <inkml:trace contextRef="#ctx0" brushRef="#br0" timeOffset="127242.9939">27947 12568 0,'0'33'31,"33"-33"0,0 0 1,0 0-32,0 0 0</inkml:trace>
  <inkml:trace contextRef="#ctx0" brushRef="#br0" timeOffset="127387.9986">28277 12535 0,'33'0'0,"-33"33"15,33-33 17,1 0-17</inkml:trace>
  <inkml:trace contextRef="#ctx0" brushRef="#br0" timeOffset="127538.9407">28575 12535 0,'33'0'62</inkml:trace>
  <inkml:trace contextRef="#ctx0" brushRef="#br0" timeOffset="128371.8861">29038 11906 0,'33'0'16,"-33"33"-1,-33 0 1,0 0-16,33 1 16,-33 32-16,33 0 0,-33 33 15,0-33-15,33 33 0,-33-32 16,33 32-16,-33 0 0,33 0 15,0 0-15,0-32 0,33-1 16,-33 0-16,33 0 0,-33-33 16,33 0-16,0 0 15,0 0-15,33 0 0,-33-33 16,0 0-16,0 0 0,-33-33 16,33 0-16,0 33 15</inkml:trace>
  <inkml:trace contextRef="#ctx0" brushRef="#br0" timeOffset="128654.8817">29270 12204 0,'0'33'31,"33"0"-15,-33 0-16,0 0 16,0 0-16,0 0 15,0 0 1,33-33-16</inkml:trace>
  <inkml:trace contextRef="#ctx0" brushRef="#br0" timeOffset="128855.8819">29567 12369 0,'33'0'15,"0"0"1,0 0-16,0 0 16,1 0-1,-1 0-15,0 0 0,0-33 16,0 33-16,0 0 16</inkml:trace>
  <inkml:trace contextRef="#ctx0" brushRef="#br0" timeOffset="129135.8366">30328 12039 0,'0'33'47,"0"0"-31,33 0-16,-33 0 15,0 0-15,33 0 16,-33 0-16,33-33 0,-33 33 16,33-33-1</inkml:trace>
  <inkml:trace contextRef="#ctx0" brushRef="#br0" timeOffset="129474.8151">30592 12039 0,'0'33'15,"0"0"-15,-33 0 16,0 0-1,33 0-15,-33-33 47,66 33 31,-33 0-62,33 0 0,0-33-16,1 0 15,-1 0 1</inkml:trace>
  <inkml:trace contextRef="#ctx0" brushRef="#br0" timeOffset="129647.8034">30758 12237 0,'33'0'32,"0"0"-32,0 0 15,0 0 1,0 0-16</inkml:trace>
  <inkml:trace contextRef="#ctx0" brushRef="#br0" timeOffset="129891.7877">31055 12005 0,'0'34'16,"0"-1"0,0 0-16,0 0 15,0 0 1,0 0-16,0 0 0,0 0 16,0 0-1,34-33 1,-34 33-16</inkml:trace>
  <inkml:trace contextRef="#ctx0" brushRef="#br0" timeOffset="130187.7684">30295 12502 0,'0'33'0,"33"-33"16,0 0-16,33 0 15,-33 0-15,33 0 16,0 0-16,-32 0 0,32 0 16,0 0-16,0 0 0,-33 0 15,33 0-15,-33 0 0,0 0 16,0 0-16,34-33 15,-34 33-15,0 0 16,0 0-16,-33 33 16</inkml:trace>
  <inkml:trace contextRef="#ctx0" brushRef="#br0" timeOffset="130590.7901">30725 12898 0,'0'0'0,"0"34"0,0-1 15,0 0-15,0 0 0,0 0 16,0 0-16,0 0 15,33-33 17,-33-33-32,33 33 15,-33-33-15,33 0 0,0 0 16,0 0 0,-33 0-16,33 33 15,0 0 1,-33 33-1,33 0 1,-33 0 0,0 0-16,33-33 15</inkml:trace>
  <inkml:trace contextRef="#ctx0" brushRef="#br0" timeOffset="130980.7161">31287 11807 0,'0'0'0,"33"33"0,0 0 15,0 0 1,-33 0-16,33 33 0,0 1 16,-33-1-16,33 0 0,0 0 15,-33 0-15,34 0 0,-34 34 16,0-1-16,0-33 0,33 33 15,-33-33-15,0 0 16,0 1-16,0-1 0,0 0 16,-33-33-16,33 0 0,-34 0 15,34 0-15,-33-33 0,0 0 16</inkml:trace>
  <inkml:trace contextRef="#ctx0" brushRef="#br0" timeOffset="131597.0319">31320 11278 0,'0'0'0,"33"0"31,0 33-31,0 0 16,0 0-16,0 0 0,0 0 16,1 33-16,32 1 0,-33 32 15,33 0-15,-33 0 16,0 33-16,-33 1 0,33-34 16,-33 33-16,0 1 15,0-34-15,-33 33 0,33-33 16,-33 34-16,33-67 0,-33 33 15,0 0-15,33-33 0,0-33 16,0 34-16,-33-34 0,33 0 16,0 0-16,0-66 31,0 0-31</inkml:trace>
  <inkml:trace contextRef="#ctx0" brushRef="#br0" timeOffset="132226.9903">31552 11013 0,'0'0'16,"33"0"-16,-33-33 0,33 33 15,0 0-15,0 0 16,0 0-16,0 0 0,0 0 16,0 0-16,0 0 0,0 0 15,0 33-15,0-33 0,-33 33 16,34-33-16,-1 33 15,0-33-15,-33 34 0,33-1 16,0 0-16,-33 0 0,33 0 16,-33 33-16,0 0 0,33 0 15,-33 0-15,0 1 16,0 32-16,0 0 0,0 33 16,0-33-16,0 34 15,0-34-15,-33 33 0,33 1 16,-33-1-16,33 0 0,-33 0 15,33-32-15,0 32 0,-33-33 16,33 33-16,-33-32 0,33-1 16,0 0-16,0 0 0,0 1 15,0-1-15,-33-33 0,33 33 16,0-33-16,0 0 0,0 1 16,0-1-16,0-33 15,-34 0-15,34 33 0,0-33 16,0 0-16,0 0 15,0 0 1,-33-33-16,0 0 16,0 0-16,0 0 15,-33 0-15,33 0 0,-33-33 16,-33 33-16,-1-33 0</inkml:trace>
  <inkml:trace contextRef="#ctx0" brushRef="#br0" timeOffset="165627.6039">16007 16570 0,'-33'0'16,"66"0"31,0 33-32,0-33 1,1 0-16,32 0 16,-33 0-16,0 0 0,0 0 15,0 0-15,0 33 0,0-33 16,0 0-16,0 0 0,0 0 15,0 0-15,0 0 16,1 0-16,-68 0 78</inkml:trace>
  <inkml:trace contextRef="#ctx0" brushRef="#br0" timeOffset="165958.5828">16206 16834 0,'-33'0'0,"33"33"31,0 0 0,33-33-15,0 0-16,0 0 0,0 0 15,0 0 1,0 0-16,0 0 16,0 0-16,0 0 0,0 0 15,0 0-15,1 0 16,-1 0-16,0 0 15,0 0 1,0 0 15</inkml:trace>
  <inkml:trace contextRef="#ctx0" brushRef="#br0" timeOffset="166823.5273">18223 16338 0,'0'0'15,"0"-33"-15,33 33 0,-33-33 16,0 66 31,-33 0-47,0-33 15,0 33-15,-33 0 16,33 0-16,-33 0 0,33 0 16,-34-33-16,34 33 0,-33 1 15,33-34-15,0 33 0,0 0 16,33 0-1,33 0 1,33-33 0,-33 0-16,0 0 15,34 0-15,-34 0 0,33 0 16,-33 0-16,33 0 0,-33 0 16,0 0-16,33 0 15,-33 0-15,0 0 0,0 33 16,1-33-16,-1 0 0,0 0 15,-33 33 1,-33 0 0,33 0-16,-33-33 0,-1 33 15,-32 0-15,33 0 0,0 0 16,-33 0-16,33 1 0,-33-1 16,33 0-16,0 0 0,0 0 0,0-33 15,33 33-15,-34-33 0,34 33 16,0 0-1,34-33 1,32 0-16,-33 0 16,0 0-16,33 0 0,-33 0 15,33 0-15,0-33 0,-33 33 16,34 0-16,-1-33 0,0 33 16,-33 0-16,33 0 0,-33-33 15,33 33-15,-33 0 0,0 0 16,0 0-16,-66 0 47,0 0-47</inkml:trace>
  <inkml:trace contextRef="#ctx0" brushRef="#br0" timeOffset="167138.1918">18091 17363 0,'-33'0'15,"33"33"48,33 0-63,-33 0 15,33 1-15,-33-1 16,0 0-16,33 0 0,-33 33 16,0-33-16,0 0 0,0 0 15,33-33-15,-33 33 0,0 0 16,0-66 15,0 0-15</inkml:trace>
  <inkml:trace contextRef="#ctx0" brushRef="#br0" timeOffset="167520.2283">18322 17396 0,'0'0'0,"33"0"0,-66 33 47,0 0-31,33 1-16,-33-1 15,0 0-15,0 0 0,33 0 16,-33 0-16,0 0 0,33 0 16,-33-33-1,66 0 32,0 0-31,0 0-1,0 0-15,0 33 16,0-33 0,-33 33-16,33 0 15,-33 0-15,33-33 16,-33 33-16,34-33 16</inkml:trace>
  <inkml:trace contextRef="#ctx0" brushRef="#br0" timeOffset="167752.2116">18521 17628 0,'33'0'46,"0"-33"-30,0 33 0,0 0-16,0 0 0,0 0 15,0 0-15,0-33 16,0 33-16,1 0 16</inkml:trace>
  <inkml:trace contextRef="#ctx0" brushRef="#br0" timeOffset="167975.1498">18686 17727 0,'0'0'0,"0"33"0,33-33 78,0 0-62,0 0 0,0 0-1,1 0 1</inkml:trace>
  <inkml:trace contextRef="#ctx0" brushRef="#br0" timeOffset="168296.1783">19116 17462 0,'0'0'0,"0"-33"15,-33 33 1,33 33 0,-33-33-16,33 34 15,0-1 1,0 0-16,0 0 0,0 0 15,0 0-15,0 0 0,33 0 16,-33 0-16,33 0 16,-33 0-16,33-33 0,0 0 15,0 0-15,0 0 16,1 0-16,-34-33 16,0 0-16,0 0 0,0 0 15,0-33-15,0 33 0,0-33 16,0 33-16,-34-34 0,1 34 15,0-33-15,0 33 16</inkml:trace>
  <inkml:trace contextRef="#ctx0" brushRef="#br0" timeOffset="169017.0718">17727 15875 0,'-33'0'0,"33"-33"15,0 0 1,0 0 0,0 0-1,0 0-15,33 33 16,-33-33-16,33 33 0,-33-34 15,33 34-15,0 0 0,0 0 16,0 0-16,1 0 16,-1 0-16,0 34 0,-33-1 15,33 0-15,-33 0 16,0 0-16,0 0 0,0 0 16,0 0-1,-33 0-15,0 0 16,0-33-16,-1 33 15,1-33-15,0 0 16,0-33-16,0 0 16,0 0-16,0 0 15,0 0-15,33 0 16,-33 33-16,33-33 0,-33 33 16,33-33-16,-33 33 0,0 0 15,0 0-15,-1 0 16,1 0-16,33 33 15,-33-33-15,33 33 0,-33-33 16,33 33-16,0 0 0,0 0 16,0 0-16,0 0 15,33 0-15,0-33 16,0 0-16,1 0 16,32 0-16,0 0 0,-33 0 15,33 0-15,0-33 0,0 33 16</inkml:trace>
  <inkml:trace contextRef="#ctx0" brushRef="#br0" timeOffset="169504.043">19976 16206 0,'0'33'16,"0"0"15,33-33-31,-33 33 16,33 0-16,-33 0 15,33 0-15,0 0 0,-33 33 16,33-33-16,-33 1 0,33-1 16,-33 33-16,34-33 0,-34 0 15,0 0-15,0 0 0,0 0 16,0 0 0,-34-33-1,1 0-15</inkml:trace>
  <inkml:trace contextRef="#ctx0" brushRef="#br0" timeOffset="169771.0228">19678 16768 0,'-33'33'0,"33"0"31,33-33-31,0 0 0,1 0 16,32 0-16,0 0 15,0 0-15,0 0 0,33-33 16,-33 33-16,34 0 0,-34 0 16,33 0-16,-33-33 0,0 33 15,34 0-15,-34 0 0,0-33 16,-33 33-16,33 0 0,-33 0 16,0 0-16,-33 33 15,-66-33 1,33 33-16</inkml:trace>
  <inkml:trace contextRef="#ctx0" brushRef="#br0" timeOffset="170014.0069">20208 17132 0,'0'33'15,"0"0"-15,0 0 16,0 0-16,0 0 15,33 0-15,-33 0 0,33 0 16,-33 0-16,33 34 0,-33-34 16,0 0-16,0 0 0,0 0 15,33 0-15,-33 0 0,0 0 16,33-66 15,-33-33-31,33 33 16</inkml:trace>
  <inkml:trace contextRef="#ctx0" brushRef="#br0" timeOffset="170366.9839">20505 17132 0,'0'0'0,"0"33"32,0 0-32,0 0 15,-33 0-15,33 0 0,-33 33 16,33-33-16,-33 0 0,33 0 15,-33-33-15,33 34 16,-33-34-16,33 33 16,0-66 15,33 33 16,0 0-47,-33 33 15,33 0-15,0 0 16,0-33-16,-33 33 0,33 0 16,0 0-16,0 0 15,1 0 1,-34-66 0</inkml:trace>
  <inkml:trace contextRef="#ctx0" brushRef="#br0" timeOffset="170578.9702">20770 17132 0,'0'0'0,"0"-33"0,33 33 31,0 33-15,-33 0-1,0 0-15,0 33 16,0-33-16,33 0 0,-33 0 16,0 0-16,0 0 0</inkml:trace>
  <inkml:trace contextRef="#ctx0" brushRef="#br0" timeOffset="170766.9581">20902 17694 0,'33'33'0,"-33"0"16,0 0 0,0-66 46,0 0-46</inkml:trace>
  <inkml:trace contextRef="#ctx0" brushRef="#br0" timeOffset="171506.9109">22258 15842 0,'0'0'0,"0"-33"0,0 0 16,-33 33 0,0 0-1,0 0-15,-33 0 0,33 0 16,0 0-16,-1 0 15,-32 0-15,33 33 0,0-33 16,0 0-16,0 0 0,0 0 16,0 0-16,0 0 15,33 33-15,0 0 32,0 0-17,0 0-15,0 0 0,0 0 16,0 33-16,0 1 0,0-1 15,33-33-15,-33 33 0,0 33 16,33-33-16,-33 0 0,33 1 16,-33 32-16,0-33 15,33 0-15,0 33 0,-33-33 16,33 1-16,-33-1 0,33 0 16,-33 0-16,0-33 0,0 33 15,33-33-15,-33 33 0,0-32 16,0 32-16,0-33 0,0 0 15,0 0-15,0 0 0,33 0 16,-33 0-16,0 0 0,34 0 16,-1-33-1,0 0-15,0 0 16,0 0 0,0-33-16,0 33 0,0-33 15,0 0-15</inkml:trace>
  <inkml:trace contextRef="#ctx0" brushRef="#br0" timeOffset="172292.8614">22225 16371 0,'-33'0'15,"33"33"32,0 0-31,0 0-16,0 0 15,33 34-15,-33-34 0,0 0 16,33 0-16,-33 0 0,0 0 16,33 0-16,-33 0 0,33 0 15,-33 0-15,33-33 16,0 0-1,0-33 1,-33 0-16,34 0 0,-34 0 16,33 0-16,-33 0 15,33 33-15,-33-33 0,0 66 63,33 0-63,-33 0 15,33-33-15,-33 33 0,0 0 16,33-33 15,-33-33-15,33 0-16,-33 0 16,33 0-1,0 33 16,0 0 1,-33 33-32,33-33 15,-33 33-15,33-33 16,-33 33-16,33-33 0,-33 33 16,33-33-1,-33-33 16,0 0-31</inkml:trace>
  <inkml:trace contextRef="#ctx0" brushRef="#br0" timeOffset="172463.8503">22589 16338 0,'-33'0'0,"33"-33"0,0 0 15,-33 33-15,66 0 32,0 0-17,-33 33-15</inkml:trace>
  <inkml:trace contextRef="#ctx0" brushRef="#br0" timeOffset="172902.8208">22390 17165 0,'-33'0'0,"33"33"46,0 0-30,0 0 0,0 0-16,0 0 0,0 0 15,0 0-15,33 0 16,0-33 15,1-33-15,-34 0-16,0 0 0,33 0 15,0 0-15,-33 0 16,33 0-16,0 33 31,-33 33-31,0 0 16,33 0-16,-33 0 16,0 0-1,33-33-15,-33 33 16,33-33-16</inkml:trace>
  <inkml:trace contextRef="#ctx0" brushRef="#br0" timeOffset="173086.8097">22721 17297 0,'0'-33'16,"33"33"-1,0 0 1,0 0-1,0 0-15,0 0 16,1 0-16,-1 0 16,0 0-16,0 0 0,-33-33 15</inkml:trace>
  <inkml:trace contextRef="#ctx0" brushRef="#br0" timeOffset="173314.7945">22920 17099 0,'0'0'0,"0"33"31,0 0-31,33-33 16,-33 33-16,33 0 16,-33 0-16,0 0 15,33 0 1,-33 0-16,0 0 15,0 0 1</inkml:trace>
  <inkml:trace contextRef="#ctx0" brushRef="#br0" timeOffset="173859.8199">23349 17198 0,'0'-33'16,"0"0"0,34 33-1,-34-33-15,33 33 16,0 0-16,-33-33 16,33 33-16,0 0 0,0 0 15,0 33 1,0-33-16,-33 33 0,0 0 15,33-33-15,-33 33 0,0 0 16,0 0-16,0 0 0,0 0 16,0 0-16,-33 0 15,0-33 1,0 0 0,0 0-1,33-33-15,-33 0 16,33 0-16,-33 0 15,33 0-15,0 0 0,-33 0 16,33 0-16,0 0 0,-33 0 16,-1 33-1,1 0 1,0 33 0,33 0-1,-33 0-15,33 0 0,0 0 16,0 0-16,0 0 15,0 0-15,33-33 16,-33 33-16,33-33 0,0 0 16,1 0-1,-1-33 1,0 0-16,-33 0 0,33 0 16</inkml:trace>
  <inkml:trace contextRef="#ctx0" brushRef="#br0" timeOffset="175362.664">18455 14155 0,'-33'0'32,"33"-33"15,0 0-32,0 0 1,0 0-1,33 33-15,-33-33 0,0 0 16,33 33 0,-33-33-1,33 33 63,0 0-31,-33 33-47,0 0 16,33 0 0,-33 0-16,0 0 15,33-33-15,-33 33 0,0 0 16,33 0-16,-33 0 15,0 0 1,33 1 0,-33-1-1,0 0 1,0 0 0,0 0 15,33-33 0,-33-33 32,-33 33-63</inkml:trace>
  <inkml:trace contextRef="#ctx0" brushRef="#br0" timeOffset="176364.6539">24242 16206 0,'34'-33'0,"-34"66"47,-34 0-47,34 0 16,-33 0-16,33 33 0,-33 0 15,33 0-15,0 1 0,0-1 16,0 33-16,0-33 0,0 33 16,0-33-16,33 34 0,-33-34 15,33 0-15,-33 33 0,34-66 16,-1 33-16,0 0 0,0-32 15,0-1-15,-33 0 16,33 0-16,0-33 0,-33 33 16,33-33-16,0 0 15,-33-33 17,0 0-32,0 0 0</inkml:trace>
  <inkml:trace contextRef="#ctx0" brushRef="#br0" timeOffset="176640.6409">24573 16536 0,'0'0'0,"0"-33"15,0 0-15,33 66 47,-33 0-31,0 1-16,33-1 15,-33 0-15,0 0 16,0 0-16,0 0 16,33-33-16</inkml:trace>
  <inkml:trace contextRef="#ctx0" brushRef="#br0" timeOffset="176819.5703">24838 16603 0,'33'0'16,"-33"33"-1,33-33 1,0 0-16,0 0 15,0 0-15,0 0 0,0 0 16,0 0-16,0-33 0,0 33 16,1 0-16</inkml:trace>
  <inkml:trace contextRef="#ctx0" brushRef="#br0" timeOffset="177056.5922">25400 16338 0,'0'0'16,"0"-33"-16,33 33 47,-33 33-31,0 0-1,33 0-15,-33 0 16,0 0-16,33 0 0,-33 0 15,0 1-15,0-1 0,0 0 16,0 0-16</inkml:trace>
  <inkml:trace contextRef="#ctx0" brushRef="#br0" timeOffset="177251.5424">25433 16801 0,'0'0'0,"33"0"47,0 0-32,0 0-15,0 0 16,0 0-16,1 0 0,-1 0 16,0 0-16,0 0 15</inkml:trace>
  <inkml:trace contextRef="#ctx0" brushRef="#br0" timeOffset="177655.5197">25532 16966 0,'0'33'0,"0"1"15,0-1 1,0 0-16,0 0 15,0 0-15,0 0 0,33-33 16,-33 33-16,0 0 16,33-33-1,1-33 1,-34 0-16,33 0 16,-33 0-16,33 0 15,-33 0-15,33 0 16,-33-1-16,33 34 31,0 0-15,-33 34-16,33-34 0,-33 33 15,0 0-15,33 0 16,-33 0-16,33 0 16,-33 0-1,0 0-15,0-66 31</inkml:trace>
  <inkml:trace contextRef="#ctx0" brushRef="#br0" timeOffset="178004.5468">25830 16073 0,'0'34'16,"33"-1"0,-33 0-16,33 0 15,0 33-15,-33-33 0,33 0 16,0 33-16,0 0 0,0 0 15,-33 34-15,34-34 0,-34 33 16,33-33-16,-33 33 0,33-32 16,-33 32-16,0-33 0,0 0 15,0-33-15,0 0 0,0 0 16,0 0-16,0 0 0,-33-33 16,0 0-1,-1 0-15</inkml:trace>
  <inkml:trace contextRef="#ctx0" brushRef="#br0" timeOffset="178634.5646">26524 16603 0,'0'33'0,"0"0"16,-33-33-1,33 33 1,33-66 62,-33 0-62,34 33-16,-34-33 15,33 33-15</inkml:trace>
  <inkml:trace contextRef="#ctx0" brushRef="#br0" timeOffset="179199.5703">26921 16570 0,'0'0'0,"-33"0"16,0 0 0,66 0 15,0 0 0,0 0-15,1 0-1</inkml:trace>
  <inkml:trace contextRef="#ctx0" brushRef="#br0" timeOffset="179451.5548">27285 16503 0,'0'33'31,"33"-33"0,0 0 0,0 0-31,0 0 32,1 0-32</inkml:trace>
  <inkml:trace contextRef="#ctx0" brushRef="#br0" timeOffset="179643.5482">27649 16470 0,'33'0'16,"-33"33"0</inkml:trace>
  <inkml:trace contextRef="#ctx0" brushRef="#br0" timeOffset="180319.5445">28013 15875 0,'0'0'0,"0"-33"0,-33 0 0,33 0 16,0 0-16,0 0 0,0 66 47,0 0-47,0 33 16,33-33-16,-33 33 0,33 0 15,-33 0-15,33 1 0,-33-1 16,0-33-16,33 33 0,-33-33 15,33 0-15,-33 0 16,0 0-16,33 0 0,0-33 16,0 0-1,-33-33-15,33 33 16,-33-33-16,33 0 0,-33 0 16,33 0-16,1 0 15,-34 0 1,33 66-1,-33 0 1,0 0 0,33 0-16,0 0 15,-33 0 1,33-33-16,0 0 31,0 0-31,-33-33 16,33 33-16,-33-33 0,33 33 15,-33-33-15,0 0 16,33 33-16,-33-33 0,33 33 31,0 0-15,0 33 0,1 0-1,-1-33 1,0 0-16,0 0 15,0 0 1,-33-33 0,0 0-16</inkml:trace>
  <inkml:trace contextRef="#ctx0" brushRef="#br0" timeOffset="180466.5359">28674 15710 0,'0'0'0,"0"-33"0,-33-1 15,33 1-15,-33 33 16,33-33-16,0 66 31,0 0-31,0 1 16</inkml:trace>
  <inkml:trace contextRef="#ctx0" brushRef="#br0" timeOffset="180883.5093">28509 16768 0,'0'0'0,"0"33"0,0 0 31,0 0-15,0 0-1,0 0-15,0 0 16,0 0-16,0 1 0,0-1 16,0 0-16,0 0 0,0 0 15,33-33 17,0 0-32,-33-33 15,33 0-15,-33 0 0,33 0 16,-33-1-16,33 1 0,-33 0 15,33 33-15,-33-33 0,33 33 16,-33-33-16,33 33 16,-33 33-16,34-33 15,-34 33 1,0 0-16,33-33 16,-33 33-16,0 1 15,33-34-15</inkml:trace>
  <inkml:trace contextRef="#ctx0" brushRef="#br0" timeOffset="181074.4971">28873 16933 0,'33'0'31,"0"0"-15,0 0-1,0 0-15,0 0 16,0 0-16,0 0 16,0-33-1</inkml:trace>
  <inkml:trace contextRef="#ctx0" brushRef="#br0" timeOffset="181316.5064">29137 16735 0,'-33'0'15,"66"33"17,0 0-32,-33 0 15,33-33-15,-33 33 0,33 0 16,-33 0-16,0 0 15,0 0-15,0 1 16,0-1 0</inkml:trace>
  <inkml:trace contextRef="#ctx0" brushRef="#br0" timeOffset="181732.5972">29733 16735 0,'0'0'0,"33"-33"0,0 33 16,-33-33-16,33 33 15,0 0 1,0 33-16,0-33 16,-33 33-1,33 0-15,-33 0 16,0 0 15,-33-33-31,0 0 16,0 0-16,0 0 15,0 0-15,33-33 16,-33 33-16,0-33 0,-1 33 16,34-33-16,-33 33 0,0 0 15,0 33 1,33 0-1,0 0 1,0 0-16,0 0 16,33-33-16,-33 33 15,33-33-15,0 0 16,1 0-16,-34-33 16</inkml:trace>
  <inkml:trace contextRef="#ctx0" brushRef="#br0" timeOffset="182094.5272">30262 15610 0,'0'0'0,"33"0"0,-33-33 15,0 0-15,-33 66 32,33 0-32,0 0 15,-33 34-15,0 32 0,33 0 16,-33 0-16,33 1 0,-34 32 16,34-33-16,-33 33 15,33 1-15,0-1 0,0-33 16,0 0-16,33 1 0,1-34 15,-1 33-15,0-33 0,0 0 16,33-33-16,-33 33 0,0-66 16,0 33-16,0-33 15,-33-33 1</inkml:trace>
  <inkml:trace contextRef="#ctx0" brushRef="#br0" timeOffset="182422.5211">30295 16239 0,'0'-33'16,"33"33"31,-33 33-47,0 0 16,0 0-16,33-33 15,-33 33-15,0 0 0,33-33 16,-33 33-16,0 0 15,0 0 1</inkml:trace>
  <inkml:trace contextRef="#ctx0" brushRef="#br0" timeOffset="182616.4763">30592 16305 0,'34'0'16,"-1"0"0,0 0-1,0 0-15,0 0 0,0 0 16,0 0-16,0 0 16,0 0-16</inkml:trace>
  <inkml:trace contextRef="#ctx0" brushRef="#br0" timeOffset="182930.5665">31353 15908 0,'0'0'0,"0"33"47,0 0-31,0 0-16,0 0 15,33 0-15,-33 1 0,33-1 16,-33 0-16,0 0 15,33 0-15,-33 0 16</inkml:trace>
  <inkml:trace contextRef="#ctx0" brushRef="#br0" timeOffset="183264.5258">31320 16371 0,'0'0'0,"-33"0"16,66 0-1,0 33 1,0-33-16,0 0 16,0 0-16,0 0 0,0 0 15,34 0-15,-34 0 0,0 0 16,0 0-16,0 0 15,0 0-15,33 0 16,-33 0-16,0-33 0,0 33 16,0 0-16,1 0 0,-1 0 15,0 0-15,0 0 16,-33-33 0,33 33-16</inkml:trace>
  <inkml:trace contextRef="#ctx0" brushRef="#br0" timeOffset="183791.491">31717 15941 0,'0'33'47,"-33"-33"-47,33 33 0,-33 0 15,0 0-15,33 1 16,-33-1-16,0 0 16,-1-33-16,1 33 0,0 0 15,0 0 1,66-33 15,0 0-15,-33-33-16,33 33 15,1 0-15</inkml:trace>
  <inkml:trace contextRef="#ctx0" brushRef="#br0" timeOffset="184051.5417">31783 16140 0,'0'33'0,"33"-33"15,0 33-15,0 0 16,0-33 0,0 33-1,1-33-15,-1 0 16,0 0-1</inkml:trace>
  <inkml:trace contextRef="#ctx0" brushRef="#br0" timeOffset="184920.5928">31816 16140 0,'0'33'31,"33"-33"16,0 0-31,0 0-16,0 0 15,1 0-15,-1 0 16,-33 33-16,33-33 0,-66 0 62,0 0-62,-1 0 16,1 0-16,0 0 16,0 33-16,66-33 62,0 0-62,0 0 16,-33-33-1,34 33-15</inkml:trace>
  <inkml:trace contextRef="#ctx0" brushRef="#br0" timeOffset="185244.5128">32114 15809 0,'0'-33'15,"0"66"32,33-33-47,-33 33 0,0 0 16,33 0-1,-33 0-15,0 0 0,0 0 16,0 0 0,0 0-16,33 1 15,-33-1-15</inkml:trace>
  <inkml:trace contextRef="#ctx0" brushRef="#br0" timeOffset="185944.5279">31485 16206 0,'0'-33'16,"33"33"15,1 0 0,-1 0 1,0 0-1,-33 33-31,0 0 15,33-33-15,-33 33 16,33-33 0,-33 33-16,33 0 15,0 0 17</inkml:trace>
  <inkml:trace contextRef="#ctx0" brushRef="#br0" timeOffset="186786.5562">31485 16768 0,'0'0'0,"33"0"16,-33 33 46,34-33-62,-34 33 0,33 0 16,-33 0-16,33 0 15,-33 0-15,33 0 16,-33 1-16,33-1 16,0-33 15,-33-33-15,0-1-16,33 1 15,-33 0-15,33 33 16,-33-33-16,33 0 0,-33 0 15,33 33-15,-33-33 16,33 33-16,0 0 16,0 0-16,1 0 15,-1 33 1,-33 0-16,33-33 0,-33 33 16,0 0-16,33-33 15,-33 33-15,33-33 0,-33 33 16</inkml:trace>
  <inkml:trace contextRef="#ctx0" brushRef="#br0" timeOffset="187304.482">32279 15445 0,'33'33'16,"-33"0"-16,33 0 15,-33 0-15,33 0 0,-33 34 16,33-34-16,-33 33 0,34 0 15,-1 0-15,-33 0 16,0 33-16,0-32 0,0 32 16,0-33-16,0 33 0,0-33 15,0 34-15,0-34 16,0 0-16,-33 0 0,33 0 16,0 0-16,-34-33 0,34 33 15,-33-32-15,33-1 0,-33 0 16,0 0-16,0-33 15,0-33 1</inkml:trace>
  <inkml:trace contextRef="#ctx0" brushRef="#br0" timeOffset="188074.4879">32345 15313 0,'0'0'0,"33"0"15,0 0-15,1 0 16,-1 33 0,0 0-1,-33 0-15,33 0 0,-33 0 16,33-33-16,-33 33 0,33 33 15,-33-33-15,33 0 16,-33 1-16,33-1 0,-33 33 16,0-33-16,0 33 0,33-33 15,-33 33-15,0-33 0,0 33 16,0 1-16,0-1 16,0 0-16,0 0 0,0-33 15,0 33-15,-33 0 0,33 1 16,0-1-16,0 0 0,0 0 15,0 0-15,0-33 0,0 33 16,0 0-16,0-32 0,0 32 16,0-33-16,0 0 0,0 0 15,0 0-15,0 0 16,0 0-16,0 0 0,0 0 16,0 0-16,0 0 15,0 0-15,0 1 16,0-1-1,0 0 1,-33 0 31,0-33-31,0 0-16,0 0 15,0 0-15,0 0 16,0 0-16,-1 0 0,1 0 15,0 0 1,0 0-16,0 0 0,0 0 16,0-33-16,0 33 0,-33-33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0.29586" units="1/cm"/>
          <inkml:channelProperty channel="Y" name="resolution" value="28.44444" units="1/cm"/>
          <inkml:channelProperty channel="T" name="resolution" value="1" units="1/dev"/>
        </inkml:channelProperties>
      </inkml:inkSource>
      <inkml:timestamp xml:id="ts0" timeString="2020-11-11T09:36:20.79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2051 3407 0,'-34'0'0,"34"33"16,-33-33 15,66 0 0,1 0-15,-1 0-16,0 0 0,-33 33 16,66-33-16,-33 0 0,0 0 15,0 0-15,33 0 0,-33 0 16,0 0-16,0 0 0,34 0 0,-34-33 15,0 33-15,0-33 0,0 33 16,0 0-16</inkml:trace>
  <inkml:trace contextRef="#ctx0" brushRef="#br0" timeOffset="255.0312">2117 3605 0,'0'0'0,"0"33"0,-33 0 16,33 0 15,33-33-31,0 0 16,0 0-1,0 0-15,0 0 0,0 0 16,0 0-16,0 0 0,0 0 15,33 0-15,-33 0 0,1-33 16,-1 33-16,0 0 0,0 0 16,0 0-16,0 0 15,-33-33-15</inkml:trace>
  <inkml:trace contextRef="#ctx0" brushRef="#br0" timeOffset="627.0427">2216 3010 0,'0'0'0,"-33"0"16,66 0 15,-33 33-31,33-33 16,0 33-16,0-33 0,0 33 15,0 0-15,33-33 0,-33 33 16,34 0-16,-34-33 0,33 33 16,-33 0-16,33 0 0,-33 0 15,0 0-15,33-33 16,-33 34-16,0-1 0,1 0 16,-34 0-16,33 0 0,-33 0 0,0 0 15,0 0-15,0 0 0,0 0 16,-33 0-16,33 0 0,-34 0 15,1 0-15,33 1 0,-33-1 16,0 0-16,33 0 0,-33 0 16,33 0-1,0 0-15</inkml:trace>
  <inkml:trace contextRef="#ctx0" brushRef="#br0" timeOffset="1303.9732">3803 3175 0,'0'0'0,"0"-33"0,33 0 0,-33 0 16,0 0-16,0 0 0,0 0 15,0-1-15,0 68 47,34-1-47,-34 33 0,33-33 16,-33 66-16,33-33 0,-33 0 15,33 34-15,0-34 0,-33 0 16,33 0-16,0 0 0,-33-33 16,33 33-16,0-33 0,0 1 15,-33-1 1,33-33-16,-33-33 0,0-1 15,33 1-15,-33 0 16,33-33-16,-33 33 0,0 0 16,0 0-16,0 0 15,33 33 1,-33 33 0,34 0-1,-1 0-15,-33 0 16,0 0-16,33 0 0,-33 0 0,33 0 15,-33 1-15,33-34 0,0 0 16,0 0 0,0 0-1,-33-34-15,33 1 0,0 0 16,-33 0-16,0 0 16,33 33-16,-33-33 15,33 33 16,0 0-15,0 33 0,1-33-1,-34 33-15,33-33 16,0 0-16,-33 33 16,0-66-1,0 0 1</inkml:trace>
  <inkml:trace contextRef="#ctx0" brushRef="#br0" timeOffset="1448.9677">4564 3043 0,'0'0'0,"-33"-33"0,33 0 0,-33 33 16,0 0-16,33-34 0,0 68 46</inkml:trace>
  <inkml:trace contextRef="#ctx0" brushRef="#br0" timeOffset="1943.9712">3969 4928 0,'0'0'0,"-33"33"0,0 0 0,0-33 16,-1-33-1,34 0-15,0 0 16,0 0-16,0 0 16,0 0-16,0 0 15,34 33-15,-34-34 16,33 34-16,0 0 0,0 0 15,0 0-15,0 34 0,0-1 16,0 0-16,-33 0 16,33 0-16,-33 0 0,33 0 15,-33 0-15,0 0 16,33-33-16,-33-33 31,0 0-15,0 0-16,0 0 0,0 0 15,0 0-15,33 0 16,-33 0-16,33 33 16,0 33-1,-33 0 1,34 0-16,-34 0 16,33 0-16,-33 0 0,33-33 15,-33 33-15,33 0 0,-33 0 16,33 0-16,0 0 15</inkml:trace>
  <inkml:trace contextRef="#ctx0" brushRef="#br0" timeOffset="2143.0393">4663 4895 0,'33'0'31,"0"0"-16,0 0 1,1 0-16,-1 0 0,0 0 16,0 0-16,0 0 15,0 0-15,0 0 0,0-33 16,0 33-16</inkml:trace>
  <inkml:trace contextRef="#ctx0" brushRef="#br0" timeOffset="2377.0185">4928 4630 0,'0'0'0,"33"0"62,-33 33-62,33-33 16,0 33-16,0-33 0,-33 33 15,33 1-15,0-1 16,-33 0-16,0 0 16,0 0-16,0 0 15,0 0-15,0 0 0</inkml:trace>
  <inkml:trace contextRef="#ctx0" brushRef="#br0" timeOffset="2807.9737">5556 4564 0,'0'0'0,"33"-33"0,-33 0 15,33 33 1,0 0 0,1 0-16,-1 0 15,0 33 1,0-33-16,-33 33 0,33-33 15,-33 33-15,33-33 0,-33 33 16,0 0-16,0 0 16,0 0-16,-33 1 15,0-34 1,0 0-16,0 0 16,0 0-16,-1-34 15,1 34-15,0 0 0,0-33 16,0 33-16,0-33 0,0 33 15,0-33-15,0 33 32,33 33-17,0 0-15,0 0 16,0 1-16,33-1 0,-33 0 16,33 0-16,0-33 15,0 0-15,0 0 16,0 0-16</inkml:trace>
  <inkml:trace contextRef="#ctx0" brushRef="#br0" timeOffset="3307.9409">7243 2679 0,'-33'33'0,"0"0"0,0 0 16,0 33-16,0-33 0,33 67 15,-33-34-15,-1 66 0,34-33 16,-33 34-16,33-1 0,0 0 15,0 0-15,33 1 0,1-34 16,-1 33-16,0 0 0,0-32 16,33-1-16,-33 0 0,33 0 15,0-32-15,-33-1 0,33 0 16,-32 0-16,-1-33 0,0 0 16,0 0-16,0 0 15,0-33-15,-33-33 0,33 33 16,-33-33-16</inkml:trace>
  <inkml:trace contextRef="#ctx0" brushRef="#br0" timeOffset="3583.9232">7673 3506 0,'0'-33'0,"0"66"63,33-33-63,-33 33 0,33 0 16,-33 0-16,33 0 0,-33 0 15,33 0-15,-33 0 0,0 0 16,33 0-16,-33 0 0,0 1 15,0-1-15,0 0 0,0 0 16</inkml:trace>
  <inkml:trace contextRef="#ctx0" brushRef="#br0" timeOffset="3783.6361">8037 3704 0,'33'0'0,"0"0"15,-33 33 1,33-33-16,0 0 0,0 0 16,0 0-16,33 0 0,-33 0 15,34 0-15,-1 0 0,-33-33 16,33 33-16,-33 0 0,33-33 16,-33 33-16,0 0 0</inkml:trace>
  <inkml:trace contextRef="#ctx0" brushRef="#br0" timeOffset="3996.6223">8566 3473 0,'-33'-33'16,"33"66"31,0 0-47,0 0 0,0 0 15,0 0-15,0 0 0,33 33 16,-33 0-16,33-33 0,-33 34 16,33-34-16,-33 0 0,33 0 15,0 0-15</inkml:trace>
  <inkml:trace contextRef="#ctx0" brushRef="#br0" timeOffset="4227.6548">9360 2943 0,'0'0'0,"33"-33"0,-33 0 15,33 33 1,-33 33 0,33 0-16,-33 1 15,33-1-15,-33 0 16,33 33-16,-33-33 0,33 33 15,0-33-15,-33 33 0,33 0 16,-33-32-16,33 32 0,-33-33 16,0 0-16</inkml:trace>
  <inkml:trace contextRef="#ctx0" brushRef="#br0" timeOffset="4451.5932">9426 3737 0,'0'0'0,"-33"33"0,33 0 16,33-33-1,0 0-15,0 0 0,0 0 16,33-33-16,0 33 0,0-33 16,1 33-16,-1 0 0,0-33 15,0 33-15,0 0 0,0-33 16,0 33-16,-32 0 0,-1 0 15,0 0-15</inkml:trace>
  <inkml:trace contextRef="#ctx0" brushRef="#br0" timeOffset="4840.6147">9856 4035 0,'0'0'0,"-33"33"0,33 0 16,-33-33-16,33 33 15,0 0 1,0 0-16,33-33 16,-33 33-16,0 0 0,0 0 15,33 1-15,-33-1 0,33-33 16,-33 33-16,0 0 0,33-33 16,-33 33-16,33-66 31,-33 0-31,33 0 15,0 0-15,-33-34 0,33 34 16,0 33-16,-33-33 0,0 0 16,33 33-16,0 0 31,0 33-31,1 0 0,-34 0 16,33 0-16,-33 1 0,33-1 15,0 0-15,-33 0 16,33 0-16,0 0 0,0-33 15,-33 33-15,33-33 0</inkml:trace>
  <inkml:trace contextRef="#ctx0" brushRef="#br0" timeOffset="5135.5601">9856 2646 0,'0'0'0,"-33"-33"16,33 0-16,0 0 0,0 0 16,66 33-1,-33 33-15,33 33 16,0-33-16,33 33 0,-32 0 16,32 0-16,0 33 0,-33 1 15,33 32-15,-33-33 0,1 34 16,-34-1-16,33 0 0,-33 0 15,0-32-15,-33 32 0,33-33 16,-33 0-16,33 1 0,-33-34 16,0 0-16,0-33 0,0 33 15,0-33-15,-33 0 0,33 0 16,-33-33-16</inkml:trace>
  <inkml:trace contextRef="#ctx0" brushRef="#br0" timeOffset="5599.52">10649 2580 0,'0'0'0,"0"-33"0,0 0 16,0-1-16,0 1 15,0 0 1,34 33 0,-1 0-16,0 0 15,0 33-15,0 0 16,0 1-16,-33-1 16,33 0-16,-33 0 0,33-33 15,-33 33-15,0 0 0,0-66 63,0 0-63,0 0 15,0 0-15,33 0 0,-33-1 16,0 1-16,0 0 0,0 0 16,33 33-16,0 0 15,-33 33-15,33-33 16,-33 33-16,33 0 0,0 1 15,-33-1-15,34-33 0,-1 33 16,-33 33-16,33-66 16</inkml:trace>
  <inkml:trace contextRef="#ctx0" brushRef="#br0" timeOffset="5811.5061">11642 3340 0,'0'0'16,"33"33"-16,-33 1 15,33-34-15,0 0 16,0 0-16,0 0 0,0 0 16,-33-34-16,33 34 0,0 0 15,0-33-15,0 33 0,0 0 16,1 0-16</inkml:trace>
  <inkml:trace contextRef="#ctx0" brushRef="#br0" timeOffset="5993.4951">11642 3605 0,'0'33'0,"0"0"16,33-33-1,0 0-15,0 0 16,0 0-16,0 0 0,-33-33 16,33 33-16,0-33 15,0 33-15</inkml:trace>
  <inkml:trace contextRef="#ctx0" brushRef="#br0" timeOffset="6669.4521">14618 2580 0,'0'0'15,"0"-33"-15,0 0 0,-33 33 16,0 0 0,0 0-16,0 0 15,0 0-15,0 33 0,-33 0 16,33-33-16,-34 33 15,34 0-15,-33 0 0,33 0 16,0-33-16,0 33 0,33 0 16,-33 0-16,33 0 0,33-33 15,0 33-15,0-33 0,0 33 16,0-33-16,33 33 0,1-33 16,-1 0-16,-33 0 0,33 0 15,-33 34-15,0-34 0,0 0 16,0 0-16,0 0 0,-33 33 15,0 0 1,-33-33-16,0 33 0,0 0 16,-33 0-16,0 0 15,0 33-15,33-33 0,-34 0 16,34 0-16,-33 34 0,33-34 16,0 0-16,33 0 0,-33 0 15,33 0-15,33 0 16,0-33-16,0 33 0,0-33 15,33 0-15,1 0 0,-1 33 16,0-33-16,33 0 0,-33 0 0,33 0 16,-32-33-16,-1 33 0,0 0 15,0-33-15,-33 33 0,0-33 16,0 33-16,33 0 0,-33-33 16</inkml:trace>
  <inkml:trace contextRef="#ctx0" brushRef="#br0" timeOffset="6917.4365">14221 4134 0,'0'0'0,"-33"33"0,33 0 16,0 0 15,0 0-31,0 0 16,0 1-16,0-1 0,33-33 15,-33 33-15,0 0 0,0 0 16,0 0-16,0 0 0,33 0 16</inkml:trace>
  <inkml:trace contextRef="#ctx0" brushRef="#br0" timeOffset="7271.4125">14420 4134 0,'0'-33'0,"33"33"0,-33-33 16,0 66 15,0 0-31,0 0 16,-33 0-16,33 0 0,-33 0 15,33 0-15,-33-33 0,33 34 16,0-1-16,-33-33 16,66 0 46,0 0-31,-33 33-31,33-33 16,0 33-16,0-33 16,-33 33-16,33-33 15,-33 33-15,33-33 0,0 0 16,0 0 0</inkml:trace>
  <inkml:trace contextRef="#ctx0" brushRef="#br0" timeOffset="7447.4012">14850 4366 0,'0'0'0,"33"-33"31,0 33-31,0 0 16,0-34-16,0 34 15,0 0-15,0 0 16,0 0-16</inkml:trace>
  <inkml:trace contextRef="#ctx0" brushRef="#br0" timeOffset="7603.3913">14949 4531 0,'0'0'0,"33"0"16,0 0-1,0 0-15,0 0 0,0 0 0,0-33 16,0 33-16,1-33 16,-1 33-16</inkml:trace>
  <inkml:trace contextRef="#ctx0" brushRef="#br0" timeOffset="7903.3846">15577 4101 0,'0'33'32,"-33"0"-17,33 0-15,0 0 16,0 0-16,0 0 0,0 1 16,0-1-16,0 0 0,33 0 15,-33 0-15,33-33 16,0 0-16,1 0 15,-1 0-15,0 0 16,0-33-16,-33 0 0,33 33 16,-33-33-16,0-34 0,0 34 0,0 0 15,0-33-15,0 33 0,-33 0 16,0-33-16,0 33 0,-34 0 16,34 0-16</inkml:trace>
  <inkml:trace contextRef="#ctx0" brushRef="#br0" timeOffset="8543.3307">14155 2117 0,'0'0'0,"0"-33"16,33 0 15,0 33-31,0-34 16,1 34-1,-1 0-15,0 34 16,0-34-16,0 33 0,-33 0 16,33 0-16,0-33 0,-33 33 15,0 0-15,0 0 16,0 0-16,-33-33 0,0 0 15,0 0 1,0 0-16,0-33 16,0 33-16,33-33 0,-34 0 15,1 0-15,0 0 16,33 0-16,-33 0 0,33-1 16,-33 34-16,0-33 15,0 33 1,33 33-16,-33 1 15,0-1-15,33 0 16,0 0-16,-33 0 0,33 0 16,0 0-16,33 0 15,-33 0-15,33-33 16,0 33-16,0-33 0,33 0 16,-33 0-16,33 0 0,1-33 15,-1 33-15</inkml:trace>
  <inkml:trace contextRef="#ctx0" brushRef="#br0" timeOffset="8931.3064">16470 2480 0,'0'-33'16,"33"33"-1,-33 33 1,33 1 0,-33-1-16,34 0 15,-34 0-15,33 0 0,-33 0 16,33 33-16,-33-33 0,33 0 16,0 33-16,-33-33 0,33 0 15,-33 1-15,0-1 0,0 0 16</inkml:trace>
  <inkml:trace contextRef="#ctx0" brushRef="#br0" timeOffset="9148.2919">16404 3076 0,'0'33'0,"33"-33"16,0 0-1,33 0-15,1 0 0,-1 0 16,33 0-16,0 0 0,0-33 16,1 33-16,-1 0 0,-33 0 15,33 0-15,-33 0 0,0 0 16,1 0-16,-1 0 0</inkml:trace>
  <inkml:trace contextRef="#ctx0" brushRef="#br0" timeOffset="9372.3358">16900 3605 0,'0'0'0,"0"33"0,0 0 16,0 0-16,0 0 15,33-33-15,-33 33 16,0 0-16,33 0 0,-33 1 15,33-1-15,-33 0 0,34 0 16,-1 0-16,-33 0 16</inkml:trace>
  <inkml:trace contextRef="#ctx0" brushRef="#br0" timeOffset="9742.2595">17264 3605 0,'0'0'16,"0"-33"-16,33 33 0,-33-33 16,0 66-1,0 0 1,-33 0-16,0 0 16,0 0-16,33 0 0,-33 33 15,0-33-15,0 1 0,0-1 16,33 0-16,-33 0 15,66-33 17,-33-33-32,33 33 15,0 0 1,0 0 0,-33 33-1,33-33-15,0 0 16,-33 33-16,33-33 0,0 33 15,0-33 1,0 33-16,0-33 16</inkml:trace>
  <inkml:trace contextRef="#ctx0" brushRef="#br0" timeOffset="9935.26">17529 3539 0,'0'0'0,"0"-33"0,0 66 47,33 0-47,-33 0 16,0 0-16,33 0 15,-33 0-15,0 0 0,33 0 0,-33 33 16,0-32-16</inkml:trace>
  <inkml:trace contextRef="#ctx0" brushRef="#br0" timeOffset="10092.2316">17727 4233 0,'0'0'0,"0"33"16,33-33 15,-33-33-16,0 0 1,0 0-16</inkml:trace>
  <inkml:trace contextRef="#ctx0" brushRef="#br0" timeOffset="10357.215">19182 2447 0,'0'-33'0,"-33"33"16,33-33-16</inkml:trace>
  <inkml:trace contextRef="#ctx0" brushRef="#br0" timeOffset="10667.2174">18918 2315 0,'0'0'15,"-33"0"-15,0 0 0,-1 0 0,1 0 16,0 0-1,33 33 1,0 0-16,-33 0 0,33 0 16,0 0-16,0 1 15,0-1-15,0 0 0,0 0 16,0 0-16,0 33 0,0 0 16,33-33-16,-33 33 0,0 0 15,0 34-15,33-34 0,-33 0 16,33 33-16,-33-33 0,34 1 15,-34-1-15,33 0 0,-33 0 16,0-33-16,33 0 0,-33 0 16,0 0-16,33 0 0,0 0 15,0-33 1,0 0-16,0 0 0,0 0 16,0-33-16,0 33 15,33 0-15,-32-33 0</inkml:trace>
  <inkml:trace contextRef="#ctx0" brushRef="#br0" timeOffset="10963.1754">19414 2910 0,'0'0'0,"0"33"79,33 1-79,-33-1 15,0 0-15,0 0 0,0 0 16,33 0-16,-33 0 0,0 0 15,33 0-15,-33 0 16</inkml:trace>
  <inkml:trace contextRef="#ctx0" brushRef="#br0" timeOffset="11144.1854">19778 3274 0,'0'0'0,"33"0"16,-33 33-1,33-66 48</inkml:trace>
  <inkml:trace contextRef="#ctx0" brushRef="#br0" timeOffset="11453.2223">20208 2977 0,'33'0'0,"-33"-34"15,0 68 48,0-1-63,33 0 15,-33 0-15,0 0 0,33 0 16,-33 0-16,0 0 16,0 0-16,33 0 0,-33 0 15,33 0-15,-33 0 16,0 1-1</inkml:trace>
  <inkml:trace contextRef="#ctx0" brushRef="#br0" timeOffset="11660.1316">20671 3274 0,'33'0'109</inkml:trace>
  <inkml:trace contextRef="#ctx0" brushRef="#br0" timeOffset="11861.1183">21134 3274 0,'0'0'0,"33"0"46,0 0-30,0 0 0,0 0-16</inkml:trace>
  <inkml:trace contextRef="#ctx0" brushRef="#br0" timeOffset="12029.1077">21663 3208 0,'33'0'16,"0"0"15,0 0-15,0-33 0</inkml:trace>
  <inkml:trace contextRef="#ctx0" brushRef="#br0" timeOffset="12172.0997">22060 3175 0,'33'0'31</inkml:trace>
  <inkml:trace contextRef="#ctx0" brushRef="#br0" timeOffset="12560.0738">22721 2778 0,'0'33'62,"33"0"-46,-33 0-16,0 0 0,0 0 15,0 1-15,0-1 0,33 0 16,-33 0-16,0 0 0,0 0 16,33-33-1,-33 33-15,0-66 63</inkml:trace>
  <inkml:trace contextRef="#ctx0" brushRef="#br0" timeOffset="13067.0408">22953 2183 0,'0'0'0,"0"-33"0,33 0 16,0 0-16,0 0 16,0 33-16,0 0 15,0 0-15,0 0 0,0 0 16,0 0-16,0 0 16,0 0-16,0 0 0,-33 33 15,34 0-15,-1-33 16,-33 33-16,33 0 0,0 0 15,-33 33-15,33-33 0,-33 0 16,0 33-16,0-33 0,33 34 16,-33-34-16,0 33 15,0-33-15,0 33 0,0 0 16,0-33-16,0 33 0,33 0 16,-33 1-16,33-1 0,0 0 15,-33 0-15,33 0 0,0 33 16,0-32-16,-33-1 0,33 0 15,0-33-15,1 33 0,-34-33 16,33 0-16,-33 0 0,0 0 16,-33-33-1,-1 0 1,1 0-16,0 0 16,0 0-16,0-33 0,0 33 15,0 0-15,0 0 16,0 0-16</inkml:trace>
  <inkml:trace contextRef="#ctx0" brushRef="#br0" timeOffset="13668.0267">21762 4101 0,'0'0'0,"0"33"46,0 0-46,0 0 16,0 0-16,33 33 0,-33-32 16,0-1-16,33 33 0,-33 0 15,0-33-15,0 0 0,0 0 16,33 0-16,-33 0 0,0 0 16,33-33-16,0 0 15</inkml:trace>
  <inkml:trace contextRef="#ctx0" brushRef="#br0" timeOffset="13803.9934">22192 4233 0,'-33'0'0,"33"33"15,-33 0-15,0 1 0,0-34 16</inkml:trace>
  <inkml:trace contextRef="#ctx0" brushRef="#br0" timeOffset="13829.0537">22060 4366 0,'0'0'0,"-33"0"15,-1 33-15</inkml:trace>
  <inkml:trace contextRef="#ctx0" brushRef="#br0" timeOffset="13995.9817">21993 4399 0,'0'33'31,"34"0"16,-1 0-31,-33 0-16,33-33 0,-33 33 15,33 0-15,0 0 16,0 0-16,0-33 16,0 0-1</inkml:trace>
  <inkml:trace contextRef="#ctx0" brushRef="#br0" timeOffset="14200.9683">22490 4200 0,'0'0'0,"33"0"0,-33-33 16,0 0-16,0 0 16,0 66-1,33 0 1,0 0-16,-33 0 16,0 0-16,33 34 15,-33-34-15,33 0 0,-33 33 16,33-66-16,-33 33 0,0 0 15,0 0-15,0 0 0</inkml:trace>
  <inkml:trace contextRef="#ctx0" brushRef="#br0" timeOffset="14535.9472">22523 4432 0,'0'0'0,"33"0"32,0 0-32,0 0 15,0 0-15,0-33 0,0 33 16,0 0-16,0 0 0,0 0 16,0-33-16,0 33 0,1 0 15,-1 0 1,-33 33 15,33-33-31,-33 33 16,0 0-16,0 0 0,33 0 15,-33 0 1,0 0-16,33-33 16</inkml:trace>
  <inkml:trace contextRef="#ctx0" brushRef="#br0" timeOffset="14679.9498">23052 4200 0,'0'0'0,"0"-33"16,0 0-16,33 33 47</inkml:trace>
  <inkml:trace contextRef="#ctx0" brushRef="#br0" timeOffset="15432.9589">23283 4333 0,'0'33'15,"0"0"1,33 0-16,-33 0 15,33-33-15,-33 33 16,34-33-16,-1 0 16,0 0-1,0-33-15,0 33 16,-33-33-16,33 33 16,-33-33-16,33 33 0,0 0 15,0 33 1,0-33-1,-33 33-15,33-33 16,-33 33-16,33 0 16,0 0-16,0-33 15,1 0 1,-1 0-16,0 0 0,0 0 16,0 0-16,0 0 0,0-33 15,0 33-15,0-33 0,0 0 16,0 33-16,0-33 0,0 0 15,1 0-15,-1 0 16,-33-1-16,0 1 16,-33 33-1,-1 0-15,1 0 0,0 0 16,33 33-16,-33-33 0,0 34 16,33-1-16,-33 0 15,33 0-15,0 0 16,0 0-16,33-33 0,0 33 15,0-33-15,0 0 0,0 0 16,1 0-16,-1 0 0,0 0 16,0-33-16,0 33 0,0-33 15,0 0-15,0 33 16,0-33-16,-33 0 0,33 33 16,0-33-16,0-1 15,0 34-15,0 0 16,1 0-16,-1 0 15,0 34 1,0-34-16,0 33 0,-33 0 16,33-33-16,0 33 0,0 0 15,0 0-15,-33 0 16,0 0-16,0 0 16,-33-33-1,0 0-15,0 0 16,0 0-16</inkml:trace>
  <inkml:trace contextRef="#ctx0" brushRef="#br0" timeOffset="17031.9571">11873 6780 0,'33'0'62,"0"0"-62,0 0 16,0 0-16,1 0 0,32 0 15,-33 0-15,0 0 16,0 33-16,0-33 0,-33 33 16</inkml:trace>
  <inkml:trace contextRef="#ctx0" brushRef="#br0" timeOffset="17195.9658">11873 7078 0,'33'0'31,"0"0"-31,0 0 16,0 0-16,1-33 0,32 33 15</inkml:trace>
  <inkml:trace contextRef="#ctx0" brushRef="#br0" timeOffset="17823.9191">13858 6515 0,'66'-33'0,"0"33"16,-33 0-16,-33-33 0,33 33 16,0 0-1,-66 0 1,0 33-16,0 0 0,-33-33 16,0 33-16,-1 1 0,1-1 15,0 0-15,0 0 0,0 0 16,33-33-16,-33 33 0,33-33 15,-1 33-15,1-33 16,0 0-16,33 33 0,33-33 16,0 0-1,34 33 1,-34-33-16,33 0 0,0 0 16,0 0-16,0 0 0,0 0 15,1 0-15,-1 0 0,0 0 16,-33 0-16,33 33 0,-33-33 15,0 33-15,-33 0 16,0 0-16,-33 0 16,0-33-16,-33 34 15,0-1-15,0 0 0,-1 0 16,1 0-16,0 0 0,0-33 16,33 33-16,0 0 0,0-33 15,0 0-15,33 33 16,33-33-1,0 0 1,0 0-16,33 0 0,-33 0 16,33 0-16,0 0 0,34 0 15,-34 0-15,0-33 0,33 33 16,-33 0-16,34 0 0,-34 0 16,0-33-16,0 33 0,0 0 15,-33 0-15,0 0 0,-66 0 31</inkml:trace>
  <inkml:trace contextRef="#ctx0" brushRef="#br0" timeOffset="18067.6494">13692 7673 0,'0'0'16,"-33"0"-16,33 33 0,0 0 15,0 0 1,0 0-16,0 0 16,0 0-16,33-33 15,-33 33-15,0 34 16,33-34-16,-33 0 0,0 0 16,0 0-16,0 0 0,33-33 15,-33 33-15,33-33 31</inkml:trace>
  <inkml:trace contextRef="#ctx0" brushRef="#br0" timeOffset="18413.6077">13990 7739 0,'0'33'0,"0"0"15,-33 0-15,33 0 16,-33-33-16,33 33 0,-33 1 16,33-1-16,-33-33 0,33 33 15,0-66 17,0 0-17,33 33 1,0 0-1,0 0 1,0 0-16,-33 33 16,33-33-16,-33 33 15,33-33-15,0 33 16,-33 0-16,33-33 16,0 0-16,0 0 15</inkml:trace>
  <inkml:trace contextRef="#ctx0" brushRef="#br0" timeOffset="18672.6497">14486 7838 0,'33'0'0,"0"0"16,0 0 0,0 0-16,0 0 15,0-33 1,0 33-16,1 0 0,-1 0 15,0 0-15,-33 33 16,0 0-16,-33 0 16,0-33-16,33 34 15,-34-34-15,34 33 16,-33-33-16,33 33 16,33-33-1</inkml:trace>
  <inkml:trace contextRef="#ctx0" brushRef="#br0" timeOffset="18963.5721">15048 7871 0,'0'33'31,"0"1"0,0-1-31,0 0 16,0 0-16,0 0 16,33 0-16,-33 0 0,33-33 15,-33 33-15,33-33 0,0 0 16,1 0-16,-1-33 16,0 33-16,0-33 0,-33 0 15,0 0-15,0 0 0,0 0 16,0 0-16,-33-1 0,0 1 15,0 0-15,-1 0 0,-32 0 16</inkml:trace>
  <inkml:trace contextRef="#ctx0" brushRef="#br0" timeOffset="19448.5395">13824 6416 0,'0'0'0,"0"-66"0,0 33 16,0 0-16,0 0 16,0-33-16,0 33 0,0-1 15,34 1-15,-1 0 16,0 33-1,0 33 1,0 0-16,-33 1 16,0-1-16,0 0 15,0 0-15,0 0 16,-33-33-16,33 33 16,-33-33-16,0 0 0,0 0 15,-1 0-15,1 0 16,33-33-16,-33 33 0,0-33 15,0 0-15,0 0 16,0 0-16,0-1 16,0 34-16,0 0 15,0 34 1,33-1 0,-33 0-16,33 0 15,0 0-15,33 0 0,0-33 16,0 33-16,33-33 15,0 0-15</inkml:trace>
  <inkml:trace contextRef="#ctx0" brushRef="#br0" timeOffset="19723.5226">16570 6118 0,'0'0'0,"33"0"0,0-33 0,0 33 16,0 0-1,0 0 1,-33 33-16,0 1 16,33-1-16,-33 33 0,33-33 15,-33 33-15,33 0 0,0-33 0,-33 33 16,33 1-16,-33-1 15,33-33-15,-33 0 0,0 0 16,0 0-16</inkml:trace>
  <inkml:trace contextRef="#ctx0" brushRef="#br0" timeOffset="19943.5394">16272 6846 0,'0'0'16,"33"0"-16,0 0 16,0 0-16,33 0 0,0 0 15,1 0-15,32 0 0,-33 0 16,33-33-16,0 33 0,-33 0 16,34 0-16,-34 0 15,0 0-15,0 0 0,-33 0 16,33 0-16,-33 33 0</inkml:trace>
  <inkml:trace contextRef="#ctx0" brushRef="#br0" timeOffset="20171.5093">16834 7210 0,'0'0'0,"0"33"16,0 0-1,0 0 1,0 0-16,0 0 16,0 0-16,0 0 0,0 0 15,33 1-15,-33-1 0,0 0 16,0 0-16,33-33 16,-33 33-16,33-33 15</inkml:trace>
  <inkml:trace contextRef="#ctx0" brushRef="#br0" timeOffset="20515.506">17264 7210 0,'-33'0'15,"33"33"-15,-33-33 0,-33 33 16,33 0-16,0 0 0,0 0 15,-1 0-15,1-33 16,0 33-16,0-33 0,33 33 16,-33-33-16,66 0 31,0 0-15,0 0-16,0 0 15,1 0-15,-1 0 16,0 34-16,0-34 15,0 33-15,0 0 16,-33 0 0,33-33-16,-33 33 0,33-33 15,-33 33-15,33-33 0,0 0 16,0 0-16</inkml:trace>
  <inkml:trace contextRef="#ctx0" brushRef="#br0" timeOffset="20727.4584">17661 7111 0,'0'33'32,"33"-33"-32,-33 33 15,0 0-15,33 0 0,-33 0 16,0 0-16,33 0 15,-33 0-15,0 0 0,0 0 16,0 0-16,0 1 16,0-1-16</inkml:trace>
  <inkml:trace contextRef="#ctx0" brushRef="#br0" timeOffset="20873.4485">17793 7805 0,'33'0'31,"0"0"-15,-33-33-1</inkml:trace>
  <inkml:trace contextRef="#ctx0" brushRef="#br0" timeOffset="21279.4558">19976 6780 0,'-33'0'16,"33"33"0,33-33-16,0 0 15,33 0-15,0 0 0,34 0 16,32 0-16,-33 0 0,67 0 15,-34-33-15,66 33 0,-32 0 16,32-33-16,34 33 0,-34-33 16,33 33-16,1 0 0,-34 0 15,1 0-15,-1-33 0,-32 33 16,-1-33-16,0 33 16,-65-33-16,-1 0 0</inkml:trace>
  <inkml:trace contextRef="#ctx0" brushRef="#br0" timeOffset="21535.4062">22853 6284 0,'33'0'15,"34"0"-15,-34 33 0,33-33 16,0 33-16,0 0 0,0 0 15,0 0-15,1 0 0,-1 33 16,0-32-16,0-1 16,-33 0-16,0 0 15,0 0-15,0 0 0,-33 0 16,0 0-16,-33 0 0,33 0 16,-66-33-16,33 33 0,0-33 15</inkml:trace>
  <inkml:trace contextRef="#ctx0" brushRef="#br0" timeOffset="21767.3924">25003 6085 0,'0'0'0,"33"-33"0,0 33 16,0 0-16,0 0 15,-33 33 1,0 0-16,0 34 0,0-34 16,0 33-16,0 0 0,0 0 15,0 33-15,0-32 0,33-1 16,-33 0-16,34 0 0</inkml:trace>
  <inkml:trace contextRef="#ctx0" brushRef="#br0" timeOffset="22153.3689">24375 6118 0,'0'0'0,"-33"133"0,33-1 0,0 33 16,33-32-16,33-34 15,0 33-15,33-33 0,0 1 16,1-1-16,32-33 0,0-33 16,1 0-16,32-33 0,-33 0 15,1 0-15,-34-33 0,0-33 16,0 0-16,-33-33 0,0-34 15,-32 1-15,-1-33 0,-33-1 16,-33 1-16,-34-34 0,1 34 16,-66 0-16,0 32 15,-34 34-15,-32 0 0,-1 66 16,-32 0-16,-1 99 0,-32 0 16,-1 33-16</inkml:trace>
  <inkml:trace contextRef="#ctx0" brushRef="#br0" timeOffset="27539.0284">4002 9558 0,'0'0'0,"0"-33"0,0 0 16,0 0-16,0 0 15,0 0-15,0 66 47,33 33-31,-33-33-16,33 33 0,-33 0 15,33 0-15,0 1 0,-33-34 16,33 33-16,-33-33 0,33 33 16,-33-33-16,33 0 0,-33 0 15,33-33-15,0 0 16,1 0 0,-34-33-16,33 0 15,0 0-15,-33 0 0,33 0 16,-33-33-16,33 33 0,-33 0 15,0 0-15,33 33 16,0 0 0,0 33-1,0 0-15,0 0 0,0-33 16,0 33-16,0 0 16,34 0-16,-34 0 0,33 0 15,-33-33-15,33 33 0,-33-33 16,0 0-16,0 0 0,0 0 15,0-33-15,-33-33 16,0 33-16,0-33 16,0 33-16,0-33 15,0-1-15,-33 1 0,33 0 16,-33 33-16,33-33 0,0 33 16,0 0-16,0 0 15</inkml:trace>
  <inkml:trace contextRef="#ctx0" brushRef="#br0" timeOffset="27901.0738">5424 9856 0,'33'0'0,"-33"33"16,33-33-16,0 0 15,0 0-15,-33-33 0,33 33 16,0-33-16,0 33 0,-33-33 16,34 0-16,-34-1 0,0 1 15,0 0-15,0 0 16,0 0-16,-34 33 16,1 0-16,0 0 0,0 0 15,0 0-15,0 33 16,0 0-16,0 0 0,33 0 15,0 1-15,0-1 16,0 0-16,33 0 0,-33 0 16,66 0-16,-33 0 0,0 0 15,33-33-15,1 0 0,-1 0 16,33 0-16,0 0 0,-33 0 16,0-33-16</inkml:trace>
  <inkml:trace contextRef="#ctx0" brushRef="#br0" timeOffset="28315.9726">9360 8897 0,'-33'-33'16,"66"66"-16,-100-66 0,34 33 15,33 33 1,33-33-16,-33 33 16,34 0-16,-1 33 0,0-33 15,-33 33-15,33-33 0,0 33 16,0 0-16,-33 1 0,33-1 16,0-33-16,0 33 0,-33-33 15,0 0-15,33 0 0,-33 0 16</inkml:trace>
  <inkml:trace contextRef="#ctx0" brushRef="#br0" timeOffset="28903.9338">9955 8930 0,'-33'33'0,"0"0"15,0 0-15,0 0 0,0 33 16,0-33-16,-1 33 0,34-33 16,0 34-16,0-34 0,0 0 15,34 0-15,-34 0 16,33 0-16,0-33 0,0 0 16,33 0-16,-33 0 0,0 0 15,0 0-15,0-33 0,0 0 16,0 0-16,0 0 0,0 0 15,-33-1-15,34 1 0,-34 0 16,0 0-16,0 0 0,33 33 16,-33-33-16,33 0 0,0 33 15,0 0 1,0 0-16,-33 33 0,33-33 16,0 33-16,-33 0 15,33 0-15,-33 0 0,33 0 16,0 1-16,-33-1 0,33 0 15,-33 0-15,0 0 0,33-33 16,-33 33-16,33-66 31,-33 0-31,0 0 0,0 0 16,34 0-16,-34-34 0,0 34 16,33-33-16,-33 33 0,0 0 15,33 33-15,-33-33 0,33 33 16,0 0-16,0 0 15,0 33 1,-33 0-16,33 0 16,-33 0-16,0 0 0,33 0 0,-33 34 15,0-34-15,33 0 0,-33 0 16,33 0-16,0 0 16,0-33-16</inkml:trace>
  <inkml:trace contextRef="#ctx0" brushRef="#br0" timeOffset="29520.8948">11344 9128 0,'0'0'0,"0"-33"15,0 0-15,-33 33 0,0 33 16,0-33-16,33 33 16,-33 0-16,0 0 0,33 33 15,-33-33-15,33 1 0,0-1 16,0 0-16,33 33 0,0-33 15,0-33-15,0 0 16,0 0-16,0-33 16,0 0-16,0 0 15,-33 0-15,33 0 0,-33-1 16,33 1-16,-33 0 0,0 0 16,0 0-16,33 33 15,0 0-15,-33 33 16,0 0-16,34-33 15,-34 33-15,0 0 0,0 1 16,33-1-16,-33 0 0,0 0 16,33 0-16,-33 0 0,33 0 15,0-33-15,0 0 16,0 0-16,-33-33 16,33 33-16,-33-33 0,33 0 15,-33 0-15,0 0 0,0 0 16,0-1-16,33 34 15,0 0 1,0 34 0,-33-1-16,33 0 15,-33 0-15,33 0 0,-33 0 16,34 0-16,-1 0 0,0 0 16,0 0-16,0-33 15,0 0-15,0 0 0,0 0 16,0-33-16,-33 0 15,0 0-15,0 0 0,0 0 16,0-33-16,-33 33 0,33 0 16,-33-34-16,-33 1 15,33 33 1,0 0-16,0 33 16</inkml:trace>
  <inkml:trace contextRef="#ctx0" brushRef="#br0" timeOffset="29836.8738">14023 8930 0,'0'0'0,"0"-33"0,0 0 16,0-1-16,0 1 16,0 0-16,0 66 31,33 0-31,-33 34 16,33-34-16,-33 33 0,33-33 15,0 33-15,0 0 0,-33 0 16,33 0-16,0-32 0,-33 32 15,34-33-15,-34 0 16,0 0-16</inkml:trace>
  <inkml:trace contextRef="#ctx0" brushRef="#br0" timeOffset="30860.8554">14023 9327 0,'0'0'0,"-33"0"0,33-34 0,0 1 16,0 0-16,0 0 15,33 0-15,0 0 0,0 0 16,0 0-16,0 0 0,0 33 16,0-33-16,0 33 0,1 0 15,32 0-15,-33 0 16,0 0-16,0 33 0,0 0 16,0 0-16,0 0 0,-33 0 15,33 33-15,0-33 0,-33 0 16,0 1-16,33-1 0,-33 0 15,0 0-15,33-33 16,0-33 0,-33 0-1,34 0-15,-34-1 0,33 1 16,-33 0-16,33 0 0,0 0 16,0 33-1,0 0-15,-33 33 16,33-33-16,0 33 0,0 0 15,-33 0-15,33-33 0,0 34 16,0-1-16,0 0 0,0-33 16,1 33-16,-1-33 0,33 0 15,-33 0-15,0 0 0,0-33 16,33 33-16,-33-33 0,0 0 16,-33-1-16,33 1 0,-33 0 15,0 0-15,-33 0 0,33 0 16,-33 0-16,0 0 0,0 33 15,0 0 1,0 0-16,0 33 16,33 0-16,0 0 15,0 0-15,0 0 16,0 0-16,0 0 0,33 1 16,0-34-16,0 0 15,0 0 1,0-34-16,0 1 15,0 0-15,0 0 16,-33 0-16,33 33 16,1 0-16,-1 0 31,-33 33-31,33-33 16,-33 33-16,33 0 0,0 0 15,-33 1-15,33-34 16,-33 33-16,33 0 0,0-33 15,0 0-15,0 0 16,0 0-16,0-33 16,0 0-16,1-1 15,-34-32-15,33 33 16,-33-33-16,0 33 0,0-33 0,0 0 16,0 0-16,-33-1 15,33 1-15,-34 0 0,34 33 16,-33 0-16,33 0 0,-33 33 15,33-33-15,-33 33 0,0 33 16,33 0-16,0 0 16,0 33-16,0-33 0,0 33 15,0 1-15,0-34 0,33 33 16,-33 0-16,33 0 0,-33-33 16,33 33-16,0-33 0,-33 0 15,34 34-15,-1-34 0,-33 0 16,33-33-16,0 33 0,0-33 15,0 0-15,0 0 16,0 0-16,0-33 16,0 33-16,0-33 0</inkml:trace>
  <inkml:trace contextRef="#ctx0" brushRef="#br0" timeOffset="31080.846">15974 8930 0,'0'0'0,"0"33"0,-33 0 0,33 0 15,33 0 1,0-33-16,0 0 16,34 0-16,-1 0 0,0 0 15,-33 0-15,33 0 0,0-33 16,-33 33-16,0 0 0,0 0 15,0-33-15</inkml:trace>
  <inkml:trace contextRef="#ctx0" brushRef="#br0" timeOffset="32004.4619">6615 12105 0,'0'0'0,"33"33"47,0 0-31,-33 0-16,33-33 0,0 33 15,0-33-15,0 33 16,0-33-16,0 0 0,33 0 16,-33 0-16,0 0 0,34-33 15,-34 0-15,0 33 0,0-33 16,0 0-16,0 0 0,0 0 16,-33 0-16,0-1 0,0 1 15,-33 0-15,0 0 0,0 0 16,0 0-16,0 33 0,-33 0 15,32 0-15,1 0 0,-33 0 16,33 33-16,0 0 16,0 0-16,0 0 0,0 34 15,0-1-15,0 0 0,33 0 16,0 0-16,0-33 0,0 33 16,33 0-16,-33 1 0,33-34 15,0 0-15,0 33 0,33-33 16,-33 0-16,0-33 0,33 33 15,1-33-15,-34 0 0,33 0 16,-33 0-16,33 0 16,-33-33-16,0 33 0,33-33 0,-33 0 15,0 0-15,1 0 0</inkml:trace>
  <inkml:trace contextRef="#ctx0" brushRef="#br0" timeOffset="32580.486">7375 11344 0,'0'0'0,"0"-33"16,0 0-16,0 0 15,33 33 1,-33-33-16,33 33 16,0 0-16,1 0 15,-34 33-15,33-33 0,0 33 16,-33 0-16,33 0 0,-33 0 16,0 0-1,0 0-15,0 0 0,0 0 16,33-33 31,-33-33-47,0 0 0,0 0 15,0-33-15,33 33 16,-33 0-16,33 0 0,-33 0 16,0 0-16,33 0 15,-33 0 16,-33 66-15,33 0 0,0 0-16,0 0 0,0 0 15,0 0-15,0 0 0,0 0 16,33 0-16,0 0 0,0 0 16,0 0-16,0 0 0,0-33 15,1 34-15,-1-34 0,0 33 16,0-33-16,33 0 0,-33 0 15,0 0-15,0 33 0</inkml:trace>
  <inkml:trace contextRef="#ctx0" brushRef="#br0" timeOffset="32835.408">8698 12039 0,'0'0'0,"0"33"16,0 0-16,33-33 15,0 0 1,0 0-16,0 0 16,1 0-16,-1 0 0,33 0 15,-33 0-15,33 0 0,-33 0 16,0 0-16,0-33 15,0 33-15,0 0 0</inkml:trace>
  <inkml:trace contextRef="#ctx0" brushRef="#br0" timeOffset="33125.3898">8731 12468 0,'0'34'16,"0"-1"0,33-33-16,0 0 15,0 0-15,1 0 0,-1 0 16,0 0-16,0 0 16,0 0-16,0 0 15,0 0-15,0 0 0,0 0 16,0 0-16,0 0 15,0 0-15,-66 0 47</inkml:trace>
  <inkml:trace contextRef="#ctx0" brushRef="#br0" timeOffset="34496.3608">11675 11278 0,'-33'0'31,"0"0"-31,0 33 16,-1-33-16,-32 33 0,33 0 15,-33 0-15,33-33 0,-33 33 16,33 0-16,-33 0 16,33 0-16,-1-33 0,1 34 15,0-34-15,33 33 0,0 0 16,0 0-1,33-33-15,0 0 16,1 33-16,32-33 0,-33 0 16,33 0-16,0 0 0,0 0 15,0 0-15,1 0 0,-1 0 16,0-33-16,0 33 16,-33 0-16,0 0 0,0 0 15,0 0-15,0 0 0,-33 33 31,-33 0-15,0 0-16,-33 0 16,0 33-16,33-33 0,-33 0 15,0 0-15,32 0 0,-32 1 16,33-1-16,-33 0 0,33 0 16,-33 0-16,33 0 0,0-33 15,0 33-15,0 0 0,-1-33 16,1 33-16,33 0 31,33-33-31,1 0 0,-1 0 16,33 0-16,0 0 15,33-33-15,0 33 0,-32-33 16,32 33-16,0-33 0,-33 33 16,33-33-16,-33 33 0,1 0 15,-1 0-15,0 0 0,0-33 16,-33 33-16,0 0 0,0 0 15,0-33-15,-66 66 47,0-33-47</inkml:trace>
  <inkml:trace contextRef="#ctx0" brushRef="#br0" timeOffset="34869.2775">11013 13196 0,'0'0'0,"0"33"47,0 0-31,33 0-16,-33 0 16,33 34-16,-33-34 0,33 0 15,-33 0-15,0 0 0,34 0 16,-34 0-16,0 0 15,0 0-15,33-33 0,-33 33 16,0-66 15</inkml:trace>
  <inkml:trace contextRef="#ctx0" brushRef="#br0" timeOffset="35575.2399">11410 13097 0,'0'0'0,"33"0"16,-33-33-16,33 33 16,-33 33-1,-33 0 1,0 0-16,33 0 16,-33 0-16,0 0 0,0 0 15,0 0-15,33 0 0,-33 1 16,0-1-16,33 0 15,-33-33-15,66-33 47,0 33-47,0-33 16,0 33 0,0-34-1,0 34-15,0 0 16,0 0-16,0 0 15,-33 34-15,33-34 0,0 33 16,1 0-16,-1 0 16,-33 0-16,33-33 15,-33 33-15,33-33 16,-33 33-16,-33-33 312</inkml:trace>
  <inkml:trace contextRef="#ctx0" brushRef="#br0" timeOffset="35807.2176">11807 13328 0,'0'33'16,"33"-33"0,0-33-1,0 33-15,0 0 16,0-33-16,0 33 16,1 0-16,-1 0 0,0-33 15,0 33-15,0 0 16</inkml:trace>
  <inkml:trace contextRef="#ctx0" brushRef="#br0" timeOffset="36004.2623">11972 13527 0,'0'0'0,"-33"33"15,66-33 32,0 0-47,1 0 16,-1 0-16,0-33 15,0 33-15,0 0 16</inkml:trace>
  <inkml:trace contextRef="#ctx0" brushRef="#br0" timeOffset="36359.183">12667 13097 0,'-33'33'47,"0"0"-47,33 0 16,-33 0-16,33 0 0,0 0 15,0 0-15,0 0 0,0 1 16,0-1-16,0 0 16,33 0-16,0-33 0,0 0 15,0 0-15,0 0 16,0 0-16,0-33 16,0 33-16,-33-33 0,0 0 15,0-1-15,0 1 0,0 0 16,-33 0-16,33 0 15,-33 0-15,0 33 0,0-33 16,0 0-16,0 0 0,0 33 16,-33-33-16,33 0 0</inkml:trace>
  <inkml:trace contextRef="#ctx0" brushRef="#br0" timeOffset="37373.1782">11212 11046 0,'0'-33'16,"0"0"-1,0 0-15,0 0 16,0 0-16,0 0 16,33 0-16,-33 0 0,33 0 15,0 0-15,0 0 16,0 33-16,0-34 16,0 34-16,0 0 0,0 0 15,0 34-15,-33-1 0,34 0 16,-1 0-16,-33 0 0,0 0 15,0 0-15,0 33 0,0-33 16,-33 0-16,33 0 16,-34-33-16,1 33 15,0-33-15,0 0 16,0 0-16,0 0 0,0-33 16,0 33-16,0-33 15,0 0-15,0 0 0,0-33 16,0 33-16,-1 0 0,1 0 15,0 0-15,0 0 0,0 33 16,33-33-16,-33 33 0,0 0 16,0 0-1,0 33-15,33 0 0,0 0 16,-33 0-16,33 33 0,0-33 16,0 0-16,-33 0 0,33 0 15,0 0-15,0 0 0,33 1 16,0-1-1,0-33-15,0 0 0,33 0 16,0-33-16,0 33 0,1 0 16,-1-34-16,0 34 15,0-33-15,0 33 0</inkml:trace>
  <inkml:trace contextRef="#ctx0" brushRef="#br0" timeOffset="38447.0842">14056 11708 0,'-33'0'0,"33"-33"16,-33 33-16,33-33 0,0 0 15,0 0-15,0-1 0,33 1 16,0 0-16,-33 0 0,33 33 15,0-33-15,0 33 0,0 0 16,0 0-16,0 0 16,1 33-16,-1 0 0,0 0 15,0 0-15,-33 1 0,0 32 16,0-33-16,0 33 0,-33 0 16,33-33-16,-33 33 15,0-33-15,33 0 0,-34 0 16,1 1-16,33-68 15,0 1 1,33 0-16,-33 0 0,34-33 16,-1 0-16,0 0 0,33 33 15,-33-33-15,0-1 0,0 34 16,0-33-16,0 33 16,-33 0-16,33 0 0,-33 66 46,-33 0-46,33 0 16,-33 33-16,33-33 0,0 1 16,0-1-16,0 0 0,0 33 15,0-33-15,0 0 0,33 0 16,0 0-16,0 0 0,33 0 16,-32-33-16,32 33 0,-33-33 15,33 0-15,-33 0 16,0 0-16,0 0 0,0 0 15,0-33-15</inkml:trace>
  <inkml:trace contextRef="#ctx0" brushRef="#br0" timeOffset="39167.0083">14784 10649 0,'0'-33'16,"0"66"15,0 1-15,33-1-1,-33 0-15,33 0 0,-33 0 16,33 0-16,-33 0 0,0 0 16,33 0-16,-33 0 0,0 0 15,33 0-15,0-33 32</inkml:trace>
  <inkml:trace contextRef="#ctx0" brushRef="#br0" timeOffset="39525.0385">15147 10550 0,'0'33'15,"0"0"-15,-33 0 16,0 1-16,0-1 0,0 0 15,0 0-15,33 0 16,-33 0-16,0-33 16,33 33-16,33-33 47,-33-33-47,33 33 15,0 0 1,0 0-16,-33 33 15,33-33-15,-33 33 0,33 0 16,0 0-16,-33 0 16,33 0-1,1 0-15,-1-33 16,0 34-16</inkml:trace>
  <inkml:trace contextRef="#ctx0" brushRef="#br0" timeOffset="39854.9985">13824 12270 0,'0'33'16,"34"0"-16,-1-33 16,0 0-16,33 0 0,33 0 15,0 0-15,1 0 0,32 0 16,0 0-16,0 0 0,1-33 16,-1 0-16,-33 33 0,0-33 15,1 33-15,-1 0 0,0 0 16,-33-33-16,-33 33 15,33 0-15,-33 0 0,-66 0 32,0 33-32</inkml:trace>
  <inkml:trace contextRef="#ctx0" brushRef="#br0" timeOffset="40123.9408">14519 12667 0,'0'0'0,"-33"0"0,0 0 16,33 33-1,0 0 1,0 0 0,0 0-16,0 33 0,33-33 15,-33 34-15,0-34 0,33 33 16,-33-33-16,0 33 0,33-33 15,-33 0-15,33 0 16,-33 0-16,0 0 0,33-33 0,-33 33 16,33-33-16,-33-33 15,33 33-15</inkml:trace>
  <inkml:trace contextRef="#ctx0" brushRef="#br0" timeOffset="40255.9335">14949 12733 0,'-33'33'0,"0"0"16</inkml:trace>
  <inkml:trace contextRef="#ctx0" brushRef="#br0" timeOffset="40532.9146">14817 12898 0,'0'0'16,"-33"34"-16,-34-1 0,34 0 15,0 0-15,0 0 0,33 0 16,-33-33-16,33 33 0,0-66 47,33 33-47,0-33 15,0 33 1,-33-33-16,33 33 16,1 0-16,-34 33 0,33-33 15,-33 33-15,33-33 0,-33 33 16,33 0-16,0 0 0,0 0 15,0 0-15,0 0 16,0 0-16,-33 0 16,33-33-16,0 34 15,0-68 17,-33 1-32</inkml:trace>
  <inkml:trace contextRef="#ctx0" brushRef="#br0" timeOffset="40760.9">15346 12535 0,'0'0'0,"0"33"47,33 0-32,-33 0-15,0 0 0,33 0 16,0 0-16,-33 0 16,0 0-16,33 33 0,-33-33 15,33 34-15,-33-34 0,33 33 16,-33-33-16</inkml:trace>
  <inkml:trace contextRef="#ctx0" brushRef="#br0" timeOffset="40964.8875">15643 13428 0,'0'0'0,"0"33"0,34-33 15,-34-33 63,-67 33-62</inkml:trace>
  <inkml:trace contextRef="#ctx0" brushRef="#br0" timeOffset="42992.5772">16636 11840 0,'-33'0'0,"0"0"31,33-33-15,33 33 0,0 0-16,0 0 15,33 0-15,0 0 16,0 0-16,-33 0 0,33 0 15,1 0-15,-34 0 0,33 0 16,-33 0-16,0 0 16,0 0-16,0 0 0,-33 33 15</inkml:trace>
  <inkml:trace contextRef="#ctx0" brushRef="#br0" timeOffset="43215.5016">16801 12105 0,'0'33'0,"33"-33"16,0 0-16,0 0 15,0 0-15,0 0 16,0 0-16,1 0 0,-1 0 15,33 33-15,-33-33 0,0 0 16,0-33-16</inkml:trace>
  <inkml:trace contextRef="#ctx0" brushRef="#br0" timeOffset="43543.4802">18190 11410 0,'0'-33'16,"0"66"15,33-33-15,-33 33-16,0 0 0,0 0 15,33 0-15,-33 34 0,33-34 16,-33 33-16,33-33 0,-33 33 16,33-33-16,-33 33 15,0-33-15,0 0 0,0 0 0,0 1 16,34-34-16,-34 33 16,33-33-1</inkml:trace>
  <inkml:trace contextRef="#ctx0" brushRef="#br0" timeOffset="43751.4708">18653 11807 0,'33'0'0,"0"0"16,0 0-16,0 0 15,0 0-15,34 0 16,-1 0-16,-33 0 0,33 0 16,0 0-16,0 0 0,-33 0 15,34 0-15,-34 0 0</inkml:trace>
  <inkml:trace contextRef="#ctx0" brushRef="#br0" timeOffset="43988.4516">18818 11609 0,'-33'33'16,"33"0"-16,0 0 15,0 0-15,0 0 16,0 0-16,0 0 15,33 33-15,-33-33 0,34 0 16,-1 0-16,-33 1 16,33-34-16,0 33 0,0 0 15</inkml:trace>
  <inkml:trace contextRef="#ctx0" brushRef="#br0" timeOffset="44487.4193">19778 11708 0,'0'-33'0,"0"0"15,0 0-15,0 0 16,0-1 0,33 34-16,0 0 15,0 0-15,0 0 16,0 34-16,0-1 15,0-33-15,0 33 0,-33 0 16,33 0-16,-33 33 0,0-33 16,0 0-16,0 0 15,0 0-15,0 0 0,0 0 16,0 0-16,-33-33 16,33-33-16,0 0 15,0 0-15,0 0 16,0-33-16,33 33 15,-33 0-15,33-33 0,-33 33 0,0 0 16,33 0-16,-33-1 16,0 1-16,33 66 47,-33 1-47,0-1 0,0 0 15,34-33-15,-34 66 0,0-33 16,33 0-16,-33 0 0,33 0 15,-33 0-15,33 0 0,-33 0 16,33 0-16,0 0 0,0-33 16,0 34-16,0-34 15</inkml:trace>
  <inkml:trace contextRef="#ctx0" brushRef="#br0" timeOffset="44675.4069">20770 11840 0,'33'0'0,"0"0"0,0 0 15,0 0-15,33 0 16,-33 0-16,0 0 0,0 0 16,1 0-16,-1 0 0,0 0 15,0 0-15</inkml:trace>
  <inkml:trace contextRef="#ctx0" brushRef="#br0" timeOffset="44899.4202">20869 11675 0,'-33'33'31,"33"0"-31,0 0 16,0 0-16,0 0 0,0 0 16,0 33-16,0-33 0,33 0 15,-33 1-15,0-1 0,0 0 16,33 0-16,-33 0 0</inkml:trace>
  <inkml:trace contextRef="#ctx0" brushRef="#br0" timeOffset="45641.4058">21497 11840 0,'0'0'0,"0"-33"0,0 0 0,33 0 15,1 0-15,-1 0 16,0 33-16,0 0 15,0 0-15,0 0 16,0 33-16,0-33 16,0 33-16,0 33 0,0-33 15,-33 0-15,0 33 0,0-33 16,0 0-16,0 1 0,0-1 16,0 0-16,0-66 31,0 0-31,0-1 15,0 1-15,0 0 0,0-33 16,33 33-16,-33-33 16,33 0-16,-33 33 0,33 0 15,-33 0-15,34 0 0,-34-1 0,0 1 16,0 66 15,0 1-15,0 32-16,0-33 15,33 0-15,-33 0 0,0 0 16,33 33-16,0-33 0,0 0 16,33-33-16,-33 33 0,33-33 15,0 0-15,-33 0 0,34 0 16,-34-33-16</inkml:trace>
  <inkml:trace contextRef="#ctx0" brushRef="#br0" timeOffset="46003.3228">22754 11046 0,'0'0'0,"0"33"0,0 1 0,-33-1 15,33 0-15,-33 0 0,0-33 16,0 33-16,33 0 0,-33-33 16,33 33-16,0 0 15,33-33 1,0 0-16,0 0 15,0 0-15,33 0 0,-33 0 16,33 0-16,-32 0 0,-1 0 16,0 33-16,0-33 15,-33 33-15</inkml:trace>
  <inkml:trace contextRef="#ctx0" brushRef="#br0" timeOffset="46269.3652">21960 12138 0,'0'0'15,"-66"33"-15,33 0 0,0 0 0,0 0 16,33 0 0,33-33-1,0 33-15,0-33 0,33 0 16,1 0-16,32 0 15,0 0-15,0-33 0,0 33 16,34 0-16,-34 0 0,0-33 16,0 33-16,-32 0 0,-1 0 15,-33 0-15,0 0 0,0 0 16,-66 0-16</inkml:trace>
  <inkml:trace contextRef="#ctx0" brushRef="#br0" timeOffset="46601.2842">22159 12667 0,'33'0'16,"0"0"-1,0 0-15,0 33 0,0-33 16,0 0-16,0 33 15,0-33-15,1 33 0,-34 0 16,0 0-16,0 33 0,-34-32 16,34 32-16,-33-33 15,0 0-15,33 0 0,-33 0 16,0 0-16,0 0 16,33 0-16,33-33 15,0 33 1,0-33-16,33 0 15,-32 0-15,-1 0 0,33 0 16,-33-33-16,33 33 16</inkml:trace>
  <inkml:trace contextRef="#ctx0" brushRef="#br0" timeOffset="46789.272">22986 12766 0,'0'0'0,"0"-33"0,33 33 15,-33 33 32,33 0-47,-33 0 16,0 0-16,0 0 0,0 1 16,0-1-16,0 33 15</inkml:trace>
  <inkml:trace contextRef="#ctx0" brushRef="#br0" timeOffset="46940.262">23052 13395 0,'0'0'0,"33"33"0,-33 0 15,0-66 32,0 0-31,0-1-16,0-32 0</inkml:trace>
  <inkml:trace contextRef="#ctx0" brushRef="#br0" timeOffset="47595.2198">22787 11079 0,'-33'0'0,"33"-33"31,0 0 0,0 0 0,-33 33-31,33-33 0,-33 33 16,0-33-16,0 33 16,0 0-16,0 0 15,0 0-15,0 0 0,0 33 16,-1 0-1,34 0-15,0 0 16,34-33-16</inkml:trace>
  <inkml:trace contextRef="#ctx0" brushRef="#br0" timeOffset="47933.2435">23945 11807 0,'33'0'32,"0"0"-32,0 0 0,0 0 15,0 0-15,33 0 0,-33 0 16,0 33-16,34-33 0,-34 0 16,0 0-16,0 0 0,0 0 15,0 0-15,0-33 0</inkml:trace>
  <inkml:trace contextRef="#ctx0" brushRef="#br0" timeOffset="48144.2448">24209 11576 0,'0'33'15,"0"0"-15,0 0 16,0 0-16,0 33 16,0-33-16,0 0 0,33 33 15,-33-33-15,0 0 0,34 34 16,-1-34 0</inkml:trace>
  <inkml:trace contextRef="#ctx0" brushRef="#br0" timeOffset="48623.1546">24606 11642 0,'0'0'0,"0"-33"0,0 0 15,33 33-15,0 0 16,0 0-16,1 0 15,-1 33-15,0-33 0,0 33 16,0 0-16,0 0 16,-33 0-16,33 0 0,-33 0 15,0 0-15,0 0 0,0 0 16,0 0-16,0 0 0,-33-33 31,33-33-15,0 0-16,0 0 15,0 0-15,0 0 0,0 0 16,0-33-16,0 33 0,33-33 16,-33 33-16,0-1 15,0 1-15,0 0 16,33 33 0,-33 33-16,0 0 15,0 1-15,0-1 16,33 0-16,-33 33 0,33-33 15,-33 0-15,33 0 16,-33 33-16,33-33 0,0-33 16,0 33-16,1-33 0,-1 0 15</inkml:trace>
  <inkml:trace contextRef="#ctx0" brushRef="#br0" timeOffset="48883.1486">25466 11245 0,'0'0'0,"0"33"16,0 0-16,0 0 15,33-33 1</inkml:trace>
  <inkml:trace contextRef="#ctx0" brushRef="#br0" timeOffset="48979.1322">25532 11410 0,'33'0'15,"-66"0"-15,66 33 0,0-33 0,-33 33 16,0 0-16,34-33 0,-34 33 15,-34 1-15,1-1 16,0 0-16,0-33 16,0 33-16</inkml:trace>
  <inkml:trace contextRef="#ctx0" brushRef="#br0" timeOffset="49199.1177">24739 12270 0,'0'0'0,"33"0"16,0 0-16,0 0 15,0 0-15,0 0 0,0 0 16,33 0-16,-33 0 0,33 0 16,-33 0-16,34 0 15,-34 0-15,0 0 0,33 0 16,-33 0-16,0 33 15</inkml:trace>
  <inkml:trace contextRef="#ctx0" brushRef="#br0" timeOffset="49623.0907">24904 12799 0,'0'0'0,"-33"33"0,33 0 15,-33-33-15,33 33 0,33-33 47,0 0-31,0 0-16,0 0 15,0 0-15,-33 34 16,0-1 0,0 0-16,0 0 0,-33-33 15,33 33-15,-33-33 0,33 33 16,0 0-1,33-33 17,-33 33-32,33 0 15,0-33-15,-33 33 16,33-33-16,0 33 16,0 0-16,-33 0 15,0 0-15,0 1 16,-33-34-1,0 33-15,0-33 0,0 0 16,0 0-16,0 0 0,0 0 16,0-33-16,0-1 0,0 34 15,33-66-15</inkml:trace>
  <inkml:trace contextRef="#ctx0" brushRef="#br0" timeOffset="49804.0838">25268 12799 0,'0'0'0,"33"0"16,0 0-16,0 33 31,-33 0-15,0 0-16,33-33 0,-33 34 16,0 32-16,33-33 0,-33 0 15,0 0-15,0 33 16,0 0-16</inkml:trace>
  <inkml:trace contextRef="#ctx0" brushRef="#br0" timeOffset="49972.0855">25598 13692 0,'0'0'0,"34"0"47,-34-33-47,0 0 15,0 0-15,0 0 16,-34-33-16,34 0 0</inkml:trace>
  <inkml:trace contextRef="#ctx0" brushRef="#br0" timeOffset="50482.0349">25301 11212 0,'0'0'0,"33"0"32,0 0-32,0 0 15,0 0 1,0 0-16,0 33 15,-33 0 1,0 0 0</inkml:trace>
  <inkml:trace contextRef="#ctx0" brushRef="#br0" timeOffset="51039.0566">25863 12005 0,'33'0'16,"0"0"-1,0-33-15,0 33 16,-33-33-16,66 33 0,-32 0 16,-1-33-16,0 0 0,0 33 15,0-33-15,0 33 16,0-33-16,0 0 16,-33 0-1,-33 0-15,0 33 16,0 0-1,0 0 1,33 33-16,0 0 16,-33 0-16,33 33 15,0-33-15,0 0 0,0 0 16,0 0-16,0 1 0,33-1 16,-33 0-16,33-33 0,0 33 15</inkml:trace>
  <inkml:trace contextRef="#ctx0" brushRef="#br0" timeOffset="51387.9792">26723 12072 0,'33'0'0,"0"0"16,0 0-16,0 0 15,0 0-15,0 0 0,0 0 16,34 0-16,-34 0 16,0 0-16,0 0 0,0 0 15,0 0-15,0 0 0,0 0 16,0 0-16,0 0 16,0 0-16,0 0 15,0 0 1,1 0-1,-1 0 1,0 0-16,0 0 16,0 0-1,0 0 1,0 0-16</inkml:trace>
  <inkml:trace contextRef="#ctx0" brushRef="#br0" timeOffset="51746.9536">27880 11939 0,'34'0'0,"-1"0"16,0-33-1,0 33-15,0 0 0,0 0 16,33-33-16,-33 33 15,0-33-15,0 33 0,0 0 16,0-33-16,0 33 0,1-33 16,-34 0-16,0 0 15,-34 33 1,1 0 0,0 0-1,0 0-15,0 0 16,33 33-16,-33 0 0,33 0 15,0 0-15,0 0 16,0 0-16,33 0 16,-33 0-16,33 0 0,-33 1 15</inkml:trace>
  <inkml:trace contextRef="#ctx0" brushRef="#br0" timeOffset="52857.8836">28443 11542 0,'0'-33'47,"33"33"-47,-33-33 16,33 33-16,0-33 0,0 33 15,-33-33-15,33 33 0,0 0 16,0 0-16,0 0 0,0 0 16,0 0-16,-33 33 0,34-33 15,-1 33-15,-33 0 16,0 0-16,0 1 0,0-1 15,0 0-15,0 0 16,0 0-16,0 0 16,-33 0-16,33 0 15,0-66 17,0 0-17,0 0-15,0 0 0,33 0 16,0 0-16,0 0 0,0-34 15,0 34-15,0 0 0,-33 0 16,33 0-16,0 0 0,-33 0 16,0 0-1,0 66 32,0 0-31,-33 0-16,33 0 15,0 0-15,0 0 16,0 0-16,0 0 0,0 1 16,0-1-16,33-33 0,-33 33 15,33 0-15,-33 0 0,33-33 16,-33 33-16,33-33 16,-33 33-16,33-33 15,0 0-15,-33 33 0,34-33 16,-1 0-16,0 0 15,0 0-15,0 0 16,0 0 0,-33-33 46,0 0-15,-33 33-31,33-33-16</inkml:trace>
  <inkml:trace contextRef="#ctx0" brushRef="#br0" timeOffset="53875.818">29336 10616 0,'-33'33'0,"33"1"16,0-1-16,0 0 16,0 33-16,0-33 0,0 0 15,0 0-15,0 0 0,0 0 16,0 0-1,0 0-15,33-33 32,-33-33-32,33 33 0,-33-33 15,33 0-15,-33 0 16,33 0-16,0-33 0,-33 33 16,33 0-16,0 0 15,-33 0-15,33 33 0,-33-34 16,0 1-16,33 33 15,-33 33 17,-33-33-32,0 34 0,0-1 15,33 0-15,-33 0 16,0-33-16,33 33 16,0 0-16,0 0 15,0 0-15,33 0 16,0-33-16,0 33 15,33-33-15,-33 33 16,33-33-16,-32 0 16,-1 33-16,0-33 0,0 33 15,0 1-15</inkml:trace>
  <inkml:trace contextRef="#ctx0" brushRef="#br0" timeOffset="54123.802">28840 12072 0,'0'0'0,"0"33"0,0 0 16,33-33-16,0 0 15,0 33-15,0-33 0,0 0 16,33 0-16,-33 33 15,33-33-15,0 0 0,-32 0 16,32 0-16,0 0 0,-33 0 16,0 0-16,0 0 0,0 0 15</inkml:trace>
  <inkml:trace contextRef="#ctx0" brushRef="#br0" timeOffset="54354.7932">29137 12435 0,'0'33'0,"0"1"16,0-1-16,0 0 15,0 0-15,0 0 0,0 0 16,0 0-16,33 0 0,-33 0 15,0 0-15,0 0 16,0 0-16,0 0 16</inkml:trace>
  <inkml:trace contextRef="#ctx0" brushRef="#br0" timeOffset="54760.8222">29468 12502 0,'0'33'16,"-33"-33"-16,33 33 15,-33 0-15,33 0 0,-33 0 16,0 0-16,0-33 16,33 33-16,-33 0 0,-1 0 15,34 0-15,34-33 78,-1 0-62,0 0 0,0 33-1,-33 0-15,33-33 0,0 34 16,-33-1-16,33 0 15,0 0-15,0 0 16,0-33 0,-33-33 15</inkml:trace>
  <inkml:trace contextRef="#ctx0" brushRef="#br0" timeOffset="55092.7986">29799 13262 0,'0'0'0,"33"0"62,-33-33-62,0-33 16</inkml:trace>
  <inkml:trace contextRef="#ctx0" brushRef="#br0" timeOffset="55483.7731">29997 12204 0,'33'0'31,"0"0"-31,0 0 16,0 0-16,1 0 15,-1 0-15,0 0 0,0 0 16,0-33-16,0 33 0,0-33 15,-33 0 1,0 0-16,0 0 16,-33 33-1,0 0 1,0 0-16,0 0 16,33 33-16,-33 0 0,33 0 15,0 0-15,-33 0 16,33 0-16,0 0 15,0 0-15,33 0 16,0-33-16,0 33 16</inkml:trace>
  <inkml:trace contextRef="#ctx0" brushRef="#br0" timeOffset="55678.5923">30791 12237 0,'33'0'47,"0"0"-31,0 0-16,0 0 15,0 0-15,0 0 16</inkml:trace>
  <inkml:trace contextRef="#ctx0" brushRef="#br0" timeOffset="55963.7088">31254 12237 0,'0'0'0,"33"0"16,0-33-16,0 33 16,0 0-16,33 0 15,-33 0-15,0 0 16,1 0-16,32 0 0,-33 0 15,0 0-15,0 0 16,0 0-16,0 0 16,0 0-16,0 0 15,0 0 1,0 0 0,0 0-16,1-33 15,-1 33-15,-66 0 47,-1 0-47</inkml:trace>
  <inkml:trace contextRef="#ctx0" brushRef="#br0" timeOffset="56503.0768">29832 12634 0,'0'-33'16,"0"66"62,0 0-62,0 0-16,33 33 0,-33-33 15,0 0-15,0 0 0,0 34 16,0-34-16,0 0 15,0 0-15,0 0 16,0 0 0,33-33-16</inkml:trace>
  <inkml:trace contextRef="#ctx0" brushRef="#br0" timeOffset="61036.7857">7805 14916 0,'-33'0'32,"33"33"14,33-33-30,-33 33-16,33 0 16,0 0-16,0-33 15,1 33-15,-1 0 0,0-33 16,33 33-16,-33-33 0,33 0 16,0 0-16,0 0 0,0 0 15,-32 0-15,32-33 0,0 0 16,-33 0-16,0 0 0,33-33 15,-33 33-15,0-33 0,-33 0 16,0 33-16,0-34 0,0 1 16,0 0-16,0 0 0,-33 33 15,0-33-15,33 33 16,-33 33-16,0-33 0,0 0 16,0 33-16,0 0 15,0 0-15,0 33 16,0 0-16,33 0 15,0 0-15,0 0 0,0 0 16,33 0-16,0 0 0,-33 0 16,33 0-16,0 0 0,0-33 15,33 33-15,-33-33 0,33 0 16,0 0-16,-33 0 0,34 0 16,-34-33-16,33 33 0,-33-33 15,0 0-15,0 33 16,0-33-16,-33 0 0,33 0 15,-33 0-15,0 0 16,0 0-16,-33 0 0,0 0 16,0 0-16,0 33 15,0 0 1,33 33-16,0 0 16,0 33-16,0-33 15,0 0-15,0 33 0,33 0 16,-33-33-16,33 33 0,-33 1 15,33-1-15,-33-33 0,33 33 16,-33 0-16,33-33 16,-33 0-16,33 33 0,-33-33 15,0 1-15,0-1 16,0-66 15</inkml:trace>
  <inkml:trace contextRef="#ctx0" brushRef="#br0" timeOffset="61935.2214">12138 14916 0,'0'0'0,"-33"0"0,0-33 16,0 33-16,33-33 15,-34 33-15,34-33 0,0 0 16,34 33-16,-1-33 15,0-1-15,0 34 16,33 0-16,-33 0 0,0 0 16,0 34-16,0-34 0,33 33 15,-66 0-15,33 0 0,0 0 16,-33 33-16,0-33 0,0 0 16,0 0-16,0 0 15,0 33-15,0-33 16,-33-66-1,33 0 1,0-33 0,33 33-16,-33 0 0,34-33 15,-34 33-15,33 0 0,-33-33 16,33 33-16,-33-1 0,0 1 16,33 33-1,-33 33 16,0 1-15,0-1-16,0 0 0,0 0 16,0 0-16,0 0 0,0 0 15,33 0-15,-33 0 0,33-33 16,-33 33-16,33-33 0,0 33 16,0-33-16,0 33 0,0-33 15,0 0-15,0 0 16</inkml:trace>
  <inkml:trace contextRef="#ctx0" brushRef="#br0" timeOffset="62145.2034">13163 14850 0,'33'0'0,"0"0"31,0 0-31,0-33 16,33 33-16,-32 0 16,-1-33-16,33 33 0,-33 0 15,0 0-15,0 0 0,0 0 16,0 0 0</inkml:trace>
  <inkml:trace contextRef="#ctx0" brushRef="#br0" timeOffset="62379.1886">13295 14982 0,'0'0'0,"0"33"0,0 0 16,33-33-1,0 0 1,1 0-16,-1 0 15,0 0-15,0 0 0,0 0 16,0-33-16,0 33 0,33-33 16,-33 33-16,0 0 15,0 0-15</inkml:trace>
  <inkml:trace contextRef="#ctx0" brushRef="#br0" timeOffset="62727.1853">14155 14453 0,'0'0'0,"0"-33"16,33 33-1,-33 33 32,0 0-47,0 0 16,0 0-16,0 0 0,33 0 15,-33 0-15,0 0 16,0 34-16,33-34 0,-33 0 16,0 0-16,0 0 0,0 0 15,0 0-15,34 0 16,-34 0-16,-34-33 47</inkml:trace>
  <inkml:trace contextRef="#ctx0" brushRef="#br0" timeOffset="64003.0843">8764 14916 0,'0'0'0,"-33"0"32,66 0 30,0 0-62,0 0 16,1 0-16,-1 0 15,0 0-15,0 0 0,0 0 16,0 0-16,0 0 0,0 0 16,0 0-16,0 0 0,0 0 15,0 0-15,0 0 16,0 0-1,-66 0 517,33 33-517,-33-33-15,33 33 0,-33-33 16</inkml:trace>
  <inkml:trace contextRef="#ctx0" brushRef="#br0" timeOffset="66386.9323">8500 16834 0,'-33'0'47,"66"33"-16,0-33-15,0 0-16,-33 33 16,33-33-16,0 0 15,0 0-15,-33 33 0,33-33 16,0 0-1,0 0-15,0 0 16,0-33-16,-33 0 16,34 33-16,-34-33 15,0 0-15,0 0 0,0 0 16,0 0-16,0 0 16,-34 33-16,34-33 15,-33 33-15,0-33 0,0 33 16,0 0-16,0 0 15,0 33-15,0-33 16,33 33-16,-33-33 0,0 33 16,33 0-16,-33-33 15,33 33-15,0 0 0,-33-33 16,33 33-16,0 0 0,0 0 16,0 0-16,0 0 15,0 0-15,33 1 16,-33-1-16,33 0 15,-33 0-15,33-33 0,-33 33 16,33 0-16,0 0 16,-33 0-16,33-33 0,-33 33 15,33-33-15,-33 33 0,33-33 16,0 0-16,0 33 16,0-33-1,1 0-15,-1 0 0,0 0 16,0 0-16,0 0 15,0 0-15,0-33 0,0 33 16,0 0-16,0 0 16,-33-33 46,-33 33 1016,33-33-1078</inkml:trace>
  <inkml:trace contextRef="#ctx0" brushRef="#br0" timeOffset="66860.9186">10286 16933 0,'0'33'78,"33"-33"-62,0 0-16,0 0 15,0 0-15,0 0 0,0 0 16,0 0-16,0 0 16,0 0-16,0 0 15,0 0-15,1 0 16</inkml:trace>
  <inkml:trace contextRef="#ctx0" brushRef="#br0" timeOffset="67143.883">10352 17132 0,'0'33'15,"0"0"1,33-33-16,0 0 16,0 0-1,0 0-15,0 0 16,0 0-16,0 0 15,0 0 1,0 0 0,1 0-1,-34 33 1</inkml:trace>
  <inkml:trace contextRef="#ctx0" brushRef="#br0" timeOffset="68203.8147">13758 16140 0,'0'0'0,"-33"33"62,0-33-62,0 0 0,0 33 16,-33 0-16,33-33 0,-33 33 16,0 0-16,32-33 15,-32 33-15,33-33 0,-33 33 16,0 0-16,33-33 15,-33 33-15,33-33 0,0 0 16,33 33-16,-33-33 0,33 33 16,33-33-1,0 0 1,0 33-16,0-33 0,0 0 16,33 0-16,0 0 0,33 0 15,-32 0-15,-1 0 0,0 0 16,0 0-16,0 0 0,0 0 15,-33 0-15,0 0 16,0 0-16,1 0 0,-1 0 16,-66 0-1,-1 34 1,1-34-16,0 33 0,0-33 16,-33 33-16,0 0 0,0-33 15,0 33-15,0 0 16,-1 0-16,1-33 0,0 33 15,33 0-15,-33-33 0,33 33 16,0-33-16,33 33 0,-33-33 16,33 33-16,33-33 31,0 0-15,0 0-16,33 0 0,-33 0 15,66 0-15,-33 0 0,1 0 16,32 0-16,-33-33 0,33 33 15,-33 0-15,0-33 0,1 33 16,-34 0-16,33-33 0,-33 33 16,33 0-16,-33 0 0,0-33 15,0 33-15,0 0 16,-66 0 31,0 0-32,33 33-15,-33-33 0</inkml:trace>
  <inkml:trace contextRef="#ctx0" brushRef="#br0" timeOffset="68559.7919">13395 17198 0,'0'33'63,"0"0"-63,33 0 15,-33 0-15,33 0 16,-33 33-16,0-33 0,33 1 16,-33-1-16,0 0 0,33-33 15,-33 33-15,0 0 16,0-66 15,0 0-15,33 0-16</inkml:trace>
  <inkml:trace contextRef="#ctx0" brushRef="#br0" timeOffset="68951.7681">13725 17165 0,'0'33'31,"0"0"-31,0 0 16,-33 33-16,33-33 15,-33 0-15,0-33 16,0 33-16,0 0 0,0 1 16,33-68 46,33 34-46,0 0-16,0 0 15,0 0 1,0 34-16,0-34 16,0 33-16,0-33 15,0 0 1,-33 33-16,34 0 16,-34-66 30</inkml:trace>
  <inkml:trace contextRef="#ctx0" brushRef="#br0" timeOffset="69151.7547">13990 17330 0,'33'0'0,"0"0"31,0 0-15,0 0 0,0 0-16,0 0 15,0 0-15,0 0 16,1 0-16</inkml:trace>
  <inkml:trace contextRef="#ctx0" brushRef="#br0" timeOffset="69359.7404">14122 17496 0,'0'33'32,"33"-33"-1,0 0-31,0 0 15,0-33 1,1 33 0,-1 0-16</inkml:trace>
  <inkml:trace contextRef="#ctx0" brushRef="#br0" timeOffset="69704.7197">14519 17297 0,'0'-33'0,"0"66"31,-33-33-31,33 33 16,0 0-16,0 0 16,0 0-1,0 0-15,0 1 16,0-1-16,33-33 15,0 0-15,0 0 16,0 0 0,0 0-16,0-33 15,-33-1 1,0 1-16,0 0 16,-33 0-1,33 0-15,-33 0 0,33-33 16,-33 33-16,0 0 0,0 0 15,0 0-15,0 0 0</inkml:trace>
  <inkml:trace contextRef="#ctx0" brushRef="#br0" timeOffset="70388.7246">13163 15908 0,'0'-33'16,"0"0"-16,0 0 15,0 0 1,0 0 0,33 33-1,0 0 1,0 0-16,0 33 15,0-33-15,0 33 16,1-33-16,-34 33 16,0 0-1,0 0 1,-34-33 0,1 0-16,0 0 15,0 0-15,0 0 16,0 0-16,0 0 15,0 0-15,0-33 0,0 33 16,0 0-16,0 0 0,0 0 16,0 0-16,-1-33 15,1 33-15,0 0 16,0 0-16,33 33 16,0 0-16,-33 0 15,33 0-15,0 0 16,33-33-16,-33 33 15,33 0-15,0-33 16,0 0-16,34 0 16,-34 0-16,0 0 15,33 0-15,-33 0 0,33 0 16,-33-33-16,0 33 0</inkml:trace>
  <inkml:trace contextRef="#ctx0" brushRef="#br0" timeOffset="70983.7317">16470 16239 0,'0'-33'15,"0"66"32,0 0-31,0 0-16,33 0 16,-33 0-16,0 0 0,0 0 15,33 0-15,-33 0 0,0 0 16,34 1-16,-34-1 15,0 0-15,0 0 16,-34-33 0</inkml:trace>
  <inkml:trace contextRef="#ctx0" brushRef="#br0" timeOffset="71298.7317">15974 16702 0,'0'0'15,"0"33"1,33-33-16,33 0 16,-32 0-16,32 33 15,0-33-15,0 0 16,0 0-16,33 0 0,-33 0 15,34 0-15,-1 0 0,0 0 16,-33 0-16,33-33 0,1 33 16,-34 0-16,0 0 0,0 0 15,0 0-15,-33 0 0,0-33 16,0 33-16,-66 0 31,0 0-31,0 33 0</inkml:trace>
  <inkml:trace contextRef="#ctx0" brushRef="#br0" timeOffset="71596.4814">16570 17198 0,'-34'0'15,"68"33"17,-34 0-32,0 0 15,0 0-15,0 0 16,33 0-16,-33 33 0,0-32 16,0-1-16,33 0 0,-33 0 15,0 0-15,0 0 0,33 0 16,-33 0-16,33-66 31</inkml:trace>
  <inkml:trace contextRef="#ctx0" brushRef="#br0" timeOffset="72012.4559">16900 17099 0,'0'33'16,"0"0"0,-33 0-16,33 0 15,-33 0-15,0 0 0,33 0 16,-33 0-16,0-33 0,33 33 16,-33-33-1,33 33-15,-33-33 16,66 0 46,0 33-62,0-33 16,0 34 0,0-34-16,-33 33 15,33-33-15,0 0 0,-33 33 16,33-33-16,-33 33 15,33-33-15</inkml:trace>
  <inkml:trace contextRef="#ctx0" brushRef="#br0" timeOffset="72267.4062">17297 16999 0,'0'0'0,"0"-33"16,33 66 15,-33 1-15,33-34-16,-33 33 15,33 0-15,0 0 16,-33 0-16,0 0 0,33 0 16,-33 0-16,0 0 0,34 0 15,-34 0-15,0 0 16,0 0-16</inkml:trace>
  <inkml:trace contextRef="#ctx0" brushRef="#br0" timeOffset="72499.3657">17595 17661 0,'0'0'0,"0"33"16</inkml:trace>
  <inkml:trace contextRef="#ctx0" brushRef="#br0" timeOffset="73115.3233">19083 16470 0,'33'0'16,"0"0"-1,0 0-15,0 0 0,0 0 16,1 0-16,-1 0 0,33 0 15,-33 0-15,33 0 0,-33-33 16,33 33-16,-33 0 0,0-33 16</inkml:trace>
  <inkml:trace contextRef="#ctx0" brushRef="#br0" timeOffset="73332.3716">19248 16702 0,'0'33'15,"34"-33"1,-34 33 0,33-33-16,0 0 0,0 0 15,0 0-15,0 0 0,0 0 16,0 0-16,0 0 15,0 0-15,0-33 0,0 33 0</inkml:trace>
  <inkml:trace contextRef="#ctx0" brushRef="#br0" timeOffset="73651.3481">20340 16007 0,'33'0'16,"0"33"15,-33 0-16,33 1-15,-33-1 0,33 0 16,0 33-16,-33-33 0,33 0 16,-33 0-16,33 33 0,-33-33 15,33 0-15,1-33 0,-34 33 16,33 0-16,0-33 16</inkml:trace>
  <inkml:trace contextRef="#ctx0" brushRef="#br0" timeOffset="73843.2767">21067 16338 0,'34'0'16,"-1"0"0,0 0-1,0 0-15,0 0 16,0 0-16,0 0 0,33 0 15,-33 0-15,0 0 16,0 0-16,0 0 0</inkml:trace>
  <inkml:trace contextRef="#ctx0" brushRef="#br0" timeOffset="74107.2596">21332 16173 0,'-33'0'0,"33"33"63,0 0-47,0 0-16,0 0 0,33 0 15,-33 0-15,0 0 0,33 0 16,-33 0-16,33 0 15,-33 0-15,33 1 16,0-34 0</inkml:trace>
  <inkml:trace contextRef="#ctx0" brushRef="#br0" timeOffset="74367.2429">22192 15842 0,'0'33'47,"0"0"-32,33 0-15,-33 0 0,33 0 0,-33 0 16,33 34-16,-33-34 15,0 0-15,33 33 0,-33-33 0,33 0 16,0 0 0,-33 0-16</inkml:trace>
  <inkml:trace contextRef="#ctx0" brushRef="#br0" timeOffset="74571.2304">22886 16206 0,'0'0'0,"34"0"16,-1 0-1,0 0-15,0 0 16,0 0-16,0 0 16,0 0-16,0 0 15,0 0-15,0-33 0,0 33 16,0 0-16,0-33 0</inkml:trace>
  <inkml:trace contextRef="#ctx0" brushRef="#br0" timeOffset="74812.2151">23085 15941 0,'-33'0'16,"33"33"0,0 0-1,0 0-15,0 0 16,0 1-16,33-1 0,-33 0 16,0 0-16,33 0 0,-33 0 15,33 0-15,-33 0 0,0 0 16</inkml:trace>
  <inkml:trace contextRef="#ctx0" brushRef="#br0" timeOffset="75155.1924">24143 15643 0,'0'-33'0,"0"66"31,0 1-15,33-1-16,-33 0 0,33 33 16,-33-33-16,33 0 0,-33 33 15,0-33-15,34 33 0,-34-33 16,0 34-16,0-34 0,0 0 16,0 0-16</inkml:trace>
  <inkml:trace contextRef="#ctx0" brushRef="#br0" timeOffset="75356.2399">24143 16305 0,'0'33'16,"33"-33"15,0 0-31,34 0 16,-34 0-16,0 0 15,33 0-15,-33 0 0,33-33 0,-33 33 16,33 0-16,-33 0 16</inkml:trace>
  <inkml:trace contextRef="#ctx0" brushRef="#br0" timeOffset="75725.1571">24242 16570 0,'0'0'16,"-33"33"-16,0-33 0,66 0 47,0 0-31,1 0-16,-1 0 0,-33 33 15,33-33-15,0 33 0,0 0 16,-33 0-1,-33 0-15,33 0 0,-33-33 16,33 33-16,0 0 0,-33 0 16,33 0-16,0 0 15,-33-33-15,33 33 16,33 1 15,0-34-31,0 0 16,0 0-16,0 0 15,0 0-15,0-34 16,0 1-16,0 33 16</inkml:trace>
  <inkml:trace contextRef="#ctx0" brushRef="#br0" timeOffset="75929.1434">24739 16570 0,'0'33'16,"0"0"-1,0 0-15,33 0 16,-33 0 0,0 0-16,0 0 0,0 0 15,0 0 1</inkml:trace>
  <inkml:trace contextRef="#ctx0" brushRef="#br0" timeOffset="76089.1327">24772 17165 0,'0'0'0,"0"33"16,33 0-16,0-66 62,-33 0-46</inkml:trace>
  <inkml:trace contextRef="#ctx0" brushRef="#br0" timeOffset="76577.1014">25764 16206 0,'33'0'16,"0"0"-1,0 0-15,0 0 0,0 0 16,0-33-16,0 33 0,0-33 16,0 33-16,1-33 0,-1 33 15,-33-34-15,33 34 0,-33-33 16,0 0-1,-33 33-15,33-33 16,-33 33-16,-1 0 16,1 0-1,0 0-15,33 33 32,0 0-32,0 0 15,0 1-15,0-1 0,33 0 16,-33 0-16,0 0 0,33 0 15</inkml:trace>
  <inkml:trace contextRef="#ctx0" brushRef="#br0" timeOffset="76853.084">26624 15412 0,'0'0'0,"0"-33"0,0 66 31,33 0-15,-33 0-16,0 33 15,33-33-15,-33 33 0,33-32 16,0 32-16,-33-33 15,33 33-15,0-33 0,0 0 16,-33 0-16,33 0 16,-33 0-16</inkml:trace>
  <inkml:trace contextRef="#ctx0" brushRef="#br0" timeOffset="77041.0724">26756 16107 0,'33'0'47,"0"0"-47,0-34 0,33 34 16,-33 0-16,1-33 0,32 33 16,-33 0-16,33 0 0,-33 0 15</inkml:trace>
  <inkml:trace contextRef="#ctx0" brushRef="#br0" timeOffset="77473.0707">27021 16371 0,'0'33'16,"33"-33"15,0 0-16,0 0-15,0 0 16,0 0-16,-33 33 16,0 0-1,0 0 1,0 0 0,0 1-16,0-1 31,33-33 0,-33 33-31,33-33 16,0 0-1,-33 33-15,33-33 0,-33 33 16,0 0-16,0 0 16,0 0-1,-33 0-15,0 0 16,0-33-16,0 0 15,0 0 1,33-33-16,0 0 0</inkml:trace>
  <inkml:trace contextRef="#ctx0" brushRef="#br0" timeOffset="77648.0324">27550 16239 0,'33'0'16,"0"33"0,0-33-16,-33 33 0,0 0 15,33 0-15,-33 0 16,0 0-16,0 0 16</inkml:trace>
  <inkml:trace contextRef="#ctx0" brushRef="#br0" timeOffset="77827.0227">27781 16933 0,'0'0'0,"0"33"0,0 0 16,33-33-16,-33-33 62</inkml:trace>
  <inkml:trace contextRef="#ctx0" brushRef="#br0" timeOffset="78386.987">28343 16040 0,'-33'0'16,"66"0"15,1 0-31,-1 0 16,0 0-16,0 0 0,0 0 15,33 0-15,-33 0 16,0 0-16,0-33 16,-33 0-1,0 0-15,0 0 16,-33 33-16,33-33 0,-33 33 16,0-33-16,0 33 15,33 33 16,0 0-15,0 0-16,0 0 16,0 0-16,0 0 0,0 34 15,33-34-15,-33 0 0,0 0 16,33-33-16</inkml:trace>
  <inkml:trace contextRef="#ctx0" brushRef="#br0" timeOffset="78558.9851">29071 16107 0,'0'0'0,"33"0"15,-33-34 1,33 34 0,0 0-1,0 0-15,0 0 16</inkml:trace>
  <inkml:trace contextRef="#ctx0" brushRef="#br0" timeOffset="78707.9648">29435 16107 0,'33'0'16,"0"0"15,0 0-15,0 0-1,0 0-15,0 0 16</inkml:trace>
  <inkml:trace contextRef="#ctx0" brushRef="#br0" timeOffset="79052.9901">30063 16040 0,'33'0'0,"0"0"16,-33 33-16,34-33 16,-1 0-16,0 0 15,0 0-15,0 0 16,0 0-16,0-33 16</inkml:trace>
  <inkml:trace contextRef="#ctx0" brushRef="#br0" timeOffset="82611.716">7805 16768 0,'0'0'0,"0"-33"32,0 66 15,0 0-47,0 0 15,0 0 16,-33-33-31,33 33 16,-33-33-16,0 0 16,0 0-1,0 0-15,0 0 16,0 0-16,0 0 16,33-33-16,-33 33 0,-1-33 15,1 33-15,33-33 16,-33 0-16,0 33 15,33-33 1,-33 33-16,0 0 31,0 0-15,0 0 0,33 33-16,-33-33 15,33 33 1,0 0-16,0 0 15,33-33 1,-33 33-16,33-33 16,0 33-16,0-33 0</inkml:trace>
  <inkml:trace contextRef="#ctx0" brushRef="#br0" timeOffset="83151.6798">7871 17132 0,'33'0'16,"-33"33"15,0 0-15,0 0-1,0 0 1,0 0 0,-33-33-16,33 33 0,-33-33 15,0 0-15,0 0 16,0 0-16,0 0 0,0 0 15,0-33-15,0 0 16,0 33-16,0-33 16,0 33-1,33-33 1,-34 33 0,34 33 15,0 0-31,-33-33 15,33 33-15,0 0 0,0 0 16,0 0 0</inkml:trace>
  <inkml:trace contextRef="#ctx0" brushRef="#br0" timeOffset="83980.3888">4928 16768 0,'0'0'0,"-33"0"0,0-33 0,0 33 16,33-33-16,-33 33 15,33-33-15,0 0 16,0 0 0,0 0-16,0-1 15,33 34 1,0 0 0,0 0-16,0 0 15,-33 34-15,33-34 0,0 33 16,-33 0-16,33 0 0,-33 0 15,33 0-15,-33 0 0,0 0 16,0 0-16,0 0 0,0 0 16,-33 0-16,33 0 0,-33 0 15,0 1-15,33-1 16,-33 0-16,0-33 0,0 0 16,0 0-1,0 0-15,33-33 16,0 0-16,0-1 15,0 1 1,33 0-16,0 0 16,0 33-16,-33-33 0,33 33 15,0 0-15,0 0 16,0 33 0,0-33-16,-33 33 0,33 0 15,0 0-15,-33 1 16,0-1-16,33-33 0,-33 33 15,33-33-15,-33 33 0,0 0 32</inkml:trace>
  <inkml:trace contextRef="#ctx0" brushRef="#br0" timeOffset="84184.3763">5457 17033 0,'33'0'94,"0"-34"-78</inkml:trace>
  <inkml:trace contextRef="#ctx0" brushRef="#br0" timeOffset="84608.4018">5655 16702 0,'0'-33'47,"34"33"-16,-1 0-31,0 0 0,0 0 16,0-33-16,0 33 0,0 0 15,0 0-15,0 0 16,0 0-1,-33 33-15,33 0 16,-33 0 0,33 0-16,-33 0 15,33 0-15,-33 0 16,0 0-16,0 0 16,0 0-16,0 0 0,0 1 15,33-1-15,-33 0 16,0 0-16,0 0 15,34 0-15,-34 0 16</inkml:trace>
  <inkml:trace contextRef="#ctx0" brushRef="#br0" timeOffset="84840.3341">5821 17033 0,'-33'0'15,"66"0"17,0 0-17,0 0-15,0-34 16,0 34-16,0-33 0,0 33 15,0 0-15,0 0 0,0 0 16,1-33-16</inkml:trace>
  <inkml:trace contextRef="#ctx0" brushRef="#br0" timeOffset="85151.3123">6284 16735 0,'0'-33'31,"0"66"1,0 0-17,33 0-15,-33 0 0,33 0 16,-33 0-16,0 0 0,33 0 15,-33 0-15,0 1 0,33-1 16,-33 0-16,0 0 0,33 0 16,-33 0-16</inkml:trace>
  <inkml:trace contextRef="#ctx0" brushRef="#br0" timeOffset="86103.2523">2051 15842 0,'0'0'0,"0"-33"16,0 0-1,0 0 1,0 0-1,0 0 1,0-1-16,-34 34 16,34-33-16,-33 33 15,0 0-15,0 0 16,33 33-16,-33-33 0,0 34 16,33-1-16,-33 0 0,33 0 15,-33-33-15,33 33 0,0 0 16,0 0-16,0 0 0,0 0 15,0 0 1,33 0 0,0-33-16,0 0 15,0 0 1,0 0-16,0 0 16,0 0-16,-33 33 46,-33-33-30,33 33-16,-33-33 16,33 34-16,0-1 0,-33-33 15,33 33-15,0 0 0,-33-33 16,33 33-16,0 0 16,0 0-16,33 0 15,0 0 1,0-33-16,0 0 15,1 0-15,-1 0 16,0 0-16,0-33 0,0 33 16,0-33-16</inkml:trace>
  <inkml:trace contextRef="#ctx0" brushRef="#br0" timeOffset="87257.1784">2447 16173 0,'0'0'16,"33"33"-16,1-33 15,-1 0 17,-33-33-32,33 0 15,-33 0-15,0-1 0,0 1 16,0 0-16,0 0 0,0 0 16,33 33-16,-33-33 15,0 66 16,33 0-31,-33 0 16,33 0-16,0 0 16,-33 1-16,33-1 0,0 0 15,0 0-15,0-33 0,0 33 16,0-33 0,0-33-16,1 33 15,-34-33-15,0 0 0,0 0 16,0-34-16,0 34 0,0-33 15,0 33-15,-34-33 16,34 0-16,-33 33 0,0-33 16,0 32-16,0 1 0,0 0 15,33 0-15,-33 33 0,33-33 16,0 66 15,0 0-31,0 0 0,33 0 16,-33 34-16,33-34 0,0 33 15,0-33-15,0 33 16,0-33-16,1 0 0,-1 33 16,0-33-16,0 1 15,0-34-15,0 0 16,0 0-16,-33-34 16,33 1-16,0 0 0,-33 0 15,0 0-15,0 0 0,0 0 16,0 0-16,0 0 15,0 0-15,-33 0 16,0 33 0,33 33-1,-33-33-15,33 33 0,0 0 16,0 0-16,0 0 0,33 0 16,-33 0-16,33 0 15,0 0-15,0-33 16,0 0-16,0 0 15,0 0-15,-33-33 16,0 0-16,0 0 16,34 0-16,-34 0 0,0 0 15,0 0-15,33 0 0,-33 0 16,0 0 0,0 0-16,33 33 15,0 0 1,0 0-16,0 0 15,0 33-15,0-33 0,-33 33 16,33-33-16,0 33 0,0-33 16,0 0-16,-33 33 15,0-66 32,-33 33-47,33-33 16,0 0-16,0 0 0,0-1 15,0 1-15,0 0 0,0-33 16,0 33-16,0 0 0,33 0 16,-33 66 15</inkml:trace>
  <inkml:trace contextRef="#ctx0" brushRef="#br0" timeOffset="89812.0774">2084 17595 0,'0'0'0,"-33"-33"0,33 0 16,0 0-16,0-1 16,0 1-16,0 0 15,0 0-15,0 0 32,33 33-32,0 0 15,0 0-15,0 33 0,0-33 16,0 0-16,0 33 0,0-33 15,-33 33-15,33-33 16,0 0-16,-33 33 0,0 1 16,33-34-16,-33-34 31,0 1-31,0 0 16,0-33-16,0 33 0,0 0 15,0 0-15,0 0 16,0 0-1,33 33 1,-33 33-16,33-33 16,-33 33-16,34-33 0,-34 33 15,33 0-15,0-33 16,0 33 0,0-33-1,0 0 1,-33-33-1,0 0-15,0 0 16,0 0-16,0 0 0,0 0 16,0 0-16,0 66 62,33-33-62,-33 33 16,33-33-16,-33 33 0,33-33 15,-33 33-15,33-33 0,-33 33 16,33-33-16,0 0 16,0 0-1,-33-33-15,0 0 16,0 0-16,0 0 16,0 0-16,0 0 15,0 0-15,0-1 0,0 1 16,0 66 31,33-33-32,-33 34-15,34-34 0,-1 33 16,0 0 0,0 0-16,0-33 15,0 0 16,-33-33-31,0 0 16,0 0-16,0-1 16,0 1-16,0 0 0,0 0 15,0 0-15,0 0 16,33 33 15,0 0-31,-33 33 16,33-33-1,0 33-15,0-33 0,0 0 16,-33 33 0,33-33-1,-33-33 1,0 0-16,0 0 16,0 0-16,0 0 15,0 0 16,34 33-15,-1 33 0,0-33-1,-33 33-15,33-33 16,0 0 0,0 0-16,0 0 15,0 0-15,-33-33 16,33 33-1,-33-33-15,0 0 16,0 0-16,0 0 16,0 0-1,0 0 1,0 66 31,33-33-47,-33 33 0,33-33 15,-33 33-15,33-33 16,0 0-16,0 0 16,1 0-16,-1 0 15,0 0-15,-33-33 16,0 0-16,0 0 16,0-34-16,0 34 15,-33 0 1,33-33-16,-33 33 0,-1 0 15,34 0-15,-33 0 16,0 33-16,33-33 0,-33 33 16,33-33-16,0 66 15,33 0 1,-33 0-16,33 0 16,-33 0-16,33 0 15,1 0-15,-34 0 0,33 0 16,0 0-16,-33 0 0,33-33 15,-33 34-15,33-34 0,0 0 47,-33-34-47,0 1 16,0 0-16,0 0 0,33 33 16,-33-33-16,0 0 15,33 0-15,-33 0 16,33 33-16,0 0 15,0 0-15,0 0 16,0 0-16,0 33 16,1 0-16,-34 0 15,0 0 1,0 0 0,-34-33-1,34 33-15,-33-33 0,0 0 16,0-33-1,33 0-15,0 0 16,0 0 0,33 0-1,0 33-15,-33-33 0,33 0 16,1 0-16,-1 33 0,-33-33 16,33 0-16,0 33 0,0-33 15,-33 0-15,33 33 16,-66 0 31,33 33-32,0 0 1,0 0-16,0 0 16,0 0-16,33 0 15,-33 0 1,33-33-16,0 0 15,0 0 1,0-33-16,-33 0 16,0 0-1,33 33-15,-33-33 0,0 0 16,0 0-16,33 33 0,-33-33 16,0-1-16,0 1 15,0 0 1,33 33-1,0 0 1,1 0-16,-1 0 16,0 0-16,0 0 15,-33 33-15,33-33 0,0 33 16,-33 1 0,0-68 62,0 1-63,-33 33-15,33-33 16,0 0-16,0 0 0,0 0 0,33 33 16,-33-33-16,33 0 15</inkml:trace>
  <inkml:trace contextRef="#ctx0" brushRef="#br0" timeOffset="98786.7718">19778 17363 0,'0'33'63,"0"0"-47,0 0-16,0 1 0,33-1 15,-33 0-15,0 0 16,0 0-16,0 0 0,0 0 15,33 0-15,0-33 16,0 0 0,0 0-16,0 0 15,0-33-15,0 33 0,33-33 16,-33 0-16,34 0 0,-34 33 16,33-33-16,0 33 15,-33-33-15,33 33 0,-33-33 16,33 33-16,-33 0 0,1 0 15,-1 0-15,0 0 0,0 0 16,0 0-16,-66 0 63</inkml:trace>
  <inkml:trace contextRef="#ctx0" brushRef="#br0" timeOffset="99141.7494">20505 17297 0,'33'0'31,"0"33"-31,0-33 0,1 0 16,-1 0-16,0 0 15,0 0-15,33 0 0,-33 33 16,0-33-16,0 33 0,0-33 16,0 0-16,-33 33 0,33 0 15,-33 1-15,0-1 16,0 0-16,0 0 0,-33 0 15,33 0-15,-33 0 16,0 0-16,0 0 16,0-33-1,33-33 1</inkml:trace>
  <inkml:trace contextRef="#ctx0" brushRef="#br0" timeOffset="99528.7261">21332 17198 0,'0'0'0,"33"0"31,-33-33-15,33 33-16,0 0 15,0 0-15,0 0 16,0 0-16,1 0 16,-1 33-16,0-33 0,-33 33 15,33 0-15,-33 0 0,0 0 16,0 0-16,-33 0 16,33 0-16,-33 34 0,0-34 15,33 0-15,0 0 16,0 0-16,33-33 31,0 0-15,0 0-16,0-33 0,0 33 15,33 0-15,-33-33 16,0 33-16,0 0 0,0-33 16</inkml:trace>
  <inkml:trace contextRef="#ctx0" brushRef="#br0" timeOffset="100044.694">21398 16900 0,'0'0'0,"-66"33"0,33 33 0,0 1 16,0-1-16,33 0 0,-33 0 16,33 0-16,0 0 0,0 0 15,0 1-15,0-1 0,0 0 16,0 0-16,33 0 0,0-33 15,-33 33-15,66-32 16,-33-1-16,0 0 0,33 0 16,0 0-16,1-33 0,-1 33 15,0-33-15,0 0 0,0 0 16,0-33-16,0 33 0,-32-33 16,32 0-16,-33 0 0,33-34 15,-33 34-15,0-33 0,0 33 16,-33-33-16,33 0 0,0 0 15,-33 0-15,0-34 0,0 34 16,0-33-16,-33 33 0,0-33 16,0 32-16,0 1 15,0 0-15,0 0 0,-33 33 16,33 0-16,-34 0 0,1 33 16,33 0-16,-33 0 15,0 0-15,0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0.29586" units="1/cm"/>
          <inkml:channelProperty channel="Y" name="resolution" value="28.44444" units="1/cm"/>
          <inkml:channelProperty channel="T" name="resolution" value="1" units="1/dev"/>
        </inkml:channelProperties>
      </inkml:inkSource>
      <inkml:timestamp xml:id="ts0" timeString="2020-11-11T09:38:07.24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5192 3175 0,'0'33'94,"0"0"-79,0 0-15,0 33 0,0-33 16,0 34-16,0-1 0,0 0 15,0 0-15,0 0 0,34 33 16,-34-32-16,33-34 0,-33 33 16,33 0-16,-33 0 0,33-33 15,0 0-15,0 33 0,0-33 16,33 0-16,-33-33 0,0 34 16,0-34-16,0 0 0,34 0 15,-34-34-15,0 1 0,0 33 16,0-66-16,0 33 0,0-33 15,0 33-15,0-33 16,-33 0-16,0 0 0,0-1 16,0 1-16,0 0 0,-33-33 15,33 33-15,-33 0 0,0-1 0,33 34 16,-33-33-16,33 33 0,-33 0 16,33 0-16,0 0 15,-33 33-15,33-33 0,0 66 16,33 0-1,-33 0-15</inkml:trace>
  <inkml:trace contextRef="#ctx0" brushRef="#br0" timeOffset="1259.605">6350 3671 0,'33'0'0,"-33"-33"16,-33 33 0,33 33-1,-33-33-15,33 33 0,-33-33 16,33 33-16,0 0 16,0 0-16,0 0 15,33 1-15,0-1 16,-33 0-16,33 0 0,0 0 15,0 0-15,0 0 0,0-33 16,0 33-16,1 0 0,-1 0 16,0-33-16,-33 33 0,0 0 15,0 0-15,-33-33 32,0 0-32,-1 0 15,1-33-15,33 0 0,0 0 16,0 0-16,0 0 0,0-33 15,33 33-15,1-33 16,-1 33-16,0-34 0,33 34 16,-33 0-16,33 33 0,-33-33 15,33 0-15,-33 33 0,0 0 16,0 0-16,1 33 0,-1 0 16,-33 0-16,33 0 15,-33 1-15,0-1 0,0 0 16,0 0-16,33 0 0,-33 0 15,0 0-15,0-66 32,33 33-32,-33-33 15,0 0-15,33 33 16,-33-33-16,0 0 16,33 33-16,0 0 15,0 0 1,0 33-16,-33 0 15,33-33-15,-33 33 16,33-33-16,-33 33 0,33-33 16,0 0-16,1 0 15,-1 0-15,0-33 0,0 33 16,0-33-16,0 33 16,0-33-16,0 0 0,0 0 0,0 33 15,-33-34-15,33 34 16,0-33-16,0 66 31,1 1-15,-1-1-1,0 0-15,0-33 0,0 33 16,33-33-16,0 33 0,0-33 16,0 0-16,1 0 0,32 0 15,-33 0-15,33-33 0,-33 33 16,0-33-16,1 33 0,-34-33 15,0 0-15,0-1 16,-33 1-16,0 0 0,-33 0 16,0 33-16,-34 0 15,34 0-15,-33 0 0,33 0 16,0 0-16,0 0 0,0 33 16,0 0-16,0 0 0,33 1 15,0-1-15,0 0 16,33 0-16,0-33 15,0 0-15,0 0 16,0 0-16,0-33 0,0 0 16,0 33-16,0-33 0,1 33 15,-34-34-15,33 34 0,0 0 47,-33 34-31,0-1-16,0 0 0,0 0 15,0 33-15,0 0 0,0 0 16,33 0-16,-33 34 0,0-1 16,33-33-16,0 33 0,-33-33 15,33 34-15,0-34 0,0 0 16,-33 0-16,33 0 0,-33-33 16,0 0-16,33 0 0,-33 0 15,-33-33 1,0 0-16,-33 0 0,0-33 15,0 0-15,-34-33 0,1 33 16</inkml:trace>
  <inkml:trace contextRef="#ctx0" brushRef="#br0" timeOffset="1430.5944">7772 3208 0,'0'0'0,"0"-33"0,0 0 15,0 0-15,0 0 0,-33 0 16,66 33 15,-33 33-31,33-33 16</inkml:trace>
  <inkml:trace contextRef="#ctx0" brushRef="#br0" timeOffset="1963.5597">11807 3737 0,'-33'0'16,"33"-33"0,0 0-1,-33 33-15,33-33 16,0 0-16,33 33 15,-33-33-15,33 33 0,0-33 16,0 33-16,0 0 0,0 0 16,0 0-16,34 33 0,-34-33 15,0 33-15,0 0 0,0 0 16,-33 33-16,0-33 0,0 0 16,0 34-16,-33-34 0,0 0 15,0 0-15,0 0 0,33 0 16,-34 0-16,1 0 15,66-33 17,1 0-32,32 0 15,-33 0-15,33 0 0,0-33 16,-33 33-16,33 0 0,-33-33 16,33 33-16,-32-33 0,-1 0 15</inkml:trace>
  <inkml:trace contextRef="#ctx0" brushRef="#br0" timeOffset="2346.535">11873 3241 0,'0'0'0,"-66"33"0,0 33 15,33 1-15,-33 32 0,33-33 16,0 33-16,33 0 0,0 1 16,0-1-16,33 0 0,0 0 15,33 0-15,0-32 0,0-1 16,0 0-16,33-33 0,1 0 16,-1 0-16,0-33 0,0 0 15,1-33-15,-1 0 0,-33 0 16,0-33-16,0 0 0,0-1 15,-33-32-15,1 0 0,-1 0 16,-33 0-16,0-34 0,-67 34 16,34-33-16,-66 33 0,0 32 15,0 1-15,-1 0 0,1 33 16,0 0-16,0 33 0,33 0 16,0 0-16,32 33 0,1 33 15,0-33-15</inkml:trace>
  <inkml:trace contextRef="#ctx0" brushRef="#br0" timeOffset="2678.5145">14519 3671 0,'33'0'31,"-33"33"-15,33 0-1,-33 0-15,0 0 16,33 0-16,0 1 16,-33-1-16,0 0 15,33 0-15</inkml:trace>
  <inkml:trace contextRef="#ctx0" brushRef="#br0" timeOffset="2846.5335">14552 3274 0,'0'0'0,"0"-33"0,-33 0 0,0 0 15,33 0 1,0 66 0,0 0-1</inkml:trace>
  <inkml:trace contextRef="#ctx0" brushRef="#br0" timeOffset="3209.4803">14850 3539 0,'0'0'0,"0"33"0,33-33 16,-33 33-16,33-33 0,0 33 31,0 0-31,-33 0 15,0 0-15,33-33 16,-33 33-16,33 0 0,-33 0 31,33-33-15,-33-33-16,0 0 16,0 0-16,33 33 15,-33-66-15,33 33 0,0 0 16,-33 0-16,34 0 0,-1 0 15,0 0-15,0 33 16,0 0-16,0 33 16,0-33-16,0 33 0,0 0 15,0 0-15,0 0 0,0 0 16,-33 0-16,33 0 16,0-33-16,-33 33 0</inkml:trace>
  <inkml:trace contextRef="#ctx0" brushRef="#br0" timeOffset="3462.4639">17231 3010 0,'0'0'0,"33"0"0,0 0 16,0 0-16,0 0 15,-33 33-15,0 0 16,33 0-16,-33 0 16,0 33-16,33-33 0,-33 0 15,0 33-15,0 1 0,0-34 16,33 0-16,-33 0 0,0 0 16,0 0-16</inkml:trace>
  <inkml:trace contextRef="#ctx0" brushRef="#br0" timeOffset="3847.439">16834 2943 0,'0'0'16,"-33"100"-16,0-1 0,33 0 0,0 33 16,33-32-16,0-1 0,33 0 15,0-33-15,1 33 0,-1-32 16,0-1-16,33-33 16,0 33-16,-33-33 0,34-33 15,-1 0-15,-33 0 0,0 0 0,33 0 16,-66-33-16,34-33 15,-1 33-15,-33-33 0,33-34 16,-66 1-16,33 0 0,-33 0 16,0-34-16,-33 34 0,-33-33 15,0 33-15,0-1 0,-34 1 16,1 33-16,-33 0 0,-1 33 16,1 0-16,0 33 0,0 0 15,-1 33-15</inkml:trace>
  <inkml:trace contextRef="#ctx0" brushRef="#br0" timeOffset="4822.3765">7574 6879 0,'0'0'16,"0"-33"-16,0 0 0,0 0 0,0 0 15,0 0 1,0 66-1,0 0 1,0 0-16,0 0 0,0 33 16,33 0-16,-33 1 0,0-1 15,33 33-15,-33-33 0,33 0 16,-33 33-16,33-66 0,0 34 16,0-34-16,-33 0 0,33 0 15,0-33-15,0 0 16,0-33-16,-33 0 15,34-33-15,-1 32 0,-33 1 16,33 0-16,-33 0 0,0 0 16,33 33-1,0 0 1,-33 33-16,33 0 0,-33 0 16,33 0-16,-33 1 0,33-1 15,0 0-15,-33 0 0,33 0 16,0 0-16,0-33 15,0 0-15,0 0 0,1-33 16,-1 0-16,0 0 16,0 0-16,0 0 0,0-1 15,-33 1-15,33-33 0,0 66 16,-33-33-16,33 0 16,0 33-1,-33 33 1,33 0-16,0 0 15,-33 0-15,33 0 16,0 1-16,1-34 16,-1-34-1,-33 1 1,0 0-16,0 0 0,0 0 16</inkml:trace>
  <inkml:trace contextRef="#ctx0" brushRef="#br0" timeOffset="4978.368">8566 6813 0,'0'0'0,"-33"-33"0,0 0 16,33 0-16,-33 33 0,33-33 15,-33 33-15,33-33 0,-33 33 16,33 33 15,0 0-31,0 0 16</inkml:trace>
  <inkml:trace contextRef="#ctx0" brushRef="#br0" timeOffset="5542.3298">7607 8500 0,'0'0'0,"0"-33"0,0 0 15,0 0-15,0-1 16,0 1-16,0 0 15,33 0-15,0 33 16,0 0 0,0 0-16,0 0 0,0 33 15,0 0-15,0 0 16,-33 1-16,33-1 0,-33 0 16,34 33-16,-34-33 0,0 0 15,33 0-15,-33 0 16,0-66 15,0 0-31,0 0 0,0-33 16,33 33-16,-33-33 0,0 32 15,33-32-15,-33 33 0,0 0 16,33 33-16,-33-33 0,33 33 16,0 0-16,-33 33 15,33-33-15,0 33 0,-33 0 16,33 0-16,-33 34 0,33-34 15,-33 0-15,33 0 0,-33 0 16,33 0-16,-33 0 0,33 0 16</inkml:trace>
  <inkml:trace contextRef="#ctx0" brushRef="#br0" timeOffset="5742.3172">8500 8367 0,'33'0'16,"0"0"0,0 0-1,0 0-15,0 0 0,0 0 16,0 0-16,0 0 16,33 0-16,1 0 0,-34 0 15,33 0-15,-33 0 0,0 0 16,0-33-16,0 33 15</inkml:trace>
  <inkml:trace contextRef="#ctx0" brushRef="#br0" timeOffset="5967.3036">8963 8169 0,'33'0'16,"0"33"-16,0 0 15,0-33 1,0 33-16,0 0 0,0 0 16,-33 0-16,33 1 15,-33-1-15,0 0 16,0 0-16,0 0 16,-33-33-16,33 33 0,-33 0 15,0-33-15</inkml:trace>
  <inkml:trace contextRef="#ctx0" brushRef="#br0" timeOffset="6419.2738">9723 8169 0,'34'0'0,"-1"0"15,-33-33-15,33 33 31,0 0-31,0 0 0,0 0 16,0 0-16,0 33 16,0-33-16,0 33 0,0-33 15,0 33-15,0 0 0,-33 0 16,33 0 0,-33 0-1,-33-33-15,0 0 16,0 0-1,0 0-15,0-33 0,0 33 16,0-33-16,-33 0 0,33 33 16,0-33-16,33 0 0,-33 33 15,0-33-15,-1 33 16,1 0-16,0 33 16,33 0-16,-33-33 0,33 33 15,-33 0-15,33 0 0,0 0 16,0 1-16,0-1 15,0 0-15,33-33 0,-33 33 16,33-33-16,0 0 0,0 0 16,1 0-16,-1-33 0,0 0 15</inkml:trace>
  <inkml:trace contextRef="#ctx0" brushRef="#br0" timeOffset="6918.2872">12270 6615 0,'0'0'0,"0"-33"0,0-1 15,0 1-15,0 0 0,-33 33 16,0 0-16,0 0 15,33 33-15,-66 0 0,33 1 16,0 32-16,-1 0 0,-32 0 16,33 0-16,0 33 0,33-33 15,-33 34-15,33-1 0,0 33 16,0 0-16,0-32 0,0-1 16,33 33-16,0-33 0,0 34 15,33-34-15,-32 33 0,32-33 16,33 1-16,-33-1 15,0 0-15,0-33 0,0 0 16,34 1-16,-34-34 0,0 0 16,-33-33-16,33 0 15,-33-33-15</inkml:trace>
  <inkml:trace contextRef="#ctx0" brushRef="#br0" timeOffset="7194.2241">12766 7342 0,'0'0'0,"33"-33"0,0 33 16,0 0-1,0 0 1,-33 33-16,34 0 15,-34 33-15,33-33 0,0 1 16,-33 32-16,33-33 0,-33 33 16,33-33-16,-33 0 0,33 0 15,-33 33-15,33-33 16</inkml:trace>
  <inkml:trace contextRef="#ctx0" brushRef="#br0" timeOffset="7407.2119">13494 7441 0,'0'0'0,"33"0"16,0 0 0,0 0-16,0 0 0,0 0 15,0 0-15,0 0 0,33 0 16,-33 0-16,34-33 15,-1 33-15,-33 0 0,0 0 16,33 0-16,-33-33 0,0 33 16,0 0-16,0 0 0</inkml:trace>
  <inkml:trace contextRef="#ctx0" brushRef="#br0" timeOffset="7645.2347">13858 7144 0,'-34'0'0,"34"33"47,0 0-47,34 0 16,-34 0-16,33 0 0,-33 0 15,33 33-15,-33-33 0,33 34 16,0-34-16,-33 33 0,0-33 15,33 0-15,-33 0 0,33-33 16</inkml:trace>
  <inkml:trace contextRef="#ctx0" brushRef="#br0" timeOffset="7960.1756">15809 6615 0,'0'0'0,"33"0"0,-33-33 15,0 66 16,33 0-31,-33 0 16,0 33-16,0-33 0,33 0 16,-33 33-16,33-33 0,-33 33 15,33 1-15,-33-1 0,0-33 16,33 33-16,-33-33 0,0 0 16,0 0-16,0 0 0</inkml:trace>
  <inkml:trace contextRef="#ctx0" brushRef="#br0" timeOffset="8175.1617">15544 7375 0,'0'0'0,"0"33"16,33-33-1,0 0-15,34 0 16,-1 0-16,0 0 0,0 0 15,33 0-15,-33 0 0,1 0 16,32-33-16,-33 33 0,0 0 16,0 0-16,0 0 0,0 0 15,-32 0-15</inkml:trace>
  <inkml:trace contextRef="#ctx0" brushRef="#br0" timeOffset="8570.1475">16107 7706 0,'0'0'16,"0"33"-16,0 0 0,0 0 16,0 0-16,0 0 15,33 0-15,-33 1 0,33 32 16,-33-33-16,0 0 15,33 0-15,0 0 16,0-33 0,-33-33-16,33 33 0,-33-33 15,33 0-15,-33 0 0,33 0 16,-33 0-16,33-1 0,-33 1 16,33 33-16,-33-33 0,33 0 15,0 33 1,0 0-1,1 33-15,-1 0 16,0 0-16,0 1 16,0-1-16,0 0 15,-33 0-15,0 0 16,33-33-16,-33 33 0</inkml:trace>
  <inkml:trace contextRef="#ctx0" brushRef="#br0" timeOffset="8918.1187">16470 6152 0,'0'0'0,"0"-34"16,-33 1-16,33 0 15,33 33-15,0 0 0,0 33 16,1 0-16,-1 1 16,33-1-16,0 33 0,0 0 15,0 33-15,0 0 0,0-32 16,1 65-16,-1-33 0,0 0 16,-33 34-16,33-1 0,-33 0 15,33-33-15,-33 34 0,0-34 16,1 0-16,-1 33 0,0-32 15,-33-34-15,0 33 16,0-33-16,0 33 0,0-33 16,-33-32-16,0-1 0,-1 0 15,1-33-15</inkml:trace>
  <inkml:trace contextRef="#ctx0" brushRef="#br0" timeOffset="9608.0694">17231 6085 0,'0'0'0,"0"-33"16,0 0 0,0 0-16,33 0 15,0 33 1,0-33 0,0 33-16,0 0 15,0 33-15,0-33 16,1 33-16,-1 0 0,0-33 15,-33 33-15,33 0 16,-33 0-16,33 1 0,-33-1 16,0 0-16,-33-33 47,33-33-47,0 0 0,0-1 15,0 1-15,0 0 0,0 0 16,0 0-16,0 0 0,0 0 15,33 0-15,0 33 0,0-33 16,0 33-16,0 0 16,0 0-16,0 0 0,0 33 15,0 0 1,1 0-16,-1 0 0,0 33 16,-33-33-16,33 0 15,-33 1-15,0-1 16</inkml:trace>
  <inkml:trace contextRef="#ctx0" brushRef="#br0" timeOffset="9947.066">18653 6780 0,'33'33'15,"0"-33"1,33 0-16,-33 0 16,34 0-16,-34 0 0,33 0 15,-33 0-15,33 0 16,-33 0-16,0 0 0,0 0 16</inkml:trace>
  <inkml:trace contextRef="#ctx0" brushRef="#br0" timeOffset="10151.067">18719 7011 0,'0'0'0,"33"0"16,0 0-16,0 0 0,1 0 15,-1 0-15,0 0 16,33 0-16,-33 0 0,33 0 16</inkml:trace>
  <inkml:trace contextRef="#ctx0" brushRef="#br0" timeOffset="10825.9922">20604 6714 0,'0'0'0,"0"33"0,34-33 0,-34 33 15,33-33-15,-33 33 16,33-33-16,0 0 0,0 0 16,0 0-16,0 0 0,33 0 15,-33 0-15,0-33 16,0 33-16,0-33 0,0 0 16,1 0-16,-1 0 15,0 0-15,-33 0 0,33-1 16,-33 1-16,0 0 0,0 0 15,0 0-15,-33 0 16,0 33-16,0 0 0,-1 0 16,1 0-16,0 0 0,-33 0 15,33 0-15,0 33 16,0 0-16,-33 0 0,33 0 16,-33 0-16,33 1 0,-1 32 15,1-33-15,0 0 0,33 0 16,-33 0-16,33 33 0,0-33 15,0 0 1,33 0-16,-33 0 0,33 0 16,-33 1-16,33-1 0,1 0 15,-1 0-15,0-33 0,0 33 16,0-33-16,0 33 16,0-33-16,0 0 0,0 0 15,0 0-15,33 0 0,-33 0 16,0 0-16,1 0 0,32 0 15,-33 0-15,33 0 0,-33 0 16,0 0-16,0 0 0,0-33 16,0 33-16,0 0 0,0 0 15,0 0 1</inkml:trace>
  <inkml:trace contextRef="#ctx0" brushRef="#br0" timeOffset="11690.9354">22291 9492 0,'0'0'0,"0"-33"16,0 66 15,0 0-15,0 33-16,33-33 0,-33 33 15,33 1-15,-33-1 0,33 33 16,0-33-16,-33 0 0,34 0 16,-1 0-16,-33 1 0,33-1 15,-33 0-15,0-33 0,0 0 16,-33-33-16</inkml:trace>
  <inkml:trace contextRef="#ctx0" brushRef="#br0" timeOffset="12181.9873">21332 10087 0,'33'0'16,"33"33"-16,0-33 15,34 0-15,32 0 16,0 0-16,0 0 0,34 0 16,-1-33-16,1 33 0,-1-33 15,-33 33-15,1-33 0,-1 33 16,-33-33-16,0 0 0,-33 33 16,-33-33-16,1 0 0,-34-33 15,0 33-15,0-34 16,-34 34-16,1-33 0,0 33 15,0-33-15,-33 33 0,33 0 16,0 0-16,0 0 0,0 33 16,0-33-16,0 33 15,0 33 1,33 0-16,0 0 16,0 33-16,0-33 0,0 33 15,0 0-15,0 34 0,0-34 16,0 0-16,0 0 15,33 0-15,-33 0 0,0-33 16,33 34-16,-33-34 0,33 0 16,-33 0-16,0 0 0,33 0 15</inkml:trace>
  <inkml:trace contextRef="#ctx0" brushRef="#br0" timeOffset="12893.9742">23316 10186 0,'33'0'16,"1"0"-16,-1 0 16,0 0-16,0 0 0,0 0 15,33 0-15,-33-33 16,33 33-16,-33-33 0,0 33 15,33-33-15,-32 33 16,-34-33-16,33 33 0,-33-33 16,0 0-16,0 0 15,-33 33-15,-1 0 16,-32 0-16,33 0 16,0 0-16,33 33 0,-33 0 15,0-33-15,33 33 16,0 33-16,0-33 0,0 0 15,0 1-15,0-1 0,33-33 16,-33 33-16,33 0 0,0-33 16,0 0-16,0 0 0,0 0 15,34-33-15,-34 0 16,0 33-16,33-33 0,-33-1 16,0 1-16,0 0 0,0-33 15,0 33 1,0 33-16,-33-33 15,0 66 1,33 0 0,-33 0-16,0 0 0,0 0 15,0 0-15,34 1 0,-34-1 16,33-33 0,0 0-1,0 0 1,0-33-16,-33-1 15,33 34-15,0-33 0,-33 0 16,33 0-16,-33 0 0,0 0 16,33 33-1,0 0 1,0 0-16,-33 33 16,33 0-16,-33 0 15,33 0-15,-33 0 16,33 1-16,-33-1 15,34-33 1</inkml:trace>
  <inkml:trace contextRef="#ctx0" brushRef="#br0" timeOffset="13305.931">25003 9889 0,'0'0'0,"0"-33"0,-33 33 31,33 33-31,-33 0 0,0 0 16,0 0-1,33 0-15,0 0 0,0 0 16,0 0-16,33 0 16,-33 0-16,33-33 0,0 34 15,0-34-15,0 0 0,33 0 16,-33 0-16,34 0 0,-34 0 15,33 0-15,-33-34 0,0 34 16,0-33-16,-33 0 16,33 0-16,-33 0 0,33 0 15,-33 0-15,0 0 16,-33 33-16,33-33 0,-33 33 16,0 0-16,0 0 0,0 33 15,0-33-15,33 33 16,-33-33-16,33 33 0,0 0 15,0 0-15,0 0 0,0 0 16,33 0-16,0-33 16,0 34-16,0-34 0,0 0 15,33 0-15,-33 0 0,0 0 16</inkml:trace>
  <inkml:trace contextRef="#ctx0" brushRef="#br0" timeOffset="13669.9524">26756 9889 0,'0'33'0,"0"0"16,0 0-16,0 0 15,0 33-15,33-33 0,-33 33 16,33 1-16,-33-1 0,33 33 15,-33-33-15,33 0 0,0-33 16,-33 33-16,33-32 0,-33-1 16,0 0-16,0 0 0</inkml:trace>
  <inkml:trace contextRef="#ctx0" brushRef="#br0" timeOffset="13930.8908">26657 9856 0,'0'0'0,"33"-66"0,0-1 15,0 34-15,33 0 16,0 0-16,-33 33 0,67 0 16,-34 0-16,0 33 0,0 0 15,0 0-15,-33 34 0,0-34 16,0 0-16,0 0 0,-33 33 15,0-33-15,-33 0 16,0-33-16,0 33 0,0 0 16,-33-33-16,33 33 15,0-33-15,0 0 0,0 0 16</inkml:trace>
  <inkml:trace contextRef="#ctx0" brushRef="#br0" timeOffset="14260.8699">27417 9690 0,'0'0'0,"34"-33"0,-1 33 15,0 0 1,0 0-16,0 33 16,0-33-16,0 33 0,0 1 15,0-1-15,0 0 0,0 0 16,0 0-16,-33 0 0,33 0 15,-33 0 1,-33-66 15,33 0-31,0 0 16,0 0-16,0 0 0,33 0 16,-33-34-16,33 34 15,1 0-15,32 0 0,-33 33 16,0-33-16,0 33 15,0 0-15,0 0 0,0 0 16</inkml:trace>
  <inkml:trace contextRef="#ctx0" brushRef="#br0" timeOffset="14317.866">28211 9591 0,'-33'0'15,"0"33"-15,33 0 16,-33-33-16,0 33 0</inkml:trace>
  <inkml:trace contextRef="#ctx0" brushRef="#br0" timeOffset="15450.9022">28046 9757 0,'0'33'15,"0"0"-15,0 0 0,0 0 16,33 0-16,0 0 0,0-33 15,0 0 1,0 0-16,0 0 0,0 0 16,0 0-16,0 0 15,-33-33-15,0 0 16,0-33-16,-33 33 0,33 0 16,-33-1-16,0 1 0,0 0 15,0 33-15,33-33 16,33 33-1,0 0 1,33 0-16,-33 0 16,1 0-16,-1 0 0,0 0 15,0 0-15,0 0 16,0 0-16,-33 33 16,33 0-1,-33 0 1,0 1-16,33-1 0,-33 0 15,0 0-15,0 0 0,33 0 16,0 0-16,-33 0 0,33-33 16,-33 33-16,33-33 0,-33 33 15,33-33-15,1 0 16,-34-33-16,33 0 16,-33 0-16,0 0 15,0-33-15,33 33 16,-33-33-16,0 32 0,33 1 15,-33 0-15,33 0 0,-33 0 16,33 33 15,-33 33-31,0 0 0,0 0 16,0 0-16,0 1 0,33-1 16,-33 0-16,0 0 0,33 0 15,-33 0-15,33-33 16,0 33-16,0-33 0,33 33 15,-33-33-15,34 0 0,-1 0 16,-33 0-16,33-33 16,0 33-16,-33-33 0,33 0 15,-33 0-15,0 0 0,1 0 16,-34 0-16,0-1 0,0 1 16,-34 33-16,1-33 0,-33 33 15,33 0-15,-33 0 16,33 33-16,-33-33 0,33 33 15,0 1-15,33-1 0,0 33 16,0-33-16,33 0 0,0 0 16,33 0-16,33-33 15,0 33-15,1-33 0,32 0 16,-33 0-16,33 0 16,-32 0-16,32 0 0,-33 0 15,0-33-15,-32 33 0,-1-33 16,-33 0-16,0 0 0,-33 0 15,0 0 1,-33 0-16,0 33 0,0 0 16,0 0-16,-1 0 0,1 33 15,0 0-15,0 0 16,33 0-16,0 0 16,0 0-16,33 0 0,0 0 15,34-33-15,-34 0 16,33 0-16,0 0 0,0-33 15,0 33-15,0-33 0,0 0 16,-32-33-16,32 33 0,-33-66 16,0 32-16,0-32 0,-33 0 15,0 0-15,0-1 16,-33 1-16,0 0 0,0 33 16,0-33-16,0 66 0,-1-34 15,1 67-15,0 0 0,0 0 16,-33 0-16,33 67 15,0-1-15,33 0 0,-33 33 16,33 0-16,0 1 16,0 32-16,0-33 0,33 0 15,0 1-15,33-1 0,-33-33 16,0 0-16,0 0 0,0-33 16</inkml:trace>
  <inkml:trace contextRef="#ctx0" brushRef="#br0" timeOffset="15794.8801">28740 11079 0,'0'0'0,"-33"34"0,0-34 0,66 0 31,0 0-31,67 0 0,-1 0 16,0-34-16,33 34 0,1 0 15,32-33-15,-33 33 16,34 0-16,-34 0 0,0 0 15,-33 0-15,1-33 0,-1 33 16,-33 0-16,0 0 16,-33 0-16,0 0 0</inkml:trace>
  <inkml:trace contextRef="#ctx0" brushRef="#br0" timeOffset="15954.8701">29733 11675 0,'0'0'0,"-67"33"0,34 33 0,33-33 15,-33 0-15,0-33 0,33 33 16,-33-33-16,0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0.29586" units="1/cm"/>
          <inkml:channelProperty channel="Y" name="resolution" value="28.44444" units="1/cm"/>
          <inkml:channelProperty channel="T" name="resolution" value="1" units="1/dev"/>
        </inkml:channelProperties>
      </inkml:inkSource>
      <inkml:timestamp xml:id="ts0" timeString="2020-11-11T09:39:58.14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2348 2084 0,'0'33'47,"0"0"-47,0 0 15,33 33-15,-33-33 0,0 33 0,0 0 16,0 0-16,0-32 16,0 32-16,0 0 0,0-33 15,0 0-15,0 33 0,0-33 16,0 0-16,33-33 15,-33-33 1,0-33 0,0 33-16,0-33 0,0 0 15,33-34-15,-33 1 0,33 33 16,-33-33-16,34 0 0,-34 33 16,33-1-16,-33 34 0,0-33 15,33 33-15,-33 0 16,33 33-1,-33 33 1,33 0-16,-33 33 0,33-33 16,0 34-16,0-1 0,0 0 15,-33 0-15,33 0 0,0 0 16,-33 0-16,33 1 0,-33-1 16,33-33-16,-33 0 0,0 0 15,0 0-15,0 0 16,0 0-16,33-33 0,-33 33 0,0 0 15,-33-33 17</inkml:trace>
  <inkml:trace contextRef="#ctx0" brushRef="#br0" timeOffset="215.9903">2381 2547 0,'-33'0'0,"66"0"16,0 0-1,0 0 1,0 0-16,34 0 0,-34 0 16,33 0-16,-33 0 0,33 0 15,-33 0-15,0 0 0,33 0 16,-33-33-16,0 33 0</inkml:trace>
  <inkml:trace contextRef="#ctx0" brushRef="#br0" timeOffset="494.9949">3142 1918 0,'0'-33'0,"0"0"15,0 66 17,33 0-32,-33 0 15,0 0-15,33 34 0,-33-34 16,33 33-16,-33 0 0,33 0 16,-33-33-16,0 33 0,33-33 15,-33 33-15,33-32 0,-33-1 16,0 0-16,33 0 15,-33 0-15,34 0 16</inkml:trace>
  <inkml:trace contextRef="#ctx0" brushRef="#br0" timeOffset="804.0371">3572 1753 0,'0'0'0,"0"-33"16,33 33-1,-33 33 1,0 0-16,33 0 0,-33 0 16,0 33-16,0 0 0,33 1 15,-33-1-15,0 0 0,33 33 16,-33-33-16,0 0 0,0-33 15,33 34-15,-33-34 16,0 33-16,33-33 0,-33 0 16,33 0-16,0 0 15,1 0-15,-1-33 0,0 0 16,0 0-16,0 0 16</inkml:trace>
  <inkml:trace contextRef="#ctx0" brushRef="#br0" timeOffset="1060.9651">3638 2381 0,'0'0'0,"-33"0"0,33-33 0,-33 33 16,66 0 0,-33-33-1,33 33-15,33-33 0,-33 33 16,33-33-16,1 33 0,-34 0 16,33-33-16,-33 33 0</inkml:trace>
  <inkml:trace contextRef="#ctx0" brushRef="#br0" timeOffset="2737.3572">4200 2480 0,'33'34'0,"0"-34"15,0 0-15,1 0 16,-1 0-16,-33-34 15,33 34-15,0-33 0,0 0 16,-33 0-16,0 0 16,0 0-1,-33 33-15,0 0 16,0 0-16,0 0 16,33 33-16,-34-33 0,1 33 15,33 0-15,0 0 0,0 0 16,0 1-16,0-1 15,0 0-15,33 0 0,-33 0 16,34-33-16,-1 33 0,0-33 16,0 0-16,0 0 0,0 0 15,0 0-15,0 0 16,0-33-16,0 0 16,-33 0-16,33 0 0,0 0 15,-33-34-15,33 34 0,-33 0 16,33-33-16,1 33 15,-1 0-15,0 0 0,0 0 16,0 33-16,0 0 16,0 0-16,0 33 0,0 0 15,0-33-15,-33 33 0,33 33 16,0-33-16,-33 0 0,33 0 16,-33 0-16,34 1 0,-34-1 15,-34-33 16,34-33-15,0-1-16,0 1 16,0 0-16,0 0 0,0 0 15,0 0-15,0 0 16,0 0-16,0 0 0,0 0 16,34 33-16,-34-33 15,33 33-15,0 0 16,0 33-1,0 0-15,-33 0 0,33-33 16,-33 33-16,33 0 0,0 33 16,-33-33-16,33 0 0,0 0 15,-33 1-15,33-1 0,0 0 16,0-33 15,-33-33-15,0 0-16,33-34 15,-33 34-15,34-33 0,-34 33 16,33 0-16,0 0 0,-33 0 16,33 0-16,0 33 15,0 0 1,0 0-16,-33 33 0,0 33 16,33-33-16,0 0 0,-33 33 15,33-33-15,-33 0 0,33 1 16,0-1-16,0 0 0,0 0 15,1-33-15,-1 33 0,33-33 16,-33 0-16,0 0 16,33-33-16,-33 33 0,0-33 15,0 0-15,-33 0 0,33-34 16,-33 34-16,0-33 0,0 33 16,-33 0-16,0 0 0,33 0 15,-33 0-15,0 33 0,0 0 0,0 0 16,0 33-16,-33 0 0,66 0 15,-33 0-15,33 0 0,-33 0 16,33 0-16,0 0 0,0 0 16,0 1-16,0-1 0,33-33 15,0 0 1,0 0-16,0 0 0,0 0 16,0-33-16,0-1 0,0 1 15,0 0-15,0 0 0,-33 0 16,33 0-16,0 33 0,-33-33 15,34 33 1,-34 33 0,33 0-1,-33 0-15,0 0 0,33 0 16,-33 0-16,33 1 0,0-1 16,0-33-16,0 33 15,0-33-15,0 0 0,33 0 16,0 0-16,-33-33 0,34 33 15,-1-67-15,-33 34 0,33-33 16,-33 33-16,0-33 0,0 0 16,0-33-16,-33 33 0,0-1 15,0 1-15,0 0 0,0 0 16,0 0-16,-33 0 0,0 33 16,33 0-16,-33-1 0,0 34 15,0 0-15,33 34 16,-33-1-16,33 0 0,0 33 15,0 0-15,0 0 16,0 0-16,0 0 0,33 1 16,0-1-16,-33-33 0,33 33 15,0 0-15,0 0 0,-33-33 16,33 0-16,0 0 0,0-33 16,0 33-16,1-33 15,-1 0-15,0-33 16,-33 0-16,33 0 15,-33 0-15,0 0 16,33 33 15,-33 33-31,33 0 16,-33 0-16,0 0 16,33 0-16,0 1 0,-33-1 15,33 0-15,0 0 16,0 0-16,0-33 15</inkml:trace>
  <inkml:trace contextRef="#ctx0" brushRef="#br0" timeOffset="2887.3679">7805 1918 0,'0'0'0,"-33"0"16,33-33-16,-33 0 0,33 0 31,0 66-15</inkml:trace>
  <inkml:trace contextRef="#ctx0" brushRef="#br0" timeOffset="3500.304">8004 2084 0,'0'0'0,"0"33"0,33-33 16,-33 33-16,0 0 15,33-33-15,-33 33 16,0 0-16,33 0 16,-33 0-16,33 0 0,-33 0 15,0 0-15,33 0 0,0 0 16,0-33-1,0 0 1,-33-33-16,33 33 0,0-33 16,-33 0-16,33 0 0,1 0 15,-34 0-15,33 0 16,-33 0-16,33 33 0,-33-33 16,33 33-1,-33 33 1,33 0-16,-33 0 15,0 0-15,33-33 0,-33 33 16,0 0-16,33-33 0,-33 33 16,33-33-16,0 0 0,0 0 15,0 0-15,0-33 16,0 33-16,-33-33 0,33 0 16,1 0-16,-1 0 15,-33 0-15,33 0 0,-33 0 16,0 0-16,0 0 0,0 0 15,-33 33-15,0 0 16,-1 0-16,1 33 16,0-33-16,33 33 0,-33 0 15,33 0-15,0 0 0,0 0 16,0 33-16,0-33 0,0 0 16,33 0-16,0 0 0,0 0 15,1 1-15,-1-34 0,0 33 16,0-33-16,0 0 0,0 0 15,0 0-15,0 0 16,0-33-16,0 33 0,0-34 16</inkml:trace>
  <inkml:trace contextRef="#ctx0" brushRef="#br0" timeOffset="3768.3576">7011 1687 0,'0'0'0,"-66"0"16,0 0-16,0 0 0,33 0 16,66 0-1,0 0-15,33 0 0,0 0 16,1 0-16,32 0 0,-33 0 15,0 0-15,0 0 0,0 0 16,0 0-16,1 0 16,-1 0-16,-33 0 0,33 0 15</inkml:trace>
  <inkml:trace contextRef="#ctx0" brushRef="#br0" timeOffset="4509.2392">10054 2017 0,'0'-33'0,"0"66"47,0 1-47,0-1 0,33 33 16,-33 0-16,33 0 0,-33 0 16,33 0-16,-33 0 0,0-32 15,33 32-15,-33-33 0,0 0 16,0 0-16,34 0 0,-34 0 15,0-66 1,-34 0 0</inkml:trace>
  <inkml:trace contextRef="#ctx0" brushRef="#br0" timeOffset="4756.2236">9790 1885 0,'0'0'0,"0"-33"0,0-33 15,0 33-15,0 0 0,0 0 16,33 0-16,0 0 16,0 33-16,33 0 0,-33 0 15,33 0-15,0 0 16,0 0-16,1 33 0,-34 0 16,33 0-16,-33 0 0,-33 0 15,33 0-15,-33 33 0,0-33 16,-33 0-16,0 0 0,33 34 15,-33-34-15,0-33 0,0 33 16,0 0-16,-1-33 16</inkml:trace>
  <inkml:trace contextRef="#ctx0" brushRef="#br0" timeOffset="6019.4529">10484 2216 0,'0'0'0,"0"33"16,0 0 0,33-33 15,0-33-31,0 33 16,0 0-16,0 0 0,1 0 15,32 0-15,-33 33 0,0-33 16,0 33-16,0-33 0,-33 33 15,33-33-15,-33 33 16,0 0-16,33-33 16,-66 0-1,0 0 1,33-33-16,-33 33 0,33-33 16,0 0-16,0 0 0,0 0 15,33 0-15,-33 0 0,33 0 16,0 0-16,0 0 0,-33 0 15,33 33-15,0-34 0,0 34 16,0 0-16,-33 34 16,0-1-16,0 0 15,0 0 1,-33 0-16,0 0 0,33 0 16,0 0-16,0 0 0,0 0 15,0 0-15,0 0 16,33-33-16,0 33 0,1-33 15,-1 0-15,0 0 0,0 0 16,33 0-16,-33 0 0,0-33 16,0 0-16,-33 0 15,0 0-15,0 0 0,-33 0 16,0 33-16,0-33 0,0 0 16,-33 0-16,33 0 0,0 33 15,-1-33-15,34 0 31,34 33-31,-1 0 16,33 0-16,-33 0 0,33 0 16,-33 0-16,0 0 0,33 0 15,-33 0-15,0 0 0,1 0 16,-1 0 0,-33 33-16,0 0 15,0 0 1,-33 0-16,33 0 0,0 0 15,0 33-15,0-33 0,0 0 16,0 0-16,33 0 16,0 0-16,0-33 15,0 0-15,33 0 16,-33 0-16,0-33 0,0 0 16,0 33-16,-33-33 0,33 0 15,-33 0-15,0-33 0,0 33 16,-33 0-16,0 0 0,0 0 15,0 33-15,0-33 0,-33 0 16,33 33-16,0-34 0,0 34 16,66 0 15,0 0-15,0 0-16,0 0 0,0 0 15,0 0-15,0 0 0,0 0 16,33 0-16,-33 0 0,34 0 15,-34 0-15,0 0 0,33-33 16,-33 33-16,0-33 0,0 0 16,0 0-16,0 0 0,33 0 15,-33 0-15,0 0 0,1 0 16,-34-33-16,33 0 0,-33 32 16,0 1-16,0 0 0,0 0 15,0 0-15,-33 33 16,-1 0-16,1 0 0,0 0 15,0 0-15,-33 33 0,33 0 16,33 0-16,-33 34 0,33-1 16,-33 0-16,33 0 0,0 0 15,0 33-15,0 1 0,33-1 16,-33 0-16,33-33 16,-33 33-16,33-33 0,-33 1 15,33-1-15,0 0 0,-33 0 16,0-33-16,33 0 0,-33 33 15,0-33-15,0 0 16,0 1-16,-33-34 16,0 0-16,-33 0 0,0 0 15</inkml:trace>
  <inkml:trace contextRef="#ctx0" brushRef="#br0" timeOffset="6192.434">11906 2480 0,'33'0'0,"0"-33"0,0 33 16,1 0-16,32-33 15,-33 33-15,33-33 0,0 33 16,-33-33-16,33 0 0,0 33 16,-33-33-16,1 33 15,-1-33-15</inkml:trace>
  <inkml:trace contextRef="#ctx0" brushRef="#br0" timeOffset="7317.3621">827 3241 0,'33'0'15,"0"0"1,0 0 0,0 0-1,0 33-15,0-33 0,33 0 16,1 0-16,-1 0 0,0 0 15,33 0-15,0 0 0,1 0 16,32 0-16,0 0 0,0-33 16,34 33-16,-34-33 0,33 33 15,1-33-15,-1 33 0,34-33 16,-34 33-16,33-33 0,1 33 16,-1-33-16,34 0 0,-34 33 15,34-33-15,-34 33 0,34-33 16,-34 33-16,34-34 0,-1 34 15,-32-33-15,32 33 16,1-33-16,-34 33 0,34-33 16,-1 33-16,1-33 0,-1 33 15,1 0-15,-34-33 0,34 33 16,-1 0-16,-33-33 0,34 33 16,-34 0-16,34 0 0,-34-33 15,34 33-15,-34 0 0,34-33 16,-34 33-16,34 0 0,-34-33 15,1 33-15,-34 0 0,33-33 16,-32 33-16,32 0 0,-32 0 16,-1 0-16,-33 0 15,34 0-15,-34-33 0,0 33 16,0 0-16,1 0 0,-34 0 16,0 0-16,34 0 0,-34 0 15,-33 0-15,33 0 0,-33 0 16,0 0-16,-33 0 0,34 0 15,-34 0-15,0 0 0,0 0 16,0 0-16,0 0 31,-66-33 1,0 33-32,0-33 15</inkml:trace>
  <inkml:trace contextRef="#ctx0" brushRef="#br0" timeOffset="7579.345">13461 2017 0,'0'0'0,"33"0"16,-33-33-16,33 66 62</inkml:trace>
  <inkml:trace contextRef="#ctx0" brushRef="#br0" timeOffset="7757.3826">13527 2282 0,'0'0'0,"0"33"0,0 0 31</inkml:trace>
  <inkml:trace contextRef="#ctx0" brushRef="#br0" timeOffset="16896.1597">5093 4200 0,'0'33'109,"0"0"-109,0 0 16,0 1-16,33 32 0,-33-33 16,0 33-16,33 0 0,-33 0 15,33 0-15,-33 1 16,34-34-16,-34 33 0,0-33 16,0 33-16,33-33 0,-33 0 15,0 0-15,0 0 16,0 0-1,0-66 32,0 0-47</inkml:trace>
  <inkml:trace contextRef="#ctx0" brushRef="#br0" timeOffset="17239.1383">4597 4134 0,'33'0'16,"0"0"-16,0 0 16,0 0-16,34 0 0,-1-33 15,0 33-15,0 0 16,-33 0-16,33 0 0,0 0 16,1 0-16,-1 0 0,0-33 15,-33 33-15,33 0 0,-33 0 16,0 0-16,0 0 0,0 0 15</inkml:trace>
  <inkml:trace contextRef="#ctx0" brushRef="#br0" timeOffset="17761.6984">5424 4696 0,'0'0'0,"33"67"0,-33-1 15,33 0-15,-33 0 0,33-33 16,-33 33-16,0-33 0,0 0 16,33 0-16,-33-66 47,0 0-47,0 0 0,0 0 15,0 0-15,0-33 16,0 33-16,33 0 0,-33-33 15,0 33-15,33-1 0,0 1 16,1 33 0,-1 0-1,0 0-15,0 33 16,0-33-16,0 34 0,0-1 16,-33 0-16,33 0 15,-33 0-15,33 0 0,-33 0 16,0 0-16,33 0 15,-33 0 1</inkml:trace>
  <inkml:trace contextRef="#ctx0" brushRef="#br0" timeOffset="18245.6093">6085 4895 0,'33'0'0,"1"33"15,-1-33 1,0 0-16,0 0 15,0 0-15,0-33 16,0 33-16,0-33 0,0 0 16,-33 0-1,0 0 1,0-1-16,-33 34 16,0 0-16,0 0 15,0 0-15,0 0 16,0 34-16,0-34 15,33 33-15,-33 0 16,33 0-16,0 0 0,0 0 16,0 0-16,0 0 15,0 0-15,33-33 0,-33 33 0,33 0 16,0-33-16,-33 33 16,33-33-16,0 0 0,0 0 15,0 0-15,0 0 0,33 0 16,-33 0-16,0-33 0,1 33 15,-1-33-15,0 33 0,-33-33 16,0 0-16</inkml:trace>
  <inkml:trace contextRef="#ctx0" brushRef="#br0" timeOffset="18956.6074">5325 4200 0,'33'0'47,"-33"33"-31,0 0-16,33-33 16,-33 33-16,0 1 0,33-1 15,-33 0-15,0 33 0,33-33 16,-33 33-16,0-33 15,0 0-15,0 0 0,33 0 16,-33 0-16,0 1 16,33-1-16,-33 0 15,0 0-15,33-33 47</inkml:trace>
  <inkml:trace contextRef="#ctx0" brushRef="#br0" timeOffset="19563.5247">7144 4928 0,'0'0'15,"0"33"-15,-33 0 0,33 0 16,0 0-16,0 0 0,0 0 16,33 0-16,-33 0 15,33-33-15,0 0 0,0 0 16,0 0-16,0 0 0,0 0 16,0-33-16,0 33 0,0-33 15,0 0-15,-33 0 0,34 33 16,-34-33-16,33 0 15,-33 0-15,0 0 0,-33 0 16,33 0-16,-34 0 0,1 0 16,0 33-16,0-33 0,0 33 15,0 0-15,0-34 16,0 34 0,33 34-1</inkml:trace>
  <inkml:trace contextRef="#ctx0" brushRef="#br0" timeOffset="20789.4462">7607 4829 0,'0'-33'15,"33"33"1,-33-33-16,33 33 15,-33-34-15,33 34 0,0 0 16,0-33-16,0 33 16,0 0-16,0 0 0,0 33 15,1-33-15,-1 34 0,0-1 16,0-33-16,0 33 0,0 0 16,-33 0-16,0 0 15,0 0-15,0 0 0,0 0 16,0 0-16,0 0 0,0 0 15,-33-33-15,0 0 16,0 0-16,0-33 16,33 0-16,0 0 15,0 0-15,0 0 0,0 0 16,0 0-16,33 0 0,-33 0 16,33 0-16,0 0 0,0-1 15,-33 1-15,33 33 0,0 0 16,0 0-16,0 0 15,0 0-15,0 0 16,0 0-16,0 0 0,1 33 16,-1-33-1,0 0-15,0 0 16,0 0-16,0 0 16,-33-33-16,0 0 15,0 0 1,-33 33-1,0 0-15,0 33 16,0-33-16,33 33 16,-33-33-16,33 33 15,0 1-15,0-1 0,0 0 16,0 0-16,33 0 16,-33 0-16,0 0 0,33-33 15,0 0-15,0 0 16,0 0-1,0-33 1,0 33-16,-33-33 0,33 0 16,-33 0-16,33 33 0,0-33 15,0 0-15,-33-1 0,33 34 16,0 0 15,1 0-31,-1 34 16,-33-1-1,33 0-15,-33 0 16,33 0-16,-33 0 16,33-33-1,-33-33 32,33 0-47,-33 0 16,33 0-16,0 33 31,0 0-15,0 33-1,-33 0 1,33-33-16,-33 33 0,33 0 16,-33 0-16,0 0 15,33-33-15,0-33 31,-33 0-15,34 0-16,-34 0 0,33 33 16,-33-33-16,33 0 0,-33 0 15,0-1-15,33 34 16,-33-33-16,33 33 16,-33 33-1,33 1 1,-33-1-1,33-33-15,-33 33 0,0 0 16,33-33-16,-33 33 16,0 0-16</inkml:trace>
  <inkml:trace contextRef="#ctx0" brushRef="#br0" timeOffset="20964.4774">9856 4696 0,'33'0'62,"0"0"-46</inkml:trace>
  <inkml:trace contextRef="#ctx0" brushRef="#br0" timeOffset="21163.4222">9955 4928 0,'0'0'0,"0"33"0,33-33 15,-33-33 63</inkml:trace>
  <inkml:trace contextRef="#ctx0" brushRef="#br0" timeOffset="22023.367">5126 5755 0,'33'0'0,"0"0"15,1 0 1,-1 0-16,0 0 0,0 0 15,0 0-15,33 0 0,0 0 16,0 0-16,0 0 0,34 0 16,-1 0-16,0 0 15,0 0-15,0 0 0,34 0 16,-34 0-16,33 0 0,1 0 16,-1 0-16,0 0 0,0 0 15,1 0-15,-34 0 0,33 0 16,-33 0-16,34 0 0,-34 0 15,0 0-15,0 33 0,-32-33 16,32 0-16,-33 0 0,0 0 16,0 0-16,0 0 0,1 33 15,-1-33-15,-33 0 0,33 0 16,0 33-16,-33-33 16,33 0-16,-33 0 0,33 0 15,-32 0-15,-1 0 0,33 0 16,-33 0-16,33 0 0,-33 0 15,33 0-15,-33 0 0,33 0 16,-33 0-16,1 0 0,32 0 16,-33 0-16,0 0 15,0 0-15,0 0 0,0 0 16,-33-33-16,33 33 0,0 0 16,0 0-16,-66-33 93,0 33-93,0 0 0</inkml:trace>
  <inkml:trace contextRef="#ctx0" brushRef="#br0" timeOffset="23812.2524">11476 4399 0,'33'0'16,"-33"-33"15,0 0-15,0-1-16,-33 34 15,33-33-15,-33 33 16,0 0-16,0 0 16,0 0-16,0 0 15,0 0-15,0 0 0,0 33 16,0 1-16,0-34 0,-1 33 15,1 0-15,33 0 16,-33 0-16,0 0 0,33 0 16,0 0-16,-33 0 0,33 0 15,0 0-15,33 0 0,0 0 16,33-33-16,-32 34 16,32-34-16,-33 0 0,33 0 15,0 0-15,0 0 0,-33 0 16,0-34-16,0 34 15,1 0-15,-1 0 0,-33-33 16,-33 33 15,-1 0-31,-32 33 16,33-33-16,-33 34 0,33-1 16,-33-33-16,33 33 0,0 0 15,0 0-15,0 0 0,-1 0 16,34 0-16,0 0 15,0 0-15,0 0 0,34 0 16,-1-33-16,0 33 0,33-33 16,-33 33-16,33-33 0,0 0 15,-33 0-15,33 0 0,-32 0 16,32 0-16,-33 0 0,0 0 16,33 0-16,-33 0 15</inkml:trace>
  <inkml:trace contextRef="#ctx0" brushRef="#br0" timeOffset="24167.2531">11873 4796 0,'0'0'0,"33"33"16,0 0-16,0 33 15,0-33-15,1 0 0,-1 0 16,-33 0-16,33-33 0,0 33 16,0-33-16,0 33 15,0-33-15,-33-33 16,33 0-16,-33 0 15,0 0-15,0 0 0,0-33 16,0 33-16,0 0 0,0 0 16,0 0-16,0-1 0,0 1 15,0 0-15</inkml:trace>
  <inkml:trace contextRef="#ctx0" brushRef="#br0" timeOffset="25288.1571">12402 4829 0,'33'0'0,"0"0"15,1 0 1,-1 0-16,0 0 16,0-33-16,0 33 15,0-33-15,0-1 16,0 34-16,-33-33 15,0 0-15,0 0 16,0 0-16,-33 33 16,0 0-16,33 33 15,-33-33-15,0 33 0,33 0 16,-33-33-16,33 33 16,0 1-16,0-1 0,0 0 15,0 0-15,0 0 0,0 0 16,0 0-16,33-33 15,0 33-15,0-33 16,0 0-16,0 0 0,0-33 16,33 33-16,-33-33 0,0 0 15,1 33-15,-1-33 0,0 0 16,0 0-16,0 0 0,0 33 16,0-34-16,-33 1 0,33 0 15,0 33-15,0 0 16,0 0-1,0 33-15,0 0 16,0-33 0,-33 34-16,34-34 0,-34 33 15,33-33-15,-33 33 16,0 0-16,0 0 0,0 0 16,-33 0-1,-1-33-15,1 0 0,0 0 16,0-33-16,33 0 15,-33 33-15,33-33 0,0 0 16,33 0-16,0 0 0,0-1 16,0 1-16,1 0 0,32 0 15,-33 0-15,0 33 0,0-33 16,0 33-16,0 0 0,0 0 16,0 0-16,0 33 15,-33 0 1,0 0-16,0 0 15,0 0-15,0 1 16,33-1-16,-33 0 16,33-33-16,0 0 15,1 0 1,-1 0-16,0-33 16,0 33-16,0-33 0,0 33 15,0-34-15,0 1 0,-33 0 16,33 0-16,-33 0 15,0 0-15,0 0 32,0 66-1,0 0-31,0 0 16,33 0-16,-33 0 0,0 34 15,0-34-15,0 33 0,33 0 16,-33 33-16,33-33 0,-33 0 15,33 34-15,-33-34 0,0 33 16,34-33-16,-34 0 0,33 0 16,-33-33-16,0 1 0,0 32 15,0-33-15,0 0 16,0 0 0,-33-33-16,-1 0 0,1 0 15,-33 0-15,33 0 0,-33 0 16,33 0-16,-33-33 0,33 0 15,0 0-15,0 0 0,33 0 16,0-34-16,0 34 0,0-33 16,33 0-16,0 0 0,33 33 15,-33-33-15,33 0 16,-33-1-16</inkml:trace>
  <inkml:trace contextRef="#ctx0" brushRef="#br0" timeOffset="25987.4281">15544 4233 0,'0'0'0,"0"-33"16,0 0-16,0 66 31,0 0-15,33 0-16,-33 34 15,33-1-15,0 0 0,1 0 16,-1 0-16,-33 33 0,33-32 15,0-1-15,0 0 0,0-33 16,-33 0-16,0 0 0,0 0 16,33-33-16,-33-33 15,0 0 1,0 0-16,0 0 0,0 0 16,33 0-16,-33 0 15,33 0-15,0-1 16,0 34-16,0 0 0,0 0 15,1 0-15,32 0 0,-33 0 16,0 0-16,0 34 0,0-34 16,0 33-16,0 0 15,-33 0-15,0 0 16,-33 0-16,0 0 16,-33 0-16,33-33 15,-33 33-15,33-33 0,-1 0 16,-32 0-16,33 0 0,0-33 15,33 0 1</inkml:trace>
  <inkml:trace contextRef="#ctx0" brushRef="#br0" timeOffset="26311.4036">16503 4895 0,'0'0'0,"0"33"0,0 0 16,33 0-16,1-33 0,-1 33 16,33-33-16,-33 0 0,0 0 15,33 0-15,-33 0 0,0-33 16,0 33-16,0-33 0,0 33 15,-33-33-15,33 0 16,-33 0-16,0 0 0,0 0 16,-33 0-16,0-1 15,0 1-15,0 0 0,0 33 16,0 0-16,0 0 0,0 0 16,0 0-16,0 0 15</inkml:trace>
  <inkml:trace contextRef="#ctx0" brushRef="#br0" timeOffset="27363.3351">17066 4663 0,'0'-33'15,"0"66"16,33-33-31,-33 33 16,33 0-16,-33 1 16,33-1-16,0 0 0,-33 0 15,33-33-15,-33 33 0,33-33 16,0 0 0,0 0-16,0 0 15,-33-33-15,33 0 16,-33 0-16,33 33 15,-33-33-15,0-34 0,33 34 16,-33 0-16,0 0 16,34 33 15,-34 33-31,33-33 0,-33 33 16,33 0-16,-33 0 15,33 1-15,0-1 16,-33 0-16,33-33 15,0 0-15,0 0 16,0 0 0,-33-33-16,33 33 0,-33-33 15,33 33-15,-33-34 0,33 1 16,0 0-16,-33 0 16,34 33-16,-34-33 15,33 33 1,0 0-1,0 33-15,-33 0 16,33 0-16,0 0 16,0 1-16,0-1 0,0-33 15,0 33-15,33-33 16,-33 33-16,34-33 0,-1 0 16,0 0-16,-33 0 0,33 0 15,0-33-15,0 33 0,0-33 16,-32 0-16,-1 33 0,0-34 15,-33-32-15,0 33 16,0 0-16,0 0 0,-66 0 16,32 33-16,1-33 0,0 33 15,-33 0-15,33 0 0,0 0 16,33 33-16,-33 0 0,0 0 16,33 0-16,0 0 0,0 0 15,33 0-15,-33 1 16,33-1-16,0 0 0,0-33 15,0 0-15,0 0 16,0 0-16,0 0 0,1 0 16,-1-33-16,0 0 15,-33-1-15,33 1 0,-33-33 16,33 33-16,-33-33 0,0 0 16,0 0-16,0 0 0,0-1 15,0 1-15,0 0 0,-33 33 16,33-33-16,-33 33 0,33 0 15,0 0-15,-33 33 16,33 33 0,-33 0-16,33 0 15,0 33-15,0-33 16,0 33-16,0 33 0,33-32 16,-33-1-16,33 0 0,-33 0 15,33-33-15,0 33 16,-33-33-16,33 0 0,0 1 15,-33-1-15,33-33 0,0 0 16</inkml:trace>
  <inkml:trace contextRef="#ctx0" brushRef="#br0" timeOffset="28152.2859">19381 4630 0,'33'0'0,"0"0"16,0 0-16,0 0 16,0 0-16,0-33 0,0 0 15,0 33-15,0-33 16,-33 0-16,33 33 0,-33-33 16,0 0-16,0 0 0,0 0 15,-33 33 1,0 0-16,0 0 15,0 0-15,0 33 0,0 0 16,0 0-16,0 0 0,0 0 16,33 0-16,0 0 15,0 0-15,0 0 0,0 0 16,33 0-16,0-33 0,0 34 16,33-34-16,0 0 0,0 0 15,1 0-15,32 0 16,0 0-16,0-34 0,0 34 15,-32-33-15,32 0 0,-33 33 16,0-33-16,-33 0 0,33 0 16,-66 0-16,33 0 0,-33 0 15,0 0-15,-33 33 0,0-33 16,0 33-16,0 0 0,0 0 16,-33 33-16,33-33 15,0 33-15,0 0 0,0 0 16,33 0-16,-33 0 0,33 0 15,33 0-15,-33 0 16,33-33-16,33 33 0,-33-33 16,0 0-16,33 0 0,-33 0 15,0 0-15,0 0 16,0-33-16,34 0 0,-34 0 16,0 0-16,0-33 0,-33 0 15,33 0-15,0 0 0,-33-34 16,33 34-16,-33-33 0,0 33 15,0-33-15,0 32 0,0-32 16,0 33-16,0 0 0,-33 33 16,33 0-16,-33 0 15,33 0-15,-33 33 16,0 33-16,33 33 16,-33-33-16,0 33 0,33 0 15,-33 0-15,33 34 0,0-34 16,0 33-16,0-33 0,33 33 15,-33-33-15,33 1 0,-33-1 16,33 0-16,0-33 0,-33 0 16,33 0-16,-33 0 0,0 0 15</inkml:trace>
  <inkml:trace contextRef="#ctx0" brushRef="#br0" timeOffset="28887.3423">16801 4696 0,'0'-33'47,"-33"33"-31,0 0-16,0 0 16,0 0-1,0 33-15,0 0 16,0 1-1,-1-34-15,34 33 0,0 0 16,34 0 0,-1-33-16,0 0 0</inkml:trace>
  <inkml:trace contextRef="#ctx0" brushRef="#br0" timeOffset="29947.1718">22953 4366 0,'-33'0'47,"33"-33"-32,-34-1-15,34 1 16,0 0 0,0 0-1,0 0-15,34 33 16,-1 0-1,0 0 1,0 0-16,0 33 16,0 0-16,-33 0 0,33-33 15,0 33-15,-33 1 0,33-1 16,-33 0-16,0 0 0,0 0 16,0 0-16,33-33 0,-33 33 15,0-66 1,0 0-1,0 0-15,0 0 0,33 0 16,0 0-16,-33-34 0,33 34 16,-33 0-16,33 0 0,-33 0 15,34 33 1,-1 0-16,-33 33 16,33-33-16,-33 33 15,33-33-15,-33 33 0,0 0 16,33 0-16,-33 1 0,0-1 15,33 0-15,-33 0 16,33-33 15,-33-33-31,33 33 0,-33-33 16,0 0-16,33-1 0,-33-32 16,33 33-16,0 0 0,-33 0 15,33 0 1,0 33-1,-33 33 1,33-33-16,-33 33 0,34 0 16,-34 0-16,0 0 0,33 0 15,-33 1-15,0-1 0,0 0 16,33 0-16,-33 0 0,33 0 16,0-33-1,0 0-15</inkml:trace>
  <inkml:trace contextRef="#ctx0" brushRef="#br0" timeOffset="30607.1493">24242 4266 0,'0'0'15,"0"33"-15,0 34 0,0-34 0,0 0 16,0 0-16,0 0 16,34 0-16,-34 0 0,33 0 15,0-33-15,0 0 32,-33-33-17,0 0-15,0 0 0,0 0 16,0 0-16,0 0 0,0-33 15,0 32-15,0 1 0,0 0 16,0 0-16,33 0 16,-33 0-16,33 33 0,-33-33 15,33 33-15,0 0 16,0 0-16,0 33 0,0-33 16,-33 33-16,33-33 0,0 33 15,-33 0-15,33 0 16,1 0-16,-34 1 0,0 32 15,0-33-15,33 0 0,-33 0 16,0 0 0,0-66 15,0 0-31,33 0 16,-33-33-16,0 33 0,33-1 15,-33-32-15,0 33 0,33 0 16,-33 0-16,33 0 0,0 0 15,0 66 1,0 0 0,-33 0-16,33 0 15,-33 0-15,0 0 0,33 34 16,-33-34-16,0 0 0,33 33 16,-33-33-16,0 0 15,0 0-15,33 0 0,-33 0 16,0 0-16,33-33 15</inkml:trace>
  <inkml:trace contextRef="#ctx0" brushRef="#br0" timeOffset="31559.0694">25466 4101 0,'0'33'47,"-33"-33"-31,33 33-16,-33 0 15,33 0-15,-33 0 0,33 0 16,0 1-16,0-1 0,0 0 16,0 0-16,0 0 0,0 0 15,0 0-15,33 0 0,0 0 16,-33 0-16,33-33 0,0 33 16,0-33-16,0 0 0,34 0 15,-34-33-15,0 33 0,0-33 16,0 0-16,-33 0 15,33 0-15,-33 0 0,0-33 16,0 33-16,-33-34 0,0 34 16,33 0-16,-66 0 15,33 0-15,-1 0 0,1 0 16,0 33-16,0-33 0,0 33 16</inkml:trace>
  <inkml:trace contextRef="#ctx0" brushRef="#br0" timeOffset="31908.2291">25896 3737 0,'0'-33'15,"0"66"17,33 0-17,-33 0-15,0 0 16,33 34-16,-33-1 0,0 0 16,33-33-16,-33 66 15,0-66-15,33 33 0,-33 1 16,0-1-16,33 0 0,-33-33 15,0 0-15,34 0 16,-1 0-16,0-33 16,0 0-16,0 0 15,0-33-15</inkml:trace>
  <inkml:trace contextRef="#ctx0" brushRef="#br0" timeOffset="32103.2173">25731 4068 0,'0'0'0,"-33"0"15,66 0 17,0 0-32,33 0 15,-33 0-15,33-33 0,-33 33 16,33-33-16,1 33 15,-34 0-15</inkml:trace>
  <inkml:trace contextRef="#ctx0" brushRef="#br0" timeOffset="33667.1409">26624 4101 0,'0'-33'32,"-33"33"-32,33 33 15,-33 0-15,-1 0 16,1 0-1,33 0-15,0 0 0,0 0 16,0 1-16,0-1 0,0 0 16,0 0-16,0 0 0,33 0 15,1-33-15,-1 0 16,0 0-16,0 0 16,0 0-16,0-33 15,-33 0-15,0 0 0,0 0 16,0 0-16,0-1 0,0 1 15,0-33-15,0 33 0,0 0 16,0 0-16,0 0 0,0 0 16,0 0-16,0 0 15,33 33 1,0 0 0,0 0-1,0 33-15,0 0 0,0 0 16,0 0-16,-33 0 0,34 0 15,-1-33-15,-33 33 0,0 0 16,33 0-16,-33 0 16,0 1-1,33-34 1,-33-34-16,0 1 16,0 0-16,33 0 15,-33 0-15,0 0 16,33 0-16,-33 0 15,33 0-15,-33 0 16,33 33-16,-33 33 16,33 0-16,-33 0 15,0 0-15,33 0 0,-33 0 16,33 0-16,-33 0 16,33 0-16,-33 1 0,33-1 15,-33 0-15,33-33 0,-33 33 16,34-33-16,-1-33 15,0 33 1,-33-33-16,33 0 0,-33-1 16,0 1-16,0 0 0,33-33 15,-33 33-15,0 0 0,0 0 16,0 0-16,33 66 31,-33 0-15,0 0-1,0 0-15,0 0 0,0 0 16,33 0-16,-33 0 0,0 1 16,0-1-16,0 0 15,33-33 1</inkml:trace>
  <inkml:trace contextRef="#ctx0" brushRef="#br0" timeOffset="33824.1496">27649 3870 0,'0'0'15,"0"-34"-15,0 1 16,0 66 15,33-33-31</inkml:trace>
  <inkml:trace contextRef="#ctx0" brushRef="#br0" timeOffset="34143.4055">28178 4002 0,'0'0'0,"0"33"15,-33-33 16,33 33-15,-33 0-16,0 0 16,0 0-16,0 0 15,33 0-15,0 0 0,0 0 16,0 1-16,33-34 0,-33 33 16,33 0-16,0 0 0,-33 0 15,33-33-15,0 0 0,0 0 16,33 0-16,-33 0 0,0 0 15,1 0-15,-1 0 16,0 0-16,0-33 0,0 33 16,-33-33-16,33 33 0,-33-33 15</inkml:trace>
  <inkml:trace contextRef="#ctx0" brushRef="#br0" timeOffset="35099.3449">11576 6945 0,'33'0'0,"-33"-33"16,33 0-16,-33 0 15,33 33-15,-33-33 0,0 0 16,33 0-16,-33 0 0,0 0 15,0 0-15,0 0 0,0 0 16,0-1-16,-33 34 16,0 0-16,0 0 15,-34 34-15,34-1 0,0 0 16,-33 0-16,33 0 0,0 0 16,0 0-16,33 33 0,0-33 15,0 0-15,33 0 0,0 0 16,33 0-16,-33 1 15,33-1-15,-32 0 0,32-33 16,0 33-16,-33 0 16,33-33-16,-33 33 0,0-33 15,-33 33-15,0 0 16,0 0-16,-33 0 16,0-33-16,-33 33 0,33-33 15,0 0-15,0 0 0,0 0 16,0 0-16,-1 0 0</inkml:trace>
  <inkml:trace contextRef="#ctx0" brushRef="#br0" timeOffset="35903.2937">12039 7078 0,'33'0'0,"0"0"16,0 0-16,0 0 16,0 0-16,0-33 15,0 33-15,33-34 0,-33 34 16,0-33-16,0 0 16,-33 0-16,0 0 15,0 0-15,-33 33 16,0 0-16,0 0 15,0 0-15,0 0 0,-33 33 16,33 0-16,0-33 16,-33 33-16,66 0 0,-33 0 15,33 34-15,0-34 0,0 0 16,0 0-16,0 33 0,33-33 16,33-33-16,-33 33 0,33 0 15,33-33-15,-33 0 0,34 0 16,-1 0-16,-33-33 0,33 0 15,-33 33-15,0-33 16,1 0-16,-34 0 0,0 0 16,0 0-16,0 33 15,-33-33-15,0 0 0,-33 33 16,0 0-16,0 0 0,0-34 16,0 34-16,-1 0 0,-32 34 15,33-34-15,0 33 0,0-33 16,33 33-16,0 0 15,0 0 1,33-33-16,0 0 16,0 0-16,0 0 15,0 0-15,1-33 16,-1 33-16,0 0 0,0-33 16,0 33-16,0-33 15,-33 0-15,33 33 16,-33 33 31,0 0-32,33 0-15,-33 0 0,33 0 16,-33 33-16,33 0 0,0 0 16,0 0-16,-33 1 15,33-1-15,0 0 0,1 0 16,-34 0-16,33-33 0,-33 33 15,33-32-15,-33-1 16,0 0-16,0 0 16,33-33-16,-33-33 15,0 0-15</inkml:trace>
  <inkml:trace contextRef="#ctx0" brushRef="#br0" timeOffset="37243.25">13461 7078 0,'0'0'0,"33"33"16,0 0-16,-33 0 0,33 0 15,-33 0-15,33-33 0,-33 33 16,33-33-16,0 0 16,0 0-16,0-33 15,0 0 1,0 0-16,0 0 0,1 0 16,-34 0-16,0 0 15,33 33 1,0 0 15,-33 33-31,33-33 0,-33 33 16,33 0-16,0 0 15,-33 0-15,33-33 0,0 33 16,0-33-16,0 0 0,0 0 16,33 0-16,-32 0 15,32 0-15,-33-33 0,0 0 16,33 0-16,-33 33 15,0-33-15,-33 0 0,33 0 16,-33-1-16,0 1 0,-33 0 16,0 0-16,0 33 15,0 0-15,0 0 0,0 0 16,0 0-16,0 33 16,0 0-1,33 0-15,0 1 0,0-1 16,33 0-16,0 0 0,-33 0 15,33-33-15,0 33 16,0-33-16,0 33 0,0-33 16,33 0-16,-33 0 0,0 0 15,0 0-15,0 0 0,34 0 16,-34 0-16,0-33 0,0 33 16,33 0-16,-33-33 15,0 33-15,0-33 0,0 33 16,0 0-16,-33-33 0,33 33 15,-33-33 1,33 33 31,-33-33 125,0-1-157,0 1 1,0 0 0,0 0-16,34 33 15,-1 0 1,-33-33 0,33 33-16,0 0 15,0 0-15,-33 33 0,33 0 16,0-33-16,-33 33 0,33 0 15,-33 1-15,33-34 16,-33 33-16,0 0 0,0 0 16,33-33-16,-33 33 0,0-66 62,0 0-62,33 0 16,-33 0-16,0-1 0,33 1 15,-33 0-15,33 0 0,0 0 16,-33 0-16,34 33 0,-1 0 16,0 0-1,0 0 1,-33 33-16,33-33 16,-33 33-16,0 0 0,33 0 15,-33 0-15,0 1 16,33-34-16,-33 33 0,33-33 15,-33 33-15,33-33 0,0 0 16</inkml:trace>
  <inkml:trace contextRef="#ctx0" brushRef="#br0" timeOffset="37704.1965">16305 6747 0,'0'0'0,"-33"0"0,0 33 15,33 0-15,-33 0 16,33 0-16,0 0 0,0 0 16,0 0-16,0 0 0,33 1 15,0-34-15,0 33 0,0-33 16,0 0-16,0 0 0,33 0 15,-33 0-15,0 0 16,34 0-16,-34 0 0,0-33 16,33-1-16,-33 34 0,0-33 15,0 0-15,-33 0 0,33-33 16,-33 0 0,0 33-16,0 0 0,-33 0 15,0 33-15,0 0 16,0 0-16,0 33 15,0 0-15,33 0 0,-33-33 16,33 33-16,0 0 16,0 0-16,0 0 0,0 0 15,0 0-15,33 0 16,0 1-16,0-34 0,33 0 16,0 0-16,-33 0 0,33 0 15,1 0-15,-34-34 0,33 34 16</inkml:trace>
  <inkml:trace contextRef="#ctx0" brushRef="#br0" timeOffset="38104.1546">19480 6416 0,'0'33'0,"33"-33"16,0 33-16,-33 0 16,33 0-16,0 1 0,-33-1 15,33 0-15,-33 0 0,33 0 16,0-33-16,-33 33 0</inkml:trace>
  <inkml:trace contextRef="#ctx0" brushRef="#br0" timeOffset="38612.1222">20009 6383 0,'0'0'0,"0"33"0,0 0 15,33 0-15,0-33 0,33 33 16,-33-33-16,34 33 15,-1-33-15,-33 34 16,33-34-16,-33 33 0,0-33 16,-33 33-16,33-33 0,-33 33 15,0 0-15,0 0 16,-33-33-16,0 33 0,0 0 16,-33-33-16,33 33 0,0-33 15,0 0-15,0 0 16,-1 0-16,1 0 0,0 0 15,33-33-15,0 0 16</inkml:trace>
  <inkml:trace contextRef="#ctx0" brushRef="#br0" timeOffset="38908.1292">19414 6152 0,'33'-34'16,"-33"1"-1,33 33 1,-33-33-1,0 66 32,0 0-47,33-33 16</inkml:trace>
  <inkml:trace contextRef="#ctx0" brushRef="#br0" timeOffset="40351.2782">22159 6284 0,'0'0'0,"-33"33"15,33 33-15,0-33 0,33 33 16,-33-33-16,66 0 0,-33 1 16,33-1-16,0-33 0,34 0 15,-34 0-15,0 0 0,0 0 16,0-33-16,-33 33 16,33-34-16,-33 1 0,1 0 15,-1 0-15,-33 0 0,0 0 16,0 0-16,0 0 0,0 0 15,0 0-15,-33 0 0,-1 0 16,1 33 0,0 0-16,0 0 0,33 33 15,-33-33-15,0 33 0,0 0 16,33 0-16,-33 0 0,33 0 16,0 0-16,0 0 15,0 0-15,0 0 16,0 0-16,33-33 0,0 0 15,0 0 1,0 0-16,0-33 16,-33 0-16,33 33 0,-33-33 15,33 0-15,1 0 16,-1 0-16,-33 0 0,33 0 16,0 0-16,-33 0 0,0 0 15,33 33 1,0 0-16,0 33 31,0 0-31,0-33 0,0 33 16,-33 0-16,33 0 0,0 0 15,0 0-15,0 0 0,1 0 16,-34 0-16,33-33 16,-33-33 15,0 0-31,0 0 15,0 0-15,0 0 0,0 0 16,33-33-16,-33 33 0,33 0 16,0 0-1,0 33-15,0 0 16,0 0-16,0 0 0,0 0 16,0 33-16,0 0 0,0 0 15,0 0-15,1 0 16,-1 0-16,-33 0 0,33-33 15,-33 33-15,33-33 16,-33 33-16,33-33 16,-33-33-1,0 0 1,33 33-16,-33-33 0,0 0 16,0 0-16,0 0 15,33 0-15,-33 0 0,33 0 16,0 66 15,0 0-15,-33 0-16,33-33 15,-33 33-15,33 0 16,-33 0-16,33-33 0,1 33 16,-1 0-16,0 0 15,0-33-15,0 0 0,0 0 16,0 0-1,0 0-15,0 0 0,0 0 16,-33-33-16,33 33 16,-33-33-16,0 0 0,0 0 15,0 0-15,0 0 16,0 0-16,0 0 0,-33 0 16,33-1-1,0 1-15</inkml:trace>
  <inkml:trace contextRef="#ctx0" brushRef="#br0" timeOffset="42772.1362">24772 6218 0,'0'0'0,"33"0"0,0 0 16,0 0-16,0 0 16,0 0-16,0 0 0,-33-33 15,33 33-15,0-33 0,0 33 16,-33-34-16,33 34 0,-33-33 16,0 0-1,0 0-15,0 0 16,-33 33-16,0 0 15,0 0-15,0 33 16,0-33-16,33 33 0,-33 0 16,0-33-16,33 33 0,-33 1 15,33-1-15,0 0 0,0 0 16,33 0-16,-33 0 0,33-33 16,-33 33-16,33-33 0,0 0 15,0 0 1,0 0-16,0 0 15,0-33-15,0 0 16,-33 0-16,33 0 16,-33 0-16,34 0 0,-1-1 15,0 1-15,0 0 16,0 33-16,0 0 16,0 0-16,0 0 15,33 33-15,-33-33 0,0 33 16,0-33-16,1 34 0,-1-1 15,-33 0-15,33 0 16,-33 0-16,0 0 16,0 0-16,-33-33 15,0 0 1,-1 0-16,1 0 16,33-33-16,-33 33 0,33-33 15,0 0-15,0 0 0,0 0 16,33 0-16,0-1 15,34 1-15,-34 33 0,0-33 16,33 33-16,-33 0 0,0 0 16,33 0-16,-33 0 15,0 0-15,0 0 0,0 0 16,1 0-16,-1 0 0,0 0 16,0 0-1,-66 0 16,33-33-31,-33 33 16,0 0-16,-1 0 0,1 0 16,0 33-1,0-33-15,0 33 0,0 0 16,33 1-16,0-1 16,0 0-16,0 0 15,33-33-15,-33 33 16,33-33-16,0 0 0,0 0 15,0 0 1,1 0-16,-34-33 0,33 33 16,0-33-16,0 0 15,0 33 1,-33-33 15,33 33-31,-33 33 16,0 0-16,33 0 15,-33 0-15,33 33 0,0-33 16,-33 33-16,33 0 0,0 34 16,0-34-16,0 0 15,0 0-15,1 0 0,32 0 16,-33 0-16,0 1 16,0-34-16,0 33 0,0 0 15,-33-33-15,0 0 0,0 0 16,0 0-16,0 0 0,-33 0 15,0-33-15,-33 0 0,0 0 16,-1 0-16,1-33 0,0 0 16,0 0-16,0 0 0,0 0 15,33-33-15,0 33 16,0-33-16,33 0 0,0 32 16,0-32-16,33 0 15,0-33-15,33 66 0,-33-33 16,33 0-16,0-1 0,0 1 15,34 33-15,-34-33 0,0 33 16,-33 0-16,33 0 0,-33 0 16,33 0-16,-33 33 0,-33-33 15,33 33-15,-33-33 0,0-1 16,-33 34 0,0 0-16,0 0 15,-33 0-15,33 0 0,0 34 16,0-34-16,0 33 0,0-33 15,33 33-15,-33-33 16,33 33-16,0 0 0,0 0 16,33 0-16,0-33 0,0 33 15,0 0-15,0-33 0,0 33 16,0-33-16,0 0 0,0 0 16,0 0-16,0 0 15,1 0-15,-1 0 0,0-33 16,0 0-16,0 33 15,0-33-15,0 0 0,0 0 16,0 0-16,-33 0 16,33 33-16,-33-33 0,33 33 31,-33 33-15,0 0-16,33-33 15,-33 33-15,0 0 16,33 0-16,0 0 15,1-33 1,-1 0 0,0-33-1,0 0-15,0 0 16,0 0 0,-33 0-16,0 0 15,33 33 1,-33 33 15,33-33-31,-33 33 16,0 0-16,33-33 0,-33 33 15,33 0-15,0-33 0,-33 33 16,33-33-16,-33 33 0,33-33 16,0 0-16,1 0 15,-1 0-15,0-33 0,0 33 16,-33-33-16,33 0 15,0 0-15,-33 0 0,0-33 16,0-1-16,0 34 16,0-33-16,0 0 0,-33 0 15,0 0-15,33 0 0,-33 0 16,33 32-16,-33 1 0,33 0 16,-33 0-16,33 0 0,-34 33 31,34 66-31,0-33 15,0 0-15,0 34 0,0-34 16,0 33-16,0 0 16,34-33-16,-34 33 0,33 0 15,-33-33-15,33 0 16,-33 34-16,33-34 0,-33 0 16,33 0-16,0 0 0,0 0 15,-33 0-15,33 0 0,0-33 16,0 33-16,0-33 0,0 33 15,0-33-15,0 0 16,34 0-16,-34 0 0,0-33 16,0 33-16,33-33 0,-66 0 15,33 0-15</inkml:trace>
  <inkml:trace contextRef="#ctx0" brushRef="#br0" timeOffset="43193.1132">28873 6317 0,'0'0'15,"0"33"-15,0 0 0,33-33 47,0 0-31,-33-33 0,0 0-1</inkml:trace>
  <inkml:trace contextRef="#ctx0" brushRef="#br0" timeOffset="44704.3049">27682 5821 0,'33'0'93,"0"0"-93,33 0 16,0 0-16,1 0 0,-1 0 16,0 0-16,33 0 0,-33 0 15,33 0-15,-32 0 16,-1-33-16,0 33 0,-33 0 15,0 0-15,0 0 0,0 0 16,0 0-16,-33-33 0,33 33 16,-33 33 31</inkml:trace>
  <inkml:trace contextRef="#ctx0" brushRef="#br0" timeOffset="47024.1073">11179 9558 0,'33'0'47,"0"0"-32,0-33-15,0 0 16,0 0 0,0 0-1,-33 0-15,33 0 16,-33 0 0,0-1-1,0 1-15,-33 33 16,0 0-16,0 0 15,0 0-15,0 33 16,-33-33-16,33 34 0,-34-1 16,34-33-16,-33 33 0,33 0 15,0 0-15,0 0 0,0 0 16,33 0 0,0 0-16,0 0 15,33-33-15,0 33 0,0-33 16,0 0-16,0 0 0,33 0 15,-33 0-15,1 0 0,-1 0 16,0 0-16,0 0 0,0 0 16,-33 33-1,0 0 1,0 1 0,-33-34-16,0 33 0,0 0 15,0 0-15,-1-33 0,1 33 16,33 0-16,-33-33 0,0 33 15,33 0-15,0 0 16,33-33 0,0 0-1,0 0-15,1 0 16,-1 0-16,0 0 0,-33-33 16,33 33-16,0 0 15,-33 33 32,-33-33-47,33 33 0,-33 0 16,33 0-16,-33 0 0,33 0 15,-33 1-15,33-1 0,0 0 16,0 0-16,0 33 0,0-33 16,0 0-16,0 0 15,33 0-15,0 0 0,-33 0 16,33 0-16,0-33 0,0 33 15,0-33 1,0 0-16,0 0 0,0 0 16,0 0-16,0 0 15</inkml:trace>
  <inkml:trace contextRef="#ctx0" brushRef="#br0" timeOffset="47592.1309">11906 9988 0,'0'-33'16,"33"33"-16,-33-33 15,0 0-15,0 0 16,0 0-16,0 0 0,0 0 15,0-1-15,-33 1 16,33 0-16,-33 33 0,0-33 16,0 33-16,0 0 15,0 0-15,0 33 0,0-33 0,0 33 16,33 0-16,-33 1 16,0-1-16,33 33 0,0-33 15,0 0-15,0 0 16,0 0-16,0 0 0,33 0 15,0-33-15,0 33 0,0-33 16,0 0-16,0 0 0,0 0 16,0 0-16,0-33 0,0 33 15,0-33-15,0 0 16,0 33-16,1-33 0,-34 0 16,33-33-16,-33 33 0,33 0 15,-33 0-15,0-1 16,0 1-16,33 66 47,-33 1-47,0-1 0,0 0 15,0 0-15,33 0 16,-33 0-16,33 33 0,-33-33 16,0 0-16,0 0 0,33 33 15,-33-33-15,0 1 0,0-1 16,33 0-16</inkml:trace>
  <inkml:trace contextRef="#ctx0" brushRef="#br0" timeOffset="48011.1005">12468 10054 0,'0'0'0,"0"-33"15,34 33 16,-34 33-15,0 0-16,33-33 16,-33 33-16,0 0 0,0 0 15,33 1-15,-33-1 0,0 0 16,0 0-16,33-33 31,-33-33-15,33 0-1,-33 0-15,33-1 0,-33 1 16,33 0-16,0 33 0,-33-33 16,33 0-16,0 33 0,0-33 15,0 33-15,0 0 16,1 0-16,-1 33 16,0 0-1,-33 0-15,33 0 16,-33 0-16,0 1 15,33-1-15,-33 0 16,0 0-16,33-33 16</inkml:trace>
  <inkml:trace contextRef="#ctx0" brushRef="#br0" timeOffset="48176.0342">13031 9161 0,'0'0'0,"33"-33"16,0 33-16,0-33 0,0 33 16</inkml:trace>
  <inkml:trace contextRef="#ctx0" brushRef="#br0" timeOffset="48948.1089">13262 9161 0,'0'0'0,"33"33"0,-33 33 15,0-33-15,0 1 0,0-1 16,0 33-16,0-33 0,0 0 16,0 33-16,0-33 0,0 0 15,0 0-15,0 0 0,0 0 16,0 1-16,33-1 16,0-33-16,1 0 15,-1 0-15,0 0 0,0-33 16,0 33-16,0-34 15,0 1-15,0 0 16,-33 0-16,-33 33 31,0 0-31,0 0 16,0 33-16,0 0 16,0 0-16,33 1 15,0-1-15,0 33 0,0-33 16,0 0-16,0 33 0,0-33 15,33 0-15,-33 33 16,33-33-16,0 0 0,-33 34 16,33-34-16,0 0 0,-33 0 15,33 0-15,-33 0 0,0 0 16,33 0-16,-33 0 16,0 0-16,0 0 31,-33-33-31,0 0 15,0 0 1,0 0 0,0 0 46,33-33 188,-33 33-250</inkml:trace>
  <inkml:trace contextRef="#ctx0" brushRef="#br0" timeOffset="49761.2249">8665 10087 0,'0'-33'0,"-33"33"32,33 33-1,0 0-31,0 0 16,33 0-16,-33 34 0,0-34 15,33 0-15,-33 0 0,33 0 16,-33 0-1,0 0-15,33 0 16</inkml:trace>
  <inkml:trace contextRef="#ctx0" brushRef="#br0" timeOffset="50409.1245">9062 9823 0,'0'0'0,"33"0"0,0 33 16,0-33-1,0 0-15,0-33 16,0 33-16,0-33 0,34 33 15,-34-33-15,0-1 0,0 1 16,0 0-16,0 0 0,-33 0 16,33 0-16,-33 0 15,0 0-15,-33 0 16,33 0-16,-33 33 16,0-33-16,0 33 15,0 0-15,0 0 0,0 0 16,-1 33-16,34 0 0,-33 0 15,0 33-15,0 0 0,33 0 16,0 1-16,0 32 16,0-33-16,0 33 0,0-33 15,33 0-15,-33 1 0,33-1 16,-33 0-16,33 0 0,-33 0 16,34-33-16,-1 0 15,-33 0-15,0 0 0,33 0 16,-33 1-1,0-1 1,-33-66 15,33-1-31,-33 1 16</inkml:trace>
  <inkml:trace contextRef="#ctx0" brushRef="#br0" timeOffset="50633.111">9062 10253 0,'33'0'31,"0"0"-31,0 0 0,0 0 16,0 0-16,0-33 15,0 33-15,1 0 0,32 0 0,-33 0 16,-33-34-16,33 34 0,-33-33 16</inkml:trace>
  <inkml:trace contextRef="#ctx0" brushRef="#br0" timeOffset="50848.0959">8731 9624 0,'0'-33'0,"-33"33"16,33-33 0,33 33 30</inkml:trace>
  <inkml:trace contextRef="#ctx0" brushRef="#br0" timeOffset="51440.0603">14254 10021 0,'0'33'0,"34"-33"0,-34 33 15,0 0-15,33-33 0,-33 33 16,33 0-16,-33 1 0,33-1 16,0 0-16,-33 0 0,33 0 15,-33 0-15,33 0 0,0 0 16,-33-66 15</inkml:trace>
  <inkml:trace contextRef="#ctx0" brushRef="#br0" timeOffset="52004.0688">14784 9922 0,'0'0'0,"-33"33"0,-1 0 15,1-33-15,33 33 0,0 0 0,0 0 16,33-33 0,1 0-16,-1 0 15,33 0-15,-33 0 16,33 0-16,-33 0 0,33 33 15,-33-33-15,0 0 0,0 0 16,0 33-16,1 0 16,-34 1-16,0-1 15,-34-33 1,1 33-16,0 0 16,0 0-16,0-33 0,0 0 15,0 0-15,0 0 0,0 0 16,0 0-16,33-33 15,0 0 1,0 0-16,33 0 16</inkml:trace>
  <inkml:trace contextRef="#ctx0" brushRef="#br0" timeOffset="52318.0449">14651 9757 0,'-33'-34'0,"0"1"16,33 0 0,-33 33-1,33 33 17,33-33-17</inkml:trace>
  <inkml:trace contextRef="#ctx0" brushRef="#br0" timeOffset="52756.0388">17132 9922 0,'33'33'47,"-33"0"-31,33 0-16,-33 0 15,0 0-15,33 0 0,-33 0 16,33 0-16,-33 1 0,0-1 15,33-33-15,-33 33 0,0 0 16,33-33-16</inkml:trace>
  <inkml:trace contextRef="#ctx0" brushRef="#br0" timeOffset="52916.0279">17132 9624 0,'0'0'0,"0"33"47</inkml:trace>
  <inkml:trace contextRef="#ctx0" brushRef="#br0" timeOffset="53319.2655">17396 9955 0,'0'0'0,"0"33"0,33 0 0,0-33 15,-33 33-15,34 0 16,-34 0-16,33 0 0,-33 0 15,33 1-15,-33-1 16,33-33-16,-33-33 31,0-1-15,0 1-16,0 0 0,0 0 16,33 0-16,-33 0 15,33 0-15,0-33 0,0 66 16,-33-33-16,33 33 0,0 0 15,0 0-15,0 0 0,0 33 16,1 0-16,-1 0 16,0 0-16,0 0 15,-33 0-15,0 0 0,33 0 16,-33 0-16,33 1 16,-33-1-1,33-33-15</inkml:trace>
  <inkml:trace contextRef="#ctx0" brushRef="#br0" timeOffset="53847.224">18355 9856 0,'0'0'0,"-33"66"0,33-33 16,0 33-16,0-33 0,33 0 16,-33 0-16,34-33 15,-1 33-15,0-33 0,33 0 16,-33 0-16,0 0 0,33 0 16,-33-33-16,0 0 15,-33 0-15,33 0 16,-33 0-16,0 0 0,0 0 15,0 0 1,33 33-16,0 0 16,1 33-1,-34 0 1,33-33-16,-33 33 0,33 0 16,0 0-16,-33 0 15,33-33-15,-33 33 16,0-66 15,0 0-15,0 0-16,0 0 15,33-33-15,-33 33 16,0 0-16,33-33 0,0 33 16,0 33-16,0-34 15,0 1-15,0 33 0,0 0 16,1 0-16,-1 33 0,-33 1 15</inkml:trace>
  <inkml:trace contextRef="#ctx0" brushRef="#br0" timeOffset="55768.0625">19612 10054 0,'0'0'15,"33"0"-15,0 0 0,-33-33 16,33 33-16,-33-33 0,34 33 15,-34-33-15,33 0 16,-33 0-16,0 0 0,33 0 16,-33 0-16,0 0 15,0-1-15,-33 34 16,0 0-16,-1 0 16,1 0-16,0 34 0,0-1 15,0 0-15,0 0 0,0 0 16,0 0-16,33 0 0,0 0 15,0 0-15,0 0 0,33 0 16,0-33 0,0 0-16,33 0 0,0 0 15,1 0-15,-1 0 16,0 0-16,0-33 0,0 33 16,0-33-16,0 0 0,-32 0 15,-1 0-15,0-33 0,0 33 16,-33 0-16,0 0 15,0-1-15,-33 34 0,0 0 16,0 0-16,-34 0 16,34 34-16,33-1 0,-33 0 15,0 0-15,33 33 0,0-33 16,0 0 0,0 0-16,33 0 15,0-33-15,0 0 16,0 0-16,1 0 0,-1 0 15,0-33-15,0 0 16,0 33-16,0-33 16,0 33-1,0 0 1,0 33 0,-33 0-16,33 0 15,0 0-15,0 0 16,0-33-16,1 0 15,-1 0-15,0 0 16,0 0-16,0 0 0,33-33 16,-33 33-16,0-33 0,0 0 15,0 0-15,0-33 0,0 33 16,0-33-16,-33 33 16,0-34-16,0 34 0,0-33 15,-33 33-15,0 0 16,0 33-16,0 0 0,33 33 15,-33-33-15,0 33 0,33 0 16,0 0-16,0 34 0,0-34 16,0 33-16,0-33 15,0 0-15,33 0 0,0 0 16,0 0-16,0 0 16,0-33-16,-33 33 0,33 0 15,-33 0-15,34-33 0,-34 33 16,0 1-16,-34-34 15,1 0 1,0 0-16,33-34 16,0 1-1,0 0-15,33 0 0,0 0 16,1-33-16,-1 33 0,33 0 16,-33-33-16,0 33 15,33 33-15,-33-33 16,0 33-16,0 0 0,0 0 15,0 0-15,-33 33 16,0 0-16,33 0 0,-33 0 16,0 0-1,0 0-15,34-33 16,-1 0 0,0 0-1,0 0-15,-33-33 16,33 33-16,-33-33 15,33 33-15,-33-33 0,33 33 16,0 0 15,-33 33-15,33-33-16,-33 33 0,33-33 16,0 0-1,-33 33 1,33-33-16,0 0 15,0-33 1,1 0 0,-34 0-16,33 33 15,-33-33 1,33 33 0,-33 33-1,33-33-15,-33 33 16,33-33-16,0 33 15,0-33 1,33 0-16,-33 0 16,0 0-16,33-33 0,1 33 15,-1-33-15,-33 0 0,33 0 16,-33 33-16,33-33 0,-66 0 16,33-1-16,0 1 0,-33 0 15,0 0-15,-33 0 16,0 33-16,0-33 0,-33 33 15,33 0-15,-33 0 16,33 0-16,0 0 0,0 33 16,-1 0-16,1-33 0,33 33 15,-33 0-15,33 0 16,33 1-16,0-34 16,1 0-1,-1 0-15,0-34 0,0 34 16,0-33-16,0 33 0,-33-33 15,33 33-15,-33-33 16,33 0-16,-33 0 16,0 66 31,0 0-47,0 0 15,0 33-15,0-32 0,-33 32 16,33 0-16,0 0 0,0 33 15,0-33-15,-33 0 16,33 1-16,0 32 0,0-33 16,0 0-16,33 0 0,-33 0 15,0-33-15,33 34 16,-33-1-16,0-33 0,0 0 16,0 33-16,33-33 0,-33 0 15,0 0-15,-33-66 47,0 33-47,0-33 16,-33 0-16,0 0 0,-1-33 15</inkml:trace>
  <inkml:trace contextRef="#ctx0" brushRef="#br0" timeOffset="56021.0606">21663 9095 0,'-33'0'15,"33"-33"32,-33 33-31,0 0-1</inkml:trace>
  <inkml:trace contextRef="#ctx0" brushRef="#br0" timeOffset="67701.2954">24441 9922 0,'0'-33'0,"0"0"0,0 0 15,0 0-15,0 0 16,0-1-16,0 1 0,-33 0 16,33 0-16,-33 0 15,0 33-15,0-33 0,0 33 16,-34 0-16,34 0 0,0 0 16,0 0-16,0 33 15,0 0-15,0 0 0,0 33 16,33 1-16,0-34 0,0 33 15,0 0-15,33-33 0,-33 0 16,33 0-16,0 0 16,0-33-16,0 0 0,0 0 15,0 0-15,34 0 0,-34 0 16,0-33-16,33 0 0,-33-33 16,0 33-16,0 0 15,0-33-15,0 33 0,-33 0 16,0-34-16,33 67 15,-33-33-15,33 66 32,-33 0-32,33 1 15,-33 32-15,0-33 0,33 0 16,1 0-16,-34 0 16,33 0-16,0 0 0,0 0 15,0-33-15,0 0 16,0 0-16,0-33 15,0 33-15,-33-33 0,33 0 16,0 0-16,0 0 16,-33 0-16,33 33 0,-33-33 15,33 0-15,1 33 32,-34 33-32,0 0 15,0 0 1,33 0-16,0 0 15,0-33-15,-33 33 0,33-33 16,0 0-16,0 0 0,0 0 16,0 0-16,0 0 15,0 0-15,0 0 0,0-33 16,1 0-16,-1 33 16,-33-33-16,33 33 0,-33-33 15,33 33-15,0 0 31,-33 33-31,33-33 0,-33 33 16,33-33-16,0 33 16,0-33-16,0 33 15,0-33-15,33 0 0,-33 0 16,34 0-16,-34 0 0,33 0 16,-33 0-16,0-33 15,33 0-15,-66 0 0,33 0 16,-33 0-16,0 0 15,0 0-15,-33 33 16,0 0-16,0 0 0,0 0 16,0 0-16,0 33 15,0-33-15,33 33 16,0 0-16,0 0 0,0 0 16,33 0-16,0-33 15,0 0-15,33 0 16,-33 0-16,0 0 0,0-33 15,0 0-15,0 0 16,0-33-16,1 33 0,-34-34 16,33 34-16,-33-33 15,0 0-15,0 0 0,0 0 16,-33 0-16,33-1 0,-34 1 16,34 0-16,-33 33 0,33 0 15,0 0 1,-33 33-16,33 33 15,-33-33-15,33 33 0,0 33 16,0-33-16,0 33 0,0 1 16,0-1-16,0 0 15,0 0-15,0 0 0,33 0 16,-33 0-16,0 1 16,0-34-16,33 0 0,-33 33 15,0-33-15</inkml:trace>
  <inkml:trace contextRef="#ctx0" brushRef="#br0" timeOffset="68493.2461">28013 9657 0,'0'33'16,"0"0"-1,0 1-15,33-1 0,-33 33 16,33-33-16,-33 0 0,33-33 15,0 33-15,0-33 0,-33 33 16,66-33-16,-33 0 16,0 0-16,-33-33 15,33 0-15,1 33 0,-1-33 16,0 0-16,-33 0 0,33 0 16,-33 0-16,33 33 31,0 33-16,-33 0-15,33 0 16,-33 0-16,33 0 16,-33 0-1,33-33-15,0 0 16,0-33 0,0 33-16,-33-33 15,33 0-15,1 0 0,-1 0 16,0 0-16,0-1 0,0 1 15,-33 0-15,33 0 16,0 33-16,0 0 0,0 0 16,0 0-16,0 33 15,0 0-15,0 0 0,-33 1 16,33-1-16,1 0 16,-34 0-16,0 0 15,0 0-15,-34-33 16,1 0-16,0 0 15,-33 0-15,33 0 0,-33 0 16,0 0-16</inkml:trace>
  <inkml:trace contextRef="#ctx0" brushRef="#br0" timeOffset="68657.2403">28509 9227 0,'0'0'15,"0"-33"1,-33 33 0</inkml:trace>
  <inkml:trace contextRef="#ctx0" brushRef="#br0" timeOffset="69975.155">10153 11774 0,'0'0'0,"-33"0"15,33 33 32,0 0-31,0 0-16,33 33 0,-33-33 16,33 34-16,1-1 0,-34 0 15,33 0-15,-33-33 16,33 33-16,0-33 0,-33 0 15,33 0-15,-33-66 47,33 0-47,0 0 16,-33-33-16,33 33 0,-33 0 16,33 0-16,0 0 15,0 0-15,0 0 0,0 33 16,0 0-16,1 0 0,32 0 15,-33 0-15,0 0 0,-33 33 16,33-33-16,0 33 16,-33 0-16,0 0 0,0 0 15,0 0-15,0 0 16,-33 0-16,-33-33 0,33 33 16,0-33-16,-34 33 0,34-33 15,0 0-15,0 0 16,0 0-16,0-33 0,33 0 15</inkml:trace>
  <inkml:trace contextRef="#ctx0" brushRef="#br0" timeOffset="70317.1303">11079 12204 0,'0'0'15,"0"33"-15,0 0 0,0 0 16,33-33-16,-33 33 16,34-33-16,32 0 0,-33 0 15,0 0-15,0-33 0,33 33 16,-33-33-16,0 0 0,0 33 15,-33-33-15,33 0 16,-33 0-16,0 0 0,0 0 16,-33 0-16,0-1 15,0 34-15,0 0 0,0 0 16,0 0 0,33 34-16,0-1 15</inkml:trace>
  <inkml:trace contextRef="#ctx0" brushRef="#br0" timeOffset="71874.0316">11609 12105 0,'0'0'0,"33"0"31,-33 33-15,0 0-16,33-33 15,0 33-15,0 0 16,0 0 0,-33 0-16,33-33 15,0 0-15,0 0 16,0 0 0,0 0-16,-33-33 15,0 0 1,33 0-16,-33 0 0,0 0 15,33 0-15,1 33 16,-1 0 0,0 33-1,0 0 1,-33 0 0,33-33-16,0 33 15,0-33-15,0 0 16,0 0-1,-33-33-15,33 33 0,0-33 16,0 0 0,0 0-16,-33 0 15,33 33-15,1 0 16,-1 0 0,0 33-1,0-33-15,0 33 0,0-33 16,-33 33-16,33 0 15,33-33-15,-33 33 0,0-33 16,33 0-16,-32 0 0,32 0 16,0 0-16,0 0 0,-33-33 15,33 33-15,-33-33 16,0 33-16,0-33 0,0 0 16,-33 0-16,0-34 0,-33 34 15,0 0-15,-33 0 16,33 33-16,0 0 0,0 33 15,-33-33-15,66 33 16,-33 0-16,33 1 0,-33-1 16,33 0-16,0 0 15,0 0-15,33-33 16,0 33-16,0-33 0,0 0 16,0 0-16,0-33 0,0 33 15,33-33-15,-33 0 16,0 0-16,-33-34 0,34 34 15,-1-33-15,-33 0 0,0 0 16,0 0-16,0 0 0,-33 33 16,33-34-16,-34 34 0,34-33 15,-33 66-15,33-33 16,0 0-16,-33 33 16,33 33-16,-33 0 15,33 0-15,0 33 0,0-32 16,0 32-16,33 0 0,0 0 15,-33 0-15,33 0 0,34 0 16,-34-33-16,33 34 16,33-34-16,-33 0 0,33-33 15,-32 33-15,-1-33 0,33 0 16,-33 0-16,0 0 0,0 0 16,1-33-16,-34 33 0,0-33 15,0 0-15,-33 0 16,-33-1-16,33 1 15,-33 33-15,0 0 16,-1 0-16,1 0 0,0 0 16,0 0-16,33 33 0,-33 1 15,33-1-15,0 0 16,33 0-16,0-33 16,0 33-16,0-33 0,1 33 15,32-33-15,33 0 0,-33 0 16,33 0-16,-33 0 0,34 0 15,-1-33-15,-33 33 16,0-33-16,0 33 0,0-33 16,1 0-16,-34 0 0,0-1 15,-33 1-15,0 0 16,-33 33 0,0 0-16,-1 0 15,1 0-15,0 33 0,0 0 16,0 1-16,33-1 15,0 0 1,0 0-16,33-33 0,-33 33 16,33-33-16,0 0 0,0 0 15,34 0-15,-34 0 16,0 0-16,0-33 0,0 0 16,-33 0-16,33 0 0,0-1 15,-33-32-15,0 33 0,0-33 16,-33 0-16,0 0 0,33 0 15,-33 0-15,0-1 16,0 1-16,0 33 0,33-33 16,-33 33-16,33 0 0,-34 33 15,34-33-15,-33 33 16,33 33-16,0 0 16,0 33-16,0 0 0,33 0 15,-33 1-15,34-1 16,-34 0-16,33 33 0,0-33 15,0-33-15,0 33 0,33 1 16,-33-34-16,0 0 0</inkml:trace>
  <inkml:trace contextRef="#ctx0" brushRef="#br0" timeOffset="72432.9951">17132 11741 0,'0'0'0,"33"0"16,0 0-16,0 0 16,0 0-16,0 0 0,33 0 15,-33-33-15,0 33 0,0-33 16,1 0-16,32 0 0,-66 0 15,33-34-15,0 34 0,-33 0 16,0 0-16,0-33 16,-33 33-16,0 0 0,33 0 15,-33 0-15,0 33 0,-34-33 16,34 33-16,0 0 0,0 33 16,0 0-16,0 0 15,0 33-15,33 0 0,-33 0 16,33 34-16,0-1 15,33 0-15,-33 0 0,33 0 16,0-32-16,0 32 0,-33-33 16,33-33-16,-33 33 0,33-33 15,-33 0-15,33 0 16,-66-33 0</inkml:trace>
  <inkml:trace contextRef="#ctx0" brushRef="#br0" timeOffset="72819.971">16867 12005 0,'0'-33'0,"33"0"16,0 0-1,0 33-15,34 0 16,-1-33-16,-33 33 15,33 0-15,0 0 0,0 0 16,-33 33-16,33-33 0,-33 33 16,34 0-16,-34 0 0,0-33 15,0 34-15,0-1 16,0 0-16,-33 0 0,33-33 16,-33 33-16,0 0 15,33-33 1,-33-33-1,-33 0 1,33 0-16,0-33 0,0 32 16,0-32-16,0 33 0,0 0 15,0 0-15,33 0 0,-33 0 16,33 0-16,0 33 16,0 0-16,0 0 0,1 0 15,-1 0-15</inkml:trace>
  <inkml:trace contextRef="#ctx0" brushRef="#br0" timeOffset="73534.9915">18157 11774 0,'-33'0'0,"0"33"15,0 0 1,0 0-16,33 0 15,-33 0-15,33 0 16,0 0-16,0 1 0,0-1 16,33-33-16,0 0 15,0 0-15,0 0 16,0 0-16,0 0 0,0-33 16,0-1-1,0 1-15,0 0 0,-33 0 16,33 0-16,1 33 0,-34-33 15,33 33-15,0 0 16,0 33 0,-33 0-1,0 0-15,0 0 16,33-33-16,-33 33 0,0 1 16,33-34-16,-33 33 15,33-33 1,-33-33-16,33-1 15,-33 1 1,33 33-16,-33-33 0,33 0 16,-33 0-16,0 0 15,33 33-15,0 0 16,0 33 0,0 0-16,-33 0 15,0 0 1,34-33-16,-34 33 15,0 1-15,33-34 16,0-34 15,0 1-31,-33 0 16,0 0-16,33 0 16,0 0-16,-33 0 15,33 33-15,0 0 16,0 0-16,0 0 15,-33 33 1,33-33-16,-33 33 0,33-33 16,-33 33-16,0 0 15,33-33-15,-33 33 0</inkml:trace>
  <inkml:trace contextRef="#ctx0" brushRef="#br0" timeOffset="74828.0014">20770 11642 0,'0'-33'0,"0"0"110,-33 33-95,0 0 1,0 0-16,0 0 0,-1 0 16,1 0-16,0 33 0,-33-33 15,33 33-15,0 0 16,-33 0-16,33 0 0,33 0 16,-33 0-16,33 0 15,0 0-15,33 0 16,0 0-16,0-33 0,0 0 15,33 0-15,-33 0 0,33 0 16,-33-33-16,1 33 0,-1-33 16,0 0-16,0 0 15,0 0-15,-33 0 0,33 33 16,-33-33-16,0 0 0,0 0 16,0 66 15,33 0-16,-33 0-15,33 0 0,-33 0 16,33 33-16,0-33 0,0 0 16,0-33-16,0 33 15,0-33-15,1 0 0,-1 0 16,0 0-16,0-33 0,-33 0 16,33 0-16,0 0 0,-33 0 15,0-33-15,0 0 0,0 0 16,0-1-16,0 34 15,-33-33-15,33 0 16,-33 33-16,33 0 0,0 0 16,0 0-16,-33 33 15,33 33-15,0 0 16,0 33-16,0-33 16,33 33-16,-33 0 0,0 1 15,33-1-15,-33 0 0,33 0 16,-33 0-16,33-33 0,-33 0 15,33 0-15,-33 0 0,33-33 16,0 0 0,-33-33-16,33 0 15,0 0-15,-33 0 16,33 0-16,0 0 0,1 0 16,-1 0-16,0 33 0,0-33 15,0 33-15,0 0 0,0 0 16,0 0-16,-33 33 0,33-33 15,0 33-15,0 0 16,0 0-16,-33 0 16,0 0-16,-33-33 0,33 33 15,-33 0-15,-33 0 0,33 1 16,0-34-16,-33 0 0,33 0 16,0 0-16,0 0 15,-1 0-15,34-34 16</inkml:trace>
  <inkml:trace contextRef="#ctx0" brushRef="#br0" timeOffset="74975.992">22291 11741 0,'-33'0'16,"0"33"-1,0 0-15</inkml:trace>
  <inkml:trace contextRef="#ctx0" brushRef="#br0" timeOffset="75168.9804">22159 11873 0,'0'0'0,"0"33"0,0 0 16,0 0-16,33 0 0,0 1 15,0-1-15,0-33 0,0 0 16,33 0-16,-33 0 16,34 0-16,-34 0 0,0 0 15,0 0-15,0-33 0,-33-1 16,0 1-16,0-33 0,0 33 15,0 0-15,-33-33 16,0 33-16,0 0 0,-33 0 16,32 33-16,1-33 0,0 33 15,0 0-15,0 0 16,33 33-16</inkml:trace>
  <inkml:trace contextRef="#ctx0" brushRef="#br0" timeOffset="75844.997">22787 11675 0,'0'0'0,"33"-33"16,0 33 0,0 0-1,1 33 1,-1 0-1,0 0-15,-33 0 0,33 0 16,-33 33-16,33-33 0,0 0 16,0 0-16,-33 0 0,33 1 15,0-34-15,0 0 16,0 0-16,0 0 16,-33-34-16,33 1 15,-33 0-15,0 0 0,0-33 16,33 33-16,-33-33 0,0 33 15,0 0-15,34 0 16,-34 0-16,0 0 0,33 33 16,0 0-1,-33 33-15,33 0 16,0 0-16,-33 0 16,33 0-16,0 0 0,-33 0 15,33-33-15,-33 33 0,33-33 16,0 0-16,0 0 0,0 0 15,33 0-15,-32 0 16,32 0-16,-33-33 0,0 0 16,0 0-16,0 0 0,0 0 15,-33 0-15,0 0 16,0 0-16,-33-1 16,0 34-16,0 0 0,0 0 15,0 0-15,0 0 0,0 34 16,-1-1-16,34 0 15,-33 0-15,33 0 0,0 33 16,0-33-16,33 0 0,1 33 16,-1-33-16,33 0 0,-33 0 15,33-33-15,-33 34 0,33-34 16,-33 0-16,33 0 16,-32 0-16,-1 0 0,33 0 15,-33 0 1,-66-34-1</inkml:trace>
  <inkml:trace contextRef="#ctx0" brushRef="#br0" timeOffset="80358.8994">26789 11079 0,'0'0'0</inkml:trace>
  <inkml:trace contextRef="#ctx0" brushRef="#br0" timeOffset="80527.888">26789 11079 0,'0'34'16,"0"-1"-16,0 0 15,0 33-15,33-33 0,-33 33 16,0 0-16,33 0 0,-33 0 16,33 1-16,0-1 15,-33 0-15,33-33 0,-33 0 16,34 0-16,-34 0 0,0 0 15,33-33-15,-33 33 16,-33-33 0,-1 0-1,1-33-15</inkml:trace>
  <inkml:trace contextRef="#ctx0" brushRef="#br0" timeOffset="81580.0747">26524 11509 0,'34'-33'31,"-1"33"-31,0 0 16,0-33-16,33 33 0,0-33 15,0 0-15,0 33 16,-33-33-16,34 0 0,-1 33 15,-33-33-15,0 33 0,0 0 16,0 0-16,0 0 16,0 33-1,-33 0-15,33 0 16,-33 0-16,33 33 0,-33-33 16,33 34-16,-33-34 15,33 0-15,-33 0 16,0 0-16,0 0 0,34 0 15,-1-33 1,0 0-16,-33-33 16,33 0-1,-33 0-15,33 0 0,-33 0 16,33 33-16,-33-33 0,33 33 31,0 33-31,0 0 16,0 0-1,0 0-15,-33 0 0,33 0 16,0-33-16,34 33 16,-34 0-16,0-33 0,33 0 15,-33 0-15,33 0 16,0 0-16,-33-33 0,33 33 16,-33-33-16,1 0 0,-34 0 15,33 0-15,-33 0 0,0 0 16,-33 0-16,-1-1 15,1 34-15,0 0 16,0 0-16,0 0 16,33 34-16,-33-1 0,33 0 15,0 0-15,0 0 16,0 0-16,33 0 16,-33 0-16,33 0 0,0-33 15,0 33-15,0-33 0,34 0 16,-34 0-16,0 0 15,33 0-15,-33 0 0,0-33 16,0 0-16,0 0 16,0 0-16,0 0 15,0 33 1,1 0 0,-34 33-16,33 0 15,0 0 1,0 0-1,0 0-15,0-33 16,0 0 0,0 0-16,0-33 15,0 0 1,0 0 0,-33 0-16,33 33 0,-33-33 15,33 33 1,0 0-1,-33 33-15,34-33 16,-34 33-16,33 0 16,-33 0-16,0 0 0,33 0 15,0 0-15,0-33 16,-33 33-16,33-33 0,0 0 16,-33-33-1,0 0-15,-33 0 16</inkml:trace>
  <inkml:trace contextRef="#ctx0" brushRef="#br0" timeOffset="82802.9811">15776 13428 0,'0'-33'0,"-33"33"78,33 33-62,0 0-1,0 0-15,0 33 16,33-33-16,-33 33 15,0 0-15,33 0 16,-33 1-16,33-1 0,-33 0 16,0 0-16,33-33 0,-33 33 15,33-33-15,-33 0 0,33-33 16,0 33-16,-33 1 16,33-34-16,0 0 15,0 0-15,1 0 0,-1 0 16,0-34-16,0 1 0,-33 0 15,33 0-15,-33-33 0,33 33 16,-33 0-16,33 0 0,-33 0 16,0 0-1,33 33 1,-33 33 15,0 0-31,33 0 0,-33 0 16,0 0-16,0 0 15,0 0-15,33 0 16,-33 0-16,33-33 31,-66 0 1</inkml:trace>
  <inkml:trace contextRef="#ctx0" brushRef="#br0" timeOffset="83650.9584">16636 13924 0,'0'33'15,"33"0"-15,-33 0 0,0 0 16,33-33-16,-33 33 0,33-33 31,0 0-15,0-33-1,-33 0-15,0 0 0,33 0 16,-33 0-16,0 0 0,33 0 16,-33-1-16,33 34 15,-33-33-15,33 33 16,0 0-1,0 33 1,-33 1-16,34-1 0,-1 0 16,0 0-16,0 0 15,-33 0-15,33 0 16,-33 0-16,33-33 31,-33-33-15,0 0-16,0 0 15,0 0-15,33 0 16,-33 0-16,0 0 16,33-1-16,-33 1 15,33 33-15,0 0 16,-33 33-16,33 1 16,-33-1-16,33-33 0,-33 33 15,33 0-15,0 0 0,-33 0 16,34-33-16,-34 33 15,33 0-15,-33 0 16,33-33-16,-33-33 31</inkml:trace>
  <inkml:trace contextRef="#ctx0" brushRef="#br0" timeOffset="83822.9976">16570 13361 0,'0'0'0,"-34"0"0</inkml:trace>
  <inkml:trace contextRef="#ctx0" brushRef="#br0" timeOffset="83868.9707">16536 13328 0,'0'0'0</inkml:trace>
  <inkml:trace contextRef="#ctx0" brushRef="#br0" timeOffset="84616.9188">19050 13957 0,'33'0'16,"-33"-33"-16,33 33 0,0-33 15,0 0 1,0-1-16,-33 1 16,33 0-16,-33 0 15,0 0-15,0 0 16,0 0-16,-33 33 0,0-33 15,0 33-15,-33 0 0,0 0 16,33 0-16,-33 0 0,0 33 16,32-33-16,-32 33 15,33 0-15,33 0 0,-33 0 16,33 0-16,0 0 16,0 1-16,33-34 0,0 33 15,33 0-15,-32-33 0,32 33 16,0 0-16,0-33 15,0 0-15,-33 33 0,33 0 16,-33-33-16,1 33 16,-1 0-16,0-33 0,-33 33 15,0 0-15,0 0 0,-33-33 16,0 33-16,-1-33 0,-32 34 16,33-34-16,0 0 15,0 0-15,0 0 0,0 0 16,0 0-16,0 0 15,33-34-15,0 1 16</inkml:trace>
  <inkml:trace contextRef="#ctx0" brushRef="#br0" timeOffset="85047.9266">19579 13924 0,'33'33'15,"0"0"1,-33 0-16,33 0 16,-33 0-16,33-33 0,-33 33 0,0 0 15,34-33 1,-34 33-16,33-33 15,-33-33 1,0 0-16,0 0 16,0 0-16,33 0 0,-33 0 15,0 0-15,33 0 0,-33 0 16,33 33-16,-33-33 0,33 33 16,0 0-1,0 0 1,-33 33-16,33 0 0,0-33 15,0 33-15,-33 0 0,33 33 16,0-33-16,-33 0 16,33-33-16,-33 33 0,34 0 15,-34 0-15,-34 0 16,-32-33 0</inkml:trace>
  <inkml:trace contextRef="#ctx0" brushRef="#br0" timeOffset="85916.8731">15478 15379 0,'0'-33'15,"-33"33"1,33-33-16,0 0 16,0 0-1,0 0-15,0-1 16,33 1-16,0 33 15,0 0-15,0 0 16,0 0-16,0 33 16,1 1-16,-1-1 0,0 0 15,0 0-15,0 0 16,0 0-16,-33 0 0,33 0 16,-33 0-16,0 0 15,33-33 16,-33-33-31,0 0 0,0 0 16,0 0-16,33 0 0,-33-33 16,0 33-16,33-34 0,-33 34 15,0 0-15,0 0 16,33 33-16,-33-33 0,33 66 16,0 0-1,1 0 1,-34 0-16,33 34 0,0-34 15,0-33-15,-33 33 0,33 0 16,0 0-16,-33 0 16,33-33-16,-33 33 0,33-33 15,-33 33-15,33-33 16</inkml:trace>
  <inkml:trace contextRef="#ctx0" brushRef="#br0" timeOffset="86135.858">16404 15280 0,'33'0'0,"0"0"16,0 0-16,34 0 15,-34-33-15,33 33 0,-33 0 16,33 0-16,0-33 0,0 33 15,0 0-15,-33 0 0,34-34 16,-34 34-16,0 0 16,0 0-16,0 0 0</inkml:trace>
  <inkml:trace contextRef="#ctx0" brushRef="#br0" timeOffset="86396.8426">16933 15081 0,'0'0'0,"33"0"0,-33 33 16,33 0-16,34 0 0,-34 1 15,0-1-15,0 0 16,0 0-16,0 0 0,0 0 15,-33 0-15,33-33 0,-33 33 16,33 0-16,-33 0 16</inkml:trace>
  <inkml:trace contextRef="#ctx0" brushRef="#br0" timeOffset="86883.8101">17892 15147 0,'34'0'16,"-1"0"-16,0 0 15,0 0-15,0 0 16,0 0-16,0 33 15,0 1-15,0-34 0,-33 33 16,33 0-16,0 0 16,0 0-16,-33 0 31,-33-33-15,0 0-1,0 0-15,0 0 0,0-33 16,0 0-16,0 33 0,0-33 15,-33 0-15,33 0 0,-1-1 16,1 34-16,0-33 16,0 0-16,0 33 0,0 0 15,0 0-15,0 0 0,0 0 16,33 33-16,0 0 16,0 1-1,0-1-15,0 0 16,33-33-16,-33 33 15,33-33-15,0 0 0,0 0 16,0 0-16,33 0 0,-33 0 16,1-33-16</inkml:trace>
  <inkml:trace contextRef="#ctx0" brushRef="#br0" timeOffset="88040.7659">19149 13858 0,'33'0'0,"0"0"31,0-34-15,-33 1 0,0 0-1,0 0-15,0 0 16,-33 0-16,0 33 15,33-33-15,-33 33 16,0-33-16,0 33 0,0 0 16,0 0-16,0 0 15,0 0-15,0 0 0,0 0 16,0 33-16,-1-33 0,1 33 16,0-33-16,0 33 0,0 0 15,33 0 1,0 0-16,0 34 15,0-34-15,0 0 0,0 0 16,0 0-16,0 33 16,0-33-16,0 0 0,33 33 15,0-33-15,0 0 0,0 1 16,1-34-16,-1 33 0,0-33 16,-33 33-16,33-33 15,0 0-15,0 0 0,0 0 16,0 0-16,0 0 0,0-33 15,0 0-15,0-1 0,0 1 16,-33 0-16,34-33 0,-34 33 16,33-33-16,-33 33 0,0-33 15,0 33-15,0-34 16,0 34-16,0-33 16,-33 33-16,33 0 0,0 0 15,-34 33-15,34-33 0,0 0 16,-33 33-1,33-33-15,0 66 63,0 0-63,0 0 16,0 0-16,0 0 15,0 0 1,33 0-16,-33 33 0,0-32 15,34-1-15,-34 0 0,0 33 16,33-33-16,-33 33 16,0-33-16,33 0 0,-33 0 15,33 0-15,-33 0 0,0 1 16,33-34-16,-33 33 0,33 0 16,-33 0-1,33-33-15,0 33 16,0-33 15,0 0-15,0 0-16,-33-33 15,33 33-15,-33-33 16,0 0-16</inkml:trace>
  <inkml:trace contextRef="#ctx0" brushRef="#br0" timeOffset="88954.96">21200 13824 0,'33'34'47,"0"-34"-31,0 0-16,0 0 15,0 0-15,0 0 0,0 0 16,33 0-16,1 0 0,-34 0 16,33 0-16,0 33 15,-33-33-15,33 0 0,-33 0 16,0 0-16,0 0 15,0 0-15,0 0 32,-66 33 30,0-33-62</inkml:trace>
  <inkml:trace contextRef="#ctx0" brushRef="#br0" timeOffset="89606.9831">21464 14155 0,'33'0'62,"0"0"-46,1 0-16,32 0 0,-33 0 15,0 0-15,33 0 0,-33 0 16,0 0-16,33 0 16,-33 0-16,0 0 0,0 0 15,1 0-15,-1 0 0,0-33 16,-33 66 46,0-66 63,0 66-78,33-33 31</inkml:trace>
  <inkml:trace contextRef="#ctx0" brushRef="#br0" timeOffset="90583.8957">23217 13494 0,'0'-33'0,"0"66"63,33 0-63,-33 0 15,0 33-15,33-33 16,-33 33-16,33-33 0,0 33 16,-33 1-16,34-34 0,-1 33 15,-33-33-15,33 0 0,-33 0 16,0 0-16,33-33 16,-33 33-16,0-66 31,0 0-31,0 0 15,0 0-15,-33-33 16,33 0-16,0-1 0,0 1 16,0 0-16,-33 0 0,33 33 15,0-33-15,0 33 16,0 0-16,0 0 0,0 0 16,33 33-1,0 33 1,0 0-1,0 33-15,0-33 16,0 0-16,0 33 0,33-33 16,-33 0-16,0 0 0,0 0 15,1 0-15,-34 1 16,33-1-16,0-33 0,0 0 16,0 0-1,0 0 1,-33-33-16,33-1 0,0 1 15,0 0-15,-33 0 0,33-33 16,-33 0-16,0 0 0,33 33 16,-33-33-16,0 33 0,0-1 15,0 1-15,33 0 0,-33 0 16,0 0 0,33 33 30,-33 33-46,0 0 16,0 0-16,34 0 0,-34 1 16,0 32-16,33-33 15,-33 33-15,33-33 0,-33 33 16,33-33-16,-33 33 0,0 0 16,33-32-16,-33 32 0,33-33 15,-33 0-15,0 0 0,0 0 16,33 0-16,-33 0 0,0 0 15,0 0 1,33-33 0,-33-33 31,0 0-47,0 0 15,0 0-15,0 0 16</inkml:trace>
  <inkml:trace contextRef="#ctx0" brushRef="#br0" timeOffset="91369.3904">24705 13758 0,'34'0'110,"-1"0"-95,0 0 1,0 0-16,0 0 0,0 0 15,33 0-15,-33 0 0,33 0 16,-33 0-16,33 0 0,1 0 16,-34 0-16,33 0 15,0 0-15,-33 0 0,0 0 0,0 0 16,0 0-16,0 0 16,-33-33-1,-33 33 1,0 33-1,0-33-15,0 0 16,0 33-16</inkml:trace>
  <inkml:trace contextRef="#ctx0" brushRef="#br0" timeOffset="91671.3716">24904 13990 0,'0'33'0,"33"-33"31,0 0-15,33 0-16,-33 0 15,33 0-15,-33 0 0,34 0 16,-34 0-16,33 0 0,0 0 15,-33 0-15,33 0 0,-33 0 16,0 0-16,0 0 0,1 0 16,-1 0-1,-33-33-15,-33 33 16</inkml:trace>
  <inkml:trace contextRef="#ctx0" brushRef="#br0" timeOffset="92443.3231">26657 13494 0,'0'0'0,"33"0"15,-33-33-15,33 33 16,-33-33-16,33 0 16,-33-1-16,0 1 15,0 0-15,0 0 16,0 0-16,-33 33 16,0-33-16,0 33 0,0 0 15,0 0-15,-34 0 0,34 0 16,0 0-16,0 33 15,0 0-15,0-33 0,33 33 16,-33 0-16,33 0 0,0 1 16,33-1-16,0 33 0,0-33 15,0 0-15,33 0 16,1 0-16,-1 0 0,0-33 16,0 33-16,0 0 15,0 0-15,-33 0 0,34 0 16,-34-33-16,0 34 0,-33-1 15,0 0 1,-33 0-16,-33 0 16,32-33-16,1 0 15,0 0-15,-33 0 0,33 0 16,0 0-16,0-33 0,33 0 16,-33 0-16,33 0 15</inkml:trace>
  <inkml:trace contextRef="#ctx0" brushRef="#br0" timeOffset="93307.2831">27252 13626 0,'0'0'16,"0"33"-16,33 0 0,-33 0 0,33 0 15,-33 0 1,33 0-16,0-33 0,-33 34 16,33-34-16,1 0 15,-1 0-15,0-34 16,0 34-16,-33-33 0,33 0 16,-33 0-16,33 0 15,-33 0 1,0 0-16,0 66 47,33-33-47,-33 33 0,0 0 15,33-33-15,-33 33 16,33 0-16,-33 0 0,33-33 16,-33 34-16,33-34 0,0 0 15,0 0 1,0 0-16,1-34 0,-1 1 15,0 0-15,-33 0 16,33 0-16,0 0 16,-33 0-16,0 0 0,0 0 15,0 0-15,0 0 0,33 33 16,-33-33-16,0 66 47,0 0-47,0 0 15,0 33-15,0 0 16,0 0-16,0 34 0,0-1 16,0-33-16,0 33 0,0-33 15,33 0-15,-33 1 16,0-34-16,0 33 0,0-33 16,33 0-16,-33 0 0,0 0 15,0-66 1,0 0-1,-33 0-15,33 0 0,-33-33 16,0 0-16,33-34 0,-33 34 16,33 0-16,0-33 15,0 33-15,0-1 0,0 1 16,0 0-16,0 33 0,33-33 16,-33 33-16,33 33 0,0-33 15,0 33-15,33 0 16,-33 0-16,0 33 0,0-33 15,0 33-15,1 0 0,-1 0 16,-33 0-16,0 0 0,0 0 16,-33 0-16,33 0 15,-34 1-15,-32-34 0,33 33 16,0-33-16,0 0 0,0 0 16,0 0-16</inkml:trace>
  <inkml:trace contextRef="#ctx0" brushRef="#br0" timeOffset="93936.228">28443 13560 0,'33'-33'0,"0"33"31,0 0-31,0 0 16,0 33-16,0 0 0,-33 0 15,33 0-15,0-33 16,0 33-16,0 0 0,-33 0 16,34-33-16,-34 33 0,0 0 15,-34-33 17,1-33-32,0 0 15,33 0-15,0 0 16,0 0-16,0 0 15,0 0-15,0 0 0,0 0 16,33 0-16,0 33 0,1-33 16,-1 33-16,0 0 15,0 0-15,0 33 16,0-33-16,0 33 16,0-33-16,0 33 0,0 0 15,0 0-15,0-33 16,-33 33-16,33-33 0,0 0 15,1 0 1,-34-33-16,33 33 16,-33-33-16,0 0 0,0 0 15,0 0-15,0 0 16,-33 33-16,33-33 16,-34 33-16,1 0 15,0 0-15,0 33 16,33 0-16,-33 0 0,33 0 15,0 0-15,0 0 0,0 0 16,0 0-16,33 0 16,-33 0-16,33 0 0,0-33 15,0 33-15,1-33 0,-1 0 16,0 0-16,0 0 0,0 0 16,0 0-16,0 0 0</inkml:trace>
  <inkml:trace contextRef="#ctx0" brushRef="#br0" timeOffset="95503.1282">29534 13593 0,'33'0'0,"0"0"16,-33 33-16,33 0 15,0 0-15,-33 0 16,0 0 0,33-33-16,-33 33 0,34-33 31,-1-33 0,-33 0-31,0 0 16,33 0-16,-33 0 15,33 0-15,-33 0 0,33 33 16,-33-33-16,33 33 0,0 0 16,0 33-1,0 0 1,-33 0-16,0 0 0,33-33 16,-33 33-16,0 0 15,33-33-15,-33 33 0,0 0 16,33-33-1,-33-33 1,33 33 0,-33-33-16,0 0 0,34 0 15,-34 0-15,33 0 0,-33 0 16,33 0-16,0 33 31,-33 33-15,33 0-1,-33 0-15,33 0 16,0 0-16,-33 0 16,33 0-1,0-33 1,0 0 0,0-33-16,0 0 15,-33 0 1,0 0-16,33 0 0,-33 0 15,0 0-15,0 0 16,0 66 31,0 0-31,0 0-16,0 0 15,0 0-15,33-33 0,-33 33 16,0 0-16,34-33 15,-1 0 1,0 0-16,0 0 16,-33-33-16,33 33 15,0-33-15,-33 0 0,33 0 16,-33 0 0,0 0-16,0 0 15,0 0-15,0 66 31,0 0-15,0 0 0,33 0-16,-33 0 0,0 0 15,0 0-15,33 0 16,-33 0-16,33-33 31,-33-33-15,33 33-1,-33-33-15,0 0 16,33 33-16,-33-33 0,33 0 16,0 0-16,1 0 15,-1 33 1,0 0-16,0 33 16,0 0-16,-33 0 15,0 0-15,33 0 16,-33 0-16,0 0 15,0 0 1,33-33 0,-33-33 15,0 0-31,33 0 0,-33 0 16,33 0-16,0 0 15,0 0-15,-33 0 16,33 33-16,0 0 15,0 0-15,-33 33 16,34-33-16,-34 33 0,0 0 16,0 0-1,0 0-15,33 0 16,-33-66 15,33 0-15,0 0-1,-33 0-15,33 0 16,0 0-16,-33 0 0,33 33 16,0-33-16,0 33 15,0 33 1,-33 0 0,0 0-16,33-33 0,-33 33 15,0 0-15,0 0 16,0 0-16,0-66 47</inkml:trace>
  <inkml:trace contextRef="#ctx0" brushRef="#br0" timeOffset="96367.0737">27517 14949 0,'0'0'0,"-33"-33"16,33 0 0,-33 33-1,-1 33 1,1 0-1,33 0-15,0 0 16,0 0-16,33 0 16,-33 0-16,34 0 0,-1 0 15,0-33-15,0 0 16,0-33-16,0 33 16,-33-33-16,33 0 0,0 33 15,-33-33-15,0 0 0,0 0 16,0 0-16,-33 0 0,33 0 15,-33 0-15,0 33 16,33-33-16,-33 33 0,33-33 16,-33 33-16,33 33 31,33-33-31,0 33 16,0 0-1,0-33-15,0 0 0,0 0 16,0 0-16,0 0 0,0-33 15,0 33-15,-33-33 0,33 33 16,-33-33-16,34 0 16,-34-1-16,0 1 31,-34 33-15,34 33-1,34 1-15,-1-1 16,-33 0-16,33-33 0,-33 33 15,33 0-15,0 0 16,-33 0-16,0 0 16,0 0-16,0 0 0,0 0 15,0 0-15,0 0 16,0 0-16,0 1 16,0-1-16,33-33 31,0 0-31,0 0 15,0 0-15,0-33 0,0-1 16,0 34-16</inkml:trace>
  <inkml:trace contextRef="#ctx0" brushRef="#br0" timeOffset="97381.0204">28972 14916 0,'0'0'0,"0"33"0,0 0 16,0 0-16,33 0 0,-33 0 15,0 0-15,33 0 0,0 0 16,-33 1-16,33-34 0,0 33 15,0-33 1,-33-33-16,33 33 16,0-34-16,1 1 0,-34 0 15,33-33-15,0 33 0,-33 0 16,33 0-16,-33 0 0,0 0 16,33 33 15,-33 33-16,33 0-15,-33 0 0,0 0 16,33 0-16,-33 0 0,33 0 16,-33 0-16,33 0 0,-33 1 15,33-34-15,0 33 0,0-33 16,0-33 0,0-1-16,1 1 0,-1 0 15,0 0-15,0 0 0,-33 0 16,0-33-16,0 33 0,33 0 15,-33 0-15,0 0 16,0 0-16,0 66 31,0 0-15,0 0-16,0 33 16,0 0-16,0 0 0,0 0 15,0 34-15,0-34 0,0 33 16,0-33-16,0 0 0,0 0 15,33 1-15,-33-1 0,0 0 16,0-33-16,0 0 0,0 0 16,0-66 15,0 0-31,-33 0 16,0-33-16,33 0 0,0-1 15,-33-32-15,33 0 0,0 0 16,0 33-16,33-34 0,-33 34 15,0 0-15,33 0 0,-33 33 16,0 0-16,33 0 0,-33 0 16,33 33-16,0 0 0,0 0 15,0 0 1,-33 33-16,33 0 16,-33 0-16,0 0 0,0 0 15,0 0-15,0 33 16,-33-66-16,33 33 0,-33 0 15,33 0-15,-33 1 16</inkml:trace>
  <inkml:trace contextRef="#ctx0" brushRef="#br0" timeOffset="98372.9469">30262 14916 0,'0'0'0,"0"-33"0,33 33 47,-33 66-32,0-33-15,33 33 0,-33-33 16,0 33-16,33 1 0,-33-1 16,0 0-16,0 0 0,0 0 15,0 0-15,33-33 16,-33 0-16,0 0 0,0 1 15,0-68 1,0 1 0,0-33-16,-33 33 15,33-33-15,0 0 16,-33-33-16,33 33 0,0-34 16,0 34-16,33 0 15,0 0-15,-33 33 0,33-33 16,0 33-16,0 33 0,-33-33 15,33 33-15,0 0 0,0 0 16,1 0-16,-1 33 0,0-33 16,-33 33-16,33 0 15,-33 0-15,0 0 0,-33 0 16,33 0-16,-33 0 0,0-33 16,-1 33-16,1 0 0,0-33 15,0 0 1,66 0 15,0-33-15,0 33-16,1-33 0,32 33 15,-33-33-15,0 33 0,33-33 16,-33 33-16,0-33 0,-33 0 16,33 33-16,-33-33 0,0 0 31,-33 33 0,33 33-31,0 0 16,0 0-16,0 0 15,0 0-15,0 0 16,0 0-16,33 0 0,0 0 16,0-33-1,0 0 1,0 0-1,1-33-15,-1 33 0,0-33 16,0 0-16,0 0 0,0 0 16,33 33-16,-33-33 0,0 0 15,0 33 1,0 0-16,0 0 0,0 33 16,1 0-1,-34 0 1,0 0-16,33 0 0,-33 0 15,0 0-15,0 0 16,0 0 0,0-66-1,0 0 1,0 0-16,0 0 0,33-33 16,-33 33-16,0-33 0,33 33 15,0 0-15,-33 0 16,33 0-16,-33-1 0,33 1 15,-33 0 1,-33 33-16</inkml:trace>
  <inkml:trace contextRef="#ctx0" brushRef="#br0" timeOffset="98962.945">26988 15974 0,'0'-33'0,"0"66"47,33 0-31,-33 0-16,33 34 0,-33-34 15,33 33-15,-33 0 0,33 0 16,0-33-16,-33 33 15,33-33-15,-33 0 0,33 0 16,-33 1-16,0-1 0,0-66 31,0-1-31,0 1 16,0 0-16,33-33 16,-33 33-16,33-33 0,0 33 15,0 0-15,0 0 16,34 0-16,-34 33 0,0 0 15,0 0-15,0 0 0,0 0 16,0 33-16,0 0 16,-33 0-16,0 0 0,-33 0 15,33 0 1,-33-33-16,0 33 0,0-33 16,0 0-16,0 0 15,33-33 1</inkml:trace>
  <inkml:trace contextRef="#ctx0" brushRef="#br0" timeOffset="100063.3011">27914 16173 0,'0'0'0,"-34"33"0,34 0 16,0 0-16,0 0 16,0 0-16,34-33 15,-1 0-15,0 0 16,0 0 0,0-33-16,0 33 0,-33-33 15,33 0-15,0 0 0,0 0 16,0 0-16,-33 0 0,33-1 15,-33 1 1,33 33-16,-33 33 16,33-33-1,-33 34-15,0-1 0,33 0 16,-33 0-16,0 0 16,34-33-1,-1 0 16,-33-33-31,0 0 0,33 33 16,-33-33-16,33 33 0,-33-33 16,33-1-16,0 34 31,-33 34-31,33-34 16,-33 33-16,33 0 15,-33 0-15,33-33 16,0 33-1,0-33-15,0 0 16,0 0-16,-33-33 16,34 33-16,-34-33 15,33 0-15,-33 0 16,33 33-16,-33-34 0,33 34 31,-33 34-15,33-34-16,-33 33 15,33 0-15,-33 0 0,33 0 16,0-33-16,0 33 0,0 0 16,0-33-16,0 33 15,0-33-15,0 0 0,1 0 16,-1 0-16,0 0 16,0-33-16,0 0 15,-33 0-15,0 0 16,0 0-16,0 0 15,-33 0-15,0 33 16,0 0 0,33 33-16,-33-33 15,33 33-15,0 0 0,0 0 16,0 0-16,0 0 0,33 0 16,-33 0-1,33-33-15,0 0 16,0 0-16,0 0 15,0-33 1,0 0-16,-33 0 16,0-33-16,0 33 0,0 0 15,0-34-15,0 1 0,0 0 16,0 33-16,-33-33 0,33 0 16,-33 33-16,33 0 15,0 0-15,-33 33 16,33 33-1,0 0-15,0 0 16,0 0-16,0 33 0,0-33 16,33 33-16,-33 0 0,0 1 15,33-34-15,-33 33 0,33-33 16,0 0-16,0 0 16,-33 0-16,33 0 0,0-33 15</inkml:trace>
  <inkml:trace contextRef="#ctx0" brushRef="#br0" timeOffset="100715.2597">30857 16206 0,'0'0'0,"0"-33"15,0 0-15,-33 33 31,0 0-31,0 0 16,33 33-16,-33 0 16,33 0-16,0 0 15,0 0-15,0 0 0,0 0 16,33 0-16,0-33 16,0 0-1,0 0-15,0 0 16,-33-33-1,0 0-15,0 0 0,0 0 16,0-33-16,0 33 0,0-33 16,0-1-16,0 1 0,-33 33 15,33-33-15,0 33 16,0 0-16,0-33 0,0 33 16,33 0-16,0 33 15,0 0-15,0 0 16,0 0-16,0 0 15,34 33-15,-34 0 0,0 33 16,0-33-16,-33 33 16,33 0-16,-33 33 0,0-32 15,0 32-15,0-33 0,-33 33 16,33-33-16,0 0 0,0 1 16,0-1-16,0 0 0,0 0 15,0 0-15,33-33 16,-33 0-16,33 0 0,0 0 15,0-33-15,0 0 0,0 0 16,0 0-16,0 0 0,0-33 16,-33 0-16,34-33 15,-1 33-15,-33-33 0,0 0 16,0 33-16,-33-33 0,-1-1 16,1 34-16,0 0 15,0 0-15,-33 0 0,0 33 16,33 0-16,-33 33 0</inkml:trace>
  <inkml:trace contextRef="#ctx0" brushRef="#br0" timeOffset="101531.2637">28740 16834 0,'0'-33'0,"-33"0"15,0 33-15,0 0 16,0 0-16,0 0 0,0 0 16,-33 0-16,33 33 15,0-33-15,0 33 0,-1 0 16,34 0 0,34-33-16,-1 33 15,0-33-15,0 0 16,0 0-1,-33 33-15,0 0 16,0 1-16,0-1 16,-33 0-16,33 0 15,-33 0-15,0 0 0,0 0 16,33 0 0,0 0-1,33-33 1,0 0-1,0 0-15,0 0 0,0 0 16,0 0 0,-33 33 15,-33-33-31,33 33 0,-33 0 16,33 0-16,-33 0 0,33 1 15,0 32-15,0-33 0,0 0 16,0 0-16,0 0 15,33-33-15,0 33 0,0 0 16,0-33-16,0 0 16,0 0-16,0 0 0,0 0 15,0 0-15,1 0 16</inkml:trace>
  <inkml:trace contextRef="#ctx0" brushRef="#br0" timeOffset="102327.1728">29170 17231 0,'0'-33'47,"0"0"-32,0 0-15,0 0 16,-33 0-16,33 0 15,-33 33-15,33-34 16,-33 34-16,0 0 0,0 0 16,0 0-1,0 0-15,0 34 0,0-1 16,0 0-16,33 33 16,0-33-16,0 0 0,0 0 15,0 0-15,0 0 0,0 0 16,33 0-16,-33 0 15,33-33-15,0 0 0,0 0 16,0 0-16,0 0 16,0-33-16,0 0 15,0 33-15,-33-66 0,33 33 16,0 0-16,-33 0 0,0 0 16,0-33-16,33 66 0,-33-33 15,0 0-15,0 66 47,0 0-47,0 0 0,0 0 16,34 0-16,-34 0 0,0 0 15,0 0-15,0 33 0,33-33 16,-33 0-16,0 0 16,33-33-16,-33 34 0,0-1 15,33-33 1</inkml:trace>
  <inkml:trace contextRef="#ctx0" brushRef="#br0" timeOffset="102780.1289">29666 17264 0,'0'33'15,"0"0"1,0 0-16,0 0 16,0 0-16,0 0 0,0 1 15,0-1 1,0 0-16,33-33 0,1 0 16,-1-33 30,-33 0-46,33-1 0,-33 1 16,33 33-16,-33-33 0,33 0 16,-33 0-16,33 33 15,0 0 1,-33 33 0,33-33-16,-33 33 15,33 0-15,-33 0 16,0 1-16,0-1 15,33 0-15,-33 0 16,0 0-16,33-33 0,-33 33 16,0-66-1</inkml:trace>
  <inkml:trace contextRef="#ctx0" brushRef="#br0" timeOffset="103392.0898">30427 16702 0,'33'0'15,"0"0"-15,-33 33 0,33-33 16,0 33-16,0-33 15,-33 33-15,34-33 16,-34 33-16,0 0 16,0 0-16,0 0 0,0 0 15,-34 0-15,1 1 0,33-1 16,-33 0-16,0 0 0,33 0 16,-33 0-16,33 0 15,-33 0-15,33 0 16,0 0-16,33-33 15,0 0-15,0 0 16,0 0-16,0 0 16,1 0-16,-1-33 15,0 0-15,0 33 16,-33-33-16,33 0 0,-33 0 16,0 0-1,-33 33-15,0 0 16,0 33-1,33 0-15,-33 0 16,33 0-16,0 0 0,0 0 16,0 0-16,0 0 0,0 0 15,33 34-15,-33-34 0,33 33 16,0-33-16,-33 0 16,33 33-16,0-33 15,-33 0-15,33 0 0,-33 0 16,0 0-16,0 1 0,0-1 15,0 0-15,-33-33 16,0 0-16,0 0 0,0 33 16,0-33-16,0 0 0,-34 0 15</inkml:trace>
  <inkml:trace contextRef="#ctx0" brushRef="#br0" timeOffset="107667.3221">5556 10385 0,'0'0'0,"-33"-33"16,0 33-16,0 0 0,0 0 15,0 0-15,33-33 32,-33 33-32,0 0 15,66 0 48,0 0-63,33 0 15,-33 0-15,33 0 0,0 0 16,1 0-16,-1 0 0,0 0 16,0 0-16,0 0 0,0 0 15,0 0-15,1 0 0,-34 0 16,0 0-16,0 0 0,0 0 15,0 0-15,-33-33 47</inkml:trace>
  <inkml:trace contextRef="#ctx0" brushRef="#br0" timeOffset="108003.3626">5689 10517 0,'-34'0'0,"34"33"15</inkml:trace>
  <inkml:trace contextRef="#ctx0" brushRef="#br0" timeOffset="108675.258">5887 9955 0,'33'0'109,"-33"33"-93,33 0-16,0-33 0,0 33 15,0 0-15,0-33 0,34 33 16,-34 0-16,0 0 15,0 1-15,0-34 0,33 33 16,-33 0-16,0 0 0,0-33 16,0 33-16,0 0 0,0-33 15,1 33-15,-1 0 16,0-33 0,-33 33-1,-33-33 32,0 0-31,33 33-16,-34-33 15,34 33-15,-33-33 16,33 33-16,-33-33 16,0 33-16,33 0 0,-33 1 15,33-1-15,-33-33 0,33 33 16,-33 0-16,0 0 0,33 0 15,0 0-15,-33 0 0,0 0 16,66-66 47</inkml:trace>
  <inkml:trace contextRef="#ctx0" brushRef="#br0" timeOffset="212371.4323">10021 4366 0,'0'0'0,"0"-33"16,0-1-16,0 68 94,-33-1-94,33 33 0,-33-33 15,33 33-15,-33 0 0,33-33 16,-33 33-16,33-33 0,-33 34 15,33-34-15,0 33 0,0-33 16,0 0-16,0 33 0,0-33 16,0 0-16,33 0 0,-33 33 15,0-32-15,33-1 0,0 0 16,-33 0-16,0 0 16,33-33-16,-33 33 0,33-33 15,0 0 1,0 0-16,0 0 15,0 0 1,0-33-16,-33 0 0</inkml:trace>
  <inkml:trace contextRef="#ctx0" brushRef="#br0" timeOffset="212683.413">10352 4729 0,'0'-33'16,"0"66"31,-33-33-32,33 34-15,-33-1 16,33 0-16,-33-33 0,33 33 15,-33 0-15,33 0 16,0 0-16,-34-33 0,34 33 16,0 0-16,-33-33 0,33 33 15,0 0-15,-33-33 16</inkml:trace>
  <inkml:trace contextRef="#ctx0" brushRef="#br0" timeOffset="212999.3974">10120 4763 0,'33'33'62,"0"0"-46,-33 0-16,34 0 16,-34 0-16,33 0 15,0-33-15,-33 33 0,33 0 16,-33 0-16,33-33 16,0 33-16,-33 0 15,33-33-15,0 0 16</inkml:trace>
  <inkml:trace contextRef="#ctx0" brushRef="#br0" timeOffset="213387.9201">10286 4729 0,'-33'0'16,"33"-33"-1,0 66 32,0 1-31,-33-1-16,33 0 15,0 0 1,0 0-16,0 0 16,0 0-16,0 33 0,0-33 15,0 0-15,0 0 0,0 0 16,0 0-16,0 1 16,0-1-16,0 0 15,0 0 1,0-66 31,0 0-47</inkml:trace>
  <inkml:trace contextRef="#ctx0" brushRef="#br0" timeOffset="214140.9189">10517 4399 0,'0'0'15,"66"99"-15,-33-33 0,-33 0 16,33 0-16,-33 1 0,34-1 15,-34 0-15,0 0 0,0 0 16,0 0-16,0-33 0,0 33 16,-34 1-16,34-1 0,-33-33 15,33 33-15,-33-33 0,33 0 16,-33 0-16,33 0 0,-33 0 16,33 0-1,0 0 1,-33-33-16,0-33 312</inkml:trace>
  <inkml:trace contextRef="#ctx0" brushRef="#br0" timeOffset="214410.8543">9360 5788 0</inkml:trace>
  <inkml:trace contextRef="#ctx0" brushRef="#br0" timeOffset="214670.8379">9360 5788 0,'0'33'31,"33"-33"-15,0 0-16,0 0 15,0 0-15,0 0 16,0 0-16,0 0 0,33 0 16,-33 0-16,34 0 0,-1 0 15,0 0-15,33 0 0,-33 0 16,0 33-16,0-33 0,34 0 16,-34 0-16,0 0 0,-33 0 15,33 0-15,-33 0 0,0 0 16,0 0-16,0 0 15,-66 0 64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0.29586" units="1/cm"/>
          <inkml:channelProperty channel="Y" name="resolution" value="28.44444" units="1/cm"/>
          <inkml:channelProperty channel="T" name="resolution" value="1" units="1/dev"/>
        </inkml:channelProperties>
      </inkml:inkSource>
      <inkml:timestamp xml:id="ts0" timeString="2020-11-11T09:41:54.89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3638 3770 0,'-33'0'15,"33"33"48,33-33-32,0 0-31,0 0 16,0 0-16,0 33 0,33-33 15,-32 0-15,32 0 0,0 0 16,0 34-16,0-34 0,0 0 16,-33 0-16,33 0 0,1 0 15,-1 0-15,-33 0 0,0 0 16,33 0-16,-33 33 0,0-33 16,0 0-16,0 0 0,0 0 15,0 0 1,-66 0 15,0 0-15,0 0-16</inkml:trace>
  <inkml:trace contextRef="#ctx0" brushRef="#br0" timeOffset="343.9772">4233 3605 0,'0'0'0,"-33"0"16,0 0 0,66 0 15,0 0-31,0 0 16,0 33-16,1-33 0,-1 0 15,33 33-15,-33-33 0,33 0 16,-33 33-16,33-33 0,0 33 15,-33-33-15,34 33 16,-34-33-16,0 33 0,0-33 16,0 33-16,0-33 0,0 34 0,-33-1 15,0 0-15,0 0 16,0 0-16,-33 0 0,33 0 16,-33 0-16,0 0 0,0 0 15,0 0-15,33 0 16</inkml:trace>
  <inkml:trace contextRef="#ctx0" brushRef="#br0" timeOffset="1267.3025">6416 3373 0,'0'34'15,"0"-1"1,0 0 0,0 0-16,0 0 15,0 0-15,0 0 0,0 0 0,33 0 16,0 0-16,0-33 0,0 33 16,1-33-16,32 0 0,-33 33 15,0-33-15,33 0 0,-33 0 16,33-33-16,0 0 0,-33 0 15,34 0-15,-34-33 0,33 0 16,-33 33-16,0-67 0,-33 34 16,33 0-16,-33-33 0,0 33 15,0 0-15,-33-34 0,33 67 16,-33-33-16,33 33 0,-33 0 16,0 0-16,0 33 0,0 0 15,-1 0-15,1 0 0,0 33 16,33 0-16,-33 0 0,0 33 15,33-33-15,0 34 0,0-1 16,0-33-16,33 33 0,0 0 16,0-33-16,34 0 0,-34-33 15,0 33-15,33-33 0,0 0 16,-33 0-16,33 0 0,0 0 0,0-33 16,-32 0-16,32-33 15,-33 33-15,0 0 0,33-33 16,-66 0-16,33-1 0,-33 1 15,0 33-15,0-33 0,0 33 16,-33 0-16,33 0 0,-33 33 31,0 33-31,33 0 16,0 0-16,0 33 0,-33 0 16,33 0-16,0 1 0,0-1 0,0 33 15,33-33-15,-33 0 0,33 0 16,-33 34-16,33-67 0,-33 33 15,33 0-15,-33-33 16,0 0-16,33 0 0,-33 0 16,0 0-16,0 0 0,0 1 15,-33-34-15</inkml:trace>
  <inkml:trace contextRef="#ctx0" brushRef="#br0" timeOffset="1435.3007">7276 3440 0,'33'0'47,"0"0"-47,0 0 16,0 0-16,0 0 0,0 33 16,34-33-16,-34 0 0,33 0 15,-33 0-15</inkml:trace>
  <inkml:trace contextRef="#ctx0" brushRef="#br0" timeOffset="2063.2525">9194 3109 0,'0'0'0,"0"-33"0,0 0 15,0 0-15,0 0 16,0-1-16,-33 34 0,33-33 0,-33 0 16,0 0-1,0 33 1,0 0-16,0 33 16,0-33-16,0 33 0,0 0 15,0 1-15,33-1 16,0 0-16,0 0 15,33 0 1,0-33-16,0 33 16,0-33-16,33 0 0,-33 33 15,0-33-15,0 0 0,0 33 0,0 0 16,-33 0 0,0 0-16,0 0 15,-33 0-15,0-33 0,0 34 16,33-1-16,-33 0 0,0-33 15,33 33-15,33-33 47,0 0-47,0-33 0,0 33 16,0-33-16,0 33 0,0 0 16,1 0-16,-34 33 31,-34 0-31,34 0 15,-33 0-15,33 0 0,-33 0 16,0 33-16,33-33 0,0 33 16,0-33-16,0 1 0,0-1 15,0 33-15,33-33 0,0-33 16,0 33-16,1 0 0,32-33 0,0 0 16,-33 0-16,33 0 15,0-33-15</inkml:trace>
  <inkml:trace contextRef="#ctx0" brushRef="#br0" timeOffset="2491.2509">10186 3407 0,'0'0'0,"34"-34"0,-34 1 0,0 0 16,0 0-16,0 0 0,0 0 15,0 0-15,-34 33 16,34-33-16,-33 0 0,0 0 15,0 33-15,0 0 16,0 0-16,0 0 0,0 33 16,0-33-16,0 33 0,0 0 15,33 0-15,-33 0 0,33 0 16,-33 33-16,33-33 0,0 1 16,0-1-16,0 0 0,33-33 15,-33 33-15,33-33 0,0 0 16,0 0-16,0 0 0,0-33 15,0 0-15,-33 0 0,33-1 16,0 34-16,-33-33 0,33 0 16,-33 0-16,0 0 15,33 33 1,-33 33 0,0 0-1,0 33-15,33-32 16,-33 32-16,34-33 0,-34 0 15,33 0-15,-33 0 0,33 0 16,0 0-16,0 0 0</inkml:trace>
  <inkml:trace contextRef="#ctx0" brushRef="#br0" timeOffset="2877.2043">10550 3506 0,'0'33'47,"0"0"-47,0 0 15,0 0-15,33-33 16,-33 33-16,0 0 0,33 0 16,-33 0-16,33 0 15,-33 0-15,34-33 16,-34-33 15,33 0-31,-33 0 0,33 0 16,-33 0-16,33 0 0,-33 0 15,0 0-15,33 33 0,-33-33 16,33 0-16,0 33 16,0 33-1,0 0-15,0 0 16,-33 0-16,0 0 15,0 0-15,33-33 0,-33 33 0,0 0 16,0 0-16</inkml:trace>
  <inkml:trace contextRef="#ctx0" brushRef="#br0" timeOffset="3411.172">10980 2943 0,'0'0'16,"0"-33"-16,33 0 0,-33 0 0,0 0 16,0 0-16,33 0 0,-33 0 15,33 33-15,0 0 16,1 0-16,-1 0 16,0 0-1,0 33-15,-33 0 16,0 0-16,0 0 0,0 0 15,33 0-15,-33 0 0,0 1 16,0-1-16,0 0 0,0 0 16,0 0-16,0 0 0,0 0 15,0 0-15,33 0 16,0 0-16,0-33 16,0 0-16,0 0 15,0 0-15,0 0 0,0 0 16,1 0-16,-1-33 15,-33 0-15,0 0 16,-33 33 0,-1 0-16,1 0 0,0 0 15,0 0 1,33 33-16,0 0 0,-33 0 16,33 0-16,0 0 0,0 0 15,0 34-15,0-34 0,33 0 16,-33 33-16,33-33 0,-33 0 0,33 0 15,-33 0-15,33 0 0,-33 0 16,34 0-16,-34 0 0,0 1 16,0-1-16,0 0 0,-34-33 15,1 33-15,0 0 16,0 0-16,-33-33 0</inkml:trace>
  <inkml:trace contextRef="#ctx0" brushRef="#br0" timeOffset="4319.125">13858 3307 0,'0'0'0,"-34"0"0,34 33 47,0 0-31,34 1-16,-34-1 0,0 0 16,33 0-16,-33 0 15,0 0-15,33 0 0,-33 0 16,33-33-16,0 33 15,0-33-15,0 0 16,0-33-16,-33 0 16,33 0-16,0 0 0,-33 0 0,33-33 15,-33 33-15,0-1 16,33 1-16,-33 66 47,0 1-47,0-1 0,33 0 15,-33 0-15,0 0 16,0 0-16,34-33 0,-1 33 16,0-33-16,0-33 15,0 0-15,0 0 16,0 0-16,0 0 0,-33 0 16,33-1-16,-33-32 15,33 33-15,-33 0 16,0 0-16,33 33 15,-33-33-15,0 66 32,-33-33-32,33 33 0,0 0 15,0 0-15,0 0 0,0 0 16,0 1-16,0-1 16,33 0-16,-33 0 0,33-33 15,0 33-15,0 0 0,1 0 16,-1-33-16,0 33 0,0 0 15,0-33-15,-33 33 16,33-33-16,-33 33 16,0 0-1,-33-33-15,0 0 0,0 33 16,0-33-16,0 0 16,-1 0-16,1 0 0,0 0 15,33-33-15,-33 33 0</inkml:trace>
  <inkml:trace contextRef="#ctx0" brushRef="#br0" timeOffset="4504.0969">14221 2844 0,'-33'0'0,"0"0"63</inkml:trace>
  <inkml:trace contextRef="#ctx0" brushRef="#br0" timeOffset="27755.6308">17099 3340 0,'0'-33'0,"0"0"16,0 0 0,0 0-16,0 0 15,0 0-15,0 0 16,-33 0-16,0 33 0,33-33 16,-34 0-16,1 33 0,0-33 15,0 33-15,0 0 0,0 0 16,0 0-1,33 33-15,-33 0 0,33 0 16,0 0-16,0 0 0,0 33 16,0-33-16,0 0 0,33 0 15,0 0-15,0 0 0,0-33 16,0 34-16,0-34 0,0 0 16,1 0-16,32-34 0,-33 1 15,0 0-15,0 0 16,0-33-16,0 0 0,0-33 15,-33 33-15,33-1 0,-33-32 16,0 0-16,0 33 0,-33 0 16,33 0-16,0-1 0,0 34 15,-33 0-15,33 0 16,0 66 0,0 0-16,0 33 0,0-32 15,0 32-15,0 0 0,33 33 16,-33-33-16,33 0 0,-33 0 15,33 1-15,0-1 0,0-33 16,0 33-16,1-33 16,32 0-16,-33 0 0</inkml:trace>
  <inkml:trace contextRef="#ctx0" brushRef="#br0" timeOffset="28115.654">17760 3076 0,'33'0'0,"0"0"0,0 0 16,0 0-16,1 0 0,-1-33 15,0 0 1,0 0-16,-33-1 15,0 1-15,0 0 16,0 0-16,-33 33 16,0 0-16,0 0 15,-1 33-15,-32 0 0,33 0 16,33 1-16,-33-1 0,0 0 16,33 33-16,0-33 0,0 0 15,0 0-15,33 33 0,0-33 16,33 0-16,-33-33 15,34 33-15,-1-33 0,0 0 16,0 0-16,0 0 0</inkml:trace>
  <inkml:trace contextRef="#ctx0" brushRef="#br0" timeOffset="30387.9079">18752 2877 0,'0'0'0,"0"-33"0,0 0 16,0 0-1,-33 33-15,0 0 0,0 33 16,0 0 0,0-33-16,0 66 0,0-33 15,0 1-15,0-1 0,33 33 16,0-33-16,0 33 0,0-33 16,33 0-16,0 0 0,-33 0 15,66 0-15,-33-33 0,0 0 16,0 0-16,33 0 0,-33 0 15,0-33-15,1 33 0,-1-33 16,0 0-16,-33 0 0,33 0 16,-33-33-16,0 33 0,0 0 15,0 0-15,33 0 0,-33-1 16,0 1 0,33 33-16,0 0 15,0 0 1,0 0-16,0 33 15,0 1-15,0-34 0,0 33 16,1 0-16,-1 0 0,-33 0 16,33 0-16,0-33 0,-33 33 15,33-33-15,-33 33 0,0-66 32,0 0-17,0 0-15,0 0 16,0 0-16,0-33 0,0 32 15,0 1-15,33 0 0,0 33 16,-33-33-16,33 0 0,0 0 16,0 33-16,0 0 0,0 0 15,0 0-15,0 33 0,1 0 16,-1-33-16,0 33 16,0 0-1,0-33-15,0 0 16,0 0-16,0 0 15,0 0-15,33-33 0,-33 0 16,0 0-16,0 33 16,-33-33-16,34 0 0,-34 0 15,-34 33 1,1-33-16,0 33 0,0 0 16,0 33-16,0 0 0,0-33 15,-33 33-15,66 0 0,-33 33 16,33-33-16,0 0 0,0 34 15,0-34-15,0 0 0,33 0 16,33 0-16,-33 0 0,33-33 16,33 0-16,-32 0 0,32 0 15,0 0-15,0-33 16,-33 0-16,34 0 0,-34 0 16,0 0-16,0 0 0,0-34 15,-33 34-15,0 0 16,-33 0-16,0 0 0,0 0 15,-33 33-15,0 0 16,0 0-16,0 0 0,0 0 16,0 33-16,0 0 0,0 0 15,0 0-15,33 0 16,0 0-16,0 1 0,33-1 16,0-33-16,0 0 15,0 0 1,0 0-16,0-33 0,0 33 15,-33-34-15,33 34 0,0-33 16,-33 0 0,33 0-16,1 66 47,-1 0-47,0 0 15,-33 1-15,33-34 16,0 33-16,0-33 0,0 0 15,0 0-15,33 0 16,-33 0-16,33 0 0,1-33 16,-1-1-16,0 34 0,-33-33 15,33 0-15,0-33 0,-33 33 16,0 0-16,0 33 16,-33-33-16,33 0 0,-33 0 15,-33 33 1,0 0-16,0 33 15,0 0-15,33 0 16,0 33-16,0-33 0,0 0 16,33 0-16,0 34 0,0-34 15,0 0-15,1 0 16,32 0-16,0 0 0,-33 0 16,0 0-16,33 0 0,-33 0 15,-66-33 16,0-33-31,33 0 0,-33 33 16,33-33-16,0 0 0,0-33 16,33 33-16,0 0 15,0 0-15,0-1 0,0 1 16,34 0-16,-34 33 0,33 0 16,-33 0-16,0 0 0,0 0 15,0 0-15,0 33 16,0 0-1,-33 1-15,0-1 0,0 0 16,0 0-16,33-33 16,0 0-1,0 0 1,0-33 0,-33 0-16,34 33 0,-1-33 15,0-1 1,0 34-1,0 0 17,-33 34-32,33-34 15,-33 33-15,33-33 16,0 0-16,0 0 16,0 0-16,0 0 15,0 0-15,0 0 16,0 0-16,1-33 0,-1 33 15,0-34-15,0 34 16,0 0-16,0 0 16,0 0-1,0 0-15,0 0 16,0 0-16,0 0 16,0 0-16,33 0 15,-32 0-15,-1 0 0,0 0 16,0 0-16,0 0 0,0-33 15,0 33-15,-33-33 0,0 0 16,0 0 0,-33 33-16,0 0 15,0 0-15,0 0 0,-33 0 16,32 0-16,1 0 0,0 33 16,0 0-1,33 0 1,33 0-16,0-33 15,0 0-15,1 0 16,-1 0-16,0 0 0,0 0 16,0 0-16,0-33 15,-33 0 1,33 33 15,-33 33 0,0 0-15,0 1-16,0 32 0,0-33 16,33 66-16,-33-33 0,33 33 15,0 1-15,-33-34 0,66 33 16,-33 0-16,1 0 0,-1-32 16,0 32-16,0-33 0,0 0 15,0-33-15,0 0 0,-33 0 16,0 0-16,0 0 0,-33-33 15,0 0 1,0 0-16,-66 0 0,-1-33 16,1 33-16,0-33 0,-33-33 15</inkml:trace>
  <inkml:trace contextRef="#ctx0" brushRef="#br0" timeOffset="30579.9377">22986 2315 0</inkml:trace>
  <inkml:trace contextRef="#ctx0" brushRef="#br0" timeOffset="32472.2546">26293 2943 0,'0'-33'16,"0"0"-16,0 0 15,0 0-15,0 0 16,0 0-16,-33 0 0,0 33 16,0-33-16,0 33 15,0 0-15,0 0 0,-1 0 16,1 0-16,0 33 16,-33-33-16,33 33 0,0 0 15,33 33-15,-33-33 0,33 0 16,0 34-16,0-34 0,0 0 15,33 0-15,0-33 0,0 33 16,0-33-16,0 0 0,0 0 16,0 0-16,1-33 0,32 33 15,-33-33-15,0 0 16,0 0-16,-33-1 0,33 1 16,-33 0-16,33 33 15,-33-33-15,0 0 0,33 33 31,-33 33-15,0 0 0,33-33-16,-33 33 0,33 0 15,0 1 1,-33-1-16,33-33 16,-33 33-16,33-33 15,1-33-15,-34 0 16,33-1-1,-33 1-15,0 0 16,33 33 0,-33-33-1,0 66 1,33-33 0,-33 33-16,33-33 0,-33 33 15,33-33-15,-33 34 0,33-34 16,-33 33-16,33-33 0,0 0 31,0 0-31,-33-33 16,33 33-1,-33-34-15,0 1 0,33 33 16,-33-33-16,0 0 31,33 33-15,1 33-1,-1 0 1,0-33-16,-33 33 16,66-33-16,-33 34 0,33-1 15,0-33-15,0 0 0,0 0 16,1 0-16,-1 0 0,0 0 16,0 0-16,-33 0 15,33-33-15,-33-1 0,0 34 16,0-33-16,1 0 0,-34 0 15,0 0-15,0 0 0,-34 0 16,1 0-16,0 33 16,0-33-16,0 33 0,0 0 15,0 0-15,0 33 16,0 0-16,33 0 16,0 0-16,0 0 0,0 0 15,33 0-15,0 0 16,0 1-16,33-34 15,-33 0-15,0 0 16,0 0-16,1 0 0,-1-34 16,33 1-16,-33 0 0,0 0 15,0-33-15,-33 33 0,33-33 16,0-33-16,0 33 0,-33-34 16,0 1-16,0 33 0,0 0 15,0 0-15,0 0 16,0 32-16,-33-32 0,33 33 15,-33 33 1,33 33-16,0 0 16,0 0-16,0 34 15,0-1-15,0 0 0,0 33 16,0-33-16,0 0 0,33 1 16,-33-1-16,0 0 15,33 0-15,-33-33 0,0 0 16,0 0-16,33 0 0,-33 0 15</inkml:trace>
  <inkml:trace contextRef="#ctx0" brushRef="#br0" timeOffset="33951.1031">28873 2745 0,'0'-33'31,"0"66"-15,33-33-1,-33 33-15,0 0 0,0 0 16,0 0-16,33 0 0,-33 0 16,33-33-16,-33 34 15,33-1-15,0-33 16,0 0-16,0 0 15,0 0-15,0 0 16,0-33-16,-33-1 0,33 1 16,1 0-16,-34 0 15,0 0 1,0 0-16,0 66 31,0 0-15,0 0-16,0 0 15,33-33-15,-33 33 16,0 1-16,33-34 0,-33 33 16,33-33-16,0 33 15,0-33-15,0 0 16,0 0-16,0 0 16,-33-33-1,33 33-15,-33-33 16,0-1 15,0 1 172,0 0-187,0 0-1,0 0 1,33 0 0,-33 0-16,33 33 15,-33-33-15,33 33 16,0 0-16,-33-33 0,34 33 16,-1 0-16,0 0 15,0 0-15,33 0 0,-33 0 16,0 33-16,0-33 0,0 33 15,0 0-15,0 0 16,0-33-16,-33 33 0,0 0 16,0 0-16,0 0 15,0 1-15,-33-34 16,33 33-16,-33-33 16,0 0-16,0 0 0,0 0 15,0 0-15,0-33 0</inkml:trace>
  <inkml:trace contextRef="#ctx0" brushRef="#br0" timeOffset="34167.0866">29303 2381 0,'0'0'0,"-33"0"0,-1 0 16,1 0 15,66 0-15</inkml:trace>
  <inkml:trace contextRef="#ctx0" brushRef="#br0" timeOffset="35264.0895">8334 6350 0,'33'33'0,"-33"0"16,0 0-16,34-33 0,-34-33 16,0 0-16,0 0 15,0 0-15,0 0 0,0-33 16,0 0-16,33 32 0,-33 1 15,33-33-15,-33 33 16,33 33-16,0-33 0,0 33 16,33 0-16,-33 0 0,33 0 15,-33 33-15,0 0 0,0 0 16,1 0-16,-1 0 0,0 1 16,-33-1-16,0 0 0,0 0 15,-33 0-15,0 0 0,-34 0 16,34 0-16,-33-33 0,33 33 15,-33-33-15,33 0 16,-33 0-16,33-33 0,0 33 16,33-33-16,0 0 0,0 0 15</inkml:trace>
  <inkml:trace contextRef="#ctx0" brushRef="#br0" timeOffset="35889.0201">8103 5821 0,'0'-33'0,"0"0"0,0 0 16,0 0-16,0-1 31,0 68 63,0-1-94,33 0 0,-33 0 16,33 0-16,-33 0 0,33 33 15,0-33-15,-33 33 0,33 0 16,0-33-16,-33 34 0,33-34 16,-33 0-16,0 33 0,0-33 15,33 0 1,-33 0-16,34-66 47,-1 0-32</inkml:trace>
  <inkml:trace contextRef="#ctx0" brushRef="#br0" timeOffset="37728.9063">9591 5953 0,'0'-33'15,"-33"33"-15,0 0 16,0 0-16,0 0 16,0 0-16,0 0 15,0 33-15,33 0 16,-33 0-16,33 0 0,-34 0 16,34 0-16,0 1 0,0-1 15,0 0-15,34 0 0,-34 0 16,33-33-16,0 33 0,0-33 15,0 0 1,0 0-16,0 0 16,0 0-16,-33-33 0,33 33 15,-33-33-15,0 0 0,0 0 16,0-34-16,0 34 0,0 0 16,0 0-16,0 0 0,0 0 15,0 0-15,33 0 16,0 33-16,0 0 15,0 0 1,1 0-16,-1 33 0,0 0 16,0 0-16,0 0 0,0 0 15,0-33-15,0 33 16,0 0-16,-33 1 0,33-34 16,-33 33-16,0-66 31,33-1-31,-33 1 15,33 0-15,0 0 16,-33 0 0,33 33-16,1 0 15,-1 0-15,0 33 16,0 0 0,0 0-1,0-33-15,-33 33 0,33-33 16,-33 34-16,33-34 15,0 0-15,0 0 0,0 0 16,-33-34-16,33 1 16,-33 0-16,33 0 15,0 0-15,-33 0 16,0 0-16,34 33 16,-1 0-1,0 33 1,0-33-16,-33 33 0,33-33 15,0 33-15,33-33 16,-33 0-16,33 33 0,-33-33 16,33 0-16,1 0 0,-1 0 15,0 0-15,-33-33 0,33 33 16,0-33-16,-33 33 0,0-33 16,1 0-16,-34 0 15,0 0 1,-34 33-16,1 0 15,0 0-15,0 0 0,0 0 16,0 0-16,0 0 16,33 33-16,0 0 0,0 0 15,0 0 1,33 0-16,0-33 0,0 33 16,0-33-16,0 0 0,0 0 15,1 0-15,-1 0 0,33 0 16,-33-33-16,-33 0 0,33 0 15,0 0-15,-33 0 0,0 0 16,33-33-16,-33 0 0,0-1 16,-33 1-16,33 0 0,-33 0 15,33 0-15,-33 0 0,33 33 16,0 0-16,-33 0 0,0 33 16,33 33-1,0 0 1,0 0-16,0 33 0,0 0 15,0 33-15,33-33 0,-33 1 16,33-1-16,0 0 0,0-33 16,0 33-16,0-33 15,33 0-15,0 0 0,1 0 16,-1-33-16,0 0 0,0 0 16,0 0-16,0-33 0,0 33 15,-33-33-15,1 33 0,-1-33 16,-33 0-16,-33 0 15,-1 33 1,1 0-16,0 0 0,0 0 16,0 0-16,0 0 0,0 33 15,33 0-15,0 0 16,33-33-16,0 33 16,0 0-16,33-33 0,1 0 15,-1 0-15,33 0 0,-33 0 16,33 0-16,1-33 0,-1 33 15,0-33-15,0 33 0,-33-33 16,0 0-16,1 33 0,-1-33 16,-33 0-16,0 33 15,-33-33-15,0 0 16,-33 33 0,0 0-16,-33 0 15,33 0-15,-1 0 0,1 33 16,0 0-16,33 0 15,0 0-15,33-33 16,0 33-16,1-33 0,-1 0 16,0 0-16,33 0 0,-33 0 15,33 0-15,-33-33 0,0 33 16,33-66 0,-33 33-16,0-33 0,-33 0 0,0-1 15,0 1-15,0-33 16,0 33-16,-33-33 0,33 33 15,-33-34-15,0 67 0,0-33 16,33 0-16,-33 33 0,0 0 16,33 66-1,0 0 1,-33 0-16,33 33 0,0 0 16,0 0-16,33 34 0,0-1 15,0-33-15,0 0 0,33 33 16,1-32-16,-34-34 0,33 0 15,0 0-15,-33 0 16</inkml:trace>
  <inkml:trace contextRef="#ctx0" brushRef="#br0" timeOffset="38220.83">16107 5226 0,'0'0'0,"33"-34"0,33 34 16,0-33-16,-33 0 0,33 0 15,-33 0-15,33 0 16,-33 0-16,0-33 0,-33 33 16,34 0-16,-34 0 0,0 0 15,0 0-15,-34 33 16,34-34-16,-33 34 0,0 0 15,0 0-15,0 0 0,0 0 16,0 34-16,33 32 0,-33-33 16,33 33-16,0 0 0,0 33 15,0-33-15,33 34 0,-33-1 16,33 0-16,-33-33 0,33 0 16,0 0-16,0 1 0,0-34 15,-33 33-15,33-33 0,-33 0 16,0 0-1</inkml:trace>
  <inkml:trace contextRef="#ctx0" brushRef="#br0" timeOffset="38564.0168">16272 5523 0,'33'-33'0,"-33"0"15,33 33-15,0-33 0,0 33 16,0 0-16,0 0 0,0 0 16,0 0-16,1 0 0,32 0 15,-33 33-15,0-33 16,0 33-16,33 0 0,-33 0 16,0 0-16,0 0 15,0 0-15,-33-66 31,-33 33-31,33-33 16,0 0-16,0-33 0,0 33 16,0 0-16,0-33 0,0 33 15,33 0-15,0 0 0,0 0 16,1-1-16,-1 34 0,0 0 16,33 0-16,-33 0 15,0 0-15</inkml:trace>
  <inkml:trace contextRef="#ctx0" brushRef="#br0" timeOffset="39222.9749">17165 5490 0,'0'0'0,"0"33"16,33-33-16,0 0 0,0-33 16,0 33-16,0-33 15,0 0-15,0 33 0,-33-33 16,33 0-16,-33 0 0,33 0 16,1 33-16,-34-33 0,33 33 15,0 0 1,0 0-1,-33 33-15,33-33 0,-33 33 16,0 0-16,33 0 16,0 0-16,-33 0 15,33-33 1,0 0-16,0 0 16,-33-33-16,33 33 15,-33-33-15,0 0 0,33 33 16,-33-33-16,33 33 15,1 0 1,-1 0 0,0 33-1,-33 0-15,33-33 0,-33 33 16,33 0-16,0 0 16,0-66 15,0 0-16,-33 0-15,33 0 0,-33 0 16,33 33-16,-33-33 0,33 0 16,0 33-16,-33-33 0,33 33 15,0 0 1,-33 33-16,34-33 16,-34 33-16,33-33 15,-33 33-15,33-33 0,-33 33 16,33-33-16,0 0 15</inkml:trace>
  <inkml:trace contextRef="#ctx0" brushRef="#br0" timeOffset="39749.9792">20538 4763 0,'0'-34'16,"33"34"31,0 34-47,1-1 15,-1 33-15,0-33 0,0 33 16,0-33-16,-33 33 0,33 0 16,0 0-16,-33-32 0,33-1 15,-33 0-15,33 0 16,-33 0-16,33-66 31,-33 0-31,33-33 16,-33 32-16,33 1 0,0 0 15,0 0-15,1 33 0,-1-33 16,33 33-16,-33 0 16,0 0-16,33 0 0,-33 0 15,0 0-15,0 33 0,0 0 16,-33 0-16,0 0 15,0 1-15,-33-34 16,0 33-16,0 0 0,-33-33 16,33 0-16</inkml:trace>
  <inkml:trace contextRef="#ctx0" brushRef="#br0" timeOffset="40292.9078">21597 5093 0,'33'0'16,"0"0"-16,0 0 15,0 0-15,0-33 16,0 33-16,0-33 0,0 33 16,-33-33-16,33 0 0,0 0 15,-33 0-15,0 0 16,0 0-16,-33 33 15,33-33-15,-33 33 16,0 0-16,0 33 0,0-33 16,0 33-16,33 0 0,-33 0 15,33 0-15,0 33 0,0-33 16,0 33-16,0-33 0,33 0 16,0 1-16,33-1 0,-33 0 15,33-33-15,0 0 16,1 0-16,-34 0 0,33-33 15,0 33-15,-33-33 0,0-34 16,0 34-16,-33-33 0,33 0 16,-33 0-16,0 0 0,0-33 15,0 32-15,-33-32 0,33 33 16,0 33-16,-33-33 0,33 33 16,0 66 15,0 33-31,0-33 0,0 33 15,33 0-15,-33 0 16,33 1-16,-33 32 0,33-33 16,-33 0-16,33 0 0,-33 0 15,34-33-15,-1 34 0,0-34 16,0-33-16,33 33 0,-33-33 16</inkml:trace>
  <inkml:trace contextRef="#ctx0" brushRef="#br0" timeOffset="40954.8843">23118 4994 0,'0'0'16,"33"-33"-16,-33 0 0,0 0 0,-33 0 16,0 33-16,0 0 15,0 0 1,0 33-16,0 0 0,0 0 16,-1 0-16,34 33 0,0-33 15,0 0-15,0 0 16,0 0-16,0 1 0,0-1 15,34-33-15,-1 0 0,0 0 16,0 0-16,0-33 16,0 33-16,-33-34 0,33 1 15,-33 0-15,33 0 0,-33 0 16,33 0-16,-33 0 0,33 33 16,-33-33-16,33 33 15,-33 33 1,33-33-16,-33 33 15,33-33-15,-33 33 0,33 0 16,-33 0-16,34-33 16,-34 33-16,33 0 0,0-33 15,0 0 1,0 0-16,0-33 16,0 33-16,0-33 15,-33 0-15,33 0 16,0 0-16,0 0 0,-33 0 0,33 33 15,-33-33-15,33 33 16,0 0 0,1 33-1,-34 0 1,33-33-16,-33 33 0,33 0 16,0 0-16,0 0 15,0 0-15,0-33 16,0 0-16,0 0 0,0 0 15,0 0-15,0 0 16,0 0-16,-33-33 0,34 0 16,-34 0-1,0 0-15,0 0 0,0 0 16,0 0-16,0 0 0,0 0 16,0 0-16,0 0 15,0 0 1</inkml:trace>
  <inkml:trace contextRef="#ctx0" brushRef="#br0" timeOffset="41280.891">27153 4266 0,'0'0'0,"33"0"0,0-33 0,-33 66 31,0 0-16,0 1-15,33-1 0,-33 33 16,0 0-16,0 0 16,33 0-16,-33 0 0,33 1 15,-33-1-15,33 0 0,0-33 16,-33 33-16</inkml:trace>
  <inkml:trace contextRef="#ctx0" brushRef="#br0" timeOffset="42264.0696">27087 4829 0,'0'0'0,"-33"-33"0,0 0 16,33-1-16,0 1 15,33 0-15,0 0 16,0-33-16,0 33 0,0 0 16,33 0-16,0 0 0,-33 0 15,33 33-15,-32 0 0,32 0 16,-33 33-16,33-33 0,-33 33 15,0 33-15,-33-33 16,33 0-16,0 33 0,-33-33 16,0 0-16,0 1 0,0 32 15,0-33-15,33-33 0,-33 33 16,33-33 15,-33-33-31,33 0 0,0 0 16,-33 0-16,34-1 15,-1 1-15,0 33 0,-33-33 16,33 33-16,0 0 16,-33 33-16,33 0 0,0 1 15,0-1-15,-33 0 16,33 0-16,0 0 16,0 0-16,0 0 0,0-33 15,0 0-15,34 0 0,-1 0 16,-33 0-16,0-33 0,33 33 15,-66-33-15,33 0 0,-33 0 16,0 0-16,0 0 16,0-1-16,0 1 0,0 0 15,-33 33 1,0 0 0,33 33-16,-33-33 0,33 33 15,0 1-15,0-1 0,0 33 16,0-33-16,0 0 15,33 0-15,0-33 0,0 0 16,0 0 0,0 0-16,0 0 15,0-33-15,1 0 16,-1 33-16,0-33 0,0 0 16,0 33-16,-33-33 0,33 33 15,0 0 1,0 0-16,-33 33 15,33 0 1,-33 0-16,33 0 16,0 0-16,0-33 15,0 0 1,0 0-16,1 0 16,-1-33-16,0 0 15,0 0 1,0 0-16,0 33 0,0-33 15,0 0-15,0 33 16,0 0 0,-33 33-1,33-33 1,-33 33-16,0 0 0,33 0 16,0 0-16,0 0 15,1-33 1,-1-33-1,0 0 1,-33 0-16,33 0 0,-33 0 16,0 0-16,0-34 15,0 1-15</inkml:trace>
  <inkml:trace contextRef="#ctx0" brushRef="#br0" timeOffset="45459.8669">12039 8037 0,'0'66'0,"0"0"15,0 0-15,0 33 0,33 1 16,-33-1-16,0 0 0</inkml:trace>
  <inkml:trace contextRef="#ctx0" brushRef="#br0" timeOffset="45865.841">12105 8764 0,'33'66'16,"0"1"-16,-33-34 0,33-33 16,-33 33-16,33-33 0,0 0 15,0-33-15,0 0 16,0-34-16,0 34 16,0-33-16,0 33 0,-33-33 15,34 33-15,-34 0 16,33 0-16,-33 0 15,33 33-15,0 33 16,0 0-16,-33 0 16,0 0-16,33 0 0,-33 0 15,33 0-15,-33 0 0,33 0 16,-33 0-16,0 1 16,33-34-16,0 33 15,0-33-15,-33-33 16,33-1-16,-33 1 0,33 33 15,1-33-15,-34 0 16,33 0-16,0 33 16,0 33-1,0 0-15,-33 0 16,33 0-16,0 1 16,-33-1-16,33 0 15,0-33 1,0 0-1,-33-33 1,0 0-16</inkml:trace>
  <inkml:trace contextRef="#ctx0" brushRef="#br0" timeOffset="46035.8614">12634 8202 0,'0'0'0,"0"-33"16,-33 33-16,66 0 31</inkml:trace>
  <inkml:trace contextRef="#ctx0" brushRef="#br0" timeOffset="46575.8698">13990 8599 0,'0'0'0,"33"-33"0,-33 0 16,0 0-16,0-33 0,0 33 15,-33-1-15,0 1 0,0 0 16,0 0-16,0 33 16,-1 0-16,1 0 0,0 0 15,0 0-15,0 33 0,33 0 16,-33 0-16,33 34 0,0-34 15,0 33-15,0 0 0,0 0 16,0 0-16,33-33 0,-33 33 16,33-66-16,0 34 15,0-34-15,34 0 0,-34 0 16,33-34-16,-33 1 0,33 0 16,-33 0-16,0-33 15,0 33-15,-33 0 0,33-33 16,-33 33-16,0 0 0,0 0 15,33 33-15,-33-33 0,33 66 32,-33 0-17,0 0-15,34 0 0,-34 0 16,33 0-16,-33 0 0,33 0 16,-33 0-16,33 0 0,-33 0 15,33 0-15,0-33 16</inkml:trace>
  <inkml:trace contextRef="#ctx0" brushRef="#br0" timeOffset="46935.8186">14585 8467 0,'0'0'0,"0"33"31,0 0-15,0 0-16,33 0 15,-33 0-15,0 0 16,0 0-16,0 0 16,33-33-16,0 0 15,0 0 1,-33-33-16,34 0 16,-34-33-16,33 33 0,-33 0 15,33 0-15,0 0 0,-33 0 16,0 0-16,33 33 0,0 0 15,0 0 1,0 33 0,-33 0-16,33-33 0,-33 33 15,33 0-15,-33 0 16,33 0-16,-33 0 0,33 0 16,-33 0-16,0 0 0,-33 0 15,0 0-15</inkml:trace>
  <inkml:trace contextRef="#ctx0" brushRef="#br0" timeOffset="47419.1538">11146 9988 0,'0'0'0,"-34"0"16,1 0-16,0 0 15,33 33 1,0 0 0,0 0-16,0 0 0,33 33 15,-33-32-15,33 32 0,-33-33 16,34 33-16,-34-33 0,0 0 15,33-33-15,-33 33 16,0-66 0,0 0-1,0 0-15,33-33 0,-33 33 16,33-33-16,-33 32 16,33 1-16,-33 0 0,33 0 15,-33 0-15,33 33 0,0 0 16,0 0-16,0 0 15,0 33-15,0 0 16,0 0-16,1 0 0,-34 1 16,33-1-16,0 0 15,0 0-15,-33 0 0,33 0 16,0 0-16,0-33 0</inkml:trace>
  <inkml:trace contextRef="#ctx0" brushRef="#br0" timeOffset="47617.1307">11873 10220 0,'0'-34'15,"33"34"1,0 0 0,0 0-1,34 0-15,-34 0 0,0 0 16,33 0-16,0 0 15,-33 0-15,33 0 0,0 0 16,-33-33-16,34 33 0</inkml:trace>
  <inkml:trace contextRef="#ctx0" brushRef="#br0" timeOffset="48335.0855">13229 9757 0,'0'0'0,"33"0"16,0 0-16,0 33 0,0-33 0,1 33 16,-1 0-16,0 0 15,-33 0-15,33-33 0,-33 33 16,0 0-16,0 0 15,0 0-15,-33-33 32,0 0-32,-34 0 15,34 0-15,0-33 0,0 0 16,0 33-16,0-33 0,0 33 16,0-33-16,0 33 0,33-33 15,-33 33-15,0 0 16,0 0-16,0 0 15,33 33-15,-33-33 16,33 33-16,-34 0 0,34 0 16,0 0-16,34 0 15,-34 0-15,33-33 16,0 0-16,0 0 16,0 0-16,0 0 15,0 0-15,0 0 16,-33-33-16,33 0 0</inkml:trace>
  <inkml:trace contextRef="#ctx0" brushRef="#br0" timeOffset="48811.0806">12435 9955 0,'0'-33'15,"-33"33"-15,66 33 63,0 0-63,1 0 15,-1 0-15,0-33 16,0 33-16,0-33 0,0 33 16,0-33-16,0 33 0,0-33 15,0 0-15,-33 33 0,33-33 16,-33 34-16,0-1 31,0 0-31,-33 0 16,33 0-16,-33 0 0,0-33 15,0 33-15,33 0 0,-33 0 16,0 0-16,0 0 16,33 0-16</inkml:trace>
  <inkml:trace contextRef="#ctx0" brushRef="#br0" timeOffset="49375.0412">15842 8434 0,'0'0'0,"33"0"31,-33 33-31,33-33 16,0 0-16,0 0 16,33 0-16,-33 0 0,34 0 15,-34 0-15,33 0 0,-33 0 16,0 0-16,33 0 0,-33 0 15,0 0 1,-66 0 0</inkml:trace>
  <inkml:trace contextRef="#ctx0" brushRef="#br0" timeOffset="49579.0362">15908 8830 0,'33'0'15,"0"0"-15,33 0 0,-33 0 16,1 0-16,32 0 0,-33 0 16,0 0-16,0 0 15,0 0-15,0 0 0,0 0 16,0 0-16</inkml:trace>
  <inkml:trace contextRef="#ctx0" brushRef="#br0" timeOffset="50391.954">17760 7838 0,'0'-33'16,"0"66"62,33 0-63,-33 0-15,33 1 0,-33-1 16,33 0-16,-33 0 0,33 0 16,-33 33-16,34 0 0,-34-33 15,33 33-15,-33 0 16,0 1-16,33-1 0,-33 0 15,0 0-15,0-33 0,0 33 16,0-33-16,0 0 0,0 0 16,0 1-1,0-1-15,33-33 32,0 0-17,0 0 1,0 0-16,0 0 0,0 0 15,33 0-15,-33 0 16,33 0-16,-32-33 0,-1 33 16,33 0-16,-33 0 15,0-34-15,0 34 0,0 0 16,0 0 0,-33-33 77</inkml:trace>
  <inkml:trace contextRef="#ctx0" brushRef="#br0" timeOffset="50750.955">19612 8334 0,'0'33'0,"33"-33"47,0 0-47,0 0 15,1 0-15,32 0 0,-33 0 16,33-33-16,-33 33 0,33 0 15,-33-33-15,0 33 16,0 0-16,0 0 0,0 0 16</inkml:trace>
  <inkml:trace contextRef="#ctx0" brushRef="#br0" timeOffset="50974.9259">19711 8698 0,'34'0'16,"-1"0"-16,0 0 16,0 33-16,0-33 0,33 0 15,-33 0-15,0 0 0,0-33 16,0 33-16,0 0 0,0-33 15,0 33-15</inkml:trace>
  <inkml:trace contextRef="#ctx0" brushRef="#br0" timeOffset="52263.8352">21564 8401 0,'0'0'0,"33"33"0,0 0 16,0 0-16,0-33 0,33 33 16,0-33-16,0 0 0,0 0 15,-33-33-15,34 33 0,32-33 16,-33 0-16,0-34 0,-33 34 15,33-33-15,1 0 0,-34 0 16,-33 0-16,33 0 16,-33-34-16,0 34 0,-33-33 15,33 33-15,-33 0 16,-1 33-16,-32-33 0,33 32 16,0 34-16,0-33 0,0 33 15,0 0-15,0 33 0,0 1 16,0 32-16,33 0 0,0 0 15,0 0-15,0 0 0,0 0 16,33 1-16,-33-1 16,33 0-16,0 0 0,0-33 15,0 0-15,0 0 0,0 0 16,0-33-16,33 0 0,-32 0 16,-1 0-16,0-33 0,0 33 15,0-33-15,0 0 16,0 0-16,0 0 0,0 0 15,0 0-15,-33 0 0,33 33 16,-33-33-16,33 33 16,0 0-1,0 33-15,1 0 16,-1 0-16,-33 0 16,0 0-16,33-33 0,-33 33 15,33 0-15,0-33 16,0 0-1,0 0 1,-33-33-16,0 0 0,33 0 16,0 0-16,-33 0 15,0 0-15,0 0 16,33 33-16,0 33 31,-33 0-31,33 0 16,0 0-16,-33 0 15,33-33-15,1 33 0,-1-33 16,0 33-16,0-33 16,0 0-16,0-33 0,0 33 15,0-33-15,0 0 16,0-33-16,0 33 0,0-33 16,0-1-16,-33 1 15,0 0-15,0 0 0,0-33 16,0 33-16,-33 33 0,33-34 15,0 34-15,-33 0 0,33 0 16,0 66 0,-33 0-16,33 0 15,0 34-15,0-1 0,0 0 16,0 33-16,0 0 0,0 1 16,0-1-16,0 0 0,0 0 15,33 0-15,0 1 16,-33-34-16,66 33 0,-32-33 15,-1 0-15,0-33 0,0 33 16,0-32-16,0-1 0,0-33 16,0 0-16,0 0 15,0 0-15,0 0 0,-33-33 16,33-34-16,-33 34 0,0-33 16,0 0-16,-33 0 0,33 0 15,-33 0-15,0-1 16,-33 1-16,33 33 0,-33 0 0,0-33 15,33 33-15,-1 0 16,1 33-16,0-33 16,0 33-16,0 0 0</inkml:trace>
  <inkml:trace contextRef="#ctx0" brushRef="#br0" timeOffset="52719.8076">24176 7971 0,'0'0'0,"66"33"0,-32 0 15,32-33-15,-33 33 0,0 0 16,0-33-16,0 33 0,0 0 16,-33 0-1,-33-33 1,0 0-16,0 0 16,0-33-16,33 0 15,0 0-15,0 0 16,0 0-16,0 0 0,33 0 15,-33 0-15,33 33 0,0-34 16,0 1-16,33 33 0,-33 0 16,0 0-16,0 0 15,0 0-15,1 0 0,-1 0 16,0 33-16,0 1 0,0-1 16,0 0-16,-33 0 15,33 0-15,-33 0 16,33-33-16,-33 33 15</inkml:trace>
  <inkml:trace contextRef="#ctx0" brushRef="#br0" timeOffset="52880.8295">24871 7673 0,'-33'0'15,"0"0"17</inkml:trace>
  <inkml:trace contextRef="#ctx0" brushRef="#br0" timeOffset="53152.7794">25731 8037 0,'0'-33'31</inkml:trace>
  <inkml:trace contextRef="#ctx0" brushRef="#br0" timeOffset="53382.8816">26095 8037 0,'33'0'16,"-33"-33"-16,33 0 15,-33 0-15,33 33 16,-33-34-16,33 1 0,0 33 15,-33-33-15,33 33 0,0 0 16,-33-33-16,33 33 0,0 33 16</inkml:trace>
  <inkml:trace contextRef="#ctx0" brushRef="#br0" timeOffset="54356.8368">26491 7938 0,'0'0'0,"0"33"0,33-33 15,1 0 1,-1-33-1,0-1 1,-33 1-16,33 33 0,-33-33 16,33 33-16,-33-33 15,33 33 1,0 33 0,0 0-1,0 0 1,-33 1-16,33-34 15,0 33 1,0-33-16,0 0 16,1 0-16,-1 0 15,0-33-15,0-1 16,0 1-16,-33 0 16,33 0-16,-33 0 15,33 0 1,-33 66-1,0 0 1,0 0 0,33 0-1,-33 0-15,0 1 16,33-1-16,0 0 16,0-33-16,0 33 15,0-33-15,0-33 16,1 33-1,-34-33-15,33 33 0,0-33 16,-33-1-16,33 1 0,-33 0 16,33 33-16,-33-33 0,33 0 15,-33 0 1,33 33-16,0 33 16,0 0-1,-33 0 1,33-33-16,-33 33 0,33 0 15,-33 1-15,33-34 16,-33 33-16,33-33 31,0-33-15,1-1-16,-34 1 16,33 33-16,0-33 0,-33 0 15,33 0-15,0 33 16,-33-33-16,33 33 15,0 0 1,-33 33-16,33-33 0,-33 33 16,0 0-16,0 0 15,0 0-15,33-33 0,-33 34 16,0-1 0,33-33-16,0-33 15,-33-1 1,33 34-16,-33-33 15,33 0-15,0 0 16,-33 0-16,34 33 16,-34-33-16,33 33 0,0 0 15,0 0 1,0 33-16,0 0 16,-33 0-1,33 0-15,0 0 16,0 1-1,0-34-15</inkml:trace>
  <inkml:trace contextRef="#ctx0" brushRef="#br0" timeOffset="54932.9193">29567 7739 0,'0'0'0,"0"-33"0,0 0 16,0 0-16,0 0 15,-33 33-15,0 0 16,0 0 0,0 33-16,0 0 15,33 0-15,0 0 16,0 0-16,0 0 0,0 0 15,0 0-15,0 0 0,0 1 16,33-34-16,-33 33 16,33-33-16,-33-33 15,33-1-15,-33 1 16,0 0-16,0 0 0,33 0 16,-33-33-16,33 33 15,-33-33-15,33 33 0,-33-33 16,33 32-16,0 1 0,0 33 15,1-33-15,32 33 16,-33 0-16,0 0 0,33 33 16,0 0-16,-33 1 0,33-1 15,-33 33-15,1-33 16,-1 33-16,0 0 0,0-33 16,-33 33-16,33-33 0,-33 1 15,0-1-15,0 0 0,-33-66 31,33 0-15,0-1-16,0-32 0,0 33 16,0-33-16,33 0 0,-33 0 15,33 33-15,0-33 16,0 32-16,0 1 0,-33 0 16,0 0-16</inkml:trace>
  <inkml:trace contextRef="#ctx0" brushRef="#br0" timeOffset="55388.8775">22820 9988 0,'0'0'0,"0"-33"0,0 0 0,0 0 16,0 66 15,0 0-15,0 33-16,33-33 0,-33 33 15,0 0-15,0 1 0,33 32 16,-33-33-16,34 0 0,-1 0 15,0 0-15,-33 1 16,33-34-16,0 0 0,0 0 16,0-33-16,33 0 0,-33-33 15</inkml:trace>
  <inkml:trace contextRef="#ctx0" brushRef="#br0" timeOffset="56045.8528">23614 10385 0,'0'0'0,"33"-33"0,-33 0 16,33 0-16,-33 0 15,33 0-15,0-1 16,0 34-16,0 0 16,1 0-16,-1 34 15,-33-1-15,33-33 0,0 33 16,-33 0-16,33 0 0,0 0 15,-33 0-15,33 0 16,-33 0-16,33-33 16,0 0-1,0 0-15,-33-33 16,33 0-16,0 0 0,-33 0 16,33 0-16,-33 0 0,34 0 15,-1 0-15,0 33 31,-33 33-15,33 0-16,0 0 16,-33 0-16,33 0 0,0 0 15,0 0-15,0-33 16,0 33-16,0-33 0,0 33 16,0-33-16,0 0 0,1 0 15,-1-33-15,0 33 0,0-33 16,-33 0-16,0 0 0,0 0 15,0 0-15,0 0 16,0-33-16,0 32 0,0 1 16,0 0-16,0 0 15,33 33 1</inkml:trace>
  <inkml:trace contextRef="#ctx0" brushRef="#br0" timeOffset="56614.8335">25268 10253 0,'33'0'0,"0"0"15,0 0-15,0 0 16,0-33-16,0-1 16,0 34-16,0-33 15,0 0-15,-33 0 0,33 33 16,-33-33-16,0 0 15,-33 33 1,0 0-16,0 0 0,0 33 16,0-33-16,33 33 0,-33 0 15,0 0-15,33 0 0,-33 1 16,33-1-16,0 33 16,0-33-16,33 0 15,0 0-15,0-33 16,0 0-16,33 0 0,-33 0 15,0-33-15,1 0 0,32 33 16,-33-33-16,0 0 16,0 0-16,0 0 0,0-1 15,0 1-15,0 0 16,-33 0-16,33 33 0,0 0 16,0 0-16,0 0 15,1 0-15,-1 33 16,0 0-16,0-33 15,0 33-15,-33 34 0,33-67 16,0 33-16,-33 0 0,33 0 16,-33 0-16,0-66 47,-33 0-47,33-33 15,0 33-15,0-34 16,0 34-16,33-33 0,-33 33 15,33 0-15,-33 0 0,0-33 16,0 33-16</inkml:trace>
  <inkml:trace contextRef="#ctx0" brushRef="#br0" timeOffset="57223.8087">23316 10517 0,'0'0'0,"-33"0"15,33-33 1,-33 33 0,33 33-1,-33-33-15,0 33 0,33 0 16,-33 0-16,33 0 0,0 1 16,0-1-16,0 0 15,33 0-15,0 0 0,0-33 16,0 33-16,33-33 15,-32 0-15,32 0 0,-33-33 16,33 0-16,-33 0 0,0 0 16,0 0-16,0-1 0,-33 1 15,0 0-15,0-33 0,-33 33 16,33 0-16,-33 0 0,-33 0 16,33 33-16,-33-33 15,33 33-15,0 0 0,-1 0 16,1 0-16,33 33 0,0 0 15</inkml:trace>
  <inkml:trace contextRef="#ctx0" brushRef="#br0" timeOffset="57868.7675">27120 9790 0,'0'0'0,"33"0"16,-33 33-1,0 33 1,0-33-16,33 33 15,-33-33-15,0 33 0,0 0 16,0 1-16,33-1 0,-33-33 16,0 33-16,33-33 0,-33 0 15,0 0-15,33-66 32,-33 0-17,0 0-15,33 0 0,0 0 16,-33 0-16,33 0 0,0 0 15,1-1-15,32 34 16,-33 0-16,33 0 16,-33 0-16,0 34 0,33-34 15,-33 33-15,0 0 0,0-33 16,-33 33-16,0 0 0,0 0 16,-33 0-16,0 0 0,0 0 15,-33-33-15,0 33 16,0-33-16,33 0 0,-33 0 15,32 0-15,1-33 0,0 0 16,66 0-16</inkml:trace>
  <inkml:trace contextRef="#ctx0" brushRef="#br0" timeOffset="58975.0168">27947 10451 0,'0'0'0,"33"33"0,0 0 0,0-33 16,33 0-16,-33 0 0,0 0 15,33 0-15,-33-33 16,0 33-16,0-33 0,1 0 15,-1 0-15,0 0 16,-33 0-16,33 0 0,-33 0 16,33 0-16,-33-1 0,0 1 15,33 33-15,0 0 16,0 0 0,0 0-16,0 33 15,0-33-15,-33 34 16,33-1-16,0-33 0,-33 33 15,34 0-15,-34 0 16,33-33 15,0-33-15,-33 0-16,33 33 0,-33-33 16,33 0-16,0 33 15,0-34-15,0 34 16,0 0-16,0 0 15,-33 34-15,33-1 16,0-33 0,-33 33-16,33 0 0,0 0 15,1-33-15,-1 33 16,0-33-16,0 0 0,0 0 16,0 0-16,0 0 0,0-33 15,0 0-15,0 33 16,-33-33-16,33 0 0,-33 0 15,33-1-15,0 34 32,0 0-17,-33 34-15,34-34 16,-34 33-16,33 0 0,0-33 16,0 33-16,0 0 15,33-33-15,-33 0 0,33 0 16,0 0-16,1 0 15,-1 0-15,0 0 0,-33 0 16,33-33-16,-33 0 0,-33 0 16,33 0-16,-33-1 0,0 1 15,-33 33-15,0-33 16,0 0-16,0 33 0,0 0 16,-33 0-16,33 0 0,0 33 15,-1 0-15,1 0 0,33 34 16,0-34-1,0 0-15,33 0 16,1 0-16,-1-33 0,33 33 16,-33-33-16,0 0 0,33 0 15,-33-33-15,0 33 0,33-33 16,-33 0-16,0 0 16,-33-33-16,34-1 0,-34 1 15,0-33-15,0 33 0,0-33 16,0-1-16,0 34 0,-34-33 15,1 33-15,33 33 16,-33-33-16,0 33 0,33 0 16,-33-1-16,33 68 15,-33-1-15,33 0 16,0 33-16,0 0 0,0 33 16,33 0-16,-33-32 15,33 32-15,0-33 0,0 33 16,0-33-16,-33 0 0,34-32 15,-34-1-15,0 0 0</inkml:trace>
  <inkml:trace contextRef="#ctx0" brushRef="#br0" timeOffset="59432.9428">28112 10451 0,'-33'0'0,"0"-33"16,33 0-1,0 0-15,0 0 16,0 0-16,33 33 15,-33-33-15,33 33 16,0 0-16,0 0 0,0 0 16,0 0-16,0 0 15,0 33-15,0-33 16,-33 33-16,34 0 16,-34 0-16,0 0 0,-34 0 15</inkml:trace>
  <inkml:trace contextRef="#ctx0" brushRef="#br0" timeOffset="60222.8925">24408 12402 0,'0'0'0,"-33"33"0,-33-33 16,-1 33-16,1 1 15,33 32-15,0-33 0,0 0 16,0 33-16,0-33 0,33 33 16,33-33-16,0 0 15,0 0-15,0 1 0,33-34 16,-33 0-16,1 0 0,-1 0 16,0 0-16,0 0 0,0-34 15,0 1-15,-33 0 0,0 0 16,0 0-16,-33 0 0,0-33 15,33 33-15,-33 0 0,0-33 16,0 33-16,33-34 16,-34 34-16,1-33 0,0 33 15,33 0-15,0-33 16,0 33-16,0-33 0,0 33 16,33 0-16,0-1 0,1 1 15,-1 0-15,0 33 0,33 0 16,-33 0-16,33 33 15,-33 0-15,33 1 0,-33 32 16,0 0-16,0 0 0,-33 33 16,34 33-16,-34-32 0,0 32 15,0 0-15,0 34 0,0-34 16,0 0-16,33 1 0,-33-34 16,33 33-16,-33 0 0,33-32 15,0-1-15,0-33 16,33 33-16,-33-33 0,33-33 15,-33 0-15,33 1 0,-32-34 16,32 0-16,-33-34 16,0 1-16,0 0 0,0-33 15,0 0-15,-33-33 0,0 33 16,-33-34-16,0 34 0,-33 0 16,0 0-16,33 0 0,-34 0 15,1 33-15,33 0 0,-33 33 16,33-34-16,0 34 0</inkml:trace>
  <inkml:trace contextRef="#ctx0" brushRef="#br0" timeOffset="61157.8332">27451 12634 0,'0'0'0,"0"-33"0,0 0 16,33 0-16,-33 0 0,0-1 15,0 1-15,0 0 0,0 0 16,-33 0 0,33 0-16,-34 33 0,1 0 15,0 0-15,0 0 0,0 0 16,0 0-16,0 0 15,0 0-15,0 0 0,0 33 16,0-33-16,0 33 16,0-33-16,33 33 0,-33 0 15,33 0-15,0 1 16,0-1-16,0 0 16,0 0-16,33-33 15,0 33-15,0-33 0,-33 33 16,33-33-16,0 0 0,-33 33 15,33-33-15,0 0 16,-33 33 0,0 0-1,0 0 1,0 0 0,-33 0-16,33 0 15,0 1-15,0-1 16,0 0-16,33 0 15,0-33 1,0 0-16,0 0 16,0 33-1,0-33-15,0 33 16,-33 0 0,0 0-1,0 0 1,0 0-16,0 0 0,0 0 15,0 0-15,0 0 16,0 1-16,34-1 0,-34 0 16,33-33-16,0 0 0,33 33 15,-33-33-15,0 0 0,33-33 16</inkml:trace>
  <inkml:trace contextRef="#ctx0" brushRef="#br0" timeOffset="61598.8364">28343 12865 0,'0'0'0,"0"-33"15,0 0-15,0-33 0,0 33 16,-33 0-16,-33 0 16,33 33-16,0-33 0,-33 33 15,0 0-15,0 33 0,33-33 16,-34 33-16,34 0 0,-33 33 15,33-33-15,33 33 0,0-33 16,0 34-16,0-34 16,0 0-16,33 33 0,0-66 15,0 33-15,0-33 16,1 0-16,-1 0 0,33 0 16,-33-33-16,0 33 0,0-33 15,0 0-15,-33-33 0,33 33 16,0-1-16,-33 1 0,33 0 15,-33 0-15,0 0 16,33 66 15,-33 33-15,33-33-16,-33 34 0,0-1 16,33 0-16,1-33 0,-34 33 15,33-33-15,0 33 16,0-33-16,0 0 15,-33 1-15,33-34 0</inkml:trace>
  <inkml:trace contextRef="#ctx0" brushRef="#br0" timeOffset="61982.826">28674 13229 0,'0'0'0,"0"33"0,33 0 16,-33 0 0,33-33-1,0-33 1,-33 0-16,34 0 15,-1 0-15,-33 0 0,33 0 16,0 0-16,-33 0 0,33 0 16,0 0-16,0 33 15,0 0-15,0 0 16,-33 33-16,33-33 16,0 33-16,0 0 0,0 0 15,0 0-15,-33 0 0,34 0 16,-1 0-16,0 0 15,-33 0-15</inkml:trace>
  <inkml:trace contextRef="#ctx0" brushRef="#br0" timeOffset="62575.7477">29567 12898 0,'0'0'0,"0"34"0,0-1 16,0 0-16,33 0 0,-33 0 15,33 0-15,0-33 0,34 0 16,-34 0-16,0 0 16,33 0-16,-33 0 0,0 0 15,0-33-15,0 33 0,-33-33 16,0 0-16,0 0 15,-33 33-15,0 0 32,0 0-32,0 0 0,0 33 0,0 0 15,0 33 1,33-33-16,0 0 0,0 0 16,0 33-16,0-33 0,33 33 15,-33-32-15,33 32 0,0-33 16,0 33-16,0-33 15,-33 0-15,33 0 0,-33 0 16,0 0 0,0 0-16,-33-33 15,0 0-15,0 0 16,0 0-16,0 0 16,0 0-16,0 0 15</inkml:trace>
  <inkml:trace contextRef="#ctx0" brushRef="#br0" timeOffset="62986.9029">29600 12799 0,'0'-33'15,"0"0"32,0 0-47,33 0 16,-33 0-16,0 0 15,0 0-15,33-33 16,-33 32-16,0 1 0,0 0 16,-33 0-16,33 0 15,-33 0-15,0 33 0,-33-33 16,33 33-16,-33 0 0,0 33 15,0-33-15,-1 33 16,1 0-16,33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0.29586" units="1/cm"/>
          <inkml:channelProperty channel="Y" name="resolution" value="28.44444" units="1/cm"/>
          <inkml:channelProperty channel="T" name="resolution" value="1" units="1/dev"/>
        </inkml:channelProperties>
      </inkml:inkSource>
      <inkml:timestamp xml:id="ts0" timeString="2020-11-11T09:44:01.73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1786 2216 0,'-33'0'31,"33"33"48,0 0-79,0 0 0,0 33 15,0-33-15,33 0 0,-33 34 16,0-34-16,0 0 0,0 33 15,0-33-15,0 33 16,33-33-16,-33 0 0,0 0 0,0 0 16,0 0-16,0 0 0,0 1 15,0-1-15,0-66 63</inkml:trace>
  <inkml:trace contextRef="#ctx0" brushRef="#br0" timeOffset="298.9785">1621 2414 0,'0'0'0,"0"-33"0,-33 0 16,33 0-16,-34 0 0,34 0 15,0 0-15,0 0 0,0 0 16,0 0-16,0 0 0,0 0 15,34 33 1,-1-34-16,0 34 16,0 0-16,0 0 0,0 0 15,33 0-15,-33 34 0,0-34 16,0 33-16,0-33 0,0 33 16,0 0-16,-33 0 15,34-33-15,-34 33 0,0 0 16,0 0-16,-34 0 0,1 0 15,33 0-15,-33 0 0,0 0 16,0 0-16,0-33 0,33 34 16</inkml:trace>
  <inkml:trace contextRef="#ctx0" brushRef="#br0" timeOffset="619.9592">2183 2480 0,'0'34'16,"33"-34"31,-33 33-47,33-33 0,0 0 16,0 0-16,0 0 15,0 33-15,0-33 0,0 33 16,0-33-16,-33 33 0,34-33 15,-34 33-15,-34-33 47,1 0-31,33-33-16,0 0 16,0 0-16,0 0 15,0 0-15,33-1 0,1 1 16</inkml:trace>
  <inkml:trace contextRef="#ctx0" brushRef="#br0" timeOffset="1590.8967">2745 2580 0,'0'0'0,"0"33"15,33 0 1,0-33-16,0 0 0,0 0 16,0 0-16,0 0 15,1 0-15,-1-33 16,-33 0-16,0 0 16,0 0-16,-33-1 15,-1 1-15,1 33 16,0 0-16,0-33 0,0 33 15,66 0 17,0 0-17,0 0-15,0 0 0,1 0 16,32 0-16,-33 0 0,0-33 16,33 33-16,-33 0 0,0 0 15,-33-33-15,33 33 0,-33 33 47,0 0-47,0 0 16,0 0-16,0 1 15,0-1 1,33 0-16,0 0 16,0-33-16,1 0 15,-1 0-15,0 0 0,0 0 16,0 0-16,0 0 0,0-33 15,0 33-15,0-33 0,-33 0 16,0-1-16,0 1 16,-33 33-16,33-33 0,-33 0 15,0 33-15,0-33 0,0 33 16,0 0-16,0 0 0,33-33 16,-33 33-16,-1 0 15,68 0 16,-1 0-31,0 0 0,0 0 16,0 0-16,33-33 0,0 33 16,0 0-16,0-33 0,1 0 15,-34 33-15,33-33 0,0 33 16,-33-33-16,33 0 0,-33 0 16,0 0-16,0-1 0,-33 1 15,33 0-15,-33 0 0,0 0 16,0 0-16,0 0 0,0 0 15,0 0-15,-33 33 0,0-33 16,0 33-16,0 0 16,0 33-16,0-33 15,33 33-15,-33 0 0,33 33 0,0-33 16,0 0-16,0 33 0,33 1 16,0-1-16,0-33 0,0 33 15,0 0-15,0-33 0,0 33 16,0-33-16,1 0 0,-34 1 15,33-1-15,0 0 0,-33 0 16,0 0-16,0 0 31,-33-33-31,0 0 16,-1 33-16,1-33 0,-33 0 16,33 0-16</inkml:trace>
  <inkml:trace contextRef="#ctx0" brushRef="#br0" timeOffset="1757.886">4200 2447 0,'0'0'0,"33"0"15,0 0 1,0 0 0,1 0-16,-1 0 15,0 0-15,-33-33 0,33 33 16,0 0-16,0 0 0,0 0 15</inkml:trace>
  <inkml:trace contextRef="#ctx0" brushRef="#br0" timeOffset="2115.8975">2051 3307 0,'0'0'0,"-100"66"16,1-32-16,66 32 0,-33-33 16,33-33-16,33 33 0,0 0 15,33-33 1,0 0-16,33 0 0,0 0 16,33 0-16,1 0 0,32 0 15,0 0-15,34-33 0,-1 33 16,-33-33-16,34 33 0,-1-33 15,0 0-15,1 0 0,-1-1 16,-33 34-16,1-33 0,-1 33 16,0-33-16,-33 33 0,1 0 15,-1-33-15,-33 33 0,0 0 16,-33 0-16,0-33 0,0 33 16,0 0-16,-33-33 15,-33 0 1</inkml:trace>
  <inkml:trace contextRef="#ctx0" brushRef="#br0" timeOffset="2399.9061">5027 2414 0,'0'0'0,"33"0"47,-33 33-31,33 0-1,-33 1-15,0-1 16,33-33 0,-33 33-16,0 0 0,0 0 15,33 0 1</inkml:trace>
  <inkml:trace contextRef="#ctx0" brushRef="#br0" timeOffset="4333.7608">7243 2183 0,'0'33'94,"0"0"-78,0 0-16,0 0 15,0 0-15,33 0 0,-33 0 16,0 33-16,33-32 0,-33-1 16,33 0-16,-33 0 15,0 0-15,0 0 0,0 0 16,33-33-16,-33 33 0,0 0 15,0-66 32,-33 33-47,33-33 0,-33 0 16,0-33-16,33 33 0,-33-33 16,33-1-16,0 1 0,0 33 15,0-33-15,0 0 0,0 33 16,0 0-16,0 0 0,0 0 15,33 0-15,0 33 0,0-34 16,0 34-16,0 0 16,0 0-16,0 0 0,1 34 15,-1-1 1,-33 0-16,33 0 0,-33 33 16,0-33-16,0 0 0,-33 33 15,33-33-15,-33 0 0,-1 0 16,34 0-16,-33 1 0,33-1 15,33-33 17,1 0-17,-1 0-15,0 0 0,0 0 16,0 0-16,0 0 0,0 0 16,0 0-16,0 0 0,0 33 15,0-33-15,-33 33 16,0 0-16,0 0 15,0 0 1,-33-33-16,0 33 0,0-33 16,-33 33-16,33-33 0,0 0 15,0 0-15,0 0 16,33-33-16</inkml:trace>
  <inkml:trace contextRef="#ctx0" brushRef="#br0" timeOffset="4866.6892">8235 2447 0,'33'33'15,"-33"1"-15,33-34 0,0 33 16,-33 0-16,33-33 0,1 0 16,-1 0-1,-33-33-15,33 33 16,-33-33-16,0-1 0,33 1 16,-33 0-16,0 0 0,33 33 15,-33-33-15,0 66 47,33 33-31,-33-33-16,33 34 0,-33-1 15,33 0-15,-33 33 0,33-33 16,0 33-16,0-32 0,-33 32 16,33-33-16,0 0 0,0 0 15,-33 0-15,34 1 0,-34-34 16,0 0-16,0 0 0,0 0 15,-34 0-15,1-33 16,0 0-16,0 0 0,0-33 16,-33 33-16,33-66 0,0 33 15,0 0-15,0 0 0,0-34 16,33 1-16,0 33 0,0-33 16,33 0-16,0 0 0,33 0 15,0-1-15,0 1 0,33 0 16</inkml:trace>
  <inkml:trace contextRef="#ctx0" brushRef="#br0" timeOffset="5247.7673">11245 2348 0,'-33'0'0,"0"0"15,33 33 17,0 0-32,33 0 15,-33 0-15,0 1 0,33-1 16,-33 0-16,33 0 0,-33 0 16,33 0-16,-33 0 0,0 0 15,0 0-15,0 0 16</inkml:trace>
  <inkml:trace contextRef="#ctx0" brushRef="#br0" timeOffset="5846.7282">11112 2414 0,'0'0'0,"0"-33"0,-33-33 16,33 33-16,0 0 0,-33-33 15,33 33-15,0 0 0,33 0 16,0 0-16,1-1 15,32 1-15,-33 33 0,33 0 16,-33 0-16,33 0 0,-33 0 16,0 0-16,0 33 0,0-33 15,1 34-15,-1-1 0,-33 0 16,0 0-16,0 0 0,-33 33 16,33-33-16,-34 0 0,-32 0 15,33 0-15,0 0 0,33 0 16,-33-33-16,33 33 15,33-33 1,0 0-16,0 0 16,33 0-16,1 34 0,-34-34 15,33 0-15,-33 33 16,0-33-16,33 0 0,-33 33 16,-33 0-16,33-33 0,-33 33 15,0 0-15,0 0 0,-33 0 16,33 0-16,-33 0 0,0 0 15,-33-33-15,33 33 0,0-33 16,0 0-16,0 0 0,0-33 16,-1 0-16,34 0 0,0 0 15,0 0-15,0 0 0,34-33 16,-1 0-16,33 33 0,0-34 16,-33 1-16,33 33 0,0 0 15,-33 0-15,33 0 16,1 0-16,-34 33 0,0 0 15,33 0-15,-33 0 0,0 33 16,0 0-16,-33 0 0,33 0 16,-33 0-16,0 0 0,0 0 15,0 0-15,0 1 0,0-1 16,0 0-16,-33-33 16</inkml:trace>
  <inkml:trace contextRef="#ctx0" brushRef="#br0" timeOffset="5979.7676">12204 2051 0,'0'0'0,"0"-34"16</inkml:trace>
  <inkml:trace contextRef="#ctx0" brushRef="#br0" timeOffset="6391.7476">12369 2282 0,'0'0'0,"33"0"16,-33 33 15,33-33-31,0 0 15,1 33-15,-1-33 16,-33 33-16,33-33 0,0 33 16,-33 0-16,33-33 15,-33 33-15,33 1 0,0-34 32,-33-34-1,0 1-31,0 0 15,33 0-15,-33 0 0,33 0 16,-33 0-16,33 33 0,-33-33 16,33 33-16,0 0 15,0 0-15,1 0 16,-34 33-16,33 0 0,-33 0 16,33 0-16,-33 0 0,33 0 15,-33 0-15,33 1 0,-33-1 16,33-33-16,-33 33 0,33-33 15,0 0-15</inkml:trace>
  <inkml:trace contextRef="#ctx0" brushRef="#br0" timeOffset="7826.7136">13461 2315 0,'0'-33'16,"0"0"-16,-33 33 31,0 0-31,-1 0 0,1 33 15,0 0-15,33 0 0,-33 0 16,0 0-16,33 0 0,0 0 16,0 1-16,0-1 15,0 0-15,33-33 16,0 0-16,0 0 16,0-33-16,1 0 0,-1-1 15,0 1-15,0 0 0,-33 0 16,33 33-16,-33-33 0,33 0 15,-33 0-15,33 33 16,-33 33 15,33-33-31,-33 33 0,33 0 16,-33 0-16,33-33 16,-33 33-16,33-33 0,-33 33 15,33-33-15,0 0 16,0 0-1,1-33-15,-1 0 16,0 0-16,-33 0 16,33 0-16,0 0 15,0 33 17,-33 33-17,33 0-15,0 0 16,-33 0-16,33-33 15,-33 33-15,33-33 0,-33 33 16,33-33 0,0 0-16,0 0 0,1 0 15,-1-33-15,0 0 16,0 0 0,0 0-16,-33 0 15,33 33-15,0 0 47,-33 33-47,33 0 16,-33 0-16,33 0 15,0-33-15,0 0 16,0 0 0,0 0-16,0 0 15,-33-33-15,34 33 16,-1-33-16,-33 0 15,33 33-15,-33-33 16,33 33-16,0 0 31,0 0-15,-33 33-16,33 0 0,0-33 16,0 33-16,33-33 0,-33 33 15,33-33-15,-32 0 0,32 0 16,0 0-16,0 0 0,33 0 15,-33 0-15,0-33 0,34 33 16,-34-33-16,0 0 0,0 33 16,-33-33-16,33 0 0,-33 0 15,1 33-15,-1-33 0,0 33 16,-33-33-16,-33 0 16,0 33-16,-1 0 15,-32 0-15,33 33 0,-33-33 16,33 33-16,0-33 0,0 33 15,0-33-15,33 33 0,0 0 16,33-33 0,0 0-1,0 0-15,33 0 16,-33 0-16,0-33 0,0 33 16,0-33-16,-33 0 0,34 33 15,-1-33-15,0 33 16,0 0 15,0 33-15,-33 0-1,33-33-15,-33 33 16,33-33-16,0 33 0,0 0 16,0-33-16,0 0 0,0 0 15,0 0-15,34 0 0,-34 0 16,0 0-16,33-33 0,-33 33 15,0-33-15,0 0 0,0 0 16,0 0-16,-33 0 0,33-33 16,-33 33-16,0-34 0,0 1 15,0 33-15,-33-33 0,0 33 16,0 0-16,0 0 0,0 0 16,0 0-16,0 33 0,0 0 15,33 33 1,-33 0-16,33 0 0,0 0 15,0 33-15,0 0 0,0 0 16,33-33-16,-33 34 0,33-1 16,-33-33-16,33 0 0,-33 33 15,0-33-15,0 0 16,0 0-16</inkml:trace>
  <inkml:trace contextRef="#ctx0" brushRef="#br0" timeOffset="7997.7496">15247 1885 0,'0'0'0,"-33"0"0,-34 0 0,67-33 16,-33 33-16,0 0 0,66 0 31</inkml:trace>
  <inkml:trace contextRef="#ctx0" brushRef="#br0" timeOffset="8397.6778">19149 1687 0,'-33'0'0,"0"-33"16,0 33-16,33 33 31,0 0-31,0 0 16,0 0-16,33 33 0,-33 0 16,33 0-16,-33 34 0,0-34 15,33 33-15,-33-33 0,33 0 16,0 0-16,-33-33 0,33 1 15,-33 32-15</inkml:trace>
  <inkml:trace contextRef="#ctx0" brushRef="#br0" timeOffset="8829.7207">18885 2249 0,'0'0'0,"-33"-33"16,33 0-16,0 0 0,0 0 15,0 0-15,33 0 0,0-1 16,0 1-16,0 0 0,0 0 16,33 0-16,-33 33 0,33-33 15,-33 33-15,34 0 0,-34 0 16,0 33-16,0-33 16,0 33-16,0 0 0,0 0 15,0 0-15,-33 34 0,33-34 16,-33 0-16,33 33 0,-33-33 15,0 0-15,0 0 0,33-33 16,-33 33-16,0-66 31,0 0-31,33 0 16,-33 0-16,33 33 16,-33-33-16,33 66 46,1 0-30,-1 0-16,0 0 16,-33 0-16,33 0 0,0-33 15,0 33-15,0-33 0,0 0 16,0 33-16,0-33 0</inkml:trace>
  <inkml:trace contextRef="#ctx0" brushRef="#br0" timeOffset="10287.689">20208 2183 0,'0'0'0,"0"33"0,33-33 32,0 0-17,0-33-15,0 0 16,0 33-16,0-33 0,0 33 15,-33-33-15,33 33 0,0-33 16,0-1-16,-66 34 16,0 0-1,0 0 1,0 0-16,0 0 0,-33 34 16,33-34-16,0 33 0,0 0 15,33 0-15,0 0 0,0 0 16,0 0-16,33 0 0,0 0 15,0 0-15,33 0 0,0-33 16,33 33-16,-33-33 0,34 0 16,-34 0-16,33 0 0,-33-33 15,0 33-15,-33-33 0,34 0 16,-34 0-16,0 0 0,-33 0 16,0 0-16,0 0 0,0 0 15,0 0 1,-33 33-16,0 0 0,-1 0 15,1 0-15,33 33 16,0 0-16,0 0 0,0 0 16,0 0-16,0 0 0,33 0 15,1 0-15,-1-33 0,0 33 16,0 0-16,0-33 16,0 0-16,0 0 15,0 0-15,-33-33 16,0 0-16,33 0 0,-33-33 15,0 33-15,0 0 16,0 0-16,33 33 16,-33-33-16,33 0 0,0 0 15,0 33-15,0 0 0,1 0 16,32 0-16,-33 0 0,0 0 16,33 0-16,-33 33 0,33-33 15,-33 33-15,0-33 0,0 33 16,0 0-16,1 0 15,-34 0-15,-34-33 16,1 0-16,0 0 16,0 0-16,0-33 0,0 33 15,33-33-15,-33 0 16,33 0-16,33 0 16,0 33-16,0-33 0,0-1 15,33 1-15,1 33 0,-1-33 16,0 33-16,0 0 0,0-33 15,-33 33-15,33 0 0,-32-33 16,-1 33-16,0 0 0,0 0 16,0 0-16,-66 0 31,0 0-31,0 0 0,0 0 16,-1 0-16,1 33 0,0-33 15,0 33-15,0 0 0,33 0 16,0 1-1,0-1-15,33 0 16,0 0-16,0-33 0,0 0 16,34 0-16,-34 0 0,33 0 15,-33 0-15,0 0 0,33 0 16,-33-33-16,0 33 0,0-33 16,0 0-16,0-1 15,1 34-15,-34-33 0,33 33 16,0 0-1,-33 33 1,0 1 0,33-34-16,-33 33 15,33-33-15,-33 33 0,33-33 16,0 0 0,0 0-1,0 0-15,0 0 0,0-33 16,0 0-16,0-1 15,0 1-15,1 33 0,-1-33 16,0 0-16,0 33 16,0 0-1,-33 33 1,33 0 0,-33 0-16,33-33 15,-33 34-15,33-34 0,-33 33 16,33-33-16,0 0 0,0 0 15,0 0-15,0-33 16,0 33-16,1-34 0,32 34 16,-33-33-16,0 0 0,0 33 15,33-33-15,-33 33 0,-33-33 16,33 33-16,0 0 16,0 0-1,-33 33-15,33-33 16,-33 33-16,34-33 15,-34 33-15,33-33 16,0 0-16,0 0 16</inkml:trace>
  <inkml:trace contextRef="#ctx0" brushRef="#br0" timeOffset="11177.7792">6218 5589 0,'0'-33'16,"0"0"-16,0 0 16,0 0-16,0 0 0,0 0 15,0 0-15,-33 0 0,33 0 16,-33-33-16,-1 32 0,1-32 15,0 33-15,-33 0 0,33 33 16,-66-33-16,33 33 0,0 0 16,-1 33-16,-32 0 0,33 0 15,0 33-15,0 1 0,0-1 16,33 0-16,-34 33 0,67-33 16,-33 0-16,33 1 0,33-34 15,-33 33-15,34-33 0,-1 0 16,33-33-16,-33 33 0,33-33 15,0-33-15,0 33 0,0-33 16,-33 0-16,34 0 0,-34-33 16,0 32-16,0 1 0,0-33 15,-33 33-15,0 0 16,0 0-16,33 33 31,-33 33-15,0 0-16,33 0 15,-33 0-15,0 0 0,33 0 16,-33 1-16,33-1 0,0 0 16,0 0-16,0 0 0,0-33 15</inkml:trace>
  <inkml:trace contextRef="#ctx0" brushRef="#br0" timeOffset="11559.7565">6383 5523 0,'0'0'16,"0"-33"-16,0 66 47,0 0-31,0 0-16,33 0 0,-33 0 15,33 1-15,-33-1 0,33 0 16,-33 0-16,33-33 0,-33 33 15,0-66 17,33 0-17,-33 0-15,0-34 16,34 34-16,-1 0 16,-33 0-16,33 33 15,0 0 1,0 33-16,-33 0 15,33 0-15,0 1 16,-33-1-16,33 0 16,-33 0-16,0 0 15</inkml:trace>
  <inkml:trace contextRef="#ctx0" brushRef="#br0" timeOffset="11743.7431">7045 5424 0,'0'0'0,"33"0"0,-33-33 16,33 33-16,-33-33 15,33 33 1,0 0-16,0 0 16,0 0-16,0-33 0,0 33 15,0 0-15,0 0 16,0 0-16</inkml:trace>
  <inkml:trace contextRef="#ctx0" brushRef="#br0" timeOffset="11901.7361">7177 5622 0,'0'0'0,"33"0"16,0 0-16,33 0 15,-33 0-15,33 0 0,0-33 16,1 0-16</inkml:trace>
  <inkml:trace contextRef="#ctx0" brushRef="#br0" timeOffset="12429.7362">9227 4531 0,'-33'0'47,"33"33"-47,-33 0 0,0 0 16,0 33-16,33 1 0,-33 32 15,33-33-15,-33 66 0,33 0 16,0 1-16,0-34 0,33 33 16,-33 1-16,33-1 0,0 0 15,0-33-15,0 1 0,33-1 16,-33 0-16,1-33 0,32 0 15,0 0-15,-33 1 0,33-34 16,-33 0-16,33 0 16,-33-33-16,0 0 0,1 0 15</inkml:trace>
  <inkml:trace contextRef="#ctx0" brushRef="#br0" timeOffset="12687.6545">9922 4961 0,'0'0'0,"0"-33"16,0 0-16,0 0 0,33 33 31,0 33-15,-33 0-16,33 0 0,0 33 15,-33-33-15,33 0 0,0 33 16,-33-33-16,33 34 0,-33-34 16,33 33-16,-33-33 0,34 0 15,-34 0-15</inkml:trace>
  <inkml:trace contextRef="#ctx0" brushRef="#br0" timeOffset="13037.923">10451 5226 0,'33'0'16,"0"0"-1,0 0 1,0 0-16,0 0 0,0 0 16,1 0-16,32-34 0,-33 34 15,33-33-15,-33 33 0,33-33 16,-33 33-16,0-33 0,33 33 15,-66-33-15,33 0 16,-33 0-16,0 0 16,-33 0-16,33 0 0,-33 33 15,33-33-15,-33 33 0,0 0 16,33 33 0,0 0-1,0 0-15,0 0 0,0 0 16,0 0-16,0 33 0,0-33 15,33 0-15,-33 1 0,33-1 16,-33 0-16,33 0 0</inkml:trace>
  <inkml:trace contextRef="#ctx0" brushRef="#br0" timeOffset="13285.8924">12005 4333 0,'0'0'0,"34"0"0,-1 0 15,-33-34-15,33 34 16,0 34 0,0-1-1,-33 0-15,33 33 0,0-33 16,-33 0-16,33 33 0,0-33 15,0 0-15,-33 33 0,33-32 16,-33-1-16,33 33 0,-33-33 16</inkml:trace>
  <inkml:trace contextRef="#ctx0" brushRef="#br0" timeOffset="13490.8792">12072 5060 0,'0'0'0,"-33"33"15,33 0-15,-34-33 16,68 0 0,-1 0-1,33 0-15,0-33 0,-33 33 16,33 0-16,0-33 0,33 33 16,-32 0-16,-1-33 0,0 33 15,-33 0-15,33 0 0,-33 0 16</inkml:trace>
  <inkml:trace contextRef="#ctx0" brushRef="#br0" timeOffset="13855.8558">12468 5457 0,'0'0'0,"0"33"0,-33 0 16,33 0-16,-33-33 0,33 33 15,0 0-15,0 0 16,0 1-16,33-1 15,-33 0-15,33-33 0,-33 33 16,34 0-16,-34 0 0,33-33 16,-33 33-16,33-33 0,-33 33 15,33-33 1,0 0 0,-33-33-16,33 33 0,-33-33 15,33 0-15,0-33 16,0 33-16,-33 0 0,33 33 15,-33-34-15,33 1 0,0 33 16,0 0-16,1 0 16,-1 33-16,0 1 15,-33-1-15,33-33 16,-33 33-16,33 0 0,-33 0 16,33-33-16,-33 33 0,33-33 15</inkml:trace>
  <inkml:trace contextRef="#ctx0" brushRef="#br0" timeOffset="14178.8371">12667 4233 0,'0'0'16,"0"-33"-16,0 0 0,0 0 0,0 0 15,33 33-15,0 0 16,0 33-16,0 0 0,33 0 16,-33 0-16,34 33 0,-1 34 15,0-34-15,-33 33 16,33-33-16,0 33 0,-33 34 16,33-34-16,-32 33 0,-1 1 15,0-34-15,33 33 0,-33 0 16,-33-32-16,33-1 0,0 0 15,-33-33-15,33 0 0,-33 0 16,0 1-16,0-34 0,-33-33 16,0 0-16,-33 0 15</inkml:trace>
  <inkml:trace contextRef="#ctx0" brushRef="#br0" timeOffset="14634.8066">13593 4399 0,'33'33'0,"-33"-66"31,0 0-31,0 0 16,33-1-16,-33 1 0,33 0 15,-33 0-15,0 0 0,33 33 16,-33-33-16,33 33 16,0 0-1,-33 33 1,33-33-16,-33 33 0,0 0 16,34 0-16,-1 0 0,-33 1 15,33-1-15,-33 0 0,33-33 16,-33 33-16,0 0 0,33-33 15,-33 33-15</inkml:trace>
  <inkml:trace contextRef="#ctx0" brushRef="#br0" timeOffset="15539.8125">13692 4035 0,'-33'0'15,"33"-33"-15,0 0 32,-33 33-17,0 0 1,0 0-16,0 0 15,0 0 1,33 33-16,-33-33 63,33 33-17,0 0-30,0 0 0,33-33-16,-33 33 0,0 0 15,33 0-15,-33 0 16,33 0-16,-33 0 16,0 1-1,0-1 1,33-33-16,-33 33 15,33-33-15,-33 33 0,33 0 16</inkml:trace>
  <inkml:trace contextRef="#ctx0" brushRef="#br0" timeOffset="15771.7346">14486 4829 0,'0'0'15,"33"33"-15,-33 0 0,33-33 16,0 33-16,0-33 16,0 0-16,33 0 15,-32 0-15,32 0 16,0-33-16,0 33 0,0 0 15,0 0-15,-33 0 0,0 0 16</inkml:trace>
  <inkml:trace contextRef="#ctx0" brushRef="#br0" timeOffset="15955.724">14651 5325 0,'0'0'15,"0"33"-15,0 0 16,33-33-16,34 0 16,-34 0-16,0 0 0,33 0 15,0 0-15,0-33 0,-33 33 16,33-33-16,-33 33 0</inkml:trace>
  <inkml:trace contextRef="#ctx0" brushRef="#br0" timeOffset="16514.6876">16206 4531 0,'0'0'0,"33"-33"0,0 0 16,-33 0-16,0 0 16,-33 33 15,0 33-31,0 0 16,0 0-16,0-33 0,-34 33 15,67 0-15,-33 0 16,33 0-16,0 0 0,0 0 15,33 0-15,0-33 16,34 34-16,-1-34 0,0 33 16,-33-33-16,33 0 0,-33 0 15,0 33-15,0-33 0,0 0 16,0 33-16,-33 0 16,0 0-16,-33 0 15,0 0-15,0 0 0,-33 0 16,33 0-16,-33 0 0,33 0 15,0 0-15,0-33 0,33 34 16,-33-1-16,33 0 16,33 0-1,0-33-15,33 0 0,-33 0 0,33 0 16,0 0-16,-33 0 0,33 0 16,1 0-16,-1 0 0,0 0 15,-33 0-15,33 0 0,-33 0 16,0 0-16,0 0 0,0 0 15,-33 33-15</inkml:trace>
  <inkml:trace contextRef="#ctx0" brushRef="#br0" timeOffset="16819.6696">16305 6185 0,'33'0'15,"-33"33"32,0 0-31,33 0-16,-33 0 15,0 0-15,0 0 0,0 0 16,0 0-16,33 0 0,-33 0 16,33 0-16,-33 1 15</inkml:trace>
  <inkml:trace contextRef="#ctx0" brushRef="#br0" timeOffset="17141.6481">16636 6218 0,'0'0'0,"0"-33"0,0 0 0,0-1 31,0 68-15,-33-34 0,33 33-16,-33-33 0,33 33 15,-34-33-15,34 33 0,-33-33 16,33 33-16,0 0 15,-33 0-15,33 0 32,33-33-17,0 0 1,1 33-16,32-33 16,-33 0-16,0 0 0,33 0 15,-33 0-15,0 0 0,0 0 16,0 0-16,0 0 0,0 0 15</inkml:trace>
  <inkml:trace contextRef="#ctx0" brushRef="#br0" timeOffset="17387.7227">17198 6284 0,'0'-33'16,"33"33"0,0 0-16,0 0 15,0 0-15,0 0 0,0 0 16,0 0-16,0 0 15</inkml:trace>
  <inkml:trace contextRef="#ctx0" brushRef="#br0" timeOffset="17534.7344">17297 6482 0,'33'0'16,"0"0"-16,0 0 15,0 0-15,0-33 0,1 33 16,32-33-16,-33 0 16</inkml:trace>
  <inkml:trace contextRef="#ctx0" brushRef="#br0" timeOffset="17837.7184">17859 6085 0,'0'-33'16,"-33"33"15,33 33-15,-33 0-16,33 1 15,0-1-15,0 0 16,0 0-16,0 0 0,33 0 16,0 0-16,0 0 15,1-33-15,-1 0 16,0 0-16,0 0 15,0-33-15,0 33 16,-33-33-16,0 0 0,0 0 16,0-33-16,-33 33 0,0-1 15,0 1-15,0 0 0,-34 0 16,34 0-16,-33 33 0,0-33 16</inkml:trace>
  <inkml:trace contextRef="#ctx0" brushRef="#br0" timeOffset="18653.7392">16107 3903 0,'0'-33'0,"-34"33"16,34-34-16,0 1 16,0 0-1,0 0-15,34 33 16,-1-33 0,0 33-16,0 0 15,0 0 1,0 33-16,0 0 15,0 0-15,-33 0 16,0 1-16,0-1 16,0 0-16,33 0 15,-33-66 32,0 0-47,0 0 16,0-1-16,0 1 15,0 0-15,0 0 0,33 0 16,-33 0-16,33 0 16,0 33 15,0 0-31,0 33 16,1 0-16,-1 0 15,-33 0-15,33 0 0,-33 0 16,33 1-16,-33-1 15,0 0-15</inkml:trace>
  <inkml:trace contextRef="#ctx0" brushRef="#br0" timeOffset="19734.7001">19017 4233 0,'0'-33'15,"0"0"1,0 0 0,0 0-16,0 0 15,33 0-15,0 33 0,0-33 16,-33 0-16,33 33 0,0-33 16,0 33-16,0 0 0,1 0 15,-1 0-15,0 33 0,0-33 16,0 33-16,0 0 0,-33 0 15,0 0-15,33 0 0,-33 0 16,0 0 0,0 0-16,0-66 31,0 0-15,0 0-16,0-33 15,0 33-15,33 0 0,-33 0 16,33 0-16,-33 0 0,33 0 15,0-1-15,0 34 16,0 34 0,0-1-16,-33 0 15,34 0-15,-34 33 0,0-33 16,33 33-16,-33 0 0,0 0 16,0-33-16,0 34 0,0-1 15,0-33-15</inkml:trace>
  <inkml:trace contextRef="#ctx0" brushRef="#br0" timeOffset="19970.6358">19414 5159 0,'0'0'15,"0"33"-15,0 1 16,33-1-16,-33 0 16,0 0-16,33 0 0,-33 0 15,0 0-15,0 0 0,0 0 16,0 0-16,0 0 16,33-33-16</inkml:trace>
  <inkml:trace contextRef="#ctx0" brushRef="#br0" timeOffset="20307.7377">19645 5325 0,'0'0'0,"-33"0"0,0 33 15,0-33-15,33 33 0,-33-33 32,66 0-1,0 33-15,0 0-16,0-33 15,0 33-15,0 0 16,1 0-16,-1 0 15,0 0-15,0 0 16,0-33-16,0 0 16,0 0-16</inkml:trace>
  <inkml:trace contextRef="#ctx0" brushRef="#br0" timeOffset="20620.6578">20274 3903 0,'0'0'0,"0"-33"0,0-1 0,0 1 16,0 0-16,33 33 15,-33 33-15,33-33 0,-33 33 16,33 34-16,0-1 15,0-33-15,0 66 0,0 0 16,0-33-16,0 67 0,0-34 16,1 0-16,-1 0 0,0 34 15,0-34-15,-33 0 0,33 0 16,-33 1-16,0-1 0,0-33 16,0 33-16,-33-33 0,-33 0 15,33 1-15,-34-34 16,1 33-16</inkml:trace>
  <inkml:trace contextRef="#ctx0" brushRef="#br0" timeOffset="20977.6355">18455 4002 0,'0'0'0,"0"99"0,0 0 15,0 34-15,0-34 0,0 33 16,0 0-16,33-32 16,-33 32-16,33-33 0,0 0 15,0 34-15,33-34 0,-33 0 16,0-33-16,33 33 0,1-32 16,-1-34-16,33 33 0,0-33 15,0 0-15</inkml:trace>
  <inkml:trace contextRef="#ctx0" brushRef="#br0" timeOffset="21193.6221">21431 4696 0,'0'0'0,"33"0"16,-33-33-16,0 0 47</inkml:trace>
  <inkml:trace contextRef="#ctx0" brushRef="#br0" timeOffset="21434.1554">21960 4002 0,'0'0'0,"0"-33"16,33 33-16,-33 33 31,0 0-31,0 0 16,0 0-16,34 0 15,-34 33-15,33-33 0,-33 33 16,33 1-16,0-1 16,-33-33-16,33 33 0,-33-33 15,0 0-15,0 0 0</inkml:trace>
  <inkml:trace contextRef="#ctx0" brushRef="#br0" timeOffset="22176.1084">21861 4895 0,'0'0'0,"0"33"15,33-33 17,0 0-17,0 0-15,34 0 0,-1 0 16,0 0-16,33 0 0,0 0 16,1-33-16,-1 33 0,0-33 15,0 33-15,0-33 0,-32 33 16,-1 0-16,-33 0 15,0 0-15,33 0 0,-66-33 16,33 33-16,-66 0 16,0 0-16</inkml:trace>
  <inkml:trace contextRef="#ctx0" brushRef="#br0" timeOffset="22882.0698">22258 5589 0,'0'-33'16,"0"0"-1,33 33 17,0 0-17,-33 33-15,33 0 16,0-33-16,-33 33 0,33 0 15,1 34-15,-1-34 16,-33 0-16,33 0 0,-33 0 16,33-33-1,-33-33 32,0 0-47,0 0 0,33 0 16,-33-34-16,33 34 0,-33 0 15,33 0-15,-33 0 0,33 0 16,0 0-16,0 33 16,0 0-16,0 0 0,0 0 15,-33 33-15,33 0 0,1 0 16,-34 0-16,33 0 0,0 0 16,0 1-16,-33-1 15,33 0-15,-33 0 0,0 0 16</inkml:trace>
  <inkml:trace contextRef="#ctx0" brushRef="#br0" timeOffset="23368.0344">23118 5159 0,'0'0'0,"33"0"31,-33 33-31,0 1 16,33-34-1,-33 33-15,0 0 0,0 0 16,0 0 0,33-33-16,0 0 15,0 0 1,0-33-16,0 33 0,1-33 15,-1 0-15,0 0 0,0-1 16,-33 1-16,33 33 16,-33-33-1,-33 33 17,0 0-32,0 33 0,0-33 15,-1 33-15,1-33 16,0 34-16,0-1 15,33 0-15,0 0 16,0 0-16,0 0 16,33-33-16,0 33 15,0-33-15,1 0 0,-1 0 16,0 33-16,0-33 0,0 0 16,0 0-16,0 0 0,0 0 15,0 0-15</inkml:trace>
  <inkml:trace contextRef="#ctx0" brushRef="#br0" timeOffset="23981.9961">13891 8963 0,'0'33'16,"33"-33"15,0 0-15,0 0-16,33 0 0,-33 0 15,33 0-15,-33 0 0,33 0 16,1 0-16,-1 0 0,0 0 16,-33 0-16,0 0 15</inkml:trace>
  <inkml:trace contextRef="#ctx0" brushRef="#br0" timeOffset="24193.9807">14023 9327 0,'0'33'15,"33"-33"1,0 0-16,0 0 0,0 0 15,0 0-15,0 0 0,0-33 16,1 33-16,-1 0 0,33 0 16,-33 0-16,0 0 15,0 0-15,0 0 16</inkml:trace>
  <inkml:trace contextRef="#ctx0" brushRef="#br0" timeOffset="26458.8968">15544 8665 0,'0'0'0,"0"33"47,0 0-32,-33-33-15,33 33 0,-33 0 16,33 0-16,-33 1 0,33-1 16,0-66 30,0-1-30,0-32-16,33 33 0,-33 0 16,33-33-16,-33 33 0,33 0 15,-33-33-15,33 33 16,-33 0-16,0 0 0,0-1 16,33 34-1,-33 34 1,0-1-16,0 0 0,0 33 15,0 0-15,0 0 16,0 33-16,0-33 0,33 1 16,-33-1-16,0-33 0,0 33 15,34 0-15,-34-33 0,0 0 16,0 0-16,33 0 16,-66-33-1,-1 0 1,-32 0-16,33 0 15,0 0-15,0 0 0,0 0 16,0 0-16,0 0 16,0 0-16,0 0 0,33 33 15,-33-33-15,0 0 16,66 0 15,0 0-31,33 0 0,-33-33 16,33 33-16,0 0 0,-33-33 15,33 33-15,-32 0 16,32 0-16,-33 0 0,0 0 16,0 0-1</inkml:trace>
  <inkml:trace contextRef="#ctx0" brushRef="#br0" timeOffset="26726.8201">16404 8996 0,'33'0'0,"-33"33"16,33-33-1,0 0-15,0 0 16,34 0-16,-34 0 0,0 0 16,33 0-16,-33 0 0,0 0 15,0 0-15,0 0 0,0 0 16,0 0-16,0 0 0</inkml:trace>
  <inkml:trace contextRef="#ctx0" brushRef="#br0" timeOffset="26983.8456">16636 8830 0,'-33'0'16,"33"34"-16,0-1 15,0 0-15,0 0 16,0 0-16,0 0 0,33 0 16,-33 0-16,0 33 0,33-33 15,-33 0-15,0 0 0,33 0 16,-33 1-16,0-1 16,0 0-16</inkml:trace>
  <inkml:trace contextRef="#ctx0" brushRef="#br0" timeOffset="32017.8201">17892 8996 0,'0'0'0,"-33"0"0,0-33 31,0 33-31,33-33 15,0 0 1,0 0-16,0-1 0,33 1 16,-33 0-16,33 0 15,-33 0-15,33 0 0,1 0 16,-34 0-16,33 33 0,0-33 16,0 33-16,0 0 15,0 0-15,0 0 16,0 33-16,0 0 15,0 0-15,0 0 16,0 0-16,-33 33 0,33-33 16,-33 1-16,33-1 0,-33 0 15,0 0-15,34-33 0,-34 33 16,0-66 31,0 0-47,0 0 15,-34 0-15,34-34 0,0 34 16,0-33-16,0 33 0,0 0 16,34-33-16,-34 33 0,33 0 15,0 0-15,-33 0 16,33 33-16,0-33 0,0 33 16,0 0-1,0 0-15,-33 33 0,33 0 16,0-33-16,-33 33 0,33 33 15,-33-33-15,0 33 0,0-33 16,0 33-16,33-33 16,-33 0-16,0 34 0,0-34 15,0 0-15,0 0 0,0 0 16,0 0-16,0 0 16,0 0 15,33-33 109</inkml:trace>
  <inkml:trace contextRef="#ctx0" brushRef="#br0" timeOffset="32355.7923">19248 8963 0,'0'0'0,"0"33"16,0 0-1,0-66 79,0 0-78,0 0 31,34 33-47,-34-33 15</inkml:trace>
  <inkml:trace contextRef="#ctx0" brushRef="#br0" timeOffset="34455.5803">19877 8235 0,'0'33'63,"0"0"-63,0 0 0,0 0 15,-33 34-15,33-1 0,-33 33 16,33-33-16,0 33 0,0 1 16,0-34-16,0 33 0,0 0 15,0-33-15,0 33 0,0-32 16,0 32-16,0 0 0,0-33 16,33 33-16,0-32 15,-33-1-15,33 0 0,0 0 16,0-33-16,0 33 0,-33-33 15,33 0-15,0 0 16,0-33 15,-33-33-15,0 0-16,0 0 0</inkml:trace>
  <inkml:trace contextRef="#ctx0" brushRef="#br0" timeOffset="34731.3464">20604 8334 0,'0'33'16,"0"1"-16,34-1 16,-34 0-16,0 0 0,33 0 15,-33 0-15,33 0 0,-33 0 16,33 33-16,-33-33 16,0 0-16,0 0 0,0 0 0</inkml:trace>
  <inkml:trace contextRef="#ctx0" brushRef="#br0" timeOffset="34938.2813">20406 8864 0,'33'0'15,"0"0"1,0 0-16,33 0 0,1 0 15,-34 0-15,33 0 16,0 0-16,0 0 0,0 0 16,-33 0-16,33 0 0,-33 0 15,1 0-15</inkml:trace>
  <inkml:trace contextRef="#ctx0" brushRef="#br0" timeOffset="35379.2465">20671 9293 0,'0'34'16,"0"-1"-16,0 0 15,0 0-15,0 0 0,33 0 16,-33 0-16,0 33 0,33-33 15,-33 0 1,0 0 0,0-66-1,33 0-15,-33 0 0,33 0 16,-33 0-16,33 0 16,-33 0-16,0 0 0,33 0 15,-33 0-15,33 0 0,0-1 16,0 34-1,-33 34 1,33-34-16,-33 33 0,33 0 16,-33 0-16,33 0 15,-33 0-15,34 0 0,-34 0 16,33 0-16,0 0 0,-33 0 16,33 0-16,-33 0 0,0 1 15,0-1-15</inkml:trace>
  <inkml:trace contextRef="#ctx0" brushRef="#br0" timeOffset="35874.2148">21001 7971 0,'33'33'15,"0"0"-15,1 33 16,32 0-16,-33 0 0,33 33 16,0 1-16,-33-1 0,33 0 15,-33 33-15,0 1 0,0-1 16,-33 0-16,34 0 0,-34 1 15,0-1-15,0 0 0,0-32 16,0 32-16,-34-33 16,34 0-16,-33-33 0,33 1 15,-33-1-15,33 0 0,-33-33 16,33 0-16,0 0 0,0 0 16,-33-33 109,0 0-94,0 0-31</inkml:trace>
  <inkml:trace contextRef="#ctx0" brushRef="#br0" timeOffset="60058.5395">21927 8897 0,'0'0'0,"-33"0"16,66 0 62,0 0-78,0 0 15,1 0-15,32 0 16,-33 0-16,0 0 0,0 0 16,33 0-16,-33 0 0,0 0 15,0 0-15,0 0 16,-33-33-16,33 33 0,-33-34 31,-33 34-15,0 0-1</inkml:trace>
  <inkml:trace contextRef="#ctx0" brushRef="#br0" timeOffset="60347.5812">22126 8632 0,'-33'0'31,"33"33"1,33-33-32,-33 33 15,0 0-15,33 0 16,-33 0-16,0 0 0,0 34 15,33-34-15,-33 0 0,0 0 16,33 0-16,-33 0 16,0 0-16,33 0 15,-33 0 1</inkml:trace>
  <inkml:trace contextRef="#ctx0" brushRef="#br0" timeOffset="60865.5917">23019 8268 0,'0'-33'15,"0"66"32,33 0-31,-33 0-16,33 0 0,-33 1 16,33-1-16,-33 33 0,0-33 15,33 0-15,-33 0 0,0 0 16,33 0-16,-33 0 0,0 0 15,0-66 17,0 0-32,0 0 15,0 0-15,0-33 0,0 33 16,33-33-16,-33 33 0,0-34 16,33 34-16,-33-33 0,33 33 15,0 0-15,0 0 16,1 33-16,-1 0 15,0 0-15,0 0 0,0 33 16,-33 0-16,33 0 0,0 0 16,-33 0-16,33 0 0,-33 0 15,0 1-15,0-1 0,0 0 16,0 0-16,33 0 0,-33 0 16</inkml:trace>
  <inkml:trace contextRef="#ctx0" brushRef="#br0" timeOffset="61135.8709">24176 7871 0,'0'0'0,"-33"0"15,0 0 1,0 0-1,0 0-15,0 33 16,33 1-16,-33-1 0,33 0 16,-33 33-16,33-33 0,0 33 15,0-33-15,0 33 16,33 0-16,-33 1 0,33-34 16,-33 33-16,33-33 0,0 33 15,0-33-15,0 0 0,0-33 16,0 33-16,0-33 0,1 0 15</inkml:trace>
  <inkml:trace contextRef="#ctx0" brushRef="#br0" timeOffset="61571.8308">24375 8202 0,'0'0'0,"0"-33"15,0 0-15,0 0 16,-33 33-16,33 33 31,0 0-31,33 0 16,-33 0-16,0 0 15,0 0-15,0 0 0,0 0 16,33 1-16,-33-1 0,0 0 16,0 0-16,33-33 15,-33-33 1,0 0-1,33 0-15,-33-1 16,33-32-16,-33 33 0,33 0 16,-33 0-16,33 0 15,-33 0-15,33 0 0,0 33 16,0 0 0,-33 33-1,33 0-15,-33 0 0,34 0 16,-34 0-16,0 0 15,33 0-15,-33 0 0,33 1 16,-33-1-16,0 0 16,33-33-1</inkml:trace>
  <inkml:trace contextRef="#ctx0" brushRef="#br0" timeOffset="61755.7703">25069 8169 0,'0'33'0,"0"0"31,33-33-15,0 0-16,0 0 16,1 0-16,-1 0 15,33 0-15,-33 0 0,0 0 16,0 0-16,0-33 0,0 33 15</inkml:trace>
  <inkml:trace contextRef="#ctx0" brushRef="#br0" timeOffset="61985.7562">25532 8004 0,'0'33'46,"0"0"-30,0 0-16,0 0 16,0 0-16,33 0 15,-33 0-15,0 0 0,33 0 16,-33 0-16,34 0 0,-34 1 16,33-34-16,0 0 15</inkml:trace>
  <inkml:trace contextRef="#ctx0" brushRef="#br0" timeOffset="62246.7395">25863 7607 0,'0'0'0,"0"-33"0,0 0 15,-33 33-15,66 0 31,0 0-31,-33 33 16,33 0-16,0 0 0,0 0 16,33 33-16,-32-33 0,-1 0 15,0 33-15,-33-33 0,33 34 16,0-1-16,-33-33 0,0 33 16,0 0-16,0-33 0,-33 33 15,0 0-15,0-32 16,-34 32-16</inkml:trace>
  <inkml:trace contextRef="#ctx0" brushRef="#br0" timeOffset="62555.7799">23713 8930 0,'0'0'0,"-66"33"0,0 0 15,0-33-15,33 0 0,0 33 16,66-33-16,0 0 16,33 0-16,0-33 0,66 33 15,1-33-15,-1 33 16,0 0-16,1-33 0,32 0 16,0 33-16,-32 0 0,32 0 15,-33-33-15,34 33 0,-34 0 16,-33-34-16,33 34 0,-32 0 15,-1-33-15,-33 33 0,0 0 16,0 0-16,-33 0 0,0 0 16,-66 0-1</inkml:trace>
  <inkml:trace contextRef="#ctx0" brushRef="#br0" timeOffset="62922.6967">24805 9327 0,'0'0'0,"0"33"0,-33-33 0,33 33 15,33-33 1,0 33 0,0-33-16,0 0 15,-33 33-15,33-33 16,-33 33-16,0 0 0,0 0 15,0 0-15,0 33 0,0-33 16,-33 0-16,0 34 0,33-34 16,-33 0-16,33 0 0,-33 0 15,33 0-15,0 0 0,0 0 16,33-33 15,0 0-31,0 0 0,0 0 16,0-33-16,0 33 0,0 0 15,0-33-15,0 33 16,0 0-16,0 0 0,1-33 16,-1 0-16</inkml:trace>
  <inkml:trace contextRef="#ctx0" brushRef="#br0" timeOffset="63099.7439">25334 9459 0,'0'0'0,"0"-33"0,33 33 47,-33 33-32,33-33 1,-33 33-16,33 0 0,-33 0 16,33 33-16,-33-33 0,0 0 15</inkml:trace>
  <inkml:trace contextRef="#ctx0" brushRef="#br0" timeOffset="63274.6742">25499 10087 0,'0'0'0,"0"33"0,0 0 15,0 0 17,0-66 14,0 0-30,0 0-16</inkml:trace>
  <inkml:trace contextRef="#ctx0" brushRef="#br0" timeOffset="63777.6416">26822 8401 0,'0'33'31,"-33"-33"-31,33 33 32,0 0-1</inkml:trace>
  <inkml:trace contextRef="#ctx0" brushRef="#br0" timeOffset="64054.626">27186 7706 0,'0'0'0,"33"0"47,-33 33-31,33-33-16,-33 33 0,0 0 15,33 0-15,0 0 16,-33 34-16,33-34 0,0 33 15,-33-33-15,33 33 0,-33-33 16,34 33-16,-1-33 0,-33 0 16,33 0-16,-33 0 0,0 1 15</inkml:trace>
  <inkml:trace contextRef="#ctx0" brushRef="#br0" timeOffset="64275.6111">27252 8599 0,'0'0'0,"-33"0"16,33 33-16,33-33 31,0 0-31,0 0 16,0 0-16,33 0 0,1 0 16,-34-33-16,33 33 0,0 0 15,-33 0-15,33 0 16,0 0-16,-33 0 0,34 0 15,-34 0-15,0 0 16</inkml:trace>
  <inkml:trace contextRef="#ctx0" brushRef="#br0" timeOffset="64707.6418">27550 9128 0,'0'0'15,"0"33"-15,-33 0 0,33 0 16,0 0 0,0 0-16,0 1 15,0-1-15,0 33 16,0-33-16,0 0 0,0 0 16,0 0-16,0 0 0,0 0 15,33 0-15,-33 0 16,0-66-1,0-33 1,33 33-16,-33 0 16,33-33-16,0 33 0,-33-33 15,33 33-15,-33-1 16,33 1-16,-33 0 0,0 0 16,33 0-1,0 66 1,0 0-16,-33 0 15,0 0-15,33 1 0,-33-1 16,33 0-16,-33 0 16,34 0-16,-34 0 15,0 0-15</inkml:trace>
  <inkml:trace contextRef="#ctx0" brushRef="#br0" timeOffset="65501.5332">28079 8897 0,'33'0'16,"-33"-33"-16,33 33 31,0 0-15,0 33-1,0-33-15,-33 33 16,0 0 0,0 0-16,0 0 15,0 0-15,0 0 16,-33 0-16,33 0 16,33-33 30,0 0-46,0 0 16,0 0 0,-33-33-16,34 33 0,-1 0 15,0 0 1,-33-33 0,33 33-1,-33-33 376</inkml:trace>
  <inkml:trace contextRef="#ctx0" brushRef="#br0" timeOffset="65806.5739">29402 8301 0,'0'0'0,"33"0"31,0 33-31,0-33 16,0 0-16,0 0 15,33 0-15,-33 0 16,0 0-16,34 0 0,-34 0 15,0 0-15,0 0 0,0 0 16,0 0-16,0-33 16,0 33-16,-33-33 0</inkml:trace>
  <inkml:trace contextRef="#ctx0" brushRef="#br0" timeOffset="66081.5607">29733 8037 0,'0'0'0,"0"33"47,0 0-32,0 0-15,0 33 0,0-33 16,0 0-16,0 33 15,33-33-15,-33 1 0,0 32 16,33-33-16,-33 0 0,0 0 16,33 0-16,-33 0 0,0 0 15,33 0 1</inkml:trace>
  <inkml:trace contextRef="#ctx0" brushRef="#br0" timeOffset="67993.8925">15710 11840 0,'0'0'0,"0"33"46,0 0-30,33 0-16,-33 0 0,0 0 16,33 1-16,-33-1 0,33 0 15,-33 0-15,33 0 0,-33 0 16,0 0 0,33-33-16,-33 33 0,0-66 46,0 0-30,0 0-16,0 0 16,0-33-16,0 33 0,33-1 15,-33 1-15,33 0 0,-33 0 16,0 0-16,33 33 16,0 0-16,0 0 15,0 0-15,1 0 16,-1 33-16,-33 0 0,33 0 15,0 0-15,0 1 16,0-1-16,0 0 16,-33 0-16,0 0 0,33-33 15,-33 33 1</inkml:trace>
  <inkml:trace contextRef="#ctx0" brushRef="#br0" timeOffset="68282.8747">16636 11675 0,'-33'0'0,"0"33"16,33 0-16,-34 0 0,1 0 16,33 0-16,-33 0 0,33 0 15,0 0-15,0 33 0,0-32 16,0-1-16,0 33 0,33-33 16,0 0-16,-33 0 15,67 0-15,-34-33 0,0 33 16,33 0-16,-33-33 0,0 33 15,33-33-15,-33 0 16,0 0-16,0 0 0</inkml:trace>
  <inkml:trace contextRef="#ctx0" brushRef="#br0" timeOffset="68733.8454">17033 11906 0,'0'33'0,"0"0"0,0 0 16,0 1-16,33-1 0,-33 0 16,33 0-16,-33 0 15,33 0-15,-33 0 16,33-66 15,-33 0-15,0 0-16,0 0 15,33 0-15,-33 0 16,33-1-16,-33 1 0,0 0 16,33 33-16,-33-33 15,33 33-15,0 0 16,0 0-16,0 33 15,0 0-15,0 0 16,-33 1-16,34-1 16,-1 0-16,-33 0 15,0 0 1,33-33-16,-33 33 31</inkml:trace>
  <inkml:trace contextRef="#ctx0" brushRef="#br0" timeOffset="68966.8941">17859 11972 0,'0'33'0,"33"-33"0,1 0 15,-34 34 1,33-34-16,0 0 16,33-34-16,-33 34 0,33 0 15,-33-33-15,33 33 0,0 0 16,-33 0-16,1-33 0,-1 33 16,0 0-16</inkml:trace>
  <inkml:trace contextRef="#ctx0" brushRef="#br0" timeOffset="69229.8392">18554 11609 0,'0'33'31,"33"0"-31,-33 0 15,33 0-15,-33 0 0,33 0 16,-33 0-16,33 0 0,-33 0 16,0 0-16,33 0 0,-33 0 15,33 1-15,-33-1 16,33-33 0,-33-33-1</inkml:trace>
  <inkml:trace contextRef="#ctx0" brushRef="#br0" timeOffset="69497.8191">18818 11410 0,'34'33'31,"-1"0"-15,0 0-16,0 0 0,0 1 16,0-1-16,33 33 15,-33-33-15,0 33 0,-33-33 16,33 33-16,0-33 0,-33 33 16,0-33-16,0 1 0,-33 32 15,0-33-15,0 33 0,0-33 16,-33 0-16</inkml:trace>
  <inkml:trace contextRef="#ctx0" brushRef="#br0" timeOffset="70170.7543">19877 11476 0,'0'-33'16,"-33"33"-16,33 33 47,0 0-32,-33 0-15,33 1 16,-33 32-16,33-33 0,0 33 16,0-33-16,0 33 15,0-33-15,0 0 0,0 0 16,0 0-16,33 0 0,0 1 15,0-1-15,0-33 16,33 0-16,-33 0 0,0 0 16</inkml:trace>
  <inkml:trace contextRef="#ctx0" brushRef="#br0" timeOffset="70587.7277">19976 11609 0,'0'33'0,"0"0"0,33 0 16,-33 0-16,33 0 0,0 0 16,-33 0-16,33 0 0,0 0 15,-33 0-15,33 0 16,-33 0-16,34-33 15,-34-33 1,33 0 0,-33 0-16,33 0 0,-33-33 15,0 33-15,33 0 0,-33 0 16,33 0-16,-33 0 16,33 33-16,0 0 15,0 33 1,0-33-16,-33 33 15,33 0-15,-33 0 0,33 0 16,0-33-16,-33 33 0,33 0 16,-33 0-16,34 0 15,-34 0-15,0 0 0,33-33 16,0 0 0</inkml:trace>
  <inkml:trace contextRef="#ctx0" brushRef="#br0" timeOffset="71063.6971">20902 11675 0,'0'0'0,"33"0"16,0 0-16,0 0 16,0 0-16,0 33 15,1 0-15,-34 0 16,33 0 0,-33 0-16,0 0 15,0 0-15,0 0 0,0 0 16,0 0-16,0 1 15,0-1 1,-33-33-16,33 33 16,-34-33-1,68 0 17,-1 0-32,0 0 15,0 0-15,0 0 16,0 0-16,0 0 0,0 0 15,0 0-15,-33-33 16,33 33-16,0 0 0,0 0 16,0 0-16,-33-33 15</inkml:trace>
  <inkml:trace contextRef="#ctx0" brushRef="#br0" timeOffset="71775.6527">20836 11939 0,'33'0'47,"0"0"0,0 0-32,0 0 1,-66 0 47,0 0-48,0 0 1,0 0-1,66 0 79,0 0-63,0 0-31,-33-33 16</inkml:trace>
  <inkml:trace contextRef="#ctx0" brushRef="#br0" timeOffset="72144.6295">21365 11410 0,'33'0'31,"0"0"-16,0 33 1,0 0-16,0 0 0,1-33 16,-34 67-16,33-34 15,0 0-15,0 33 0,0-33 16,0 33-16,-33-33 16,33 33-16,0-33 0,-33 0 15,33 0-15,-33 1 0,0-1 16,0 0-16,-33 0 0,33 0 15,-66 0-15,33 0 0</inkml:trace>
  <inkml:trace contextRef="#ctx0" brushRef="#br0" timeOffset="72730.5917">16040 12700 0,'33'0'15,"1"0"-15,32 0 0,0 0 16,0 0-16,0 0 0,33 0 15,34-33-15,-1 33 0,33-33 16,1 0-16,32 0 16,34 0-16,-1 0 0,1-1 15,32 1-15,1 0 16,-1 33-16,1-33 0,0 33 16,-34-33-16,1 33 0,-1 0 15,1 0-15,-67 0 0,0 0 16,1 0-16,-34 0 0,0 0 15,-33 0-15,-32 0 16,-1 0-16,0 0 0,-33 0 16,33 0-16,-33 0 15,0 0-15,-66 0 47,0 0-47</inkml:trace>
  <inkml:trace contextRef="#ctx0" brushRef="#br0" timeOffset="73358.5954">18521 12998 0,'0'0'0,"0"-33"16,33 33-1,0 0-15,0 0 16,0 0-16,0 0 0,0 0 15,0 0-15,0 0 16,0 33-16,1 0 0,-34 0 16,33 0-16,-33 0 15,0 0-15,0 0 16,0 0-16,-33 0 0,-1 0 16,34 0-16,-33 0 0,0-33 15,33 34-15,-33-34 0,33-34 63,33 34-63,0 0 15,0 0-15,1 0 16,-1 0-16,0 0 16,0 0-16,-33 34 0,33-34 15,0 33-15,0 0 16,-33 0-16,0 0 15,0 0-15,-33 0 16,33 0-16,-33 0 0,0-33 16,0 33-16,0-33 0,0 33 15,-1-33-15,1 0 0,0 0 16,0 0-16,0 0 0,0-33 16,33 0-1,0 0-15</inkml:trace>
  <inkml:trace contextRef="#ctx0" brushRef="#br0" timeOffset="73563.5393">19182 12932 0,'0'0'0,"33"0"0,-33-34 15,33 34-15,1 34 16,-1-1-1,-33 0-15,33 0 0,-33 0 16,33 0-16,0 0 0,-33 0 16,33 0-16,0-33 0,-33 33 15,33 0-15</inkml:trace>
  <inkml:trace contextRef="#ctx0" brushRef="#br0" timeOffset="73743.5344">19579 13626 0,'0'0'0,"33"33"16,0-33 47,-33-33-48,0 0 1</inkml:trace>
  <inkml:trace contextRef="#ctx0" brushRef="#br0" timeOffset="74221.548">22688 12303 0,'0'-33'125</inkml:trace>
  <inkml:trace contextRef="#ctx0" brushRef="#br0" timeOffset="74486.5809">23019 11642 0,'0'-33'0,"33"33"0,-33 33 31,33 0-15,-33 0-16,33 0 16,-33 0-16,33 33 0,-33-33 15,33 0-15,0 33 0,0-33 16,-33 1-16,33-1 16,-33 0-16,33 0 0,-33 0 15,0 0-15</inkml:trace>
  <inkml:trace contextRef="#ctx0" brushRef="#br0" timeOffset="74707.5969">23052 12336 0,'33'0'16,"0"0"-1,33 0-15,-33 0 0,33 0 16,0-33-16,1 33 16,-1 0-16,-33 0 0,33 0 15,-33 0-15,33 0 0,-33 0 16,0 0-16</inkml:trace>
  <inkml:trace contextRef="#ctx0" brushRef="#br0" timeOffset="75127.5694">23250 13097 0,'0'0'0,"0"33"16,0-66 31,0 0-47,33 0 0,-33 0 16,33 0-16,-33 0 0,0-1 15,33 1-15,-33 0 0,34 0 16,-1 33-16,0 0 15,0 0 1,0 33 0,-33 0-16,33 0 0,-33 1 15,0-1-15,33-33 16,-33 33-16,0 0 0,33-33 16,-33 33-16,33 0 15</inkml:trace>
  <inkml:trace contextRef="#ctx0" brushRef="#br0" timeOffset="75546.5289">23647 12601 0,'0'0'0,"0"-33"15,33 33-15,-33-33 16,33 33-1,0 0 1,0 0-16,0 0 16,1 33-1,-34 0-15,33-33 32,-33 33-32,33-33 62,0 0-46,-33 33-1,33-33-15,-33 33 16,33-33-16,0 0 16,-33 33-16,0 0 15,0 0 1,-33-33-16,33 33 15,-33-33-15,0 0 0,0 0 16,33 33-16,-33-33 0,0 0 16,33-33-16</inkml:trace>
  <inkml:trace contextRef="#ctx0" brushRef="#br0" timeOffset="75945.9084">24242 12138 0,'0'0'0,"34"0"16,-1 0-16,0 0 15,0 0-15,0 0 16,0 0-16,0 0 15,-33-33-15,33 33 0,-33-33 16,0 0 0,0-1-16,0 1 15,-33 33-15,33-33 16,-33 33-16,0 0 31,33 33-15,0 0-16,0 1 15,0-1-15,0 0 0,0 0 16,0 0 0,0 0-16,0 0 15,0 0 1</inkml:trace>
  <inkml:trace contextRef="#ctx0" brushRef="#br0" timeOffset="76158.8957">24805 12072 0,'0'33'0,"33"-33"62,0 0-62,0 0 16,0 0-16</inkml:trace>
  <inkml:trace contextRef="#ctx0" brushRef="#br0" timeOffset="76314.8853">25135 12039 0,'0'33'47,"33"-33"-32</inkml:trace>
  <inkml:trace contextRef="#ctx0" brushRef="#br0" timeOffset="76461.8761">25334 12005 0,'33'0'47,"0"0"-47</inkml:trace>
  <inkml:trace contextRef="#ctx0" brushRef="#br0" timeOffset="76597.9171">25598 11972 0,'34'0'31</inkml:trace>
  <inkml:trace contextRef="#ctx0" brushRef="#br0" timeOffset="77127.8351">26061 11972 0,'0'0'0,"34"0"0,-1 0 15,0 0 1,0-33-16,0 0 16,0 33-16,-33-33 0,33 33 15,-33-33-15,0 0 16,0 0 0,0 0-16,-33 33 15,0 0 1,0 0-16,0 0 15,33 33 1,-33 0-16,33 0 16,0 0-16,0 0 15,0 0-15,0 0 0,0 0 16,33 1-16,-33-1 16,0 0-1</inkml:trace>
  <inkml:trace contextRef="#ctx0" brushRef="#br0" timeOffset="78602.7944">26690 11377 0,'0'-33'16,"0"0"-1,33 33 32,-33 33-47,33-33 16,0 33-16,0 0 15,0 0-15,0 0 0,0 0 16,-33 0-16,33 1 0,1-1 16,-34 0-16,33-33 0,-33 33 15,0 0 1,0-66 15,0 0-31,-33 0 16,33 0-16,0-1 0,0 1 15,0 0-15,0 0 16,0 0-16,0 0 16,0 0-16,0 0 15,33 33-15,0 0 16,0 0 0,0 0-16,0 0 0,0 33 15,0 0 1,0 0-16,0-33 0,-33 33 15,33 0-15,-33 0 16,0 0-16,33-33 16,-33 34-16,0-1 15</inkml:trace>
  <inkml:trace contextRef="#ctx0" brushRef="#br0" timeOffset="78919.7736">27550 11212 0,'-33'0'0,"0"33"16,33 0 0,-33 0-1,33 0-15,0 33 0,0-33 16,0 0-16,0 0 0,0 0 16,33 1-16,0-1 15,-33 0-15,33 0 16,-33 0-16,33-33 15,0 33 1,0-33 0</inkml:trace>
  <inkml:trace contextRef="#ctx0" brushRef="#br0" timeOffset="79595.6792">27748 11576 0,'0'0'0,"0"-34"62,0 1-62,0 0 16,0 0-16,0 0 16,0 0-16,33 0 15,0 33 17,0 0-17,-33 33-15,33-33 16,-33 33-16,34-33 0,-34 33 15,33 0-15,0 0 16,-33 0-16,0 1 16</inkml:trace>
  <inkml:trace contextRef="#ctx0" brushRef="#br0" timeOffset="79794.6651">28112 11443 0,'33'0'31,"0"0"-16,0 0-15,0 0 16,0 0-16,0 0 0,0 0 16,1 0-16</inkml:trace>
  <inkml:trace contextRef="#ctx0" brushRef="#br0" timeOffset="80091.6481">28476 11311 0,'0'33'78,"0"0"-78,33 0 16,0 0-1,-33 0-15,33 0 16,-33 0-16,33 1 16</inkml:trace>
  <inkml:trace contextRef="#ctx0" brushRef="#br0" timeOffset="80386.6267">28509 11113 0,'0'0'16,"33"0"15,0 0-16,0 33-15,0-33 16,0 33-16,-33 0 0,33 0 16,-33 0-16,33 0 15,-33 0-15,33 0 0,-33 0 16,0 0-16,0 0 0,0 0 16,0 0-16,0 1 0,-33-1 15,33 0-15,-33 0 0,0 0 16,0-33-1</inkml:trace>
  <inkml:trace contextRef="#ctx0" brushRef="#br0" timeOffset="80622.6128">28972 11476 0,'33'0'32,"0"0"-17,0 0 1</inkml:trace>
  <inkml:trace contextRef="#ctx0" brushRef="#br0" timeOffset="80921.5937">29402 11542 0,'33'0'16,"0"0"31</inkml:trace>
  <inkml:trace contextRef="#ctx0" brushRef="#br0" timeOffset="81547.6119">29733 11013 0,'0'-33'0,"33"33"94,-33 33 62,0 0-140,0 0-16,0 1 15,-33-1 1,33 0-16,0 0 0,0 0 16,-34 0-16,34 0 15,0 0-15,0 0 0,0 0 16,0 0-16,34 0 0,-34 0 16,33 0-16,-33 1 0,0-1 15,33-33-15,0 0 16,-33 33-1,33-33 1</inkml:trace>
  <inkml:trace contextRef="#ctx0" brushRef="#br0" timeOffset="82159.5141">29865 11245 0,'0'-33'15,"33"33"32,-33 33-31,0 0-16,33 0 15,-33 0-15,0 0 16,33 0-16,-33 0 0,0 0 16,0 0-1,0 0 16,0-66-15,0 0 0,33 33-1,-33-33-15,0 0 0,33 33 16,-33-33-16,0 0 0,33 33 16,-33-33-16,33 33 15,-33-33 1,33 33-16,1 0 15,-34 33 1,33-33-16,-33 33 16,33-33-16,-33 33 15,33 0 1,-33 0 0,0 0-16,33-33 15,-33 33-15</inkml:trace>
  <inkml:trace contextRef="#ctx0" brushRef="#br0" timeOffset="82424.4975">30427 11377 0,'33'0'47,"0"0"-32,0 0-15,0 0 16,0 0-16,1 0 15,-1 0 1,0 0 0</inkml:trace>
  <inkml:trace contextRef="#ctx0" brushRef="#br0" timeOffset="82817.523">30989 11146 0,'0'-33'15,"-33"33"32,33 33-47,0 0 16,0 0-16,-33 0 15,33 0 1,0 0-16,0 0 16,0 0-16,0 0 15,0 0 1,0 0-16,33 0 15,0 0 1,0 1 0,0-34-1</inkml:trace>
  <inkml:trace contextRef="#ctx0" brushRef="#br0" timeOffset="83325.9719">31122 11278 0,'0'0'0,"-33"0"15,33 33 32,33 0-47,0 0 16,-33 0-1,33 0 17,-66-66-1,33 0-16,0 0 1,33 0-16,-33 0 16,33 33-16,-33-33 0,33 33 15,0 0 1,0 0 15,0 33-15,-33 0-1,0 0 1,0 0 0,0 0-16,0 0 31</inkml:trace>
  <inkml:trace contextRef="#ctx0" brushRef="#br0" timeOffset="83765.9439">31684 11245 0,'0'33'0,"0"0"31,0 0-31,0 0 15</inkml:trace>
  <inkml:trace contextRef="#ctx0" brushRef="#br0" timeOffset="85311.8919">31485 11311 0,'-33'0'15,"66"0"48,0 33-47,1-33 62,-1 0 109,-66 0-46,-1 0-63,1 0 47,33-33 16,33 33-126,1 0 95</inkml:trace>
  <inkml:trace contextRef="#ctx0" brushRef="#br0" timeOffset="85945.8074">31618 10980 0,'33'0'32,"-33"33"-32,33 0 31,-33 0-31,33 1 16,-33-1-1,0 0-15,0 0 16,33-33-16,-33 33 15,0 0-15,0 0 16,0 0-16,0 0 16,0 0-16,0 0 15,0 0 1,0 0 46</inkml:trace>
  <inkml:trace contextRef="#ctx0" brushRef="#br0" timeOffset="87087.7959">31684 11179 0,'0'33'93,"0"0"-93,0 0 16,0 0 0,0 0-16,0 0 15,0 0 1,0 0-16,33-33 15,-33-33 64</inkml:trace>
  <inkml:trace contextRef="#ctx0" brushRef="#br0" timeOffset="87613.7023">31948 10782 0,'0'33'47,"34"0"-47,-34 0 15,0 0 1,0 0-16,33 0 15,-33 0-15,33 0 16,-33 0-16,0 1 0,0-1 16,0 0-16,0 0 15,0 0-15,0 0 0,0 0 16,0 0-16,0 0 0,0 0 16,0 0-16,0 0 0,0 0 15,0 0-15,0 1 16,-33-34-16,33 33 0,-33 0 15,33 0-15,-34-33 16,34 33-16,-33-33 0,0 0 47</inkml:trace>
  <inkml:trace contextRef="#ctx0" brushRef="#br0" timeOffset="88669.6359">32081 11939 0,'-33'0'31,"0"0"-31,0 0 16,-1 0-16,1 0 15,0 0-15,0 0 16,0 0-16,-33 0 15,33 0-15,0 0 16,0 0-16,0 0 0,-33 0 16,32-33-16,-32 33 0,33 0 15,0 0-15,-33 0 16,33 0-16,-33 0 0,33 0 16,-33 0-16,33 0 0,-34 0 15,34 0-15,-33 0 0,0 0 16,33 0-16,0 0 15,-33 0-15,33 0 0,0 0 16,0 0-16,-34 0 0,34 0 16,0 0-16,-33 0 0,33 0 15,0 0-15,-33 0 16,33 33-16,0-33 0,-33 0 16,32 0-16,1 0 15,0 0-15,0 0 0,0 0 16,0 0-16,0 0 0,0 0 15,0 0-15,0 0 0,0 0 16,0 0-16,0 0 16,-1 0-16,1 0 15,0 0-15,0 0 0,0 0 16,-33 0-16,33 0 0,0 0 16,0 0-16,-33 0 15,33 0-15,0 0 16,-34 33-16,34-33 0,0 0 15,-33 0-15,33 0 0,-33 0 16,33 0-16,0 0 0,0 0 16,-33 0-16,32 0 0,1 0 15,0 0-15,-33 0 16,33 0-16,0 0 0,0 0 16,-33 0-16,33 33 0,0-33 15,0 0-15,-34 0 16,34 0-16,0 0 15,0 0-15,0 0 16,0 0-16,-33 0 0,33 0 16,0 0-16,0 34 0,0-34 15,0 0-15,-1 0 0,1 0 16,0 0-16,0 0 16,0 0-16,0 0 15,0 0-15,0 0 16,0 0-1,0 0 1,0 0 0,0 0-16,0 0 15,0 0 1,-1 0-16,1 0 31,66 0 16,1 0-31,-1 0-16</inkml:trace>
  <inkml:trace contextRef="#ctx0" brushRef="#br0" timeOffset="89213.6377">28410 12502 0,'33'0'31,"0"0"-15,-33 33-1,33-33 1,-33 33-16,33 0 0,-33 0 16,33 0-16,-33 0 15,0 0 1,33-33 15,-33-33-15,0 0-16,0 0 15,33 0-15,-33 0 0,0 0 16,33 0-16,-33-1 0,33 1 16,-33 0-16,0 0 0,33 33 15,-33-33-15,33 33 16,1 33 0,-34 0-1,33-33-15,-33 33 0,33 0 16,-33 1-16,0-1 0,33 0 15,-33 0-15,0 0 16,33 0-16,-33 0 0,0 0 31</inkml:trace>
  <inkml:trace contextRef="#ctx0" brushRef="#br0" timeOffset="89425.5886">29104 12369 0,'0'-33'0,"33"33"47,-33 33-32,0 0-15,33-33 16,-33 33-16,33 0 0,-33 1 16,33-1-16,-33 0 15</inkml:trace>
  <inkml:trace contextRef="#ctx0" brushRef="#br0" timeOffset="89654.6067">29303 12799 0,'0'33'47,"0"-66"16,0 0-48,0 0 1</inkml:trace>
  <inkml:trace contextRef="#ctx0" brushRef="#br0" timeOffset="90805.5026">32114 11939 0,'-33'0'16,"33"33"-16,0-66 47,0 0-16,0 0-15,33 33-1,-33 33 32</inkml:trace>
  <inkml:trace contextRef="#ctx0" brushRef="#br0" timeOffset="91174.5387">32312 11642 0,'-33'0'31,"33"33"0,0 0-15,33 0 0,-33 0-1,0 0 1,0 0-1,0 0 1,0 0-16,0 0 16</inkml:trace>
  <inkml:trace contextRef="#ctx0" brushRef="#br0" timeOffset="91538.4641">32180 12204 0,'33'0'63,"0"0"-63,0 0 15,0 0-15,0 0 0,0 0 16,0 0-16,1 0 16,-1 0-1,0 0-15,-33 33 63</inkml:trace>
  <inkml:trace contextRef="#ctx0" brushRef="#br0" timeOffset="92466.4475">32114 12502 0,'0'33'31,"0"0"-15,0 0-1,0 0-15,0 0 16,0 0-16,0 0 0,0 0 16,33 33-16,-33-33 0,0 0 15,0 1 1,0-1-16,0 0 16,0-66 15,0 0-31,0-1 15,33 1-15,-33 0 0,0 0 16,33 0-16,-33 0 16,33 0-16,-33 0 15,0 0-15,33 0 16,-33 0 0,33 33-1,0 0-15,0 0 16,0 0-1,1 0 1,-34 33 0,0 0-1,33 0 1,-33 0-16,0 0 16,0 0-1,0 0 16,33-33 16,-33 33 47,0 0-78,0 0-1,0 1 1,0-68 78,0 1-63,0 0-15</inkml:trace>
  <inkml:trace contextRef="#ctx0" brushRef="#br0" timeOffset="93575.5474">32478 12336 0,'0'33'125,"0"0"-110,0 0 1,0 0 0,0 1-1,0-1-15,33 0 16,-33-66 62,0 0-62,0-1-16,33 1 15,-33 0 1,33 33-1,-33-33-15,33 33 16,-33-33 0,33 33-16,0 0 31,0 33 16,-33 0-47,0 0 15,0 0 1,0 1 15,0-1 16,0-66 47,-33-1-94</inkml:trace>
  <inkml:trace contextRef="#ctx0" brushRef="#br0" timeOffset="107430.8981">11972 15610 0,'-33'0'0,"33"33"32,33-33 30,0 0-46,1 0-16,-1 0 0,0 34 15,0-34-15,0 0 0,33 0 16,-33 0-16,0 0 0,0 0 16,0 0-16,0 0 0,0 0 15,0 0-15,1 0 16,-1 0-1,-33 33 32</inkml:trace>
  <inkml:trace contextRef="#ctx0" brushRef="#br0" timeOffset="107753.8767">12105 15941 0,'-33'0'16,"33"33"15,33-33 0,0 0-31,0 0 16,0 0-16,0 0 16,0 0-16,0 0 15,0 0-15,0 0 16,0 0-16,0 0 16</inkml:trace>
  <inkml:trace contextRef="#ctx0" brushRef="#br0" timeOffset="108133.8524">12998 15412 0,'0'0'0,"0"-33"16,33 33-1,-33-33 1,33 33 0,-33 33-16,33 0 15,-33 0-15,0 0 16,0 0-16,33 33 0,-33-33 15,33 34-15,-33-34 0,0 33 16,33 0-16,-33-33 0,0 33 16,0-33-16,33 0 15,-33 0-15,0 0 0,0 1 0,0-1 32,33-33-17,-33-33 16</inkml:trace>
  <inkml:trace contextRef="#ctx0" brushRef="#br0" timeOffset="108378.8974">13494 15776 0,'33'0'0,"0"0"31,0 0-15,0 0 0,0 0-16,0 0 0,0 0 15,0 0-15,0 0 0,0 0 16,1 0-16,-1 0 0,0 0 16,33 0-16,-33 0 0,0 0 15,0-33-15</inkml:trace>
  <inkml:trace contextRef="#ctx0" brushRef="#br0" timeOffset="108711.8451">13824 15577 0,'-33'-33'16,"33"66"46,33 0-46,-33 0-16,0 1 0,0-1 16,34 0-16,-34 33 0,33-33 15,-33 0-15,0 0 0,0 0 16,0 0-16,33-33 0,-33 33 0,0 0 15,0 0-15,33 1 16,-33-1-16,0-66 47,0-1-31</inkml:trace>
  <inkml:trace contextRef="#ctx0" brushRef="#br0" timeOffset="111105.6912">14949 15247 0,'0'0'0,"-33"0"78,33 33-78,33 0 31,-33 0-31,0 0 16,33-33-16,-33 33 0,0 0 15,33 33-15,-33-33 0,0 0 16,0 33-16,33-32 0,-33-1 16,0 33-16,33-33 0,-33 33 15,0-33-15,0 0 0,33 0 16,-33 0-16,0 0 0,0 0 16,0 1-1,33-34 735</inkml:trace>
  <inkml:trace contextRef="#ctx0" brushRef="#br0" timeOffset="111439.6459">15941 15643 0,'33'0'62,"0"0"-62,33 0 16,-32 0-16,-1 0 0,0 0 16,33 0-16,-33 0 0,33 0 15,-33 0-15,0 0 0,0 0 16,0-33-16,0 33 0,0 0 15,1 0-15,-1 0 16,-33-33 0,-33 33-1</inkml:trace>
  <inkml:trace contextRef="#ctx0" brushRef="#br0" timeOffset="111693.6293">16239 15379 0,'0'0'0,"-33"0"0,33 33 63,0 0-48,33 0-15,-33 0 0,33 33 16,0-33-16,-33 0 0,33 1 15,0-1-15,-33 0 0,33 0 16,-33 0-16,0 0 0,0 0 16,33-33-16,-33 33 0,33-33 15</inkml:trace>
  <inkml:trace contextRef="#ctx0" brushRef="#br0" timeOffset="112170.5996">17595 15081 0,'-33'-33'0,"33"66"32,0 0-17,0 0-15,33 34 16,-33-34-16,0 33 0,33 0 16,-33 0-16,33-33 0,-33 33 15,0 0-15,33-33 0,-33 1 16,33 32-16,-33-33 0,0 0 15,33-33-15,-33 33 0,0 0 16,0 0-16,-33-33 16</inkml:trace>
  <inkml:trace contextRef="#ctx0" brushRef="#br0" timeOffset="112415.5854">17231 16073 0,'0'0'0,"-33"0"16,0 0-16,33 34 0,33-34 31,0 0-31,0 0 0,33-34 16,0 34-16,0-33 0,1 33 16,-1-33-16,0 33 0,33-33 15,-33 33-15,0-33 0,1 33 16,-1 0-16,0 0 0,-33 0 15,33 0-15,-33 0 16,-33 33 0</inkml:trace>
  <inkml:trace contextRef="#ctx0" brushRef="#br0" timeOffset="112882.5556">17529 16603 0,'0'0'0,"-33"33"0,-1-33 0,1 0 16,0 0-16,0 0 0,33-33 31,33 33-15,0 0-16,0 0 0,1 0 16,32 0-16,-33 0 0,0 33 15,0-33-15,33 33 0,-33 0 16,-33 0-16,33 0 0,0 0 15,-33 33-15,0-33 0,0 0 16,-33 0-16,33 34 0,-33-34 16,0 0-16,0 33 0,0-66 15,0 33-15,0 0 0,0-33 16,0 0-16,0 0 0,-1-33 16,1 33-16,33-33 0,0 0 15,0 0-15,0 0 16,0 0-16,0-1 15,33 1-15,34 0 16,-34 33-16,0 0 16,0 0-16,0 0 0,0 33 15,0-33-15,0 33 0,0-33 16,-33 34-16,33-34 0,0 33 16,-33 0-16,33 0 0,1 0 15,-34 0-15</inkml:trace>
  <inkml:trace contextRef="#ctx0" brushRef="#br0" timeOffset="113097.5524">18058 16570 0,'0'0'0,"0"-34"15,33 34 1,0 34 0,-33-1-16,33 0 15,0 0 1,-33 33-16,0-33 0,33 0 16,-33 0-16,0 0 0,0 0 15</inkml:trace>
  <inkml:trace contextRef="#ctx0" brushRef="#br0" timeOffset="113286.5292">18322 17165 0,'0'0'0,"0"33"0,0 0 15,0 0-15,0-66 78,0 0-62,0 0-16,0 0 16</inkml:trace>
  <inkml:trace contextRef="#ctx0" brushRef="#br0" timeOffset="114042.4814">19381 14751 0,'0'0'0,"33"0"0,-33-34 16,-33 34 15,0 0-31,-33 0 16,32 0-16,-32 0 0,33 0 15,-33 0-15,33 0 0,0 0 16,-33 0-16,33 0 0,0 0 16,0 0-1,33 34 1,0-1-16,0 0 15,0 0-15,0 33 16,0-33-16,0 33 0,33 0 16,-33-33-16,33 33 0,-33 1 15,33 32-15,-33-33 0,33 0 16,-33 33-16,33-33 16,-33 34-16,33-1 0,-33 0 15,0 0-15,33 1 0,-33-34 16,33 33-16,-33-33 0,0 33 15,0-33-15,0 1 0,33-1 16,-33 0-16,0 0 0,0 0 16,33 0-16,-33-33 0,0 0 15,0 34-15,33-34 0,-33 0 16,0 0-16,33-33 0,-33 33 16,34-33-16,-1 0 15,0 0 1,0 0-16,0 0 0,0 0 15,0-33-15,0 0 0,0 0 16,0 0-16,-33-34 0,33 34 16,-33-33-16</inkml:trace>
  <inkml:trace contextRef="#ctx0" brushRef="#br0" timeOffset="118601.9415">19811 15114 0,'0'0'0,"0"33"78,0 0-78,0 1 0,0 32 16,33-33-16,-33 33 0,0-33 15,0 33-15,0-33 0,33 33 16,-33-33-16,0 0 0,0 1 16,33-34-16,-33 33 15,33-33-15,-33-33 16,0-1-1,33 1-15,-33 0 0,33-33 16,-33 33-16,33 0 0,0-33 16,0 33-16,-33-33 0,33 33 15,-33 0-15,0-1 16,33 34 0,1 0-1,-1 34-15,-33-1 16,33 0-16,-33 0 0,33 0 15,-33 0-15,33 0 0,-33 0 16,33 0-16,-33 0 0,33 0 16,-33 0-16,0 0 15,33 0-15,-66 1 32,0-34-32,0 33 15</inkml:trace>
  <inkml:trace contextRef="#ctx0" brushRef="#br0" timeOffset="118857.8621">19745 15875 0,'0'0'0,"33"0"16,0 0-16,0 0 15,33 0-15,0 0 0,0-33 16,0 33-16,0-33 0,34 33 16,-34 0-16,0 0 0,0-33 15,-33 33-15,33 0 0,1 0 16,-34 0-16,0 0 0,0 0 16,-33 33-1,-33-33-15</inkml:trace>
  <inkml:trace contextRef="#ctx0" brushRef="#br0" timeOffset="119297.8818">20241 16040 0,'0'0'0,"0"33"16,0 1-16,0-1 15,0 33-15,0-33 0,0 0 16,0 0-16,0 0 0,0 0 16,33 0-16,-33 0 15,0 0-15,33-33 32,-33-33-32,0 0 15,33 0-15,-33 0 16,33-33-16,-33 33 0,33 0 15,-33 0-15,33 0 0,-33 0 16,33 33-16,0 0 16,0 0-1,-33 33-15,33 0 16,-33 0-16,33 0 0,-33 0 16,0 33-16,34-33 15,-34 0-15,33-33 0,-33 33 16,0 0-16,33 0 0,-33 0 15,0-66 17</inkml:trace>
  <inkml:trace contextRef="#ctx0" brushRef="#br0" timeOffset="119485.8159">21001 15743 0,'0'0'0,"0"-33"31,33 33 16</inkml:trace>
  <inkml:trace contextRef="#ctx0" brushRef="#br0" timeOffset="119961.7857">21497 15180 0,'33'0'15,"1"-33"-15,-34 0 16,0 0-16,33 33 31,-33 33-31,0 0 16,0 0-16,33 1 0,-33-1 15,33 0-15,-33 33 0,33-33 16,-33 0-16,0 0 0,33 0 16,-33 0-16,33-33 15,-33 33-15,33-33 31,-33-33-15,0 0-16,0 0 0,0 0 16,33 0-16,-33-33 0,33 33 15,0 0-15,-33-34 0,33 34 16,0 0-16,0 33 16,1 0-1,-1 33-15,-33 0 16,33 1-16,-33-1 15,33 0-15,-33 0 16,0 0-16,0 0 0,33-33 16,-33 33-16,0 0 0,0 0 15,0 0-15,0 0 16</inkml:trace>
  <inkml:trace contextRef="#ctx0" brushRef="#br0" timeOffset="120156.7741">22324 15247 0,'33'0'16,"0"0"-16,0 0 15,1 0 1,-1 0-16,0 0 0,0 0 15,0 0-15,33 0 0,-33 0 16,0 0-16</inkml:trace>
  <inkml:trace contextRef="#ctx0" brushRef="#br0" timeOffset="120401.7577">22953 14817 0,'0'-33'16,"0"66"15,0 0-31,33 0 16,-33 0-16,0 0 0,0 0 16,33 33-16,-33-33 0,0 0 15,33 0-15,-33 0 0,0 1 16,0-1-16,33 0 15</inkml:trace>
  <inkml:trace contextRef="#ctx0" brushRef="#br0" timeOffset="120722.7375">22027 15577 0,'0'0'0,"-67"33"0,34 0 16,0-33-16,33 34 0,-33-34 15,33 33-15,33-33 16,0 0 0,33 0-16,1 0 0,-1 0 15,0-33-15,33 33 0,0-34 16,1 1-16,-1 33 0,0-33 15,0 33-15,0-33 0,1 33 16,-34-33-16,0 33 0,0 0 16,-33 0-16,0-33 0,0 33 15,0 0-15,0 0 16,-66 0 0,0 33-16,0 0 15</inkml:trace>
  <inkml:trace contextRef="#ctx0" brushRef="#br0" timeOffset="121267.7463">22357 16173 0,'0'33'47,"0"0"-32,33 0-15,-33 0 0,0 0 16,33-33-16,-33 33 0,0 0 16,34 0-16,-34 0 15,33-33 1,-33-33 15,33 0-31,-33 0 0,0 0 16,33 0-16,-33-33 0,33 33 15,-33 0-15,33 0 0,-33 0 16,33-1-16,0 34 16,0 0-1,-33 34-15,33-1 0,0-33 16,-33 33-16,33 0 0,-33 0 16,33 0-16,0-33 15,-33 33-15,34 0 0,-1 0 16</inkml:trace>
  <inkml:trace contextRef="#ctx0" brushRef="#br0" timeOffset="121494.6893">23316 14023 0,'0'0'0,"33"0"16,1 0-16</inkml:trace>
  <inkml:trace contextRef="#ctx0" brushRef="#br0" timeOffset="121813.6693">23416 14056 0,'99'66'31,"-198"-132"-31,231 198 0,-99-99 0,0 34 0,0-1 16,-33 0-16,33 0 15,-33 33-15,33 0 0,-33 1 16,0-1-16,0 0 16,0 33-16,0-32 0,0-1 15,0 0-15,0 0 0,0 0 16,0 1-16,0-34 0,-33 33 15,33 0-15,0-33 0,0 1 16,0-1-16,0 0 0,0 0 16,0-33-16,0 33 0,0-33 15,0 0-15,0 0 16,0 0 0,0 1-1,-33-34 1,0-34 15,0 34-31,33-33 16,-33 33-16,0-33 0,0 33 15,0-33-15,0 0 0</inkml:trace>
  <inkml:trace contextRef="#ctx0" brushRef="#br0" timeOffset="122309.6374">24309 15313 0,'-33'0'15,"66"0"32,0 0-47,0 0 16,0 0-16,0 0 0,0 0 15,0 0-15,0 0 16,0 0-16,33 0 0,-33 0 16</inkml:trace>
  <inkml:trace contextRef="#ctx0" brushRef="#br0" timeOffset="122567.6218">24441 15114 0,'0'33'16,"0"0"-16,0 1 16,0-1-16,0 0 15,0 33-15,0-33 0,33 0 16,-33 0-16,33 0 0,-33 0 15,0 0-15,0 0 0,33 0 16,-33 0 0</inkml:trace>
  <inkml:trace contextRef="#ctx0" brushRef="#br0" timeOffset="122822.652">25268 14618 0,'33'33'15,"-33"0"-15,0 0 16,0 1-16,0 32 15,33-33-15,-33 0 0,33 0 16,-33 0-16,33 0 0,-33 0 16,0 0-16,0 0 0,0 0 15,0 0-15,0 0 16</inkml:trace>
  <inkml:trace contextRef="#ctx0" brushRef="#br0" timeOffset="123043.5932">25202 15412 0,'33'0'32,"0"0"-32,0 0 15,0-33-15,33 33 16,-33 0-16,0 0 0,0 0 15,0-33-15,33 33 0,-32 0 16,-1 0-16</inkml:trace>
  <inkml:trace contextRef="#ctx0" brushRef="#br0" timeOffset="123521.5666">25301 15677 0,'0'33'0,"33"-66"32,0 33-17,-33-34-15,33 34 0,0 0 16,0 0 0,-33 34-1,0-1-15,0 0 16,-33 0-16,33 0 15,0 0-15,-33-33 16,33 33-16,0 0 16,33-33 31,0 0-32,0 0 1,-33 33-16,33-33 15,0 33-15,0 0 16,-33 0 0,0 0-1,0 1-15,-33-1 16,0 0 0,0-33-16,0 0 0,33 33 15,-33-33-15,0 0 0,0 0 16,0-33-16,0 0 15,33 0 1</inkml:trace>
  <inkml:trace contextRef="#ctx0" brushRef="#br0" timeOffset="123743.5512">25764 15544 0,'0'0'0,"0"33"16,33 0-1,-33 0-15,0 1 16,0-1-16,0 0 16,33 0-16,-33 0 0,0 0 15,0 0-15,0 0 16,0 0-16</inkml:trace>
  <inkml:trace contextRef="#ctx0" brushRef="#br0" timeOffset="123926.5363">25863 16239 0,'0'0'0,"0"33"16,0-66 30,0 0-30,0 0 0,-33 0-1</inkml:trace>
  <inkml:trace contextRef="#ctx0" brushRef="#br0" timeOffset="125577.4328">26591 14453 0,'0'-33'16,"0"0"15,-33 33-31,-1 0 15,1 0-15,-33 0 16,33 0-16,0 0 0,0-33 16,0 33-16,0 0 0,0 0 15,0 0 1,33 33-16,0 0 16,0 0-1,33 33-15,-33-33 0,33 0 16,-33 33-16,33 0 0,-33 1 15,0 32-15,33-33 16,-33 33-16,0 0 0,0 1 16,0-34-16,0 33 15,0 0-15,0-33 0,0 34 16,0-34-16,0 33 0,0-33 16,0 0-16,0 0 0,0 1 15,0-1-15,33 0 0,-33-33 16,0 0-16,33 0 0,-33 0 15,0 0-15,33-33 0,-33 33 16,33-33-16,0 0 0,0 0 16,1 0-16,-1-33 15,0 33-15,0-33 16,0 0-16,-33 0 0</inkml:trace>
  <inkml:trace contextRef="#ctx0" brushRef="#br0" timeOffset="126045.4054">26789 14883 0,'0'0'0,"0"33"15,0 0-15,0 0 0,33 0 16,-33 0-16,0 0 0,0 0 16,0 0-16,0 0 15,0-66 16,33 33-31,-33-33 16,33 0-16,-33 0 16,33 0-16,-33 0 0,33 33 15,1-33-15,-1 33 16,0 0-16,-33 33 16,33-33-16,-33 33 0,33 0 15,-33 0-15,33 0 16,-33 0-16,0 0 0,0 1 15,33-1-15,-33 0 0,0 0 16</inkml:trace>
  <inkml:trace contextRef="#ctx0" brushRef="#br0" timeOffset="126253.3907">26789 15346 0,'0'33'0,"33"-33"15,0 0-15,0 0 16,0 0-16,0 0 0,1 0 16,-1 0-16,0 0 15,0 0-15,0 0 0,0 0 16</inkml:trace>
  <inkml:trace contextRef="#ctx0" brushRef="#br0" timeOffset="126666.3641">26855 15743 0,'0'0'0,"0"33"15,0 0-15,0 0 16,33 0-16,-33 0 16,0 0-16,0 0 15,0 0-15,0 0 0,0 0 16,0-66 15,0 0-31,0 0 16,33 0-16,-33 0 0,33 0 15,-33 0-15,34 33 16,-34-33-16,33 0 0,0 33 16,0 0-1,0 33 1,0 0 0,0 0-1,-33 0-15,0 0 16,33-33-16,-33 33 15</inkml:trace>
  <inkml:trace contextRef="#ctx0" brushRef="#br0" timeOffset="126906.349">27550 15346 0,'33'0'63,"0"0"-32</inkml:trace>
  <inkml:trace contextRef="#ctx0" brushRef="#br0" timeOffset="127401.8037">27914 14817 0,'0'0'0,"33"-33"0,-33 66 47,0 0-32,33-33-15,-33 66 0,0-33 16,0 0-16,33 0 15,-33 0-15,0 0 0,0 0 16,33-33 0,-33-33-1,0 0 1,33 0-16,-33 0 0,33 0 16,-33 0-16,33 0 15,-33 0-15,33 0 0,-33 0 16,33 33-1,0-33-15,0 33 16,-33 33 0,33-33-16,-33 33 0,0 0 15,0 0-15,33 0 16,-33 0-16,0 0 16,0 0-1,0 0-15,0 0 16</inkml:trace>
  <inkml:trace contextRef="#ctx0" brushRef="#br0" timeOffset="128217.7032">27914 15313 0,'0'33'16,"33"-33"15,-33-33-15,33 33-1,-33 33 251,33-33-141,0 0-110,0 0-15,0 0 0,0 0 16,0 0-16,0 0 16,33 0-16,-33 0 0,34 0 15,-34 0-15,33 0 16,-33 0-16,33 0 0,-33-33 16,0 33-16,0 0 0,0 0 15,0-33-15,0 33 16,1 0-1,-1 0-15,0 0 16,0-33-16,0 33 16,-33-33 31,-33 33-47</inkml:trace>
  <inkml:trace contextRef="#ctx0" brushRef="#br0" timeOffset="128509.6661">28509 14784 0,'33'0'62,"0"0"-62,0 0 16,0 0-16,0 0 0,0 0 16,0 0-16,0 0 15,1 0-15</inkml:trace>
  <inkml:trace contextRef="#ctx0" brushRef="#br0" timeOffset="128753.6515">28906 14519 0,'33'0'15,"-33"33"-15,0 0 0,0 0 16,33 0 0,-33 0-16,0 0 0,0 1 15,0-1 1,0 0-16,0 0 0,0 0 15</inkml:trace>
  <inkml:trace contextRef="#ctx0" brushRef="#br0" timeOffset="129657.6077">28310 15776 0,'33'0'187,"-33"-33"-109,34 33-31,-34 33-16,0 0-15,0 0-16,33 0 16,-33 0-16,0 0 15,0 0 1,0 0-16,0 0 31,33-33-15,-33-33-1,0 0 1,0 0-16,0 0 0,33 0 16,-33 0-16,33 0 0,-33-33 15,33 33-15,0 0 16,-33-1-16,33 34 15,0 0-15,0 34 32,-33-1-32,0 0 15,33-33-15,-33 33 16,0 0-16,0 0 0,0 0 16,33 0-16,-33 0 15,0-66 32</inkml:trace>
  <inkml:trace contextRef="#ctx0" brushRef="#br0" timeOffset="129894.6058">29435 15313 0,'0'0'0,"33"0"109</inkml:trace>
  <inkml:trace contextRef="#ctx0" brushRef="#br0" timeOffset="130375.609">29865 14850 0,'0'0'0,"0"33"63,0 0-63,33 0 0,-33 0 15,33 0-15,-33 0 16,0 0-16,0 0 0,0 0 15,0 0-15,33-33 0,-33 34 16,0-68 31,0 1-47,0 0 0,0-33 16,0 33-16,33 0 0,-33 0 15,33-33-15,-33 33 16,33 33-16,-33-33 0,33 33 15,0 0 1,1 0-16,-34 33 16,0 0-16,33 0 15,-33 33-15,33-33 16,-33 0-16,0 0 0,0 0 16,0 0-16,0 0 15</inkml:trace>
  <inkml:trace contextRef="#ctx0" brushRef="#br0" timeOffset="130555.5397">30427 14916 0,'0'33'15,"33"-33"1,0 0-16,0 0 16,0 0-16,0 0 15</inkml:trace>
  <inkml:trace contextRef="#ctx0" brushRef="#br0" timeOffset="130923.5145">30758 14585 0,'33'0'16,"-33"33"-16,33-33 16,-33 33-16,33 0 0,-33 0 15,0 1 1,0-1-16,0 0 15,0 0-15,0 0 16,0 0-16,0 0 16,-33 0-16,33 0 31,33-33 0,0 0-31,0 0 0,0 0 16,0 0-16,0 0 15,-33-33-15,33 33 16</inkml:trace>
  <inkml:trace contextRef="#ctx0" brushRef="#br0" timeOffset="131198.4973">29964 15379 0,'33'0'16,"0"0"-16,33 0 0,-33 0 16,67 0-16,-34 0 0,33 0 15,0 0-15,0 0 0,34 0 16,-1 0-16,0 0 15,-32-33-15,32 33 0,-33 0 16,0 0-16,-33 0 0,-33 0 16,1 0-16,-1 0 0,-66 0 15,-1 0-15,-32 33 16</inkml:trace>
  <inkml:trace contextRef="#ctx0" brushRef="#br0" timeOffset="131683.4671">30659 15677 0,'0'33'31,"-33"-33"-31,33 33 16,0 0-1,0 0 1,0 0-16,33 0 0,-33 0 16,0 0-16,0 0 15,0 0-15,33-33 47,-33-33-47,0 0 16,33 33-16,-33-33 0,33 0 15,0 0-15,-33 0 0,33 33 16,-33-33-16,33 33 0,0-33 16,0 33-1,-33 33 1,33-33 0,-33 33-16,0 0 15,33-33-15,-33 33 0,0 0 16,0 0-1,0 0 1,0-66 15</inkml:trace>
  <inkml:trace contextRef="#ctx0" brushRef="#br0" timeOffset="132158.4372">31287 14188 0,'0'0'0,"33"0"16,0 0-16,33 33 0,-33 0 16,0-33-16,0 34 0,-33 32 15,34-33-15,-1 0 16,-33 33-16,33-33 0,-33 33 16,0 0-16,0 0 0,0 34 15,0-34-15,0 33 0,0 0 16,0-33-16,-33 1 0,33 32 15,0-33-15,0 33 16,0-33-16,0 0 0,33 1 16,-33-1-16,33 33 0,0-33 15,0 0-15,0-33 16,-33 33-16,33 1 0,0-34 16,0 0-16,-33 0 0,0 0 15,-33-33 16,-33 0-31,0 0 0,0 0 16,-34 0-16,34 0 0</inkml:trace>
  <inkml:trace contextRef="#ctx0" brushRef="#br0" timeOffset="133917.375">14618 17429 0,'0'0'0,"0"-33"15,0 66 32,33-33-47,-33 33 0,33-33 16,0 0-16,1 0 0,-1 0 16,33 0-16,-33 0 0,0 0 15,0 0-15,0 0 0,0 0 16,0 0-1,-66 0 17</inkml:trace>
  <inkml:trace contextRef="#ctx0" brushRef="#br0" timeOffset="134157.4009">14751 17330 0,'0'0'0,"0"33"0,0 0 15,0 0 1,0 0-16,0 34 0,33-34 16,-33 0-16,0 0 15,0 0-15,0 0 0,33 0 16,-33 0-16,0 0 0,33-33 15,-33 33-15,33-33 0,0 33 16</inkml:trace>
  <inkml:trace contextRef="#ctx0" brushRef="#br0" timeOffset="134379.356">15445 17694 0,'33'33'16,"0"-33"46</inkml:trace>
  <inkml:trace contextRef="#ctx0" brushRef="#br0" timeOffset="134522.2887">15710 17760 0,'33'0'0,"0"0"31,0 0-15</inkml:trace>
  <inkml:trace contextRef="#ctx0" brushRef="#br0" timeOffset="135310.8368">17066 17793 0,'0'0'0,"33"0"31,0 0-15,0 0-1,0 0-15,0 0 0,0 0 0,0 0 16,0 0-16,0 0 16,0 0-16,-33-33 0,33 33 15,0-33-15,1 0 16,-34 0-1,-34 0-15,1 0 16,0 33 0,0-33-16,0 33 15,0 0 1,0 33 0,33 0-1,0 0-15,0 0 16,0 0-16,0 0 0,0 0 15,33 0-15,0 0 16,0 0 0,0-33-16,0 34 0,0-34 15</inkml:trace>
  <inkml:trace contextRef="#ctx0" brushRef="#br0" timeOffset="136238.72">19745 17562 0,'-34'0'63,"34"-33"-48,0 0 1,-33 33-16,33-34 16,0 1-1,0 0-15,0 0 32,0 66 14,0 0-46,33 0 16,-33 1-16,34-1 16,-34 0-16,33 0 0,-33 0 15,33 0 1,-33 0-16,0 0 16,0 0-1,-33-33 1</inkml:trace>
  <inkml:trace contextRef="#ctx0" brushRef="#br0" timeOffset="136497.7041">19348 17826 0,'0'33'0,"33"-33"31,0 0-31,0 0 16,33 0-16,0-33 0,0 33 16,0-33-16,1 33 0,-1-33 15,33 33-15,-33-33 0,0 33 16,-33 0-16,33 0 0,-32 0 16,-1 0-16,0 0 0,0 0 15,-66 0 1</inkml:trace>
  <inkml:trace contextRef="#ctx0" brushRef="#br0" timeOffset="136997.678">19778 17926 0,'0'33'15,"0"0"1,0 0 0,0 0-16,0 0 0,33 0 15,-33 0-15,0 0 0,33 33 16,-33-33-16,0 0 0,0 0 16,0 1-16,0-1 15,33-33-15,-33 33 0,0-66 47,0 0-47,33-1 0,-33 1 16,0 0-16,33-33 15,-33 33-15,0 0 0,0 0 16,33 0-16,-33 0 0,33 0 16,0 33-1,0 33 1,-33 0-16,33 0 15,-33 0-15,33 0 16,-33 0-16,33-33 0,-33 33 16,0 0-16,0 0 0,0 0 15,34-33-15,-34 34 16,0-1 0,0-66-1,0-1 1</inkml:trace>
  <inkml:trace contextRef="#ctx0" brushRef="#br0" timeOffset="137207.6631">20340 17926 0,'33'33'16,"-33"0"-1,33-33-15,-33 33 0,0 0 16,33-33-16,-33 33 0,0 0 16,33 0-16,0 0 15,-33 0-15,33-33 0,-33 33 16,0 0-16</inkml:trace>
  <inkml:trace contextRef="#ctx0" brushRef="#br0" timeOffset="137397.7082">20604 18389 0,'0'33'16,"0"0"-1,34-66 63,-34 0-78,0-1 16</inkml:trace>
  <inkml:trace contextRef="#ctx0" brushRef="#br0" timeOffset="137944.6147">21630 17264 0,'0'-33'16,"0"0"-16,33 33 0,-33-33 16,0 0-16,0 0 15,-33 33 1,0 0-16,0 0 15,-1-33-15,1 33 16,0 0-16,0 0 0,0 0 16,0 0-16,0 0 0,0 0 15,0 0-15,0 0 0,33 33 16,-33-33-16,33 33 16,0 0-1,0 0-15,0 0 16,0 0-16,0 33 0,0-33 15,0 33-15,0 1 0,0-34 16,0 33-16,33 0 0,-33 0 16,0 0-16,33 0 0,-33 1 15,33-1-15,-33 0 0,33-33 16,-33 33-16,33 0 16,-33 0-16,33-33 0,-33 0 15,33 34-15,-33-34 0,33 0 16,0 0-16,-33 0 0,33 0 15,1-33-15,-34 33 16,33-33-16,0 0 16,0 0-16,0 0 0,0-33 15,0 0-15,0 0 16</inkml:trace>
  <inkml:trace contextRef="#ctx0" brushRef="#br0" timeOffset="138911.5514">21927 17363 0,'0'-33'15,"0"66"16,0 0-15,33 0-16,0 0 16,-33 1-16,0-1 15,34 0-15,-34 0 32,0-66-1,0 0-31,33 33 0,-33-33 15,0-1-15,33 1 0,-33 0 16,0 0-16,33 0 0,-33 0 16,33 0-16,-33 0 0,33 33 15,0 0 1,-33 33 0,33 0-16,0 0 0,-33 0 15,33-33-15,-33 33 0,33 0 16,-33 0-16,33 1 15,-33-1-15,0 0 16,0 0-16,-33-33 16</inkml:trace>
  <inkml:trace contextRef="#ctx0" brushRef="#br0" timeOffset="139122.6009">22060 17760 0,'33'0'16,"0"0"0,0 0-16,0 0 0,0 0 15,0 0-15,33 0 16,-33 0-16,0-33 0,34 33 16,-34 0-16,0 0 0,0 0 15,0 0-15,-33 33 16</inkml:trace>
  <inkml:trace contextRef="#ctx0" brushRef="#br0" timeOffset="139510.5738">22324 17926 0,'0'33'16,"0"0"-16,0 0 15,0 0-15,0 0 16,0 0-16,0 0 0,33 0 16,-33 0-1,33-66 17,-33 0-32,0 0 15,33 0-15,-33 0 0,34 0 16,-34 0-16,33 0 15,0 0 1,0 33 0,0 0-1,-33 33-15,33-33 0,-33 33 16,33 0-16,0 0 16,-33 0-16,0 0 15,0 0-15</inkml:trace>
  <inkml:trace contextRef="#ctx0" brushRef="#br0" timeOffset="139701.542">22953 17628 0,'0'0'0,"0"-33"31</inkml:trace>
  <inkml:trace contextRef="#ctx0" brushRef="#br0" timeOffset="140449.4737">23383 17231 0,'0'-33'0,"0"0"16,33 66 15,-33 0-15,33 0-16,-33 0 0,33 0 15,-33 0-15,0 0 16,33 0-16,-33 0 0,0 1 16,0-1-16,33-33 15,0-33 17,-33-1-32,33 1 15,-33 0 1,33 0-16,-33 0 0,33 0 15,-33 0-15,33 0 0,0 0 16,0 33 0,0 0-16,1 33 15,-1 0 1,0 0 0,-33 0-16,0 0 15,33 0-15,-33 0 16,-33-33 218</inkml:trace>
  <inkml:trace contextRef="#ctx0" brushRef="#br0" timeOffset="140927.426">24110 17264 0,'-33'0'15,"66"0"17,0 0-17,0 0-15,0 0 16,0 0-1,1 0-15,-1 0 0,0 0 16,0 0 0,0 0-16</inkml:trace>
  <inkml:trace contextRef="#ctx0" brushRef="#br0" timeOffset="141151.4112">24441 16966 0,'0'33'47,"0"1"-47,0-1 16,33 0-16,-33 0 15,0 0-15,0 0 0,0 0 16,33 0-16,-33 33 0,0-33 15,0 0-15,0 0 16</inkml:trace>
  <inkml:trace contextRef="#ctx0" brushRef="#br0" timeOffset="141419.4397">23482 17694 0,'0'0'0,"-33"0"0,0 33 16,0 0-16,33 0 16,33-33-1,0 0-15,0 0 0,66-33 16,-33 33-16,66-33 0,-32 33 16,-1-33-16,33 33 0,0-33 15,-32 0-15,32 33 0,-33 0 16,-33-33-16,34 33 0,-67 0 15,33 0-15,-33 0 16,-66 0 0</inkml:trace>
  <inkml:trace contextRef="#ctx0" brushRef="#br0" timeOffset="141858.4113">24242 17826 0,'-33'0'16,"0"33"-1,33 0 1,0 1 0,33-1-16,-33 0 0,0 0 15,0 0-15,33 0 0,-33 0 16,0 0-16,0 0 0,0 0 15,34-33 1,-34-33 0,33 33-1,-33-33-15,33 0 0,-33 0 16,33 0-16,-33 0 0,33 0 16,-33 0-16,33 0 15,0 33 1,0 0-16,0 0 15,-33 33 1,33-33-16,-33 33 0,0 0 16,33 0-16,-33 0 15,0 0-15,33 0 16</inkml:trace>
  <inkml:trace contextRef="#ctx0" brushRef="#br0" timeOffset="142158.3479">25135 17496 0,'0'0'0,"33"0"15,-33 33 63</inkml:trace>
  <inkml:trace contextRef="#ctx0" brushRef="#br0" timeOffset="142874.3023">25598 17363 0,'0'33'31,"34"-33"16,-1 0-47,0-33 16,0 33-16</inkml:trace>
  <inkml:trace contextRef="#ctx0" brushRef="#br0" timeOffset="143047.3296">26227 17297 0,'33'0'31,"0"0"0,0 0-31,0 0 16</inkml:trace>
  <inkml:trace contextRef="#ctx0" brushRef="#br0" timeOffset="143211.2845">26558 17297 0,'0'33'16,"33"-33"0,0 0-1,0 0 1,0 0 0</inkml:trace>
  <inkml:trace contextRef="#ctx0" brushRef="#br0" timeOffset="143382.2706">26988 17297 0,'33'0'15,"-33"33"-15,33-33 63,0 0-48</inkml:trace>
  <inkml:trace contextRef="#ctx0" brushRef="#br0" timeOffset="143590.2572">27484 17231 0,'0'33'31,"0"-66"32</inkml:trace>
  <inkml:trace contextRef="#ctx0" brushRef="#br0" timeOffset="144622.3751">28211 16702 0,'0'0'0,"33"0"31,-33 33-15,0 0-16,33 0 15,-33 33-15,33-33 0,-33 33 16,33-33-16,-33 1 0,0 32 15,34-33-15,-34 0 0,0 0 16,0 0-16,33-33 16,-33-33 15,0 0-31,0 0 16,0 0-16,0-33 15,0 32-15,0 1 0,33 0 16,-33 0-16,33 33 0,-33-33 15,0 0-15,33 33 16,0 0-16,0 0 16,0 33-1,0 0 1,-33 0-16,0 0 0,33 0 16,-33 1-16,33-1 15,-33 0 1,0 0-16,0 0 15,33-33 1,-66 0 62,33-33 141,-33 33-188</inkml:trace>
  <inkml:trace contextRef="#ctx0" brushRef="#br0" timeOffset="145145.3481">29038 16900 0,'0'0'0,"0"33"31,33-33-15,0 0-16,0 0 0,0 0 16,0 0-16,0 0 0,1 0 15,-1 0-15,0 0 16,0 0-16,0 0 16</inkml:trace>
  <inkml:trace contextRef="#ctx0" brushRef="#br0" timeOffset="145583.3006">29832 16636 0,'-33'0'47,"0"33"-31,33 0-16,0 0 16,0 0-16,0 0 15,0 0-15,0 0 0,0 0 16,0 0-16,0 0 0,0 0 15,33 1-15,-33-1 0,0 0 16,33 0-16,-33 0 0,0 0 16,33-33-16,-33 33 15,33-33 1,0 0-16,-33-33 16</inkml:trace>
  <inkml:trace contextRef="#ctx0" brushRef="#br0" timeOffset="146001.3581">30030 16834 0,'0'33'62,"0"0"-46,0 0-16,0 0 15,0 0 1,0 1-16,33-34 16,-33-34 15,33 1-31,0 0 16,-33 0-16,34 33 15,-34-33-15,33 0 16,0 33-1,0 0 1,0 0 0,-33 33-16,33 0 15,-33 0-15,0 0 16,0 0-16,0 1 16,0-1-1,33-33-15,-33 33 16</inkml:trace>
  <inkml:trace contextRef="#ctx0" brushRef="#br0" timeOffset="146214.6821">30493 16867 0,'33'0'31,"0"0"-15,0 0 0,1 0-1,-1 0-15,0 0 16,0 0-16,0 0 16</inkml:trace>
  <inkml:trace contextRef="#ctx0" brushRef="#br0" timeOffset="146442.7175">30824 16768 0,'0'33'32,"0"0"-17,33-33-15,-33 33 16,33 0-16,-33 0 15,0 0 1,33-33-16,-33 33 16</inkml:trace>
  <inkml:trace contextRef="#ctx0" brushRef="#br0" timeOffset="146745.6368">30989 16603 0,'33'0'16,"-33"33"-1,33 0-15,-33 0 16,34-33-16,-34 33 0,33 0 15,0 0-15,-33 0 0,33 0 16,-33 0-16,33 0 0,-33 0 16,33 0-16,-33 1 15,0-1-15,0 0 0,0 0 16,0 0-16,0 0 0,0 0 16,-33 0-16,33 0 15,-66 0-15,33-33 0,-34 33 16,34-33-16</inkml:trace>
  <inkml:trace contextRef="#ctx0" brushRef="#br0" timeOffset="147621.6215">28873 17297 0,'0'33'32,"33"-33"-17,0 0 1,0 0-16,0 0 16,0 0-1,0 0-15,0 0 16,-66 0 15,0 0-31,0 0 16,0 0-16,0 0 15,0 0-15,0 33 0,0-33 16,0 0-16,-1 0 0,1 0 16,0 0-16,0 0 15,0 0-15,0 0 0,0 0 16,0 33-16,0-33 15,0 0-15,66-33 63,0 33-47,0 0-16,0 0 0,33 0 15,0 0-15,1 0 0,-1-33 16,0 33-16,33 0 0,0-33 15,0 33-15,1 0 16,-1 0-16,33 0 0,-33 0 16,34 0-16,-34 0 15,0 0-15,33 0 0,-32 0 16,-1 0-16,-33 33 0,33-33 16,-33 0-16,1 0 0,-1 0 15,0 0-15,-33 33 0,33-33 16,-33 0-16,0 0 15,0 0-15,0 0 16,0 0-16,0 0 16,1 0-16,-34-33 47,-34 33-16,1 0-31</inkml:trace>
  <inkml:trace contextRef="#ctx0" brushRef="#br0" timeOffset="148123.5505">29600 17595 0,'0'0'0,"0"33"32,0 0-17,0 0-15,0 0 16,0 0-16,0 0 0,0 0 15,33 0 1,-33-66 31,33 0-31,-33 0-16,0 0 0,33 33 15,-33-33-15,34 0 0,-34 0 16,33 33-16,-33-33 0,33 33 15,0 0-15,0 0 16,-33 33 0,33-33-16,0 33 0,0 0 15,0 0 1,-33 0-16,33 0 0,-33 0 16,0 0-16,33-33 15,-33 33-15,33-33 16</inkml:trace>
  <inkml:trace contextRef="#ctx0" brushRef="#br0" timeOffset="148993.515">31155 16867 0,'0'-33'16,"33"0"15,0 0-31,0 33 16,0 0-1,-33-33-15,33 33 0,0 0 16,0 0-1,0 0-15,0 0 16,0 0 0,0 33-16,1 0 15,-34 0 1,33 0-16,-33 0 16,0 0-16,0 0 15,0 0-15,0 1 0,33 32 16,-33-33-16,0 33 0,0-33 15,0 33-15,33 0 0,-33 0 16,0 1-16,0-1 0,33 0 16,-33-33-16,0 33 15,0 0-15,0 0 0,0-33 16,0 34-16,0-34 0,33 0 16,-33 0-16,0 0 0,0 0 15,0 0 1,0 0-1,0 0 1,0 0 31,-33-33 47,0 0-94,0 0 0,0 0 15,-34 0-15,34 0 0,0-33 16,0 33-16,-33 0 0,33 0 16,0-33-16,0 0 15,0 0-15,33 0 16</inkml:trace>
  <inkml:trace contextRef="#ctx0" brushRef="#br0" timeOffset="149234.4804">31982 17396 0,'0'-33'31,"-34"33"0,1 0-31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0.29586" units="1/cm"/>
          <inkml:channelProperty channel="Y" name="resolution" value="28.44444" units="1/cm"/>
          <inkml:channelProperty channel="T" name="resolution" value="1" units="1/dev"/>
        </inkml:channelProperties>
      </inkml:inkSource>
      <inkml:timestamp xml:id="ts0" timeString="2020-11-11T09:46:57.69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1521 2580 0,'-33'0'32,"66"0"46,0 0-63,1 0 1,-1 0-16,0 0 16,0 0-16,33 0 0,-33 33 15,33-33-15,0 0 0,0 0 16,1 0-16,-1 0 0,-33 0 15,33 0-15,-33 0 0,0 0 16,0 0-16,0 0 16,0 0-16,-66 0 47,0 0-47</inkml:trace>
  <inkml:trace contextRef="#ctx0" brushRef="#br0" timeOffset="305.0402">1554 2844 0,'0'33'15,"0"0"16,34-33-15,-1 0-16,0 0 0,0 0 16,33 0-16,-33 0 0,33 0 15,-33 0-15,33 0 0,0 0 16,-32-33-16,32 33 0,0 0 16,-33 0-16,33-33 0,-33 33 15,0 0-15,0 0 16,0 0-16</inkml:trace>
  <inkml:trace contextRef="#ctx0" brushRef="#br0" timeOffset="711.9539">2117 2117 0,'0'0'0,"-33"0"32,66 0 15,-33 33-47,33-33 0,0 33 15,0-33-15,0 33 0,0-33 16,33 33-16,-33 0 0,33-33 15,1 33-15,-1 0 0,33-33 16,-33 33-16,0 0 0,-33-33 0,33 33 16,-33-33-16,1 33 0,-1-33 15,0 34-15,0-1 16,-33 0-16,0 33 16,-33-33-16,0 0 15,0 33-15,-1 0 0,-32-33 16,33 33-16,0 1 0,-33-34 15,33 33-15,0 0 0,0 0 16,33-33-16,-33 33 0,33-33 16,0 1-16,33-34 0</inkml:trace>
  <inkml:trace contextRef="#ctx0" brushRef="#br0" timeOffset="1576.087">5126 2778 0,'0'0'0,"-33"0"0,33-33 62,0 0-62,0 0 16,-33 0-16,0 0 16,33 0-16,-33 0 15,0 0-15,0-1 0,0 1 16,33 0-16,-33 0 0,0 0 16,0 33-16,-1-33 0,1 33 15,0 33 1,33 0-16,-33 0 0,0 0 15,0 34-15,33-34 0,-33 0 16,33 33-16,0-33 0,0 33 16,0-33-16,0 0 0,0 0 15,0 0-15,33 0 16,0-33-16,0 0 16,0 0-16,0 0 0,0-33 15,1 0-15,-1 0 0,0 0 16,-33 0-16,33 0 0,0 0 15,0 0-15,-33 0 0,0 0 16,0 0-16,33 33 16,0 33 31,-33 0-47,33 0 0,-33 0 15,0 33-15,33-33 0,-33 0 16,0 0-16,33 0 0,-33 0 15,0 0-15,33 1 0,-33-1 16,0 0-16,0 0 16</inkml:trace>
  <inkml:trace contextRef="#ctx0" brushRef="#br0" timeOffset="2000.0607">5259 2811 0,'33'0'47,"-33"33"-32,0 0 1,0 0-16,0 0 0,0 1 16,0-1-16,0 0 15,0 0-15,0 0 16,33-33-1,-33-33 1,33 33 0,-33-33-16,0 0 0,0 0 0,33-1 15,-33 1-15,0 0 0,33 0 16,-33 0-16,33 33 31,0 33-15,-33 0-16,33 0 15,-33 0-15,33 1 0,0-1 16,-33 0-16,33 0 16,-33 0-16,33 0 0,-33 0 15,0 0-15</inkml:trace>
  <inkml:trace contextRef="#ctx0" brushRef="#br0" timeOffset="2213.105">5854 2712 0,'33'0'16,"0"0"15,0 0-15,0 0-16,0 0 15,33 0-15,-33 0 16,1 0-16,-1 0 0,0-33 16,0 33-16,0 0 0</inkml:trace>
  <inkml:trace contextRef="#ctx0" brushRef="#br0" timeOffset="2457.0318">6019 2910 0,'0'0'0,"0"33"15,33-33 1,-33 34-16,33-34 16,0 0-16,1 0 15,-1 0-15,0 0 16,0 0-16,0 0 15,0 0-15,0-34 0,0 34 16</inkml:trace>
  <inkml:trace contextRef="#ctx0" brushRef="#br0" timeOffset="7304.1538">7210 2348 0,'-33'0'15,"0"0"48,33 33-32,0 0-31,0 0 0,0 0 16,0 34-16,0-34 0,0 33 15,33 0-15,-33-33 0,0 33 16,0 0-16,0 0 0,0 1 15,0-34-15,0 33 0,33-33 16,-33 33-16,0-33 0,0 0 16,0 0-16,0 0 0,0 0 15,0 1 17,0-68-1,0 1-16,33 33-15,-33-33 0</inkml:trace>
  <inkml:trace contextRef="#ctx0" brushRef="#br0" timeOffset="7559.1382">7607 2977 0,'33'0'16,"0"0"0,0 33-1,0-33-15,0 0 16,0 0-16,0 0 0,0 0 16,34 0-16,-34 0 0,0 0 15,0 0-15,0 0 0,0 0 16,0 0-16,0 0 0,-33-33 31</inkml:trace>
  <inkml:trace contextRef="#ctx0" brushRef="#br0" timeOffset="7859.1728">7904 2844 0,'-33'0'16,"33"33"47,0 0-63,0 0 0,0 1 15,33-1-15,-33 0 16,34 33-16,-34-33 0,0 0 15,33 0-15,-33 0 0,33 0 16,-33 0-16,0 0 0,0 0 16,33-33-16,-33 34 0,0-1 15,33-33-15</inkml:trace>
  <inkml:trace contextRef="#ctx0" brushRef="#br0" timeOffset="8195.1075">8897 2282 0,'0'33'15,"33"0"-15,-33 0 16,0 0-16,33 33 0,-33-32 16,0-1-16,0 0 15,0 0-15,33 33 0,-33-33 16,33 0-16,-33 0 16,0 0-16,0 0 0,0 0 15,33 0-15,-33 0 16,0 1-1,0-68 1</inkml:trace>
  <inkml:trace contextRef="#ctx0" brushRef="#br0" timeOffset="8432.083">9393 2646 0,'0'33'16,"33"-33"-16,0 0 15,0 0-15,33 0 16,-33 0-16,0 0 16,0 0-16,0 0 0,0 0 15,34 0-15,-34 0 0,33 0 16,-33 0-16,0 0 0,0 0 15,0 0-15,-33-33 0</inkml:trace>
  <inkml:trace contextRef="#ctx0" brushRef="#br0" timeOffset="8669.0677">9723 2514 0,'-33'0'16,"33"33"0,0 0-16,0 0 15,33 0 1,-33 0-16,34 0 0,-34 33 16,33-33-16,-33 0 0,33 0 15,-33 0-15,0 34 16,33-67-16,-33 33 0,0 0 15</inkml:trace>
  <inkml:trace contextRef="#ctx0" brushRef="#br0" timeOffset="9121.0433">11311 2084 0,'0'-33'0,"-33"33"0,33-34 16,-33 34-16,33 34 31,0-1-31,0 0 0,0 0 16,0 33-16,0 0 0,0 0 15,33-33-15,-33 33 16,0 1-16,33-1 0,-33-33 16,33 0-16,-33 33 0,0-33 15,33 0-15,-33 0 16</inkml:trace>
  <inkml:trace contextRef="#ctx0" brushRef="#br0" timeOffset="9342.0267">10947 2778 0,'0'33'16,"-33"-33"-16,66 0 16,0 0-16,0 0 15,33 0-15,34-33 16,-34 33-16,33-33 0,0 33 15,0-33-15,-32 33 0,32 0 16,-33 0-16,0 0 0,-33 0 16,33 0-16,-66 33 15</inkml:trace>
  <inkml:trace contextRef="#ctx0" brushRef="#br0" timeOffset="9775.0198">11245 3241 0,'0'0'16,"-33"33"-16,0-33 0,66 0 47,0 0-47,0 0 16,0 0-16,0 0 0,0 0 15,0 0-15,0 33 0,-33 0 16,33 0-16,0 1 0,-33 32 15,0-33-15,0 33 0,0-33 16,0 33-16,-33-33 0,33 33 16,-33-33-16,0 0 0,0 1 15,0-34 1,0 0-16,0-34 16,33 1-16,0 0 15,0 0-15,0 0 16,0 0-16,33 0 0,0 0 15,0 33 1,0 0-16,0 0 0,0 0 16,0 0-16,0 0 15,1 33-15,-34 0 0,33-33 16,0 33-16,-33 0 0,0 0 16,0 0-16,33-33 0,-33 33 15,0 1-15</inkml:trace>
  <inkml:trace contextRef="#ctx0" brushRef="#br0" timeOffset="9979.9852">11873 3175 0,'0'33'47,"33"0"-47,-33 0 0,0 0 15,0 0-15,33 0 0,-33 34 16</inkml:trace>
  <inkml:trace contextRef="#ctx0" brushRef="#br0" timeOffset="10192.9727">12005 3903 0,'0'0'0,"0"33"0,0 0 47,0-66-1,0 0-30,0 0-16</inkml:trace>
  <inkml:trace contextRef="#ctx0" brushRef="#br0" timeOffset="11839.2941">12932 1786 0,'33'0'16,"-66"0"15,-1-33-15,1 33-16,0 0 15,0 0-15,0 0 16,-33 0-16,33 0 0,0 0 16,0 0-16,0 0 15,0 0-15,0 0 16,33 33 31,0 0-32,0 0-15,0 0 0,0 0 16,0 0-16,0 0 16,33 0-16,-33 1 0,0 32 15,0-33-15,0 33 0,0-33 16,33 33-16,-33 0 0,0 0 16,33 1-16,-33-1 0,0-33 15,0 33-15,0 0 0,33 0 16,-33 0-16,0 0 0,33 34 15,-33-34-15,0 0 0,0 33 16,0-33-16,33 1 0,-33-1 16,0 0-16,0-33 0,0 33 15,33-33-15,-33 0 16,0 0-16,0 0 16,0 0-16,0 0 31,33-33 0,0 0 0,0 0-15,0 0 0,0 0-1,1 0-15,-1 0 16,0 0-16,0 0 15,0 0 1</inkml:trace>
  <inkml:trace contextRef="#ctx0" brushRef="#br0" timeOffset="13121.2133">13130 2414 0,'0'33'203,"0"0"-188,0 1-15,0-1 16,0 0-16,0 0 16,0 0-1,33-33-15,-33 33 141,33 0-125,-33 0-16,0 0 15,0 0-15,0 0 31,0-66 32,0 0-47</inkml:trace>
  <inkml:trace contextRef="#ctx0" brushRef="#br0" timeOffset="13367.2375">13626 2613 0,'0'33'16,"33"-33"15,0 0-16,0 0-15,0 0 16,0 0-16,0 0 0,34 0 16,-34 0-16,0 0 0,0 0 15,0 0-15,0 0 0,0 0 16</inkml:trace>
  <inkml:trace contextRef="#ctx0" brushRef="#br0" timeOffset="13644.2415">14321 2348 0,'0'-33'0,"0"66"62,0 0-62,33 0 16,-33 0-16,0 0 0,0 1 16,33-1-16,-33 0 15,33 0 1,-33 0-16,0 0 16,33-33-16,-33 33 0,0 0 15</inkml:trace>
  <inkml:trace contextRef="#ctx0" brushRef="#br0" timeOffset="13873.2113">14387 2811 0,'0'0'0,"-33"33"0,0-33 31,66 0 0,0 0-31,0 0 0,0 0 16,0 0-16,0 0 0,33 0 16,-33 0-16,0-33 0,33 33 15,-32 0-15,-1 0 0,0 0 16,0 0 0</inkml:trace>
  <inkml:trace contextRef="#ctx0" brushRef="#br0" timeOffset="14297.1391">14618 3043 0,'0'0'0,"-33"33"15,33 0 1,0 0 15,0 0-15,0 0-16,0 0 15,33 0-15,-33 0 0,0 0 16,0 0-16,33 1 0,-33-1 16,33-66 31,-33-1-47,0 1 0,33 0 15,-33 0-15,34 0 0,-34 0 16,33 33-16,-33-33 15,33 33 1,0 33 0,-33 0-1,33 0-15,-33 0 16,33 0-16,-33 0 0,0 1 16,33-1-16,-33 0 0,33-33 15,-33 33-15,0 0 16</inkml:trace>
  <inkml:trace contextRef="#ctx0" brushRef="#br0" timeOffset="14830.1057">15114 1720 0,'0'0'0,"33"33"16,0-33-16,1 33 0,-1 0 15,-33 0-15,33 0 16,0 33-16,-33-33 16,33 34-16,-33 32 0,0-33 15,33 33-15,-33 0 0,0 1 16,0-1-16,0 0 0,0 0 15,33 0-15,-33-32 0,0 32 16,0-33-16,33 33 0,-33-33 16,33 34-16,-33-34 0,33 0 15,0 0-15,-33-33 0,33 33 16,-33-33-16,33 0 0,-33 0 16,0 0-16,-33-33 31,0 0-16,0 0-15,0-33 0,0 33 16,0 0-16,0-33 0,0 0 16,0 33-16</inkml:trace>
  <inkml:trace contextRef="#ctx0" brushRef="#br0" timeOffset="15091.0889">15809 2646 0,'0'0'0,"33"0"15,0 0 1,0 0-16,0 0 0,0 0 15,0 0-15,0 0 0,34 0 16,-34 0-16,0 0 0,0 0 16,0 0-16</inkml:trace>
  <inkml:trace contextRef="#ctx0" brushRef="#br0" timeOffset="15313.0752">15974 2514 0,'-33'0'16,"33"33"-1,0 0-15,0 0 16,33 0 0,-33 0-16,0 0 0,33 0 15,-33 33-15,33-33 16,-33 0-16,33 0 0,-33 34 15,34-34-15,-34 0 0,33-33 16</inkml:trace>
  <inkml:trace contextRef="#ctx0" brushRef="#br0" timeOffset="15803.05">16933 2017 0,'0'-33'0,"0"66"47,0 1-47,33-1 15,-33 0-15,0 33 0,33-33 16,-33 33-16,0 0 0,34-33 16,-34 0-16,0 33 0,0-32 15,33-1-15,-33 0 16,0 0-16,0 0 0,0 0 15</inkml:trace>
  <inkml:trace contextRef="#ctx0" brushRef="#br0" timeOffset="16020.6295">16669 2712 0,'-33'33'15,"66"-33"1,0 0 0,33 0-16,0 0 15,-33-33-15,66 33 0,-32 0 16,-1 0-16,0 0 0,0-33 16,0 33-16,-33 0 15,33 0-15,-33 0 0</inkml:trace>
  <inkml:trace contextRef="#ctx0" brushRef="#br0" timeOffset="16492.6008">16966 3076 0,'0'0'0,"-33"0"0,33 33 15,-33-33 1,66 0-1,0 0-15,0-33 16,34 33-16,-34 0 0,0 0 16,0 0-16,0 0 0,0 0 15,-33 33-15,0 0 16,0 0-16,0 0 16,-33 0-16,0 0 0,33 0 15,-33 0-15,0-33 0,33 33 16,33-33 31,0 0-32,0 0-15,0 0 0,0 0 16,0 0-16,0 0 16,0 0-16,-33 34 15,33-34-15,-33 33 0,0 0 16,0 0-16,0 0 0,0 0 15,0 0 1,0 0-16,-33-33 0,33 33 0,-33-33 16,0 33-16,0-33 15,0 0-15,0 0 0,0-33 16,0 0-16,0 0 0</inkml:trace>
  <inkml:trace contextRef="#ctx0" brushRef="#br0" timeOffset="16691.5873">17628 2943 0,'0'0'15,"33"0"-15,0 0 0,0 0 16,-33 34 0,0-1-1,33-33-15,-33 33 16,0 0-16,0 33 0,0-33 15,33 33-15,-33 0 0,0-33 16,0 34-16</inkml:trace>
  <inkml:trace contextRef="#ctx0" brushRef="#br0" timeOffset="16859.5767">17859 3770 0,'0'0'0,"33"0"47,-33-33-16,0 0-15</inkml:trace>
  <inkml:trace contextRef="#ctx0" brushRef="#br0" timeOffset="17500.5833">18455 1720 0,'0'0'0,"-33"33"0,33 0 16,0 0-16,0 0 16,0 0-16,0 0 0,0 0 15,0 0-15,0 0 0,0 1 16,33-1-16,-33 33 0,0-33 16,0 0-16,33 0 0,-33 0 15,33 33-15,-33-33 0,0 33 16,0-33-16,0 1 15,0-1-15,33 33 0,-33-33 16,0 0-16,33 33 0,-33 0 16,0 0-16,0 0 15,0 1-15,0-1 0,0 0 16,33 0-16,-33 0 0,0 0 16,0 1-16,0-1 0,0-33 15,33 0-15,-33 0 0,0 0 16,0 0-1,33-33 32,0 0-47,0 0 16,0-33-16,0 33 0,1-33 16</inkml:trace>
  <inkml:trace contextRef="#ctx0" brushRef="#br0" timeOffset="18027.5084">18785 2017 0,'33'34'15,"-33"-1"-15,0 0 16,34 0-16,-34 0 0,0 33 16,33-33-16,-33 0 0,33 0 15,-33 33-15,0-33 0,33 0 16,-33 1-16,0-1 16,33-33-1</inkml:trace>
  <inkml:trace contextRef="#ctx0" brushRef="#br0" timeOffset="18207.4919">19282 2348 0,'0'0'0,"33"0"15,-33 33-15,33-33 16,0 0-1,0 0-15,0 0 0,0 0 16,33 0-16,-33 0 0,33 0 16,-33 0-16</inkml:trace>
  <inkml:trace contextRef="#ctx0" brushRef="#br0" timeOffset="18484.4748">20208 2017 0,'0'-33'15,"0"66"32,33-33-47,-33 34 16,0-1-16,0 0 0,33 0 15,-33 0-15,33 0 16,-33 0-16,0 0 0,33 0 16,-33 0-16,0 0 0,0 0 15,0 0-15,0 0 0</inkml:trace>
  <inkml:trace contextRef="#ctx0" brushRef="#br0" timeOffset="18707.5239">20075 2613 0,'33'0'32,"0"0"-32,0 0 15,1 0-15,32 0 0,-33 0 16,0 0-16,33 0 0,-33 0 15,33 0-15,-33 0 0,0 0 16,0-33-16,1 33 16,-1 0-16,0 0 0</inkml:trace>
  <inkml:trace contextRef="#ctx0" brushRef="#br0" timeOffset="19188.4919">20373 2844 0,'0'0'0,"-33"0"15,33 33-15,0 0 16,0 0 0,0 1-16,0-1 0,33 0 15,-33 0-15,0 0 0,0 0 16,0 0-16,0 0 0,33 0 15,-33 0-15,0 0 16,33-66 15,0 0-15,-33 0-16,0 0 16,33 0-16,-33 0 0,33 0 15,0 0 1,0 33 15,1 0-31,-34 33 16,33-33-1,-33 33-15,33 0 0,-33 0 16,33-33-16,-33 33 0,33 0 0,-33 0 16,0 0-16,0 0 15,0 0 1,33-33-16,-33-33 31</inkml:trace>
  <inkml:trace contextRef="#ctx0" brushRef="#br0" timeOffset="19667.4001">20803 1588 0,'0'0'0,"33"0"0,0-34 15,0 34-15,0 0 16,0 0-16,0 0 0,0 0 15,0 0-15,1 34 16,-1-34-16,-33 33 16,33-33-16,0 33 15,-33 0-15,33 0 0,-33 33 16,33 0-16,-33 0 0,33 0 16,-33 34-16,0-34 15,0 33-15,0 0 0,33 0 16,-33-32-16,0 32 0,33-33 15,-33 0-15,0 33 0,0-33 16,33 1-16,-33-1 0,0 0 16,33 0-16,-33 0 0,0-33 15,0 33-15,0-33 16,0 1-16,0-1 16,-33 0-1,0-33-15,0 0 16,-33 0-16,0-33 0,0 0 15</inkml:trace>
  <inkml:trace contextRef="#ctx0" brushRef="#br0" timeOffset="20476.3954">21795 1588 0,'0'0'0,"0"-34"47,0 1-31,-33 0-1,0 33 1,0 0-16,0 0 16,0 0-1,33 33-15,-33 0 16,33 1-16,0-1 16,0 0-16,0 0 15,0 33-15,0-33 0,0 0 16,0 33-16,0-33 0,33 33 15,-33 1-15,0-34 0,33 33 16,-33 0-16,33 0 0,-33 0 16,0 0-16,33 0 15,-33 1-15,33-1 0,-33 0 16,0 0-16,0 0 0,33 0 16,-33 0-16,0-32 0,33-1 15,-33 33-15,0-33 0,0 0 16,0 0-16,33-33 15,-33 33-15,33-33 32,0 0-32,0 0 15,0 0-15</inkml:trace>
  <inkml:trace contextRef="#ctx0" brushRef="#br0" timeOffset="20755.3318">22027 2084 0,'0'0'0,"0"-33"31,0 66-15,0 0-1,0 0-15,0 0 0,0 33 16,0-33-16,0 0 16,0 33-16,0-33 0,33 0 15,-33 0-15,0 1 0,0-1 16,33-33-16,-33 33 0</inkml:trace>
  <inkml:trace contextRef="#ctx0" brushRef="#br0" timeOffset="20927.3544">22390 2315 0,'0'-33'0,"33"33"16,1 0-1,-1 0-15,0 0 0,0 0 16,0 0-16,0 0 0,33 0 15,-33-33-15</inkml:trace>
  <inkml:trace contextRef="#ctx0" brushRef="#br0" timeOffset="21277.3001">22986 2017 0,'33'-33'15,"0"33"1,0 33 0,0-33-16,0 34 15,0-1 1,0 0-16,-33 0 16,0 0-1,0 0-15,0 0 0,0 0 16,-33 0-16,33 0 15,0 0-15,33-33 47,33 0-47,-33 0 0,0 0 16,34 0-16,-34-33 0,33 33 16,-33 0-16,33 0 15,-33 0-15,0 0 16</inkml:trace>
  <inkml:trace contextRef="#ctx0" brushRef="#br0" timeOffset="21475.2875">23217 2580 0,'0'0'0,"33"0"16,0 0-16,0 0 15,34 0-15,-34 0 16,33 0-16,-33 0 0,33 0 16,-33 0-16,0 0 0,0 0 15,0 0-15</inkml:trace>
  <inkml:trace contextRef="#ctx0" brushRef="#br0" timeOffset="21671.2743">23383 2844 0,'0'0'0,"0"33"0,0 0 0,0 0 16,0 1-16,33-34 0,-33 33 15,0 0-15</inkml:trace>
  <inkml:trace contextRef="#ctx0" brushRef="#br0" timeOffset="21899.2622">23416 3043 0,'0'33'16,"33"-33"15,-33-33-31,33 0 16,0 33-16,-33-33 16,0-1-16,33 34 0,-33-33 15,33 33-15,0 0 47,-33 33-47,33-33 16,-33 34-16,0-1 0,33 0 15,-33 0-15,0 0 16,33 0 0,-33-66-1</inkml:trace>
  <inkml:trace contextRef="#ctx0" brushRef="#br0" timeOffset="22481.2235">23647 1455 0,'33'0'0,"0"-33"16,0 33-16,-33-33 15,33 33-15,0 0 16,1 0-16,-1 0 0,0 0 15,0 0-15,0 0 0,0 0 16,0 0-16,-33 33 16,33 0-16,0-33 0,-33 33 15,0 0-15,33 0 0,-33 1 16,33 32-16,-33-33 16,0 0-16,0 0 0,0 33 15,33 0-15,-33-33 16,0 33-16,0 1 0,0-1 15,33 33-15,-33-33 0,0 33 16,0-33-16,0 34 0,0-34 16,0 33-16,0-33 0,0 0 15,0 33-15,0-32 0,0-34 16,0 33-16,34-33 0,-34 0 16,0 0-16,0 0 15,0 0 1,-34-33 15,1 0-15,0 0-16,0 0 0,0 0 15,0 0-15,0 0 0,0 0 16</inkml:trace>
  <inkml:trace contextRef="#ctx0" brushRef="#br0" timeOffset="23056.188">24540 2249 0,'0'33'16,"33"-33"15,0 0-31,0 0 0,0 0 16,0 0-16,1 0 0,32 0 15,-33 0-15,33-33 16,-33 33-16,0 0 0,0 0 15,0 0-15</inkml:trace>
  <inkml:trace contextRef="#ctx0" brushRef="#br0" timeOffset="23283.173">24838 2084 0,'0'-33'16,"-33"33"-16,33 33 47,0 0-47,0 33 15,33-33-15,-33 0 0,0 33 16,33-33-16,-33 33 0,0-33 16,0 0-16,33 1 0,-33-1 15,0 0-15,33 0 16</inkml:trace>
  <inkml:trace contextRef="#ctx0" brushRef="#br0" timeOffset="23473.1875">25268 2414 0,'33'0'47,"0"0"-31,0 0-1,0 0-15</inkml:trace>
  <inkml:trace contextRef="#ctx0" brushRef="#br0" timeOffset="23636.1519">25830 2381 0,'0'0'0,"33"0"63,0 0-47,0 0-16,0 0 0,0 0 15</inkml:trace>
  <inkml:trace contextRef="#ctx0" brushRef="#br0" timeOffset="23785.1418">26359 2315 0,'0'0'16,"33"0"-1,0 0 17,0 0-17,0 0 1,0 0-16</inkml:trace>
  <inkml:trace contextRef="#ctx0" brushRef="#br0" timeOffset="24088.1231">27384 2282 0,'0'0'0,"33"0"15,1 0 48</inkml:trace>
  <inkml:trace contextRef="#ctx0" brushRef="#br0" timeOffset="24479.1057">27914 2216 0,'0'0'0,"0"33"16,33-33-1,0 0 1,0 0-16,0 0 0,0 0 16,0 0-16,0 0 0,0 0 15,0 0-15,0 0 16,33 0-16,-33 0 0,1 0 15,-34-33 1,33 33-16,-33-33 0,0 0 16,0 0-1,-33 0-15,-1 33 16,34-33-16,-33 33 16,0 33 15,33 0-16,0 0-15,0 0 16,0 0-16,0 0 16,0 0-16,0 0 0,0 0 15,-33 33-15,0-33 16</inkml:trace>
  <inkml:trace contextRef="#ctx0" brushRef="#br0" timeOffset="27126.9533">27517 3307 0</inkml:trace>
  <inkml:trace contextRef="#ctx0" brushRef="#br0" timeOffset="27384.9168">27417 3142 0,'-33'0'0,"66"0"110,1 0-110</inkml:trace>
  <inkml:trace contextRef="#ctx0" brushRef="#br0" timeOffset="27964.9632">29038 2547 0,'-33'33'0,"0"-33"16,0 33-16,-33 0 0,33 33 15,-34-33-15,1 33 0,-33 0 16,0 34-16,0-34 16,-1 33-16,-32 0 0,0 0 15,33 1-15,-34-1 16,34-33-16,0 0 0,0 33 15,-1-66-15,34 34 0,-33-34 16,66 0-16,-33 0 0,33 0 16,0 0-16,0-33 15,66-33 95,-33 0-110,33 33 15</inkml:trace>
  <inkml:trace contextRef="#ctx0" brushRef="#br0" timeOffset="28094.96">27252 3671 0</inkml:trace>
  <inkml:trace contextRef="#ctx0" brushRef="#br0" timeOffset="28374.9361">27219 3671 0,'0'0'16,"-33"0"-16,0 0 16,0 33-16,0-33 0,0 33 15,0-33-15,0 33 0,-1 0 16,1 0-16,33 1 0,-33-34 15,0 33-15,33 0 0,0 0 16,0 0-16,0 33 0,0-33 16,33 0-16,0 0 15,0 0-15,1 0 0,-1-33 16,0 33-16,0-33 0,0 0 16,0 33-16,33-33 0,-33 0 15,0 0-15,0-33 16,0 33-16,-33-33 0,33 0 15,-33 0-15,33-33 0,-33 33 16,0 0-16,0 0 0,-33 0 16,33 0-16,-33 0 0,0 33 15,0-33-15,0-1 16,0 34-16,0 0 16</inkml:trace>
  <inkml:trace contextRef="#ctx0" brushRef="#br0" timeOffset="29183.9024">21464 5126 0,'0'-33'16,"0"0"15,-33 33-15,33 33-1,0 0 1,0 0-16,0 0 15,0 1-15,33 32 0,-33-33 16,33 33-16,-33-33 0,0 33 16,33-33-16,-33 0 0,0 33 15,0-33-15,0 1 16,0-1-16,34-33 0,-34 33 16,0 0-16,-34-33 62</inkml:trace>
  <inkml:trace contextRef="#ctx0" brushRef="#br0" timeOffset="29471.9176">21034 5821 0,'0'0'0,"0"33"0,0 0 16,33-33-1,1 0-15,32 0 16,0 0-16,0 0 0,0 0 16,0 0-16,33 0 0,1 0 15,-34 0-15,33-33 0,0 33 16,-33 0-16,1 0 15,-1 0-15,0 0 0,-33 0 16,0 0-16,0 0 0,0 0 16,-66 33-1,0-33-15</inkml:trace>
  <inkml:trace contextRef="#ctx0" brushRef="#br0" timeOffset="29936.8891">21530 6185 0,'0'0'15,"0"33"1,0 0 0,0 0-16,0 0 15,0 0-15,0 0 16,0 33-16,0-33 15,0 0-15,0 0 0,0 1 16,0-1-16,0 0 16,34-33-1,-34-33 1,0 0-16,0-1 0,33 1 16,-33 0-16,33-33 0,-33 33 15,33 0-15,-33 0 16,33 0-16,-33 0 0,33 33 15,-33-33-15,33 33 16,-33 33 0,33-33-16,-33 33 0,0 0 15,33 0-15,-33 0 0,33 0 16,-33 33-16,0-33 0,0 0 16,0 1-16,33-1 15,-33 0-15,0 0 0,0 0 16,33-33-1,-33-33 1</inkml:trace>
  <inkml:trace contextRef="#ctx0" brushRef="#br0" timeOffset="30127.8958">22060 6218 0,'0'33'31,"0"0"-15,33 0-16,-33 0 0,33 0 15,-33 0-15,33 0 16,-33 0-16,0 0 0,0 0 16,33 34-16</inkml:trace>
  <inkml:trace contextRef="#ctx0" brushRef="#br0" timeOffset="30302.93">22225 6813 0,'0'0'0,"33"0"16,-33 33 15,0-66 31,0 0-62</inkml:trace>
  <inkml:trace contextRef="#ctx0" brushRef="#br0" timeOffset="30899.8894">23184 5358 0,'0'0'0,"33"-33"0,-33 0 15,0 0 1,0 0-16,0-1 16,-33 34-1,0 0 1,0 0-16,0 0 15,0 0-15,0 0 0,0 0 16,0 0-16,0 0 0,-1-33 16,1 33-16,33 33 47,-33 1-32,33-1-15,0 0 16,0 0-16,0 33 0,0 0 15,0-33-15,0 33 16,0 0-16,0 1 0,0-1 16,0 33-16,33-33 0,-33 0 15,33 33-15,-33-32 0,34 32 16,-34 0-16,33-33 0,0 33 16,-33-32-16,33-1 0,-33 0 15,33 0-15,-33-33 16,33 0-16,-33 0 0,0 0 15,0 0-15,33-33 47,0 0-31,0 0-16,0-33 16,0 33-16,0 0 0,0-33 15,0 33-15,1-33 0</inkml:trace>
  <inkml:trace contextRef="#ctx0" brushRef="#br0" timeOffset="31504.9042">23614 5457 0,'0'33'63,"0"0"-63,0 0 15,33 0-15,-33 33 16,0-32-16,0-1 0,33 0 15,-33 0-15,0 0 0,0 0 16,0 0 0,33-33-1</inkml:trace>
  <inkml:trace contextRef="#ctx0" brushRef="#br0" timeOffset="31681.8918">24110 5655 0,'0'0'0,"33"0"16,0 0 0,0 0-16,0 0 15,1-33-15,-1 33 0,0 0 16,33 0-16,-33 0 0,0 0 15,0 0-15,0-33 0</inkml:trace>
  <inkml:trace contextRef="#ctx0" brushRef="#br0" timeOffset="31919.968">24805 5192 0,'0'0'0,"0"34"62,0-1-62,33-33 0,-33 66 16,0-33-16,33 0 0,-33 0 16,0 33-16,0-33 0,0 0 15,0 0-15,0 33 0,0-32 16,0-1-1</inkml:trace>
  <inkml:trace contextRef="#ctx0" brushRef="#br0" timeOffset="32093.9575">24772 5755 0,'33'0'16,"0"0"-1,0 0-15,33 0 16,-33 0-16,33 0 0,-33 0 16,0 0-16,0 0 0,0 0 15</inkml:trace>
  <inkml:trace contextRef="#ctx0" brushRef="#br0" timeOffset="32490.9491">24871 6118 0,'0'34'0,"0"-1"16,33-33-16,-33 33 0,33-33 47,-33-33-32,33 0-15,0-1 16,-33 1-16,33 33 0,-33-33 16,33 33-16,0 0 31,-33 33-16,33-33-15,-33 33 0,33 1 16,-33-1-16,34-33 16,-34 33-16,33 0 0,0 0 15,0-33 1</inkml:trace>
  <inkml:trace contextRef="#ctx0" brushRef="#br0" timeOffset="32947.9023">25202 4994 0,'0'0'0,"0"-33"0,0 0 15,33 0-15,-33 0 16,33 33-16,-33-33 15,33 33-15,0 0 16,0 0-16,0 0 16,0 0-1,0 33-15,0 0 16,0 0-16,0 0 0,0 0 16,-33 0-16,34 0 0,-34 0 15,33 33-15,-33-33 16,33 34-16,-33-1 0,33 0 15,-33 0-15,0 0 0,33 0 16,-33 0-16,0 1 0,33 32 16,-33-66-16,33 33 0,-33 0 15,33 0-15,-33 0 16,0-32-16,33 32 0,-33-33 16,33 0-16,-33 0 0,0 0 15,-33-33 16,0 0-31,0 0 16,0-33-16,-33 0 16</inkml:trace>
  <inkml:trace contextRef="#ctx0" brushRef="#br0" timeOffset="33627.9193">26359 4796 0,'0'-33'16,"-33"33"-16,0 0 15,0 0-15,0 0 16,0-34-16,0 34 0,0 0 16,0 0-1,33 34-15,-34-1 16,34 0-1,0 33-15,0-33 0,0 0 16,0 33-16,0-33 0,0 33 16,34-33-16,-34 34 0,0-1 15,33 0-15,-33 33 0,0-33 16,33 0-16,-33 0 0,0 1 16,0-1-16,0 0 0,0-33 15,33 33-15,-33-33 16,0 33-16,0-33 0,0 0 15,0 1-15,0-1 0,33 0 16,-33 0-16,33-33 16,-33 33-16,33 0 15,0-33 1,0 0 0,-33-33-16</inkml:trace>
  <inkml:trace contextRef="#ctx0" brushRef="#br0" timeOffset="33871.9172">26491 5325 0,'-33'-33'15,"33"66"16,0 0-15,0 0-16,0 33 16,33-33-16,-33 0 0,0 33 15,0-33-15,0 0 0,0 1 16,33-1-16,-33 0 0</inkml:trace>
  <inkml:trace contextRef="#ctx0" brushRef="#br0" timeOffset="34044.8953">26855 5589 0,'0'0'0,"0"-33"16,33 33 0,0 0-16,0-33 15,1 33-15,-1 0 16,0 0-16,0-33 15</inkml:trace>
  <inkml:trace contextRef="#ctx0" brushRef="#br0" timeOffset="34387.8715">27285 5192 0,'0'-33'16,"0"0"-1,33 33-15,0 0 16,0 0 0,-33 33-16,33-33 0,-33 33 15,34 1-15,-34-1 16,0 0-16,0 0 0,0 0 16,0 0-16,0 0 0,0 0 15,0 0-15,-34 0 16,34 0-16,0 0 0,0 0 15,34-33 17,-1 0-32,0 0 0,0 0 15,0 0-15,0 0 16,0-33-16,0 33 0,0 0 16,0-33-16,0 33 0,0 0 15</inkml:trace>
  <inkml:trace contextRef="#ctx0" brushRef="#br0" timeOffset="34543.9196">27417 5887 0,'34'0'16,"-1"0"-16</inkml:trace>
  <inkml:trace contextRef="#ctx0" brushRef="#br0" timeOffset="34996.4212">27550 6118 0,'0'34'0,"0"-1"16,0 0-16,0 0 16,33 0-16,-33 0 15,0 0 1,33-33 15,0-33-31,-33 0 16,33 33-16,-33-33 15,33 0-15,-33 0 0,33 0 16,0 33 0,0 0 15,-33 33-31,33-33 0,-33 33 15,33 0 1,-33 0-16,34 0 16,-34 0-16,33-33 15</inkml:trace>
  <inkml:trace contextRef="#ctx0" brushRef="#br0" timeOffset="35341.3429">27550 5920 0,'33'0'47,"0"0"-32,0-33-15,0 33 16,0 0-16,33 0 0,-33-33 15,0 33-15,0 0 0,1 0 16,-34-33 0</inkml:trace>
  <inkml:trace contextRef="#ctx0" brushRef="#br0" timeOffset="35776.372">27847 4829 0,'0'0'0,"0"-33"0,0 0 16,33-1-16,-33 1 15,34 33-15,-34-33 16,33 33-16,-33-33 0,33 33 15,0 0-15,-33-33 0,33 33 16,0 0-16,0 0 16,-33 33-16,33 0 0,0-33 15,-33 66-15,33-32 16,-33 32-16,33-33 0,0 33 16,-33 33-16,0-33 15,0 33-15,33 1 0,-33-1 16,0-33-16,0 33 0,0 0 15,0 1-15,0-34 0,0 33 16,0-33-16,0 0 0,0 0 16,0 1-16,0-34 0,0 33 15,0-33-15,0 0 16,0 0-16,0 0 0,0 0 16,-33-33-1,0-33 1</inkml:trace>
  <inkml:trace contextRef="#ctx0" brushRef="#br0" timeOffset="36051.2954">28674 5622 0,'0'0'0,"33"0"16,-33-33 15,33 33 0,-33-33-31</inkml:trace>
  <inkml:trace contextRef="#ctx0" brushRef="#br0" timeOffset="36199.2891">28906 5523 0,'0'33'15,"33"-33"32,0 0-47,0 0 16</inkml:trace>
  <inkml:trace contextRef="#ctx0" brushRef="#br0" timeOffset="36339.2769">29270 5523 0,'0'33'16,"33"-66"31,0 0-47</inkml:trace>
  <inkml:trace contextRef="#ctx0" brushRef="#br0" timeOffset="36499.2665">29534 5490 0,'33'0'47,"0"0"-31,0 0 0</inkml:trace>
  <inkml:trace contextRef="#ctx0" brushRef="#br0" timeOffset="37216.2214">29997 4796 0,'0'0'15,"0"66"-15,-33 0 0,33 0 0,0 33 16,0-33-16,0 34 0,0-34 15,0 33-15,0 0 16,0-33-16,0 0 0,0 34 16,0-34-16,0 0 0,0 0 15,33-33-15,-33 33 16,0 0-16,33-32 0,-33-1 16,0 33-16,33-33 0,-33 0 15,0 0-15,33 0 16,-33 0-16,33-33 15,1 0 1,-1 0-16,0 0 0,0 0 16,0 0-16,33-33 0,-33 33 15</inkml:trace>
  <inkml:trace contextRef="#ctx0" brushRef="#br0" timeOffset="38443.1865">29964 4763 0,'0'-34'15,"0"1"17,0 0 30,33 33-46,0 0-1,0 0-15,0 0 16,0 0 0,1 0-16,-1 0 15,-66 0 32</inkml:trace>
  <inkml:trace contextRef="#ctx0" brushRef="#br0" timeOffset="39099.1212">30129 4961 0,'0'33'157,"34"-33"-142,-34 33 1,0 0 0,33 0-1,-33 0-15,33 0 16,-33 0-1,0 1-15,0-1 16,33-33-16,-33 33 0,0 0 16,0 0-16,0 0 0,0 0 15,0 0-15,0-66 110</inkml:trace>
  <inkml:trace contextRef="#ctx0" brushRef="#br0" timeOffset="39467.0809">30493 5259 0,'33'0'31,"0"0"1,0 0-17,1 0-15,-1 0 16,0 0-16,0 0 16,0 0-16,0 0 0,0 0 15,0 0-15,0 0 16,0 0-1,-66 0 17,0-33-17</inkml:trace>
  <inkml:trace contextRef="#ctx0" brushRef="#br0" timeOffset="40121.0391">31254 4829 0,'0'33'78,"0"0"-78,0 0 15,33-33-15,-33 33 16,0 0-16,33 0 0,-33 0 16,0 0-16,33 0 15,-33 0-15,33-33 32,-33-33-1,0 0-16,0 0-15,0 0 16,0 0-16,33 33 16,-33-33-16,0 0 15,33 33 1,0 0 0,0 0-1,-33 33 1,34 0-16,-1 0 15,-33 0-15,0 0 16,0 0-16,0 0 16,0 0-1</inkml:trace>
  <inkml:trace contextRef="#ctx0" brushRef="#br0" timeOffset="40320.0268">31684 4994 0,'33'0'32,"0"33"-17,0-33 1,0 0-16,0 0 15,0 0-15,0 0 16,0 0-16</inkml:trace>
  <inkml:trace contextRef="#ctx0" brushRef="#br0" timeOffset="40613.0095">31982 4796 0,'0'33'94,"33"-33"-94,-33 33 0,0 0 16,0 0-1,33-33-15,-33 33 0,0 0 16,33-33-16,-33 33 16,0 0-1,-33 0 1,0-33-16</inkml:trace>
  <inkml:trace contextRef="#ctx0" brushRef="#br0" timeOffset="40924.9888">31419 5259 0,'0'0'0,"-33"0"0,0 0 16,0 33-16,66-33 31,0 0-16,0 0-15,33 0 0,-33 0 16,34 0-16,-34 0 0,33 0 16,0 0-16,0 0 0,0 0 15,-33 0-15,34 0 0,-34 0 16,33 0-16,-33 0 16,0 0-16,0 0 0,0 0 15,0 0-15,0 0 0,-33 33 31,-33-33-31</inkml:trace>
  <inkml:trace contextRef="#ctx0" brushRef="#br0" timeOffset="41402.9593">31651 5622 0,'0'0'0,"-33"0"16,33 33 15,0 1-15,0-1-16,0 0 16,0 0-1,0 0-15,0 0 0,0 0 16,33-33 31,-33-33-32,33 33-15,-33-33 0,33 0 16,-33 0-16,33 0 0,0 0 16,0-1-16,0 34 15,0 0 16,0 0-31,-33 34 16,33-1 0,-33 0-16,0 0 0,34-33 15,-34 33-15,0 0 0,0 0 16,0 0 15</inkml:trace>
  <inkml:trace contextRef="#ctx0" brushRef="#br0" timeOffset="42071.9168">32015 4399 0,'33'-33'0,"-33"0"16,33 33-16,0 0 16,0 0-1,0 0-15,0 0 16,0 0-1,0 0-15,0 0 16,0 33-16,0 0 16,0-33-16,-33 33 0,34-33 15,-34 33-15,33-33 0,-33 33 16,0 0-16,0 0 0,0 0 16,33 0-16,-33 0 0,0 33 15,0-32-15,0 32 16,0-33-16,0 33 0,0 0 15,0 0-15,0 0 0,0 34 16,0-34-16,0 0 16,0 0-16,0 33 0,0-33 15,0 0-15,0 1 0,0-1 16,0 0-16,0-33 0,0 33 16,0-33-16,0 33 0,0-33 15,0 0 1,0 1-16,0-1 0,0 0 15,0 0 17,-33-33-1,0 0-15,-1 0-1,1 0-15,0 0 16,0 0-16,0 0 0,0 0 15,0 0-15,0 0 0,0-33 16,-33 33-16,33 0 0</inkml:trace>
  <inkml:trace contextRef="#ctx0" brushRef="#br0" timeOffset="63997.1778">9095 3539 0,'0'-33'16</inkml:trace>
  <inkml:trace contextRef="#ctx0" brushRef="#br0" timeOffset="66287.0425">9062 3506 0,'0'0'0,"0"-33"15,-33 33 32,33 33 94,0 0-126,0 0-15,0 0 0,0 0 16,0 0-16,0 0 0,0 0 16,0 0-16,0 0 15,33 0-15,-33 1 16,0-1-16,0 0 15,0 0 1,33-33 15,0 0 1,0 0-17,0 33-15,0-33 16,0 0-16,0 0 0,1 0 15,-1 0-15,33 0 16,-33 33-16,33-33 0,-33 0 16,0 0-16,33 0 0,-33 0 15,34 0-15,-1 0 0,-33 0 16,33 0-16,0 33 0,-33-33 16,33 0-16,0 0 0,1 0 15,-34 33-15,33-33 0,0 0 16,0 33-16,33-33 0,-33 0 15,1 33-15,-1-33 0,-33 0 16,33 0-16,0 33 0,0-33 16,0 0-16,0 33 0,1-33 15,-1 33-15,0-33 16,0 0-16,0 33 0,0-33 16,-33 0-16,34 34 0,-1-34 15,0 0-15,0 0 0,0 33 16,0-33-16,0 0 0,1 0 15,32 33-15,-33-33 0,0 0 16,0 0-16,0 0 0,1 0 16,32 0-16,-33 0 0,0 33 15,0-33-15,0 0 0,34 0 16,-34 0-16,0 0 0,0 0 16,0 0-16,33 0 0,-32 0 15,-1 0-15,0 0 0,33 0 16,-33 33-16,0-33 0,0 0 15,1 0-15,-1 0 16,33 0-16,-66 0 0,33 0 16,33 0-16,-32 33 0,-1-33 15,0 0-15,0 0 0,0 0 16,33 0-16,-32 0 0,-1 0 16,33 0-16,-33 0 0,0 0 15,33 0-15,-32 0 0,32 0 16,-33-33-16,33 33 0,-33 0 15,33-33-15,1 33 0,-34-33 16,33 33-16,-33-33 0,33 33 16,-32-33-16,32-1 0,-33 34 15,0-33-15,0 33 0,0 0 16,1-33-16,-1 33 0,0-33 16,0 33-16,-33 0 0,33 0 15,-33 0-15,0 0 0,0 0 16,0 0-16,1 0 0,-1 0 15,0 0-15,0 0 16,0 33 0,0-33-16,-33 33 0,33 0 15,-33 1-15,33-1 16,0 0-16,-33 0 0,33 33 16,0-33-16,-33 33 0,33-33 15,-33 0-15,33 0 0,-33 0 16,33 34-16,-33-34 0,34 0 15,-34 0-15,33 0 0,-33 0 16,0 0-16,0 0 16,33-33-16,-33 33 0,33-33 31,-33-33-31,0 0 16,33 33-16,0-66 0,33 33 15,-33 0-15,0-33 16,0 33-16,33-34 0,-32 34 15,-1-33-15,33 33 0,-33 0 16,33 0-16,-33 0 0,33 0 16,-33 33-16,0-33 0,33 33 15,-32 0-15,-1 0 0,33 0 16,-33 33-16,0-33 0,0 33 16,0 0-16,0-33 0,0 33 15,0 0-15,0 0 0,33 33 16,-32-33-16,-1 0 0,0 1 15,0 32-15,0-33 16,0 33-16,0 0 0,0-33 16,0 33-16,0 0 0,0 1 15,0-1-15,0 0 0,1 0 16,-34 0-16,33 0 0,0 0 16,0 1-16,-33-1 0,33 0 15,0 0-15,-33 0 0,33 0 16,0-33-16,-33 33 0,33 1 15,-33-34-15,33 33 0,-33-33 16,33 33-16,-33-33 0,33 0 16,-33 33-16,33-33 0,-33 1 15,0 32-15,33-33 16,-33 0-16,34 0 0,-34 0 16,33 0-16,-33 0 15,33 0-15,0 0 16,-33 0-16,33-33 0,-33 33 15,33 0-15,0 1 16,0-34-16,33 33 16,-33-33-16,0 33 0,0-33 15,0 33-15,34 0 0,-34-33 16,33 33-16,0 0 0,-33-33 16,33 33-16,0-33 0,1 33 15,32 0-15,-33-33 16,0 33-16,0-33 0,33 33 15,-32-33-15,32 0 0,0 0 16,0 33-16,0-33 0,1 0 16,32 0-16,0 0 0,-33 0 15,34 0-15,32 0 0,-33 0 16,1 0-16,32 0 0,-33 33 16,34-33-16,-34 0 0,33 0 15,-32 0-15,32 0 0,-33 0 16,34 0-16,-34 0 0,33 0 15,1 0-15,-1 0 16,0 34-16,1-34 0,-1 0 16,0 0-16,-32 0 0,32 0 15,1 0-15,-1 0 0,-33 0 16,34 0-16,-1 0 0,-33 0 16,34 0-16,-34 0 0,33 0 15,1 0-15,-34 0 0,33 0 16,1 0-16,-1 0 0,0 0 15,1 0-15,-1 0 0,0 0 16,1 0-16,-1 0 0,1 0 16,-1 0-16,0-34 0,1 34 15,-34 0-15,33 0 16,1 0-16,-1 0 0,0 0 16,1 0-16,-1 0 0,-33 0 15,34 0-15,-34 0 0,33 0 16,-32 0-16,32 0 15,-33 0-15,1 0 0,-34 0 16,33 0-16,-33 0 0,1 34 16,-1-34-16,-33 0 0,33 0 15,-33 0-15,0 0 0,1 0 16,-1 0-16,-33 0 0,0 0 16,0 0-16,-33-34 31,0 1-31,-66 33 0</inkml:trace>
  <inkml:trace contextRef="#ctx0" brushRef="#br0" timeOffset="68888.847">4663 8235 0,'0'0'0,"0"33"78,33 0-78,-33 0 16,0 0-16,33 1 0,-33-1 15,33 0-15,-33 33 0,0-33 16,0 33-16,34 0 15,-34-33-15,0 33 0,0 1 16,0-34-16,0 0 0,0 0 16,0 0-16,0 0 0,0 0 15,-34-33 17,1-33-32,0 0 15</inkml:trace>
  <inkml:trace contextRef="#ctx0" brushRef="#br0" timeOffset="69147.8304">4167 8235 0,'0'0'0,"-33"0"16,0 0-16,33-33 0,-33 33 15,66 0 16,33 0-15,-33 0-16,33 0 0,1 0 16,-1 0-16,0 0 15,0 0-15,33 0 0,-33 0 16,34 0-16,-34 0 0,0-33 16,-33 33-16,33 0 15,-33 0-15,0 0 0</inkml:trace>
  <inkml:trace contextRef="#ctx0" brushRef="#br0" timeOffset="70279.3919">4994 8235 0,'0'0'0,"0"33"15,33 0-15,-33 0 0,33 0 16,-33 34-16,33-1 0,-33-33 16,33 33-16,-33 0 0,33-33 15,-33 0-15,33 0 0,-33 0 16,34 0-16,-34 1 0,0-1 16,0-66 15,0-1-31,0 1 15,33-33-15,-33 33 0,0 0 16,0-33-16,0 33 16,33 0-16,0 33 31,0 33-31,-33 0 16,33 0-16,-33 0 0,33 0 15,0 0-15,0 0 0,-33 33 16,33-66-16,0 34 0,0-1 15,0-33-15,0 0 16,1 0-16,32 0 0,-33 0 16,0 0-16,0-33 15,33-34-15,-33 34 16,-33-33-16,0 33 0,0 0 16,0-33-16,0 33 0,-33 33 15,0-33-15,0 33 16,0 0-16,0 0 0,0 33 15,0 0-15,33 0 0,-33 0 16,33 0-16,0 33 0,0-33 16,0 0-16,0 0 15,33 1-15,0-1 0,0-33 16,0 33-16,0-33 0,0 0 16,0 0-16,0 0 15,0 0-15,0-33 0,0 0 16,0 33-16,0-34 0,-33 1 15,34-33-15,-1 33 0,0 0 16,-33 0-16,0 0 0,33 33 16,-33-33-16,33 33 15,0 0-15,0 33 16,0 0 0,0 0-16,-33 0 0,33 0 15,0 0-15,0 0 16,-33 0-16,33 1 0,-33-1 15,0 0-15,-33-33 16,0 33-16,0-33 16,0 0-16,0 0 0,0 0 15,33-33-15,-33 33 0,33-33 16,0-34-16,0 34 0,0 0 16,33 0-16,-33 0 0,33 0 15,0 0-15,33 0 0,-33 33 16,0 0-16,1 0 0,32 0 15,-33 0-15,0 0 16,0 0-16,0 33 0,0-33 16,0 0-16,0 33 15,0-33-15,0 0 0,0 0 16,-33-33-16,33 33 0,-33-33 16,0 0-1,-33 33 1,0 0-16,0 0 0,0 0 15,0 0-15,0 33 16,33 0-16,-33-33 0,33 33 16,0 0-16,0 0 0,0 0 15,33 0-15,0 0 16,0 1-16,33-1 16,-33-33-16,34 0 0,-34 33 15,33-33-15,0 0 0,-33 0 16</inkml:trace>
  <inkml:trace contextRef="#ctx0" brushRef="#br0" timeOffset="71320.3861">9128 8764 0,'0'0'0,"0"66"0,33-66 0,-33 34 16,33-34-16,0 0 0,0 0 16,34 0-16,-34-34 0,0 1 15,0 0-15,0 0 0,33 0 16,-66 0-16,33 33 0,0-33 15,-33 0-15,33 33 16,-33 33 0,33 0-16,-33 0 15,33-33-15,-33 33 16,33 0-16,-33 0 0,34-33 16,-34 33-16,33 1 15,0-34-15,0 0 31,-33-34-31,0 1 16,33 0-16,-33 0 0,33-33 16,-33 33-16,0 0 0,33 0 15,-33 0-15,33 33 0,-33-33 16,33 0-16,0 33 0,0 0 16,0 0-16,0 33 15,0 0-15,1 0 0,-1-33 16,0 33-16,0 0 0,0 0 15,-33 0-15,33 0 16,-33 0-16,0 0 16,0 0-16,-33-33 15,0 0-15,0 0 0,0 0 16,0-33-16,33 0 16,-34 33-16,34-33 0,0 0 15,34 0-15,-1 0 16,-33 0-16,66 0 0,-33 0 15,0 33-15,33-33 0,-33 33 16,0 0-16,33 0 0,-33 0 16,0 0-16,1 0 0,-1 0 15,0 33-15,0-33 16,0 0-16,0 0 0,0 0 16,0 0-1,-33-33-15,0 0 16,0 0-1,0 0-15,-33 33 0,0 0 16,0 0-16,0 0 0,0 0 16,0 0-16,0 33 0,-1-33 15,1 33-15,0 0 0,0 0 16,33 0-16,0 0 0,0 0 16,33 0-16,0 0 0,0 0 15,1-33-15,-1 33 16,0-33-16,33 0 0,-33 0 15,0 0-15,0-33 0,0 33 16,0 0-16</inkml:trace>
  <inkml:trace contextRef="#ctx0" brushRef="#br0" timeOffset="71827.2934">9657 8731 0,'0'-33'31,"0"0"-15,-33 33-16,33-33 16,-33 33-16,0-33 0,33 0 15,-33 33-15,0-33 0,0 0 16,0 33-16,33-33 0,-33 33 16,-33 0-16,32 0 0,1 0 15,0 0-15,0 0 16,0 33-16,-33 0 0,33 0 15,0 0-15,33 0 0,-33 33 16,33-33-16,0 0 0,33 0 16</inkml:trace>
  <inkml:trace contextRef="#ctx0" brushRef="#br0" timeOffset="72560.3087">14155 8566 0,'0'0'0,"-33"0"0,0 0 16,33-33-16,0 0 15,0 0 1,0 0-16,0 0 16,33-1-16,-33 1 15,33 33-15,-33-33 0,33 33 16,0 0-16,0 0 0,1 0 15,32 0-15,-33 33 0,0 0 16,0 1-16,0 32 0,0-33 16,0 33-16,-33 0 15,33-33-15,-33 0 0,0 0 16,0 0-16,0 0 0,-33-33 31,33-33-31,0-33 16,0 33-16,0 0 15,33-33-15,-33 0 16,33 33-16,-33-33 0,33 32 16,0 34-16,-33-33 0,33 33 15,1 0-15,-1 0 0,0 0 16,0 0-16,0 33 0,-33 1 16,33-34-16,0 33 0,0 0 15,0 0-15,-33 0 0,33 0 16,-33 0-16,0 0 0,0 0 15,33 0-15,-33 0 0</inkml:trace>
  <inkml:trace contextRef="#ctx0" brushRef="#br0" timeOffset="72931.2251">16669 7904 0,'-33'0'0,"0"0"16,33 34 15,0 32-15,0-33-16,0 0 0,0 33 0,33 0 15,-33 0-15,33 0 16,-33 1-16,33-1 0,0 0 16,0 0-16,-33 0 0,33-33 15,0 0-15,0 0 0,0 0 16,0 0-16,0-33 15,-33-33 1</inkml:trace>
  <inkml:trace contextRef="#ctx0" brushRef="#br0" timeOffset="74205.1447">16536 8467 0,'0'33'15,"34"0"-15,-1-33 16,0 0-16,0 0 16,33 0-16,0 0 0,0 0 15,0 0-15,0-33 16,-32 33-16,32-33 0,0 33 16,-33-33-16,33 33 0,-33-33 15,0 33-15,0-34 0,0 1 16,-33 0-16,-33 33 15,33-33-15,-33 33 0,0 0 16,0 0-16,0 33 0,0-33 16,0 33-16,0-33 0,33 33 15,-33 1-15,0-1 0,33 0 16,0 0-16,0 0 0,0 0 16,0 0-16,33 0 15,0-33-15,0 0 16,0 0-16,0 0 0,33 0 15,-33 0-15,0-33 0,0 0 16,0 0-16,0 33 0,1-33 16,-1 0-16,0 0 0,0 0 15,-33-1-15,33 1 0,0 33 16,0 0-16,0 0 0,0 0 16,0 0-16,0 0 15,0 0-15,-33 33 0,33 1 16,1-34-16,-34 33 0,33 0 15,-33 0-15,33 0 16,-33 0-16,0 0 16,-33-33-1,33-33-15,0 0 16,0-33-16,0 33 16,0 0-16,33-1 0,-33 1 15,33-33-15,0 33 0,33 0 16,-33 33-16,0-33 15,0 33-15,0 0 0,0 0 16,0 33-16,0-33 16,-33 33-16,34 0 0,-34 0 15,0 0-15,33 0 16,-33 1-16,0-1 16,33-33 15,-33-33-31,33-1 15,0 1-15,0 0 16,0 33 0,0 0-1,0 0-15,-33 33 16,0 0-16,33 1 16,0-1-16,-33 0 15,0 0-15,33 0 16,0-33-1,0-33 1,1 0 0,-1 0-16,0 0 15,0-1-15,0 34 16,0 0 0,0 0-1,-33 34 1,0-1-16,33-33 15,-33 33-15,33-33 0,0 33 16,0-33-16,0 0 16,0 33-16,34-33 0,-34 0 15,33 0-15,0-33 0,-33 33 16,33-33-16,0 0 0,-33 33 16,0-33-16,1-1 0,-34 1 15,0 0-15,0 0 0,0 0 16,-34 33-16,34-33 0,-33 33 15,0 0-15,0 0 0,0 0 16,0 33-16,0 0 0,33 0 16,0 0-16,0 0 0,0 1 15,0-1-15,0 0 16,33 0-16,0 0 0,0 0 16,0 0-16,0 0 0,0 0 15,1-33-15,-1 33 0,-33 0 16,0 0-16,-33 0 15,-1-33-15,-32 33 0,0-33 16,0 0-16,0 34 0,33-34 16</inkml:trace>
  <inkml:trace contextRef="#ctx0" brushRef="#br0" timeOffset="74637.1177">22390 8268 0,'33'33'16,"1"0"-1,-34 0-15,33 1 16,0-1-16,-33 0 0,33 0 0,-33 0 16,33 0-16,-33 0 0,0 0 15,0 0-15,33 0 16,-33 0-16</inkml:trace>
  <inkml:trace contextRef="#ctx0" brushRef="#br0" timeOffset="74807.107">22457 8004 0,'0'-33'0,"-34"33"31,34-33-31,0 66 31</inkml:trace>
  <inkml:trace contextRef="#ctx0" brushRef="#br0" timeOffset="75176.0831">22754 8235 0,'0'0'0,"33"0"16,-33 33-16,33 0 16,-33 0-16,33 0 0,-33 1 15,0-1-15,33 0 0,-33 0 16,34-33-16,-34 33 0,0 0 16,33-33 15,-33-33-31,33 0 15,0 0-15,-33 0 0,33 0 16,0-34-16,0 34 0,0 0 16,-33 0-16,33 33 15,0 0-15,0 0 16,0 0-16,0 33 16,0 0-16,1-33 15,-34 33-15,33 0 0,-33 1 16,33-1-16,-33 33 0,33-33 15,-33 0-15</inkml:trace>
  <inkml:trace contextRef="#ctx0" brushRef="#br0" timeOffset="75716.0494">25665 8500 0,'0'0'0,"33"0"0,0-33 16,0 0-16,-33 0 16,0-1-16,0 1 15,0 0-15,-33 0 0,33 0 16,-33 0-16,0 0 0,0 0 15,-1 0-15,1 0 16,0 0-16,0 33 0,0 0 16,0 0-16,0 0 0,0 33 15,0 0-15,0 0 0,0 0 16,33 0-16,-33 0 0,33 0 16,0 0-16,33 33 0,0-32 15,0-1-15,0-33 16,0 0-1,0 0-15,0 0 0,0 0 16,0-33-16,0-1 0,0 1 16,1 0-16,-1 0 0,0 33 15,-33-33-15,33 0 16,-33 0-16,33 33 16,-33 33-1,33 0 1,-33 0-16,0 0 0,0 0 15,33 0-15,-33 34 0,0-34 16,33 0-16,-33 0 0,33 0 16,0 0-16</inkml:trace>
  <inkml:trace contextRef="#ctx0" brushRef="#br0" timeOffset="76084.0264">26194 8367 0,'0'-33'16,"33"66"15,-33 1-31,0-1 16,0 0-16,0 0 16,0 0-16,33 0 15,-33 0-15,33-33 16,0-33 15,-33 0-15,33 0-16,0 0 0,-33 0 15,33 0-15,0-1 0,0 34 16,-33-33-16,33 33 0,1 0 16,-1 0-16,0 33 15,-33 1 1,0-1-16,33 0 0,-33 0 15,0 0-15,33 0 16,-33 0-16,0 0 0,33 0 16,-33 0-16,0 0 0</inkml:trace>
  <inkml:trace contextRef="#ctx0" brushRef="#br0" timeOffset="78405.8817">3737 11046 0,'33'0'16,"-33"-33"-16,33 0 15,0 0-15,-33 0 16,34 33-16,-34-66 0,0 33 16,0 0-16,0 0 15,0 0-15,0 0 0,0-1 16,-34 1-16,1 33 0,0-33 16,0 33-16,0 0 0,-33 0 15,33 0-15,-33 0 0,33 0 16,-33 33-16,33 0 15,-34 1-15,34-1 0,0 0 16,0 33-16,0 0 0,33-33 16,-33 33-16,33-33 0,0 0 15,0 0-15,33 1 16,0-1-16,-33 0 0,33 0 16,0-33-16,0 33 15,0-33-15,34 0 0,-34 0 16,0 0-16,0 0 0,0-33 15,0 0-15,0 33 0,0-33 16,0 33-16,-33-33 0,33-34 16,-33 34-16,0 0 15,0 0-15,0 0 0,0 0 16,0 0-16,0 0 0,0 0 16,0 66 30,0 0-46,33 0 16,-33 0-16,0 0 0,33 33 16,-33-33-16,33 34 0,-33-34 15,34 0-15,-34 0 0,33 0 16,-33 0-16,33 0 0,0 0 16,-33 0-1,33-33 1</inkml:trace>
  <inkml:trace contextRef="#ctx0" brushRef="#br0" timeOffset="78842.8539">4366 11311 0,'33'0'0,"-33"-33"31,0 0-16,0 0-15,0 0 16,0 0 0,33 33-1,0 0 1,0 0-16,-33 33 16,33-33-16,-33 33 15,33 0-15,0 0 16,-33 0-16,33 0 15,-33 0 1,0 0-16</inkml:trace>
  <inkml:trace contextRef="#ctx0" brushRef="#br0" timeOffset="79074.8381">4729 11278 0,'33'0'16,"1"0"-16,-1 0 16,0 0-16,0 0 15,0 0-15,0-33 0,0 33 16,0 0-16,0 0 15,0 0-15,0-33 0,0 33 16,0 0-16</inkml:trace>
  <inkml:trace contextRef="#ctx0" brushRef="#br0" timeOffset="79358.8215">4928 11146 0,'-33'0'0,"33"33"47,33-33-47,-33 33 0,33 0 15,-33 0 1,0 0-1,33-33-15,-33 33 0,33-33 16,-33 33-16,0 0 16,33-33-1</inkml:trace>
  <inkml:trace contextRef="#ctx0" brushRef="#br0" timeOffset="79624.8654">5259 11046 0,'0'33'0,"0"1"16,33-34-16,-33 33 15,0 0-15,33-33 0,-33 33 16,33 0-16,0 0 16,-33 0-1,0 0-15</inkml:trace>
  <inkml:trace contextRef="#ctx0" brushRef="#br0" timeOffset="80240.8041">4200 11179 0,'0'-33'15,"0"0"16,-33 33 16,66 0 0,-33 33-47,33 0 16,0 0-16,-33 0 15,33-33-15,-33 33 16,0 0-16,34-33 16,-34 33-1</inkml:trace>
  <inkml:trace contextRef="#ctx0" brushRef="#br0" timeOffset="81147.766">6482 10914 0,'33'0'16,"-33"33"0,33-33-16,1 0 15,-1 33-15,0-33 16,33 0-16,-33 0 0,0 0 15,0 0-15,0 0 0,0 0 16,0 0-16,0 0 0,0 0 16,0 0-16,1 0 15,-68 0 32</inkml:trace>
  <inkml:trace contextRef="#ctx0" brushRef="#br0" timeOffset="81464.8077">6648 11179 0,'33'0'0,"0"0"0,0 0 15,0 0-15,0 0 0,0 0 16,0 0 0,0 0-16,0 0 0,0 0 15,0 0-15,1 0 0,-1 0 16,0 0-1</inkml:trace>
  <inkml:trace contextRef="#ctx0" brushRef="#br0" timeOffset="87880.9408">7971 10484 0,'0'33'47,"0"0"-31,0 0-16,0 33 15,0-32-15,0-1 16,33 33-16,-33 0 0,33-33 16,-33 33-16,0 0 0,33-33 15,-33 0-15,33 1 16,-33-1-16,33 0 0,-33 0 15,0 0-15,0 0 16,33-33 0,-33-33 15,-33 0-15,33 0-16</inkml:trace>
  <inkml:trace contextRef="#ctx0" brushRef="#br0" timeOffset="88135.9847">8533 10914 0,'0'0'0,"33"0"15,-33 33 1,33-33-1,0 0-15,0 0 16,0 0-16,0 0 16,0 0-16,33-33 0,-32 33 15,-1 0-15,33 0 16,-33 0-16,0 0 0,0 0 16,0 0-16,0 0 15</inkml:trace>
  <inkml:trace contextRef="#ctx0" brushRef="#br0" timeOffset="88399.9451">8830 10616 0,'0'0'0,"-33"0"0,33 33 62,0 1-62,0-1 0,33-33 16,-33 66-16,34-33 0,-34 0 16,0 33-16,33-33 0,-33 0 15,33 0-15,-33 0 0,0 0 16,33 1-16,-33-1 16,33-33-16,-33 33 0,33-33 15</inkml:trace>
  <inkml:trace contextRef="#ctx0" brushRef="#br0" timeOffset="88712.9307">9757 10186 0,'33'-33'0,"0"33"16,-33-33-16,0 66 31,33 0-31,-33 1 16,0-1-16,33 0 0,-33 33 15,33-33-15,-33 0 16,33 33-16,0-33 0,-33 33 16,33-33-16,0 0 0,-33 34 15,33-34-15,-33 0 0,0 0 16,0 0-16,33 0 15,-33 0-15,0 0 16</inkml:trace>
  <inkml:trace contextRef="#ctx0" brushRef="#br0" timeOffset="89126.8634">11046 10782 0,'-33'0'16,"66"0"30,0 33-46,0-33 0,1 0 16,-1 0-16,0 0 0,0 0 16,33 0-16,-33 0 0,33-33 15,-33 33-15,0 0 16,0 0-16,34 0 0,-34 0 16</inkml:trace>
  <inkml:trace contextRef="#ctx0" brushRef="#br0" timeOffset="89378.8466">11245 10517 0,'0'-33'16,"-33"33"-16,33 33 31,0 0-31,0 0 15,0 0-15,0 0 0,0 1 16,33-1-16,-33 33 0,33-33 16,-33 33-16,33 0 0,0-33 15,-33 0-15,33 0 0,0 0 16,-33 1-16,33-34 16,0 33-16</inkml:trace>
  <inkml:trace contextRef="#ctx0" brushRef="#br0" timeOffset="89637.8313">12204 10186 0,'0'0'0,"33"0"0,0 0 31,0 0-16,-33 34 1,0-1-16,33 0 0,-33 33 16,33-33-16,-33 0 0,33 33 15,0-33-15,-33 0 0,33 33 16,-33-33-16,34 1 0,-34-1 16,0 0-16,0 0 15</inkml:trace>
  <inkml:trace contextRef="#ctx0" brushRef="#br0" timeOffset="89831.8184">12171 10881 0,'0'0'0,"-33"33"0,66-33 32,0 0-32,0 0 0,0-33 15,33 33-15,0-33 16,0 33-16,1-33 0,-1 33 15,33-33-15,-33 33 0,0 0 16,0 0-16,1 0 0,-1 0 16,-33 0-16,0 0 0</inkml:trace>
  <inkml:trace contextRef="#ctx0" brushRef="#br0" timeOffset="90283.8309">12733 11278 0,'0'0'16,"-33"0"-16,0 0 0,0 0 16,0 0-1,33-33-15,33 33 16,0 0-16,0 0 16,33 0-16,-33 0 0,0 33 15,0-33-15,0 33 0,1 0 16,-1 33-16,0-33 0,-33 33 15,0-33-15,0 34 0,0-1 16,-33-33-16,33 33 16,-33-33-16,-1 0 0,1 0 0,0-33 15,0 0-15,0 0 0,33-33 16,-33 0-16,0 0 16,33 0-16,0 0 0,0 0 0,0-33 15,0 33-15,0-1 0,33 1 16,0 0-16,0 33 0,0 0 15,0 0-15,0 0 16,1 0-16,-1 33 0,0 0 16,0 1-16,-33-1 0,33 0 15,0 0-15,-33 0 0,33 33 16,-33-33-16,33 0 0,-33 0 16,0 0-16,0 0 0</inkml:trace>
  <inkml:trace contextRef="#ctx0" brushRef="#br0" timeOffset="90476.8366">13361 11179 0,'0'0'0,"-33"0"15,33 33 1,0 0-1,0 0-15,33 0 16,-33 0-16,34 0 16,-34 33-16,33-33 0,-33 0 15,0 0-15,33 1 0</inkml:trace>
  <inkml:trace contextRef="#ctx0" brushRef="#br0" timeOffset="90639.7675">13494 11840 0,'0'0'0,"0"33"0,33 0 15,-33-66 48,0 0-47,0 0-16,-33 0 15</inkml:trace>
  <inkml:trace contextRef="#ctx0" brushRef="#br0" timeOffset="91247.5326">14684 9889 0,'0'0'0,"0"-33"16,0 0-16,0 0 15,-33 0 1,0 33-16,-33 0 16,33 0-16,0 0 15,0 0-15,0 0 0,0 33 16,-33-33-16,33 0 0,-1 33 16,1 0-16,33 0 15,-33 0 1,33 0-16,0 0 15,0 0-15,0 0 0,0 0 16,33 0-16,-33 33 0,0-32 16,33 32-16,-33 33 0,34-33 15,-34 0-15,0 33 0,33 1 16,-33-1-16,33 33 16,-33-33-16,0-32 0,33 32 15,-33 0-15,33-33 0,-33 33 16,33-33-16,-33 1 0,33-34 15,-33 33-15,33-33 0,-33 33 16,33-33-16,0 0 16,0 0-16,0 0 15,0-33-15,0 0 0,1 0 16,-1-33-16,0 33 0,0-33 16</inkml:trace>
  <inkml:trace contextRef="#ctx0" brushRef="#br0" timeOffset="91523.4755">14949 10352 0,'0'0'15,"-33"0"-15,33-33 0,0 0 0,0 66 31,0 0-15,0 0-16,0 0 0,0 0 16,33 0-16,-33 0 15,33 0-15,-33 0 0,33 0 16,-33 0-16,33 1 0,-33-1 16,33 0-16,-33 0 15</inkml:trace>
  <inkml:trace contextRef="#ctx0" brushRef="#br0" timeOffset="91708.5236">15346 10583 0,'0'0'0,"33"0"16,0 0-1,0 0 1,0 0-16,0 0 0,0 0 15,33 0-15,-33 0 0,1 0 16,-1 0-16,33-33 16,-33 33-16,0 0 0</inkml:trace>
  <inkml:trace contextRef="#ctx0" brushRef="#br0" timeOffset="91980.4478">16503 10021 0,'0'0'0,"0"-33"0,0 0 15,0 0-15,0 66 47,33 0-47,1 33 16,-34-33-16,33 0 15,0 33-15,-33-32 0,33-1 0,-33 33 16,33-33-16,0 0 0,-33 0 16,33 0-16,-33 0 15,0 0-15,0 0 16</inkml:trace>
  <inkml:trace contextRef="#ctx0" brushRef="#br0" timeOffset="92232.4907">16470 10749 0,'0'0'16,"-33"33"-16,33 0 15,33-33 1,0-33-16,0 33 16,1 0-16,32 0 15,0-33-15,0 33 0,0 0 16,0-33-16,0 33 0,34 0 0,-34-33 15,33 33-15,-33 0 0,0 0 16,0-34-16,1 34 16,-34 0-16,0 0 0,0 0 15</inkml:trace>
  <inkml:trace contextRef="#ctx0" brushRef="#br0" timeOffset="92791.3957">16669 11278 0,'0'0'15,"0"-33"-15,-33 33 0,33 33 47,0 0-47,33 0 16,-33 0-16,33 33 0,-33-33 15,0 0-15,0 0 0,0 1 16,33-1-16,-33 0 0,0 0 16,0-66 31,0 0-47,33 0 15,-33-1-15,0-32 0,0 33 16,33 0-16,0 0 0,-33 0 15,33 0-15,0 0 0,0 33 16,0 0 0,0 0-16,1 33 15,-1 0-15,-33 0 16,33 0-16,0 0 16,-33 0-16,0 0 0,0 0 15,0 1-15,-33-34 31</inkml:trace>
  <inkml:trace contextRef="#ctx0" brushRef="#br0" timeOffset="93001.4026">17132 11410 0,'33'0'0,"0"0"16,0 0-1,0 33-15,0-33 16,0 0-16,0 0 16,0 0-16,0 0 0,0 0 15,1 0-15,-1 0 0,0 0 16,0-33-16</inkml:trace>
  <inkml:trace contextRef="#ctx0" brushRef="#br0" timeOffset="93241.3677">17396 11278 0,'0'-33'0,"-33"33"0,0 0 47,33 33-47,0 0 15,33-33-15,-33 33 16,33 0-16,-33 0 0,33 0 15,-33 0-15,0 0 16,33 0-16,1 1 16,-34-1-16,33-33 31</inkml:trace>
  <inkml:trace contextRef="#ctx0" brushRef="#br0" timeOffset="93479.3524">17694 11179 0,'33'0'32,"-33"33"-17,0 0-15,33-33 0,-33 33 16,33 0-16,0 0 15,-33 0-15,33 0 16,-33 0-16,0 0 0,33-33 16,-33 33-16</inkml:trace>
  <inkml:trace contextRef="#ctx0" brushRef="#br0" timeOffset="93965.3224">17760 10054 0,'0'0'0,"0"-33"16,-33 33-16,33-33 0,-33 0 16,33 0-16,0 0 15,0 0-15,33 0 16,0 33-16,0-33 15,0 33-15,0 0 0,0 0 16,1 0-16,-1 0 0,0 0 16,33 0-16,-33 33 15,0-33-15,-33 33 0,33 0 16,0 33-16,0-33 0,0 0 16,-33 33-16,33 0 0,0 1 15,-33-1-15,33 0 16,1 33-16,-34-33 0,33 33 15,-33-32-15,33 32 0,-33 0 16,0 0-16,33-33 0,-33 34 16,0-34-16,33 33 0,-33-33 15,33 0-15,-33 0 0,0-33 16,0 34-16,0-34 0,0 0 16,33 0-16,-33 0 15,0 0 1,-33-33-1,0 0-15,0 0 16,0 0 0,0-33-16,0 33 0,-34 0 15</inkml:trace>
  <inkml:trace contextRef="#ctx0" brushRef="#br0" timeOffset="96187.1826">19050 10683 0,'33'0'47,"0"0"-32,0 0 1,0-34-16,0 34 16,0 0-16,1 0 0,32 0 15,-33 0-15,33-33 0,-33 33 16,0 0-16,0 0 15</inkml:trace>
  <inkml:trace contextRef="#ctx0" brushRef="#br0" timeOffset="96435.1667">19182 10385 0,'0'0'0,"0"-33"16,0 66 0,33 0-1,-33 0-15,33 0 16,-33 33-16,34 0 0,-34-33 16,33 34-16,0-1 0,0 0 15,-33 0-15,33-33 0,0 33 16,-33-33-16,33-33 0,-33 33 15,33-33-15,0 0 16</inkml:trace>
  <inkml:trace contextRef="#ctx0" brushRef="#br0" timeOffset="96665.1527">20108 10087 0,'0'0'0,"0"-33"0,33 33 31,0 0-15,-33 33-16,0 0 15,34 0-15,-1 0 16,-33 1-16,33-1 0,0 0 16,0 0-16,0 0 0,0 0 15,-33 0-15,33 0 0,0 0 16,0-33-16,-33 33 0</inkml:trace>
  <inkml:trace contextRef="#ctx0" brushRef="#br0" timeOffset="96863.1508">20174 10749 0,'0'0'0,"-33"33"0,0-33 16,66 0-1,0 0 1,1-33-16,32 33 0,0-33 16,-33 33-16,33-33 0,0 33 15,0 0-15,1-34 0,-1 34 16,-33 0-16</inkml:trace>
  <inkml:trace contextRef="#ctx0" brushRef="#br0" timeOffset="97293.1127">20505 11046 0,'0'0'0,"-33"33"0,0-33 16,33 34-16,-33-34 0,66 0 31,0 0-15,0 0-16,0-34 15,0 34-15,0 0 0,1 0 16,-1 0-16,-33 34 0,33-34 15,-33 33-15,0 0 16,0 0-16,-33-33 0,33 33 16,-33 0-16,-1 0 15,34 0 1,34-33 15,-1-33-15,0 33-16,0 0 0,0 0 15,0 0-15,0 0 16,0 0-16,-33 33 0,33-33 16,-33 33-16,0 0 0,0 0 15,0 0-15,0 0 16,0 0-16,-33 1 16,0-34-1,0 0-15,0 0 16,0-34-16,33 1 0,0 0 15</inkml:trace>
  <inkml:trace contextRef="#ctx0" brushRef="#br0" timeOffset="97461.103">21067 10914 0,'0'0'0,"0"33"0,34-33 0,-34 33 16,0 0-16,33-33 0,-33 33 15,33 0-15,-33 1 16,0-1-16,33 0 0,-33 0 16,0 33-16,0-33 0</inkml:trace>
  <inkml:trace contextRef="#ctx0" brushRef="#br0" timeOffset="97624.092">21365 11609 0,'0'0'15,"33"33"-15,-33 0 16,33-33-16,-33-33 47,0 0-31,-33 0-16</inkml:trace>
  <inkml:trace contextRef="#ctx0" brushRef="#br0" timeOffset="98099.0825">22225 9657 0,'0'0'0,"0"-33"16,0 0-16,0 0 15,-33 33 1,0 0 0,0 0-16,0 0 15,0 0-15,0 0 16,-1 0-16,1 0 0,0 33 16,0-33-16,33 33 15,0 0-15,0 0 16,-33-33-16,33 67 0,0-34 15,0 0-15,0 33 16,33-33-16,-33 33 0,33-33 16,0 33-16,-33 0 0,33 1 15,-33 32-15,34-33 0,-1 33 16,-33-33-16,33 33 0,-33 1 16,0-1-16,33-33 0,-33 0 15,0 0-15,33 1 0,-33-1 16,0 0-16,0-33 0,0 33 15,33-33-15,-33 0 0,0 0 16,33-33-16,-33 33 0,33-33 16,0-33-1,0 33-15,0-33 0</inkml:trace>
  <inkml:trace contextRef="#ctx0" brushRef="#br0" timeOffset="98504.0381">22853 9922 0,'0'0'0,"33"-33"16,-33 66 30,0 0-30,34 0-16,-34 33 16,0-33-16,33 0 0,-33 0 15,33 0-15,-33 1 0,33-1 16,0 0-16,-33 0 0,33-33 16,-33 33-16</inkml:trace>
  <inkml:trace contextRef="#ctx0" brushRef="#br0" timeOffset="98672.0855">23349 10253 0,'34'0'31,"-1"0"-15,0 0-1,0 0-15,0 0 0,0 0 16,33 0-16,-33 0 15,33-33-15</inkml:trace>
  <inkml:trace contextRef="#ctx0" brushRef="#br0" timeOffset="98901.0122">24209 9823 0,'0'-33'0,"0"66"47,33 0-47,-33 0 15,0 0-15,34 0 0,-34 0 16,33 33-16,-33-33 0,33 0 16,-33 0-16,33 34 0,-33-34 15,33 0-15,-33 0 0</inkml:trace>
  <inkml:trace contextRef="#ctx0" brushRef="#br0" timeOffset="99107.0354">24209 10385 0,'0'0'0,"0"33"16,-33-33-16,66 0 31,0 0-31,1 0 15,32-33-15,0 33 0,0 0 16,0-33-16,0 33 0,0-33 16,34 33-16,-34 0 0,0 0 15,0 0-15,0 0 16</inkml:trace>
  <inkml:trace contextRef="#ctx0" brushRef="#br0" timeOffset="99498.9743">24573 10815 0,'0'0'15,"-33"33"-15,0 0 0,33 0 0,-33-33 16,33 33-16,0 0 16,0 0-1,33 0-15,-33 0 0,0 1 16,33 32-16,-33-33 0,0 0 15,33 0-15,-33 0 16,0 0-16,0 0 0,33-33 16,0-33-1,-33 0 1,33 0-16,-33 0 0,33 0 16,1-33-16,-34 33 0,33 33 15,-33-34-15,33 1 16,0 33-16,0 0 15,-33 33-15,33 1 16,-33-1-16,0 0 16,0 0-16,33 0 0,-33 0 15,0 0-15,33 0 0,-33 0 16,33-33 0</inkml:trace>
  <inkml:trace contextRef="#ctx0" brushRef="#br0" timeOffset="99832.9538">25268 11113 0,'0'0'0,"0"33"47,33-33-47,0 0 15,0 0-15,0 0 16,0 0-16,0-33 15,0-1 1,-33 1-16,0 0 0,0 0 16,0 0-16,0 0 15,-33 0-15,0 33 16,0 0-16,0 33 16,0 0-16,33 0 15,-33 0-15,33 0 16,0 0-16,0 1 0,0-1 15,0 0-15,33 0 16,0 0-16,0-33 16</inkml:trace>
  <inkml:trace contextRef="#ctx0" brushRef="#br0" timeOffset="100054.9399">25698 10881 0,'0'0'0,"0"-33"0,0 0 16,0 66 15,33 0-15,-33 0-16,0 0 0,0 0 16,0 0-16,0 0 0,33 0 15,-33 1-15,33-1 16,-33 0-16,0 0 15</inkml:trace>
  <inkml:trace contextRef="#ctx0" brushRef="#br0" timeOffset="100485.9126">25598 9723 0,'0'0'0,"-33"-33"16,0 0-16,33 0 0,-33 0 16,33 0-16,0 0 0,0 0 15,33 33-15,-33-33 16,33 33-16,0-33 0,1 33 16,-1 0-16,0 0 0,33 0 15,-33 0-15,0 0 16,0 0-16,0 0 0,0 0 15,0 33-15,0 0 0,0 0 16,0 33-16,1-33 0,-34 33 16,33 1-16,0-1 0,-33 0 15,33 0-15,-33 0 0,33 33 16,-33-33-16,0 34 16,0-34-16,0 33 0,33 0 15,-33 0-15,0 1 0,0-1 16,0-33-16,0 33 0,0-33 15,0 1-15,0-1 16,0-33-16,0 0 0,0 0 16,0 0-16,-33-33 15,-33-33 1,33 0-16</inkml:trace>
  <inkml:trace contextRef="#ctx0" brushRef="#br0" timeOffset="101363.8571">27550 9426 0,'0'-33'47,"0"0"-32,-33 33 1,0-33-16,0 33 16,-1 0-16,1-34 15,0 34-15,33-33 16,-33 33 0,33 33-1,-33 1 1,33-1-16,0 0 0,0 0 15,0 0-15,0 33 0,0 0 16,0 0-16,0 0 0,0 1 16,33 32-16,0 0 15,0-33-15,-33 66 0,33-32 16,1-1-16,-1 0 0,-33 33 16,33-32-16,0-1 0,-33 0 15,33-33-15,-33 0 16,33 34-16,-33-67 0,33 33 15,-33-33-15,0 0 0,0 0 16,0 0-16,33-33 0,0 0 16,0 0-1,0-33-15,0 33 0,0-33 16,0 0-16</inkml:trace>
  <inkml:trace contextRef="#ctx0" brushRef="#br0" timeOffset="101616.8417">27947 10021 0,'0'0'0,"0"-33"16,0 0-1,-33 33-15,33 33 31,0 0-31,0 0 16,0 0-16,0 0 16,33 0-16,-33 0 0,0 1 15,33-1-15,0 0 16</inkml:trace>
  <inkml:trace contextRef="#ctx0" brushRef="#br0" timeOffset="101790.83">28310 10120 0,'0'0'0,"33"0"31,1 0-15,-1 0-16,0 0 15,0 0-15,33 0 16,-33-33-16,33 33 0,-33-33 15</inkml:trace>
  <inkml:trace contextRef="#ctx0" brushRef="#br0" timeOffset="102143.8101">29071 9723 0,'0'-33'0,"33"33"31,0 0-15,0 0-16,0 0 16,0 0-16,1 0 15,-34 33-15,33 1 0,0-34 16,-33 33-16,0 0 0,0 0 16,0 0-16,0 0 0,-33 0 15,33 0-15,-33-33 0,-1 33 16,34 0-16,0 0 15,34-33 17,-1 0-32,0 0 0,0 0 0,33 0 15,0 0-15,0 0 0,0 0 16,-33 0-16,34 0 16,-1-33-16,-33 33 0,0-33 15,0 33-15</inkml:trace>
  <inkml:trace contextRef="#ctx0" brushRef="#br0" timeOffset="102375.7946">29336 10220 0,'0'0'0,"-33"33"0,0 0 0,33 0 16,33-33 15,0 0-31,0 0 0,33 0 15,-33 0-15,66 0 0,-33 0 16,0 0-16,1 0 0,-1 0 16,33-33-16,-33 33 0,0 0 15,0 0-15,1 0 16,-1 0-16,0 0 0,-33 0 16,0 0-16</inkml:trace>
  <inkml:trace contextRef="#ctx0" brushRef="#br0" timeOffset="102760.7701">29501 10616 0,'0'0'0,"-33"0"0,33 33 16,-33-33-16,33 34 15,0-1 1,0 0-16,33 0 0,-33 33 15,0-33-15,0 0 0,33 33 16,-33-33-16,0 0 0,0 0 16,0 1-1,33-34 1,0-34 0,0 1-16,0 0 15,-33 0-15,33 0 0,0 0 16,-33 0-16,34 0 0,-1 33 15,0 0-15,0 0 16,0 33 0,-33 0-16,0 0 15,33 0-15,-33 0 16,33 0-16,-33 0 16,33-33-16</inkml:trace>
  <inkml:trace contextRef="#ctx0" brushRef="#br0" timeOffset="103092.8096">30196 10980 0,'0'0'0,"33"0"31,-33 33-31,33-33 16,0 0-1,0 0-15,0 0 16,0 0-16,0 0 0,0-33 15,0 33 1,-33-33-16,0 0 16,0 0-1,0 0-15,0 0 16,-33 33-16,0 0 16,0 0-16,33 33 15,-33-33-15,0 33 0,33 0 16,0 0-16,0 0 15,0 0-15,0 0 0,0 0 16,0 1 0,33-1-16,-33 0 15</inkml:trace>
  <inkml:trace contextRef="#ctx0" brushRef="#br0" timeOffset="103328.7344">30791 10848 0,'0'-33'16,"0"0"-1,33 66 1,0 0 0,-33 0-16,33 0 15,-33 0-15,0 33 16,33-33-16,-33 0 0,33 1 15,-33-1 1,0 0-16</inkml:trace>
  <inkml:trace contextRef="#ctx0" brushRef="#br0" timeOffset="103804.7044">30791 9591 0,'0'0'0,"0"-66"15,-33 33-15,0 0 0,33-33 16,0 33-16,0 0 0,0-1 16,33 1-16,0 0 15,0 33-15,33-33 0,-33 33 16,0 0-16,0 0 15,0 0-15,0 0 0,1 33 16,-1-33-16,-33 33 0,33 0 16,0 1-16,0 32 0,0-33 15,-33 33-15,33 33 0,-33-33 16,33 0-16,0 34 16,-33-34-16,0 33 15,33-33-15,-33 33 0,0 1 16,33-1-16,-33 0 0,0 0 15,0 0-15,0-32 0,0 32 16,0-33-16,0 33 0,33-66 16,-33 33-16,0 1 15,0-34-15,0 0 0,0 0 16,0 0-16,0 0 16,-33-33-1,0 0-15,0 0 16,-33 0-16,33 0 0,-33 0 15,33-33-15,0 33 0</inkml:trace>
  <inkml:trace contextRef="#ctx0" brushRef="#br0" timeOffset="104174.7744">31585 10153 0,'0'33'16,"33"1"15,0-34-31,0 0 16,0 0-16,0 0 0,0 33 15,33-33-15,-33 0 0,0 0 16,0 0-16,1 0 0,-1 0 15</inkml:trace>
  <inkml:trace contextRef="#ctx0" brushRef="#br0" timeOffset="104432.7577">31750 9988 0,'0'-33'0,"0"66"31,0 0-31,0 0 0,0 0 16,0 0-16,0 33 0,0-32 16,0 32-16,0 0 15,0-33-15,0 0 0,0 33 16,0-33-16,0 0 0,0 0 15,0 0-15</inkml:trace>
  <inkml:trace contextRef="#ctx0" brushRef="#br0" timeOffset="105232.7081">9062 14420 0,'0'0'16,"66"0"-16,-33 0 0,0 0 0,0 0 15,-33-33-15,33 33 16,0 0-16,1 0 16,-1 0-16,0 0 15,-33-33-15,33 0 16</inkml:trace>
  <inkml:trace contextRef="#ctx0" brushRef="#br0" timeOffset="105397.1327">10220 13924 0,'0'0'0,"99"0"0,-66 0 0,33 0 16,-33 0-16,0 0 0,0 0 15,0 0-15,0 0 16,0 33-16,0-33 16,1 0-16,-1 0 0,0 0 15,0 0-15</inkml:trace>
  <inkml:trace contextRef="#ctx0" brushRef="#br0" timeOffset="105546.1214">11609 13791 0,'0'0'0,"33"33"15,33-33-15,-33 34 0,0-34 16,0 0-16,0 0 16,-33 33-16,33-33 15,0 0-15,0 0 16,0-33-1</inkml:trace>
  <inkml:trace contextRef="#ctx0" brushRef="#br0" timeOffset="105691.1121">12402 13791 0,'0'0'0,"33"33"0,0-33 0,-33 34 16,34-34-16,-34 33 0,0 0 15,33-33 1,0 0-1,0 0 1,33 0-16</inkml:trace>
  <inkml:trace contextRef="#ctx0" brushRef="#br0" timeOffset="106215.1122">13659 13990 0,'0'0'15,"0"33"-15,33-33 0,-33 33 16,0 0-16,33-33 16,-33 33-16,33-33 0,0 0 15,0 0-15,1 0 16,-1 0-16,0 0 0,33-33 16,-33 33-16,33-33 15,-33 0-15,0 0 0,0 0 0,0 0 16,0 0-16,1 0 0,-34-1 15,0 1-15,0 0 16,-34 0-16,34 0 0,-33 0 16,0 33-16,0-33 0,0 33 15,0 0 1,0 0-16,0 33 16,0 0-16,33 0 15,0 33-15,0-33 0,0 34 16,0-1-16,33 0 0,0-33 15,-33 33-15,33 0 0,-33-33 16,33 0-16,0 1 0,-33-1 16,33-33-16</inkml:trace>
  <inkml:trace contextRef="#ctx0" brushRef="#br0" timeOffset="106783.044">16338 12865 0,'0'33'16,"0"1"-16,0-1 15,0 33-15,0-33 0,0 33 16,0 0-16,0 0 0,33 0 16,-33 1-16,33-1 0,-33 0 15,0 0-15,33-33 0,-33 0 16,0 0-16,0 0 0,33-33 31,-66 0-15</inkml:trace>
  <inkml:trace contextRef="#ctx0" brushRef="#br0" timeOffset="107055.0271">15677 13791 0,'0'0'0,"0"33"0,33-33 15,0 34-15,33-34 16,33 0-16,0 0 0,1 0 16,32 0-16,0-34 0,0 34 15,34-33-15,-34 0 0,0 33 16,34-33-16,-34 33 0,-33-33 16,33 33-16,-32-33 0,-34 33 15,33 0-15,-33 0 0,-33 0 16,33 0-16,-32 0 0,-68 33 15</inkml:trace>
  <inkml:trace contextRef="#ctx0" brushRef="#br0" timeOffset="107459.0068">16173 14387 0,'0'0'0,"-66"33"15,32-33-15,1 33 0,0-33 16,33 33-16,0 0 16,0 0-16,0 0 0,33 33 15,-33 0-15,33-32 0,1 32 16,-1 0-16,-33 0 0,33 0 16,0 0-16,-33-33 15,33 0-15,-33 0 0,0 1 16,33-34-16,-33-34 15,33 1-15,-33 0 16,0-33-16,0 0 0,0 0 16,33 33-16,-33-33 0,33 0 15,-33-1-15,33 34 0,-33 0 16,33 0-16,0 33 16,0 0-16,0 33 15,1 0-15,-34 0 16,33 0-16,0 1 0,-33-1 15,33 0-15,0-33 16,-33 33-16,0 0 0,33-33 16,-33 33-16,33-33 0</inkml:trace>
  <inkml:trace contextRef="#ctx0" brushRef="#br0" timeOffset="107811.9804">16834 14684 0,'33'33'32,"0"1"-17,0-34 1,0 0 0,0-34-16,1 1 0,-1 33 15,0-33-15,0 0 16,-33 0-16,0 0 0,0 0 15,0 0 1,-33 0-16,0 33 16,0 0-16,-1 0 15,34 33 1,0 0-16,0 0 16,0 0-16,0 0 15,34 0-15,-34 0 0,33 0 16,-33 1-16,33-1 0,0 0 15,0 0 1</inkml:trace>
  <inkml:trace contextRef="#ctx0" brushRef="#br0" timeOffset="108035.0046">17297 14486 0,'33'0'0,"-33"33"47,33-33-47,-33 33 15,0 0-15,0 0 16,33 0-16,-33 33 0,33-32 16,-33-1-16,33 0 0,-33 0 15,34 0-15,-1 0 0,0-33 16</inkml:trace>
  <inkml:trace contextRef="#ctx0" brushRef="#br0" timeOffset="108287.949">17562 14155 0,'0'0'0,"0"-33"15,-33 0-15,33 66 31,33-33-31,-33 33 0,33 0 16,-33 0-16,33 0 0,0 1 16,0 32-16,0-33 0,0 33 15,0 0-15,0 0 0,0 0 16,0-33-16,-33 67 0,0-34 16,0 0-16,0 0 0,-33 0 15,0 0-15,-33 0 16,0 1-16,0-1 0</inkml:trace>
  <inkml:trace contextRef="#ctx0" brushRef="#br0" timeOffset="108610.9303">15147 14221 0,'0'33'0,"0"1"15,0 32-15,0-33 0,0 33 16,0 33-16,0-33 15,0 33-15,33-32 0,1 32 16,-1 0-16,0-33 0,0 0 16,33 0-16,33 1 0,-33-1 15,33-33-15,34 0 0,-1-33 16,0 0-16</inkml:trace>
  <inkml:trace contextRef="#ctx0" brushRef="#br0" timeOffset="108884.912">18157 14056 0,'0'0'0,"33"0"31,-33 33-15,0 0-16,0 0 15,33 0-15,-33 0 0,33 0 16,-33 1-16,33-1 0,-33 0 16,0 33-16,33-33 0</inkml:trace>
  <inkml:trace contextRef="#ctx0" brushRef="#br0" timeOffset="109066.9225">18322 14916 0,'0'0'0,"0"33"0,0 0 16,0 0-16,0-66 78,0 0-78</inkml:trace>
  <inkml:trace contextRef="#ctx0" brushRef="#br0" timeOffset="109912.8474">19943 12799 0,'0'-33'15,"-33"33"1,0 0-16,-33-33 16,33 33-16,0 0 15,-1 0-15,1 0 16,-33 0-16,33 0 0,0 0 16,-33 0-16,33-33 0,0 33 15,0 0-15,0 0 0,0 0 16,0 0-16,-1 0 15,34 33-15,0 0 16,-33-33-16,33 33 0,0 33 16,0-33-16,0 34 0,33-1 15,-33 0-15,34 33 0,-34-33 16,33 33-16,0 1 0,-33-1 16,0 0-16,33 33 0,-33-32 15,33 32-15,-33-33 16,0 0-16,0 1 0,0-1 15,33 0-15,-33-33 0,33 33 16,-33-32-16,0-1 0,33 33 16,-33-33-16,33-33 0,-33 0 15,33 33-15,0-66 0,0 33 16,0 0-16,0-33 0,1 0 16,-1 0-16,33-33 0,-33 33 15,33-33-15,-33 0 0,33 0 16,0 0-16</inkml:trace>
  <inkml:trace contextRef="#ctx0" brushRef="#br0" timeOffset="110210.8437">19910 13527 0,'0'0'15,"0"-33"-15,0 0 16,0 66 15,0 0-31,33 0 16,-33 0-16,0 0 0,0 0 15,33 0-15,-33 0 0,0 0 16,0 0-16,33 0 0,-33 1 16,0-1-16</inkml:trace>
  <inkml:trace contextRef="#ctx0" brushRef="#br0" timeOffset="110395.8166">20472 13659 0,'0'0'0,"33"0"15,-33 33-15,33-33 0,0 0 16,0 0-16,1 0 0,-1 0 16,33 0-16,-33 0 0,33 0 15,-33 0-15,33 0 0</inkml:trace>
  <inkml:trace contextRef="#ctx0" brushRef="#br0" timeOffset="110639.8014">21431 13130 0,'0'0'0,"0"-33"0,0 66 47,33 0-31,-33 0-16,0 0 0,33 0 15,-33 0-15,33 33 16,-33-32-16,34 32 0,-1-33 16,-33 33-16,33-33 0,-33 0 15,0 0-15</inkml:trace>
  <inkml:trace contextRef="#ctx0" brushRef="#br0" timeOffset="110874.7877">21266 13858 0,'-33'33'16,"66"-33"15,0 0-31,0 0 15,0 0-15,0 0 0,33 0 16,0 0-16,-32 0 0,32-33 16,0 33-16,0 0 0,0 0 15,0-34-15,-33 34 0,33 0 16,-32 0-16,-1 0 0,0 0 16</inkml:trace>
  <inkml:trace contextRef="#ctx0" brushRef="#br0" timeOffset="111294.7617">21530 14221 0,'0'0'0,"-33"33"16,0-33-16,33 34 16,0-1-1,0 0-15,0 0 16,0 0-16,0 0 0,0 0 15,0 0-15,0 33 0,0-33 16,33 0-16,-33 0 16,0 0-16,0-66 31,33 33-31,-33-33 16,0 0-16,34 0 0,-34 0 15,33 0-15,-33 0 0,0 0 16,33 0-16,0 0 15,-33 0-15,33 33 16,0 0-16,0 33 31,-33 0-31,33-33 0,-33 33 16,0 0-16,0 0 0,33 0 16,-33 0-16,0 0 15,33 0-15,-33 0 16,0 0-16</inkml:trace>
  <inkml:trace contextRef="#ctx0" brushRef="#br0" timeOffset="111511.7466">22027 14453 0,'33'33'47,"0"-33"-32,0 0 1,0 0-16,0 0 16,0 0-16,0 0 0,0 0 15</inkml:trace>
  <inkml:trace contextRef="#ctx0" brushRef="#br0" timeOffset="111732.7324">22258 14387 0,'-33'0'0,"0"0"16,33 33 15,0 0-15,0 0-16,0 0 15,0 0-15,0 0 16,0 0-16,0 0 0,33-33 16,-33 33-16,33-33 15</inkml:trace>
  <inkml:trace contextRef="#ctx0" brushRef="#br0" timeOffset="111942.7478">22457 14254 0,'0'0'16,"0"34"-1,0-1 1,0 0-16,0 0 16,33 0-16,-33 0 15,0 0-15,0 0 0,0 0 16,0 0-16,33-33 0,-33 33 15,33-33-15</inkml:trace>
  <inkml:trace contextRef="#ctx0" brushRef="#br0" timeOffset="112372.6928">22258 12998 0,'0'0'0,"0"-33"0,-33 0 0,33-1 15,-33 1-15,33 0 0,0 0 16,33 0-16,0 0 16,0 0-16,0 33 15,0 0-15,0 0 0,0 0 16,1 0-16,-1 0 0,0 0 15,0 33-15,0-33 0,0 33 16,0 33-16,0-33 0,0 34 16,0-1-16,0 33 0,0-33 15,-33 33-15,33 0 0,-33 1 16,0 32-16,33-33 0,-33 33 16,34-32-16,-34-1 0,33 0 15,-33 0-15,33 1 16,-33-1-16,33-33 0,-33 33 15,33-33-15,-33 0 0,0-32 16,0-1-16,0 33 0,0-33 16,0 0-16,-33-33 15,0 33-15,0-33 0,0 0 16,-34 0-16,1 0 0,0 0 16</inkml:trace>
  <inkml:trace contextRef="#ctx0" brushRef="#br0" timeOffset="113051.7519">23581 12700 0,'0'0'0,"-66"-33"15,33 33-15,0 0 0,0 0 16,33-33-16,-33 33 0,-1 0 16,1 0-1,33 33-15,0 0 16,0 0-16,0 0 0,0 33 16,0 0-16,0 34 0,0-34 15,33 33-15,-33 0 0,34 0 16,-34 1-16,0-1 0,33 33 15,-33-33-15,33 34 0,-33-34 16,33 0-16,-33 0 16,33 1-16,-33-1 0,0 0 15,33-33-15,-33 33 0,33 1 16,0-34-16,-33 0 0,33 0 16,-33-33-16,33 33 0,0-33 15,-33 0-15,33 0 0,-33 1 16,33-34-16,0-34 15,1 1-15</inkml:trace>
  <inkml:trace contextRef="#ctx0" brushRef="#br0" timeOffset="113300.7357">24011 13560 0,'0'0'0,"0"-33"0,-33 0 16,33 0-16,0 0 16,0 66-1,0 0 1,0 0-16,0 33 16,33-33-16,-33 0 0,33 0 15,-33 33-15,33-33 16,-33 0-16,0 1 0,0 32 15,33-66-15</inkml:trace>
  <inkml:trace contextRef="#ctx0" brushRef="#br0" timeOffset="113482.7494">24342 13692 0,'0'0'16,"33"0"-16,0 0 15,0 0 1,0 0-16,0 0 16,0 0-16,0 0 0,33 0 15,-33 0-15,0 0 16,34-33-16</inkml:trace>
  <inkml:trace contextRef="#ctx0" brushRef="#br0" timeOffset="113831.7019">25069 13262 0,'0'-33'0,"0"0"16,33 33 0,0 0-1,0 33-15,1-33 16,-34 33-16,33-33 0,0 0 15,-33 33-15,33 0 0,-33 0 16,0 1-16,0-1 16,0 0-16,0 0 0,-33 0 15,33 0-15,-33 0 0,33 0 16,0 0-16,0 0 16,33-33-1,0 0 1,0 0-16,0 0 0,0 0 15,0 0-15,33 0 0,0 0 16,-33 0-16,34 0 16,-34-33-16,0 33 0</inkml:trace>
  <inkml:trace contextRef="#ctx0" brushRef="#br0" timeOffset="114050.7423">25334 13891 0,'0'0'16,"-33"33"-16,33 0 16,33-33-1,0 0-15,0 0 16,0 0-16,33 0 0,-33 0 16,33 0-16,-32 0 0,32 0 15,0 0-15,-33 0 0,0 0 16,33 0-16,-33 0 0,0 0 15</inkml:trace>
  <inkml:trace contextRef="#ctx0" brushRef="#br0" timeOffset="114439.6637">25235 14420 0,'0'0'0,"0"33"0,0 0 0,0 0 15,0 0-15,0 0 0,0 0 16,0 0-16,33 0 16,0-33 15,0-33-31,-33 0 15,33 0-15,-33 0 0,33 0 16,-33 0-16,33 0 16,-33 0-16,33 33 0,-33-33 15,33 33-15,0 0 16,-33 33 0,33-33-16,-33 33 0,0 0 15,0 0-15,0 0 0,33 0 16,-33 0-16,0 0 15,34-33 1</inkml:trace>
  <inkml:trace contextRef="#ctx0" brushRef="#br0" timeOffset="114783.6421">25830 14387 0,'0'33'0,"33"-33"0,0 0 16,-33 33 0,33-33-16,0 0 15,0 0 1,0-33-16,-33 0 16,33 0-16,-33 0 15,0 0 1,-33 33-16,33-34 15,-33 34-15,0 0 16,0 34 0,33-1-16,0 0 15,0 0-15,0 0 0,0 0 16,0 0-16,0 0 16,0 0-16,0 0 0,33 0 15,0-33 1</inkml:trace>
  <inkml:trace contextRef="#ctx0" brushRef="#br0" timeOffset="114991.7297">26227 14321 0,'0'0'0,"0"-33"31,33 33-31,-33 33 16,0 0-1,0 0-15,0 0 0,0 0 16,0 0-16,0 0 16,0 0-16,0 0 0,0 0 15,33-33 1,-33-33-16</inkml:trace>
  <inkml:trace contextRef="#ctx0" brushRef="#br0" timeOffset="115396.7044">26095 12799 0,'0'-33'0,"0"0"16,33 0-16,0 33 15,0-33-15,33 33 16,-33 0-16,0 0 0,0 0 16,0 0-16,0 33 0,0-33 15,0 33-15,-33 0 0,33 33 16,1 0-16,-34 1 0,33-1 16,0 0-16,-33 33 15,0 33-15,0-32 0,0-1 16,33 0-16,-33 33 0,0-32 15,0-1-15,33 33 16,-33-66-16,0 33 0,0 1 16,0-34-16,33 0 0,-33-33 15,0 33-15,0-33 0,0 0 16,0 0-16,-33-33 16,0 0-16,0-33 15,0 0-15</inkml:trace>
  <inkml:trace contextRef="#ctx0" brushRef="#br0" timeOffset="115804.6787">27417 13527 0,'0'0'0,"34"0"0,-34 33 31,33-33-15,0 0-1,-33-33-15,33 33 0</inkml:trace>
  <inkml:trace contextRef="#ctx0" brushRef="#br0" timeOffset="115971.6682">27715 13593 0,'33'0'47,"0"0"-31,0 0-16,0 0 0,0 0 15</inkml:trace>
  <inkml:trace contextRef="#ctx0" brushRef="#br0" timeOffset="116127.6952">27980 13593 0,'0'33'31,"33"-33"-15,0 0-16,0 0 16,0 0-1,0 0 17,-33-33-32</inkml:trace>
  <inkml:trace contextRef="#ctx0" brushRef="#br0" timeOffset="116640.9271">28707 12766 0,'0'0'0,"0"-33"16,0 0 15,-33 33-31,33-33 0,-33 33 16,0-33-16,0 33 31,0 0-31,0 33 16,33 0-1,0 0 1,0 33-16,0-33 0,0 33 16,0 1-16,0-1 0,0 0 15,0 33-15,0 0 0,0-33 16,0 34-16,0-1 0,0 0 16,0 33-16,0-32 0,0-1 15,0-33-15,0 33 16,0-33-16,0 34 0,0-34 15,0 0-15,0 0 0,0 0 16,0 0-16,33-33 0,-33 0 16,0 1-16,0-1 0,33 0 15,0 0 1,0-33-16,0 0 16,-33-33-16,33 0 15,-33 0-15</inkml:trace>
  <inkml:trace contextRef="#ctx0" brushRef="#br0" timeOffset="118123.8334">28939 13064 0,'0'0'0,"0"-33"47,-33 33-47,33 33 31,0 0-15,0 0-16,0 0 0,33 33 16,-33-33-16,0 0 15,0 0-15,0 0 0,33 1 16,-33-1-16,0 0 0,33 0 15,-33 0-15,0 0 32,0-66 15</inkml:trace>
  <inkml:trace contextRef="#ctx0" brushRef="#br0" timeOffset="118490.8524">29336 13428 0,'33'0'32,"-33"33"-1,33-33-31,0 0 16,0 0-16,0 0 0,0 0 15,0 0-15,0 0 16,0 0-16,0 0 0,0 0 15,1 0-15,-1 0 16,0 0 0</inkml:trace>
  <inkml:trace contextRef="#ctx0" brushRef="#br0" timeOffset="119138.7694">30295 13097 0,'33'0'78,"-33"33"-78,33 0 0,-33 0 15,33 0-15,-33 0 16,33 0-16,-33 0 0,0 0 16,33 1-16,-33-1 0,0 0 15,0 0 1,0-66 15,0 0-31,0 0 16,0-1-16,0 1 0,0 0 15,0 0-15,0 0 0,33 0 16,0 0-16,-33 0 16,33 33-1,0 0-15,1 0 16,-34 33-16,33-33 0,0 33 15,0-33-15,-33 33 0,33 0 16,0 0-16,0 0 16,-33 0-1,0 1 17</inkml:trace>
  <inkml:trace contextRef="#ctx0" brushRef="#br0" timeOffset="119426.7514">30493 13527 0,'-33'0'15,"33"33"1,33-33-1,0 0-15,33 0 16,-32 0-16,32 0 16,0 0-16,0 0 0,0 0 15,0 0-15,33 0 0,-32 0 16,-1 0-16,33 0 0,-33 0 16,0 0-16,0 0 0,-33 0 15,34 0-15,-34 33 0,0-33 16,0 0-16,0 0 15</inkml:trace>
  <inkml:trace contextRef="#ctx0" brushRef="#br0" timeOffset="119842.7253">30526 14089 0,'0'0'15,"0"33"-15,0 0 0,0 0 0,0 0 16,0 0-16,0 34 16,0-34-16,0 0 0,0 0 15,0 0 1,33-66 15,-33 0-31,33 0 16,-33 0-16,34 0 0,-1-1 15,0 1-15,0 33 0,-33-33 16,33 0-16,0 33 16,0 0-16,0 0 15,0 0 1,-33 33-16,0 0 15,33-33-15,-33 33 0,0 1 16,33-34-16,-33 33 0,0 0 16,33 0-16</inkml:trace>
  <inkml:trace contextRef="#ctx0" brushRef="#br0" timeOffset="120239.7007">31155 14254 0,'33'0'32,"0"0"-32,0 0 15,0 0-15,0 0 0,0 0 16,0-33-16,0 33 15,0-33-15,0 33 0,-33-33 16,33 33-16,-33-33 0,0 0 16,-33 0-16,0 0 15,0 33 1,0 0 0,0 0-16,0 33 15,33 0-15,-33-33 16,33 33-16,0 0 15,0 33-15,0-33 0,0 1 16,0-1-16,0 0 0,0 0 16,0 0-16,0 0 15,33-33-15,-33 33 0,33-33 16</inkml:trace>
  <inkml:trace contextRef="#ctx0" brushRef="#br0" timeOffset="120488.6898">31717 14089 0,'0'0'0,"0"33"47,0 0-32,33 0-15,-33 0 16,0 0-16,0 1 15,33-1-15,-33 0 0,0 0 16,0 0-16,33 0 16,-33 0-16,33-33 15</inkml:trace>
  <inkml:trace contextRef="#ctx0" brushRef="#br0" timeOffset="121072.7096">31684 12733 0,'0'-33'0,"0"0"16,33 33 0,0 0-16,-33-33 15,33 33-15,0 0 0,0 0 16,0 0-16,0 0 0,0 0 16,1 0-16,-1 0 0,0 0 15,-33 33 1,33-33-16,0 66 0,-33-33 15,33 33-15,-33-33 0,0 34 16,33-1-16,-33 0 16,0 0-16,33 33 0,-33-33 15,0 34-15,0-34 0,33 0 16,-33 33-16,0-33 0,0 33 16,0-32-16,0 32 0,0-33 15,0 33-15,33-33 0,-33 0 16,0 34-16,0-34 0,0 0 15,0 0-15,0 0 0,0 0 16,0-33-16,0 1 16,0-1-16,0 0 0,0 0 15,0 0 1,-33-33 31,0 0-47,0 0 15,0 33-15,0-33 0,0 33 16,-33-33-16,-1 0 0</inkml:trace>
  <inkml:trace contextRef="#ctx0" brushRef="#br0" timeOffset="162878.5979">15180 8467 0,'-33'0'32,"66"0"46,1 0-63,-1 0 1,0 0-16,0 0 16,0 0-1,0 0 1,0 0-1,0 0 32</inkml:trace>
  <inkml:trace contextRef="#ctx0" brushRef="#br0" timeOffset="163383.5463">15313 8202 0,'-33'0'16,"33"33"46,0 0-46,0 0-16,0 0 15,0 0-15,0 1 0,33-1 16,-33 0-16,0 0 0,0 0 16,0 0-16,0 0 0,33 33 15,-33-33-15,0 0 16,0 0-16,0 0 0,0 0 16,0 1-16,33-1 15,-33 0 1,0-66 78</inkml:trace>
  <inkml:trace contextRef="#ctx0" brushRef="#br0" timeOffset="164003.5639">15677 8103 0,'0'0'0,"33"33"63,-33 0-48,0 0-15,0 0 16,0 0-16,0 0 0,33 0 16,-33 0-16,0 1 0,0-1 15,0 0-15,33 0 16,-33 0-16,0 33 0,0-33 15,33 0-15,-33 0 0,0 0 16,0 33-16,0-33 0,33 1 16,-33-1-16,0 0 15,0 0-15,0 0 16,0 0 0,33-33-1,-66-33 95</inkml:trace>
  <inkml:trace contextRef="#ctx0" brushRef="#br0" timeOffset="178427.5233">2778 16404 0,'0'-33'0,"0"0"16,0 0 0,0 0 15,0 66 16,0 0-47,0 0 15,0 0-15,0 0 0,0 33 16,33 1-16,-33-34 0,33 33 16,-33 0-16,0 0 0,33-33 15,-33 33-15,33-33 0,-33 33 16,0-32-16,0-1 0,0 0 16,33 0-16,-66-66 31,0 0-16,0 0-15</inkml:trace>
  <inkml:trace contextRef="#ctx0" brushRef="#br0" timeOffset="178673.1393">2051 16272 0,'0'0'16,"-34"-33"-16,1 0 0,0 33 15,33-33-15,33 33 16,0 0-16,1-33 0,32 33 16,0-33-16,33 33 0,-33-34 15,66 34-15,-32-33 0,-1 33 16,0-33-16,0 33 16,1 0-16,-1 0 0,-33-33 15,33 33-15,-33 0 0,-33 0 16,0 33-16,1-33 0,-1 33 15</inkml:trace>
  <inkml:trace contextRef="#ctx0" brushRef="#br0" timeOffset="179798.836">3109 16239 0,'0'0'0,"0"33"15,33 0-15,-33 33 16,33-33-16,-33 33 0,33 0 16,-33 1-16,33-1 0,-33 33 15,33-33-15,-33 0 0,33 0 16,-33 1-16,33-1 0,-33-33 16,33 0-16,-33 0 0,34 0 15,-1-33 1,-33-33-1,0-33-15,0 33 16,33-33-16,-33-1 0,33 1 16,-33 33-16,0-33 0,0 33 15,0 0-15,33 0 16,0 33 0,0 33-16,-33 0 15,33-33-15,-33 33 0,33 0 16,0 0-16,0 0 0,0 0 15,0 0-15,0 0 0,1-33 16,-1 34-16,0-34 0,33 0 16,-33 0-16,0 0 0,0 0 15,0 0-15,0-34 0,0 34 16,0-33-16,-33 0 16,0 0-16,0 0 0,0 0 15,-33 0-15,0 0 0,0 0 16,0 0-16,0 33 15,0 33-15,33 0 16,-33 0-16,33 0 0,0 0 16,0 0-16,0 33 0,33-33 15,-33 34-15,33-34 0,0 33 16,-33-33-16,33 0 0,0-33 16,0 33-16,0-33 15,0 0-15,0 0 0,1 0 16,-1-33-16,0 0 0,-33 0 15,33 0-15,-33 0 0,33-33 16,-33 32-16,0 1 0,33 0 16,-33 0-16,0 0 0,33 0 15,-33 0-15,33 33 16,0 0-16,0 0 16,0 0-16,-33 33 0,33-33 15,0 33-15,0-33 0,-33 33 16,34 0-16,-34 0 15,0 0-15,0 1 0,0-1 16,0 0-16,-34 0 16,1-33-16,0 0 0,0 0 15,0 0-15,0-33 0,0 0 16,33 0-16,0-34 16,0 34-16,0 0 0,0 0 15,33 0-15,0 0 0,0 33 16,0-33-16,0 0 15,0 33-15,1 0 0,-1 0 0,0 0 16,0 0-16,0 0 0,0 0 16,0 0-16,0 0 15,0 0 1,0 0-16,0 0 16,0 0-16,-33-33 15,0 0-15,33 33 16,-33-33-16,0 0 0,-33 33 15,0 0 1,0 0 0,0 0-16,0 33 0,33 0 15,0 0-15,-33 0 0,33 0 0,0 0 16,0 0-16,33-33 0,0 33 16,0 0-16,0 0 0,0-33 15,34 0-15,-1 0 16,0 0-16,0 0 0,0-33 15,33 33-15</inkml:trace>
  <inkml:trace contextRef="#ctx0" brushRef="#br0" timeOffset="180884.7685">7474 16801 0,'0'0'0,"34"0"0,-1 0 16,0 0-16,-33-33 16,33 33-16,-33-33 0,0 0 15,0 0-15,0 0 16,0 0-16,-33 33 15,0-33-15,0 33 0,-1 0 16,1 0-16,0 0 0,-33 33 16,33-33-16,0 33 0,0 0 15,0-33-15,0 33 0,33 0 16,-33 0-16,33 0 16,0 0-16,33-33 0,-33 33 15,33-33-15,0 0 0,0 0 16,0-33-16,33 33 0,-33-33 15,0 0-15,0 0 0,1 0 16,-1 0-16,0 0 16,0 0-16,-33 0 15,33 66 1,-33 0 0,33-33-16,-33 33 0,0 0 15,33 0-15,-33 0 16,33 0-16,-33 0 0,33-33 15,-33 33-15,33-33 0,-33 33 16,33-33-16,0 0 16,-33-33-16,0 0 15,0 0-15,33 0 16,-33 0-16,0 0 0,0 0 16,0-33-16,0 33 0,34-1 15,-34 1-15,33 0 0,0 0 16,0 0-16,0 33 15,0 0-15,0 0 16,33 0-16,-33 0 0,0 33 16,0-33-16,0 33 0,0 0 15,1 0-15,-1 1 0,-33-1 16,33 0-16,-33 0 0,0 0 16,0 0-16,0 0 0,0 0 15,0 0-15,-33-33 0,0 33 16,-1-33-16,1-33 15,33 0-15,0 0 16,0 0-16,0 0 0,0-33 16,0 33-16,33 0 0,-33-1 15,34-32-15,-1 66 16,0-33-16,0 0 0,0 33 16,0 0-16,0 0 15,0 0-15,0 33 0,0 0 16,0-33-16,-33 33 15,33-33-15,-33 33 0,33-33 16,0 34-16,1-34 16,-1 0-16,0 0 15,-33-34 1,0 1-16,0 0 16,-33 33-16,0 0 15,-1 0-15,1 0 16,0 0-16,0 0 0,0 33 15,0 0-15,33 1 0,-33 32 16,33-33-16,0 0 0,0 0 16,0 0-16,33 0 0,0 0 15,0-33-15,33 33 0,1-33 16,-1 0-16,33 0 0,-33-33 16,33 33-16,0-33 0</inkml:trace>
  <inkml:trace contextRef="#ctx0" brushRef="#br0" timeOffset="181502.7289">11906 16933 0,'0'0'0,"-33"33"0,0 0 16,0-33-16,0 0 15,0-33-15,0 0 16,33 0-16,-33 0 0,33 0 15,0-33-15,0 33 0,0-33 16,0 33-16,0-33 0,33 32 16,-33 1-16,33 0 0,0 0 15,0 0-15,0 33 0,0 0 16,0 0-16,0 33 0,0 0 16,0 0-16,1 0 0,-1 1 15,0 32-15,0-33 16,0 33-16,-33-33 0,33 33 15,-33-33-15,0 0 0,0 0 16,0 0-16,0-66 31,0 0-31,-33 0 0,33 0 16,0-33-16,0 33 0,0-33 16,0 0-16,0 33 0,0-1 15,0 1-15,0 0 0,33 33 16,0 0-16,0 0 15,0 33-15,0 0 0,0 1 16,0 32-16,0-33 0,0 0 16,1 33-16,-1-33 0,-33 0 15,33 0-15,0 0 0,0 0 16,0 0-16,0-33 16</inkml:trace>
  <inkml:trace contextRef="#ctx0" brushRef="#br0" timeOffset="181691.7448">12766 16669 0,'33'0'16,"0"0"-16,0 0 0,0 0 15,1 0-15,-1 0 0,33 0 16,-33 0-16,33 0 0,-33-33 15,33 33-15,-33-33 0,0 33 16,0-33-16</inkml:trace>
  <inkml:trace contextRef="#ctx0" brushRef="#br0" timeOffset="181918.7037">13031 16437 0,'-33'0'15,"33"33"17,0 0-17,0 0-15,33 34 0,-33-34 16,33 0-16,-33 0 0,33 33 16,0-33-16,-33 0 0,33 33 15,-33-33-15,33 0 0,0 0 16,0 1-16,0-34 15</inkml:trace>
  <inkml:trace contextRef="#ctx0" brushRef="#br0" timeOffset="182353.6752">13692 16437 0,'0'-33'0,"0"0"16,0 0-16,0 0 15,33 33 1,0 0-16,0 0 16,0 0-16,1 0 0,-1 0 15,0 0-15,33 33 16,-33 0-16,0 0 0,0 0 16,0 0-16,0 33 0,0-32 15,-33 32-15,0-33 0,0 33 16,0-33-16,-33 33 0,33-33 15,-33 0-15,0 0 0,0 0 16,0-33-16,0 0 16,0 0-16,0 0 0,33-33 15,-33 0-15,33 0 0,0 0 16,0 0-16,33 0 0,0-33 16,0 33-16,0 33 0,0-33 15,0 33-15,0 0 16,0 0-16,-33 33 0,33-33 15,0 33-15,0 0 0,-33 0 0,34 0 16,-1 0-16,0 0 16,-33 0-16,33 0 0,0 0 15,-33 0-15,33 1 0</inkml:trace>
  <inkml:trace contextRef="#ctx0" brushRef="#br0" timeOffset="182838.6955">15776 16007 0,'0'0'15,"0"33"-15,0 0 16,0 1-16,0-1 0,0 0 16,0 33-16,33 0 0,-33 0 15,33 0-15,0 0 16,-33 1-16,33-1 0,0 0 15,0-33-15,0 33 0,0-33 16,0 0-16,1 0 0,-1 0 16,0-33-16</inkml:trace>
  <inkml:trace contextRef="#ctx0" brushRef="#br0" timeOffset="184067.5673">16305 16437 0,'0'33'16,"33"-33"-16,-33 33 0,33-33 16,0 0-16,0 0 0,0 0 15,0 0-15,34-33 16,-34 33-16,0-33 15,0 33-15,-33-33 0,33 33 16,-33-33-16,0 0 16,-33 33-16,0 0 15,-33 0-15,32 0 0,1 0 16,0 0-16,0 33 16,0 0-16,0-33 0,33 33 15,0 0-15,0 0 16,0 0-16,0 1 0,33-1 15,-33 0-15,33 0 0,0-33 16,0 0-16,0 0 0,1 0 16,-1 0-16,0 0 0,0 0 15,0 0-15,-33-33 0,33 33 16,0-33-16,-33 0 0,33-1 16,-33 1-16,33 0 0,-33 0 15,33 0-15,0 0 0,-33 0 16,33 33-16,0 0 0,0 0 15,1 0-15,-1 0 16,0 0-16,0 33 16,-33 0-16,33-33 0,0 33 15,0 33-15,-33-33 0,33 1 0,-33-1 16,0 0-16,0 0 0,0 0 16,-33-33 15,33-33-31,0 0 15,0 0-15,0 0 0,0-1 16,33 1-16,0-33 0,-33 33 16,33 0-16,0 0 0,0 33 15,0-33-15,0 33 16,1 0-16,-1 0 16,0 33-16,-33 0 15,33 0-15,-33 0 16,0 0-16,0 0 15,33-33-15,-33 33 0,0 1 16,0-68 15,0 1-31,33 33 0,-33-33 16,0 0-16,33 33 0,-33-33 16,0 0-16,33 33 0,-33-33 15,33 33 16,-33 33-15,0 0-16,33 0 16,-33 0-16,0 0 15,33-33-15,-33 33 16,33-33-16,0 0 16,1 0-16,-34-33 15,33 33-15,0-33 0,0 0 16,0 0-16,0 0 15,-33 0 1,33 33 0,0 33 15,0 0-31,0 0 16,0 0-1,0-33-15,0 33 0,34-33 16,-34 0-16,0 33 15,0-33-15,-33-33 16</inkml:trace>
  <inkml:trace contextRef="#ctx0" brushRef="#br0" timeOffset="184425.5453">15412 16305 0,'0'33'0,"33"-33"47,0 0-31,0 0-16,0 0 0,0 0 16,33 0-16,1 0 0,-1 0 15,-33-33-15,33 33 0,0-33 16,0 33-16,-33 0 15,34-33-15</inkml:trace>
  <inkml:trace contextRef="#ctx0" brushRef="#br0" timeOffset="184906.5243">19811 16371 0,'0'33'31,"33"-33"-31,-33 33 0,33 0 16,0 0-16,-33 0 0,33 1 15,-33-1-15,33 0 0,-33 0 16,33 0-16,-33 0 0,33-33 16,-33 33-16</inkml:trace>
  <inkml:trace contextRef="#ctx0" brushRef="#br0" timeOffset="185063.5047">19778 16073 0,'0'0'0,"0"-33"16,-33 0-16,33 0 15,33 66 16,-33 0-15,33 0-16</inkml:trace>
  <inkml:trace contextRef="#ctx0" brushRef="#br0" timeOffset="185432.4825">20208 16338 0,'0'0'16,"33"0"-16,-33 33 0,33 0 0,0 0 16,0 0-16,-33 0 15,33 0-15,0 1 0,-33-1 16,33 0-16,-33 0 0,33 0 16,-33 0-1,33-33-15,-33-33 31,0 0-31,0 0 0,0 0 16,33-34-16,-33 34 0,33 0 16,0 0-16,-33-33 0,34 33 15,-1 0-15,0 33 0,0-33 16,0 33-16,0 0 0,0 0 16,0 0-16,0 33 0,-33 0 15,33-33-15,0 33 0,0 0 16,-33 0-16,33 0 0,-33 0 15,33 0-15,1 1 16</inkml:trace>
  <inkml:trace contextRef="#ctx0" brushRef="#br0" timeOffset="186030.7746">23383 16570 0,'33'0'0,"-33"-34"16,0 1-16,0 0 15,0 0-15,0 0 16,0 0-16,-33 0 0,33 0 16,-34-33-16,1 33 0,0 0 15,0 0-15,-33 0 0,33 33 16,-33 0-16,33 0 16,-33 0-16,0 33 0,32 0 15,-32 0-15,33 0 0,0 33 16,0 0-16,0-33 0,33 33 15,0 0-15,0-32 0,33 32 16,0-33-16,0 0 0,0 0 16,33 0-16,1-33 0,-1 0 15,-33 0-15,33-33 0,0 0 16,0 0-16,0 0 0,-33 0 16,1-34-16,-1 34 15,0 0-15,0 0 0,-33 0 16,0 0-16,0 0 0,33 66 47,-33 0-47,33 0 0,-33 0 15,33 0-15,0 0 0,0 34 16,0-1-16,33-33 16,-33 0-16,0 0 0,1 0 15,-1-33-15,0 0 16</inkml:trace>
  <inkml:trace contextRef="#ctx0" brushRef="#br0" timeOffset="186426.7654">24011 16570 0,'0'0'0,"33"0"15,0 0 16,-33 33-31,33 0 16,-33 0-16,33 0 0,-33 0 16,0 0-16,33 0 0,0 0 15,-33 0-15,0 0 16,33-33 0,1-33 15,-34 0-31,0 0 0,33 0 15,-33 0-15,33-33 0,-33 33 16,33 0-16,-33 0 16,0-1-16,33 34 0,0 0 15,0 0-15,-33 34 16,33-34-16,0 33 0,-33 0 16,33 0-16,-33 0 0,33 0 15,-33 0-15,0 0 0,33-33 16,0 33-16,0 0 15</inkml:trace>
  <inkml:trace contextRef="#ctx0" brushRef="#br0" timeOffset="186806.7289">24838 16636 0,'0'33'15,"33"-33"-15,0 33 16,0-33 0,0 33-16,0-33 0,33 0 15,-33 0-15,33 0 0,-32-33 16,32 33-16,-33-33 0,33 33 16,-33-33-16,0 0 0,0 33 15,-33-33-15,0-1 16,0 1-16,-33 33 15,0-33-15,0 33 0,0 0 16,0 0-16,0 0 16,0 0-16,33 33 0,-33-33 15,33 33-15,0 1 0,0-1 16,0 0-16,0 33 0,0-33 16,33 0-16,-33 0 0,33 0 15,0 0 1,0 0-16,-33 0 0,33-33 15,0 0-15</inkml:trace>
  <inkml:trace contextRef="#ctx0" brushRef="#br0" timeOffset="187099.7255">25962 16404 0,'33'0'15,"0"33"17,-33 0-17,33 0-15,-33 0 0,0 1 16,34-1-16,-34 33 0,0-33 15,0 33-15,33-33 0,-33 0 16,0 33-16,0-33 0,33 33 16,-33-32-16,0-1 0,0 33 15,0-33-15</inkml:trace>
  <inkml:trace contextRef="#ctx0" brushRef="#br0" timeOffset="196306.9353">9161 1951 0,'-33'-33'0,"66"66"0,-99-66 15,66 0-15,-33 33 16,0-33-16,0 0 16,0 33-16,0 0 15,33-33-15,-33 33 0,0-33 16,-1 33-16,1-33 16,0 33-16,0 0 0,33-33 15,-33 33-15,0-33 0,0 33 16,0 0-16,0 0 0,0 0 15,-33 0-15,33 0 0,0 0 16,-34 0-16,34 0 0,-33 0 16,0 0-16,33 0 0,-33 0 0,33 0 15,-33 0-15,-1 0 16,34 0-16,-33 0 0,33 0 0,-33 0 16,33 0-16,-33 33 15,33-33-15,-33 0 0,32 33 16,-32-33-16,33 33 0,-33-33 15,0 33-15,33 0 0,-33-33 16,33 33-16,-33 0 0,32 0 16,1-33-16,0 33 0,0 0 15,0-33-15,0 33 0,0 1 16,0-1-16,0 0 16,0 0-1,0 0-15,33 0 0,-33 0 16,33 0-16,0 0 0,-33 33 15,33-33-15,-33 0 0,33 0 16,0 1-16,0 32 0,-34-33 16,34 0-16,0 0 0,0 0 15,0 0-15,0 0 0,0 0 16,0 0-16,0 0 0,0 0 16,0 0-16,0 1 0,0-1 0,34 33 15,-34-33-15,33 0 0,0 33 16,0 0-16,0 0 0,0-33 15,33 34-15,-33-1 16,33-33-16,0 0 0,1 0 16,-34 33-16,66-33 0,-33 0 15,0-33-15,0 33 0,0 0 16,34-33-16,-34 0 0,33 0 16,-33 33-16,33-33 0,1 0 15,-1 0-15,-33 0 0,33 0 16,-33 0-16,34 0 0,-34 0 0,33 0 15,-33 0-15,0-33 0,0 33 16,0-33-16,1 33 0,-1-33 16,0 33-16,0-33 0,-33 0 15,33 0-15,-33 0 16,33-33-16,-32 33 0,-1 0 0,0-33 16,0 32-16,0 1 15,0-33-15,0 33 0,-33-33 0,33 33 16,-33-33-16,33 0 0,-33 33 15,33-34-15,-33 1 0,33 33 16,-33-33-16,0 0 0,0 0 16,0 0-16,0-1 0,0 1 15,0 0-15,0 0 0,0 0 16,0 0-16,-33 33 0,33-33 16,-33-1-16,0 1 0,-33 0 15,33 33-15,0-33 16,-33 33-16,33 0 0,-34-33 15,34 33-15,-33 33 0,0-34 16</inkml:trace>
  <inkml:trace contextRef="#ctx0" brushRef="#br0" timeOffset="197827.8144">10550 10087 0,'0'0'0,"-33"-33"16,0 0 0,0 33-1,33-33-15,-33 33 0,33-33 16,-33 33-16,0-33 0,33 0 16,-33 33-16,0-33 0,0 33 15,33-33-15,-33 33 0,-1 0 16,1-33-16,-33 33 0,33-33 15,0 33-15,0 0 0,-33 0 16,33-34-16,-33 34 0,33 0 16,-34 0-16,34 0 0,-33 0 15,0 0-15,33 0 16,-33 0-16,0 0 0,33 0 16,-34 0-16,34 34 0,-33-34 15,0 33-15,33-33 0,-33 0 16,33 33-16,-33-33 0,33 33 15,0-33-15,-1 0 0,1 0 16,0 33-16,0-33 0,0 33 16,0-33-16,0 33 0,0-33 15,-33 33-15,33 0 0,0 0 16,-33 0-16,32 0 0,-32 0 16,33 0-16,-33 1 0,33-1 15,-33 0-15,33 0 0,0 0 16,-33-33-16,33 33 0,-1 0 15,1 0-15,0-33 0,0 33 16,0 0-16,0-33 0,0 33 16,0 0-16,0 0 15,33 0-15,-33 1 0,33-1 16,0 0-16,0 0 0,0 0 16,0 0-16,0 33 0,0-33 15,0 0-15,33 0 0,-33 33 16,33-32-16,-33-1 0,33 0 15,0 0-15,-33 0 16,33 0-16,0 0 0,0 0 16,0 0-16,0 0 0,34 0 15,-34 0-15,33 0 0,-33-33 16,33 33-16,0 1 0,0-34 16,0 33-16,34-33 0,-34 0 15,0 0-15,33 0 0,-33 0 16,34 0-16,-1 0 0,-33 0 15,33 0-15,-33 0 0,33-33 16,-32-1-16,-1 34 0,0-33 16,33 0-16,-33 33 0,0-33 15,1 0-15,-34 0 0,33 0 16,0 0-16,0 0 0,0 0 16,-33 0-16,33 0 0,-32 33 15,32-33-15,-33 0 0,33-1 16,-33 34-16,0-33 0,0 0 15,0 0-15,0 0 0,0 0 16,0 0-16,0 0 0,1 0 16,-1 0-16,0 0 0,-33-33 15,33 32-15,-33-32 0,33 33 16,-33-33-16,0 0 0,0 0 16,0 0-16,0 0 0,0-1 15,-33 1-15,0 0 16,-33 0-16,32 0 0,-32 33 15,0-33-15,0 33 0,33-1 16,-33 1-16,-33 0 0,32 33 16,-32-33-16</inkml:trace>
  <inkml:trace contextRef="#ctx0" brushRef="#br0" timeOffset="200839.6258">15511 11741 0,'33'33'47,"0"-33"-31,0 0-1,0 0-15,1 0 0,-1 0 16,0 0-16,0 0 0,0 0 15,0 0-15,33 0 0,-33-33 16,0 33-16,33 0 0,-33 0 16,34 0-16,-34 0 0,33 0 15,0-33-15,-33 33 0,33 0 16,0 0-16,0 0 0,1 0 16,-1 0-16,0-33 0,0 33 15,0 0-15,0 0 0,0 0 16,1 0-16,-1 0 0,0 0 15,0 0-15,-33 0 0,33 0 16,0 0-16,-33 0 0,34 0 16,-34 0-16,0 0 0,0 0 15,33 0-15,-33 0 0,0 0 16,0 0-16,0 0 0,0 0 16,0 0-16,1 0 15,-1 0 1,-66 0 31,-1-33-32</inkml:trace>
  <inkml:trace contextRef="#ctx0" brushRef="#br0" timeOffset="201903.5579">13295 3870 0,'0'33'15,"33"-33"1,0 0 0,-33 33-16,34-33 0,32 0 15,-33 33-15,0-33 0,33 33 16,-33-33-16,33 0 0,-33 0 15,33 33-15,1-33 0,-1 0 16,-33 0-16,33 0 0,0 0 16,0 0-16,-33 0 0,0 0 0,34 0 15,-34 0-15,0 0 0,0 0 16,0 0-16,0 0 0,0 0 16,0 0-16,-33 33 156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0.29586" units="1/cm"/>
          <inkml:channelProperty channel="Y" name="resolution" value="28.44444" units="1/cm"/>
          <inkml:channelProperty channel="T" name="resolution" value="1" units="1/dev"/>
        </inkml:channelProperties>
      </inkml:inkSource>
      <inkml:timestamp xml:id="ts0" timeString="2020-11-11T09:50:28.43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6813 2679 0,'0'0'0,"33"0"16,-33-33-1,-33 33 64,33 33-64,0 0 1,0 0-16,0 0 15,33 33-15,-33-33 0,33 0 16,-33 34-16,0-34 0,0 33 16,0 0-16,33-33 0,-33 33 15,0 0-15,33 0 0,-33-32 16,0 32-16,0-33 0,0 33 16,0-33-16,0 0 0,33 0 15,-33 0-15,0-66 94,0 0-94</inkml:trace>
  <inkml:trace contextRef="#ctx0" brushRef="#br0" timeOffset="387.9757">8434 3307 0,'0'33'16,"33"-33"31,0 0-32,0 0-15,0 0 16,0 0-16,0 0 16,0 33-16,0-33 0,0 0 15,0 0 1,0 0 0</inkml:trace>
  <inkml:trace contextRef="#ctx0" brushRef="#br0" timeOffset="763.9518">9757 2646 0,'0'0'0,"0"-33"16,0 0 15,0 66 1,0 0-17,33 0-15,-33 0 0,33 0 16,-33 0-16,33 33 0,-33-33 15,0 33-15,33-32 0,-33-1 16,33 0-16,-33 33 0,33-33 16,-33 0-16,33 0 0,-33 0 15,0 0 1,-33-33 0</inkml:trace>
  <inkml:trace contextRef="#ctx0" brushRef="#br0" timeOffset="1036.336">9492 3373 0,'0'0'0,"0"34"16,0-1-1,33-33-15,0 0 16,0 0-16,33 0 0,0 0 15,1 0-15,32 0 0,0 0 16,0 0-16,0 0 0,34 0 16,-34 0-16,33-33 0,-33 33 15,34 0-15,-34 0 0,0 0 16,0 0-16,1 0 0,-1 0 16,-33 0-16,0 0 0,-33 0 15,0 0-15,-33 33 16</inkml:trace>
  <inkml:trace contextRef="#ctx0" brushRef="#br0" timeOffset="1491.2652">9955 4002 0,'0'0'15,"-33"0"-15,33 33 32,0 0-1,0 0-31,0 0 16,0 0-16,0 0 0,0 0 15,0 0-15,0 0 0,0 1 16,0-1-16,33-33 15,-33-33 1,33-34 0,-33 34-16,33 0 15,0-33-15,-33 33 16,33 0-16,-33 0 0,33 0 16,0 0-16,0 33 15,1 33 1,-1 0-16,-33 0 15,33 0-15,-33 0 0,33 0 16,-33 0-16,33 0 0,0 0 16,-33 0-16,33 1 15,0-34 1</inkml:trace>
  <inkml:trace contextRef="#ctx0" brushRef="#br0" timeOffset="1696.2362">10583 4134 0,'33'0'15,"0"0"1,1 0-16,-1 0 16,0 33-16,0-33 0,0 0 15,0 0-15,0 0 0,0-33 16,0 33-16,0-33 0,0 33 15,0 0-15,-33-33 16,33 33-16,-33-33 0</inkml:trace>
  <inkml:trace contextRef="#ctx0" brushRef="#br0" timeOffset="1911.2228">10947 3936 0,'0'0'0,"-33"0"16,0 0-16,0 0 31,33 33 0,0 0-31,0 0 16,0 0-16,33 0 0,-33 0 15,0 0-15,33 0 16,-33 0-16,0 0 0,0 0 16,0 1-16,0-1 15,33-33 1</inkml:trace>
  <inkml:trace contextRef="#ctx0" brushRef="#br0" timeOffset="2159.2068">11344 3836 0,'0'0'0,"0"-33"0,33 33 31,-33 33-16,0 1-15,0-1 16,33 0-16,-33 0 0,33 33 16,-33-33-16,0 0 0,33 33 15,-33-33-15,0 0 0,33 0 16,-33 0-16,0 1 16,33-34-1,-33-34-15,34 1 16</inkml:trace>
  <inkml:trace contextRef="#ctx0" brushRef="#br0" timeOffset="2891.1759">15710 2613 0,'0'-33'0,"0"66"47,0 0-32,0 0 1,33 0-16,-33 33 0,0-33 15,33 33-15,-33-33 0,0 0 16,33 1-16,-33-1 0,0 0 16,0 0-16,0 0 0,0 0 15,33-33 1,0 0 0,0-33-1</inkml:trace>
  <inkml:trace contextRef="#ctx0" brushRef="#br0" timeOffset="3119.1468">16735 2943 0,'0'0'0,"33"0"0,0 34 0,0-34 31,0 0-31,0 0 15,0 0-15,0 0 16,34 0-16,-34 0 0,0 0 16,33 0-16,-33 0 0,33 0 15,0 0-15,-33 0 0,33 0 16,-33 0-16</inkml:trace>
  <inkml:trace contextRef="#ctx0" brushRef="#br0" timeOffset="3459.1277">18752 2315 0,'0'0'0,"33"-33"15,-33 0-15,33 33 0,-33-33 16,0 0-16,0 66 62,0 0-62,0 0 16,34 0-16,-34 33 0,33-33 16,-33 33-16,33-32 0,-33 32 15,33-33-15,-33 0 0,33 33 16,-33-33-16,0 0 0,33 0 15,-33 0-15,0 0 0,0 0 16</inkml:trace>
  <inkml:trace contextRef="#ctx0" brushRef="#br0" timeOffset="3741.1334">18587 2910 0,'0'0'0,"-33"33"0,0-33 0,0 0 16,33 34-16,33-34 15,0 0 1,0 0-16,33 0 0,0 0 16,0 0-16,1 33 0,-1-33 15,0 0-15,0 0 0,33 0 16,-33 33-16,1-33 0,-1 0 15,0 0-15,0 0 0,-33 0 16,33 0-16,-33 0 0,0 0 16,0 0-16,0 0 0,1 0 15</inkml:trace>
  <inkml:trace contextRef="#ctx0" brushRef="#br0" timeOffset="4241.0778">18984 3473 0,'0'33'16,"0"0"-1,0 0 1,0 0-16,0 0 15,0 0-15,0 0 0,0 0 16,0 0-16,0 0 0,33 0 16,-33 1-16,0-1 15,0 0-15,33-33 16,-33-33 0,0 0-1,33-1 1,-33 1-16,33 0 0,0 0 15,-33 0-15,33-33 0,0 33 16,0 0-16,1 0 0,-1 0 16,0 0-16,0 33 15,0 0 1,0 33-16,-33 0 16,33 0-16,0 0 0,-33 0 15,33 0-15,-33 0 0,33 0 16,-33 0-16,0 0 0,0 0 15,33-33-15,-33 34 0,0-1 16,33-33-16,-33 33 16,-33-33-1,33-33 1</inkml:trace>
  <inkml:trace contextRef="#ctx0" brushRef="#br0" timeOffset="8139.5486">12733 2679 0,'0'33'79,"33"0"-33,0 0-30,0-33-16,0 33 0,0-33 16,1 33-16,-1-33 0,0 33 15,33-33-15,-33 33 0,33 0 16,0-33-16,-33 34 0,33-1 16,-33-33-16,1 33 0,32-33 15,-33 33-15,0-33 0,0 33 16,0-33-16,0 0 0,-33 33 15,33-33-15,-33 33 188,-33-33-188,33 33 16,-33-33-16,0 33 0,0 0 15,0-33-15,0 33 0,0 0 16,0 0-16,-34-33 0,34 34 15,0-1-15,-33 0 16,33 0-16,0 0 0,0 0 16,-33 0-16,66 0 0,-33 0 15,0 0-15,0-33 0,33 33 16,-34-33-16,34 33 0,-33-33 31,33 33-15,33-33 78</inkml:trace>
  <inkml:trace contextRef="#ctx0" brushRef="#br0" timeOffset="35607.5748">18058 4233 0</inkml:trace>
  <inkml:trace contextRef="#ctx0" brushRef="#br0" timeOffset="47403.876">6813 5788 0,'0'-33'15,"0"66"64,0 0-79,0 0 15,0 0-15,0 33 0,0-33 16,33 33-16,-33-33 0,33 34 15,-33-34-15,0 33 0,33-33 16,-33 33-16,33-33 0,-33 0 16,33 0-16,-33 0 0,0 0 15,33 0-15,-33-66 47</inkml:trace>
  <inkml:trace contextRef="#ctx0" brushRef="#br0" timeOffset="47658.9276">7474 6185 0,'34'0'0,"-1"0"46,0 0-30,0 0-16,0 0 0,33 0 16,-33 0-16,0 0 0,0 0 15,0 0-15,0 0 0,34 0 16,-34 0-16,0 0 0,0 0 16,0 0-16,0 0 0,0 0 15</inkml:trace>
  <inkml:trace contextRef="#ctx0" brushRef="#br0" timeOffset="48392.9637">10220 5655 0,'0'0'0,"0"-33"16,-34 33-16,34-33 15,0 0-15,34 0 16,-1 0-16,0 33 16,0 0-16,0 0 15,33 0-15,-33 0 16,0 33-16,0 0 0,0 0 0,0 0 15,-33 0-15,33 1 0,-33-1 16,0 0-16,0 0 16,0 0-16,0 0 0,-33 0 15,0 0-15,0-33 0,33 33 16,-33-33-16,0 33 0,0-33 16,33 33-16,0 0 31,33-33-16,0 0-15,0 0 0,33 0 16,0 0-16,34 0 0,-34 0 16,33 0-16,-33-33 0,33 33 15,-32-33-15,-1 33 0,0 0 16,-33-33-16,33 33 16</inkml:trace>
  <inkml:trace contextRef="#ctx0" brushRef="#br0" timeOffset="48639.8876">10021 6416 0,'66'0'15,"0"0"-15,1 0 0,-1 0 16,33-33-16,0 33 15,0 0-15,1-33 0,-1 33 16,0-33-16,0 33 0,0 0 16,1 0-16,-1 0 0,-33-33 15,0 33-15,0 0 0,0 0 16,-32-33-16,-1 33 0</inkml:trace>
  <inkml:trace contextRef="#ctx0" brushRef="#br0" timeOffset="49037.6433">10550 6681 0,'0'33'0,"0"0"15,0 0 1,0 0-16,33 0 15,0 0-15,-33 0 16,33-33-16,-33 33 16,0 0-16,34-33 15,-1-33 32,-33 0-47,33 33 16,-33-33-16,33 0 0,-33 0 15,33 0-15,0 0 16,0 33 0,0 33-16,0 0 15,-33 0-15,33 0 16,-33 0-16,33 0 16,-33 0-16,33-33 0,-33 33 15,33-33-15,0 0 16</inkml:trace>
  <inkml:trace contextRef="#ctx0" brushRef="#br0" timeOffset="49380.6826">11212 6879 0,'33'0'16,"0"0"-1,0 0 1,0 0-16,0 0 15,0-33-15,0 33 16,0 0 0,-33-33-16,0 0 15,0 0-15,0 0 16,-33 0 0,0 33-16,0 0 15,0 0 1,0 33-16,33 0 15,0 0-15,0 0 16,0 0-16,0 0 16,0 0-16,33 0 0,0-33 15,-33 33-15,33 0 0,0 1 16</inkml:trace>
  <inkml:trace contextRef="#ctx0" brushRef="#br0" timeOffset="49608.6082">11675 6681 0,'0'0'0,"0"-33"0,0 0 16,33 33-16,-33 33 16,33 0-1,-33 0-15,0 0 16,33 0-16,-33 0 15,0 33-15,33-33 0,-33 0 16,0 0-16,0 0 16,33-33-16,-33 34 0,33-34 15</inkml:trace>
  <inkml:trace contextRef="#ctx0" brushRef="#br0" timeOffset="50201.5976">13395 5622 0,'33'0'16,"-33"33"-16,33 1 15,0-34-15,-33 33 0,33 0 16,33-33-16,-33 33 0,0-33 16,33 33-16,0-33 0,-33 33 15,34-33-15,-1 0 0,-33 0 16,0 33-16,0-33 15,0 0-15,0 0 0,0 0 16,-33 33-16,0 0 16,0 0-16,-33 0 15,0 0-15,0 0 16,-33 0-16,33 1 0,0-1 16,-33 0-16,32 0 0,-32-33 15,33 33-15,0 0 0,0 0 16,0-33-16,33 33 0,-33-33 15,33 33-15</inkml:trace>
  <inkml:trace contextRef="#ctx0" brushRef="#br0" timeOffset="50751.5365">15776 5259 0,'33'0'62,"-33"33"-62,0 0 0,0 0 16,33 0-16,-33 33 0,33-33 15,-33 33-15,33-33 0,-33 33 16,0-32-16,33 32 0,-33-33 16,33 0-16,-33 0 0,33 0 15,-33 0-15,33-33 0,-33 33 16,33-33-16</inkml:trace>
  <inkml:trace contextRef="#ctx0" brushRef="#br0" timeOffset="50955.5505">16735 5655 0,'0'0'0,"33"0"0,0 0 0,0 0 16,0 34-1,0-34-15,0 0 16,33 0-16,-32 0 15,32 0-15,-33 0 0,33 0 16,0-34-16,-33 34 0,33-33 16</inkml:trace>
  <inkml:trace contextRef="#ctx0" brushRef="#br0" timeOffset="51395.4972">18190 5126 0,'0'-33'16,"33"33"-16,-33-33 0,0 0 15,0 0-15,33 33 0,0-33 16,-33 0-16,33 33 0,0 0 16,1 0-16,-1 0 0,0 0 15,0 0-15,0 0 16,0 33-16,0 0 15,0-33-15,-33 33 16,33 0-16,-33 0 0,0 0 0,0 0 16,0 0-16,0 1 15,-33-1-15,0 33 0,33-33 16,-33-33-16,33 33 0,-33 0 16,33 0-16,0 0 0,-33-33 15,33 33 1,33-33-1,0 0-15,0 0 16,33 0-16,-33 0 0,33 0 16,0-33-16,1 33 0,-1 0 15,0 0-15,0 0 0,0-33 16,0 33-16,1 0 16,-34-33-16,0 33 0,0 0 15</inkml:trace>
  <inkml:trace contextRef="#ctx0" brushRef="#br0" timeOffset="51639.5022">18355 5854 0,'0'0'0,"0"33"16,34-33-16,-1 0 0,0 0 15,33 0-15,0 0 0,0 0 16,33 0-16,1 0 0,-1 0 16,-33 0-16,33 0 0,0 0 15,-32 0-15,32-33 0,-33 33 16,0 0-16,0-33 0,-33 33 16,33 0-16</inkml:trace>
  <inkml:trace contextRef="#ctx0" brushRef="#br0" timeOffset="52072.4541">18885 6152 0,'0'0'0,"-33"33"0,-1 0 15,34 0-15,0 0 16,34 0-1,-34 0-15,0 0 0,0 33 16,33-33-16,-33 0 0,33 0 16,-33 1-16,0-1 0,0 0 15,0 0 1,0-66 15,0 0-31,33 0 0,-33-1 16,33 1-16,-33 0 0,33 0 15,-33 0-15,33 0 0,-33 0 16,33 0-16,0 33 16,0 0-1,0 33 1,0 0-16,-33 0 16,33-33-16,-33 33 15,34 0-15,-34 0 0,0 0 16,33 1-16,-33-1 0,0 0 15,0 0-15,0 0 16</inkml:trace>
  <inkml:trace contextRef="#ctx0" brushRef="#br0" timeOffset="53108.3902">21200 5490 0,'0'0'0,"33"0"0,0 0 16,0 0-16,0 0 16,0 0 140,-33 33-156,33 0 15,-33 0 1,0 0-16,0 0 16,0 1-1,-33-34 1,0 0 0,0 0-16,33-34 15,-33 1-15,33 0 16,0 0-16,-33 33 0,33-33 15,0 0-15,0 0 0,0 0 16,0 0-16,0 0 0,0 0 16,33 33-16,0 0 15,0 0 1,0 33-16,0 0 16,0 0-16,0 0 15,0 0-15,-33 0 0,33 0 16,1 0-16,-34 0 0,0 0 15,0 1-15,0-1 16,-34 0-16,1-33 16,33 33-16,-33-33 0,0 0 15,0 0-15,0 0 0</inkml:trace>
  <inkml:trace contextRef="#ctx0" brushRef="#br0" timeOffset="53305.3769">22423 5689 0,'0'0'0,"0"33"16,34-33-16,-34-33 31,33 33-15,33 0-16,-33 0 15,33 0-15</inkml:trace>
  <inkml:trace contextRef="#ctx0" brushRef="#br0" timeOffset="53467.3669">23647 5622 0,'0'0'15,"33"33"-15,0-33 31,-33-33-15,33 33-16,33-33 0,1 33 16,-1 0-16,0-33 0</inkml:trace>
  <inkml:trace contextRef="#ctx0" brushRef="#br0" timeOffset="53607.3585">24672 5556 0,'0'0'0,"33"0"0,1 0 0,-1 0 31,0 0-15,0 0-16,33 0 15,-33 0-15,0-33 0</inkml:trace>
  <inkml:trace contextRef="#ctx0" brushRef="#br0" timeOffset="53767.3522">25896 5490 0,'0'0'0,"66"0"0,-33 0 0,0 0 16,0 33-16,1-33 0,-1 0 15,0 0-15,0 0 16,0 0-16,0 0 0,33-33 16,-33 33-16,33 0 0,-33 0 15</inkml:trace>
  <inkml:trace contextRef="#ctx0" brushRef="#br0" timeOffset="53916.3389">27285 5490 0,'0'0'0,"33"0"0,0 0 16,0 0-1,0 0-15,1 0 16</inkml:trace>
  <inkml:trace contextRef="#ctx0" brushRef="#br0" timeOffset="54059.33">28013 5358 0,'0'0'0,"0"-33"0,0 0 31,0 0-15,-33 33-1,0-33-15</inkml:trace>
  <inkml:trace contextRef="#ctx0" brushRef="#br0" timeOffset="65735.4781">2646 8864 0,'0'0'0,"0"66"0,0 0 16,0 0-16,0 0 0,0 0 15,33-33-15,-33 33 0,0-32 16,0 32-16,33-33 0,-33 0 15,0 0-15,33 0 0,-33 0 16,0 0-16,0-66 47</inkml:trace>
  <inkml:trace contextRef="#ctx0" brushRef="#br0" timeOffset="66003.4408">2381 9624 0,'0'0'0,"-33"0"0,33 33 15,-33-33 1,33 33-16,33-33 31,0 0-31,0 0 16,0 0-16,34-33 0,-1 33 15,-33 0-15,33 0 0,0 0 16,-33 0-16,33-33 0,0 33 16,-33 0-16,1 0 0,-1 0 15,-33-33 1,0 0 0</inkml:trace>
  <inkml:trace contextRef="#ctx0" brushRef="#br0" timeOffset="66204.4483">2183 8797 0,'0'-33'0,"0"0"16,33 0-16,0 0 15,33 33-15,-33 0 16,33-33-16,-33 33 0,34 0 15,-1 0-15,0 0 16,0-33-16,0 33 0,-33 0 0</inkml:trace>
  <inkml:trace contextRef="#ctx0" brushRef="#br0" timeOffset="66465.4135">3340 8434 0,'-33'33'47,"33"0"-32,0 33-15,0-33 0,0 33 16,0-33-16,0 33 16,0 0-16,33 1 0,-33-1 15,0 0-15,33-33 0,-33 33 16,34 0-16,-34 0 0,33 1 15,-33-34-15,33 33 0,-33-33 16,33 0-16,-33 0 0,0 0 16</inkml:trace>
  <inkml:trace contextRef="#ctx0" brushRef="#br0" timeOffset="66645.4006">3208 9128 0,'0'0'0,"-33"0"0,0 0 16,66 0 15,0 0-15,0 0-16,33 0 0,0 0 16,1 0-16,-1 0 0,-33-33 15</inkml:trace>
  <inkml:trace contextRef="#ctx0" brushRef="#br0" timeOffset="67175.3677">6052 8930 0,'0'33'0,"33"-33"15,0-33 1,1 33-16,-1-33 0,0 33 16,0-33-16,0-1 0,33 1 15,-33-33-15,-33 33 0,33-33 16,0 33-16,-33-33 0,0 33 16,0-33-16,0 33 15,0-1-15,0 1 0,0 0 16,-33 33-16,0 0 15,0 33-15,33 0 16,-33 34-16,33-1 0,0 0 16,0 33-16,0 0 0,0 1 15,0-1-15,0-33 0,0 33 16,33 0-16,-33-33 0,33-32 16,-33 32-16,0-33 0,0 0 15,33 0-15,-33 0 0,-33-33 31</inkml:trace>
  <inkml:trace contextRef="#ctx0" brushRef="#br0" timeOffset="68064.3126">5953 9194 0,'0'0'0,"33"0"15,0 0 1,33 0-16,-33 0 15,1-33-15,32 0 0,0 33 16,-33-33-16,33 33 0,0-33 16,0 33-16,1-33 15,-34 33-15,33 0 0,-33 0 16,0-33-16,-33 66 31,0 0-31,0 0 0,0 0 16,-33 0-16,33 0 0,0 0 15,0 0-15,0 0 0,0 1 16,0-1-16,33-33 0,0 0 16,0 0-16,0 0 0,0 0 15,33-33-15,-33 33 0,0-34 16,1 1-16,-1 0 0,0 33 16,-33-33-16,0 0 0,0-33 15,-33 66-15,0-33 0,-1 0 16,1 33-16,-33 0 15,33-33-15,0 33 0,0 0 16,0 0-16,66 0 47,0 0-47,0 0 0,33 0 16,-33 0-16,0 0 0,34 0 15,-34 0-15,0-33 0,0 0 16,33 33-16,-33-33 0,0 0 15,0-1-15,-33 1 16,33 0-16,-33-33 0,0 33 16,33-33-16,-33 33 0,0-33 15,0 33-15,-33 0 0,33 0 16,-33-1-16,33 1 0,-33 33 16,0 33-1,33 1-15,-33-1 0,33 33 16,0 0-16,0 0 0,0 33 15,0-33-15,0 34 0,33-34 16,0 0-16,0 0 0,-33-33 16,33 33-16,0-33 0,0 0 15,0-33-15,1 0 16,-1 0-16,0-33 0,0 0 16,-33 0-16,33 0 0,-33-33 15,0 0-15,0 0 0,0 0 16,0-34-16,0 34 0,0 0 15,-33 0-15,33 33 0,0 0 16,0 0-16,0 0 0,-33 33 16,33 33-1,0 0-15,0 0 0,0 0 16,0 33-16,0 0 0,33-33 16,-33 33-16,33 1 0,0-34 15,-33 33-15,33-33 16,0 33-16,0-33 0,0 0 15,0-33-15,0 0 16</inkml:trace>
  <inkml:trace contextRef="#ctx0" brushRef="#br0" timeOffset="69009.2534">8268 8797 0,'0'0'0,"0"-33"0,0 0 0,0 0 15,0 0-15,-33 33 16,0 33-1,0 0 1,33 0-16,-33 0 0,33 0 16,0 34-16,-33-34 0,33 0 15,0 0-15,0 0 0,33 0 16,-33 0-16,33-33 16,0 0-16,0-33 15,0 0-15,0 0 16,-33-33-16,33 33 0,-33 0 15,33-34-15,-33 34 0,34 0 16,-34 0-16,0 0 16,0 0-16,33 33 0,-33 33 15,33-33 1,-33 33-16,0 0 0,33 0 16,-33 0-16,33 0 0,-33 1 15,0-1-15,33 0 0,0 0 16,0-33-1,0 0-15,0 0 16,-33-33-16,33 33 0,0-33 16,-33 0-16,33-1 15,0 1-15,1 0 16,-34 0-16,33 33 0,-33-33 16,33 33-16,-33 33 15,33 0 1,-33 0-16,0 0 15,33 1-15,-33-1 16,33 0-16,0 0 16,0-33-1,0 0-15,0-33 16,0 33-16,-33-33 0,33 33 16,0-33-16,-33-1 0,33 1 15,-33 0-15,34 33 0,-34-33 16,33 33-16,-33-33 0,0 66 31,33-33-31,-33 33 16,33 0-16,0 0 15,0 1-15,0-1 16,0-33-16,0 33 0,0-33 16,0 0-16,0 0 0,34 0 15,-34 0-15,0-33 0,33 33 16,-33-33-16,33-1 0,-33 1 15,-33 0-15,33 0 16,-33 0-16,0 0 0,0-33 16,0 33-16,0 0 0,0 0 15,-33 33-15,0 0 16,33 33-16,-33-33 16,33 33-16,-33 0 15,33 33-15,0-33 0,0 0 16,33 33-16,0-33 0,-33 1 15,66-1-15,-33 0 0,0 0 16,0-33-16,0 33 0,1 0 16,-1-33-16,-33 33 0,0 0 15,-33-33 1,-34 0-16,1 0 0,0 0 16</inkml:trace>
  <inkml:trace contextRef="#ctx0" brushRef="#br0" timeOffset="69404.2884">13494 8235 0,'0'0'0,"0"-33"0,0 0 0,0 0 16,-33 0-16,33 0 15,0 66 1,0 33 0,33-33-16,0 33 0,-33-33 15,33 33-15,0 34 16,0-34-16,-33 0 0,33 0 16,-33 0-16,33-33 0,-33 33 15,0-32-15,0-1 0</inkml:trace>
  <inkml:trace contextRef="#ctx0" brushRef="#br0" timeOffset="70423.1657">13295 8467 0,'0'0'0,"0"-33"0,0 0 15,0-1-15,33 34 16,0-33-16,1 0 0,32 0 15,-33 0-15,0 33 0,33-33 16,-33 33-16,33-33 0,-33 33 16,0 0-16,33 0 0,-32 33 15,-1 0-15,0-33 0,0 33 16,0 0-16,-33 33 0,33-32 16,-33-1-16,33 0 0,-33 0 15,0 33-15,33-33 16,-33 0-16,33-33 31,-33-33-31,33 0 16,-33 0-16,0 0 0,33 0 15,-33 0-15,33 33 0,-33-33 16,33 33-16,1 33 16,-34 0-16,33 0 15,-33 0-15,33 0 0,-33 0 16,33 33-16,0-33 0,0 0 15,0 0-15,0 0 0,0-33 16,0 33-16,33-33 0,-33 0 16,0-33-16,34 0 0,-34 0 15,0 0-15,0 0 16,0-33-16,0 0 0,-33 33 16,0-33-16,0 33 0,0-1 15,-33 1-15,33 0 0,-33 0 16,0 33-16,0 0 0,0 33 15,0 0-15,33 0 16,-34 1-16,34-1 0,0 0 16,0 0-16,0 0 0,0 0 15,0 0-15,34 0 0,-1-33 16,0 0-16,0 0 16,0 0-16,0-33 0,0 0 15,0 0-15,-33 0 16,33 0-16,0 33 0,-33-33 15,33 0-15,-33-1 16,33 68 0,-33-1-1,33 0-15,-33 0 16,33 0-16,-33 0 0,34-33 16,-34 33-16,33 0 0,0-33 15,0 0-15,0 0 16,0 0-16,0 0 0,0 0 15,0-33-15,0 33 0,0-66 16,-33 33-16,33-33 16,-33 33-16,0-34 0,0 1 15,0 0-15,0 0 0,-33 0 16,33 0-16,-33 33 0,0 0 16,33-1-16,-33 1 0,0 33 15,0 0 1,33 33-16,0 1 15,0 32-15,0-33 0,0 33 16,0 0-16,33 0 0,-33 0 16,33 0-16,-33 1 0,33-34 15,0 33-15,0 0 16,0-33-16,0 0 0,0 0 16,1-33-16,-1 33 15,0-33-15,0 0 0,0-33 16,-33 0-16,33 0 0,-33 0 15</inkml:trace>
  <inkml:trace contextRef="#ctx0" brushRef="#br0" timeOffset="70597.154">15147 8136 0,'0'0'0,"-66"33"0,33-33 15,33 33-15,-33 0 16,33 0-16,33 0 15,0-33-15,0 0 0,0 0 16,34 0-16,-34 0 0,0 0 16,33 0-16,-33 0 0,0-33 15</inkml:trace>
  <inkml:trace contextRef="#ctx0" brushRef="#br0" timeOffset="72639.0271">18091 8235 0,'33'0'16,"-33"33"-1,33-33-15,0 0 16,0 0-16,0 0 0,0 0 16,0 0-16,0 0 0,1-33 15,32 33-15,-33-33 0,0 0 16,0 33-16,0-33 0,-33 0 16,33 0-16,-33 0 0,0 0 15,0 0-15,-33 0 16,0 33-16,33-34 0,-33 34 15,0 0-15,0 0 0,0 34 16,0-34-16,-1 33 16,1 0-16,33 0 0,0 0 15,0 33-15,0-33 0,0 33 16,0-33-16,33 33 0,1-33 16,-1 1-16,33-1 0,-33 0 15,33-33-15,0 0 0,-33 0 16,33 0-16,0 0 0,1-33 15,-1 0-15,-33-1 0,0 34 16,0-66-16,0 33 0,0 0 16,-33 0-16,0 0 15,0 0-15,0 0 0,-33 33 16,33-33-16,-33 33 0,0 0 16,0 0-1,0 33-15,0 0 0,0 0 16,33 0-16,0 0 15,0 0-15,0 0 0,0 0 16,33 0-16,-33 1 0,33-1 16,0-33-16,0 0 15,0 0-15,0 0 0,0-33 16,0-1-16,0 1 16,0 0-16,-33 0 0,33 33 15,-33-33-15,34 33 16,-34-33-16,33 33 15,-33 33 1,33 0-16,-33 0 16,33 0-16,-33 0 0,33 1 15,0-1-15,0 0 16,0-33-16,0 0 0,0 0 16,0 0-16,0 0 0</inkml:trace>
  <inkml:trace contextRef="#ctx0" brushRef="#br0" timeOffset="73219.0114">19877 7971 0,'0'0'0,"-33"0"16,0 0-16,0 33 0,0-33 15,33 33-15,-34 0 0,1 0 16,33 0-16,0 33 0,0-33 15,0 0-15,0 33 0,33-33 16,1 1-16,-1-1 0,0 0 16,0 0-16,0-33 0,33 0 15,0 0-15,-33 0 16,33-33-16,0 0 0,-32 0 16,32-1-16,-33 1 0,0-33 15,0 33-15,-33-33 0,0 0 16,0 0-16,0 0 0,0 33 15,0-34-15,0 34 0,-33 0 16,33 0-16,0 0 16,-33 33-16,33 33 15,0 33-15,0-33 0,0 34 16,0-1-16,0 0 0,33 33 16,-33-33-16,33 0 0,-33 0 15,33 1-15,-33-34 16,33 0-16,-33 0 0,0 0 15,33-33-15,0-33 16,-33 0-16,33 0 16,-33 0-16,0 0 0,33-1 15,-33-32-15,33 33 0,-33 0 16,34 0-16,-1 33 16,0 0-16,0 33 15,0-33-15,-33 33 0,33 0 16,-33 33-16,33-32 0,-33-1 15,33 0-15,0 0 0,-33 0 16,33-33-16,0 0 16,0 0-16</inkml:trace>
  <inkml:trace contextRef="#ctx0" brushRef="#br0" timeOffset="73655.964">22258 7541 0,'0'33'15,"0"0"-15,0 33 16,0-33-16,33 33 0,-33-33 16,33 33-16,0 1 0,-33-1 15,33 0-15,0 0 0,1-33 16,-1 33-16,0-33 0,0 0 16,-33 0-16,33 0 0</inkml:trace>
  <inkml:trace contextRef="#ctx0" brushRef="#br0" timeOffset="74708.9194">22093 8037 0,'0'0'0,"33"0"31,0 0-15,33 0-16,-33 0 15,33 0-15,0 0 0,1 0 16,-1 0-16,0 0 0,0 0 16,0 33-16,0-33 15,0 0-15,-33 0 0,34 0 16,-34-33-16,0 33 0,0-33 16,0 0-1,-33 0-15,0-1 16,-33 34-1,0 0-15,0 0 16,0 0-16,0 0 0,-1 34 16,1-1-16,33 0 15,0 33-15,0-33 0,0 0 16,0 0-16,33 0 16,1 0-16,-1-33 0,33 0 15,-33 0-15,0 0 16,0 0-16,0 0 0,0 0 15,0-33-15,0 0 0,0 0 16,-33 0-16,33 0 0,0 0 16,1 0-16,-1 33 0,0-33 15,0 33-15,0-33 0,0 33 16,0 0-16,0 0 16,0 0-16,0 33 0,0-33 15,0 0-15,33 33 0,-32 0 16,-1-33-16,-33 33 0,33 0 15,-33 0-15,0 0 16,-33-33 0,0 0-16,-1 0 15,1-33-15,33 0 16,-33 0-16,33 0 0,0 0 16,0 0-16,33 0 0,0 33 15,1-34-15,32 1 0,-33 0 16,33 33-16,-33 0 15,33 0-15,-33 0 0,0 0 16,0 0-16,0 33 0,1-33 16,-1 33-16,0 1 0,-33-1 15,33 0-15,-33 0 16,0-66 46,0 0-62,33 0 16,-33-1-16,33 34 16,0 0-16,0 0 15,0 0 1,0 34-16,-33-1 16,33-33-16,-33 33 0,0 0 15,33-33-15,-33 33 16,0 0-1,33-33 1,-33-33-16,33 33 16,-33-33-16,34 0 0,-1 0 15,0 0-15,0-1 16,0 34-16,0 0 0,0 0 16,0 0-16,0 0 15,-33 34 1,33-1-16,-33 0 15,33-33-15,-33 33 0,0 0 16</inkml:trace>
  <inkml:trace contextRef="#ctx0" brushRef="#br0" timeOffset="75126.8739">26293 7706 0,'33'33'31,"-33"0"-16,0 0-15,33 0 16,0 0-16,-33 34 16,33-34-16,-33 0 15,0 0-15,33 0 0</inkml:trace>
  <inkml:trace contextRef="#ctx0" brushRef="#br0" timeOffset="75655.8384">26524 7706 0,'0'33'15,"34"0"1,-34 0-16,33 0 15,-33 0-15,33 0 16,-33 1-16,33-1 0,-33 0 16,0 0-1,33-33 1,-33-33 0,33 0-1,-33 0-15,0-1 16,33 1-16,-33 0 0,33 0 15,0 0-15,-33 0 0,33 0 16,0 33-16,0-33 0,0 33 16,1 0-16,-1 33 0,0-33 15,0 0-15,0 33 0,0-33 16,0 33-16,0 0 16,-33 0-16,33-33 0,-33 33 15</inkml:trace>
  <inkml:trace contextRef="#ctx0" brushRef="#br0" timeOffset="75958.861">28608 7342 0,'0'-33'0</inkml:trace>
  <inkml:trace contextRef="#ctx0" brushRef="#br0" timeOffset="76162.8076">28575 7309 0,'0'0'15,"-33"0"-15,-33 0 0,33 0 0,-33 0 16,32 33-16,1-33 0,0 33 16,0 0-16,0 0 0,33 0 15,0 1-15,33-1 16,0 0-16,33 33 0,1-33 15,-1 0-15,0 0 16,0 0-16,0 0 0,0 0 16,-33-33-16,1 33 0,-1 0 15,-33 1-15,-33-1 16,-1-33-16,1 0 16,-33 0-16,0 0 0,33 0 15,0 0-15,0-33 16,0 33-16</inkml:trace>
  <inkml:trace contextRef="#ctx0" brushRef="#br0" timeOffset="76536.8925">29104 7706 0,'0'0'0,"33"0"15,0 0-15,-33 33 16,0 0-16,33-33 0,-33 33 15,0 0-15,33 0 16,-33 0-16,0 1 0,34-34 16,-34 33-16,0 0 0,0 0 15,33-33-15,-33 33 0,33-33 32,-33-33-32,0 0 15,0 0-15,0 0 0,33-1 16,-33 1-16,33 0 0,0 0 15,-33 0 1,33 33-16,0 0 16,0 0-1,0 33-15,-33 0 0,33-33 16,-33 33-16,33 0 0,-33 1 16,0-1-16,0 0 15,33-33-15</inkml:trace>
  <inkml:trace contextRef="#ctx0" brushRef="#br0" timeOffset="76731.8317">29898 7871 0,'33'0'15,"0"0"1,0 33-1,0-33 1,0 0-16,0 0 16,0 0-16,1 0 0,32 0 15,-33 0-15</inkml:trace>
  <inkml:trace contextRef="#ctx0" brushRef="#br0" timeOffset="76954.8295">30096 7739 0,'0'0'16,"-33"0"-16,33 33 47,0 0-31,0 0-16,0 0 0,33 0 15,-33 1-15,33-34 0,-33 33 16,0 0-16,0 0 0,34-33 15,-34 33-15</inkml:trace>
  <inkml:trace contextRef="#ctx0" brushRef="#br0" timeOffset="77198.8213">30526 7772 0,'0'-33'0,"33"33"31,-33 33-15,0 0-16,33-33 0,-33 33 16,34 0-16,-34 0 0,33 1 15,-33-1-15,33 0 0,-33 0 16,0 0-16,0 0 15,0 0-15</inkml:trace>
  <inkml:trace contextRef="#ctx0" brushRef="#br0" timeOffset="77754.8426">26293 7309 0,'0'-33'47,"33"33"16</inkml:trace>
  <inkml:trace contextRef="#ctx0" brushRef="#br0" timeOffset="79031.3573">28740 7772 0,'0'-33'110,"0"0"-110,0 0 15,0 0-15,0 0 16,0 0-16,0 0 16,0 0-16,-33 33 15,33-34-15,-33 1 16,33 0-16,-33 33 16,0-33-16,0 33 15,0-33-15,0 33 0,0 0 16,0-33-16,0 33 15,0 0-15,-1 0 16,1 0-16,0 0 16,0 0-1,0 33-15,33 0 16,-33-33-16,33 33 0,-33 0 16,33 0-16,-33 34 0,33-34 15,0 33-15,-33-33 0,33 0 16,0 0-16,0 33 15,0-33-15,33 0 0,-33 0 16,33 34-16,0-34 0,0 0 16,0 0-16,0 0 15,0-33-15,0 33 0,1-33 16,-1 0-16,0 0 0,0 0 16,0 0-16,0 0 15,0 0-15,-33-33 0,33 0 16,0 0-16,-33 0 15,33 0-15,-33 0 16,0-34-16,0 34 0,0 0 16,0-33-16,0 33 0,0 0 15,0 0-15,0 0 0,0 0 16,0 0-16,-33 33 0,33-33 16,0-1 15,0 68 0,0-1-15,0 0-16,0 0 0,0 0 15,0 0-15,33 0 16,-33 0-16,33 0 0,-33 33 16,0-33-16,0 0 0,33 1 15,-33-1-15,33 0 0,-33 0 16,0 0-16,34 0 0,-34 0 15,0 0-15,0 0 16,33-33-16,-33 33 0,33 0 16,-33 0-1,33-33-15,-33-33 47,-33 0-47</inkml:trace>
  <inkml:trace contextRef="#ctx0" brushRef="#br0" timeOffset="83741.0644">3539 10782 0,'0'0'0,"0"-33"16,-33 0-16,33 66 63,33 0-48,-33 0-15,33 0 16,0 0-16,-33 33 0,33-33 15,0 0-15,0 0 0,0 0 16,0-33-16,0 0 0,-33 34 16,33-34-16,1 0 0,-34-34 15,33 34-15,0-33 16,0 0-16,-33 0 0,33 0 16,-33 0-16,0-33 0,33 33 15,-33 0-15,0 0 16,33 33-16,-33-33 15,0 66 1,0 0-16,33 0 0,0 0 16,-33 0-16,33-33 0,0 33 15,0-33-15,0 33 16,0-33-16,1 0 16,-1-33-16,0 0 0,-33 0 15,33 0-15,-33 0 16,0-33-16,0 33 0,0-34 15,0 34-15,0 0 0,0 0 16,0 0-16,-33 0 16,33 66-1,0 0 1,0 0-16,0 0 16,33 0-16,0 0 0,0 1 15,-33-1-15,33 0 0,0 0 16,0 0-16,-33 0 0,33 0 15,-33 0-15,0 0 32,-33 0-32,0-33 15,0 0-15,-33 0 0,33 33 16,-33-33-16</inkml:trace>
  <inkml:trace contextRef="#ctx0" brushRef="#br0" timeOffset="83903.0528">3903 10352 0,'0'0'16,"0"-33"-16,33 0 0,-33 0 15,33 33 1,-33-33-16,33 33 31,0 0-31</inkml:trace>
  <inkml:trace contextRef="#ctx0" brushRef="#br0" timeOffset="86314.9034">7441 10484 0,'0'-33'0,"0"0"15,0 0-15,0 0 16,0 0-16,0 0 31,0 0 94,-33 33-109,0-33-16,0 33 15,0 0-15,0 0 0,0 0 16,0 0-16,0 33 16,0 0-16,0 0 0,0 0 15,33 33-15,-33-33 0,33 33 16,0-33-16,0 33 0,0-33 16,0 1-16,0-1 0,0 0 15,33 0-15,0 0 16,0-33-16,0 0 0,0-33 15,33 33-15,-33-33 0,33 0 16,-33 0-16,0-1 0,0 1 16,1-33-16,-1 33 0,0 0 15,-33 0-15,0 0 0,0 0 16,33 33-16,-33-33 0,33 66 47,0 0-47,-33 0 0,33 33 15,0 33-15,0-32 0,33 32 16,-33-33-16,0 33 16,1-33-16,-1 34 0,0-34 15,0 0-15,0 0 0,0 0 16,0-33-16,-33 0 0,33 0 16,-33 0-16,-33-33 31,0-33-31,0 0 0,-33-33 15,33 33-15,0-33 0,-34 0 16,34 0-16,0-34 0,0 34 16,0-33-16,33 33 0,0 0 15,0-34-15,33 34 16,0 0-16,0 0 0,0 33 16,0-33-16,1 33 0,-1 0 15,0 33-15,33-33 0,-33 33 16,0 0-16,0 0 0,0 0 15,0 0-15,0 33 0,0-33 16,-33 33-16,33 0 0,-33 0 16,33 0-16,-33 0 0,0 0 15,0 0-15,0-66 47,0 0-47,0 0 16,0 0-16,0 0 0,0 0 15,0 0-15,0 0 0,34 0 16,-1-1 0,0 34-1,0 0-15,0 34 16,0-1-16,0-33 16,-33 33-16,33 0 0,0 0 15,0-33-15,0 33 0,0-33 16,0 33-16,0-33 0,1 0 15,-1 0-15,0 0 0,33-33 16,-33 0-16,0 33 0,0-33 16,-33-33-16,33 33 0,-33-1 15,0 1-15,0 0 16,-33 33-16,0-33 16,0 33-16,0 0 0,0 0 15,0 0-15,0 33 0,0 0 16,-1-33-16,1 33 0,33 1 15,0-1-15,0 0 0,0 0 16,33 0-16,1 0 0,-1 0 16,33-33-16,-33 0 0,33 0 15,0 0-15,33 0 0,-33-33 16,1 33-16,-1-33 16,0 0-16,-33 0 0,0 0 15,0 0-15,0-1 0,0 1 16,-33 0-16,0 0 0,-33 33 15,0 0-15,0-33 0,0 33 16,0 0-16,-33 33 0,33-33 16,0 33-16,0 0 0,-1 0 15,34 1-15,0-1 16,0 0-16,0 0 0,34 0 16,-1-33-16,0 0 0,0 0 15,0 0-15,0 0 16,0 0-16,-33-33 0,33 33 15,0-33-15,0 0 0,0 0 16,-33-1-16,33 34 47,-33 34-47,33-34 0,-33 33 16,34 0-16,-1 0 0,33 0 15,-33 0-15,33 0 0,-33-33 16,33 0-16,0 0 0,0 0 15,1 0-15,-34 0 0,33 0 16,0-33-16,-33 0 16,0 0-16,0-33 0,-33 33 15,0-34-15,0 1 0,0 0 16,-33 0-16,33 0 0,-33 0 16,0 0-16,0-1 0,33 34 15,-33 0-15,33 0 0,-33 33 16,33 33-1,0 0-15,0 0 0,0 34 16,33-1-16,-33 0 0,33 0 16,0 0-16,0-33 0,0 33 15,0 0-15,0-32 0,0-1 16,0 0-16,34 0 16,-34-33-16,0 33 0,0-33 15,33 0-15,-33-33 0,0 33 16,0-33-16,0 0 0,0 0 15,-33-1-15,0 1 0,0 0 16,0 0-16,0 0 0,0 0 16,-33 33-1,0 0-15,0 0 0,33 33 16,-33 0-16,33 0 0,0 0 16,0 0-16,0 1 0,0-1 15,0 0-15,33 0 16,-33 0-16,33-33 0,0 33 15,0-33-15,0 0 0,0 0 16,34-33-16,-34 33 0,0-33 16,0 0-16,0 0 0,0 0 15,0-1-15,0 34 0,0-33 16,-33 0-16,33 0 0,0 33 16,0 0-16,0 0 15,1 0-15,-1 33 16,0 0-16,0 0 15,0 1-15,-33-1 16,33-33-16,-33 33 0,33-33 16,-33 33-16,33-33 15,0-33 1,-33 0-16,33 33 0,-33-33 16,33-1-16,-33 1 15,33 0-15,-33 0 0,33 0 16,-33 0-16,0 0 0,33 0 15,-33 0-15,0 0 0,0 0 16</inkml:trace>
  <inkml:trace contextRef="#ctx0" brushRef="#br0" timeOffset="86507.891">9723 9823 0,'0'0'15,"-99"33"-15,33 0 0,0 0 0,33-33 16,66 0 0,0 0-16,33 0 0,0-33 15,0 33-15,1-33 0,32 0 16,-33 33-16,33-33 0,-33 33 16</inkml:trace>
  <inkml:trace contextRef="#ctx0" brushRef="#br0" timeOffset="86890.8671">14949 9360 0,'0'-33'15,"0"-1"-15,0 68 31,0 32-15,33-33-16,-33 0 16,33 33-16,0 0 0,-33 0 15,33 0-15,0 1 0,0-1 16,-33 0-16,33-33 16,-33 33-16,34-33 0</inkml:trace>
  <inkml:trace contextRef="#ctx0" brushRef="#br0" timeOffset="87803.8107">14916 9856 0,'0'0'15,"-33"-33"-15,33 0 0,-33 0 0,33-1 16,0-32-16,0 33 0,33 0 16,0 0-16,0 0 0,0 0 15,0 33-15,33-33 16,-33 33-16,0 0 0,34 0 15,-34 0-15,0 33 0,33-33 16,-33 33-16,0 0 0,0 0 16,0 33-16,0-33 0,-33 34 15,0-34-15,0 0 0,0 0 16,33 0-16,-33 0 0,33-66 31,-33 0-15,33 0-16,0 0 0,-33 0 15,34-1-15,-1 1 0,0 33 16,0 0 0,0 0-16,0 0 15,0 33-15,0 1 0,0-1 16,-33 0-16,33 0 0,0-33 16,0 33-16,0 0 0,1-33 15,32 0-15,-33 0 0,0 0 16,0 0-16,0 0 0,0-33 15,0 0-15,-33 0 0,0 0 16,0-34-16,0 34 0,0 0 16,-33 0-16,33 0 0,-33 0 15,0 33-15,0 0 16,0 0 0,33 33-16,0 0 15,0 0-15,0 0 0,0 34 16,0-34-16,33 0 15,0-33-15,0 0 16,0 0-16,0 0 0,0 0 16,0-33-16,0 0 15,0-1-15,0 1 16,-33 0-16,34 33 0,-34-33 16,33 33-16,0 0 15,-33 33 1,33-33-16,-33 33 15,33 0-15,-33 1 0,33-1 16,-33 0-16,33-33 16,0 0-16,-33 33 15,33-33-15,0 0 16,0 0-16,-33-33 16,33 0-16,-33 0 0,33-1 15,0 1-15,1 0 16,-34 0-16,33 33 0,-33-33 15,33 33-15,0 0 32,-33 33-32,0 0 15,33 0-15,-33 0 16,33 1-16,0-34 16,-33 33-16,33-33 0,0 33 15,0-33-15,0 0 16</inkml:trace>
  <inkml:trace contextRef="#ctx0" brushRef="#br0" timeOffset="88167.8132">19711 9029 0,'0'33'16,"-33"-33"-16,33 33 16,33 0-1,1 33-15,-1-33 16,0 0-16,0 34 0,-33-34 16,33 33-16,0 0 0,0 0 15,-33-33-15,33 33 0,-33-33 16,0 0-16</inkml:trace>
  <inkml:trace contextRef="#ctx0" brushRef="#br0" timeOffset="88747.7964">19447 9525 0,'0'0'0,"0"-33"15,0 0-15,0 0 0,33 0 16,0 0-16,0 0 15,0-1-15,0 1 0,33 33 16,-33-33-16,34 33 0,-1 0 16,0 0-16,-33 0 0,33 33 15,-33 0-15,0-33 0,33 34 16,-33 32-16,1-33 16,-34 0-16,33 33 0,-33-33 15,33 0-15,-33 0 0,0 0 16,0 0-16,33-66 31,-33 0-31,33 33 16,0-33-16,-33-33 0,33 33 15,0 33-15,0-33 0,-33 0 16,33 33-16,0 0 16,0 33-16,0 0 15,1 0-15,-34 0 0,33 0 16,0 0-16,0 0 15,0 0-15,0 0 0,0 1 16,0-34-16,0 0 0,0 0 16,33 0-16,-33-34 0,0 34 15,1-33-15,-1 0 0,-33 0 16,0 0-16,0-33 0,0 33 16,0 0-16,-33 0 0,33 0 15,-34 33-15,1 0 16,0 0-16,33 33 15,0 0-15,0 0 0,0 0 16,0 33-16,0-33 16,33 0-16,0 33 0,1-32 15,-1-1-15,0-33 0,33 0 16,0 0-16,-33 0 0</inkml:trace>
  <inkml:trace contextRef="#ctx0" brushRef="#br0" timeOffset="89171.7295">23283 9227 0,'0'0'0,"-33"0"15,33-33-15,-33 33 16,33 33-16,-33-33 16,0 33-16,0 0 0,0 1 15,0-1-15,0 0 0,0 33 16,33-33-16,0 33 0,0-33 16,0 33-16,33-33 0,0 0 15,33 1-15,-33-1 0,33-33 16,0 0-16,0 0 0</inkml:trace>
  <inkml:trace contextRef="#ctx0" brushRef="#br0" timeOffset="90395.8809">23581 9459 0,'0'0'0,"0"33"0,0 0 16,0 0-16,0 0 0,0 0 16,33 0-16,0 0 0,0 0 15,0-33-15,0 0 16,0-33-16,0 33 16,-33-33-16,34 33 0,-34-33 15,33 0-15,-33 0 0,33 0 16,-33 0-16,33 0 0,-33 0 15,33 0-15,-33 0 0,33 33 16,0-33-16,0 33 16,0 0-16,0 0 0,0 0 15,0 0-15,0 33 0,34 0 16,-34 0-16,0 0 0,0 0 16,0 0-16,0 0 15,-33 33-15,33-33 0,-33 0 16,0 0-16,-33-33 31,0-33-31,33 0 16,0-33-16,0 33 15,0 0-15,0-33 0,33 33 16,0 0-16,0-33 16,0 66-16,0-34 0,0 1 15,0 33-15,0 0 0,1 0 16,-1 0-16,0 33 0,0 1 15,-33-1-15,33 0 0,0 0 16,-33 0-16,33 0 16,-33 0-16,33 0 0,-33 0 15,0 0-15,0 0 0,0 0 16,-33-66 0,33 0-1,0 0-15,0 0 0,0 0 16,0 0-16,0-33 0,33 33 15,0-33-15,0 32 0,0 1 16,0 0-16,-33 0 0,33 0 16,0 33-16,1 0 0,-1 0 15,0 0-15,-33 33 16,33 0-16,-33 0 0,0 0 16,0 1-16,0-1 0,0 0 15,0 0-15,33 0 0,-33 0 16,0 0-16,33-33 15,0 0 1,0 0-16,33 0 16,-33-33-1,0 0-15,0 33 0,1-33 16,32 0-16,-33 0 0,0 0 16,0-1-16,0 1 0,-33 0 15,0 0-15,0 0 16,-33 33-16,0 0 15,0 0-15,0 0 0,0 33 16,0 0-16,33 0 0,-34 0 16,1 1-16,33-1 0,0 0 15,0 33-15,0-33 0,33 0 16,-33 0-16,67 0 0,-34 0 16,33-33-16,33 0 0,-33 0 15,0 0-15,34 0 0,-34 0 16,0-33-16,0 0 0,0 0 15,0-33-15,-33 33 0,0 0 16,0-33-16,-33-1 16,0 34-16,0-33 0,0 33 15,-33 0-15,33 0 16,-33 33-16,0 0 16,33 33-16,0 0 0,0 0 15,0 0-15,0 0 0,33 0 16,0 34-16,0-34 0,1 33 15,-34-33-15,33 0 0,0 0 16,0 0-16,-33 0 0,33 0 16,-33 0-16,-33 0 15,0-33-15,0 0 16,0 0-16,-34 0 16,34 0-16,0 0 0,0 0 15,0 0-15</inkml:trace>
  <inkml:trace contextRef="#ctx0" brushRef="#br0" timeOffset="90803.8557">27285 9293 0,'-33'0'15,"33"34"17,0-1-32,33-33 0,-33 33 15,33 33-15,-33-33 0,33 33 16,0 0-16,-33 33 0,33-32 16,1 32-16,-1-33 0,0 33 15,0-33-15,0 0 0,0 1 16,0-1-16,0-33 15</inkml:trace>
  <inkml:trace contextRef="#ctx0" brushRef="#br0" timeOffset="91060.8387">27318 9624 0,'0'0'0,"-33"-33"0,33-33 16,0 33-16,0 0 15,0-33-15,33 33 0,-33 0 16,33 33-16,33-34 0,-32 34 16,32 0-16,-33 0 0,33 0 15,-33 34-15,0-1 0,0 0 16,0 0-16,0 0 0,-33 0 16,0 33-16,-33-33 0,0 0 15,0 0-15,0 0 16,0 0-16,0-33 0,0 34 15,0-34-15</inkml:trace>
  <inkml:trace contextRef="#ctx0" brushRef="#br0" timeOffset="92663.7537">28079 9393 0,'0'0'0,"33"-33"0,0 33 15,0-33-15,-66 33 16,0 33-1,0-33-15,0 33 0,0 0 16,0 0-16,0-33 0,33 33 16,-33 0-16,66-33 15,0 0 1,0 0-16,0 0 16,0-33-16,0 0 0,0 0 15,0 33-15,0-33 0,0 0 16,0 0-16,0-1 15,0 34 1,-33 34-16,34-34 16,-34 33-16,0 0 0,33-33 15,-33 33-15,0 0 0,33 0 16,0 0 0,0-33-16,0 0 15,0 0-15,0 0 16,0 0-16,-33-33 15,33 0-15,0 0 16,-33 0-16,33 33 16,-33-33-1,33 33-15,1 0 16,-1 0-16,-33 33 16,33-33-16,0 33 0,0-33 15,0 33-15,0 0 0,0-33 16,0 33-16,0-33 15,33 33-15,-33-33 0,34 0 16,-1 0-16,-33 0 0,33 0 16,0 0-16,-33-33 0,0 33 15,0-33-15,0 0 0,0 0 16,-33 0-16,-33 0 16,33 0-16,-33-1 15,0 34-15,0 0 0,0 0 16,-33 0-16,33 0 0,33 34 15,-33-34-15,0 33 0,33 0 16,0 0 0,0 0-16,33-33 0,0 33 15,0-33-15,0 0 0,0 0 16,0 0-16,33 0 0,-33 0 16,0-33-16,0 0 0,1 0 15,-1-33-15,0 32 16,-33-32-16,0 0 0,0 0 15,0-33-15,0 33 0,0 0 16,0 32-16,0-32 0,-33 33 16,33 0-16,0 66 15,0 33 1,0-33-16,0 34 16,0-1-16,0 0 0,33 0 15,-33 33-15,33-33 0,0-33 16,0 34-16,0-34 0,0 0 15,0-33-15,0 0 16,0 0-16,0 0 0,34 0 16,-34-33-16,0 0 0,0 33 15,0-33-15,0-1 0,0 34 16,0-33-16,0 0 16,0 33-1,0 33 1,0 0-16,0 1 15,0-1 1,1-33-16,-1 33 16,33-33-16,-33 0 15,0 0-15,0 0 0,0 33 16,0-33-16,33 0 0,-33-33 16,0 33-16,0 0 15,1-33-15,-1 33 16,0 0-1,-33-33-15,33 33 16,0 0 0,0 0-1,0 0-15,0 0 0,0 0 16,33 0-16,0 0 0,-33 0 16,34 0-16,-34 0 0,33 0 15,-33 0-15,0 0 0,0 0 16,-33-34-16,0 1 15,-33 0-15,0 33 16,0-33-16,-33 33 0,0-33 16,32 33-16,-32 0 0,33 0 15,-33 0-15,66 33 0,-33-33 16,0 33-16,33 0 16,33 0-1,0-33-15,0 0 16,0 0-16,0 0 15,0 0 1,0 0-16,1 0 31,-1 0-15,-33 34-16,33-34 0,-33 33 16,33 0-16,-33 0 0,0 0 15,0 33-15,0 0 0,33 0 16,-33 0-16,0 1 15,33-1-15,-33 0 0,0 0 16,33 0-16,0 0 0,-33 0 16,33 1-16,-33-1 0,33-33 15,-33 33-15,0-33 0,0 0 16,0 0-16,-33-33 0,0 33 16,0-33-16,0 0 15,-33 0-15,-33 0 0,32-33 16,-32 0-16</inkml:trace>
  <inkml:trace contextRef="#ctx0" brushRef="#br0" timeOffset="92831.7284">30493 8930 0,'0'0'0,"0"-33"0,33 0 0,-33-1 15,0 1-15,0 0 16,0 0-1,-33 33 1,-33 0 0,0 0-16</inkml:trace>
  <inkml:trace contextRef="#ctx0" brushRef="#br0" timeOffset="93596.7718">4796 12468 0,'0'0'0,"-34"-66"0,34 0 16,-33 33-16,0 0 0,33 0 16,0 0-16,-33 33 15,33 33 1,0 0 0,33 0-16,-33 33 0,33-33 15,0 33-15,-33 1 0,34-1 16,-1 0-16,0 0 15,0 0-15,-33 0 0,33 1 16,0-34-16,0 0 16,-33 0-16,0 0 0,0 0 15</inkml:trace>
  <inkml:trace contextRef="#ctx0" brushRef="#br0" timeOffset="93881.2517">5358 12601 0,'0'0'0,"0"-33"0,-33 33 15,0 0 1,0 0-16,0 0 16</inkml:trace>
  <inkml:trace contextRef="#ctx0" brushRef="#br0" timeOffset="93903.2491">5192 12601 0,'0'0'0,"-66"66"15,66-33-15</inkml:trace>
  <inkml:trace contextRef="#ctx0" brushRef="#br0" timeOffset="94543.2094">5325 13031 0,'0'0'0,"33"-33"0,0 33 16,33-33-16,-33 0 0,-33-1 16,33 1-16,0 0 15,0 0-15,-33 0 0,33 0 16,-33 0-16,33 0 0,-33 0 15,34 0-15,-1 33 16,0 0-16,0 0 16,0 0-16,0 33 0,0 0 15,0-33-15,0 33 0,33 0 16,-33-33-16,0 33 16,0 0-16,1 0 0,-34 0 15,33-33-15,-33 33 0,0 1 16,-33-34 15,-1-34-31,34 1 0,-33 0 16,33 0-16,-33 0 0,33 0 15,0 0-15,33 0 0,-33 0 16,33 0-16,1 0 0,-34 0 16,33 33-16,0 0 15,0 0-15,0 0 0,0 0 16,-33 33-16,33 0 0,0-33 15,-33 33-15,33 0 0,-33 0 16,0 0-16,33-33 0,-33 33 16,33-33-16,-33 33 15,0-66 1,0 0 0,0 0-16,0 0 15,0 0-15,33 0 0,-33 0 16,0 0-16,0 0 15,33 33-15,1 0 16,-1 0-16,0 33 16,0-33-16,-33 33 15,33 0-15,0-33 0,0 33 16,0 0-16,0 0 16,0-33-16,-33 33 15,-33-33 1</inkml:trace>
  <inkml:trace contextRef="#ctx0" brushRef="#br0" timeOffset="94851.1901">3770 12667 0,'33'0'16,"0"-33"-16,1 33 15,32-33-15,-33 33 0,33-33 16,0 33-16,0-33 16,0 33-16,0 0 0,1-33 15,-1 33-15</inkml:trace>
  <inkml:trace contextRef="#ctx0" brushRef="#br0" timeOffset="95051.1777">8467 12601 0,'0'0'0,"33"0"0</inkml:trace>
  <inkml:trace contextRef="#ctx0" brushRef="#br0" timeOffset="95109.2237">8500 12601 0,'33'33'0,"-33"0"15,33 0-15,0-33 0</inkml:trace>
  <inkml:trace contextRef="#ctx0" brushRef="#br0" timeOffset="95703.1589">9062 12865 0,'0'0'0,"0"-33"31,0 0-31,33 0 0,-33 0 16,0 0-16,33-33 0,-33 33 16,33 0-16,0 33 0,-33-33 15,33 33-15,0 0 0,0 0 16,1 0-16,-1 0 0,0 0 16,0 33-16,0-33 0,0 33 15,0 0-15,0-33 16,-33 33-16,33-33 0,0 33 15,-33 0-15,33-33 0,-33 33 16</inkml:trace>
  <inkml:trace contextRef="#ctx0" brushRef="#br0" timeOffset="96049.1157">8169 12435 0,'0'-33'0,"33"33"47,0 0-31,0 0-1</inkml:trace>
  <inkml:trace contextRef="#ctx0" brushRef="#br0" timeOffset="96703.1385">8897 12568 0,'0'0'0,"0"-33"15,-33 0 1,66 66 31,0 0-31,-33 0-16,33 0 15,-33 0-15,33 0 16,0 0-16,-33 0 0,33 0 15,-33 0-15,33 0 0,-33 0 16,33 1-16,-33-1 0,0-66 47,0-1-31,-33 1-16,33 0 0,0 0 15,0 0-15,0 0 0,-33 33 16,33-33-16</inkml:trace>
  <inkml:trace contextRef="#ctx0" brushRef="#br0" timeOffset="97301.1031">11443 12303 0,'0'0'0,"33"-33"0,0 0 15,0 0-15,-33 0 0,0 0 16,0 0-16,0 0 0,0 0 16,0-1-16,-33-32 0,-33 33 15,33 33-15,-33-33 16,0 33-16,0 0 0,0 33 16,-1 0-16,1 0 0,0 34 15,33-1-15,0-33 16,0 33-16,33 0 0,0-33 15,0 33-15,0 0 0,0-33 16,0 1-16,33-1 0,0 0 16,0-33-16,33 0 15,-33-33-15,0 0 0,0-1 16,1 1-16,32 0 0,-66 0 16,33 0-16,0-33 15,0 33-15,-33 0 0,0 0 16,33 0-16,-33 0 0,33 0 15,-33 66 17,33-33-32,-33 33 0,33 0 15,0 0-15,-33 0 0,33 0 16,0 0-16,-33 0 0,34 0 16,-1 0-16,0 0 0,-33 0 15,33-33-15,0 34 16,-33-1-16,33-33 0</inkml:trace>
  <inkml:trace contextRef="#ctx0" brushRef="#br0" timeOffset="97753.0111">11840 12402 0,'0'-33'16,"33"66"15,0 0-31,-33 0 16,33 1-16,-33-1 15,33 0-15,-33 0 0,33 0 16,-33 0-16,34-33 16,-34 33-16,0-66 62,0 0-62,0 0 0,0 0 16,0 0-16,33 0 0,-33-1 15,0 1-15,33 0 0,0 0 16,0 33 0,-33-33-16,33 33 0,0 0 15,0 33 1,0 0-16,-33 0 15,33-33-15,-33 33 0,33 1 16,-33-1-16,33-33 16,-33 33-16,0 0 0,33-33 15,-33 33-15</inkml:trace>
  <inkml:trace contextRef="#ctx0" brushRef="#br0" timeOffset="98598.9567">14684 11774 0,'0'0'0,"0"-33"16,0 0-16,0 0 0,0 0 15,33 66 17,1 0-32,-1 0 15,0 33-15,33 0 16,0 0-16,-33-33 0,33 34 16,0 32-16,0-66 0,-32 33 15,32 0-15,-33-33 0,33 33 16,-33-33-16,0-33 15,-33 33-15,33-33 0,0 0 16,-33-33 0,0 0-16,-33 0 15,33-33-15,-33 0 0,33 0 16,0 0-16,0 0 0,0-34 16,0 34-16,33 0 0,-33 0 15,33 0-15,0 33 16,0 0-16,33-34 0,-32 34 15,-1 33-15,33-33 0,-33 33 16,0 0-16,0 0 0,0 0 16,-33 33-1</inkml:trace>
  <inkml:trace contextRef="#ctx0" brushRef="#br0" timeOffset="98838.941">15081 11939 0,'0'-33'16,"33"33"-16,0-33 0,0 33 15,1 0 1,-1 0-16,0 0 15,0 0-15,0 0 16,0 33 0</inkml:trace>
  <inkml:trace contextRef="#ctx0" brushRef="#br0" timeOffset="99514.899">16536 12171 0,'34'0'0,"-34"-33"16,0 0 0,0 0-1,0 0-15,33-1 0,-33 1 16,33 33-16,0-33 0,-33 0 15,33 33-15,0-33 0,0 33 16,0 0-16,0 0 16,0 0-16,0 0 0,0 33 15,0 0-15,0 0 0,1 0 16,-1 1-16,-33-1 16,33 0-16,0 0 15,-33 0-15,0 0 16,0-66-1,0 0 1,0 0 0,0-33-16,33 32 0,-33 1 15,33-33-15,-33 33 16,33 0-16,-33 0 0,33 0 16,0 0-16,0 33 15,0 0 1,0 0-16,-33 33 15,33-33-15,0 33 0,-33 0 16,34-33-16,-1 66 0,-33-33 16,33 0-16,-33 0 0,33-33 15,-33 34-15,33-1 0,0 0 16,-33 0 0,33-33-16</inkml:trace>
  <inkml:trace contextRef="#ctx0" brushRef="#br0" timeOffset="99974.8713">18355 11708 0,'34'0'0,"-1"0"15,0 0-15,-33 33 16,33-33-16,0 0 0,0 0 16,0 0-16,0 0 15,33 0-15,-33 0 0,0 33 16,0-33-16,34 0 0,-34 0 15,0 33-15,0-33 0,0 0 16,0 33-16,0-33 16,-33 33-1,-33 0 17,0-33-32,-33 33 0,33-33 15,0 0-15,-34 33 0,34-33 16,0 33-16,0-33 0,-33 0 15,33 0-15,0 0 16,0 0-16,33 34 0</inkml:trace>
  <inkml:trace contextRef="#ctx0" brushRef="#br0" timeOffset="100319.8484">19149 12072 0,'-33'0'31,"0"33"-31,0-33 16,0 0-16,0 0 16,-33 33-16,33-33 0,0 33 15,-34-33-15,34 33 0,0-33 16,0 0-16,0 33 0,0-33 16,33 33-16,-33-33 0,0 0 15,66 0 32,-33-33-47</inkml:trace>
  <inkml:trace contextRef="#ctx0" brushRef="#br0" timeOffset="101003.8614">19645 11609 0,'0'-33'15,"33"33"-15,-33-34 16,33 34-16,1 0 15,-1 0-15,0 0 16,0 0-16,0 0 0,0 34 16,0-34-16,0 33 15,0 0 1,-33 0-16,0 0 0,0 0 16,0 0-16,0 0 15,-33 0-15,0 0 0,0 0 16,0 0-16,0-33 15,0 0 17,66 0-17,0 0 1,0-33-16,0 33 0,0 0 16,0 0-16,0 0 0,0 0 15,0 0-15,0 0 0,0 0 16,1 0-16,-1 33 0,0-33 15,0 33-15,0 0 16,0 1-16,0-1 0,0-33 16,0 33-16,-33 0 0,33 0 15,0-33-15,-33 33 0,0 0 16,0 0 0,-33 0-16,0-33 0,33 33 15,-33-33-15,0 0 0,0 33 16,0-33-16,0 0 15,0 0-15,0 0 0,0 0 16,-1 0-16,1 0 16,0-33-1,33 0 1,-33 33 0</inkml:trace>
  <inkml:trace contextRef="#ctx0" brushRef="#br0" timeOffset="101931.7478">22093 11840 0,'0'0'0,"0"33"0,0 0 15,33 0-15,-33 0 0,33 0 16,0 1-16,0-1 0,0-33 16,33 0-16,-33 0 0,33 0 15,-32 0-15,-1-33 0,0 33 16,0-34-16,0 1 0,-33 0 16,0-33-16,0 33 15,0 0-15,-33 0 0,0 0 16,0 33-16,0-33 15,-1 33-15,-32-33 0,33 33 16,0 0-16,0 0 0,0 0 16,33 33-1,33-33-15,0 0 16,0 0-16,33 0 0,1 0 16,-1 0-16,-33 0 15,33 0-15,0 0 0,-33-33 16,0 33-16,33-33 0,-33 33 15,0-33-15,-33 0 0,34-1 16,-34 1 0,0 0-16,-34 0 0,1 33 15,0-33-15,0 33 0,0 0 16,0 0 0,33 33-16,0 0 15,33 0-15,0 0 16,0 34-16,0-34 0,0 0 15,34 0-15,-34 33 0,0-33 16,0 0-16,0 0 0,0 0 16,0 0-16,-33 0 15,0 0-15,0 1 0,0-1 16,0 0 0,0 0-16,0 0 15,33-33 1,0 0-16,0 0 15,33-33-15</inkml:trace>
  <inkml:trace contextRef="#ctx0" brushRef="#br0" timeOffset="102696.7587">24573 11741 0,'0'-33'31,"0"0"-31,0 0 15,33 33-15,-33-33 0,33 0 16,-33-1-16,33 34 0,0-33 16,1 33-16,-1-33 0,0 33 15,0 0-15,0 0 16,0 33-16,0-33 0,33 33 16,-33 1-16,0-1 15,0 0-15,-33 0 0,33 0 16,0 33-16,-33-33 0,0 0 15,0 0-15,0 0 16,0-66 15,0 0-15,0 0-16,0 0 0,0-33 16,0 33-16,0 0 0,0 0 15,0 0-15,0-1 0,34 1 16,-1 0-16,-33 0 15,33 33-15,0 0 16,0 0 0,0 0-16,-33 33 15,33 0-15,0-33 0,0 33 16,0 1-16,33 32 0,-33-33 16,1 0-16,-1 0 0,0 0 15,-33 0-15,33 33 0,0-33 16,0 0-16</inkml:trace>
  <inkml:trace contextRef="#ctx0" brushRef="#br0" timeOffset="103110.7942">26359 11443 0,'-33'0'0,"66"0"47,0 0-32,0 0-15,0 0 0,0 0 16,34 33-16,-34-33 0,0 33 15,33-33-15,-33 0 0,33 33 16,-33-33-16,0 0 0,0 0 16,0 0-16,-33 34 15,33-34-15,-33 33 16,-33 0 0,0-33-16,0 33 0,-33-33 15,33 33-15,-33 0 0,33-33 16,0 33-16,-33-33 15,32 33-15,1-33 16,0 33-16,0-33 0,0 0 16,0 0-16,0 0 15,33 33-15</inkml:trace>
  <inkml:trace contextRef="#ctx0" brushRef="#br0" timeOffset="103918.7978">27583 11344 0,'0'0'16,"33"-33"-16,-33 0 15,33 33-15,0 0 16,0 0 0,0 0-16,0 0 15,0 33-15,0-33 0,0 33 16,1 0-16,-1 0 16,0 0-16,-33 0 15,33 0-15,-33 0 16,0 1-16,-33-1 0,0 0 15,0 0-15,-1 0 0,1-33 16,0 33-16,-33 0 0,33 0 16,0 0-16,0-33 0,0 33 15,0-33-15,66 0 47,0 0-47,0 0 16,33 0-16,0 0 15,-33 0-15,34 0 0,-34 0 16,33 0-16,0-33 0,-33 33 16,0 0-16,0 0 15,0 0-15,0 0 0,0 0 16,0 0-16,-33-33 16,33 33-1,-66-33 251</inkml:trace>
  <inkml:trace contextRef="#ctx0" brushRef="#br0" timeOffset="110128.7328">7838 15147 0,'0'-33'0,"-33"33"31,33 33-31,33-33 31,0 0-31,34 0 16,-34 0-16,33 0 15,0 0-15,0 0 0,0-33 16,0 33-16,0 0 0,-32 0 16,32 0-16,-33 0 0,33 0 15,-33 0-15,0 0 16,-66 0 0</inkml:trace>
  <inkml:trace contextRef="#ctx0" brushRef="#br0" timeOffset="110387.7165">7871 15445 0,'0'0'0,"33"33"16,1-33-1,-1 0-15,0 0 0,33 0 16,-33 0-16,33 0 0,0 0 15,0 0-15,0 0 0,1 0 16,-1-33-16,0 33 0,-33 0 16,33 0-16,-33 0 0,0 0 15,0-33-15,-33 0 16,-33 33 0</inkml:trace>
  <inkml:trace contextRef="#ctx0" brushRef="#br0" timeOffset="110719.7554">8202 14784 0,'33'0'16,"0"0"-1,0 0-15,0 33 0,0-33 16,34 0-16,-34 33 0,33-33 16,0 33-16,0-33 0,0 33 15,0 0-15,1-33 0,-1 33 16,0 0-16,-33 0 0,33-33 16,-33 33-16,0 0 0,-33 0 15,33 0-15,-33 1 0,-33 32 16,0-33-16,0 0 15,0 0-15,0 0 0,0 0 16,0 0-16,33 0 16,0 0-16,0 0 15</inkml:trace>
  <inkml:trace contextRef="#ctx0" brushRef="#br0" timeOffset="111359.6549">12700 14982 0,'0'-33'16,"0"0"0,0 0-1,0 0-15,0 0 0,0 0 16,0 0-16,0-1 0,0 1 16,0-33-16,-33 33 0,33 0 15,-33-33-15,0 33 0,0 0 16,-33 0-16,32 0 15,-32 0-15,0 33 0,0 0 16,0 0-16,0 33 0,0 0 16,-1 0-16,1 33 0,33-33 15,0 33-15,0 0 0,0 0 16,33 1-16,0-1 0,0 0 16,33 33-16,0-66 0,0 33 15,33-33-15,1-33 0,-34 0 16,66 0-16,-33 0 0,0 0 15,0-33-15,0 0 0,1-33 16,-34 33-16,33-33 16,-33 33-16,0-33 0,-33 33 0,33 0 15,-33-34-15,0 34 16,0 0-16,0 66 31,33 0-15,-33 0-16,33 1 0,-33 32 0,33-33 15,0 33-15,-33 0 0,33-33 16,0 33-16,1-33 0,-1 0 16,0 0-16,0 1 0,0-1 15,0-33-15</inkml:trace>
  <inkml:trace contextRef="#ctx0" brushRef="#br0" timeOffset="111755.0962">13229 14949 0,'33'0'16,"-33"33"-1,0 0 1,0 0-16,33 33 16,-33-33-16,0 0 0,0 1 15,0-1-15,33 0 16,-33 0-1,33-33-15,1 0 16,-1-33 0,0 0-1,-33-34-15,33 34 0,-33-33 16,33 33-16,-33 0 0,33 0 16,-33 0-16,0 0 0,33 0 15,0 33 1,0 0-16,-33 33 15,33 0-15,0 0 16,0 0-16,-33 33 16,0-33-16,33 0 0,-33 0 15,0 1-15,33-34 0,-33 33 16,0 0-16,0 0 16</inkml:trace>
  <inkml:trace contextRef="#ctx0" brushRef="#br0" timeOffset="111971.0844">13990 15081 0,'0'-33'31,"33"33"-31,0 0 16,0 0-1,0 33-15,0-33 16,33 0-16,-33 0 0,1 0 15,-1 0-15,33 0 0,-33-33 16,0 33-16,0 0 0,0 0 16,-33-33-16,0 0 15</inkml:trace>
  <inkml:trace contextRef="#ctx0" brushRef="#br0" timeOffset="112215.0676">14288 14850 0,'-34'0'16,"34"33"15,0 0-31,0 0 16,0 0-16,34 33 16,-34-33-16,33 0 0,-33 0 15,0 34-15,33-34 0,-33 0 16,0 0-16,33-33 0,-33 33 15,0 0-15,33-33 16,-33 33-16,33-33 16</inkml:trace>
  <inkml:trace contextRef="#ctx0" brushRef="#br0" timeOffset="112432.1137">14817 14850 0,'0'-33'0,"33"33"16,-33 33 0,0 0-1,0 0 1,33 33-16,-33-33 0,0 0 16,33 0-16,-33 0 0,0 0 15,33 0-15,-33 1 0,33-1 16,0 0-16,0-33 15</inkml:trace>
  <inkml:trace contextRef="#ctx0" brushRef="#br0" timeOffset="113458.9948">16735 14420 0,'0'0'0,"0"-33"16,-33 33-16,0 0 31,66 0-15,0 33-1,33-33-15,0 33 16,0-33-16,34 0 0,-34 33 16,33 0-16,0-33 0,0 33 15,1 0-15,-1-33 16,0 33-16,-33 0 0,0 0 16,0-33-16,-32 33 0,-1-33 15,0 0-15,0 0 0,-33 34 16,0-1-16,-33-33 15,0 33-15,0 0 0,-1-33 16,1 33-16,0-33 0,-33 33 16,33 0-16,-33 0 0,33 0 15,-33 0-15,0 0 0,32 0 16,-32 0-16,0 0 0,0 1 16,0-1-16,33-33 0,-33 33 15,33 0-15,0 0 16,-1-33-16,1 33 0,0-33 15,0 33-15,0-33 16,33 33 15,0-66 313,33 33-328</inkml:trace>
  <inkml:trace contextRef="#ctx0" brushRef="#br0" timeOffset="114202.9674">19943 14751 0,'33'0'0,"0"0"16,0 0-16,0 0 15,0 0-15,0 0 0,-33-34 16,33 1-16,1 0 0,-34 0 15,33 0-15,-33 0 0,0 0 16,0 0-16,0-33 0,0 33 16,0-33-16,-33 33 0,-34-1 15,34 1-15,0 0 16,-33 0-16,0 0 0,0 33 16,0 0-16,0 0 0,-1 0 15,34 33-15,-33 0 0,33 0 16,0 0-16,0 34 0,33-34 15,0 33-15,0 0 0,0-33 16,33 33-16,0-33 0,33 33 16,-33-33-16,33 1 0,1-1 15,-1 0-15,0-33 0,0 0 16,-33 0-16,33 0 0,-33 0 16,0-33-16,0 0 0,1-1 15,-1 1-15,-33-33 16,0 0-16,0 0 0,0 33 15,0-33-15,-33 33 0,33 0 16,0-34-16,-34 34 0,1 33 16,33-33-16,0 66 15,33 0 1,-33 1-16,34 32 16,-1-33-16,0 33 0,0 0 15,0 0-15,-33-33 0,33 33 16,0 1-16,0-34 0,0 33 15,-33 0-15,33-33 0,-33 0 16,33 0-16,-33 0 16</inkml:trace>
  <inkml:trace contextRef="#ctx0" brushRef="#br0" timeOffset="114704.9122">20803 14784 0,'0'0'0,"0"-33"16,0 66 15,0 0-31,0 0 16,0 0-16,33 0 15,-33 0-15,33 33 0,-33-33 16,0 0-16,33 0 0,-33 0 15,0 0-15,0 1 16,33-34 0,-33-34-1,0 1-15,0 0 16,0 0-16,0-33 0,33 33 16,-33-33-16,0 33 0,33 0 15,-33 0-15,33 0 16,0 0-16,1 33 15,-34-34-15,33 34 16,0 34 0,0-1-16,-33 0 15,33 0-15,-33 0 0,33 0 16,-33 0-16,33 0 0,-33 0 16,0 0-16,0 0 0,33 0 15,-33 0-15,0 0 16,0 1-16,-33-34 31</inkml:trace>
  <inkml:trace contextRef="#ctx0" brushRef="#br0" timeOffset="115259.8785">25036 13990 0,'-33'0'0,"0"-33"15,0 0-15,0 33 16,66 33 15,-33 0-31,33 33 16,0 0-16,33 0 0,0 0 15,1 34-15,-1-34 0,0 33 16,0 0-16,0 0 0,0-32 16,-33 32-16,34-33 0,-1 0 15,-33-33-15,0 0 16,0 0-16,-33 0 0,33-33 16,-33-33-16,0 0 0,0 0 15,0-33-15,0-33 16,0 33-16,0-34 0,0 1 15,0-33-15,33 33 0,-33 0 16,33-1-16,0 34 0,0 0 16,0 0-16,33 0 0,-32 33 15,32 0-15,-33 33 0,33 0 16,-33 0-16,33 0 0,-66 33 16,33-33-16</inkml:trace>
  <inkml:trace contextRef="#ctx0" brushRef="#br0" timeOffset="115507.8619">25565 14420 0,'0'0'15,"-66"0"-15,0 0 0,0 0 0,33 0 16,0 0-16,0 0 16,33-33-16,0 0 0,33 0 15,0 0-15,0 33 16,0-34-16,0 1 15,33 33-15,-33 0 0,33 0 16,1 0-16,-34 0 0,33 33 16,-33-33-16,33 34 0,-33-1 15,0 0-15,0 0 0,0 0 16,0 0-16,0 0 0,-33 0 16</inkml:trace>
  <inkml:trace contextRef="#ctx0" brushRef="#br0" timeOffset="116178.8208">28112 14817 0,'0'0'0,"-66"0"0,0 0 16,33 0-16,0-33 15,-1 0-15,1 33 0,33-34 16,0 1-16,0 0 0,0 0 16,0 0-16,33-33 0,1 33 15,-1 0-15,0 33 0,33-33 16,-33 33-16,0 0 16,33 0-16,-33 0 0,33 33 15,0 0-15,-32 0 0,-1 33 16,0-33-16,0 33 0,0 1 15,-33-34-15,0 33 0,0 0 16,0-33-16,0 0 0,0 0 16,0 0-16,-33-66 31,33 0-31,0-33 16,0 33-16,0-33 0,33 0 15,-33-1-15,33 34 16,0-33-16,0 0 0,0 33 15,0 0-15,0 0 0,0 33 16,0 0-16,1 0 0,-1 0 16,0 33-16,0 0 15,-33 0-15,33 33 0,-33-33 16,33 0-16,0 33 0,-33-32 16,0-1-16,33 0 0,-33 0 15,0 0-15,0 0 0,33-33 16,-33 33-16</inkml:trace>
  <inkml:trace contextRef="#ctx0" brushRef="#br0" timeOffset="116748.845">29336 14552 0,'0'33'78,"33"-33"-62,0 33 0,0-33-16,0 33 0,33-33 15,-33 33-15,33-33 16,-33 33-16,34-33 0,-1 34 15,-33-34-15,0 33 0,33-33 16,-33 0-16,0 33 16,-33 0 15,-33-33-15,0 0-16,0 33 0,0-33 15,-33 33-15,33 0 0,-34 0 16,34-33-16,-33 33 0,33 0 15,-33 0-15,33 0 0,0-33 16,0 33-16,0 0 16,66-33 15,0 0-31</inkml:trace>
  <inkml:trace contextRef="#ctx0" brushRef="#br0" timeOffset="117284.7664">30493 14453 0,'0'0'0,"33"-33"0,0 0 15,-33 0-15,0 0 16,33 33-1,1 0 1,-1 0-16,0 0 16,0 0-16,0 0 0,0 33 15,0 0-15,0 0 0,0 0 16,0 0-16,0 0 16,0 33-16,-33-33 15,0 0-15,0 0 0,-33 0 16,33 1-16,-33-1 0,-33 0 15,33 0-15,0 0 16,0 0-16,0 0 0,0 0 16,0-33-16,33 33 0,-33-33 15,-1 0 1,34 33-16,34 0 16,-1-33-1,0 0-15,0 0 16,0 0-16,33 0 0,-33 0 15,0 0-15,0 0 0,0 0 16,0 0-16,0 0 16,0 0-16,1 0 0,-1 0 15,0 0-15,0 0 0,-33-33 16,33 33-16,0 0 16,-66 0 15</inkml:trace>
  <inkml:trace contextRef="#ctx0" brushRef="#br0" timeOffset="149027.6505">8070 16999 0,'0'0'0,"33"0"63,0 0-48,0 0-15,0 0 0,33 0 16,-33 0-16,33 0 0,1 0 16,-1 0-16,0 0 0,-33 0 15,33 0-15,-33 0 0,0 0 16,0 0-16,0 0 0,0 0 16,-66 0-1,33 34-15</inkml:trace>
  <inkml:trace contextRef="#ctx0" brushRef="#br0" timeOffset="149272.6952">8235 17330 0,'0'33'16,"33"-33"-1,0 0-15,0 33 0,0-33 16,1 0-16,-1 0 16,33 0-16,-33 0 0,0 0 15,33 0-15,-33 0 0,0-33 16,0 33-16,0 0 0,0-33 16,0 0-16</inkml:trace>
  <inkml:trace contextRef="#ctx0" brushRef="#br0" timeOffset="149587.6741">8136 16801 0,'0'0'0,"-33"-33"0,66 33 31,0 0-15,0 0-16,0 33 0,33-33 16,0 33-16,1-33 0,-1 33 15,0-33-15,33 33 0,-33-33 16,0 33-16,34 0 0,-34 0 16,-33 1-16,33-34 0,-33 33 15,0 0-15,0 0 0,0 33 16,-33-33-16,0 0 15,-33 0-15,0 33 0,0-33 16,0 0-16,0 0 0,0 1 16,0-1-16</inkml:trace>
  <inkml:trace contextRef="#ctx0" brushRef="#br0" timeOffset="150250.6331">10153 16636 0,'0'0'0,"0"-33"0,33 0 0,-33-1 15,0 1-15,0 0 16,0 0-16,0 0 0,-33 0 15,33 0-15,-33 33 0,0-33 16,0 33-16,0 0 0,0 0 16,0 0-16,0 0 0,0 0 15,33 33-15,-33-33 0,33 33 16,0 0-16,-33-33 16,33 33-16,0 0 0,33 0 15,0 0-15,33 1 16,0-34-16,-33 33 15,33-33-15,0 0 0,1 33 16,-1-33-16,0 0 0,-33 33 16,0-33-16,0 33 0,0 0 15,-33 0 1,-33 0-16,0 0 0,33 0 0,-33 0 16,0 0-16,0 0 0,0-33 15,33 33-15,33-33 47,0 0-47,0 0 16,0 0-16,0 0 15,0 0 1,-33 34-16,0-1 16,0 0-16,0 0 0,0 33 15,0-33-15,0 33 0,0-33 16,0 33-16,0 0 0,0-32 15,0-1-15,0 33 0,33-33 16,0 0-16,0 0 16,0-33-16,1 33 0,32-33 15,-33 0-15,33 0 0,0-33 16,-33 0-16,33 0 0</inkml:trace>
  <inkml:trace contextRef="#ctx0" brushRef="#br0" timeOffset="150730.6541">11377 17231 0,'0'0'0,"0"-33"16,0 0-16,33 33 15,-33-33-15,0 0 0,33 0 16,-33 0 0,0-1-16,33 1 0,-33 0 15,0 0-15,0 0 0,0 0 16,-33 33-16,33-33 0,-33 0 15,0 33-15,0-33 0,0 33 16,0 0-16,0 0 0,0 0 16,0 0-16,0 33 0,-1 0 15,1-33-15,0 33 0,33 0 16,-33 0-16,33 0 0,0 0 16,0 0-16,33 1 15,0-1-15,0 0 0,1-33 0,-1 0 16,0 0-16,0 0 15,0 0-15,33-33 0,-33 33 16,0-33-16,0-1 0,-33 1 16,33 0-16,0 0 0,-33 0 15,33 33-15,-33-33 0,0 0 16,0 0-16,34 33 16,-34 33-1,33 0 1,-33 0-16,0 0 0,0 0 15,0 0-15,33 34 0,-33-34 16,33 33-16,-33-33 16,33 0-16,0 0 0,0 0 15,0-33-15</inkml:trace>
  <inkml:trace contextRef="#ctx0" brushRef="#br0" timeOffset="151148.5792">12237 17099 0,'33'0'16,"0"0"31,-33 33-47,33 0 15,-33 0-15,33 0 0,-33 0 16,33-33-16,-33 33 0,33 0 15,-33 0-15,33-33 16,1 0 0,-1-33-1,-33 0 1,0 0-16,0-33 0,33 33 16,-33 0-16,33 0 0,-33 0 15,0 0-15,33-1 0,0 34 16,0 0-1,0 0 1,0 34-16,-33-1 0,33-33 16,-33 33-16,33 33 0,0-33 15,-33 0-15,33 0 0,1 0 16,-34 0-16,0 0 16</inkml:trace>
  <inkml:trace contextRef="#ctx0" brushRef="#br0" timeOffset="151722.2939">12965 16603 0,'0'0'0,"0"-33"0,0-34 0,0 34 16,0 0-16,0 0 0,0 0 15,33 0-15,0 33 0,-33-33 16,33 33-16,0-33 15,0 33-15,0 0 0,0 0 16,0 0-16,0 33 0,0-33 16,-33 33-16,33-33 15,0 33-15,-33 0 0,0 0 16,0 0-16,0 0 0,0 0 0,0 1 16,0-1-16,-33 0 15,33 0-15,-33 0 0,33 0 16,0 0-16,0 0 15,33-33 1,0 0-16,1 0 16,-34-33-16,33 33 0,0 0 15,0-33 1,-33 0 0,-33 33-1,0 0 1,0 33-1,33 0-15,0 0 16,0 0-16,0 0 16,0 0-16,0 0 0,33 0 15,-33 0-15,33 34 0,0-34 16,0 0-16,0 33 0,0-33 16,0 0-16,0 33 0,0-33 15,0 0-15,-33 0 0,0 0 16,0 1-16,0-1 0,0 0 15,-33 0 1,0-33-16,0 0 0,0 0 16,0 0-1</inkml:trace>
  <inkml:trace contextRef="#ctx0" brushRef="#br0" timeOffset="152127.2701">16470 16834 0,'0'0'0,"-33"0"16,0-33-16,0 33 31,66 33-16,-33 0-15,33 0 16,0 0-16,-33 0 0,33 0 16,0 1-16,-33 32 0,34-33 15,-1 0-15,-33 0 0,0 0 16</inkml:trace>
  <inkml:trace contextRef="#ctx0" brushRef="#br0" timeOffset="152291.2913">16470 16570 0,'0'0'0,"-33"-34"15,33 1-15,0 0 16,33 66 31,0 0-47</inkml:trace>
  <inkml:trace contextRef="#ctx0" brushRef="#br0" timeOffset="152619.2399">17066 16636 0,'0'0'0,"33"0"0,-66 0 31,0 33-16,-34-33-15,34 33 0,0 0 16,0-33-16,0 33 0,0 0 16,33 0-16,0 0 15,0 0-15,33 0 0,33-33 16,-33 33-16,33-33 0,1 0 16,-1 33-16,0-33 0,-33 34 15,33-34-15,-33 33 16,0-33-16,0 0 0,-33 33 15,0 0-15,0 0 16,-33 0-16,0 0 0,0 0 16,0-33-16,-33 33 0,33-33 15,0 0-15,0 0 0,0 0 16,0 0-16</inkml:trace>
  <inkml:trace contextRef="#ctx0" brushRef="#br0" timeOffset="153472.2449">19943 16669 0,'0'0'0,"-33"-33"15,0 0-15,0 33 0,0-33 16,0-1-16,0 34 0,-1 0 16,1 0-16,0 0 15,0 0-15,0 34 16,0-1-16,0 0 0,0 0 15,33 0-15,-33 0 0,33 0 16,0 0-16,0 33 0,33-66 16,-33 33-16,33 0 0,0-33 15,0 0-15,0 0 0,0 0 16,0 0-16,0 0 0,1-33 16,-1 0-16,0 0 15,-33 0-15,33-33 0,-33 33 16,33 33-16,-33-33 0,0 0 15,33 33-15,0 0 16,0 33 0,0 0-16,0 0 15,0 0-15,0 0 16,0 0-16,0 0 16,1-33-16,-1 0 0,-33 33 15,33-33-15,0-33 16,0 33-16,-33-33 0,33 0 15,-33 0-15,33 0 16,-33 0-16,33 33 0,-33-33 16,33 0-16,0 33 15,0 0 1,0 33-16,0 0 16,1 0-16,-1 0 15,-33 0 1,33-33-16,-33 33 0,33-33 31,-33-33-31,0 0 16,33 0-16,-33 0 15,0 0-15,0 0 0,33 0 16,-33 0-16,33 33 0,-33-34 16,33 34-1,-33 34-15,33-1 16,0 0-16,0 0 15,-33 0-15,33-33 0,-33 33 16,33 0-16,-33 0 0,33-33 16,1 0-16</inkml:trace>
  <inkml:trace contextRef="#ctx0" brushRef="#br0" timeOffset="153908.1573">23449 16669 0,'0'0'0,"0"33"31,0 0-15,33 0-16,-33 0 0,33 0 15,-33 0-15,0 33 16,33-33-16,-33 0 0,33 1 16,-33-1-16,0 0 0</inkml:trace>
  <inkml:trace contextRef="#ctx0" brushRef="#br0" timeOffset="154432.1828">23581 16669 0,'0'33'15,"33"0"-15,-33 0 16,33 0-16,0 0 0,0 0 16,-33 0-16,33 0 0,0 33 15,0-32-15,1-1 0,-1 0 16,0-33 0,0-33-1,-33 0-15,0-1 16,33 1-16,-33-33 0,0 33 15,33 0-15,-33 0 0,33-33 16,0 33-16,0 0 16,0 33-16,0 0 0,0 0 15,0 0-15,-33 33 16,34 0-16,-1 0 0,0 0 0,0 0 16,-33 0-16,33 0 15,0 0-15,-33 33 0,0-32 16,0-1-16,33 0 15</inkml:trace>
  <inkml:trace contextRef="#ctx0" brushRef="#br0" timeOffset="156571.0523">24970 16503 0,'-33'0'16,"0"0"-16,0 0 0,0 33 16,33 1-16,-33-1 0,0 0 15,0 0-15,33 0 0,0 0 16,0 0-16,0 0 0,0 0 16,33 0-16,-33 0 0,33 0 15,0 0-15,0-33 0,33 0 16,-33 0-16,0 0 0,0 0 15,33 0-15,-33-33 16,0 33-16,-33-33 0,34 0 16,-1 0-16,-33 0 0,33 0 15,-33 0-15,0 0 0,0 0 16,33 33-16,-33-33 16,33 33-1,0 0-15,0 33 16,-33 0-1,33-33-15,0 33 0,0 0 0,0 0 16,0 0-16,-33 0 16,0 0-16,33-33 15,-33-33 17,0 0-17,0-33-15,-33 33 0,33 0 16,0 0-16,0 0 0,33 0 15,-33 0-15,0-1 0,34 1 16,-1 33-16,0 0 16,0 0-16,0 0 15,0 33-15,0-33 16,0 34-16,0-34 0,-33 33 16,33 0-16,0-33 15,-33 33-15,33-33 0,0 0 16,0 0-16,1 0 15,-1 0-15,0-33 16,0 33-16,-33-33 0,0 0 16,0-1-16,0 1 15,-33 33-15,0 0 16,0 0-16,-1 0 16,1 33-16,0 1 15,33-1-15,-33 0 0,33 0 16,0 0-16,0 33 0,33-33 15,0 0-15,34 0 16,-1 0-16,33-33 0,-33 33 16,33-33-16,34 0 0,-34 0 15,0 0-15,0 0 0,0 0 16,-32-33-16,-1 33 0,0-33 16,-33 0-16,0 0 0,-33 0 15,0 0-15,-33 33 0,0-33 16,0 33-16,0-33 0,-33 33 15,33 0-15,-1 0 0,-32 0 16,33 0-16,33 33 0,-33-33 16,33 33-16,0 0 15,0 0-15,0 0 16,33-33-16,0 0 16,33 33-16,-32-33 0,-1 0 15,0 0-15,0-33 16,0 33-16,-33-33 0,33 33 15,-33-33-15,33 33 0,0 0 32,-33 33-17,33-33 1,-33 33-16,33-33 0,-33 33 16,33-33-16,0 33 0,0-33 15,0 0-15,1 0 16,-1 0-1,0-33-15,0 33 16,-33-33-16,33 0 0,-33 0 16,33 0-16,-33 0 15,0 0-15,0 0 0,0 0 16,-33 0-16,33-1 0,-33 34 16,0 0-16,0 0 15,0 34-15,33-1 16,0 0-16,0 0 15,33 33-15,-33-33 16,33 0-16,0 0 0,33 33 16,-33-33-16,33 0 0,0 34 15,0-34-15,1 0 0,-1 33 16,-33-33-16,0 0 0,0-33 16,0 33-16,-66-33 15,0 0 1,0 0-16,33-33 0,-33 0 15,33 0-15,0 0 16,0-33-16,33 33 0,0 33 16,0-34-16,0 1 0,33 0 15,-33 33-15,0 0 16,33 0-16,-33 0 0,1 0 16,-1 0-16,0 0 15,0 0-15,-33 33 0,33-33 16,-33 33-16,33-33 15,0 34 1,0-34 0,0 0-1,-33-34-15,33 34 0,0-33 16,0 0 0,0 33-1,-33-33 1,34 33-16,-1 0 31,0 33 0,0-33-31,0 0 16,0 33-16,0-33 16,0 0-16,0 0 0,0 0 15,0 0-15,0 0 0,0-33 16,0 33-16,1-33 0,-34 0 15,0 0 1,-34 33-16,34-33 16,-33 33-16,-33 0 0,33 0 15,0 0-15,0 0 16,0 0-16,0 33 0,0-33 16,33 33-16,33 0 31,0-33-31,0 0 15,0 0-15,0 0 0,0 0 16,0 0-16,0-33 16,0 33-16,-33-33 15,0 66 32,0 0-47,34 0 16,-34 0-16,33 34 15,-33-1-15,33 0 0,-33 0 16,33 0-16,0 33 0,0 1 16,33-34-16,-33 0 0,0 33 15,33-33-15,-33-33 0,0 33 16,1 1-16,-1-34 0,0 0 16,-33 0-16,0 0 15,-33-33-15,0 0 16,-1 0-16,-32 0 0,33 0 15,-33-33-15,-33 33 0,33-33 16,0-33-16</inkml:trace>
  <inkml:trace contextRef="#ctx0" brushRef="#br0" timeOffset="156756.0835">28509 16570 0,'0'0'0,"-33"0"0,33-34 16,0 1 0,-33 33 15,0 0-15</inkml:trace>
  <inkml:trace contextRef="#ctx0" brushRef="#br0" timeOffset="157216.0093">24176 16305 0,'-33'-33'0,"0"0"16,0 0-1,0 33 1,66 0 31,0 0-47</inkml:trace>
  <inkml:trace contextRef="#ctx0" brushRef="#br0" timeOffset="157714.9499">30857 16636 0,'0'0'0,"33"0"16,0-33-16,0 33 0,33-33 15,-33-1-15,1 34 0,-1-33 16,-33 0-16,33 0 15,-33 0-15,-33 0 16,0 33 0,-1 0-16,-32 0 0</inkml:trace>
  <inkml:trace contextRef="#ctx0" brushRef="#br0" timeOffset="158525.8691">30791 16404 0,'-33'33'0,"33"0"16,0 0-16,0 34 0,0-34 15,33 33-15,33-33 16,-33 33-16,33-33 0,0 0 15,-33 0-15,1 0 0,-1 0 16,0 0-16,-33 0 0,-33-33 31,0 0-31,-1 0 16,-32 0-16,33 0 16,0-33-16,33 0 0,-33 33 15,33-33-15,33 0 16,0 0-16,0 33 0,0-33 15,34 33-15,-1-33 0,-33 0 16,33 33-16,0-33 16,-33 33-16,0 0 0,0-33 15,0 33-15,0-33 0,-33 0 16,0 0 0,-33-1-1,0 34-15,0 0 16,0 0-16,0 0 0,0 0 15,33 34-15,-33-1 0,33 0 16,0 0-16,0 0 16,33 0-16,0 0 0,0 0 15,33 0-15,-33-33 16,33 33-16,-32-33 0,32 0 16,-33 0-16,0-33 0,33 33 15,-33-33-15,-33 0 0,33 33 16,0-33-16,-33 0 15,0 0-15,-33 0 16,0 0-16,0 33 16,0 0-16,0 0 15,0 33-15,33 0 16,0 0-16,0 0 16,0 0-1,33 0-15,0 0 16,0-33-16,0 0 0,0 0 15,0 0-15,0 0 16,-33-33-16,33 33 0,-33-33 16,33 33-1,-33-33 1,34 33 0,-34 33-16,33 0 15,-33 0-15,33 0 0,-33 33 16,33 0-16,-33 1 0,33 32 15,0-33-15,-33 33 16,33-33-16,0 0 0,0 34 16,0-34-16,-33-33 0,33 33 15,-33-33-15,0 0 0,33-33 16,-33 33-16,0-66 16,0 0-1,0 0-15</inkml:trace>
  <inkml:trace contextRef="#ctx0" brushRef="#br0" timeOffset="158974.8693">32180 16966 0,'33'0'0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0.29586" units="1/cm"/>
          <inkml:channelProperty channel="Y" name="resolution" value="28.44444" units="1/cm"/>
          <inkml:channelProperty channel="T" name="resolution" value="1" units="1/dev"/>
        </inkml:channelProperties>
      </inkml:inkSource>
      <inkml:timestamp xml:id="ts0" timeString="2020-11-11T09:54:10.91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3010 2348 0,'0'0'0,"0"-33"16,0 0-1,0 0 1,33 33 15,-33 33-15,0 33-16,0-33 0,33 33 15,-33-33-15,0 34 0,33-1 16,-33 0-16,33-33 0,-33 33 16,33-33-16,0 33 0,-33-33 15,33 0-15,0-33 0,-33 34 16,33-34-16,0 0 0,0-34 15,1 1 1,-1-33-16,0 33 0,0-33 16,0 0-16,0 0 0,-33 33 15,33 0-15,-33 0 0,0-1 16,0 1-16,33 33 16,-33 33-1,0 1-15,33-1 16,-33 0-16,33 0 0,-33 33 15,33-33-15,0 0 0,-33 0 16,33 0-16,0 0 0,-33 0 16,34-33-16,-1 33 0,0-33 15,0 0-15,0-33 16,0 0-16,-33 0 16,33 33-16,-33-66 0,33 33 0,-33 0 15,0 0-15,0-33 0,0 33 16,0 0-16,-33-1 0,33 1 15,0 0-15,-33 0 0,33 0 16,0 0-16,0 0 16,33 33-1</inkml:trace>
  <inkml:trace contextRef="#ctx0" brushRef="#br0" timeOffset="344.0108">4432 2547 0,'0'33'0,"0"0"0,33-33 31,0 0-15,0 0-16,0 0 16,0 0-16,0-33 15,0 33-15,0-33 0,0 0 16,-33-1-16,0 1 15,0 0 1,-33 33-16,0 0 16,0 0-16,0 0 0,0 33 15,0 0-15,0 1 16,0-34-16,33 33 0,-33 0 16,33 0-16,0 0 0,0 0 15,33 0-15,0 0 0,0 0 16,0-33-16,0 0 0,33 0 15,-33 0-15,33 0 0,1 0 16,-1-33-16,0 0 0</inkml:trace>
  <inkml:trace contextRef="#ctx0" brushRef="#br0" timeOffset="903.9452">7971 2977 0,'0'0'0,"-33"0"16,-1-34-16,1 1 0,0 33 16,0-33-16,0 33 0,33-33 15,-33 33-15,33-33 0,0 0 16,33 0-16,0 33 0,0-33 16,0 0-16,0 33 0,1 0 15,32 0-15,-33 0 0,33 0 16,-33 33-16,33 0 0,-33 0 15,0 0-15,-33 33 0,33-33 16,-33 0-16,0 34 0,33-67 16,-33 33-16,0 0 0,0-66 31,33 0-31,-33 0 16,0-1-16,0-32 0,34 0 15,-1 33-15,-33-33 0,33 33 16,0 0-16,0 33 15,0 0-15,0 0 16,-33 33-16,33 0 0,0 0 16,-33 0-16,33 0 0,-33 33 15,33-33-15,-33 0 16,33 1-16,-33-1 0,33 0 16,0-33-16,1 0 0</inkml:trace>
  <inkml:trace contextRef="#ctx0" brushRef="#br0" timeOffset="1500.9663">9194 2745 0,'0'0'16,"33"-33"-16,-33 0 0,33 0 16,-33 0-16,-33 33 31,0 33-31,0 0 16,0 0-16,0 0 15,33 0-15,0 0 0,0 0 16,0 0-16,33-33 15,0 0-15,0 0 16,0 0-16,0-33 0,0 0 16,1 0-16,-1 0 0,0 0 15,0 0-15,0 0 0,-33 0 16,33 33-16,-33-33 0,33 33 16,0 33-1,-33 0 1,0 0-16,33 0 15,0 0 1,-33 0-16,33-33 0,0 33 16,0-33-16,-33-33 15,34 33 1,-1-33-16,-33 0 0,33 33 16,-33-33-16,33 0 0,0 0 15,-33 0 1,33 33-1,-33 33-15,33-33 16,-33 33-16,33-33 0,0 33 16,0 0-16,0 0 15,0-33 1,0 0-16,0 33 0,1-33 16,-1 0-16,0 0 0,0 0 15,-33-33-15,33 33 0,-33-33 16,33 0-16,-33 0 0,0 0 15,0 0-15,0 0 16,-33 0-16,33-1 0,-33 1 16,33 0-1,-33 33-15</inkml:trace>
  <inkml:trace contextRef="#ctx0" brushRef="#br0" timeOffset="2256.8591">12799 2216 0,'0'0'0,"0"-33"0,0 0 16,0 0-16,0 0 16,-33 33-16,0 0 15,0 0-15,0 0 16,0 0 0,33 33-16,0 0 0,33 0 15,0 0-15,0 0 0,0 0 16,33 0-16,0 33 0,-32-33 15,32 0-15,-33 0 0,0 1 16,0-34-16,0 33 0,0 0 16,-66-33 15,0 0-31,0 0 16,0-33-16,0 33 0,33-33 15,-33-1-15,33-32 0,0 33 16,0-33-16,0 33 0,33-33 15,0 33-15,33-33 0,-33 33 16,33 0-16,0-1 0,-33 1 16,33 0-16,-32 33 0,32 0 15,-33 0-15,0 33 0,0-33 16,0 33-16,0 1 0,-33 32 16,33-33-16,-33 33 0,0 0 15,0 0-15,0 0 16,0 0-16,0-32 0,0-1 15,0 0-15,0 0 0,33-33 16,0-33 0,-33-33-1,33 32-15,0 1 0,0-33 16,1 33-16,-34-33 0,33 33 0,0 0 16,0 33-1,-33 33-15,33-33 0,-33 33 16,0 0-16,0 33 0,33-33 15,-33 0-15,0 34 0,33-34 16,-33 0-16,33 0 16,0 0-16,0-33 15,0 0-15,0 0 0,0 0 16</inkml:trace>
  <inkml:trace contextRef="#ctx0" brushRef="#br0" timeOffset="2904.8775">14585 2348 0,'0'0'0,"33"-33"0,-33 0 15,0 0-15,0 0 16,-33 33-16,0 0 0,0 0 16,0 33-16,0 0 15,0 0-15,0 0 16,0 0-16,33 0 0,-33 0 16,33 0-16,0 1 0,0-1 15,33-33-15,0 0 16,0 0-1,0 0-15,0-33 0,0 33 16,0-34-16,-33 1 0,33 0 16,0 33-16,0-33 0,-33 0 15,33 33-15,0 0 16,1 33 0,-34 0-1,0 0-15,33 0 16,-33 1-16,33-1 15,0-33-15,-33 33 16,33-33-16,0 0 0,0 0 16,0 0-16,0-33 15,0 33-15,0-33 0,0-1 16,0 1-16,-33 0 0,33 33 16,-33-33-16,34 33 0,-34-33 15,33 66 16,-33 0-15,33 0 0,-33 0-16,33 1 15,0-34-15,-33 33 16,33-33-16,0 33 0,0-33 16,0 0-16,33 0 0,-33 0 15,33 0-15,-32-33 0,-1 33 16,0-33-16,0 33 0,-33-34 15,33 1-15,-33 0 16,0 0-16,0 0 16,0 0-1,-33 33-15,0 0 16,33-33 0</inkml:trace>
  <inkml:trace contextRef="#ctx0" brushRef="#br0" timeOffset="4061.7467">15875 2282 0,'0'33'47,"0"0"-31,0 0-16,0 0 0,0 0 16,0 0-16,0 1 0,33-34 15,-33 33-15,33-33 0,0 33 16,0-33-16,0 0 0,0 0 15,1 0-15,-1 0 0,0 0 16,0-33-16,0 33 0,-33-33 16,33-34-16,-33 34 0,0 0 15,33 0-15,-33 0 0,0 0 0,0 0 16,-33 0-16,0 33 0,33-33 16,-33 33-16,0 0 15,0 0 1</inkml:trace>
  <inkml:trace contextRef="#ctx0" brushRef="#br0" timeOffset="4416.7245">18918 2017 0,'0'0'0,"0"-33"16,-33 33-16,33 33 31,33 1-15,-33-1-16,33 0 0,-33 0 15,33 33-15,0-33 0,-33 0 16,33 33-16,0-33 0,-33 0 16,33 0-16,-33 0 15,33-33-15</inkml:trace>
  <inkml:trace contextRef="#ctx0" brushRef="#br0" timeOffset="5357.6657">18918 2381 0,'0'0'0,"-33"-33"0,0 0 15,-1 0-15,34 0 16,0 0-16,0 0 0,0 0 16,34 0-16,-1 0 0,0 33 15,0-33-15,33-1 16,-33 34-16,0-33 0,33 33 15,-33 0-15,0 0 0,34 0 16,-34 0-16,0 33 0,0-33 16,0 34-16,-33-1 0,33 0 15,0 33-15,-33-33 0,0 0 16,33 0-16,-33 0 0,0 0 16,0 0-16,0 0 15,33-33-15,0-33 16,-33 0-16,33 0 15,0 33-15,0-33 0,0 0 16,-33 0-16,34 33 16,-1-33-16,0 66 31,0 0-15,-33 0-16,33 0 0,-33 0 15,33 0-15,0-33 0,0 33 16,0-33-16,0 33 0,0-33 15,0 0-15,33-33 0,-32 0 16,32 33-16,-33-33 0,33 0 16,-33 0-16,0 0 0,-33 0 15,33 0-15,-33 0 0,0 0 16,-33 33-16,0 0 16,0 0-16,0 0 0,0 0 15,33 33-15,-33 0 16,0-33-16,0 33 0,-1 0 15,34 0-15,0 0 0,0 0 16,34-33-16,-1 33 0,0-33 16,0 0-16,0 0 0,0 0 15,33-33-15,-33 33 0,0-33 16,0 0-16,0 33 0,0-33 16,1 0-16,-1 33 15,0 0 16,-33 33-31,33 0 16,-33 0-16,33 0 16,0 0-16,0-33 15,0 0-15,0 0 0,0 0 16,0 0-16,0 0 0,33-33 16,-32 0-16,-1 0 0,0 0 15,0 0-15,-33-33 0,33 33 16,-33-33-16,0-1 0,0 1 15,-33 0-15,33 33 0,-33-33 16,0 33-16,33 0 16,-33 0-16,-1 0 15,34 66-15,-33 0 16,33 0-16,0 0 0,0 33 16,0 0-16,33 0 0,-33 0 15,34 1-15,-34-1 0,33 0 16,0-33-16,-33 33 0,33-33 15,0 33-15,0-33 0,0-33 16,0 0-16,0 0 16</inkml:trace>
  <inkml:trace contextRef="#ctx0" brushRef="#br0" timeOffset="5503.6564">21001 1951 0,'0'0'0,"-66"0"0,33 0 0,33 33 31,33-33-31,0 0 0,0 33 16,33-33-16,1 0 0,-1 0 15,0 0-15,-33-33 0</inkml:trace>
  <inkml:trace contextRef="#ctx0" brushRef="#br0" timeOffset="6147.6161">23349 1852 0,'0'0'0,"0"-33"16,34 33-16,-34-33 0,0 0 15,0 0-15,0 0 16,-34 0 0,1 33-1,0 0-15,0 33 0,-33-33 16,33 0-16,0 33 15,0-33-15,0 33 0,33 0 16,33 0-16,-33 0 16,33 0-16,33-33 0,-33 33 15,33 0-15,0-33 0,1 33 16,-34-33-16,0 33 0,0-33 16,0 0-16,-33 34 15,-33-34-15,0 33 16,0-33-16,-33 0 0,32 0 15,1 33-15,33 0 32,33-33-17,1 0-15,-1 0 16,0 0-16,0 0 0,-33 33 16,33-33-1,-33 33 1,0 0-16,0 0 15,0 0 1,0 0-16,0 0 0,0 0 16,33 0-16,0 0 15,0-33-15,0 0 16,33 0-16,0 0 0,1 0 16</inkml:trace>
  <inkml:trace contextRef="#ctx0" brushRef="#br0" timeOffset="6521.5926">24276 2084 0,'0'0'0,"0"-67"0,33 34 15,-33 0-15,0 0 0,0 0 16,0 0-16,0 0 16,-33 33-16,-1 0 15,34 33-15,-33 0 0,-33 0 16,33 0-16,0 0 0,0 0 15,33 1-15,-33-1 0,33 33 16,0-33-16,0 0 16,0 0-16,33-33 15,0 0-15,0 0 0,0 0 16,0-33-16,0 0 16,0 0-16,1 0 15,-34 0-15,33 33 0,-33-33 16,33 33-16,-33 33 31,0 0-15,33 0-16,-33 0 0,0 0 15,0 0-15,0 0 0,0 0 16,33 0-16</inkml:trace>
  <inkml:trace contextRef="#ctx0" brushRef="#br0" timeOffset="6863.5711">24639 2282 0,'0'0'0,"0"-33"0,33 66 78,-33 0-78,0 0 16,0 0-1,33-33 1,1 0 0,-34-33-1,33 0-15,0 0 16,-33 0-16,33 33 0,-33-33 16,33 33-16,0 0 15,0 0 1,0 0-16,0 33 15,-33 0-15,33-33 16,-33 33-16,0 0 0,33-33 16</inkml:trace>
  <inkml:trace contextRef="#ctx0" brushRef="#br0" timeOffset="7372.5392">25135 1852 0,'0'0'0,"0"-66"0,33 33 0,1-33 16,-34 33-16,33 0 16,-33 0-16,33 33 0,0-34 15,0 34-15,0 0 16,0 0-16,0 0 0,0 0 16,0 0-16,-33 34 0,33-1 15,-33 0 1,-33 0-16,0 0 15,0 0-15,0 0 16,33 0-16,-33-33 0,33 33 16,-33-33-16,66 33 15,0-33 1,0 0 0,0 0-16,0 0 0,0 0 15,0 0-15,-33 33 63,0 0-63,0 0 15,0 0-15,0 1 0,0-1 16,33 33-16,1-33 0,-34 0 16,33 0-16,0 33 0,0-33 15,-33 0-15,33 0 16,-33 0-16,0 0 15,-33-33 1,-33 0-16,33 34 0,-34-34 16,1 0-16,0 0 0,0 0 15,33 0-15</inkml:trace>
  <inkml:trace contextRef="#ctx0" brushRef="#br0" timeOffset="8159.4906">27947 1984 0,'0'-33'16,"0"66"15,0 0-16,33 1-15,-33-1 16,33 0-16,0 0 0,-33 0 16,33 0-16,0-33 15,-33 33-15,33 0 0,0-33 16,0 0 0,0-33-16,0 33 0,-33-33 15,33 0-15,0 0 0,1 0 16,-34 0-16,33 33 15,0 0 1,0 33 0,-33 0-1,33-33-15,-33 33 0,33-33 16,0 33-16,0 0 16,0-33-16,0 0 0,0 0 15,0 0-15,0 0 0,1-33 16,-1 0-16,0 33 0,33-33 15,-33-33-15,0 33 0,0-1 16,0 1-16,-33 0 0,33 0 16,-33 0-16,0 0 15,-33 33 1,0 33 0,33 0-16,0 0 15,33 0-15,-33 0 0,33 1 16,0-1-16,0 0 15,33 0-15,-66 0 0,34 0 16,-1 0-16,0 0 0,-33 0 16,-33-33-1,-34 0 1,34 0-16,-33 0 0,0-33 16,33 33-16,-33-33 0</inkml:trace>
  <inkml:trace contextRef="#ctx0" brushRef="#br0" timeOffset="8325.4797">28542 1687 0,'0'0'0,"-33"0"78,0 0-78</inkml:trace>
  <inkml:trace contextRef="#ctx0" brushRef="#br0" timeOffset="9319.5635">2613 3770 0,'0'0'0,"33"0"31,-33-33-31,0 66 16,33 33 0,0-32-16,0 32 15,0-33-15,0 66 0,0-33 16,0 33-16,0-33 15,0 1-15,1-1 0,-1 0 16,0 0-16,-33 0 0,33-33 16,-33 0-16,33 0 0,-33-66 31,0 0-31,0 0 16,0-33-16,0 0 0,33 0 15,-33 33-15,0 0 0,33-34 16,-33 34-16,33 33 0,-33-33 15,33 0-15,0 33 0,0 0 16,0 0-16,0 33 16,34-33-16,-34 33 0,0 0 15,-33 1-15,33-1 0,-33 0 16,0 0-16,0 0 0,-33 0 16,0 0-16,0 0 0,0 0 15,-1 0-15,1-33 0,0 0 16,0 0-16,0 0 0</inkml:trace>
  <inkml:trace contextRef="#ctx0" brushRef="#br0" timeOffset="10896.567">3737 4233 0,'0'0'0,"66"-33"16,-33 33-16,1 0 0,-1-33 0,-66 33 31,33 33-31,-34 0 15,1 0-15,0 0 0,0-33 16,0 34-16,0-1 0,33 0 16,-33 0-16,33 0 15,33-33-15,0 0 16,0 0-16,0 0 16,0-33-16,0 33 0,1-33 15,-1 0-15,-33 0 0,33-1 16,0 34-16,-33-33 15,33 33-15,0 0 32,-33 33-32,33 1 15,-33-1 1,33 0-16,-33 0 16,33-33-16,0 0 15,0-33 16,0 0-31,-33 0 16,33-1 0,0 34-1,1 0 1,-1 34 0,0-34-1,-33 33-15,33-33 0,-33 33 16,33-33-16,0 0 15,0 0-15,0 0 16,0 0-16,0-33 16,0 33-16,0-33 0,0 33 15,0 0-15,1 0 16,-1 0-16,0 0 16,0 0-16,0 0 15,0 33-15,0-33 16,33 0-16,-33 33 0,0-33 15,0 0-15,34 33 0,-1-33 16,0 0-16,0 0 0,0 0 16,0-33-16,0 33 0,1-33 15,-34 0-15,0 33 0,0-34 16,0 1-16,-33 0 0,0 0 16,0 0-16,-33 33 0,0-33 15,0 33-15,-34 0 0,34 0 0,0 0 16,-33 33-16,33-33 15,0 33-15,0-33 0,33 33 16,-33 0-16,33 0 16,0 1-16,33-34 0,0 33 15,0-33-15,0 0 0,0 0 16,0 0-16,33-33 0,-32-1 16,-1 1-16,0 0 0,0 0 15,0 0-15,-33-33 0,33 33 16,-33-33-16,0 33 0,0-33 15,-33-1-15,33 34 0,-33-33 16,33 33-16,-33 0 16,33 0-16,0 0 15,-33 33-15,33 33 16,0 0-16,0 0 16,0 33-16,0 0 0,0 1 15,0-34-15,33 33 0,0 0 16,0 0-16,33 0 0,0 0 15,-33-33-15,33 1 0,0-1 16,1 0-16,-1-33 0,33 33 16,-33-33-16,0 0 0,0-33 0,1 0 15,-1 0-15,0-1 0,-33 1 16,0 0-16,-33 0 16,33 0-16,-33 0 0,0 0 15,-33 33-15,0-33 0,0 33 16,0 0-16,-33 0 0,33 0 15,0 33-15,-1-33 0,1 33 16,0 0-16,33 0 0,0 0 16,0 0-16,33 0 0,0-33 15,34 34-15,-34-1 0,33-33 16,0 0-16,0 0 0,33 0 16,1 0-16,-1-33 0,0 33 15,33-34-15,-33 1 0,1 33 16,-1-33-16,-33 0 0,0 0 15,0 33-15,-33-33 0,1 0 16,-1 33-16,-33-33 0,0 0 16,-33 33-16,-34 0 15,34 0-15,-33 0 0,0 0 16,33 33-16,0 0 0,0-33 16,0 33-16,33 0 0,0 0 15,0 0-15,0 0 16,33 0-16,0-33 0,0 0 15,0 0-15,33-33 0,-33 33 16,0-33-16,0 0 16,0 0-16,1-33 0,-1 33 15,-33-33-15,0 0 0,0 0 16,0 32-16,0-65 0,-33 33 16,33 0-16,-34 0 0,34 0 15,-33 33-15,33-34 0,-33 34 16,33 66 15,0 34-31,0-34 0,0 33 16,33 0-16,-33 0 0,33 0 15,1 0-15,32 1 0,-33-1 16,33 0-16,-33-33 0,0 0 16</inkml:trace>
  <inkml:trace contextRef="#ctx0" brushRef="#br0" timeOffset="11837.5684">11112 4035 0,'0'-33'15,"0"0"1,0 0-16,0 0 0,0 0 15,0-1-15,0 1 16,-33 33-16,33-33 16,-33 33-16,0 0 15,0 0-15,0 33 0,0-33 16,33 33-16,-33 1 0,0-1 16,33 0-16,0 0 0,0 0 15,0 0-15,0 0 0,33 0 16,0-33-16,0 0 0,0 0 15,0 0-15,0 0 0,0 0 16,34-33-16,-34 33 0,0-33 16,0 0-16,0 0 0,0 0 15,0 0 1,0 66 0,-33 0-1,33 0-15,0 0 16,0 0-16,0 0 15,0-33-15,1 0 16,-1 0-16,0-33 16,0 0-16,0 0 0,-33 0 15,33-33-15,-33-1 0,33 34 16,-33-33-16,0 0 0,0-33 16,0 33-16,0 33 0,-33-33 15,33 32-15,0 1 0,0 0 16,0 66-1,0 0-15,-33 1 16,33 32-16,0-33 0,0 33 16,0 0-16,0 0 0,33 0 15,-33 0-15,33-32 0,0 32 16,-33-33-16,33 0 0,0-33 16,-33 33-16,33-33 0,0-33 15,0 33-15,0-33 16,-33 0-16,34 0 0,-34 0 15,33-1-15,-33 1 0,33 33 16,0 0-16,0 0 16,0 0-16,0 0 15,0 0-15,0 0 0,0 0 16,0 33-16,0-33 0,-33 34 16,33-34-16,-33 33 0,0 0 15,0 0-15,-33-33 16,0 33-16,0-33 0,0 33 15,-33-33-15,33 0 0,0 0 16</inkml:trace>
  <inkml:trace contextRef="#ctx0" brushRef="#br0" timeOffset="12573.4624">12865 3572 0,'0'0'0,"67"-33"16,-34 33-16,0-33 15,-66 33 1,33 33-16,-33-33 0,-1 33 0,1 0 16,0 0-16,0 0 0,0 0 15,0-33-15,0 33 0,33 0 16,0 0-16,0 0 16,33 1-16,0-34 0,0 0 15,0-34-15,0 34 16,0-33-16,1 33 15,-1-33-15,0 0 0,0 33 16,-33-33-16,33 0 0,0 0 16,-33 0-16,33 33 15,0 33 1,0 0 0,-33 0-16,33-33 0,-33 33 15,33 0-15,0 0 0,-33 0 16,33 1-16,0-34 0,-33 33 15,34-33-15,-1 0 0,0 0 16,0 0 0,0-33-16,0-1 15,-33 1-15,33 0 0,0 0 16,-33 0-16,33 0 16,-33 0-1,33 33 1,-33 33-16,33 0 15,-33 0 1,0 0-16,33-33 0,0 33 16,0 0-16,1-33 0,-1 34 15,0-1-15,33-33 0,0 0 16,0 0-16,0 0 0,0 0 16,1 0-16,-1-33 0,0 33 15,-33-34-15,33 34 0,-33-33 16,0 0-16,-33 0 0,33 0 15,-33 0-15,-33 0 16,0 0-16,0 33 0,0 0 16,-33 0-16,33 0 0,0 0 15,0 33-15,0-33 0,0 33 16,33 0-16,0 0 0,0 0 16,0 0-16,0 0 0,33 1 15,33-1-15,-33-33 0,0 33 16,33-33-16,0 0 15,0 0-15</inkml:trace>
  <inkml:trace contextRef="#ctx0" brushRef="#br0" timeOffset="12736.5097">15412 3737 0,'0'0'0,"0"33"16,-33-33 15,0 0-15,33-33-16</inkml:trace>
  <inkml:trace contextRef="#ctx0" brushRef="#br0" timeOffset="16656.5014">4465 6218 0,'33'-33'31,"-33"0"-15,33 33-16,-33-34 15,33 1-15,-33 0 0,0 0 16,33 0-16,-33 0 0,0 0 16,0-33-16,0 33 0,0 0 15,-33 0-15,0 33 0,33-33 16,-33 33-16,0 0 15,-33 0-15,33 0 0,-34 33 16,34 0-16,-33-33 0,33 33 16,0 33-16,0-33 0,0 33 15,0-33-15,33 33 0,-33 1 16,33-34-16,0 0 0,33 33 16,-33-33-16,33-33 0,0 33 15,0 0-15,33-33 16,-33 0-16,33 0 0,1-33 15,-34 0-15,33 0 0,-33 0 16,33 0-16,-33 0 0,0 0 16,-33-1-16,33-32 0,-33 33 15,0 0-15,0 0 0,0 0 16,0 0-16,0 0 16,0 66 30,0 0-46,33-33 0,-33 66 16,33-33-16,-33 0 0,33 0 16,1 0-16,-1 1 0,-33 32 15,33-33-15,0 0 0,0 0 16,0 0-16,0-33 16</inkml:trace>
  <inkml:trace contextRef="#ctx0" brushRef="#br0" timeOffset="17140.5288">5226 5986 0,'0'33'47,"0"0"-32,33 0-15,-33 0 0,33 1 16,-33-1-16,0 0 0,33 0 16,-33 0-16,0 0 0,33 0 15,-33 0 1,0-66 15,0 0-15,0 0-16,0 0 0,0-33 15,0 33-15,0-1 0,0 1 16,33 0-16,-33 0 16,33 33-16,0 0 15,0 0-15,0 0 16,0 33 0,0-33-16,-33 33 0,33 0 15,0 1-15,-33-1 0,34-33 16,-1 33-16,-33 0 0,33 0 15,-33 0-15,33-33 0,-33 33 16,0 0-16,0 0 16,0 0-16,0-66 31</inkml:trace>
  <inkml:trace contextRef="#ctx0" brushRef="#br0" timeOffset="17413.511">6152 5986 0,'33'0'31,"0"0"-15,0 33-1,0-33-15,0 0 16,0 0-16,0 0 0,33 0 16,-33 0-16,0-33 0,34 33 15,-34 0-15,0 0 0,0 0 16,-33-33 0</inkml:trace>
  <inkml:trace contextRef="#ctx0" brushRef="#br0" timeOffset="17672.5631">6284 6251 0,'0'33'0,"33"-33"16,0 0-16,0 0 15,0 0-15,0 0 0,0 0 16,0 0-16,0 0 0,1 0 16,-1 0-16,0 0 0,0 0 15,0 0-15,0 0 16</inkml:trace>
  <inkml:trace contextRef="#ctx0" brushRef="#br0" timeOffset="19510.1584">8136 5391 0,'0'-33'0,"0"66"125,0 0-109,-33 0-16,33 0 0,-33 33 15,33 0-15,-33 1 16,33-1-16,-33 33 0,0-33 15,33 33-15,0 0 0,0 1 16,0-1-16,0 0 0,0 0 16,33 1-16,0-34 15,0 0-15,0 0 0,33 0 16,-33-33-16,33 33 0,0-33 16,1 1-16,-1-1 0,0 0 15,-33 0-15,33-33 0,0 33 16,-33-33-16,33 0 0,-33 0 15,1 0-15,-1 33 16,0-33 0,-66 0 109,33-33-125,-33 33 0,-1-33 15,1 0 1</inkml:trace>
  <inkml:trace contextRef="#ctx0" brushRef="#br0" timeOffset="19952.1295">8797 5722 0,'0'33'15,"0"0"-15,33 0 16,-33 0-16,0 0 0,34 33 16,-34-33-16,33 0 0,-33 0 15,33 0-15,-33 0 0,0 1 16,33-1-16,-33 0 0,0 0 16,0 0-16,33 0 15,0-33 1,0-33-1</inkml:trace>
  <inkml:trace contextRef="#ctx0" brushRef="#br0" timeOffset="20150.1163">9591 5953 0,'0'0'0,"33"0"0,0 0 0,0 0 0,0 0 15,1 0-15,32 0 16,-33 0-16,33 0 0,0 0 16,0 0-16,0 0 0,0-33 15,1 33-15,-1-33 0,0 33 16,0 0-16,-33-33 16</inkml:trace>
  <inkml:trace contextRef="#ctx0" brushRef="#br0" timeOffset="20396.1008">10253 5622 0,'0'33'16,"0"1"-16,0-1 15,0 0-15,33 0 0,-33 0 16,33 0-16,-33 33 0,33-33 16,-33 0-16,33 0 0,-33 0 15,33 0-15,0-33 16,-33 33-16,33-33 0,0 0 16</inkml:trace>
  <inkml:trace contextRef="#ctx0" brushRef="#br0" timeOffset="20613.0879">11146 5358 0,'0'0'0,"33"0"16,-33 33 15,33 0-31,-33 0 0,0 0 16,33 33-16,0-33 15,-33 0-15,33 34 0,-33-34 16,33 0-16,0 0 0,-33 0 16,33 0-16,-33 0 0</inkml:trace>
  <inkml:trace contextRef="#ctx0" brushRef="#br0" timeOffset="20817.1172">11179 6019 0,'0'33'15,"33"-33"1,0 0-16,0 0 0,33 0 16,0-33-16,0 33 15,34 0-15,-34-33 0,0 0 16,0 33-16,0 0 0</inkml:trace>
  <inkml:trace contextRef="#ctx0" brushRef="#br0" timeOffset="21201.0511">11509 6317 0,'0'0'0,"-33"0"0,33 33 16,0 0-16,-33-33 0,33 33 15,33 0 1,-33 0-16,33 0 0,-33 0 16,0 1-16,33-1 0,-33 0 15,34 0-15,-34 0 0,33 0 16,-33 0-16,33 0 16,0-33-16,-33-33 15,33 33 1,-33-33-16,33 0 0,-33-33 0,33 33 15,-33 0-15,0-1 16,0 1-16,33 0 0,-33 0 16,33 33-1,-33 33 1,33-33-16,-33 33 16,33 0-16,-33 1 0,33-1 15,0 0-15,-33 0 16,33 0-16</inkml:trace>
  <inkml:trace contextRef="#ctx0" brushRef="#br0" timeOffset="21518.0311">11840 5457 0,'0'0'0,"0"-33"16,-33 0-16,33 0 0,0 0 16,0 66 15,33 0-31,0 0 0,0 33 16,33 0-16,1 0 0,-1 34 15,33-34-15,-33 33 16,0 0-16,0 0 0,34 34 15,-67-34-15,33 0 0,-33 0 16,0-32-16,-33-1 0,0 0 16,0 0-16,-33 0 0,0-33 15,0 0-15,0-33 0,-34 0 16,34 0-16</inkml:trace>
  <inkml:trace contextRef="#ctx0" brushRef="#br0" timeOffset="22027.9994">12072 5259 0,'0'0'0,"0"-33"0,0-1 0,-33 1 16,33 0-16,0 0 15,33 33 1,0 0 0,0 0-16,0 0 0,33 66 15,-33-66-15,0 33 16,0 1-16,-33-1 0,33-33 15,-33 33-15,33 0 0,-66-66 47,0 0-31,33 0-16,0-34 16,0 34-16,0 0 0,0 0 15,0 0-15,33 0 0,0 0 16,0 33-1,0 33-15,1-33 16,-34 33-16,33 0 0,0-33 16,0 33-16,-33 0 0,33 0 15,0 0-15,0 1 0,-33-1 16,33 0-16,-33 0 16</inkml:trace>
  <inkml:trace contextRef="#ctx0" brushRef="#br0" timeOffset="22235.9927">13031 5755 0,'0'33'15,"33"-33"-15,0 0 16,0 0-16,0 0 15,0 0-15,33 0 16,-33 0-16,0 0 0,34 0 16,-34-33-16,0 33 0</inkml:trace>
  <inkml:trace contextRef="#ctx0" brushRef="#br0" timeOffset="22427.9741">13163 6052 0,'0'0'0,"33"0"15,0 0 1,0 0-16,0 0 16,0 0-16,0 0 15,1 0-15,-1 0 0,0-33 16</inkml:trace>
  <inkml:trace contextRef="#ctx0" brushRef="#br0" timeOffset="23336.9773">14387 5292 0,'0'33'31,"0"0"-31,33 0 15,-33 0-15,33 0 16,0 0-16,-33 33 0,33-33 16,0 33-16,-33 1 0,33-34 15,-33 0-15,33 33 0,-33-33 16,0 0-16,33 0 0,-33 0 16,0 0-16,0 0 0,0 0 15,0 0 1</inkml:trace>
  <inkml:trace contextRef="#ctx0" brushRef="#br0" timeOffset="23575.9025">15081 5755 0,'0'0'0,"0"33"15,33-33-15,0 0 16,0 0 0,1 0-1,-1 0 1,0 0-16,33 0 16,-33 0-16,33 0 0,-33 0 15,33-33-15,-33 33 0,33 0 16,-32 0-16,-1 0 15,-33-33-15</inkml:trace>
  <inkml:trace contextRef="#ctx0" brushRef="#br0" timeOffset="23880.9455">15313 5424 0,'0'0'0,"0"33"31,0 0-15,0 0-16,0 0 16,33 0-16,-33 0 0,33 34 15,-33-34-15,33 0 0,-33 0 16,33 0-16,-33 0 0,33 0 15,-33 0-15,33-33 16,-33 33-16,33 0 16,-33 0-16,33-33 31</inkml:trace>
  <inkml:trace contextRef="#ctx0" brushRef="#br0" timeOffset="24223.8633">16272 5259 0,'0'0'16,"0"-33"-16,33 33 46,-33 33-46,0 0 16,33-33-16,-33 33 0,0 0 16,0 33-16,33-33 0,-33 33 15,33-33-15,-33 33 0,33-33 16,-33 34-16,33-34 0,-33 0 16,0 0-16,0 0 0,33-33 15,-33 33-15,0 0 16,33-33-1,-33-33 17</inkml:trace>
  <inkml:trace contextRef="#ctx0" brushRef="#br0" timeOffset="24484.8461">16867 5556 0,'0'33'16,"33"-33"-16,0 0 15,0 0 1,0 0-16,1 0 0,32 0 16,-33 0-16,0 0 0,0 0 15,0 0-15,0 0 0,33 0 16,-33 0-16,0-33 0,0 33 15,0 0-15,1-33 0,-1 33 16,-33-33 0</inkml:trace>
  <inkml:trace contextRef="#ctx0" brushRef="#br0" timeOffset="24799.8267">17165 5325 0,'0'-33'16,"-33"33"0,33 33-1,0 0-15,0 0 16,0 33-16,0-33 15,33 0-15,-33 33 0,33-33 16,-33 0-16,0 1 16,0-1-16,33 0 0,-33 0 15,0 0-15,0 0 16,33-33-16,0 0 16</inkml:trace>
  <inkml:trace contextRef="#ctx0" brushRef="#br0" timeOffset="26357.7294">18223 5027 0,'0'-33'0,"0"0"15,0 66 32,33-33-47,-33 33 16,33 0-16,-33 0 16,33 33-16,-33-33 0,33 1 15,-33-1-15,34 33 0,-34-33 16,0 0-16,33 0 0,-33 0 15,0 0-15,0 0 0,0 0 16,0 0-16,0 0 16</inkml:trace>
  <inkml:trace contextRef="#ctx0" brushRef="#br0" timeOffset="26563.7158">18157 5755 0,'33'0'15,"0"0"-15,0 0 0,0 0 16,33 0-16,1 0 0,-1-33 16,0 0-16,0 33 15,0-34-15,0 1 0,0 33 16,-32-33-16,-1 33 0</inkml:trace>
  <inkml:trace contextRef="#ctx0" brushRef="#br0" timeOffset="27037.687">18422 6085 0,'0'0'0,"-33"0"15,33-33 1,0 0 0,33 33-16,0 0 15,0 0-15,0 0 0,0 0 16,0 0-16,-33 33 0,33 0 16,0 34-16,-33-34 0,33 0 15,-33 33-15,0-33 0,0 33 16,0-33-16,0 33 0,-33-33 15,0 0-15,33 1 0,-33-1 16,0-33-16,0 0 16,0 0-16,0 0 15,33-33-15,-33-1 0,33 1 16,0 0-16,0 0 16,0 0-16,33 0 0,0 0 15,-33 0-15,33 33 0,0-33 16,-33 0-16,33 33 0,0 0 15,0 0-15,0 0 16,0 33-16,0-33 0,-33 33 16,33 0-16,0 0 0,-33 0 15,0 0-15,34 0 0,-34 0 16,0 0-16,0 1 0</inkml:trace>
  <inkml:trace contextRef="#ctx0" brushRef="#br0" timeOffset="27231.705">19182 5920 0,'0'0'0,"33"0"31,0 0 0,-33 33-31,0 0 16,34 0-16,-34 0 0,33 0 16,-33 0-16</inkml:trace>
  <inkml:trace contextRef="#ctx0" brushRef="#br0" timeOffset="27427.6624">19414 6548 0,'0'0'0,"0"34"15,0-1-15,0-66 79,0-1-64,0 1-15,0 0 16</inkml:trace>
  <inkml:trace contextRef="#ctx0" brushRef="#br0" timeOffset="27800.6388">19976 4829 0,'0'0'0,"33"-33"16,-33 0-16,0-1 16,-33 34-1,0 34-15,0-1 16,0 0-16,0 33 0,0-33 16,33 33-16,-33 0 0,0 33 15,33-32-15,-34 32 0,34 0 16,0 0-16,0 0 0,0 1 15,34-1-15,-1 0 0,0 0 16,0-33-16,0 34 16,0-34-16,0 0 0,0 0 15,0 0-15,0-33 0,0 33 16,0-32-16,0-1 0,0-33 16,-33 33-16,34-33 0,-34-33 15,33 0-15,-33-1 0</inkml:trace>
  <inkml:trace contextRef="#ctx0" brushRef="#br0" timeOffset="28071.6552">20141 5292 0,'0'0'0,"0"-33"15,0 0-15,-33 33 16,33 33 0,33-33-1,-33 33-15,33 0 0,-33 33 16,34-33-16,-34 0 0,33 33 16,-33-33-16,0 0 0,33 0 15,-33 0-15,33 1 16,0-1-16</inkml:trace>
  <inkml:trace contextRef="#ctx0" brushRef="#br0" timeOffset="28264.6096">20704 5424 0,'33'0'15,"0"0"1,0 0-16,0 0 0,0 0 16,33 0-16,-33 0 15,0 0-15,0-33 0,34 33 16,-34 0-16</inkml:trace>
  <inkml:trace contextRef="#ctx0" brushRef="#br0" timeOffset="28517.5941">21530 4961 0,'0'-33'0,"0"0"16,34 33 31,-34 33-47,0 0 0,33 33 15,-33-33-15,0 0 16,33 0-16,0 0 0,-33 34 16,33-34-16,-33 0 0,33 0 15,-33 0-15,0 0 0,33 0 16</inkml:trace>
  <inkml:trace contextRef="#ctx0" brushRef="#br0" timeOffset="28696.5831">21564 5556 0,'0'33'15,"33"-33"1,0 0 0,33-33-16,-33 33 0,0-33 15,33 33-15,-33 0 0,0 0 16,0-33-16,0 33 0,0 0 15</inkml:trace>
  <inkml:trace contextRef="#ctx0" brushRef="#br0" timeOffset="29095.558">21663 5953 0,'0'0'0,"0"33"0,0 0 16,0 0-16,0 0 15,0 0-15,33-33 0,-33 34 16,33-34 15,0 0-15,-33-34-16,33 1 0,-33 0 15,0 0-15,33 33 0,-33-33 16,0 0-16,33 33 0,-33-33 16,33 33-1,0 0 1,-33 33-16,0 0 16,33-33-16,-33 33 0,33 0 15,1 0-15,-34 0 16,33 1-1,-33-1-15</inkml:trace>
  <inkml:trace contextRef="#ctx0" brushRef="#br0" timeOffset="29404.5404">21828 4829 0,'0'0'0,"0"-33"0,-33 0 0,33-1 15,33 34 1,-33 34 0,33-1-16,0 33 0,0-33 15,33 33-15,-32 0 0,-1 33 16,33 1-16,-33-1 0,0 0 15,0 0-15,0 0 16,0 1-16,-33 32 0,33-66 16,-33 33-16,0-33 0,0 1 15,0-1-15,0 0 0,0-33 16,0 33-16,-33-33 16,0 0-16</inkml:trace>
  <inkml:trace contextRef="#ctx0" brushRef="#br0" timeOffset="29877.5093">22357 5126 0,'33'0'31,"0"0"-15,1 0-16,-1 0 15,0 0-15,0 0 0,33 0 16,-33 0-16,33 0 0,-33 0 16,33-33-16,-33 33 15,34-33-15,-34 33 0</inkml:trace>
  <inkml:trace contextRef="#ctx0" brushRef="#br0" timeOffset="30096.4955">22721 4928 0,'0'0'0,"0"33"31,0 0-15,0 0-16,33-33 15,-33 66-15,0-33 0,33 0 0,0 0 16,-33 1-16,33 32 15,-33-33-15,33 0 0,-33 0 16,34 0-16</inkml:trace>
  <inkml:trace contextRef="#ctx0" brushRef="#br0" timeOffset="30321.4816">23449 4597 0,'33'0'31,"-33"33"-15,0 0-16,33 0 0,-33 0 16,0 1-16,33-1 0,-33 33 15,0-33-15,33 0 0,0 33 16,-33 0-16,33-33 0,-33 0 15</inkml:trace>
  <inkml:trace contextRef="#ctx0" brushRef="#br0" timeOffset="30524.4694">23482 5424 0,'0'0'0,"33"0"31,0 0-15,0 0-16,33 0 0,-33 0 15,33 0-15,0 0 0,-32 0 16,32-33-16,0 33 0,-33 0 16</inkml:trace>
  <inkml:trace contextRef="#ctx0" brushRef="#br0" timeOffset="30976.2208">23647 5722 0,'0'0'0,"-33"33"0,0-33 0,0 33 16,0-33-16,66 0 31,0 0-31,0 0 0,0 0 16,0 0-16,0 0 15,0 0-15,-33 33 16,0 0 0,0 0-16,0 0 15,-33-33-15,0 33 0,33 0 16,-33-33 0,66 0 30,0 0-46,0 0 16,0 0 0,0 0-16,1 0 0,-1 0 15,0 33-15,0 0 16,-33 0 0,0 0-16,0 1 15,0-1-15,-33-33 16,0 33-16,0 0 0,-1-33 15,1 33-15,0-33 0,0 0 16,0 0-16,0-33 16</inkml:trace>
  <inkml:trace contextRef="#ctx0" brushRef="#br0" timeOffset="31170.1831">24044 5655 0,'0'0'0,"33"-33"0,0 33 16,-33 33 0,0 1-1,33-34-15,-33 33 0,33 0 16,-33 0-16,33 33 16,-33-33-16,0 0 0,33 0 15</inkml:trace>
  <inkml:trace contextRef="#ctx0" brushRef="#br0" timeOffset="31324.1731">24375 6218 0,'0'-33'78,"0"0"-78</inkml:trace>
  <inkml:trace contextRef="#ctx0" brushRef="#br0" timeOffset="31680.1509">24739 4564 0,'0'0'0,"0"-33"0,0 0 16,-34 66 15,34 33-31,-33-33 16,33 33-16,-33-33 0,33 67 15,-33-34-15,33 33 0,-33-33 16,33 33-16,0 34 0,0-34 15,0 0-15,0 0 16,0-33-16,33 34 0,0-34 16,-33 0-16,33 0 0,0 0 15,1 0-15,-1-33 0,0 34 16,0-34-16,0 0 16,0 0-16,0-33 0,0 0 15,0-33 1</inkml:trace>
  <inkml:trace contextRef="#ctx0" brushRef="#br0" timeOffset="32241.1741">24937 4928 0,'0'33'79,"0"0"-79,0 0 0,0 0 15,33 0-15,-33 0 0,0 0 16,33 0-16,-33 1 0,33-1 15,-33 0-15,0 0 0,0 0 16,33-33-16,0 0 16,0 0-1</inkml:trace>
  <inkml:trace contextRef="#ctx0" brushRef="#br0" timeOffset="32424.1034">25367 5060 0,'33'0'16,"0"0"-1,0 0 1,0 0 0,0 0-16,0 0 0,34 0 15,-34 0-15,33 0 0</inkml:trace>
  <inkml:trace contextRef="#ctx0" brushRef="#br0" timeOffset="32697.146">25962 4763 0,'-33'0'0,"33"33"47,0 0-32,0 0-15,33 0 16,-33 0-16,0 0 16,33 0-16,-33 0 0,0 0 15,33 0-15,-33 0 0,0 0 16,33 0-16</inkml:trace>
  <inkml:trace contextRef="#ctx0" brushRef="#br0" timeOffset="32940.071">25962 5292 0,'-33'0'0,"66"0"47,0 0-47,0 0 16,0 0-16,34 0 15,-34 0-15,0 0 0,0 0 16,33 0-16,-33 0 0,0 0 16,0-33-16,0 33 0,0 0 15,0 0 1</inkml:trace>
  <inkml:trace contextRef="#ctx0" brushRef="#br0" timeOffset="34853.0135">26028 5689 0,'0'-34'0,"0"68"47,0-1-32,0 0-15,33 0 16,-33 0-16,0 0 15,34 0 1,-34 0 0,0 0-16,33-33 31,-33-33 0,0 0-31,0 0 16,0 0-16,0 0 0,0 0 15,0 0 1,33 0-16,0 33 16,0 0-1,0 0-15,0 0 0,0 33 16,0-33-16,-33 33 16,33 0-16,0 0 15,0-33-15,-33 33 16,33 0-16,-33 0 0,0 0 15</inkml:trace>
  <inkml:trace contextRef="#ctx0" brushRef="#br0" timeOffset="35172.9893">26425 4432 0,'0'0'0,"33"-33"0,-33 0 0,33 33 16,-33 33 0,33 0-16,1 33 0,-1 0 15,0 0-15,0 0 16,0 34-16,0-1 15,0 0-15,0 33 0,-33-32 16,33 32-16,0-33 0,-33 0 16,33 0-16,-33-32 0,0-1 15,0 0-15,0 0 0,0-33 16,0 0-16,0 0 0,0 0 16,-33-33-16,0 0 15</inkml:trace>
  <inkml:trace contextRef="#ctx0" brushRef="#br0" timeOffset="35641.9025">27021 4597 0,'-33'33'47,"33"0"-47,-34 33 16,34-32-16,0 32 0,-33 0 16,33 33-16,0-33 0,0 33 15,0 1-15,33-34 16,-33 33-16,34-33 0,-1 0 15,-33 0-15,33 1 16,0-34-16,-33 33 0,33-33 16,-33 0-16,33-33 0,-33 33 15,33-33-15</inkml:trace>
  <inkml:trace contextRef="#ctx0" brushRef="#br0" timeOffset="35895.9029">27186 4796 0,'0'0'0,"0"33"16,0 0-16,33 0 15,-33 0-15,0 0 0,33 0 16,-33 0-16,33 33 16,-33-33-16,33 0 0,-33 0 15,0 1-15,0-1 16,0 0-16,33-33 16</inkml:trace>
  <inkml:trace contextRef="#ctx0" brushRef="#br0" timeOffset="36068.9357">27484 5093 0,'33'0'32,"-33"-33"-32,33 33 0,0-33 15,0 33 1,0 0-16,0-33 15</inkml:trace>
  <inkml:trace contextRef="#ctx0" brushRef="#br0" timeOffset="36412.8548">27814 4663 0,'-33'0'0,"66"0"31,0 33-15,0 0-16,-33 1 15,34-1 1,-34 0-16,0 0 16,0 0-16,0 0 15,0 0-15,0 0 16,-34 0-16,34 0 15,34-33 17,-1 0-32,0 0 0,0 0 15,0 0-15,0 0 16,0-33-16,33 33 0,-33 0 16,0 0-1</inkml:trace>
  <inkml:trace contextRef="#ctx0" brushRef="#br0" timeOffset="36607.8421">27847 5259 0,'0'0'0,"-33"33"0,0-33 0,33 33 16,33-33-1,0 0-15,0 0 16,1 0-16,-1 0 0,33 0 15,-33 0-15,33 0 0,-33 0 16,0 0-16,0 0 0,0 0 16,0 0-16</inkml:trace>
  <inkml:trace contextRef="#ctx0" brushRef="#br0" timeOffset="37008.8782">28013 5655 0,'0'34'0,"0"-1"16,0 0-16,0 0 16,0 0-16,0 0 15,33-33 32,-33-33-47,33 33 16,-33-33-16,33 0 0,-33 0 15,33 33-15,-33-33 16,33 33-16,-33-34 0,33 34 16,0 34-1,0-1 1,0 0-1,-33 0-15,33-33 0,-33 33 16,34 0-16,-1 0 16,0-33-1</inkml:trace>
  <inkml:trace contextRef="#ctx0" brushRef="#br0" timeOffset="37331.8303">28377 4299 0,'0'0'0,"0"-33"0,33 33 15,-33 33-15,66 1 16,-33-1-16,0 33 0,0 0 15,33 33-15,-33-33 0,0 34 16,0-1-16,0 0 16,1 0-16,-1 0 0,0 34 15,0-34-15,-33-33 16,33 33-16,-33-33 0,0 1 16,0-1-16,0 0 0,-33-33 15,33 0-15,-33 0 0,33 0 16,-33 0-16,0-33 15</inkml:trace>
  <inkml:trace contextRef="#ctx0" brushRef="#br0" timeOffset="37712.819">29236 5292 0,'0'-33'16,"34"33"15,-1 0-31,0 0 16,0 0-16,0 0 0,0 0 16,0-33-16,0 33 0,0 0 15,0-34-15,0 34 16,-33-33-16,0 0 15,0 0-15,0 0 16,0 0-16,0 0 0,-33 0 16,0 33-16,33-33 15,-33 33-15,0 33 16,33 0 0,0 0-16,0 33 15,0-33-15,0 0 0,0 0 16,0 1-16,0 32 0,0-33 15,0 0-15,33 0 16</inkml:trace>
  <inkml:trace contextRef="#ctx0" brushRef="#br0" timeOffset="37905.7616">29898 5292 0,'33'0'0,"0"0"32,0 0-17,0 0 1,0 0-16,0 0 0,34 0 16,-34 0-16</inkml:trace>
  <inkml:trace contextRef="#ctx0" brushRef="#br0" timeOffset="38175.7488">30526 5292 0,'33'0'0,"0"0"0,1 0 16,-1 0-16,0 0 16,0 0-16,0 0 0,0 0 15,0 0 1,0 0-16,0 0 15,0 0-15,0 0 16,0 0-16,0 0 31,-66 0 16</inkml:trace>
  <inkml:trace contextRef="#ctx0" brushRef="#br0" timeOffset="38575.7197">31089 5523 0,'33'0'16,"0"0"-16,-66 0 47,33 33-47,-33-33 0,-1 33 15,1 0-15,0 0 0,0 34 16,-33-34-16,0 0 0,0 33 15,-33 0-15,32 0 16,-32 0-16,33 0 0,-33 1 16,0-1-16,-1 0 0,1 0 15,33 0-15,-33 0 0,33 1 16,0-1-16,-1-33 0,34 0 16,-33 0-16,33 0 0,0-33 15,33 33-15,-33-33 16</inkml:trace>
  <inkml:trace contextRef="#ctx0" brushRef="#br0" timeOffset="38919.6978">29270 6780 0,'-34'33'0,"1"-33"15,33 33 1,-33-33-16,0 33 16,0 0-1,33 0-15,-33-33 0,33 33 16,0 0-16,0 1 16,0-1-16,0 0 15,33-33-15,0 0 16,0 0-16,0 0 0,0 0 15,1-33-15,-1 33 0,0-33 16,0-1-16,0 34 0,-33-33 16,33 0-16,-33 0 15,0 0-15,-33 33 16,0-33-16,33 0 0,-33 33 16,-33 0-16,32 0 15,-32 0-15,0-33 0</inkml:trace>
  <inkml:trace contextRef="#ctx0" brushRef="#br0" timeOffset="39615.6543">21861 8136 0,'0'0'15,"0"-33"-15,0 0 0,0 0 16,33 33 31,-33 33-47,0 0 0,33 33 16,-33-33-16,33 0 15,-33 0-15,0 0 0,0 33 16,33-32-16,-33-1 15,0 0-15,0 0 0,34 0 16,-34 0-16,0 0 16,-34-33-16,1 0 15</inkml:trace>
  <inkml:trace contextRef="#ctx0" brushRef="#br0" timeOffset="39824.6412">21497 8566 0,'0'0'0,"-33"33"15,0-33-15,0 0 16,33 33-16,33-33 16,0 33-1,0-33-15,0 0 0,34 0 16,-1 0-16,33 0 0,-33 0 16,33 0-16,1 0 0,-34-33 15,33 33-15,-33 0 16,33-33-16,-33 33 0,1 0 15,-34 0-15</inkml:trace>
  <inkml:trace contextRef="#ctx0" brushRef="#br0" timeOffset="40245.6163">21828 8963 0,'0'0'0,"-33"0"0,33 33 16,0 0 0,0 0-1,33 0-15,-33 0 0,0 0 16,33 0-16,-33 0 0,0 0 16,33 0-16,-33 1 0,0-1 15,33-66 16,-33-1-15,0 1-16,33 0 0,-33 0 16,33 0-16,1 0 0,-34 0 15,33 0-15,0 0 16,0 33 0,0 0-16,-33 33 15,33-33-15,-33 33 0,33 0 16,0 0-16,-33 0 15,0 0-15,33 0 0,-33 0 16</inkml:trace>
  <inkml:trace contextRef="#ctx0" brushRef="#br0" timeOffset="40446.6028">22523 8930 0,'0'0'0,"33"0"0,-33 33 63,33 0-63,0 0 16,-33 0-16,33 0 15,-33 0-15,33 0 16,-33 0-16,0 0 0,0 0 15</inkml:trace>
  <inkml:trace contextRef="#ctx0" brushRef="#br0" timeOffset="40624.629">22721 9459 0,'0'33'0,"33"-33"0,0-33 109</inkml:trace>
  <inkml:trace contextRef="#ctx0" brushRef="#br0" timeOffset="41184.5566">23416 7871 0,'0'0'0,"0"-33"16,-33 33-16,33 33 16,-34-33-16,1 33 0,33 34 15,-33-34-15,0 33 16,33 33-16,-33-33 0,0 33 15,33 1-15,0-1 0,0 33 16,0-33-16,0 1 0,33-34 16,0 33-16,0-33 0,33 33 15,-32-33-15,32-33 0,0 34 16,0-34-16,0 0 0,-33 0 16,33-33-16,-33 33 0,34-33 15,-34 0-15,0-33 16,-33 0-16</inkml:trace>
  <inkml:trace contextRef="#ctx0" brushRef="#br0" timeOffset="41425.5929">23779 8202 0,'0'0'0,"0"-33"0,0 0 0,0 0 16,-33 33-16,33-33 0,0 66 31,33 0-15,-33 0-16,0 0 0,33 0 15,-33 0-15,34 0 0,-34 0 16,33 0-16,0 34 16,0-34-16,-33 0 15,33-33-15</inkml:trace>
  <inkml:trace contextRef="#ctx0" brushRef="#br0" timeOffset="41591.5314">24176 8367 0,'33'0'16,"0"0"0,-33-33-1,34 33-15,-1 0 16,0 0-16,0 0 15,0-33-15,33 33 0,-33 0 16,0 0-16</inkml:trace>
  <inkml:trace contextRef="#ctx0" brushRef="#br0" timeOffset="41804.5178">24705 8004 0,'0'0'0,"34"0"15,-34-33-15,0 66 47,33-33-47,-33 33 0,0 0 16,33 0-16,-33 0 0,0 0 16,33 33-16,-33-33 0,33 0 15,-33 0-15,0 0 0,0 1 16</inkml:trace>
  <inkml:trace contextRef="#ctx0" brushRef="#br0" timeOffset="41985.5066">24838 8566 0,'33'0'47,"0"0"-32,0 0-15,33 0 0,-33 0 16,33 0-16,-33 0 0,34-33 16,-34 33-16</inkml:trace>
  <inkml:trace contextRef="#ctx0" brushRef="#br0" timeOffset="42349.5426">25102 8930 0,'0'0'0,"33"33"0,-33 0 16,33 0-1,1-33 1,-1 0-1,-33-33-15,33 0 16,0 0 0,-33 0-16,33 33 0,-33-33 15,33-1-15,0 34 16,0 0 0,-33 34-16,33-1 15,0-33 1,-33 33-16,33-33 15,-33 33-15,33-33 16</inkml:trace>
  <inkml:trace contextRef="#ctx0" brushRef="#br0" timeOffset="42617.4675">25400 8004 0,'0'0'0,"0"-66"0,0 32 16,0 1-16,33 33 15,0 0-15,0 0 16,0 33-16,0 1 0,34 32 16,-34-33-16,0 33 0,0 0 15,0 0-15,0 0 0,0 0 16,0 34-16,-33-34 15,0 0-15,0 33 0,0-33 16,0 0-16,0 1 16,-33-1-16,0-33 0,0 33 15</inkml:trace>
  <inkml:trace contextRef="#ctx0" brushRef="#br0" timeOffset="43248.4278">26028 7673 0,'0'33'16,"0"0"-16,0 33 15,0-33-15,0 0 0,0 34 16,0-1-16,0 33 0,33-33 16,-33 33-16,34-33 0,-34 34 15,33-34-15,-33 33 0,33-33 16,0 0-16,-33 0 0,33-33 15,0 1-15,0-1 16,0 0-16,-33 0 0,33-33 16,0 0-16,0 0 15,0 0-15,0-33 0</inkml:trace>
  <inkml:trace contextRef="#ctx0" brushRef="#br0" timeOffset="43505.4755">26458 7938 0,'0'0'0,"0"33"31,0 0-16,0 0-15,33 0 16,-33 0-16,33 0 0,-33 0 16,0 0-16,34 0 15,-1 0-15</inkml:trace>
  <inkml:trace contextRef="#ctx0" brushRef="#br0" timeOffset="43684.4006">26756 8136 0,'0'-33'0,"33"33"0,0 0 32,0 0-32,0 0 15,0 0-15,0 0 0,34 0 16</inkml:trace>
  <inkml:trace contextRef="#ctx0" brushRef="#br0" timeOffset="44053.1428">27318 7838 0,'0'0'16,"33"-33"15,0 33-15,0 0-1,-33 33-15,34-33 16,-34 33-16,0 0 0,0 1 0,0-1 16,0 0-1,0 0-15,-34 0 0,34 0 16,0 0-1,-33-33 1,66 0 0,1 0-1,-1 0-15,33 0 16,-33 0-16,0 0 16,0 0-16,0 0 0,33-33 15,-33 33-15</inkml:trace>
  <inkml:trace contextRef="#ctx0" brushRef="#br0" timeOffset="44244.1156">27384 8334 0,'0'0'0,"33"0"16,34 0-16,-34 0 15,0 0-15,0-33 16,0 33-16,33 0 0,-33 0 0,0-33 16,0 33-16,0 0 15</inkml:trace>
  <inkml:trace contextRef="#ctx0" brushRef="#br0" timeOffset="44632.0662">27550 8632 0,'0'0'0,"0"33"15,0 0-15,0 0 0,33-33 16,-33 33-16,0 0 0,33-33 15,0 0 1,0-33 15,-33 0-31,33 0 0,0 0 16,-33 0-16,0 0 16,33 33-16,0 0 31,0 33-31,-33 0 15,33 0 1,1 0-16,-1-33 16,-33 33-16,33-33 0</inkml:trace>
  <inkml:trace contextRef="#ctx0" brushRef="#br0" timeOffset="44937.0855">27748 7739 0,'-33'-33'0,"66"33"15,0 33 1,33 0-16,-33 0 0,1 0 15,32 0-15,-33 34 0,33-1 16,-33 0-16,0 0 16,0 0-16,0 33 0,0-33 15,-33 34-15,0-34 16,0 0-16,0 0 0,0 0 16,0 0-16,0-33 0,-33 1 15,33-1-15,-33-33 0,0 0 16</inkml:trace>
  <inkml:trace contextRef="#ctx0" brushRef="#br0" timeOffset="45129.0282">28443 8268 0,'33'0'47,"0"-33"-32,0 33-15</inkml:trace>
  <inkml:trace contextRef="#ctx0" brushRef="#br0" timeOffset="45288.0423">28773 8202 0,'0'0'0,"34"0"47,-1 0-47,0 0 16,0 0-1</inkml:trace>
  <inkml:trace contextRef="#ctx0" brushRef="#br0" timeOffset="45436.048">29038 8202 0,'33'0'0,"0"0"32,0 0-17,0-33 1</inkml:trace>
  <inkml:trace contextRef="#ctx0" brushRef="#br0" timeOffset="45747.9902">29600 7673 0,'-33'0'16,"0"33"-16,0 0 16,0 0-16,0 0 0,0 33 15,0 1-15,0-1 16,33 0-16,-33 0 0,0 33 16,33-33-16,0 34 0,0-34 15,0 33-15,0-33 0,33 0 16,-33 0-16,33 0 0,0-32 15,0 32-15,0-33 0,0-33 16,0 33-16,0 0 16,0-33-16,0 0 0,0-33 15,0 0-15</inkml:trace>
  <inkml:trace contextRef="#ctx0" brushRef="#br0" timeOffset="46019.0308">29799 7904 0,'0'34'46,"0"-1"-30,0 0-16,33 0 16,-33 0-16,33 0 15,-33 0-15</inkml:trace>
  <inkml:trace contextRef="#ctx0" brushRef="#br0" timeOffset="46203.9605">30030 8070 0,'33'0'0,"-33"-33"16,33 33 0,0 0-1,1 0-15,-1 0 0,0 0 16,0 0-16,0 0 0,0-33 15,0 33-15</inkml:trace>
  <inkml:trace contextRef="#ctx0" brushRef="#br0" timeOffset="46651.9614">30857 7772 0,'33'0'16,"-33"33"0,0 0-1,0 0-15,0 0 16,0 1-16,0-1 31,33-33-31,-33-33 31,0-1-15,0 1-16,33 33 16,-33-33-16,33 33 0,-33-33 15,33 33 1,-33-33-16,33 33 15,1 0 1,-34 33-16,33 0 16,0 0-16,-33 0 15,33 1 1,-33-1-16,33-33 16</inkml:trace>
  <inkml:trace contextRef="#ctx0" brushRef="#br0" timeOffset="46832.9824">31320 7871 0,'33'0'15,"0"0"1,0 0-16,0 0 15,0-33-15</inkml:trace>
  <inkml:trace contextRef="#ctx0" brushRef="#br0" timeOffset="47059.9163">31651 7640 0,'0'33'47,"0"0"-47,0 0 15,0 0-15,0 0 16,33-33-16,-33 33 0,0 0 16,33-33-1,-33 33-15,0 1 16</inkml:trace>
  <inkml:trace contextRef="#ctx0" brushRef="#br0" timeOffset="47307.8928">31089 8136 0,'-34'0'0,"68"0"31,-1 0-31,0 0 16,33 0-16,-33 0 0,33 0 15,0 0-15,-33 0 0,33 0 16,-33 0-16,34 0 0,-34-33 16,0 33-16,0 0 15,0 0-15,0 0 0,0 33 16</inkml:trace>
  <inkml:trace contextRef="#ctx0" brushRef="#br0" timeOffset="47712.9248">31419 8401 0,'0'33'0,"0"0"16,0 0 0,0 0-16,0 0 15,0 0 1,33-33 15,-33-33-31,33 33 16,-33-33-16,33 33 0,-33-33 15,34 0-15,-1 0 16,0 33 0,0 0-1,-33 33 1,33 0 0,0 0-1,-33 0-15,0 0 16,33-33-16</inkml:trace>
  <inkml:trace contextRef="#ctx0" brushRef="#br0" timeOffset="48064.8735">31684 7309 0,'0'0'0,"0"-33"0,0 0 15,33 33-15,0 0 16,0 33 0,0 0-16,33 33 0,-33 0 15,0 1-15,1-1 16,-34 33-16,33-33 0,0 33 15,-33 1-15,0-1 0,0 0 16,0 0-16,0 0 0,0 1 16,-33-1-16,33-33 0,-33 33 15,33-33-15,-34 0 0,34 1 16,-33-34-16,33 33 16,0-33-16,0 0 0,0 0 15,-33-33-15,0 0 16</inkml:trace>
  <inkml:trace contextRef="#ctx0" brushRef="#br0" timeOffset="89183.3748">13824 9657 0,'-33'33'94,"0"0"-78,33 1-16,-33-34 15,0 33-15,0 0 0,0 0 16,0 0-16,-33 0 16,33 0-16,-33 0 0,33-33 15,-1 33-15,-32 0 0,33-33 16,0 0-16,0 0 0,0 33 16,0-33 30,33 33-30,33-33 62,0 0-62,-33 33-1,33-33-15,0 33 0,0-33 16,0 34-16,0-1 16,1-33-16,-1 33 0,33 0 15,-33-33-15,0 33 0,0 0 16,0-33-16,0 33 0,0-33 16,0 33-16,0-33 15,0 33-15,0 0 16,1-33 15,-34-33 63</inkml:trace>
  <inkml:trace contextRef="#ctx0" brushRef="#br0" timeOffset="89824.3341">14552 9922 0,'0'33'79,"0"0"-79,0 0 15,0 0-15,0 33 0,0-33 16,33 0-16,-33 34 15,0-34-15,33 33 0,-33-33 16,0 0-16,33 0 16,-33 0-16,0 0 0,0 0 15,0 0-15,0 0 0,0 0 32,33-33-17</inkml:trace>
  <inkml:trace contextRef="#ctx0" brushRef="#br0" timeOffset="90076.3293">15081 10352 0,'33'0'0,"-33"33"31,33-33-15,0 0-16,1 0 16,-1 0-16,0 0 0,0 33 15,0-33-15,0 0 0,0 0 16,33 0-16,-33 0 0,0 0 16,33 0-16,-33 0 0,1 0 15,-1 0-15,-33 33 0,33-33 16,-66 0-1</inkml:trace>
  <inkml:trace contextRef="#ctx0" brushRef="#br0" timeOffset="90387.3564">15379 10186 0,'-33'0'0,"0"0"31,33 34-15,0-1-16,0 0 16,0 0-16,0 0 15,0 0-15,33 0 0,-33 0 16,33 33-16,-33-33 15,0 0-15,0 0 0,33 0 16,-33 1-16,0-1 16,33-33-1,0 0 1</inkml:trace>
  <inkml:trace contextRef="#ctx0" brushRef="#br0" timeOffset="90744.3864">16173 10087 0,'0'0'0,"0"-33"0,33 33 15,-33 33 32,33-33-47,-33 33 16,0 0-16,0 0 0,0 1 15,0-1-15,0 0 0,0 0 16,0 33-16,0-33 0,0 0 16,0 0-16,33 0 15,-33 0-15,0 0 16,0 0-16,0 0 15,0 1-15,0-1 16,0 0 0,33-33-1</inkml:trace>
  <inkml:trace contextRef="#ctx0" brushRef="#br0" timeOffset="90991.4256">16603 10418 0,'33'0'0,"0"0"16,0 0 0,0 0-16,0 0 15,0 33-15,0-33 0,0 0 16,0 0-16,0 0 0,0 0 15,0 0-15,1 0 0,-1 0 16,0 0-16,0 0 16</inkml:trace>
  <inkml:trace contextRef="#ctx0" brushRef="#br0" timeOffset="91232.3549">16834 10220 0,'0'33'16,"0"0"0,0 0-16,0 0 15,0 0-15,0 0 0,0 0 16,0 0-16,0 0 0,0 0 15,33 0-15,-33 0 0,0 0 16,0 1-16,33-1 16</inkml:trace>
  <inkml:trace contextRef="#ctx0" brushRef="#br0" timeOffset="91875.316">18554 10054 0,'0'-33'31,"0"66"16,0 0-47,0 0 16,0 33-16,0-32 0,0-1 15,0 33-15,0-33 0,0 0 16,0 0-16,0 0 15,0 0-15,0 0 0,0 0 16,0 0-16,0 0 16</inkml:trace>
  <inkml:trace contextRef="#ctx0" brushRef="#br0" timeOffset="92109.3611">18124 10517 0,'33'33'15,"0"-33"1,0 0-16,33 0 0,0 0 16,1 0-16,-1 0 0,33 0 15,-33 0-15,0 0 0,33 0 16,-32 0-16,-1 0 15,0 0-15,0 0 0,0 0 16,-33 0-16,0 33 0,-33 0 16</inkml:trace>
  <inkml:trace contextRef="#ctx0" brushRef="#br0" timeOffset="92541.3771">18455 10914 0,'33'0'15,"0"0"1,0 0 0,0 0-16,-33 33 0,33-33 15,0 33-15,-33 0 0,33 0 16,-33 0-16,0 34 0,0-34 15,-33 0-15,33 0 0,-33 0 16,0 0-16,0 0 0,0-33 16,0 0-16,0 0 0,0 0 15,0 0-15,-1 0 16,34-33-16,0 0 16,0 0-1,0 0-15,34 33 16,-1-33-16,0 33 0,0 0 15,0 0-15,0 0 0,0 0 16,0 33-16,0-33 16,0 33-16,0-33 15,-33 33-15,33-33 16,-33 33-16,0 0 16</inkml:trace>
  <inkml:trace contextRef="#ctx0" brushRef="#br0" timeOffset="92764.3044">19116 10980 0,'0'0'16,"0"-33"-16,33 33 15,-33 33 16,0 0-31,0 0 16,0 0 0,33 34-16,-33-34 0,0 0 15,33 0-15,-33 0 0,33 0 16,-33 0-16</inkml:trace>
  <inkml:trace contextRef="#ctx0" brushRef="#br0" timeOffset="92940.3531">19315 11509 0,'33'-33'78</inkml:trace>
  <inkml:trace contextRef="#ctx0" brushRef="#br0" timeOffset="93200.3937">19976 10683 0,'33'0'31,"0"0"-31,0 0 16,0 0-16,0 0 0,34 0 16,-34 33-16,33-33 0,-33 0 15,33 33-15,-33-33 0,33 0 16,-33 0-16,0 0 15</inkml:trace>
  <inkml:trace contextRef="#ctx0" brushRef="#br0" timeOffset="93429.3199">20174 10517 0,'0'33'16,"0"0"0,0 0-16,0 0 15,0 34-15,0-34 0,0 0 16,34 33-16,-34-33 16,0 0-16,0 0 15,33 0-15,0 0 16</inkml:trace>
  <inkml:trace contextRef="#ctx0" brushRef="#br0" timeOffset="93672.3708">21067 10153 0,'0'33'0,"0"1"0,34-1 16,-34 0-16,0 0 0,33 0 15,-33 0-15,0 33 16,33-33-16,-33 0 0,33 0 16,-33 33-16,0-33 0,0 1 15</inkml:trace>
  <inkml:trace contextRef="#ctx0" brushRef="#br0" timeOffset="93861.3591">21067 10749 0,'34'0'31,"-1"0"-31,0 0 0,0 0 15,33 0-15,-33 0 0,33 0 16,0 0-16,-33 0 0,0 0 16,0 0-16</inkml:trace>
  <inkml:trace contextRef="#ctx0" brushRef="#br0" timeOffset="94316.0291">21167 11013 0,'0'0'0,"-33"0"16,66 0 15,0 0-31,0 0 16,0 33-16,0-33 0,0 0 15,-33 33 1,0 1-1,0-1 1,-33-33-16,0 33 16,33 0 46,33-33-62,0 0 16,-33 33-16,33-33 0,0 33 15,0 0-15,0 0 16,-33 0-16,0 0 16,0 0-16,0 0 15,0 0 1,-33-33-16,0 0 0,-33 0 16,33 0-16,0 0 0,0 0 15,0 0-15,0 0 0,33-33 16,-33 0-16,33 0 0</inkml:trace>
  <inkml:trace contextRef="#ctx0" brushRef="#br0" timeOffset="94525.0524">21795 10947 0,'33'0'0,"0"0"16,-33 33 15,0 0-31,0 0 16,0 0-16,0 1 15,0-1-15,0 0 0,33 0 16,-33 0-16</inkml:trace>
  <inkml:trace contextRef="#ctx0" brushRef="#br0" timeOffset="94680.9829">21894 11542 0,'0'0'0,"0"-33"62,0 0-46</inkml:trace>
  <inkml:trace contextRef="#ctx0" brushRef="#br0" timeOffset="95275.9476">22589 10385 0,'33'0'0,"0"0"0,0 33 15,0-33-15,0 0 16,0 0-16,0 0 0,0 0 15,0 0 1,1 0-16,-1 0 0,0 0 16,0-33-16,-33 0 15,0 0 1,0 0-16,-33 33 16,0 0-16,0 0 15,-1 0-15,1 33 16,0 0-16,33 0 0,-33 0 15,33 0-15,0 0 0,0 33 16,0-33-16,33 0 16,0 34-16,0-34 0,1 0 15,-1 33-15,0-33 16,0 0-16,0 0 0,0-33 16,0 33-16</inkml:trace>
  <inkml:trace contextRef="#ctx0" brushRef="#br0" timeOffset="95467.9768">23614 10848 0,'33'0'16,"0"0"-16,0 0 16,0 0-16,0 0 15,0 0 1,34 0-16,-34 0 0,0 0 15,33 0-15,0 0 0,0 0 16,0 0-16</inkml:trace>
  <inkml:trace contextRef="#ctx0" brushRef="#br0" timeOffset="95655.9221">24672 10881 0,'0'0'0,"33"0"15,1 0 1,-1 0-16,0 0 15,0 0-15,0 0 16,0 0-16,0 0 0,33 0 16,-33 0-16,0 0 15,0 0-15,0 0 0,0 0 16,1 0-16,-1 0 0,0 0 16,0 0-16</inkml:trace>
  <inkml:trace contextRef="#ctx0" brushRef="#br0" timeOffset="95819.9133">25598 10848 0,'34'0'16,"-1"0"0,0 0-1,0 0-15,0 0 0,0 0 16,0 0-1</inkml:trace>
  <inkml:trace contextRef="#ctx0" brushRef="#br0" timeOffset="96220.9464">26392 10782 0,'33'0'15,"-33"33"1,33-33 0,0 0-16,0 0 0,1 0 15,-1 0-15,33 0 0,-33 0 16,33 0-16,-33 0 0,0 0 16,0 0-16,0 0 15,0-33-15,0 33 0,-33-33 16,34 0-16,-34 0 15,0-1-15,0 1 16,-34 0-16,1 33 16,33-33-16,-33 33 0,0 0 15,0 0-15,0 0 16,33 33-16,-33-33 16,33 33-16,-33 0 0,33 1 15,0 32-15,0-33 0,0 0 16,0 0-16,0 0 0,0 0 15,0 0-15,-33 0 16</inkml:trace>
  <inkml:trace contextRef="#ctx0" brushRef="#br0" timeOffset="96763.8534">29402 9922 0,'0'0'0,"33"0"16,-33 33 31,33 0-32,-33 0-15,0 0 0,33 33 16,-33 0-16,33-32 0,-33 32 15,33-33-15,-33 33 0,33-33 16,-33 0-16,33 0 16,-33 0-16,0 0 0,0 0 15,0 0 1,-33-33-16</inkml:trace>
  <inkml:trace contextRef="#ctx0" brushRef="#br0" timeOffset="97031.8365">28740 10517 0,'0'0'0,"0"33"16,67-33-16,-1 0 15,33 0-15,0 33 0,33-33 16,1 33-16,-1-33 0,0 0 15,1 33-15,-1-33 16,-33 0-16,33 0 0,-65 0 16,32 0-16,-33 34 0,-33-34 15,0 0-15,0 0 0,0 0 16,-66 0 0,-33 0-16</inkml:trace>
  <inkml:trace contextRef="#ctx0" brushRef="#br0" timeOffset="97513.8076">29303 11013 0,'-33'33'15,"33"0"1,0 1-16,0-1 15,0 0-15,0 0 16,0 0-16,0 0 0,0 0 16,0 0-16,0 0 15,0 0-15,0 0 16,33-33 15,-33-33-31,33 0 16,-33 0-16,33 0 0,0-33 15,0 33-15,-33 0 0,33 0 16,0 0-16,0-1 0,0 34 16,-33-33-16,33 33 15,0 0 1,-33 33-16,33-33 16,-33 34-16,33-1 0,-33 0 15,34-33-15,-1 33 0,-33 0 16,0 0-16,0 0 0,33 0 15,-33 0 1,0 0-16,0 0 16</inkml:trace>
  <inkml:trace contextRef="#ctx0" brushRef="#br0" timeOffset="97748.792">30229 10914 0,'33'0'16,"-33"33"-16,0 0 15,0 0 1,0 0-16,0 0 0,0 1 15,0-1-15,0 33 16,33-33-16,-33 0 0,0 0 16,33 0-16,-33 0 0,0 0 15</inkml:trace>
  <inkml:trace contextRef="#ctx0" brushRef="#br0" timeOffset="98227.7626">30361 11675 0,'0'33'16,"-33"-33"327,0 0-327,33-33-16,-66 33 16</inkml:trace>
  <inkml:trace contextRef="#ctx0" brushRef="#br0" timeOffset="176296.2141">13791 12204 0,'-33'33'94,"33"0"-79,-33-33-15,0 33 16,0-33-16,0 33 16,0-33-16,-33 33 0,33 0 15,-33 0-15,33 0 0,-34 1 16,1-34-16,33 33 15,0 0-15,0-33 0,0 33 16,0 0-16,33 0 63,33 0-48,0-33 1,0 33-16,0-33 15,0 33-15,0-33 16,0 0-16,34 0 0,-34 33 16,0-33-16,0 0 0,0 0 15,33 0-15,-33 33 0,0-33 16,0 0-16,0 0 0,33 0 16,-33 0-16,1 0 15,-1 0-15,0 0 16,-66 0 93,0 0-109</inkml:trace>
  <inkml:trace contextRef="#ctx0" brushRef="#br0" timeOffset="200143.5334">14717 12237 0,'0'-33'15,"0"66"32,0 0-47,34 0 16,-34 0-16,0 0 0,33 33 16,-33-33-16,0 34 0,0-1 15,33-33-15,-33 33 16,0 0-16,0-33 0,0 0 15,33 33-15,-33-32 0,0-1 16,0 0-16,0 0 16,33-66 15,-33 0-31</inkml:trace>
  <inkml:trace contextRef="#ctx0" brushRef="#br0" timeOffset="200355.5203">15247 12634 0,'0'0'0,"33"0"16,0 0 0,0 0-1,0 0-15,0 0 0,0 0 16,33 0-16,-33 0 15,0 0-15,33 0 0,-32 0 16,-1-33-16,0 33 0,0 0 16</inkml:trace>
  <inkml:trace contextRef="#ctx0" brushRef="#br0" timeOffset="200620.5039">15544 12435 0,'0'-33'16,"-33"33"-16,33 33 15,0 0 1,0 1-16,0-1 16,0 0-16,0 0 0,33 0 15,-33 33-15,0-33 16,0 0-16,33 33 0,-33-33 15,0 0-15,33 34 0,-33-34 16,0 0-16,33-33 0,-33 33 16,34-33-16,-1 0 15,0 0-15</inkml:trace>
  <inkml:trace contextRef="#ctx0" brushRef="#br0" timeOffset="200883.4878">16371 12303 0,'0'0'0,"0"33"31,33 0-31,-33 0 16,0 0-16,0 0 0,33 1 15,-33 32-15,0-33 0,33 0 16,-33 33-16,0-33 0,33 0 15,-33 0-15,0 0 0,0 0 16,33 0-16,-33 1 16,34-34-16,-34 33 0</inkml:trace>
  <inkml:trace contextRef="#ctx0" brushRef="#br0" timeOffset="201112.4739">16933 12733 0,'33'0'16,"0"0"-16,1 0 15,-1 0 1,0 0-16,33 0 0,-33 0 15,33 0-15,-33 0 0,33-33 16,-33 33-16,0 0 0,34-33 16,-34 33-16,0 0 0</inkml:trace>
  <inkml:trace contextRef="#ctx0" brushRef="#br0" timeOffset="201376.4573">17462 12535 0,'-33'0'0,"33"33"32,0 0-17,0 0-15,33 0 0,-33 0 16,0 0-16,0 0 0,34 33 15,-34-33-15,0 0 0,0 34 16,33-34-16,-33 0 0,33 0 16,-33 0-16,33-33 0,0 33 15</inkml:trace>
  <inkml:trace contextRef="#ctx0" brushRef="#br0" timeOffset="201691.4415">18686 12502 0,'0'-34'0,"0"1"15,0 66 32,0 1-47,0-1 16,33 33-16,-33-33 0,33 0 15,-33 33-15,0-33 0,0 33 16,33-33-16,-33 34 0,0-34 16,0 0-16,33 0 0,-33 0 15,34 0-15,-34 0 16</inkml:trace>
  <inkml:trace contextRef="#ctx0" brushRef="#br0" timeOffset="201899.434">18488 13163 0,'0'0'0,"-33"33"0,33 0 15,33-33 1,0 0-1,0 0-15,33-33 0,0 33 16,0-33-16,0 33 16,1 0-16,-1-33 0,33 33 15,-33 0-15,0 0 0,0-33 16,1 33-16,-34 0 0,0 0 16</inkml:trace>
  <inkml:trace contextRef="#ctx0" brushRef="#br0" timeOffset="202333.4126">18852 13560 0,'0'0'15,"-34"0"-15,1 33 0,0-33 0,66 0 47,0 0-47,-33 33 16,34-33-16,-1 0 0,0 33 15,0 0-15,0 0 0,0 0 16,0 33-16,-33-32 0,0 32 16,0 0-16,0 0 0,0 0 15,0-33-15,-33 33 0,33-33 16,-33 1-16,33-1 0,-33-33 16,33 33-16,-33-33 0,0 0 15,33-33 1,0 0-16,0-1 15,0 1-15,0 0 16,33 33-16,-33-33 16,33 33-16,-33-33 0,33 33 15,0 0-15,-33 33 0,33-33 16,0 33-16,0 0 0,0-33 16,-33 33-16,33-33 0,0 34 15,0-1-15,-33 0 16,34-33-16</inkml:trace>
  <inkml:trace contextRef="#ctx0" brushRef="#br0" timeOffset="202684.3775">20208 12998 0,'33'0'47,"0"0"-47,0 0 16,0 0-16,0 0 16,0 0-16,0 0 0,0 0 15,0 0-15,0 0 0,0 0 16</inkml:trace>
  <inkml:trace contextRef="#ctx0" brushRef="#br0" timeOffset="202881.363">20340 12733 0,'0'0'0,"0"33"15,0 0 1,0 0-16,0 0 15,33 0-15,-33 1 0,0-1 16,33 33-16,-33-33 0,33 0 16,-33 0-16,33 0 0,-33 0 15,33 0-15,0-33 0</inkml:trace>
  <inkml:trace contextRef="#ctx0" brushRef="#br0" timeOffset="203117.3537">21332 12270 0,'0'0'0,"33"0"0,0-33 0,-33 0 16,33 33-16,-33 33 16,33 0-1,-33 0 1,0 0-16,33 33 0,-33-33 15,33 34-15,-33-34 0,34 33 16,-34-33-16,33 0 0,-33 33 16,0-33-16,33 0 15</inkml:trace>
  <inkml:trace contextRef="#ctx0" brushRef="#br0" timeOffset="203312.3364">21431 12965 0,'0'0'15,"0"33"-15,-33-33 0,33 33 16,33-33 15,0 0-31,33 0 0,-32-33 16,32 33-16,0-33 0,0 33 16,0-33-16,0 33 0,-33 0 15,33 0-15,-32 33 0,-1 0 16,0-33-16</inkml:trace>
  <inkml:trace contextRef="#ctx0" brushRef="#br0" timeOffset="203725.3107">21696 13593 0,'0'0'16,"-33"33"-16,0 0 0,0-33 16,0 33-16,66-33 31,0 0-16,0 0-15,0 0 16,0 0-16,0 0 0,0 33 16,-33 0-16,33 0 0,-33 0 15,33 34-15,-33-34 0,0 33 16,-33-33-16,0 33 0,33-33 16,-33 0-16,0 0 0,0 0 15,0 0-15,0-33 16,0 0-16,33-33 15,0-33 1,0 33-16,0 0 0,0-33 16,33 33-16,0 0 0,0 0 15,-33 0-15,33 33 0,0 0 16,0 0-16,0 0 16,0 33-16,0-33 15,-33 33-15,33 0 0,-33 0 16,0 0-16,33-33 0,-33 33 15,33 0-15</inkml:trace>
  <inkml:trace contextRef="#ctx0" brushRef="#br0" timeOffset="204024.2928">22093 13428 0,'0'0'15,"0"-33"-15,0-1 0,0 1 0,0 0 16,33 33 15,0 0-31,-33 33 16,33-33-16,0 33 0,-33 1 16,0-1-16,0 0 15,0 0-15,0 0 0,0 0 16,0 0-16,0 0 15,0 0 17,33-33-17,0 0-15,0-33 16,0 33-16,0-33 16</inkml:trace>
  <inkml:trace contextRef="#ctx0" brushRef="#br0" timeOffset="204569.2583">23383 12865 0,'0'-33'0,"33"33"31,-33 33-15,33-33-16,0 0 0,33 0 15,-33 0-15,0 0 0,0 0 16,0 0-16,0 0 16,0 0-16,-33-33 0,33 33 15,-33-33-15,0 0 0,0 0 16,0 0-1,0 0-15,-33 33 16,33 33 0,-33 0-16,33 0 15,0 0-15,0 33 0,0-33 16,0 1-16,0 32 0,0-33 16,33 0-16,-33 0 15,33 0-15,-33 0 0,33 0 16,1-33-16,32 0 15</inkml:trace>
  <inkml:trace contextRef="#ctx0" brushRef="#br0" timeOffset="204839.3208">24573 13064 0,'0'0'0,"33"0"0,0 0 15,0 0 1,0 0-16,1 0 15,-1 0-15,33 0 0,0 0 16,0 0-16,33 0 16,-33 0-16,34-33 0,-34 33 15,33 0-15,-33 0 0,0-33 16,34 33-16,-34 0 0,0-33 16,0 33-16,-33-33 15,0 33-15,0 0 0,33-34 16,-33 1-16,0 33 15,1 0-15,-1-33 16</inkml:trace>
  <inkml:trace contextRef="#ctx0" brushRef="#br0" timeOffset="205196.2202">26425 12667 0,'0'33'0,"33"-33"15,0 0 17,0 0-17,1 0-15,-1 0 0,0 0 16,0 0-16,0 0 0,0 0 16,0 0-16,0-33 0,0 33 15,0-33-15,0 33 16,-33-33-16,0 0 15,-33 0 1,0 33-16,0 0 0,0 0 16,0 0-16,0 0 15,0 0-15,33 33 16,-33 0-16,33 0 16,0 0-16,0 0 15,0 0-15,33 0 0,-33 0 16,0 0-16,0 0 0</inkml:trace>
  <inkml:trace contextRef="#ctx0" brushRef="#br0" timeOffset="205595.1946">28310 12270 0,'33'33'15,"-33"0"1,34 0-16,-34 0 16,0 0-16,0 34 0,33-1 15,-33 0-15,0 0 0,33 0 16,-33 0-16,33-33 15,-33 34-15,0-34 0,0 33 16,0-33-16</inkml:trace>
  <inkml:trace contextRef="#ctx0" brushRef="#br0" timeOffset="205826.1799">28013 13196 0,'0'0'0,"-33"0"0,0 33 15,33 0 1,33-33 0,0 0-16,0 0 15,33 0-15,33-33 0,-33 33 16,34 0-16,-1 0 0,0 0 16,0 0-16,-33-33 0,34 33 15,-34 0-15,0 0 0,-33 0 16,33 0-16,-66 33 15</inkml:trace>
  <inkml:trace contextRef="#ctx0" brushRef="#br0" timeOffset="206252.1539">28145 13824 0,'0'0'0,"-66"0"15,33 34-15,0-34 0,0 0 16,66 0 15,0 0-31,0 0 0,33 0 16,-33 0-1,0 33-15,-33 0 0,33 0 16,0 0-16,0 33 0,-33-33 16,0 0-16,0 33 0,0-33 15,0 0-15,0 34 0,-33-34 16,0 0-16,0-33 15,0 33-15,-33-33 0,33 0 16,0 0-16,0 0 0,33-33 16,-33 33-16,33-33 0,0 0 15,0 0-15,0-1 0,33 1 16,0 33-16,0-33 16,-33 0-16,33 33 0,0 0 15,0 0-15,0 0 0,0 0 16,0 0-16,0 0 0,0 33 15,1 0-15,-1 0 16,0 1 0,-33-1-1</inkml:trace>
  <inkml:trace contextRef="#ctx0" brushRef="#br0" timeOffset="206679.1424">28509 13560 0,'0'0'0,"0"-33"16,33 33-1,-33 33 1,33 0-16,-33 0 15,33-33-15,-33 33 0,33 0 16,-33 0-16,0 0 0,33 0 16,-33 0-16,33-66 47,-33 0-47,0-33 15,33 33-15,-33 0 0,33 0 16,1 0-1,-34 0-15,33 33 16,0 0 0,-33 33-16,0 0 15,33-33-15,-33 33 16,0 0-16,0 0 16,0 0-16,33 0 15</inkml:trace>
  <inkml:trace contextRef="#ctx0" brushRef="#br0" timeOffset="206869.1744">29038 13560 0,'33'0'31,"0"0"-15,0 0-16,0 0 0,0 0 16,-33-33-16,33 33 15</inkml:trace>
  <inkml:trace contextRef="#ctx0" brushRef="#br0" timeOffset="207107.133">29369 13361 0,'0'34'31,"0"-1"-15,0 0-16,0 0 15,33 0-15,-33 0 0,0 0 16,0 0-1,0 0-15,33-33 0,0 0 32</inkml:trace>
  <inkml:trace contextRef="#ctx0" brushRef="#br0" timeOffset="207812.0423">29832 12535 0,'0'0'0,"-33"33"16,33 0-16,0 0 16,0 33-16,0-33 0,0 33 15,0 0-15,33 1 0,-33-1 16,0 0-16,0 0 0,33 0 16,-33 33-16,33-33 0,-33 1 15,0-1-15,0 0 0,33 0 16,-33 0-16,0 0 0,0 0 15,0 1-15,33-1 16,-33-33-16,0 0 0,0 33 16,0-33-16,0 0 15,0 0-15,0 0 16,33 0 0,0-33-1,0-33-15,-33 0 16,33 0-16</inkml:trace>
  <inkml:trace contextRef="#ctx0" brushRef="#br0" timeOffset="208051.3604">30129 13295 0,'0'-33'0,"0"0"63,34 33-48</inkml:trace>
  <inkml:trace contextRef="#ctx0" brushRef="#br0" timeOffset="208231.3259">30295 13196 0,'0'-33'47,"33"33"-32,-33 33 17</inkml:trace>
  <inkml:trace contextRef="#ctx0" brushRef="#br0" timeOffset="208404.3164">30262 13461 0,'0'33'16,"0"-66"31,33 33-47</inkml:trace>
  <inkml:trace contextRef="#ctx0" brushRef="#br0" timeOffset="208687.2889">30659 12832 0,'0'0'0,"0"-33"16,0 66 31,33-33-47,-33 33 0,0 0 15,33 1-15,-33-1 0,0 0 16,0 0-16,33 33 0,-33-33 16,0 0-16,33 0 0,-33 0 15,0 0-15,0 0 16</inkml:trace>
  <inkml:trace contextRef="#ctx0" brushRef="#br0" timeOffset="208880.276">30659 13395 0,'33'0'46,"0"0"-30,33 0-16,-33 0 0,0 0 16,33 0-16,-33 0 0,0 0 15,0 0-15</inkml:trace>
  <inkml:trace contextRef="#ctx0" brushRef="#br0" timeOffset="209300.2497">30725 13725 0,'0'33'16,"0"0"-16,0 0 15,0 1 1,0-1-16,0 0 15,0 0-15,0 0 0,0 0 16,0-66 15,33 33-15,-33-33-16,33 0 0,0 0 16,-33 0-16,33-1 15,-33 1-15,33 33 0,-33-33 16,33 33-1,-33 33 17,33-33-32,-33 33 0,33 1 15,-33-1 1,0 0-16,0 0 16</inkml:trace>
  <inkml:trace contextRef="#ctx0" brushRef="#br0" timeOffset="209671.2341">31254 13229 0,'-33'0'0,"33"33"16,33-33-1,-33 33 1,33-33-16,-33 33 0,33-33 16,0 0-16,0 33 15,0-33 1,0 0-16,0 0 16</inkml:trace>
  <inkml:trace contextRef="#ctx0" brushRef="#br0" timeOffset="210009.2057">31618 12799 0,'0'0'16,"0"33"46,0 0-46,33 0-16,-33 1 0,33-1 15,-33 0-15,0 0 0,0 0 16,33 0-16,-33 0 16,33 0-16,-33 0 0,0 0 15,0 0 1</inkml:trace>
  <inkml:trace contextRef="#ctx0" brushRef="#br0" timeOffset="210560.1713">31155 13692 0,'-33'0'31,"33"33"0,0 0-15,0 0-16,0 0 15,0 1-15,0-1 0,0 0 16,0 0-16,0 0 0,0 0 16,0 0-16,0 0 0,0 0 15,0 0-15,0 0 16,0-66 15,0 0-15,0 0-16</inkml:trace>
  <inkml:trace contextRef="#ctx0" brushRef="#br0" timeOffset="211136.1363">31254 13229 0,'0'-33'47,"33"0"-16,0 33-15,-33-33-16,33 33 0,0 0 15,0-33 1,-33 0-1,0 66 17,0 0-17,-33-33 1,33 33-16</inkml:trace>
  <inkml:trace contextRef="#ctx0" brushRef="#br0" timeOffset="212177.125">31155 14387 0,'-33'0'31,"33"33"-31,33-33 32,-33 33-17,0 0 1,0 0 0,0-66 46,0 0-46,-33 33 31,33-33-47,0 0 15</inkml:trace>
  <inkml:trace contextRef="#ctx0" brushRef="#br0" timeOffset="212672.0943">31750 13428 0,'-33'0'32,"66"0"-17,0 0 1,33 0-1,-33 0-15,0 0 0,34 0 16,-34 0-16,0 0 0,33 0 16,-33 0-16,0 0 15,0 0-15,0 0 0,0 0 16,0 0-16,-33-33 16,-33 33-1</inkml:trace>
  <inkml:trace contextRef="#ctx0" brushRef="#br0" timeOffset="213059.0703">31684 13791 0,'33'0'47,"-33"33"-47,33-33 16,-33 34-16,33-1 15,0 0-15,-33 0 16,0 0 0,0 0-16,0 0 0,0 0 15,0 0-15,-33 0 16,33 0-16,-33-33 15,33 33-15,33-33 47,0 0-31,0 0-16,0 0 16,0 0-16,0 0 0,1 0 15,-34-33-15,33 0 16,0 33-16</inkml:trace>
  <inkml:trace contextRef="#ctx0" brushRef="#br0" timeOffset="213505.1601">31948 13692 0,'0'33'31,"0"0"-31,0 0 16,0 0 0,34-33 30,-34-33-30,33 0-16,-33 0 16,33 0-1,-33 0 1,0 66 15,33-33-31,-33 33 16,0 0-1,33-33-15,-33 33 16,33-33 0,-33 33-1</inkml:trace>
  <inkml:trace contextRef="#ctx0" brushRef="#br0" timeOffset="213721.1466">32213 13659 0,'33'0'31,"0"0"-15,0 0-16,0 0 15,0 0-15,0 0 16</inkml:trace>
  <inkml:trace contextRef="#ctx0" brushRef="#br0" timeOffset="214013.1279">32478 13560 0,'0'33'32,"0"0"-17,0 0 1,33 0-1,-33 0-15,0 0 16,0 0 0</inkml:trace>
  <inkml:trace contextRef="#ctx0" brushRef="#br0" timeOffset="214589.0923">32478 12468 0,'0'-33'16,"33"33"-1,-33-33-15,33 33 16,0-33-16,0 33 16,0 0-16,0 0 0,0 0 15,0 0 1,-33 33-16,0 0 15,33 0-15,-33 1 16,33-1-16,-33 0 0,0 0 16,0 33-16,0 0 0,33 0 15,-33 0-15,0 1 0,0-1 16,0 33-16,0-33 16,0 0-16,0 0 0,0 34 15,0-34-15,0 33 0,0-33 16,0 33-16,0-33 0,0 34 15,33-34-15,-33 0 0,0 0 16,0-33-16,0 33 0,0-33 16,0 0-16,0 1 0,0-1 15,0 0 1,-33-33 31,0 0-32,-33 0-15,0 0 16,0 0-16</inkml:trace>
  <inkml:trace contextRef="#ctx0" brushRef="#br0" timeOffset="227100.0283">2580 15643 0,'33'0'16,"-33"-33"62,0 0-62</inkml:trace>
  <inkml:trace contextRef="#ctx0" brushRef="#br0" timeOffset="288139.1033">13130 15875 0,'-33'0'0,"0"0"16,33 33-16,-33-33 0,0 0 47,33 33-1,33-33-30,0 0-16,0 0 0,0 0 16,0 0-16,33 0 0,-33 0 15,0 0-15,0 0 0,0 0 16,1 0-16,-1 0 16,0 0-16,0 0 0,0 0 15,0 0-15,0 0 16,-33 33 46,-33-33-62,0 33 16</inkml:trace>
  <inkml:trace contextRef="#ctx0" brushRef="#br0" timeOffset="288421.0782">13130 16305 0,'0'33'15,"0"0"1,33-33 15,0 0-31,0 0 16,0 0-16,0 0 15,0 0-15,0 0 0,1 0 16,-1 0-16,0 0 0,0 0 16,0 0-16,0 0 15,0 0-15,0 0 16,-33-33 15</inkml:trace>
  <inkml:trace contextRef="#ctx0" brushRef="#br0" timeOffset="288925.0488">14651 15710 0,'0'0'16,"-33"-33"-16,33-1 0,-33 34 15,0 0 1,33-33 0,0 66 15,0 1-31,33-34 0,-33 33 0,0 0 16,33 33-16,-33-33 0,33 0 15,-33 33-15,33-33 0,-33 0 16,33 33-16,-33-32 0,0 32 15,34-33-15,-34 33 0,0-33 16,33 0-16,-33 0 0,0 0 16,0 0-16,0 0 15,0-66 32,0 0-47</inkml:trace>
  <inkml:trace contextRef="#ctx0" brushRef="#br0" timeOffset="289241.026">15147 16140 0,'33'0'0,"-33"-33"16,34 33-16,-1 0 31,0 0-15,0 0-16,0 0 15,0 0-15,0 0 0,0 0 16,33 0-16,-33 0 0,33-34 16,-33 34-16,1 0 0,32 0 15,-33 0-15,0-33 0,0 33 16,0 0-16,0 0 0,-33-33 15,-33 33 1,0 0 0,0 0-1</inkml:trace>
  <inkml:trace contextRef="#ctx0" brushRef="#br0" timeOffset="289517.0694">15610 15875 0,'0'0'16,"-33"0"-16,0 0 16,33 33 15,0 0-15,0 33-16,33-33 15,-33 0-15,0 1 0,33 32 16,-33-33-16,0 0 0,33 0 15,-33 0-15,0 0 16,34-33-16,-34 33 0,0 0 16,33-33-1,-33-33 1</inkml:trace>
  <inkml:trace contextRef="#ctx0" brushRef="#br0" timeOffset="291355.8966">17033 14288 0,'33'33'0,"0"-33"15,0 0-15,-33 33 16,33-33-16,-33 33 16,33-33-1,-33 33-15,33-33 16,0 0-16,-33 33 31,33-33-31,0 0 78,-33 33-62,33-33 15,-33 33-15,33-33-16,0 0 15,-33 33 1,33-33-16,1 0 0,-34 33 16,33-33-1,0 33-15,0-33 16,0 0-16,0 33 16,0-33-16,0 0 0,33 0 15,-33 0-15,33 0 0,-32 0 16,32 0-16,33 0 0,-33 0 15,33 0-15,-33 0 0,34 0 16,-1 0-16,0 0 0,0 0 16,0 0-16,-32 0 0,32-33 15,0 33-15,-33 0 0,33 0 16,1 0-16,-34 0 0,33 0 16,-33 0-16,33 0 0,-32 0 15,32 0-15,-33 0 0,0 0 16,33 0-16,-33 0 0,34 0 15,-34 0-15,33 0 0,-33 0 16,33 0-16,-32 0 0,-1 0 16,0 0-16,0 0 0,0 0 15,33 0-15,-33 0 0,1 0 16,-1 0-16,33 0 0,-33 0 16,0 0-16,0 0 0,34 0 15,-34-33-15,33 33 0,-33 0 16,0 0-16,33 0 15,-32 0-15,-1 0 0,33 0 16,-33 0-16,0 0 0,34 0 0,-34 0 16,0 0-16,33 0 0,-33 0 15,0 0-15,34 0 0,-34 0 16,0 0-16,33 0 0,-33 0 16,33 0-16,-32 0 0,32 0 15,-33 0-15,0 0 0,0 0 16,33 0-16,-32 0 0,-1 0 15,0 0-15,0 0 0,33 0 16,-33 0-16,1 0 0,-1 0 16,0 0-16,0 0 15,0 0-15,0 0 0,0 0 16,1 0-16,-1 0 0,-33 0 16,33 0-16,0 0 0,0 0 15,0 0-15,-33 0 0,34 0 16,-34 0-16,33 0 0,-33 0 15,33 0-15,-33 0 0,33 0 16,-33 0-16,0 0 0,34 0 16,-34 0-16,0 0 0,33 0 15,-33 0-15,0 0 0,0 0 16,33 0-16,-33 0 16,33 0-16,1 0 0,-34 0 15,33 0-15,0 0 0,0-33 16,33 33-16,-33 0 0,1 0 15,32 0-15,-33 0 0,0-33 16,0 33-16,33 0 0,-32 0 16,-1 0-16,0 0 0,33 0 15,-33 0-15,0 0 0,1 0 16,-1 0-16,0 0 0,0 0 16,0 0-16,0 0 0,0 0 15,1 0-15,-34 0 0,33 0 16,-33 0-16,0 0 15,0-33-15,0 33 0,0 0 16,0 0-16,0 0 16,0 0-1,0 0-15,0 0 16,1 0 0,-1 0-16,0 0 0,0 0 15,0 0-15,0 0 16,0 0-16,0 0 0,0 0 15,0 0 1,0 0-16,0 0 0,0 0 0,1-33 16,-1 33-16,0 0 15,0 0-15,0-33 0,0 33 16,0-33 0,-33 0-16,0 0 15,33 0 1,-33-1-1,0 1-15,0 0 16,-33 33-16,0-33 0,0 0 16,0 33-16</inkml:trace>
  <inkml:trace contextRef="#ctx0" brushRef="#br0" timeOffset="292151.893">17330 15511 0,'0'-33'0,"33"33"15,-33 33 48,0 0-63,0 0 16,0 67-16,0-67 0,0 33 15,0-33-15,0 0 0,33 33 16,0-33-16,-33 0 15,0 0-15,33 0 0,-33 0 16,0 1-16,34-34 16,-34 33-16,-34-33 31,34-33-15</inkml:trace>
  <inkml:trace contextRef="#ctx0" brushRef="#br0" timeOffset="292404.9364">17727 15842 0,'0'0'0,"0"33"16,33-33 0,0 0-1,-33 33 1,33-33-16,0 0 0,0 0 15,1 0-15,-1 0 0,0 0 0,0-33 16,33 33-16,-33 0 0,0 0 16,0-33-16,0 33 0,0 0 15,0 0-15,0 0 0,0 0 16</inkml:trace>
  <inkml:trace contextRef="#ctx0" brushRef="#br0" timeOffset="292735.967">18818 15412 0,'0'0'0,"0"-33"0,0 0 16,0 66 46,34-33-62,-34 33 0,0 0 16,33 0-16,-33 0 16,33 0-16,-33 0 15,33 0-15,-33 0 0,0 1 16,0-1-16,0 0 15,0 0-15,33-33 16</inkml:trace>
  <inkml:trace contextRef="#ctx0" brushRef="#br0" timeOffset="292994.9577">19348 15313 0,'0'0'0,"33"0"16,-33 33 15,-33 0-15,33 0-16,0 0 0,-33 33 16,33-33-16,-33 33 0,33-33 15,-34 34-15,34-34 0,0 0 16,-33 33-16,33-33 0,0 0 15,-33-33-15,33 33 0,0 0 16,0 0 0</inkml:trace>
  <inkml:trace contextRef="#ctx0" brushRef="#br0" timeOffset="293359.9286">19381 15776 0,'33'0'0,"-33"-33"16,33 33-16,-33-33 16,0 0-16,33 33 15,0 0 1,0 0-16,0 0 16,0 0-16,0 0 0,-33 33 15,33-33-15,0 33 0,-33 0 16,0 0-16,0 0 15,0 0-15,-33 0 0,33 0 16,-33-33-16,33 33 0,-33 0 16,0-33-16,33 33 0,0 0 15,33-33 17,0 0-17,0-33-15,0 33 16,1 0-16,-1-33 0,0 33 15,33 0-15,-33-33 0,0 33 16,0 0-16,0 0 16,-33-33-16</inkml:trace>
  <inkml:trace contextRef="#ctx0" brushRef="#br0" timeOffset="293651.9102">20108 15313 0,'0'0'0,"33"-33"0,-33 0 0,0 0 16,0-1-16,0 1 15,33 33-15,1 0 32,-34 33-32,33 1 0,0-1 15,0 0-15,0 0 0,0 33 16,0-33-16,-33 33 0,33 0 15,0 0-15,0 34 0,-33-34 16,33 0-16,-33-33 0,0 33 16,0 0-16,0-33 0,0 34 15,0-34-15,-33 0 0,-33 33 16,33-66-16,-33 33 16,0 0-16</inkml:trace>
  <inkml:trace contextRef="#ctx0" brushRef="#br0" timeOffset="294103.883">18620 15346 0,'0'33'16,"0"0"-16,-33-33 16,33 66-16,0-33 0,0 0 15,0 0-15,0 33 0,0-32 16,33 32-16,0-33 0,-33 33 16,33 0-16,0-33 0,0 0 15,0 33-15,0-33 0,1 34 16,-1-34-16,33 0 0,-33 0 15,0-33-15,33 33 0,-33-33 16,33 0-16,-33 0 16,34 0-16</inkml:trace>
  <inkml:trace contextRef="#ctx0" brushRef="#br0" timeOffset="294619.9235">20770 14817 0,'0'0'0,"33"-33"0,0 0 15,0 33-15,-33 33 32,33 0-17,-33 0-15,0 0 0,0 0 16,0 0-16,0 0 0,33 0 16,-33 0-16,0 0 15,0 0-15,0 0 16,33-33-1,-33-33 1,0 0-16,33 0 16,-33 0-16,0 0 0,0 0 15,33 33-15,-33-33 0,0 0 16,33 33 0,1 0-16,-34 33 15,33-33-15,-33 33 16,33 0-16,-33 0 0,33 0 15,-33 0-15,33 0 16,-33 0-16,0 0 0,0 1 16,-33-34-1</inkml:trace>
  <inkml:trace contextRef="#ctx0" brushRef="#br0" timeOffset="295099.8919">16966 16636 0,'0'0'0,"-33"0"0,0 0 15,33 33-15,-33-33 16,33 33 0,33-33-1,0 33-15,33-33 0,1 0 16,-1 0-16,33 0 0,33-33 15,1 33-15,32-33 0,0 33 16,34-33-16,-1 33 0,1-33 16,-1 0-16,34 33 0,-1-34 15,-32 1-15,32 33 0,-33-33 16,1 33-16,-34-33 0,1 33 16,-1 0-16,-66-33 0,34 33 15,-67 0-15,33 0 0,-66 0 16,33 0-16,-33 0 15,-66 0 1,-33 0-16,0 33 16</inkml:trace>
  <inkml:trace contextRef="#ctx0" brushRef="#br0" timeOffset="295419.8717">18355 16933 0,'0'0'0,"-33"0"0,0 0 16,33 33 15,0 0-16,0 1-15,33-34 0,-33 33 16,33 33-16,-33-33 0,34 0 16,-34 0-16,33 0 0,-33 0 15,0 0-15,33 0 0,-33 0 16,33-33-16,0 0 31</inkml:trace>
  <inkml:trace contextRef="#ctx0" brushRef="#br0" timeOffset="295606.8907">18818 17165 0,'0'0'0,"34"0"0,-1 0 16,0 0 0,0 0-1,0 0-15,0 0 16,0-33-16,0 33 15,0 0-15,0 0 0,0 0 16,33-33-16,-32 33 0,-1 0 16,0 0-16</inkml:trace>
  <inkml:trace contextRef="#ctx0" brushRef="#br0" timeOffset="295840.0006">19678 16834 0,'0'0'0,"0"-33"0,0 0 16,0 66 15,33-33-15,-33 33-16,0 0 0,34-33 16,-34 33-16,0 0 0,33 0 15,-33 0-15,0 1 0,33-1 16,-33 0-16,0 0 15,33-33-15</inkml:trace>
  <inkml:trace contextRef="#ctx0" brushRef="#br0" timeOffset="296044.9869">20108 16801 0,'0'0'0,"33"-33"15,-33 66 16,0 0-31,-33 0 16,33 0-16,-33 0 0,33 0 16,-33 34-16,33-1 0,-33-33 15,33 33-15,-33-33 0,33 33 16,0-33-16,0 0 0,0 0 16,33-33-1</inkml:trace>
  <inkml:trace contextRef="#ctx0" brushRef="#br0" timeOffset="296387.9654">20241 17099 0,'0'0'0,"0"-33"15,33 33 1,0 0 0,0 0-1,0 0-15,0 0 16,0 33-16,-33 0 15,33-33-15,0 33 0,-33 0 16,0 0-16,0 0 16,0 0-16,0 0 15,0 0-15,-33 0 16,0 0-16,0 0 16,66-33 30,0 0-30,0 0-16,0 0 16,0 0-16,0-33 0,1 33 15,-1-33-15,0 33 0,0 0 16,-33-33-16</inkml:trace>
  <inkml:trace contextRef="#ctx0" brushRef="#br0" timeOffset="296842.937">21795 15974 0,'33'0'47,"0"0"-32,0 0-15,0 0 16,0 0-16,0 0 0,1 0 15,-1 0-15,0 0 0,0 0 16,0 0-16</inkml:trace>
  <inkml:trace contextRef="#ctx0" brushRef="#br0" timeOffset="297023.9259">21960 16206 0,'0'0'0,"-33"0"15,33 33-15,0 0 16,33-33 0,0 0-16,1 0 15,-1 0-15,0 0 16,0 0-16,33-33 0,-33 33 16</inkml:trace>
  <inkml:trace contextRef="#ctx0" brushRef="#br0" timeOffset="297330.9384">22787 15710 0,'0'0'0,"0"-33"16,0-1-1,33 68 32,-33-1-47,33 0 0,-33 0 16,0 0-16,33 0 15,-33 0-15,0 0 0,0 33 16,34-33-16,-34 0 0,33 0 16,-33 1-16,0-1 15,0 0-15,33 0 0,0-33 31</inkml:trace>
  <inkml:trace contextRef="#ctx0" brushRef="#br0" timeOffset="297555.9139">23217 15908 0,'33'0'31,"0"0"-31,0 0 16,0 0-16,1 0 16,-1 0-16,0 0 0,0 0 15,0 0-15,0 0 0,0 0 16,33 0-16,-33 0 0,0 0 16,0-33-16,0 33 0,0 0 15,-33-33-15</inkml:trace>
  <inkml:trace contextRef="#ctx0" brushRef="#br0" timeOffset="297832.8754">23548 15743 0,'-33'0'0,"33"-33"16,-33 33-1,33 33 1,33 0 0,-33 0-1,0 0-15,0 0 0,33 0 16,-33 0-16,0 0 0,33-33 16,-33 33-16,0 0 0,33 0 15,-33 1 1</inkml:trace>
  <inkml:trace contextRef="#ctx0" brushRef="#br0" timeOffset="299191.967">24507 15776 0,'-33'0'0,"33"-33"15,-33 33-15,33-33 16,0 0 0,0-1-16,0 1 15,33 33-15,-33-33 16,33 33-16,0 0 16,33 0-16,-33 0 0,0 33 15,0-33-15,1 33 0,32 1 16,-33-1-16,0 0 0,0 33 15,-33-33-15,0 33 0,0 0 16,0 0-16,0-33 0,-33 34 16,33-34-16,-33 33 0,0-33 15,0 0-15,0-33 16,-1 0-16,1 0 16,0-33-16,33 0 15,0 0-15,0-33 0,33 33 16,-33-1-16,33 1 15,-33 0-15,34 0 0,-1 0 16,0 33 0,0 0-16,0 33 0,0 0 15,0 0-15,0 0 16,0 1-16,0-1 16,0 0-16,-33 0 0,33-33 15,-33 33-15,33-33 16</inkml:trace>
  <inkml:trace contextRef="#ctx0" brushRef="#br0" timeOffset="299623.9613">25830 15313 0,'0'-33'0,"0"0"0,0 0 16,33-1-16,-66 34 47,33 34-47,-33-34 15,0 33-15,0-33 0,0 33 16,0 0-16,33 0 0,-33 0 15,-1 0-15,34 33 0,-33-33 16,0 33-16,33 0 0,0 1 16,0-1-16,0 33 0,0 0 15,0 0-15,0 1 16,0-34-16,33 33 0,-33-33 0,33 0 16,1 0-16,-1 1 0,33-1 15,-33-33-15,0 33 0,0-33 16,0 0-16,0-33 15,0 33-15,0-33 0,0 33 16,0-33-16,0 0 16,-33-33-16,34 33 0,-34-33 15,0 0-15</inkml:trace>
  <inkml:trace contextRef="#ctx0" brushRef="#br0" timeOffset="299908.9438">26128 15677 0,'0'0'0,"0"-34"0,0 1 16,0 66 15,0 1-31,0-1 15,0 0-15,0 0 16,0 0-16,33 0 0,-33 0 16,0 0-16,0 0 0,33 0 15,-33 0-15,33-33 32</inkml:trace>
  <inkml:trace contextRef="#ctx0" brushRef="#br0" timeOffset="300100.9317">26524 15842 0,'34'0'0,"-1"0"32,0 0-17,0 0-15,0 0 16,0 0-16,0 0 15,33 0-15,-33 0 0,0 0 16,33 0-16,-32 0 0,-1 0 16</inkml:trace>
  <inkml:trace contextRef="#ctx0" brushRef="#br0" timeOffset="300379.9755">27880 15379 0,'0'0'0,"34"0"15,-34 33 32,33 0-47,-33 0 16,0 0-16,33 0 0,-33 0 15,33 0-15,-33 0 0,33 1 16,-33-1-16,33 0 0,-33 0 16,0 0-16,0 0 15,0 0-15</inkml:trace>
  <inkml:trace contextRef="#ctx0" brushRef="#br0" timeOffset="300615.9006">27781 15941 0,'0'0'0,"-33"0"16,33 33-16,-33-33 15,66 0 1,0 0 0,0 0-16,0 0 15,0 0-15,34 0 0,-34 0 0,33 0 16,0 0-16,-33-33 15,33 33-15,-33 0 0,33 0 16,-33-33-16,1 33 0,-1 0 16</inkml:trace>
  <inkml:trace contextRef="#ctx0" brushRef="#br0" timeOffset="301140.8837">27947 16371 0,'0'0'0,"-33"33"0,-1-33 16,34 33-16,0 0 0,-33-33 15,66 0 17,1 0-32,-1 0 15,0-33-15,0 33 16,0 0-16,0 33 15,0-33-15,0 33 16,-33 0-16,33 1 0,-33-1 16,0 0-16,0 0 15,0 33-15,0-33 0,0 0 16,0 0-16,0 0 16,0 0-16,-33-33 0,33 33 15,-33 0-15,0-33 0,0 0 16,0 0-16,0 0 15,0-33-15,33 0 16,0 0-16,0-33 16,33 66-16,-33-33 0,33 0 15,-33 0-15,33 33 0,0-33 16,0 33-16,0 0 16,0 0-16,0 33 15,-33 0-15,33-33 0,-33 33 16,33 0-16,0 0 15,0 0-15,1 0 16,-34 0-16,33-33 16</inkml:trace>
  <inkml:trace contextRef="#ctx0" brushRef="#br0" timeOffset="301570.9563">28410 16305 0,'33'33'63,"-33"0"-63,0 0 15,33-33-15,-33 33 0,0 0 16,33 0-16,0-33 47,-33-33-47,33 33 16,-33-33-16,33 0 15,0 0-15,-33 0 16,33 33-16,0-33 15,0 33 1,0 0 15,-33 33-31,34 0 16,-34 0-16,33-33 16,-33 33-16,33-33 0,-33 33 15</inkml:trace>
  <inkml:trace contextRef="#ctx0" brushRef="#br0" timeOffset="302015.9324">28476 15081 0,'0'0'0,"0"-33"0,33 33 31,0 33-31,0 0 16,0 0-16,0 34 15,0-34-15,0 33 0,0 0 16,34 0-16,-34 0 0,0 33 15,33-32-15,-33 32 0,0-33 16,33 33-16,-66 0 0,33-32 16,0 32-16,-33-33 0,0 33 15,0-33-15,0 0 0,-33 34 16,33-34-16,0 0 16,0 0-16,0 0 0,0-33 15,0 33-15,-33-33 0,33 34 16,0-34-16,0 0 0,0 0 15,-33-33 1,33 33-16,-33-66 31,33 0-31,-33 0 16,33 0-16</inkml:trace>
  <inkml:trace contextRef="#ctx0" brushRef="#br0" timeOffset="305508.0541">22457 17628 0,'33'0'62,"0"0"-62,0 0 0,0 0 16,0 0-16,0 0 0,0 0 15,33 0-15,-33 0 16,0 0-16</inkml:trace>
  <inkml:trace contextRef="#ctx0" brushRef="#br0" timeOffset="305772.9781">22556 17859 0,'0'0'0,"-33"0"0,33 33 32,33-33-32,0 0 15,0 0 1,0 0-16,0 0 15,0 0-15,0 0 16,0 0-16,0 0 16,0 0-1,-33-33 1</inkml:trace>
  <inkml:trace contextRef="#ctx0" brushRef="#br0" timeOffset="306123.9562">23515 17429 0,'0'-33'15,"33"66"32,-33 0-47,33-33 16,-33 34-16,33-34 0,0 33 16,-33 0-16,33 0 0,-33 0 15,33 0-15,0 0 0,-33 0 16,33-33-16,-33 33 0,33-33 15,-33 33-15,0 0 16,34-33 0,-34-33-16,0 0 15</inkml:trace>
  <inkml:trace contextRef="#ctx0" brushRef="#br0" timeOffset="306353.0022">24110 17496 0,'0'0'0,"33"0"16,0 0-1,0 0 1,0 0 0,1 0-16,-1 0 0,0 0 15,0 0-15,33 0 0,-33 0 16,0 0-16,0 0 0,0 0 15,0-34-15,0 34 0,0 0 16,0 0-16</inkml:trace>
  <inkml:trace contextRef="#ctx0" brushRef="#br0" timeOffset="306611.9257">24507 17396 0,'-33'0'0,"33"33"31,0 0-15,0 1-16,0-1 15,33-33-15,-33 33 0,33 0 16,-33 0-16,33 0 15,-33 0-15,33-33 16,-33 33-16,33-33 0,0 0 16,0 0-16</inkml:trace>
  <inkml:trace contextRef="#ctx0" brushRef="#br0" timeOffset="307088.8966">25202 17363 0,'0'0'0,"0"-33"16,0 0-16,0 0 16,33 33-1,-33-33 1,33 33-16,0 0 16,0 0-16,0 33 15,0-33-15,0 33 0,33 0 16,-33-33-16,0 33 0,0 0 15,1 0-15,-34 0 16,0 1-16,0-1 16,0 0-16,-34 0 15,1 0-15,0-33 16,0 0 0,0 0-16,33-33 15,0 0 1,0 0-16,0 0 15,33 33 1,0 0-16,0 0 16,0 0-1,1 0-15,-1 0 16,0 0-16,-33 33 16,33-33-16,0 33 0,0-33 31,-33 33-31</inkml:trace>
  <inkml:trace contextRef="#ctx0" brushRef="#br0" timeOffset="307299.8832">26293 17363 0,'0'0'0,"33"0"15,0 0 1,0 0 0,0 0-1,0 0-15,0 0 16,0 0-16,1 0 0,-1 0 16,0 0-16,33 0 0,-33-33 15,0 33-15,0-33 0</inkml:trace>
  <inkml:trace contextRef="#ctx0" brushRef="#br0" timeOffset="307606.8839">27384 16966 0,'33'0'0,"-33"-33"15,34 33 1,-34 33 15,33-33-31,-33 33 0,33 1 16,0 32-16,-33-33 16,33 0-16,0 0 15,-33 0-15,33 0 0,-33 0 16,33-33-16,-33 33 15,33 0-15</inkml:trace>
  <inkml:trace contextRef="#ctx0" brushRef="#br0" timeOffset="307885.0173">27484 17429 0,'0'0'0,"-33"0"0,33 33 31,33-33-15,0 0-16,0 0 16,0 0-16,0 0 0,33 0 15,-33 0-15,33 0 0,0 0 16,1 0-16,-1-33 0,0 33 15,0 0-15,-33 0 0,33 0 16,-33 0-16,33 0 0,-33 0 16,1 0-1</inkml:trace>
  <inkml:trace contextRef="#ctx0" brushRef="#br0" timeOffset="308408.9243">27847 17694 0,'-33'0'0,"0"0"0,0 0 15,66 0 17,0 0-32,0-33 15,0 33-15,1 0 16,-1 0-1,0 33-15,0-33 0,0 33 16,0 0-16,0 0 16,-33 0-16,33-33 0,-33 33 15,0 0-15,0 1 0,0-1 16,0 0-16,0 0 0,-33 0 16,33 0-16,-33 0 0,0 0 15,33 0-15,-33-33 0,0 33 16,0-33-16,0 0 15,33-33-15,-34 0 16,34 0-16,0 0 16,0 0-16,34 0 15,-34 0-15,33 0 0,-33 0 16,33 33-16,0-34 0,0 34 16,0 0-1,0 0-15,-33 34 0,33-34 16,-33 33-16,33 0 0,0 0 15,-33 0-15,33-33 16,-33 33-16,33 0 0,0 0 16,-33 0-16,33 0 15</inkml:trace>
  <inkml:trace contextRef="#ctx0" brushRef="#br0" timeOffset="308908.9217">28377 17727 0,'0'-33'15,"-34"33"1,68 0 15,-1 0-31,-33 33 0,33-33 16,-33 33-16,33-33 0,0 33 15,-33 0-15,33-33 16,-33 33-16,33 0 16,-33 1-16,0-68 62,0 1-46,0 0-16,33 0 15,-33 0-15,0 0 16,33 33-16,0 0 31,0 0-31,-33 33 16,33 0-1,0 0-15,-33 0 16,34 0-16,-34 1 31</inkml:trace>
  <inkml:trace contextRef="#ctx0" brushRef="#br0" timeOffset="309124.9259">28906 17694 0,'33'0'16,"0"0"-1,0 0 1,0 0-1,-33 33-15,33-33 16,0 0-16,0 0 16,0 0-1,-33-33-15,33 33 0</inkml:trace>
  <inkml:trace contextRef="#ctx0" brushRef="#br0" timeOffset="309498.8566">29303 17529 0,'0'-33'16,"33"33"46,-33 33-62,0 0 16,0 0 0,0 0-1,33-33-15,-33 33 0,0 0 16,0 0-16,0 0 16,0 0-16,0 0 15,33 0 1,-33 0-1,33-33 1,-33-33 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0.29586" units="1/cm"/>
          <inkml:channelProperty channel="Y" name="resolution" value="28.44444" units="1/cm"/>
          <inkml:channelProperty channel="T" name="resolution" value="1" units="1/dev"/>
        </inkml:channelProperties>
      </inkml:inkSource>
      <inkml:timestamp xml:id="ts0" timeString="2020-11-11T09:02:57.27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25367 9459 0,'0'33'0,"0"0"0,0 0 16,33-33-1,-33 33-15,0 0 32,-33-33-17,33 33 32,33-33-31,-66 0 62,33-33-78,-33 33 15</inkml:trace>
  <inkml:trace contextRef="#ctx0" brushRef="#br0" timeOffset="1995.8121">25433 9260 0,'0'33'78,"0"1"-62,0-1 0,0 0-1,0 0-15,0 0 16,0 0-16,0 0 16,0 0-16,0 0 15,0 0 1,0 0-16,0 0 0,0 0 15,0 1 1,0-1-16,0 0 0,0 0 16,0 0-16,0 0 15,0 0-15,0 0 16,0 0-16,0 0 16,0 0-1,0 0-15,0 0 16,0 0-1,0 1 1,0-1-16,33 0 16,-33 0-16,0 0 15,0 0 1,0 0-16,0 0 16,0 0-1,0 0-15,0 0 16,0 0-16,0 0 0,0 0 15,0 1-15,0-1 16,0 0-16,0 0 0,0 0 16,0 0-16,0 0 0,0 0 15,0 0-15,0 0 0,0 0 16,0 0-16,33 0 16,-33 1-16,0-1 15,0 0-15,0 0 0,0 0 16,0 0-16,0 0 0,0 0 15,0 0-15,0 0 16,0 0-16,0 0 0,0 0 16,33 0-16,-33 1 0,0-1 15,0 33-15,0-33 0,0 0 16,0 0-16,0 0 0,0 33 16,0-33-16,0 0 0,0 0 15,0 0-15,0 1 0,33-1 16,-33 0-16,0 0 0,0 0 15,33 0-15,-33 0 0,0 0 16,0 0-16,0 0 0,0 0 16,34 0-16,-34 0 15,0 0-15,0 1 0,0-1 16,0 0-16,0 0 0,0 0 16,0 0-16,0 33 0,33-33 15,-33 0-15,0 33 0,0-33 16,0 1-16,0-1 0,0 33 15,0-33-15,33 0 0,-33 0 16,0 0-16,0 0 16,0 0-16,0 33 0,0-33 15,0 0-15,0 34 0,33-34 16,-33 33-16,0-33 0,0 0 16,0 33-16,0-33 15,33 0-15,-33 33 0,0-33 16,0 34-16,33-1 0,-33-33 15,0 33-15,0-33 0,0 0 16,0 33-16,0-33 0,0 0 16,0 1-16,33 32 0,-33-33 15,0 0-15,0 0 0,0 33 16,33-33-16,-33 0 0,0 0 16,0 33-16,0-33 0,0 1 15,0 32-15,33-33 0,-33 0 16,0 33-16,0 0 0,0-33 15,0 0-15,0 33 16,0-33-16,33 1 0,-33 32 16,0-33-16,0 0 0,0 33 15,0-33-15,0 0 0,33 33 16,-33-33-16,0 0 0,0 34 16,0-34-16,0 0 0,0 0 15,0 33-15,33-33 0,-33 0 16,0 0-16,0 33 0,0-33 15,0 0-15,0 1 0,0-1 16,0 0-16,0 0 0,0 0 16,33 0-16,-33 0 15,0 0-15,0 0 0,33 0 16,-33 0-16,0 0 0,0 0 16,0 0-16,0 1 0,0-1 15,0 0-15,0 0 16,0 0-16,0 0 15,0 0-15,0 0 16,0 0-16,0 0 16,0 0-16,34-33 0,-34 33 15,0 0-15,0 0 16,0 1 0,0-1-16,0 0 15,0 0 1,0 0-16,0 0 15,0 0 1,0 0 15,33-33 1,-33-33-17,0 0 1,0 0-16,0 0 15,33-33-15</inkml:trace>
  <inkml:trace contextRef="#ctx0" brushRef="#br0" timeOffset="3843.6385">26359 9327 0,'33'0'78,"-33"33"-62,0 0-16,33 0 15,-33 0-15,0 0 16,0 0-16,33 0 0,-33 0 16,0 33-16,33-33 15,-33 0-15,0 1 0,0-1 16,0 0-16,33 0 0,-33 0 15,0 0-15,34-33 0,-34 33 16,33 0-16,0-33 31,-33-33-15,33 33-16,-33-33 0,33 0 16,-33 0-16,33 0 0,-33 0 15,33 0-15,-33-1 0,0 1 16,33 0-16,-33 0 15,0 66 32,33-33-47,-33 33 16,0 0-16,33-33 0,-33 34 16,0-1-16,33 0 15,-33 0-15,33 0 16,0-33-1,1 0 17,-1-33-17,0 33 32,-33 33-31,33-33-16,-33 33 15,33 0 1,-33 0 0,0-66 46</inkml:trace>
  <inkml:trace contextRef="#ctx0" brushRef="#br0" timeOffset="4068.6177">26690 9459 0,'-33'0'32,"66"0"-1,0 0-15</inkml:trace>
  <inkml:trace contextRef="#ctx0" brushRef="#br0" timeOffset="4706.6006">27748 9525 0,'33'0'15,"0"0"16,0 0-15,0-33 0,1 33-16,-1-33 0,-33 0 15,33 0-15,0 0 16,-33 0-16,33-1 16,-33 1-16,0 0 0,0 0 15,0 0-15,0 0 0,0 0 16,-33 0-16,33 0 15,-33 33-15,0 0 16,0 0 0,-1 0-16,34 33 15,-33-33-15,33 33 16,0 0-16,0 33 0,0-33 16,0 0-16,0 34 0,0-1 15,0-33-15,0 33 0,33 0 16,-33-33-16,0 33 0,0 0 15,0-32-15,34-1 0,-34 0 16,0 0-16,33 0 16,-33 0-16,0 0 0,0 0 15,33-33 1</inkml:trace>
  <inkml:trace contextRef="#ctx0" brushRef="#br0" timeOffset="5200.5675">28377 9492 0,'0'33'15,"0"0"1,0 0-16,0 0 16,0 0-16,0 0 15,33 0 1,-33 1-16,33-34 0,0 0 16</inkml:trace>
  <inkml:trace contextRef="#ctx0" brushRef="#br0" timeOffset="5828.5655">28509 9591 0,'0'-33'0,"0"0"15,0 0 1,0 0-1,33 33 1,-33-33-16,33 33 16,0 0-16,-33 33 15,33-33-15,0 33 16,-33 0-16,0 0 16,33-33-16,-33 33 15,0 0-15,0 0 0,0 0 16,0 0-16,0 1 15,-33-1 1,33-66 31,0-1-47,0 1 16,33 0-16,-33 0 0,0 0 15,0 0-15,0 0 0,33 33 16,-33-33-16,0 0 0,33 0 15,-33 0 1,34 33 0,-34 33 31,0 0-32,0 0-15,0 0 16,0 0-16,0 0 15,0 0-15,0 0 0,0 0 16,33-33-16,-33 33 16,33 1-16,-33-1 15,33-33-15,-33 33 0,33 0 16,0-33 0</inkml:trace>
  <inkml:trace contextRef="#ctx0" brushRef="#br0" timeOffset="6119.5356">28972 9293 0,'0'34'47,"33"-34"-31,-33 33-16,0 0 15,33 0-15,0 0 16,-33 0-16,0 0 16,33 0-16,-33 0 0,33 0 15,-33 0-15,0 0 0,0 0 16,0 1-16,0-1 0,-33-33 15</inkml:trace>
  <inkml:trace contextRef="#ctx0" brushRef="#br0" timeOffset="6642.7778">27583 9823 0,'33'0'62,"0"0"-46,0 0-16,0 0 15,0 0-15,0 0 0,0 0 16,0 0-16,0 0 16,1 0-16,-1 0 0,0 0 15,0-33-15,0 33 16,0 0-16,-66 0 31,0 33-31</inkml:trace>
  <inkml:trace contextRef="#ctx0" brushRef="#br0" timeOffset="7442.7229">25995 11278 0,'0'0'0,"-33"0"15,33-33-15,-33 33 0,33-33 16,0 0 0,0 0-16,33 0 15,0 33 1,0 0-1,0 0-15,1 0 16,-1 0 0,0 0-16,-33 33 15,33-33-15,-33 33 16,0 0-16,0 0 16,0 0-1,0 0 1,0-66 31,0 0-32,0 0-15,33 0 16,-33 0-16,33 0 0,-33-1 16,0 1-16,33 33 15,-33-33-15,0 0 0,33 33 16,-33-33-16,0 66 62,0 0-46,0 0 0,0 0-16,33 1 15,-33-1-15,33 0 16,-33 0-16,33 0 15,0 0-15,-33 0 16,33-33-16,0 33 0,1 0 16,-1 0-1,0-33-15,0 0 0,0 0 16,0 0 0</inkml:trace>
  <inkml:trace contextRef="#ctx0" brushRef="#br0" timeOffset="7756.6905">26855 11079 0,'0'34'16,"33"-34"15,0 0-15,0 0-16,1 0 15,-1 0-15,0 0 0,0 0 16,0 0-16,33 0 0,-33-34 16,0 34-16,0 0 0,0 0 15,0 0-15,0 0 16,0 0-16</inkml:trace>
  <inkml:trace contextRef="#ctx0" brushRef="#br0" timeOffset="8079.6792">27153 10914 0,'33'0'0,"0"33"16,0-33-16,0 33 0,0-33 15,0 0-15,0 33 0,0-33 16,1 0-16,-1 0 0,0 33 15,0-33-15,-33 33 16,33-33-16,-33 34 0,0-1 16,0 0-1,-33 0-15,0 0 16,0 0 0,0-33-16</inkml:trace>
  <inkml:trace contextRef="#ctx0" brushRef="#br0" timeOffset="8687.563">27947 11146 0,'0'0'0,"33"0"16,-33-33-16,0-1 15,0 1 1,0 0-16,0 0 16,0 0-1,0 0 1,-33 33 0,0 0-1,-1 0-15,1 0 16,0 0-16,33 33 0,-33-33 15,33 33-15,-33-33 0,33 33 16,0 0-16,-33 0 16,33 1-16,0-1 15,0 0-15,0 0 16,33-33-16,-33 33 0,33-33 16,0 0-16,0 0 15,0 0-15,1-33 16,-1 0-1,0 0 1,-33 0-16,33 33 16,-33-34-16,0 1 15,33 33 1,-33 33 31,0 1-32,33-34-15,-33 33 16,33 0-16,0 0 16,0-33-1,0 33-15,0-33 16,0 0-16</inkml:trace>
  <inkml:trace contextRef="#ctx0" brushRef="#br0" timeOffset="9290.5064">29633 9723 0,'-33'0'16,"33"34"15,33-34-31,0 0 16,0 0-16,1 0 15,-1 0-15,0 0 0,0 0 16,0 0-16,0 0 0,33-34 15,-33 34-15,0 0 0,33-33 16,-33 33-16,34-33 0,-34 33 16,0 0-16</inkml:trace>
  <inkml:trace contextRef="#ctx0" brushRef="#br0" timeOffset="9579.4791">29699 10087 0,'34'0'16,"-1"0"-16,0 0 15,0 0-15,0 0 16,0 0-16,0 0 0,0-33 16,0 33-1,0 0-15,0 0 0,0-33 16,0 33-16,1 0 0,-1 0 16,0 0-16</inkml:trace>
  <inkml:trace contextRef="#ctx0" brushRef="#br0" timeOffset="10202.4205">30493 9293 0,'33'0'62,"0"0"-46,-33 34-1,0-1-15,33 0 16,-33 0-16,0 0 0,0 0 16,34 33-16,-34-33 0,0 0 15,0 0-15,0 33 16,0-32-16,33 32 0,-33-33 16,0 0-16,0 0 0,0 33 15,0-33-15,33-33 0,-33 33 16,0 0-16,0 0 0,0 0 15,33-33 1,-33 33 0,33-33-16,0 0 15,0 0-15,0 0 0,0 0 16,0 0-16,0 0 0,0 0 16,33 0-16,-32 0 15,-1 0-15,0-33 0,0 33 16,0 0-16,0 0 0,0 0 15,0-33-15,0 33 16,0 0 0,-33 33 31</inkml:trace>
  <inkml:trace contextRef="#ctx0" brushRef="#br0" timeOffset="14738.4279">26921 13130 0,'0'0'0,"0"-33"32,0 66 46,0 0-78,0 0 15,0 0-15,0 0 16,0 33-16,0-33 0,0 34 16,0-1-16,0-33 0,0 33 15,0-33-15,0 33 0,0-33 16,0 33-16,0-33 0,0 1 16,0 32-16,33-33 15,-33 0-15,0 0 16,0 0-16,0 0 15,0 0 1,0-66 93</inkml:trace>
  <inkml:trace contextRef="#ctx0" brushRef="#br0" timeOffset="15410.366">27351 13461 0,'33'0'31,"-33"33"-31,33-33 0,1 0 16,-1 0-1,0 0-15,0 0 16,0 0-16,-33-33 16,33 33-16,0-33 0,0 0 15,-33-1 1,33 1-16,-33 0 15,0 0-15,0 0 16,0 0-16,-33 33 16,33-33-16,-33 33 15,0 0-15,0 0 16,0 0 0,33 33-16,-33-33 15,33 33-15,0 0 0,0 0 16,-33 0-16,33 0 0,0 34 15,0-34-15,0 33 0,0-33 16,0 33-16,0-33 0,0 33 16,33-33-16,-33 33 0,0-32 15,33-1-15,-33 0 0,0 0 16,0 0-16,0 0 0,0 0 16,33-33-1,-33 33 1,-33-33 46</inkml:trace>
  <inkml:trace contextRef="#ctx0" brushRef="#br0" timeOffset="15636.3448">27285 13791 0,'33'0'0,"0"0"16,0 0-16,0 0 0,1-33 15,-1 33-15,0 0 0,0-33 16,0 33-16,0 0 0,33 0 15,-33-33-15,0 33 0,0 0 16</inkml:trace>
  <inkml:trace contextRef="#ctx0" brushRef="#br0" timeOffset="15912.3497">28046 13494 0,'0'0'0,"-33"0"15,0 33 17,33 0-32,0 0 15,0 0 1,0 0-16,0 0 15,0 0-15,33 0 0,0-33 16,-33 33-16,33 0 0,0-33 16,-33 34-16,33-34 0</inkml:trace>
  <inkml:trace contextRef="#ctx0" brushRef="#br0" timeOffset="16480.2888">28244 13659 0,'0'0'0,"0"-33"15,0 0 1,33 33 0,0 0-1,0 0 1,1 0-1,-34 33-15,0 0 16,0 0-16,0 0 16,0 0-16,0 0 15,0 0 1,0 1 0,0-68 15,33 1-31,-33 0 15,33 0-15,-33 0 0,0 0 16,0 0 0,33 0-16,-33 0 0,0 0 15,0 0-15,0 0 16,0 66 31,0 0-32,0 0-15,0 0 16,0 0-16,0 0 16,33 0-16,-33 0 0,33-33 15,-33 33-15,33 0 0,0 0 16,0 1 0,0-34-16,0 0 15,0 0-15</inkml:trace>
  <inkml:trace contextRef="#ctx0" brushRef="#br0" timeOffset="16795.2347">28674 13428 0,'33'0'62,"-33"33"-62,33 0 16,0 0 0,1-33-16,-34 33 0,33 0 15,-33 0-15,33 0 0,-33 0 16,0 0-16,0 0 0,0 0 15,0 0-15,0 1 16,0-1-16,0 0 0,-33-33 16,33 33-16,0 0 15</inkml:trace>
  <inkml:trace contextRef="#ctx0" brushRef="#br0" timeOffset="17135.2439">29236 13725 0,'0'33'31,"34"-33"0,-1 0-31,0 0 16,0 0 0,0 0-16,0 0 0,0 0 15,0 0-15,0-33 0,0 33 16,0 0-16,0 0 15,0 0-15,-33-33 16</inkml:trace>
  <inkml:trace contextRef="#ctx0" brushRef="#br0" timeOffset="17674.1694">29766 13229 0,'33'33'78,"-33"0"-62,0 0-16,0 0 15,33 1-15,-33-1 16,0 0-16,0 0 16,0 0-16,33 0 0,-33 0 15,0 0-15,0 0 16,0 0-16,0 0 15,0 0 1,0 0-16,0 0 31,33-33-31,0 0 16,0 0 0,0 0-1,0 0-15,0 0 0,0 0 16,0 0-16,1-33 15,-1 33 1</inkml:trace>
  <inkml:trace contextRef="#ctx0" brushRef="#br0" timeOffset="17907.151">30361 13064 0</inkml:trace>
  <inkml:trace contextRef="#ctx0" brushRef="#br0" timeOffset="18138.1512">30361 13130 0,'0'33'16,"0"0"-16,0 0 15,0 0-15,33 0 0,-33 0 16,33 0-16,-33 34 0,0-34 15,0 0-15,0 33 16,0-33-16,33 0 0,-33 0 16,0 0-16,0 0 0,0 0 15,0 0-15,0 0 0,33 1 16,-33-1-16,33-33 78</inkml:trace>
  <inkml:trace contextRef="#ctx0" brushRef="#br0" timeOffset="18736.1561">30989 13560 0,'0'0'0,"-33"33"0,0-33 15,33 33 1,33-33 62,0 0-62,0 0-16,-33 33 15,33-33-15,1 33 16,-1-33-16,0 33 15,0-33-15,0 33 16,0-33-16,0 33 16,0-33-1,0 33 1,0-33 31</inkml:trace>
  <inkml:trace contextRef="#ctx0" brushRef="#br0" timeOffset="19287.0465">30890 13560 0,'0'-33'63,"33"0"-48,0 0 1,0 33-16,-33-33 0,33 33 16,0 0-16,1-33 0,-1-1 15,0 1 1,0 33-16,0-33 16,0 33 30,-33 33 1</inkml:trace>
  <inkml:trace contextRef="#ctx0" brushRef="#br0" timeOffset="20566.0642">31849 13262 0,'0'-33'16,"0"0"31,0 0-16,-33 33-15,0 0-1,0 33 1,0 0 0,0-33-16,33 33 0,-33-33 15,0 33-15,0 0 16,33 0-16,0 1 15,0-1-15,0 0 16,0 0-16,0 0 16,33-33-1,0 0-15,0 0 16,0 0-16,0 0 16,0 0-16,0 0 15,0 0-15,0 0 16,-33-33-16,33 33 15,-66 0 17,0 0-17,0 0-15,0 0 16,0 33 0,0 0-16,0 0 15,33 0 1,0 0-1,0 0-15,0 0 16,0 0-16,33 0 16,0 0-1,0 1-15,0-34 16,0 33-16,0-33 16,0 0-16,0 0 0,1 0 15,-1 0-15,0 0 0,0 0 16,0 0-16,0 0 0,0-33 15,0-1-15,0 34 0,0-33 16,0 33-16,-33-33 16,0 0-16,33 33 0,-33-33 15,0 0 1,0 0-16,0 0 16,-33 33-16,0-33 15,0 33 1,0 0-16,0 0 15,0 0 1,33 33 0,0 0-16,0 0 15,0 0 1,0 0 0,0 0-16,0 0 15,0 0-15,0 1 16,0-1-16,0 0 0,0 0 15,0 0 1,0 0-16,33 0 0,-33 0 16,0 0-1,0 0 1,33-33 15</inkml:trace>
  <inkml:trace contextRef="#ctx0" brushRef="#br0" timeOffset="23553.9389">27054 15346 0,'33'33'0,"0"-33"15,-33 33-15,33-33 16,0 0 0,-33-33-16,33 33 0,-33-33 15,0 0 1,0 0-1,0 0-15,33 33 16,-33-33 0,0 66 31,33 0-47,0 0 15,0 0 1,0-33-16,0 0 15,1 0 1,-1 0 0,0 0-16,-33-33 15,0 0 1,33 0 0,-33 0-1,33 66 48,0 0-48,0-33 1,0 33-16,0-33 16,0 0-1,0 0-15,0-33 16,0 0-1,-33 0 1,0-1-16,0 1 16,0 0-16,0 0 0,0 0 15,-33 0-15,33 0 0,-33 0 16,33 0-16,-33 33 16,33-33-16,-33 0 0,33 0 15,-33 33 1,33 33-1,0 0-15,0 0 16,0 33-16,0-33 0,0 33 16,0-33-16,33 0 0,0 0 15,-33 34-15,0-34 16,33 0-16,-33 0 0,33-33 16,-33 33-16,33-33 0,-33 33 15,33-33 1,-33-33-1,34 0 1,-34 0-16,33 0 16,-33 0-16,0 0 15,33-1-15,0 34 32,0 0-1,-33 34-31,33-34 0,-33 33 15,33-33-15,-33 33 16,33-33-16,0 33 0,0-33 16,0 33-16,0-33 0,0 0 15,0 0-15,1 0 0,-1 0 16,0 0-16,0 0 16,0 0-16,-33-33 0,33 0 15,-33 0 1,0 0-16,0-1 15,-33 34 1,33-33-16,-33 33 0,0 0 16,0 0 15,33 33-31,0 1 16,0-1-16,0 0 15,0 0-15,0 0 16,33-33-16,-33 33 0,33-33 15,0 0-15,-33 33 0,33-33 16,0 0-16,0 0 16,0-33-16,0 0 15,0 0 1,0 33-16,-33-33 16,33 0-16,-33 0 15,34-1-15,-34 1 16,33 33-16,0 0 31,0 33-15,-33 1-16,33-34 15,-33 33-15,33-33 16,-33 33-16,33-33 16,-33 33-1,33-33 1,-33-33-1,33 0 1,-33 0-16,0-1 16,33 1-1,-33 0 1,33 33-16,0 0 31,0 0-15,-33 33-16,33-33 15,-33 33 1,34-33-16,-34 34 0,33-34 16,-33 33-16,33-33 0,-33 33 15,33-33-15</inkml:trace>
  <inkml:trace contextRef="#ctx0" brushRef="#br0" timeOffset="24964.1521">29567 15214 0,'0'0'0,"33"0"15,0 0 1,0 0-1,0 0-15,-33-34 16,0 1 0,0 0-1,0 0-15,-33 33 16,0 0 0,33-33-16,-33 33 0,0 0 15,0 33 1,0-33-16,33 33 15,0 0-15,0 0 16,0 1-16,0-1 16,33 0-16,0 0 15,0-33-15,-33 33 0,33-33 16,0 0-16,0 0 0,1 0 16,-1 0-16,0 0 0,0 0 15,0-33-15,0 33 0,-33-33 16,33 33-16,0-33 15,-33 0-15,33-1 16,-33 1-16,0 0 16,0 0-16,0 0 15,0 0-15,33 66 32,-33 0-17,33-33 1,-33 33-16,33-33 0,-33 33 15,0 0-15,33-33 0,-33 34 16,34-34-16,-1 33 16,0-33-1,0 0 1,-33-33-16,33-1 16,-33 1-1,0 0-15,0 0 16,0 0-16,33 0 15,-33 66 32,33 0-31,-33 0-16,33 0 16,-33 0-16,33 1 15,0-34-15,0 0 16,0 33-16,0-33 0,0 0 15,1 0-15,-1 0 0,0-33 16,0 33-16,-33-34 16,33 1-16,0 33 0,-33-33 15,33 0-15,-33 0 0,0 0 16,0 0-16,-33 0 16,33 0-16,-33 33 15,0 0-15,0 33 31,33 0-31,0 0 16,0 0-16,0 0 0,0 0 16,33 0-16,-33 0 15,33 1-15,0-1 16,0 0 0,0-33-1,0-33 1,0 33-16,-33-33 15,33-1-15,-33 1 16,33 33-16,-33-33 0,33 0 16,0 0-16,1 0 15,-1 0-15,0 33 16,-33-33-16,33 33 0,0 0 16,0 0-16,0 0 15,0 33 1,-33 0-16,33-33 15,-33 33-15,33 0 0,0 0 16,-33 0 0,0 0-1,0 1-15,-33-34 16,33 33 0,-33-33-1,33-33 1,0-1-1,0 1-15,0 0 16,0 0 0,33 0-16,-33 0 0,33 0 15,0 0-15,0 0 16,0 0-16,1 33 16</inkml:trace>
  <inkml:trace contextRef="#ctx0" brushRef="#br0" timeOffset="25768.0766">27219 16603 0,'0'-33'15,"0"66"16,0 0-15,0 0-16,0 0 16,0 33-16,33-33 15,-33 33-15,0-33 0,0 33 16,33 1-16,-33-1 0,0-33 16,33 0-16,-33 0 0,0 0 15,0 0-15,0 0 0,0 0 16,33-33-16,0 0 15,0-33 1,1 0-16,-34 0 0</inkml:trace>
  <inkml:trace contextRef="#ctx0" brushRef="#br0" timeOffset="26518.0677">27682 16768 0,'-33'0'16,"33"-33"0,0 0-1,33 33 1,-33-33-16,33 33 0,0 0 31,0 0-31,0 0 0,0 33 16,0 0-1,-33 0-15,0 0 0,0 0 16,0 33-16,0-33 0,0 0 16,0 0-16,0 1 15,-33-1-15,33 0 0,0 0 16,0 0-16,0-66 31,33 0-31,-33 0 16,0 0-16,34-1 0,-34 1 15,0 0-15,33 0 0,-33 0 16,0-33-16,33 66 0,-33-33 16,0 0-16,0 0 15,0 0 1,0 66 31,0 0-47,0 0 15,0 0-15,0 0 16,0 0-16,0 0 0,0 0 16,33 0-16,-33 0 0,0 1 15,33-1-15,-33 0 0,33-33 16,-33 33-16,33 0 0,0 0 15,0-33 1,0 0-16,33 0 0,-33-33 16</inkml:trace>
  <inkml:trace contextRef="#ctx0" brushRef="#br0" timeOffset="26770.9813">28509 16900 0,'0'33'15,"-33"-33"-15,33 33 16,33-33 15,0 0-31,0 0 16,0-33-16,0 33 15,0-33-15,0 33 16,0 0-16,34 0 0,-34 0 16</inkml:trace>
  <inkml:trace contextRef="#ctx0" brushRef="#br0" timeOffset="27359.9556">29270 16867 0,'33'0'0,"-33"-33"31,0 0 0,-33 0-15,-1 33-16,1 0 15,0 0 1,0 0 0,0 33-1,33 0-15,0 0 16,0 0-16,0 0 16,0 0-16,0 0 15,33-33 1,-33 34-16,33-34 0,0 0 15,0-34-15,1 34 16,-34-33-16,33 33 0,-33-33 16,33 33-16,-33-33 0,33 0 15,-33 0 1,0 0-16,0 0 31,33 33-31,-33 33 47,0 0-47,33 0 16,-33 0-16,33 0 15,-33 0-15,33 0 0,-33 1 16,33-1-16,-33 0 0,33-33 16,-33 33-16,33 0 15,0-33-15,0 0 16,0 0-16</inkml:trace>
  <inkml:trace contextRef="#ctx0" brushRef="#br0" timeOffset="27665.8983">29766 16470 0,'0'0'0,"0"33"47,0 0-47,33 1 16,-33-1-16,0 0 0,0 0 16,33 0-16,-33 0 0,33 0 15,-33 33-15,0-33 0,33 0 16,-33 0-16,0 33 0,33-32 15,0-1 1,-33 0-16,33-33 16</inkml:trace>
  <inkml:trace contextRef="#ctx0" brushRef="#br0" timeOffset="28265.841">30890 16503 0,'0'-33'31,"-33"33"-15,33 33-16,-33-33 0,33 33 15,-33-33-15,0 34 16,0-1-16,0 0 16,0-33-16,0 33 0,-1 0 15,1 0-15,33 0 63,33-33-48,1 0 1,-1 33-16,0 0 16,0-33-16,0 33 15,0-33 1,-33 33-16,33-33 0,0 33 16,0-33-16,0 33 15,0-33-15,-33 33 0,33-33 16,0 0-16,-33 34 0,33-34 15,-33 33 1,34-33-16</inkml:trace>
  <inkml:trace contextRef="#ctx0" brushRef="#br0" timeOffset="29143.8188">31419 16735 0,'33'0'31,"-33"-33"-15,33 33-16,-33-33 0,33 33 15,-33-33-15,34 33 16,-1-33-16,-33 0 16,33 33-16,-33-34 0,33 1 15,-33 0-15,0 0 16,0 0-16,0 0 0,0 0 16,0 0-16,0 0 15,-33 33-15,33-33 16,-33 33-16,0 0 15,-1 0-15,1 0 0,0 0 16,33 33-16,-33-33 0,0 33 16,0 0-16,0 0 15,33 0-15,0 0 16,0 0-16,0 0 16,0 0-16,0 1 15,0-1-15,33 0 0,0 0 16,-33 0-16,33-33 15,0 33-15,-33 0 0,33-33 16,0 33-16,1-33 0,-34 33 16,33-33-16,0 33 15,0 0-15,0 0 16,0 0-16,-33 0 0,33 1 16,0-1-16,0 0 15,-33 0-15,0 0 16,33-33-16,-33 33 0,0 0 15,-33-33 17,0 33-17,0-33-15,0 0 16,0 0-16,0 0 16,0 0-16,0-33 15,0 0 1,33 0-16,0 0 15,0 0 1,0 0-16,0 0 16,0-1-16,0 1 15,0 0-15,33 0 16,0 0 0,0 0-1,0 0-15,0 33 16,0 0-1</inkml:trace>
  <inkml:trace contextRef="#ctx0" brushRef="#br0" timeOffset="33190.6782">29170 12932 0,'-33'0'31,"33"-34"-15,0 1 0,-33 0-16,33 0 15,-33 0-15,33 0 0,0 0 16,0 0-16,0 0 0,-33 0 16,33 0-16,0 0 15,0-34-15,-33 34 0,33-33 16,0 33-16,0-33 0,0 33 15,-33 0-15,33-33 16,0 33-16,0 0 0,0-34 16,0 34-16,0-33 0,0 33 15,-33 0-15,33-33 0,0 33 16,0 0-16,-33 0 0,33 0 16,0 0-16,0 0 15,0-1 1,-33 34 15,33 34 0,0-1-15,33 0-16,-33 0 16</inkml:trace>
  <inkml:trace contextRef="#ctx0" brushRef="#br0" timeOffset="34283.536">29435 12832 0,'0'-33'47,"0"0"-32,0 0-15,0 0 16,0 0 0,0 0-16,0 0 0,0 0 15,0-33-15,-33 32 0,33 1 16,0-33-16,0 33 0,0-33 15,0 33-15,0-33 0,0 33 16,0 0-16,0-33 0,0 32 16,0 1-16,0 0 15,-33-33-15,33 33 16,0 0-16,0 0 0,0 0 16,0 0-16,0 0 15,0 0-15,0 0 16,0 0-1,-33 33-15,33-34 32,-33 34 265,0 0-94,33 34-203,-34-34 0</inkml:trace>
  <inkml:trace contextRef="#ctx0" brushRef="#br0" timeOffset="35606.488">28476 11807 0,'33'0'78,"0"0"-78,0 0 16,0 0-16,33 0 0,0 0 15,-33-33-15,34 33 16,-1-33-16,0 33 0,33 0 16,0-33-16,-33 33 0,34-33 15,-1 33-15,-33-33 0,33 33 16,-33-33-16,34 33 16,-34 0-16,-33-33 0,33 33 15,-33 0-15,0 0 0,0 0 16,0 0-16,0-34 15,0 34-15,1 0 16,-68-33 93,1 0-93,0 33-16,0-33 16,0 33-16,0-33 15,0 0-15,0 33 16,0-33-16,0 0 0,0 33 16,33-33-16,-33 33 0,0-33 15,-1 0-15,1 0 16,0 0-16,0 0 15,0-1 1,0 1-16,0 0 16,0 33 15,0 0 0,0 0-15,0 0-1,0 33 1,0 0-16,0 1 16,-1-1-16,1-33 0,0 33 15,0 0-15,0 0 0,-33 0 16,33 0-16,0 0 0,0 0 16,0 0-16,0 0 15,0 0-15,-34 0 0,34 0 16,0 1-16,0-1 15,0 0-15,0 0 0,0 0 16,0-33-16,33 33 0,-33 0 16,0-33-16,33 33 0,-33-33 15,0 0 1,33 33 109,0 0-94,33-33-31,0 0 16</inkml:trace>
  <inkml:trace contextRef="#ctx0" brushRef="#br0" timeOffset="81110.3176">20968 10319 0,'0'-33'16,"-33"33"-1,33-33-15,0 0 16,0-1 0,0 1-16,0 0 15,33 33 1,0 0 0,0 0-1,0 0 1,-33 33-16,34 0 15,-34 1-15,33-34 0,-33 33 16,0 0-16,0 0 0,0 0 16,0 0-1,0 0 1,33-33-16,-33-33 47,0 0-32,0 0-15,0 0 0,0 0 16,0 0-16,0-1 0,33 1 16,-33 0-16,0 0 15,0 0-15,33 33 47,0 33-47,0 0 16,-33 0-16,33-33 15,-33 33-15,33 1 16,-33-1-16,33 0 0,-33 0 16,0 0-16,33 0 0,-33 0 15,0 0-15,33 0 16,0-33 31,0 0-47</inkml:trace>
  <inkml:trace contextRef="#ctx0" brushRef="#br0" timeOffset="82236.3398">21861 10418 0,'0'33'31,"33"-33"16,0 0-31,0 0-16,0 0 15,1 0-15,-1 0 16,0 0-16,0 0 0,0-33 16,0 33-16,0 0 15,0 0-15,0 0 16,0 0-16,0 0 0,0 0 15,0 0-15,1-33 16</inkml:trace>
  <inkml:trace contextRef="#ctx0" brushRef="#br0" timeOffset="83006.3301">22688 10054 0,'0'0'0,"0"33"47,33 0-47,-33 0 16,0 34-16,33-34 15,-33 0-15,33 0 16,-33 0-16,0 0 0,0 0 16,33 0-16,-33 0 0,0 0 15,0 0-15,0-66 63,-33 0-63,33 0 15,0 0-15,-33 0 0,33-33 16,0 33-16,0 0 0,0-34 16,0 34-16,-33 0 0,33 0 15,0 0-15,0 0 16,33 33 31,-33 33-47,33-33 15,0 33-15,0 0 0,0 0 16,1 0-16,-1 1 0,-33-1 16,33 0-16,0 0 0,0-33 15,0 33-15,-33 0 0,33 0 16,0-33-16,-33 33 16,33-33-1,-33-33 16,0 0-15,0-33-16,0 33 0,0 0 16,0-34-16,-33 34 0,33 0 15,0-33-15,-33 33 0,33 0 16,0 0-16,0 0 0,0 0 16,-33 33-16,33-33 15,0 66 1,0 0-1,33 0 1</inkml:trace>
  <inkml:trace contextRef="#ctx0" brushRef="#br0" timeOffset="83533.3877">23482 10120 0,'33'0'0,"-33"33"32,33-33-32,-33 33 31,33-33-31,0 34 15,0-34-15,0 0 16,0 33-16,0-33 16,0 0-16,0 0 0,1 0 15,-1 33-15,0-33 0,0 0 16,0 0-16,0 0 0,-33 33 16,33-33-1,-33 33 1,-33 0-1,0 0 1,0-33-16,0 33 16,0-33-16,33 33 0,-33 0 15,-1-33-15,34 33 0,-33-33 16,0 33-16,0 0 16,33 0-1,-33-33-15,33 34 16,-33-34-16,33 33 15,33-33 1,0 0 0,0 0-1</inkml:trace>
  <inkml:trace contextRef="#ctx0" brushRef="#br0" timeOffset="84032.3441">24540 10451 0,'33'33'0,"0"0"16,0-33-16,0 0 16,0 0-1,1 0-15,-1 0 16,-33-33-16,33 33 0,0-33 15,-33 0-15,33 33 0,-33-33 16,0 0-16,0 0 16,0 0-16,0 0 0,0 0 15,0-1-15,-33 1 0,0 33 16,33-33-16,-33 33 0,0-33 16,-1 33-16,1 0 0,0 0 15,0 0-15,0 0 16,0 0-16,0 0 15,33 33-15,-33-33 16,33 33-16,0 0 0,0 1 16,0-1-16</inkml:trace>
  <inkml:trace contextRef="#ctx0" brushRef="#br0" timeOffset="84804.2854">24540 10484 0,'33'0'0,"0"0"16,0 0 0,0 0-16</inkml:trace>
  <inkml:trace contextRef="#ctx0" brushRef="#br0" timeOffset="101120.8641">7078 9690 0,'0'33'0</inkml:trace>
  <inkml:trace contextRef="#ctx0" brushRef="#br0" timeOffset="101948.8907">6978 8864 0,'-33'0'0,"33"33"234,33-33-234,0 33 16,1 0-1,-1-33-15,-33 33 16,33 0-16,0 0 0,0 0 15,0 33-15,0-33 0,0 0 16,0 0-16,0 0 0,-33 1 16,33-1-16,0 0 0,0 0 15,0 0-15,-33 0 0,34 0 16,-1 0-16,-33 0 0,33-33 16,-33 33-16,33 0 0,-33 0 31,33-33-31,-33-33 78,-33 0-62</inkml:trace>
  <inkml:trace contextRef="#ctx0" brushRef="#br0" timeOffset="102463.8527">7375 8897 0,'0'33'78,"0"0"-78,-33 0 16,33 0-16,0 0 0,-33 0 15,33 33-15,-33-33 16,33 0-16,0 0 0,-33 34 16,33-34-16,0 0 15,-33 33-15,33-33 0,0 0 16,0 0-16,-33 33 0,33-33 16,-33 0-16,33 0 0,0 1 15,0-1 1,-33 0-16,33 0 15,0 0 1</inkml:trace>
  <inkml:trace contextRef="#ctx0" brushRef="#br0" timeOffset="103861.8467">6449 14122 0,'0'-33'16,"0"66"62,33 0-63,-33 0 1,33-33-16,-33 33 0,33-33 16,-33 33-16,34-33 0,-34 34 15,33-34-15,-33 33 0,33-33 16,-33 33-16,33-33 0,-33 33 15,33 0 1,0 0 0,0-33 31,0-33-16,-33-33-31,33 33 15,0-34-15,0 1 0,0-33 16,0 33-16,0 0 0,1-33 16,32 32-16,-33-32 15,0 33-15,0 0 0,0 0 16,33 0-16,-33 33 0,-33-1 16,33 1-16,0 0 0,-33 0 15,33 0-15,-33 0 16,33 33-1,1 0 95</inkml:trace>
  <inkml:trace contextRef="#ctx0" brushRef="#br0" timeOffset="137933.7168">19678 13361 0,'0'-33'15,"-33"33"1,0 0 0,0 0-16,0 0 15,0 0-15,0 0 16,0-33-16,0 33 15,0 0-15,0 0 16,0 0-16,0 0 16,-1 0-1,1 0 1,0 33 0,0-33-16,33 33 15,-33-33-15,33 34 16,-33-1-16,0-33 0,33 33 15,-33 0-15,33 0 0,0 0 16,0 0-16,-33-33 0,33 33 16,-33 0-16,33 0 0,0 0 15,0 0-15,0 0 0,0 0 16,0 1-16,0-1 16,0 0-16,0 0 0,0 0 15,0 0-15,33 0 0,-33 0 16,0 0-16,0 33 0,33-66 15,-33 33-15,33 0 0,0 1 16,0-1 0,-33 0-16,33 0 0,0-33 15,0 33-15,0 0 0,1 0 16,-1 0-16,0-33 16,0 0-16,0 33 0,0-33 15,0 0-15,0 0 0,33 0 16,-33 0-16,0 0 0,0 0 15,0 0-15,1 0 0,-1 0 16,0-33-16,0 33 0,0 0 16,0-33-16,0 33 15,0-33-15,0 33 16,-33-33-16,33 33 0,-33-33 16,33 33-16,-33-33 15,33 33-15,-33-33 0,33 33 16,-33-33-16,0-1 0,33 34 15,-33-33-15,0 0 0,0 0 16,0 0-16,0 0 0,0 0 16,0 0-16,0 0 0,0-33 15,0 33-15,-33 0 0,33-1 16,-33 1-16,33 0 0,-33 0 16,33 0-16,-33 0 15,33 0-15,-33 0 0,33 0 16,-33 0-16,0 0 0,33 0 15,-33 0-15,0 0 0,0-1 16,0 34-16,0-33 0,0 33 16,-34 0-16,34-33 0,-33 33 15,0 0-15,0 33 0,0 0 16,0 1-16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0.29586" units="1/cm"/>
          <inkml:channelProperty channel="Y" name="resolution" value="28.44444" units="1/cm"/>
          <inkml:channelProperty channel="T" name="resolution" value="1" units="1/dev"/>
        </inkml:channelProperties>
      </inkml:inkSource>
      <inkml:timestamp xml:id="ts0" timeString="2020-11-11T09:59:23.23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2249 5060 0,'0'33'15,"0"0"16,33-33-15,-33 33-16,33-33 16,0 33-16,0-33 0,0 0 15,0 0-15,0 0 0,34 0 16,-34 0-16,0 0 0,0 0 16,33 0-16,-33 0 0,0 0 15</inkml:trace>
  <inkml:trace contextRef="#ctx0" brushRef="#br0" timeOffset="195.9404">2348 5358 0,'0'0'0,"33"33"16,0 0-1,0-33-15,0 0 16,1 0-16,32 0 0,-33 0 16,0 0-16,0 0 0,0 0 15,0 0-15,0 0 0,0-33 16</inkml:trace>
  <inkml:trace contextRef="#ctx0" brushRef="#br0" timeOffset="488.0058">2547 4862 0,'0'33'15,"33"0"-15,0 0 16,0-33-16,0 33 0,0 0 15,0 0-15,0 0 0,33 0 16,-33 0-16,33 0 0,-32 1 16,-1-1-16,33 0 15,-33 0-15,0 0 0,0 0 16,-33 0-16,33 0 0,-33 0 16,0 0-16,0 0 0,0 0 15,-33 0-15,0-33 16</inkml:trace>
  <inkml:trace contextRef="#ctx0" brushRef="#br0" timeOffset="980.9534">4035 5556 0,'0'0'0,"66"0"0,0 0 15,-33-33-15,0 33 0,0-33 16,0 33-16,1-33 15,-1 0-15,-33 0 16,0 0-16,0 0 0,-33 0 16,-1 0-16,1 0 15,0-1-15,0 1 0,0 33 16,0-33-16,0 33 0,0 0 16,0 0-16,33 33 0,-33 0 15,0 1-15,0-1 0,33 0 16,-33 33-16,33 0 0,0-33 15,0 33-15,33 0 16,-33-33-16,0 34 0,33-34 16,-33 0-16,33-33 0,0 0 15,-33 33-15,33-33 0,0-33 16,0 33-16,0-33 0,0 0 16,0-34-16,0 34 0,0-33 15,1 33-15,-1 0 0,-33-33 16,0 33-16,0 0 15,33 33 1,-33 33 0,0 0-16,33 0 15,-33 33-15,0-33 0,33 0 16,-33 0-16,33 0 0,-33 0 16,33 1-16,-33-1 0,33 0 15,-33 0-15</inkml:trace>
  <inkml:trace contextRef="#ctx0" brushRef="#br0" timeOffset="1343.9311">4762 5523 0,'0'0'0,"34"-33"16,-1 33 15,-33 33-31,0 0 16,0 0-16,33 0 15,-33 0-15,0 1 0,33-1 16,-33 0 0,33-33-1,0 0 1,-33-33 0,33 0-16,-33-1 0,33-32 15,0 33-15,-33 0 0,33 33 16,-33-33-16,33 33 15,0 0-15,0 0 16,-33 33-16,34 0 16,-1 0-16,-33 0 15,33 0-15,-33 1 16,0-1-16,33 0 16,-33 0-16</inkml:trace>
  <inkml:trace contextRef="#ctx0" brushRef="#br0" timeOffset="1532.9578">5755 5391 0,'0'0'0,"33"-33"16,0 0-16,0 33 16,0 0-1,0-33-15,0 33 16,0 0-16,0 0 0,0 0 15,0 0-15,0 0 0,1 0 16,-1 0-16</inkml:trace>
  <inkml:trace contextRef="#ctx0" brushRef="#br0" timeOffset="1718.9887">5953 5622 0,'0'0'0,"0"33"16,33-33-16,0 0 16,0 0-16,0 0 15,0 0-15,1 0 16,-1 0-16,0 0 0,0-33 16,0 0-16</inkml:trace>
  <inkml:trace contextRef="#ctx0" brushRef="#br0" timeOffset="2354.9929">8599 4564 0,'-33'0'15,"33"33"17,0 0-17,33 0-15,-33 0 16,0 0-16,33 34 0,-33-1 15,33 0-15,-33-33 16,0 33-16,33 0 0,-33-33 16,0 33-16,33-32 0,-33-1 0,0 0 15,0 0-15,0 0 0,33-33 47</inkml:trace>
  <inkml:trace contextRef="#ctx0" brushRef="#br0" timeOffset="2556.9361">9327 5060 0,'0'0'0,"33"0"16,0 0-16,0 33 0,0-33 15,33 0-15,-33 0 0,33 0 16,-33 0-16,0 33 0,34-33 15,-1 0-15,0 0 0,-33 0 16,33 0-16,0 0 0,-33 0 16,33-33-16,-33 33 0,1 0 15,-1-33-15</inkml:trace>
  <inkml:trace contextRef="#ctx0" brushRef="#br0" timeOffset="2800.0021">9922 4862 0,'0'0'0,"0"-33"0,-33 33 0,0 0 16,33-33-16,-33 33 15,33 33 1,0 0 0,0 0-16,0 0 0,0 0 15,33 0-15,-33 33 0,33-33 16,-33 33-16,33-33 0,-33 1 15,33 32-15,-33-33 16,33 0-16,-33 0 0,33-33 16,-33 33-16,33-33 0,0 0 15</inkml:trace>
  <inkml:trace contextRef="#ctx0" brushRef="#br0" timeOffset="6791.8882">6185 4928 0,'0'-33'0,"33"33"62,-66 0 16,33 33-31,0 0-47,-33-33 16,33 33-16,-34 0 15,34 0-15,-33-33 16,0 33-16,33 0 0,-33 0 16,0 0-16,0 1 0,0-1 15,33 0-15,-33-33 0,0 33 16,0 0-16,0 0 0,0 0 15,0-33 1,33 33-16,0 0 141,0 0-126,33 0 1,0 0-16,0-33 16,0 33-16,0-33 15,0 0-15,0 33 0,0-33 16,0 0-16,0 0 0,0 34 15,0-34-15,1 0 16,-1 33-16,0-33 16,0 0-16,0 0 15,0 33 17,0-33 124,0 33-141,0-33 1,0 0 0,-33 33-1,-33-33 188,0 0-203,0 0 16,0-33 0,0 33-16,33-33 15,-33 33-15,0 0 16,0-33-16,0 0 16,-1 33-16,1 0 15,0 0 1,33-34-16,-33 34 15,0 0-15,0-33 32,0 33-17,0 0 1,33-33 0,-33 33-16,33-33 15,-33 33-15,33-33 31,-33 33-31,33-33 282,-33 33-282</inkml:trace>
  <inkml:trace contextRef="#ctx0" brushRef="#br0" timeOffset="21667.3571">10716 4763 0,'-33'-34'0,"33"1"15,0 0 1,0 0-16,0 0 16,0 0-16,33 0 0,0 33 15,-33-33-15,33 0 0,0 33 16,0 0-16,0 0 0,0 0 15,0 0-15,0 33 0,0 0 16,0 0-16,0 0 16,0 0-16,1 0 0,-1 33 15,0 1-15,-33-34 0,0 33 16,0-33-16,0 33 0,0-33 16,-33 33-16,33-33 0,-33-33 0,-1 33 15,34 0-15,-33-33 0,0 0 16,0 0-16,33-33 15,-33 33-15,33-33 0,0 0 16,0 0-16,0 0 0,0 0 16,33 33-1,0 0-15,0 0 16,0 0-16,34 0 16,-34 33-16,0 0 0,0 0 15,33 0-15,-33 0 0,0 0 16,0-33-16,0 34 0,0-1 15,-33 0-15,33 0 0,1-33 0,-34 33 16,33-33-16,0 0 16</inkml:trace>
  <inkml:trace contextRef="#ctx0" brushRef="#br0" timeOffset="21972.339">12039 4994 0,'33'0'31,"0"0"0,0 0-31,0 0 0,0 0 16,0 0-16,33 0 16,-33 0-16,0 0 0,33 0 15,-33 0-15,1-33 0,32 33 16,-33 0-16,-33-33 0,33 33 16,-33-33-1</inkml:trace>
  <inkml:trace contextRef="#ctx0" brushRef="#br0" timeOffset="22171.362">12369 4729 0,'-33'0'0,"0"0"15,0 0-15,33-33 16,-33 33-16,33 33 31,33 1-31,0-1 16,0 33-16,-33-33 0,33 0 15,0 0-15,0 0 0,-33 33 16,33-33-16,-33 33 0,34-33 16,-34 1-16,33-1 0</inkml:trace>
  <inkml:trace contextRef="#ctx0" brushRef="#br0" timeOffset="22464.3081">14585 4266 0,'0'0'0,"33"-33"16,0 0-16,-33 0 15,33 66 1,-33 0-1,33 0-15,-33 0 0,0 34 16,34-34-16,-34 33 0,33-33 16,-33 33-16,33-33 15,-33 33-15,33 0 0,-33-32 16,33 32-16,-33-33 0,0 0 16,0 33-16</inkml:trace>
  <inkml:trace contextRef="#ctx0" brushRef="#br0" timeOffset="22688.2938">14354 5126 0,'0'0'0,"-33"33"0,66-66 32,0 33-32,33 0 15,0 0-15,0-33 0,33 33 16,1 0-16,-1 0 0,0 0 15,0-33-15,-33 33 0,34 0 16,-1 0-16,0 0 0,-33 0 16,33 0-16,-32 0 0,-1 0 15,0 33-15</inkml:trace>
  <inkml:trace contextRef="#ctx0" brushRef="#br0" timeOffset="23144.2679">14784 5887 0,'0'0'0,"-67"33"0,34-33 0,0 33 15,0-33-15,0 0 0,33-33 16,33 33-16,-33-33 16,33 33-16,33 0 0,-32 0 15,-1 0-15,33 0 0,0 0 16,-33 33-16,33 0 0,-33 0 15,33 0-15,-33 33 0,0 1 16,-33-1-16,34 0 0,-34 0 16,0 0-16,-34 0 15,34 0-15,-33-32 0,0 32 16,0-33-16,0 0 0,0-33 16,0 33-16,0-33 0,0 0 15,0 0-15,33-33 0,-33 0 16,33 0-16,0-33 0,0 32 15,33 1-15,-33 0 0,33 0 0,0 0 16,-33 0-16,33 33 0,0 0 16,0 0-16,33 0 0,-33 0 15,0 33-15,1-33 0,-1 33 16,0 0-16,0 33 16,-33-32-16,33-1 0,0 0 15,-33 0-15,33 0 0,-33 0 16,0 0-16,33 0 15</inkml:trace>
  <inkml:trace contextRef="#ctx0" brushRef="#br0" timeOffset="23556.2428">15445 5920 0,'0'0'0,"-33"-33"0,33 0 16,0 0-16,0 0 16,-33 33-16,33 33 15,0 0-15,33-33 16,-33 33-16,0 0 0,33 0 16,-33 0-16,0 0 0,0 0 15,33 0-15,-33 0 16,33-33-16,-33-33 31,0 0-15,0 0-16,33 0 15,-33 0-15,33 0 0,-33 0 16,33 0-16,0 33 16,1 0-1,-1 33-15,0 0 16,0-33-16,-33 33 0,0 0 15,33-33-15,-33 33 0,33 0 16</inkml:trace>
  <inkml:trace contextRef="#ctx0" brushRef="#br0" timeOffset="23731.2294">15974 5854 0,'33'0'0,"0"0"31,0 0-31,1 0 16,-1 0-16,33 0 0,-33 0 16,0-33-16,0 33 0,0-33 15</inkml:trace>
  <inkml:trace contextRef="#ctx0" brushRef="#br0" timeOffset="23963.2191">16404 5556 0,'0'33'62,"0"0"-62,33 0 16,-33 1-16,0 32 16,33-33-16,-33 0 0,33 0 15,-33 0-15,33 0 0,-33 0 16</inkml:trace>
  <inkml:trace contextRef="#ctx0" brushRef="#br0" timeOffset="24652.1718">18190 4101 0,'0'33'16,"-33"0"0,33 0-16,-33 0 15,0 0-15,-33 0 0,33 1 16,0 32-16,-34-33 0,34 0 16,0 0-16,0 0 0,0 0 15,0 0-15,33 0 0,-33-33 16,33 33-16,0 0 15,0 0-15,33-33 16,0 0 0,0 34-16,0-34 0,0 33 15,0-33-15,34 0 0,-34 33 16,0 0-16,33-33 16,-33 33-16,33-33 0,-33 33 0,33-33 15,-33 33-15,0-33 0,1 33 16,-1-33-16,0 0 15,0 0-15</inkml:trace>
  <inkml:trace contextRef="#ctx0" brushRef="#br0" timeOffset="26436.1298">19050 4366 0,'0'0'0,"33"0"0,-33-33 16,0-1-16,33 1 15,0 0-15,-33 0 16,33 0-16,0 33 0,34-33 16,-34 0-16,0 0 0,33 33 15,-33 0-15,33 0 0,-33 0 16,0 0-16,33 0 0,-33 33 15,0-33-15,1 33 0,-1 33 16,-33-33-16,0 0 0,0 34 16,0-1-16,-33-33 15,-1 33-15,1 0 0,0-33 16,0 0-16,0 0 0,0 0 16,0-33-16,0 33 0,0-33 15,66-33 16,0 33-31,0-33 0,0 33 16,0-33-16,33 33 0,-33 0 16,1 0-16,-1 0 0,33 0 15,-33 0-15,0 0 0,0 33 16,0-33-16,0 33 0,0 0 16,0 1-16,0-1 0,-33 0 15,33 0-15,-33 33 0,0-33 16,0 0-16,-33 33 0,0-33 15,0 0-15,0 0 0,0 34 16,0-34-16,0-33 0,0 33 16,0 0-16,0-33 0,0 0 15,0 0-15,-1 0 16,1 0-16,0 0 16,0 0 77,33 33 79,33-33 78,-66 0-94,33-33 376,0 0-517,-33 33-15</inkml:trace>
  <inkml:trace contextRef="#ctx0" brushRef="#br0" timeOffset="27229.3788">20935 4796 0,'-33'0'16,"0"0"-16,0 0 0,0 0 16,66 0 31,0 0-47,33 0 0,0 0 15,34 0-15,32 0 0,0-33 16,0 33-16,1 0 0,-1-34 15,0 34-15,1 0 0,-1 0 16,-33 0-16,0-33 0,1 33 16,-34 0-16,0 0 0,-33 0 15,0 0-15,0 0 0,0 0 16,-66-33 0,0 33-1</inkml:trace>
  <inkml:trace contextRef="#ctx0" brushRef="#br0" timeOffset="27583.3784">22324 4498 0,'0'-33'46,"33"33"-30,0 0-16,0 0 16,1 0-16,32 0 0,-33 0 15,33 0-15,-33 0 0,33 0 16,-33 0-16,33 0 0,0 33 16,-32-33-16,-1 33 0,0 0 15,0 0-15,0 0 0,0 0 16,-33 33-16,0-32 0,0 32 15,0-33-15,0 33 0,0 0 16,0-33-16,0 0 0,0 33 16,0-33-16,-33-33 0,33 33 15,-33-66 17</inkml:trace>
  <inkml:trace contextRef="#ctx0" brushRef="#br0" timeOffset="28147.365">18984 3903 0,'0'0'0,"-99"132"0,-1 33 16,34-32-16,-33 32 0,66 0 15,-33 34-15,66-34 0,0 0 16,66 1-16,-33-34 0,66 0 16,0-32-16,34-1 0,-1 0 15,33-33-15,-32 0 0,32-33 16,0 0-16,1 1 0,-1-34 15,1-34-15,-34 34 0,0-66 16,0 33-16,1-33 0,-34-33 16,-33 0-16,33-34 0,-33-32 15,-32 0-15,-1-34 0,-33 1 16,0-1-16,-33-32 0,-34 32 16,1 1-16,-33 33 0,0-1 15,0 1-15,-34 66 0,1 33 16,0-1-16,-1 1 0,1 66 15,0 0-15,33 33 16,-1 33-16</inkml:trace>
  <inkml:trace contextRef="#ctx0" brushRef="#br0" timeOffset="30168.1954">24606 4266 0,'0'0'0,"-33"-33"0,33 0 15,0 0-15,-33 0 0,33 0 16,0 66 15,0 0-15,0 0-16,33 33 0,-33 1 15,33-1-15,-33 0 0,0 0 16,33-33-16,-33 0 0,33 0 16,-33 0-16,33 0 0,-33 0 15,34-33-15,-1 0 16,0-33-16,0-33 16,0 33-16,0 0 0,-33-33 15,33 33-15,0-33 0,-33 33 16,0 0-16,0-1 15,33 34-15,-33-33 0,0 66 16,33-33 0,-33 34-16,0-1 0,33 33 15,-33-33-15,33 0 0,-33 0 16,33 0-16,-33 0 0,33 0 16,-33 0-16,34 0 0,-1-33 15,0 0-15,0-33 0,0 33 16,0-33-1,-33 0-15,33 0 0,0 0 0,-33 0 0,33-33 16,-33 0-16,33 33 0,-33-34 16,33 34-16,-33 0 15,0 0-15,0 99 32,0 0-17,0 1-15,0-1 0,0 33 16,0 33-16,0-32 0,0 32 15,0 0-15,33 0 0,-33-32 16,0 32-16,0-33 0,0 0 16,33-33-16,-33 1 0,0-34 15,0 0-15,0 0 0,0-99 32,0 0-32,0-34 0,0 1 15,0-33-15,-33 33 0,33-34 16,0 1-16,0 0 0,0-1 15,33 34-15,1 0 0,-34 0 16,33 33-16,0 33 0,0-1 16,33 1-16,-33 33 0,33 0 15,-33 33-15,0-33 0,0 34 16,0-1-16,0 33 0,-33-33 16,0 0-16,0 33 0,0-33 15,-33 0-15,0 0 0,-33 0 16,33 0-16,-33-33 15,33 34-15,0-34 0,0 0 16,0 0-16,33-34 16,33 1-16,0 0 15,0 0-15,33-33 0,0 33 16,-33 0-16,33 0 0,1 0 16,-34 0-16,0 33 0,0 0 15,0 0-15,0 0 16,0 33-16,-33 33 15,33-33-15,-33 33 0,33 0 16,-33 34-16,0-1 0,0 0 16,0 0-16,0 0 15,0 34-15,0-34 0,0-33 16,0 33-16,0-33 0,0-33 16,0 34-16,33-34 0,-33 0 15,0-66 1,0 0-1,0-34-15,0-32 0,0 33 16,0-33-16,0-33 0,0 32 16,0-32-16,0 33 0,0 0 15,0-1-15,33 1 0,-33 33 16,33 0-16,0 0 16,0 33-16,1 0 0,-1 33 15,0 0-15,33 0 0,-33 0 16,0 0-16,0 33 0,0-33 15,-33 33-15,33 33 0,-33-33 16,0 0-16,0 0 0,0 0 16,-33 0-16,-33 0 0,33 0 15,0-33-15,0 34 0,0-34 16,0 0-16,66 0 31,33 0-15,-33-34-16,33 1 15,-33 33-15,33-33 0,0 0 16,1 0-16,-34 0 0,0 33 16,33-33-16,-66 0 0,33 33 15,0-33-15,-33 0 16,-33 33 0,0 33-1,33 0-15,-33 0 0,33 0 16,0 0-16,0 0 15,0 0-15,0 0 0,0 0 16,33-33-16,0 0 0,0 34 16,0-34-1,0 0-15,0-34 0,0 34 16,0-33-16,0 0 0,-33 0 16,34 0-16,-1 33 0,-33-33 15,33 0-15,-33 0 0,33 0 16,0 33-16,0 0 15,0 33-15,0-33 16,-33 33-16,33 0 0,0 0 16,0 0-16,-33 0 0,33 0 15,-33 0-15,33 1 16,-33-1-16,0 0 16,0-66-1,0 0 1,0-1-16,0 1 0,0-33 15,0 33-15,0 0 0,0-33 16,0 33-16,33-33 16,-33 33-16,34 0 0</inkml:trace>
  <inkml:trace contextRef="#ctx0" brushRef="#br0" timeOffset="30736.161">28773 4134 0,'0'0'16,"-33"-33"-16,33 0 0,0 0 16,0 66 15,0 0-31,33 0 16,-33 33-16,34 0 0,-34 1 15,0-1-15,0 0 16,0 0-16,33 0 0,-33-33 15,0 0-15,33 0 0,-33 0 16,0 1-16,0-68 31,33 1-31,-33 0 16,33 0-16,0-33 16,0 33-16,0 0 0,33 0 15,-33 0-15,33 33 0,1 0 16,-34 0-16,33 33 0,0-33 15,-33 33-15,0 0 0,0 0 16,0 0-16,-33 0 16,0 0-16,-33 0 15,0 0-15,0-33 0,0 0 16,-33 0-16,33 0 0,-33 0 16,32 0-16,34-33 15,0 0-15</inkml:trace>
  <inkml:trace contextRef="#ctx0" brushRef="#br0" timeOffset="31708.2023">29766 4498 0,'0'33'16,"33"-33"-16,0 0 16,0 0-1,0 0-15,-33-33 0,33 33 16,0-33-16,0 33 0,0-33 16,0 33-1,0 0 1,-33 33-16,33 0 15,1 0-15,-1 0 16,-33 0 0,33-33-16,0 0 15,0 0-15,0 0 16,0 0 0,0 0-16,0-33 15,0 0-15,0 33 16,-33-33-16,33 33 15,-33-33-15,33 33 32,0 33-17,1-33-15,-34 33 16,33-33-16,0 0 0,0 33 16,0 0-16,0-33 0,0 33 15,0-33-15,33 33 0,-33-33 16,0 0-16,33 33 15,-32-33-15,32 0 0,-33 0 16,33 0-16,-33-33 0,0 33 16,0-33-16,0 0 15,-33 0-15,33 0 0,-33-33 16,0 33-16,-33 0 0,0 0 16,33 0-16,-33 33 0,0 0 15,0 0-15,0 0 0,0 0 16,0 0-16,33 33 0,-33 0 15,33 0-15,0 0 0,0 0 16,0 0-16,0 0 0,33 33 16,0-33-1,0-33-15,0 0 16,0 0-16,0 0 0,0 0 16,0-33-16,0 0 0,0 0 15,-33 0-15,33-33 0,-33 0 16,33 0-16,-33-1 15,0-32-15,0 33 0,0-33 16,0 0-16,0 32 0,-33 1 16,33 0-16,0 33 0,-33 0 15,33 0-15,0 0 0,-33 33 16,0 0 0,33 33-16,-33 33 0,0-33 15,33 33-15,-33 0 0,33 34 16,0-34-16,0 33 0,0-33 15,33 33-15,-33-32 0,33-1 16,-33 0-16,33-33 0,-33 0 16,0 0-16,0 0 15,0 0-15,0 0 16,-66-33 0</inkml:trace>
  <inkml:trace contextRef="#ctx0" brushRef="#br0" timeOffset="32459.1133">6846 9029 0,'0'0'0,"-33"0"0,0-33 0,0 33 15,66 0 1,33 0-1,0 0-15,0 0 16,34 0-16,-1 0 0,0 0 16,0 0-16,0 0 15,1 0-15,-1 0 0,0 0 16,-66 0-16,33 0 0</inkml:trace>
  <inkml:trace contextRef="#ctx0" brushRef="#br0" timeOffset="32628.1008">7078 9426 0,'0'0'16,"33"0"-16,0 0 0,0 0 0,33 0 16,-33 0-16,33 0 15,-33-33-15,33 33 0,-33-33 16,1 33-16,32-33 0,-66-1 15</inkml:trace>
  <inkml:trace contextRef="#ctx0" brushRef="#br0" timeOffset="32901.1997">7309 8731 0,'0'0'0,"-33"-33"0,0 0 15,0 33-15,0-33 0,0 33 16,0 0-1,66 33 1,0-33-16,0 33 0,33 0 16,0 33-16,33-33 0,1 1 15,-1 32-15,33-33 0,-33 33 16,-32 0-16,32-33 0,-33 33 16,0 0-16,-33-33 0,0 34 15,-33-34-15,-33 33 0,33 0 16,-33 0-16,-33-33 15,33 0-15,0 0 0,0 0 16</inkml:trace>
  <inkml:trace contextRef="#ctx0" brushRef="#br0" timeOffset="33411.5178">9360 8533 0,'0'0'0,"66"-33"0,-66-33 16,33 33-16,-33-1 16,-33 1-16,0 33 0,-33 0 15,-1 33-15,1 1 0,0-1 16,33 0-16,-33 33 16,33-33-16,0 0 0,33 33 15,0-33-15,0 0 0,66 0 16,-33 0-16,33 0 0,0-33 15,0 0-15,1 34 0,-1-34 16,0 0-16,0 33 0,-33-33 16,0 33-16,-33 0 15,0 0-15,-33 0 16,0 0-16,0 0 0,-33 0 16,33 0-16,0-33 0,0 33 15,-1 0-15,68-33 31,-1-33-31,0 33 16,0-33-16,0 33 0,33-33 16,-33 33-16,0 0 15,0 33 1,-33 0-16,0 0 0,0 0 16,0 0-16,0 34 0,0-1 15,0 0-15,0 0 0,0-33 16,0 33-16,0 0 0,0-32 15,33 32-15,0-33 0,0 0 16,34-33-16,-1 0 16,0 0-16</inkml:trace>
  <inkml:trace contextRef="#ctx0" brushRef="#br0" timeOffset="33801.4942">10649 9128 0,'0'0'0,"0"-66"0,0 0 0,0 0 15,0 0-15,-33 32 0,0-32 16,0 33-16,0 0 0,0 0 16,0 33-16,0 0 15,-33 33-15,33 0 0,0 0 16,-33 0-16,32 34 16,1-34-16,33 33 0,0 0 15,0 0-15,0-33 0,0 33 16,33-33-16,1 0 0,-1-33 15,0 0-15,0 0 0,0 0 16,33 0-16,-33-33 0,0 0 16,0 0-16,0-33 0,0 33 15,0 0-15,0 0 0,-33 0 16,0 0-16,0 0 16,34 33-16,-1 33 15,0 0 1,-33 0-1,33 0-15,-33 33 0,0-33 16,33 33-16,-33-33 0,33 33 16,0-32-16,-33-1 0,33 0 15</inkml:trace>
  <inkml:trace contextRef="#ctx0" brushRef="#br0" timeOffset="34164.5322">11079 9194 0,'0'-33'16,"0"66"15,0 0-31,33 0 16,-33 0-16,34 1 0,-1-1 16,-33 0-16,0 0 15,33-33 1,0-33 15,0 0-31,-33 0 16,33-34-16,0 34 0,0 0 15,-33-33-15,33 33 0,0 33 16,0-33-16,0 33 16,0 0-16,1 0 15,-1 0-15,0 33 0,0-33 16,-33 33-16,33 0 0,0 0 15,-33 0-15,33-33 0,-33 33 16,0 0-16,33-33 16</inkml:trace>
  <inkml:trace contextRef="#ctx0" brushRef="#br0" timeOffset="34323.4619">12105 8301 0,'0'0'0,"66"33"16,-33-33-16,0 33 0</inkml:trace>
  <inkml:trace contextRef="#ctx0" brushRef="#br0" timeOffset="34355.4769">12270 8434 0,'0'0'0,"33"33"0,-33 0 15,0 0-15</inkml:trace>
  <inkml:trace contextRef="#ctx0" brushRef="#br0" timeOffset="34668.4395">12204 8830 0,'33'0'0,"0"0"16,0 0 0,0 0-16,0 0 15,0 0-15,0 34 16,0-34-16,-33 33 15,34 0-15,-34 0 16,0 0-16,0 0 16,0 0-16,33 0 0,-33 33 15,0-33-15,33 0 0,-33 0 16,33 34-16,-33-34 16,33 0-16,-33 33 0,33-33 15,-33 0-15,0 0 0,33 0 16,-33 0-16,0 0 15,-33 0 1,0-33-16,0 33 0,0-33 16,-33 34-16</inkml:trace>
  <inkml:trace contextRef="#ctx0" brushRef="#br0" timeOffset="34924.4242">15280 8897 0,'-33'0'16</inkml:trace>
  <inkml:trace contextRef="#ctx0" brushRef="#br0" timeOffset="35307.3996">15247 8963 0,'33'33'16,"0"0"-16,-33 0 0,33 0 15,0 0-15,-33 0 16,33-33-16,0 0 0,0 0 15,0 0-15,0 0 16,0-33-16,-33 0 16,33 0-16,0 0 0,-33 0 15,34 33-15,-1 0 16,0 0 0,-33 33-1,33-33-15,-33 33 0,33 0 16,0 0-16,0 0 15,0-33-15,0 0 16,0 0-16,0 0 16,0-33-16,-33 0 15,33 0-15,1 0 0,-1 0 16,0 0-16,0 33 0,0-33 16,0 0-16,0 33 15,0 0-15,0 0 16,0 0-16,0 33 15,0 0-15,-33 0 16,33-33-16,-33 33 0,0 0 16,0 0-16,-33-33 0,0 33 15,-33 0-15</inkml:trace>
  <inkml:trace contextRef="#ctx0" brushRef="#br0" timeOffset="35475.4115">15610 8533 0,'0'0'0,"0"-33"0,0 0 15,0 0-15,33 33 0,-33-33 16,34 33-16,-1 0 16,0 0-1,-33 33-15</inkml:trace>
  <inkml:trace contextRef="#ctx0" brushRef="#br0" timeOffset="36081.3516">18951 8103 0,'0'33'0,"33"0"16,-33 0-16,33 33 0,0 0 16,0 1-16,-33-1 0,33 33 15,0-33-15,0 33 0,-33-66 16,33 33-16,0 1 15,-33-34-15,34-33 0,-34 33 16,33-66 0,0-33-1,0 32-15,0 1 0,0-33 16,0 33-16,33 0 0,-33 0 16,33 0-16,-33 33 0,34 0 15,-34 0-15,33 0 0,-33 0 16,0 33-16,0 0 0,0 0 15,-33 0-15,0 0 0,-33 0 16,0 0-16,33 1 0,-66-1 16,33 0-16,0-33 0,-34 33 15,34-33-15,0 0 16,33-33 0</inkml:trace>
  <inkml:trace contextRef="#ctx0" brushRef="#br0" timeOffset="36248.3418">20141 8599 0,'0'0'0,"0"33"0,0 33 16</inkml:trace>
  <inkml:trace contextRef="#ctx0" brushRef="#br0" timeOffset="37524.2625">20174 8731 0,'0'0'0,"34"0"16,-1 0-16,0 0 0,0-33 16,33 0-16,-33 0 0,0 0 15,0 0-15,0 0 0,0 33 16,-33-33-16,33 33 0,-33-33 16,33 33-1,-33 33-15,34-33 0,-34 33 16,0 0-16,33-33 0,0 33 15,-33 0-15,33 0 0,0-33 16,-33 33 0,33-33-16,0 33 0,0-33 15,0 0 1,0-33-16,0 0 16,-33 0-1,33 0-15,-33 0 16,0 0-16,33 33 0,-33-33 15,33 33-15,1 0 32,-1 0-17,0 33-15,0-33 0,0 33 16,0 0-16,0 0 16,33-33-16,0 33 0,0 0 15,34-33-15,-34 33 0,0-33 16,33 0-16,-33 0 0,0 0 15,1 0-15,-1 0 0,0-33 16,0 0-16,-33 0 0,0 33 16,0-33-16,-33 0 15,0 0-15,0 0 0,-33 0 16,0 0-16,-33 0 0,33 33 16,0 0-16,-33 0 0,33 0 15,-1 0-15,1 33 0,0 0 16,33 0-16,0 0 15,0 0-15,0 0 0,33-33 16,0 33-16,1 0 0,32-33 16,-33 0-16,33 0 0,-33 0 15,33-33-15,-33 33 0,33-66 16,-33 33-16,1-33 0,-1 33 16,-33-34-16,33 1 0,-33-33 15,0 33-15,0 0 16,-33 0-16,33 0 0,-33 32 15,33 1-15,-34 0 0,1 0 16,0 66 0,33 0-16,0 0 15,0 34-15,0-1 0,0 0 16,33 0-16,0 33 0,1-33 16,32 1-16,-33-1 0,33-33 15,0 33-15,33-33 0,-33 0 16,34-33-16,-1 0 15,-33 0-15,33 0 0,-33 0 16,0 0-16,1-33 0,-34 0 16,0 0-16,0 0 0,-33 0 15,-33 0-15,33 0 0,-66-1 16,33 34-16,-1-33 16,-32 33-16,33 0 0,0 0 15,0 33-15,33 1 0,0-1 16,33 0-16,0 0 15,0 0-15,33 0 0,1-33 16,-1 33-16,0-33 0,33 0 16,-33 0-16,33 0 0,-32-33 15,-1 33-15,0-33 0,-33 33 16,33-33-16,-33 0 0,-33 0 16,33 33-16,0-33 15,-33-1-15,-33 34 16,0 0-16,0 0 0,0 34 15,0-34-15,0 33 0,0 0 16,33 0-16,0 0 16,0 0-16,0 0 0,0 0 15,33-33-15,0 0 0,0 0 16,33 0-16,-33 0 0,0 0 16,0-33-16,1 0 0,-1 0 15,0-33-15,-33 33 0,0-34 16,0 1-16,0 0 0,0 0 15,0-33-15,-33 33 16,33 0-16,-33-1 0,-1 1 16,1 33-16,33 0 0,-33 0 15,0 33-15,0 33 16,33 0-16,0 0 16,-33 33-16,33 34 0,0-34 15,0 33-15,0-33 0,33 33 16,-33-33-16,33 1 0,0-1 15,0 0-15,0-33 0,-33 0 16</inkml:trace>
  <inkml:trace contextRef="#ctx0" brushRef="#br0" timeOffset="38441.2068">26359 8103 0,'0'0'0,"0"-33"0,0 0 15,0 0 1,-33 33-16,33-33 16,-33 33-16,0 0 15,0 0 1,0 33-16,0 0 0,0 0 16,0 0-16,-1 0 15,1 0-15,33 33 0,0-33 16,0 0-16,0 0 0,0 0 15,33 1-15,1-34 16,32 0-16,-33 0 0,0-34 16,0 34-16,0-33 15,0 0-15,0-33 0,0 33 16,-33 0-16,33 0 0,-33 0 16,0 0-16,33 33 15,-33 33 1,0 0-1,33 0-15,-33 33 0,33-33 16,1 0-16,-34 33 0,33-32 16,0-1-16,0-33 0,0 33 15,0-33-15,0 0 16,0-33-16,0 33 16,0-33-16,0-1 0,-33-32 15,33 33-15,-33-33 16,0 0-16,0 0 0,0 0 15,0 0-15,0-1 0,0 34 16,0-33-16,0 33 0,0 0 16,0 66-1,-33-33-15,33 33 16,0 33-16,0-33 0,0 34 16,0 32-16,0-33 0,0 0 15,33 33-15,-33-33 0,33-33 16,-33 34-16,34-34 15,-34 0-15,33 0 0,0-33 16,0-33 0,0 0-16,0 0 15,-33 0-15,33-1 16,0 1-16,33 0 0,-33 0 16,0 33-16,33 0 0,-32 0 15,-1 0-15,0 0 0,0 33 16,0-33-16,0 33 0,-33 0 15,0 1-15,0-1 16,-33-33-16,-33 33 16,33-33-16,0 0 0,-1 0 15,1 0-15,0 0 16</inkml:trace>
  <inkml:trace contextRef="#ctx0" brushRef="#br0" timeOffset="38583.197">27781 8136 0,'0'0'0,"-33"33"0,33 0 16,-33 0-16</inkml:trace>
  <inkml:trace contextRef="#ctx0" brushRef="#br0" timeOffset="39144.1745">27847 8301 0,'0'0'0,"33"0"0,1-33 16,-1 0-16,0 33 0,0-33 16,0 0-16,0 0 15,0 33-15,0 0 32,0 33-32,-33 0 15,33 0-15,-33 0 16,33-33-16,-33 33 15,33 0-15,0 0 16,0-33-16,1 0 16,-1 0-16,0 0 0,0-33 15,-33 0-15,33 0 16,0 0-16,0 33 0,0-33 16,0 0-16,-33 0 0,33 0 15,0 33 1,-33 33-1,33-33 1,-33 33-16,0 0 0,33-33 16,-33 33-16,34 0 15,-1 0-15,0 0 0,33-33 16,0 0-16,-33 0 0,33 0 16,0 0-16,0 0 0,1 0 15,-1 0-15,0-33 0,-33 0 16,0 0-16,33 0 15,-66 0-15,33 0 0,-33 0 16,0 0-16,-33 0 0,33 0 16,-33 33-16,0 0 0,0 0 15,0 0-15,0 33 0,33 0 16,-33 0-16,33 0 16,0 33-16,0-33 0,33 0 15,0 0-15,0 33 16,0-32-16,33-34 0,-33 33 15,33-33-15,1 0 0,-1 0 16</inkml:trace>
  <inkml:trace contextRef="#ctx0" brushRef="#br0" timeOffset="39277.1543">30361 8301 0,'0'0'0,"0"-33"0,33 33 15,-33-33-15,0 0 16,0 0-1,-33 33 1,-33-33-16,33 33 0</inkml:trace>
  <inkml:trace contextRef="#ctx0" brushRef="#br0" timeOffset="40748.5144">6251 11443 0,'-33'-33'0,"0"33"15,33-33 1,-33 0 0,33 66 62,0 0-78,0 0 15,0 0-15,33 0 0,-33 34 16,0-34-16,0 33 16,0 0-16,33-33 0,-33 33 15,0-33-15,0 33 0,33-33 16,-33 0-16,33 1 0,-33-1 15,0 0-15,0 0 157,33-33-157,-33 33 15,33-33-15,0 0 0,0 33 16,33-33-16,-33 0 16,0 0-16,1 0 0,-1 0 15,0-33-15,33 0 0,-33 33 16,0-66-16,-33 33 0,33-1 15,-33-32-15,0 0 0,0 33 16,-33-33-16,0 0 0,0 0 16,33 0-16,-33 32 0,0 1 15,33 0-15,-33 0 16,33 0-16,0 66 31,33 0-15,0 0-16,-33 34 0</inkml:trace>
  <inkml:trace contextRef="#ctx0" brushRef="#br0" timeOffset="41757.5198">7309 11642 0,'33'0'15,"-33"-33"-15,0 0 16,-33 33-16,0 0 15,0 0-15,33 33 0,-33-33 16,0 33-16,33 0 16,0 0-16,0 0 0,0 0 15,0 0-15,33 33 0,33-33 16,-33 0-16,0 0 0,0 0 16,33-33-16,-33 34 0,1-1 15,-1 0 1,-66-33-1,-1 0 1,1 0-16,0 0 16,33-33-16,0 0 0,0-1 15,33-32-15,0 33 0,1 0 16,32 0-16,-33 0 16,33 0-16,0 0 0,-33 33 15,33-33-15,-33 33 0,0 0 16,34 0-16,-34 0 15,0 33-15,0-33 0,0 33 16,0-33-16,0 33 16,0-33-16,0 0 15,0 0-15,0 0 0,0 0 16,0-33-16,1 33 16,-1-33-16,0 33 15,0-33-15,0 0 16,0 33-1,-33-33-15,33 33 32,0 0-32,0 33 15,0-33-15,0 0 0,33 0 16,-33 33-16,34-33 0,-1 0 16,33 0-16,-33 0 0,0 0 15,0 0-15,1 0 16,-1-33-16,0 0 0,-33 33 15,33-33-15,-33 33 0,-33-33 16,0-1 0,-33 34-16,0 0 15,0 0-15,-33 0 0,33 0 16,-33 0-16,32 34 0,-32-34 16,33 33-16,0 0 15,33 0-15,0 0 0,33-33 16,-33 33-16,33-33 15,0 0-15,0 0 0,1 0 16,-1 0-16,0-33 0,0 33 16,-33-33-16,33 33 0,0-33 15,-33 0-15,0 0 16,0 66 31,0 0-47,33 0 0,-33 33 15,0 0-15,33 0 0,-33 33 16,33 1-16,0 32 0,-33-33 16,33 0-16,0 1 15,-33-1-15,33 0 0,1-33 16,-34 0-16,0 0 0,0-32 16,0-1-16,0 0 0,-67-66 15,1 0 1,0-1-16,0-32 15,-66 0-15</inkml:trace>
  <inkml:trace contextRef="#ctx0" brushRef="#br0" timeOffset="41919.4405">8367 11344 0,'0'0'0,"0"-33"0,0 0 15,0 0-15,0 0 0,34 0 16,-1 33-1,0 0 1,0 0 0,0 0-16,-33 33 0</inkml:trace>
  <inkml:trace contextRef="#ctx0" brushRef="#br0" timeOffset="42239.4202">12865 11212 0,'0'0'0,"33"66"0,1 0 0,-34-33 15,33 33-15,0 0 16,0 1-16</inkml:trace>
  <inkml:trace contextRef="#ctx0" brushRef="#br0" timeOffset="42728.3902">13560 11542 0,'0'0'15,"33"0"1,-33-33 0,33 33-16,-33-33 0,33 0 15,0 0-15,-33 0 0,33 0 16,0 0-16,0 0 15,0 33-15,1 0 16,-34 33-16,33-33 0,0 33 16,-33 0-16,33 0 0,0 0 15,0 0-15,0 0 0,0-33 16,-33 33-16,33 1 16,0-34-16,-33 33 0,33-33 15</inkml:trace>
  <inkml:trace contextRef="#ctx0" brushRef="#br0" timeOffset="43112.3669">14221 11443 0,'33'33'0,"1"-33"15,-1 33-15,0-33 0,0 0 16,33 0-16,-33 0 15,33 0-15,-33 0 0,0-33 16,33 0-16,-33 33 16,1-33-16,-34 0 0,33 33 15,-33-33-15,0 0 0,0 0 16,-33 0-16,-1 0 16,1 33-16,0-33 0,0 33 15,0 0-15,0 0 16,0 33-16,0 0 15,33 0-15,0 0 0,0 0 16,0 0-16,33 0 0,0 0 16,0 0-16,0 0 0,-33 0 15,33 1-15,33-34 0,-32 0 16,-1 0-16,0 0 16,0 0-16,0 0 0,0 0 15,0 0-15,-33-34 16</inkml:trace>
  <inkml:trace contextRef="#ctx0" brushRef="#br0" timeOffset="43608.3352">13064 11046 0,'0'0'0,"0"-33"0,0 0 15,0 0 1,0 66 0,0 0-1,33 0-15,-33 0 16,0 1-16,33-1 0,0 33 15,0-33-15,0 33 0,0 0 16,0 0-16,0-33 0,0 33 16,1-32-16,-1-1 0,-33 0 15,33 0-15,-33 0 0,33-33 16,-33 33 0,-33-33-16,0 0 15,-34 0-15</inkml:trace>
  <inkml:trace contextRef="#ctx0" brushRef="#br0" timeOffset="43892.3626">12237 11179 0,'33'0'16,"0"0"-1,33-33-15,0 33 16,1 0-16,-1-33 16,0 33-16,0 0 0,33 0 15,-33 0-15,1 0 0,-1 0 16,-33 0-16,33 0 0,-33 0 15,0 0-15</inkml:trace>
  <inkml:trace contextRef="#ctx0" brushRef="#br0" timeOffset="45411.2235">15544 11377 0,'0'0'0,"0"-33"16,0 0-16,33 33 15,-33-33 1,0 0 0,-33 33-1,33-33-15,-33 33 0,0 0 16,0 33-16,0-33 16,0 33-16,0 0 0,0 0 15,33 0-15,-33 0 0,33 33 16,0-33-16,0 0 0,0 1 15,0-1-15,33 0 16,0 0-16,0-33 0,0 0 16,0 0-16,0 0 15,0 0-15,0 0 0,0-33 16,0 0-16,0 0 0,1-1 16,-34-32-16,33 33 0,-33-33 15,0 33-15,0 0 0,33-33 16,-33 33-16,33 33 0,-33-33 15,33 0-15,0 33 16,33 0-16,-33 0 16,33 0-16,-33 33 0,34 0 15,-1 0-15,-33 0 0,33 33 16,-33-33-16,0 0 16,0 33-16,0-33 0,-33 0 15,0 1-15,0-1 0,-33 0 16,0-33-16,0 0 15,0 0-15,0-33 0,33 0 16,-33 33-16,33-34 0,0-32 16,0 33-16,0 0 0,33 0 15,0 0-15,0 0 16,33 0-16,-33 33 0,0-33 16,33 33-16,1 0 0,-34 0 15,33 0-15,0 0 0,-33 0 16,33 0-16,0 0 15,-33 0-15,0 0 0,34 0 16,-34 0-16,0 0 16,-33-33-1,-33 33 1,0 0-16,-1 0 16,1 0-16,0 0 0,0 0 15,0 0-15,0 33 0,0 0 16,33 0-16,0 0 0,0 0 15,0 0-15,33 0 0,-33 0 16,33 0-16,0 0 16,0 1-16,0-34 0,34 0 15,-34 0-15,0 0 0,0 0 16,0 0-16,0-34 16,0 34-16,0-33 0,0 0 15,0 0-15,0 0 0,-33 0 16,33 0-16,0 0 15,-33 66 1,33-33 0,-33 33-16,34-33 15,-34 33-15,33-33 0,-33 33 16,33 0-16,0 0 16,0-33-1,0 0-15,0 0 16,0 0-16,0-33 15,0 0-15,0 0 16,0 33 15,0 0-15,1 33 0,-34 0-16,33 0 15,0 0-15,0-33 16,0 0-1,0 0-15,0 0 16,0 0-16,0-33 0,-33 0 16,33 33-16,0-33 0,0 0 15,0 0-15,0 0 16,1 33-16,-34-33 16,33 33-16,0 0 0,0 33 15,0-33-15,-33 33 16,33-33-16,-33 33 0,0 0 15,33-33-15,-33 33 0,33 0 16,0 0-16</inkml:trace>
  <inkml:trace contextRef="#ctx0" brushRef="#br0" timeOffset="45701.2646">19976 11179 0,'0'0'0,"-33"0"47,0 0-47,0 33 16,33 0-16,-66-33 0,33 33 15,0 0-15,-1 0 0,1 0 16,0-33-16,0 33 0,0 0 16,0 0-16</inkml:trace>
  <inkml:trace contextRef="#ctx0" brushRef="#br0" timeOffset="45911.1925">19546 11212 0,'0'0'0,"0"-33"16,0 66-1,33-33 1,0 33-16,0-33 0,0 33 16,0 0-16,1 0 0,32 0 15,-33 0-15,33-33 0,-33 33 16,33 0-16,-33-33 0,0 33 15,0-33-15,0 0 16</inkml:trace>
  <inkml:trace contextRef="#ctx0" brushRef="#br0" timeOffset="46141.1846">19844 11179 0,'0'33'0,"33"0"16,-33 0-16,33 0 16,-33 0-16,33 0 0,-33 33 15,33-33-15,-33 0 0,0 0 16,33-33-16,-33 34 0,33-1 15,0-33-15</inkml:trace>
  <inkml:trace contextRef="#ctx0" brushRef="#br0" timeOffset="46540.1529">19381 10980 0,'0'0'16,"-66"99"-16,33-32 0,33 32 15,0-33-15,0 33 0,0-33 16,66 34-16,-33-34 0,33 0 15,-33 0-15,33 0 0,33 0 16,-33-33-16,1-33 0,32 33 16,-33-33-16,0 0 15,0-33-15,0 0 0,1 0 16,-1 0-16,0-33 0,-33 0 16,33 0-16,-33-34 0,-33 1 15,33 0-15,-33-33 16,0 33-16,-33-34 0,33 34 15,-66 33-15,33 0 0,-33 0 16,-33 32-16,32 34 0,-32 0 16,0 0-16</inkml:trace>
  <inkml:trace contextRef="#ctx0" brushRef="#br0" timeOffset="49140.9516">11509 13295 0,'0'0'0,"0"-33"0,0 0 15,0 66 17,0 0-17,0 0-15,0 34 0,0-1 16,0 0-16,33 0 16,-33 33-16,0 0 0,34-32 15,-1-1-15,-33 0 0,33 0 16,0-33-16,-33 0 0,33 0 15,0 0-15,0 0 16,0-33 0,-33-33-16,33 0 0,0 0 15,-33 0-15,33-33 0,-33 33 16,0 0-16,0 0 0,33 0 16,-33 0-16,33 33 15,0 33 1,1 0-16,-34 0 15,33 0-15,0 0 0,-33 0 16,33 0-16,0 0 0,0 0 16,0-33-16,0 33 15,0-33-15,0 0 16,0 0-16,-33-33 16,33 33-16,-33-33 0,33-33 15,-33 33-15,33 0 0,-33 0 16,0 0-1,34 33-15,-1 0 16,0 33 0,-33 0-16,33 0 0,-33 0 15,33 0-15,0 0 0,0-33 16,0 33-16,0 0 0,0-33 16,0 33-16,0-33 15,0 0-15,1 0 0,-1 0 16,0 0-16,-33-33 15,0 0-15</inkml:trace>
  <inkml:trace contextRef="#ctx0" brushRef="#br0" timeOffset="49295.9282">12303 13361 0,'-33'0'0,"33"-33"15,33 66 17</inkml:trace>
  <inkml:trace contextRef="#ctx0" brushRef="#br0" timeOffset="50211.8686">11840 15214 0,'33'0'15,"-33"-34"1,33 34-16,-33-33 16,0 0-16,0 0 15,0 0-15,0 0 0,0 0 16,0 0-16,-33 0 15,0 0-15,0 0 16,0 33 0,66 0 140</inkml:trace>
  <inkml:trace contextRef="#ctx0" brushRef="#br0" timeOffset="50782.1702">14056 13957 0,'0'0'15,"0"-33"-15,33 0 0,-33 0 0,0-1 16,0 1-16,0 0 0,-33-33 16,33 33-16,-33 0 15,0 0-15,-33 0 0,33 33 16,0-33-16,-34 33 0,1 0 16,33 0-16,-33 33 0,0 0 15,33 0-15,-33 0 16,33 33-16,0 0 0,-1 1 15,1-1-15,33 0 0,0 0 16,33 0-16,-33-33 0,67 0 16,-34 0-16,33 0 0,0-33 15,33 0-15,-33 0 0,0 0 16,1 0-16,-1-33 0,0-33 16,-33 33-16,0 0 15,0-33-15,0 0 0,-33 33 16,0-33-16,0-1 0,0 34 15,0 0-15,0 0 16,0 0-16,0 0 0,0 66 31,33 0-15,-33 0-16,33 0 0,-33 0 16,33 34-16,-33-34 0,34 0 15,-1 33-15,-33-33 0,33 33 16,0-33-16,0 0 15,0-33-15,-33 33 0,33-33 16,0 0-16</inkml:trace>
  <inkml:trace contextRef="#ctx0" brushRef="#br0" timeOffset="51140.1022">14651 13791 0,'33'33'0,"-33"1"16,33-1-16,-33 0 15,0 0-15,34 0 0,-34 0 16,33 0-16,0 0 16,-33 0-16,33-33 15,0 0 1,0-33-16,-33 0 15,33 0-15,-33 0 0,33 0 16,-33 0-16,33 0 0,-33 0 16,33 33-16,-33-34 0,33 34 15,0 0-15,0 34 16,0-1 0,-33 0-16,34 0 15,-34 0-15,0 0 16,0 0-16,33 0 0,-33 0 15,0 0-15,-33 0 0</inkml:trace>
  <inkml:trace contextRef="#ctx0" brushRef="#br0" timeOffset="51852.116">11576 15048 0,'0'0'0,"0"-33"0,0 0 16,0 0-16,33 66 47,0 33-32,0-33-15,-33 33 16,33-33-16,0 34 0,0-34 16,0 33-16,0 0 0,-33-33 15,33 0-15,-33 33 0,33-66 16,-33 33-16,0 0 0,33-33 31,-33-33-15,0 0-16,0 0 0,0 0 15,0-33-15,0 0 0,0 0 16,0 33-16,0-34 0,0 34 16,0 0-16,33 0 0,-33 0 15,33 0-15,1 33 16,-1 33-1,0 0-15,0 0 0,0 0 16,0 0-16,0 34 0,0-34 16,0 0-16,-33 33 0,33-33 15,-33 0-15,33 0 0,-33 0 16,0 0-16,33 0 0,-33 0 16,-33-33-1</inkml:trace>
  <inkml:trace contextRef="#ctx0" brushRef="#br0" timeOffset="52050.1637">12402 15379 0,'33'0'0,"0"0"15,1 0-15,-1 33 16,33-33-16,-33 0 0,33 0 15,0 0-15,-33 0 16,33 0-16,-33 0 0,1 0 16,-1 0-16,0-33 0</inkml:trace>
  <inkml:trace contextRef="#ctx0" brushRef="#br0" timeOffset="52267.1462">12766 15147 0,'0'33'0,"33"1"15,0-1-15,0-33 0,-33 33 16,33 0-16,1 0 0,-1 0 16,0 0-1,0 0-15,-33 0 0,0 0 0,0 0 16,0 0-16,0 0 15,-33 0-15,0 1 16</inkml:trace>
  <inkml:trace contextRef="#ctx0" brushRef="#br0" timeOffset="52692.0633">13593 15214 0,'66'0'15,"-33"33"-15,0 0 0,0-33 16,0 33-16,0-33 0,1 33 16,-1 0-16,-33 0 15,33 0-15,-33 0 16,-33-33-1,0 0-15,-1 0 16,1 0-16,0 0 0,0-33 16,-33 33-16,33-33 0,0 33 15,0-33-15,-33 33 0,33 0 16,0-33-16,0 33 16,-1 0-1,34 33 1,0 0-16,0 0 15,0 0-15,0 0 16,34-33-16,-34 33 0,33-33 16,0 0-16,0 0 0,0 0 15,33 0-15,-33 0 0,0 0 16</inkml:trace>
  <inkml:trace contextRef="#ctx0" brushRef="#br0" timeOffset="53140.108">15743 14089 0,'0'0'0,"33"0"0,0 0 15,0 0 1,0 0-16,33 0 16,0 0-16,0 0 15,1 0-15,-1 0 0,0 0 16,0 0-16,0 0 0,-33 0 15,0 0-15,0 0 0</inkml:trace>
  <inkml:trace contextRef="#ctx0" brushRef="#br0" timeOffset="53944.1113">17562 13328 0,'0'0'0,"33"-33"16,0 0-16,0 0 0,-33 0 0,33 33 31,-33 33-31,0 0 16,0 0-16,33 0 0,-33 34 15,33-1-15,0 33 0,-33-33 16,33 33-16,-33-33 0,33 34 16,0-34-16,-33 0 0,34-33 15,-34 0-15,33 0 16,0 0-16,0-33 16,0-33-1,0 0-15,0 0 0,-33 0 16,33-33-16,0 33 0,0 0 15,0 0-15,-33-1 0,33 1 16,0 33-16,0 0 16,1 33-16,-1 1 15,-33-1-15,33 0 16,0 33 0,-33-33-16,0 0 0,33 0 0,-33 0 15,33-33 1,0 0-16,0-33 15,0 0 1,0 0-16,-33-33 0,33 33 16,0 0-16,0 0 15,-33-1-15,33 34 0,-33-33 16,34 33-16,-1 0 16,0 33-1,-33 1-15,33-1 0,0 0 16,0 0-16,-33 0 15,33-33-15,0 33 0,0-33 16,0 0-16,0 0 16,-33-33-1,33 33-15,-33-33 0,0 0 16</inkml:trace>
  <inkml:trace contextRef="#ctx0" brushRef="#br0" timeOffset="54108.0648">18653 13064 0,'0'0'0,"-33"0"0,0-33 16,0 0-16,0 33 0,0 0 15,33-33-15,-33 33 16,33 33 15</inkml:trace>
  <inkml:trace contextRef="#ctx0" brushRef="#br0" timeOffset="54660.0748">15875 13758 0,'33'0'78,"33"0"-63,0 0-15,1 0 0,-1 0 16,0 0-16,0 0 16,0 0-16,-33 0 0,33 0 15,0 0-15,-32 0 0,-1 0 16,0 0-16,0 0 0,0 0 15,-66 0 1,0 0 0</inkml:trace>
  <inkml:trace contextRef="#ctx0" brushRef="#br0" timeOffset="55379.1008">17826 14817 0,'0'33'63,"0"0"-63,0 0 0,33 0 15,-33 0-15,33 33 0,-33-33 16,34 33-16,-34-33 0,33 1 16,-33-1-16,33 0 0,0-33 31,-33-33-15,0 0-16,33-1 15,0-32-15,-33 0 0,33 33 16,0-33-16,0 33 0,0 0 15,0 0-15,-33 0 0,33 33 16,0 0-16,0 0 0,1 0 16,-1 33-1,0 0-15,0 0 0,0 0 16,0 0-16,0 0 0,-33 33 16,33-33-16,0 0 0,-33 0 15,33 1-15,0-1 0,0-33 16</inkml:trace>
  <inkml:trace contextRef="#ctx0" brushRef="#br0" timeOffset="55569.0908">18785 14949 0,'33'0'16,"1"0"-1,32 33-15,-33-33 0,33 0 16,-33 0-16,33 0 16,0 0-16,0-33 0,-32 33 15,-1 0-15,33-33 0</inkml:trace>
  <inkml:trace contextRef="#ctx0" brushRef="#br0" timeOffset="55791.1437">19215 14717 0,'0'34'16,"33"-1"-16,-33 0 16,34 0-16,-1 0 0,0 0 15,0 0-15,0 0 0,0 33 16,-33-33-16,33 0 15,-33 33-15,0-32 0,0-1 16,0 0-16,-33-33 16</inkml:trace>
  <inkml:trace contextRef="#ctx0" brushRef="#br0" timeOffset="56192.1129">20042 14717 0,'0'0'16,"33"0"-16,0 0 0,0 0 15,0 0-15,1 0 16,-1 34-16,0-1 0,0-33 16,0 33-16,0 0 0,0-33 15,0 33-15,-33 0 16,33-33-16,-33 33 0,-33-33 31,-33 0-15,33 0-16,0-33 0,0 0 15,0 33-15,0-33 0,-34 0 16,34 0-16,0 33 16,0-33-16,0 33 0,0 0 15,0 0-15,0 0 0,0 0 16,33 33-16,-33-33 15,33 33-15,0 0 16,0 0-16,0 0 0,33 0 16,0 0-16,0-33 0,0 33 15,0-33-15,33 0 0,-33-33 16</inkml:trace>
  <inkml:trace contextRef="#ctx0" brushRef="#br0" timeOffset="56663.1442">21299 12998 0,'0'-33'0,"-33"66"31,0 0-31,0 0 16,0 33-16,0 0 0,0 33 16,-1-33-16,1 34 0,33 32 15,0-33-15,0 33 16,0 1-16,33 32 0,34-33 16,-34 1-16,33-34 0,0 33 15,33-33-15,0 1 0,-32-1 16,32 0-16,-33-33 15,33 0-15,-66-33 0,33 1 16,-33-1-16,0 0 0,-33-66 16</inkml:trace>
  <inkml:trace contextRef="#ctx0" brushRef="#br0" timeOffset="56908.0688">21597 13395 0,'0'0'0,"33"0"15,0 33 1,-33 0 0,33 33-16,0-33 0,-33 33 15,33-33-15,0 33 16,-33-33-16,33 33 0,0 1 15,-33-34-15,33 33 0,0-33 16,-33 0-16,33 0 0</inkml:trace>
  <inkml:trace contextRef="#ctx0" brushRef="#br0" timeOffset="57097.0195">22225 13758 0,'0'0'0,"66"0"16,-33 0-16,0 0 15,33 0-15,1 0 0,-1 0 16,0 0-16,0 0 0,-33 0 16,33 0-16,-33-33 15</inkml:trace>
  <inkml:trace contextRef="#ctx0" brushRef="#br0" timeOffset="57315.8828">22589 13461 0,'0'33'15,"0"0"-15,0 0 16,0 0-16,33 33 0,-33-33 15,33 33-15,-33-33 16,33 34-16,-33-1 0,33 0 16,-33-33-16,33 33 0,0-33 15,0 0-15,0-33 0,0 33 16</inkml:trace>
  <inkml:trace contextRef="#ctx0" brushRef="#br0" timeOffset="57532.8404">23482 13097 0,'0'0'0,"33"-33"0,-33 0 0,33 33 15,-33 33 17,33 0-32,-33 0 0,33 33 15,-33 0-15,33 0 0,0-33 16,0 34-16,0-1 0,0 0 15,0 0-15,-33-33 0,34 33 16,-1-33-16,-33 0 0</inkml:trace>
  <inkml:trace contextRef="#ctx0" brushRef="#br0" timeOffset="57723.8665">23614 13924 0,'0'0'0,"-33"0"0,33 33 0,-33-33 15,66 0 1,0 0 0,0 0-16,0 0 0,33 0 15,0-33-15,1 33 0,-34 0 16,33 0-16,0 0 16,-33 0-16,0 0 0,0 0 15</inkml:trace>
  <inkml:trace contextRef="#ctx0" brushRef="#br0" timeOffset="58109.0774">23846 14221 0,'0'0'0,"-34"0"0,34 33 0,0 1 16,-33-1-16,33 0 16,0 0-1,0 0-15,0 0 16,0 0-16,0 0 0,0 0 15,33 33-15,-33-33 0,0 0 16,34 0-16,-34 1 16,33-34-16,0 0 15,0 0-15,0-34 16,0 34-16,-33-33 0,33-33 16,0 33-16,0-33 0,0 33 15,0-33-15,-33 33 16,33 0-16,-33 0 15,33 33-15,1 0 16,-34 33-16,33 0 16,-33 0-16,33 0 15,0 0-15,-33 0 0,33 0 16,0 0-16,-33 0 16,33 0-16,0-33 0</inkml:trace>
  <inkml:trace contextRef="#ctx0" brushRef="#br0" timeOffset="58432.1129">24011 12601 0,'0'0'0,"66"66"0,-33 0 0,0 0 16,33 33-16,1 1 0,32 32 15,-33-33-15,0 67 0,0-34 16,0 33-16,-33-33 16,34 1-16,-34 32 0,0-33 15,0 1-15,0-34 0,0 33 16,0-33-16,-33 1 0,0-1 15,0-33-15,0 0 0,0 0 16,-33-33-16,0 34 0,0-67 16,-33 33-16,33-33 15,-1 0-15</inkml:trace>
  <inkml:trace contextRef="#ctx0" brushRef="#br0" timeOffset="59187.1248">25003 12435 0,'0'0'0,"0"-33"15,0 0-15,0 0 16,33 33-16,-33-33 15,33 33-15,0-33 0,0 33 16,0 0-16,1 33 16,-1-33-16,0 33 15,0 0-15,0 0 16,-33 0-16,33 34 0,-33-34 16,0 0-16,0 0 15,0-66 16,0 0-15,0 0-16,0-1 16,0 1-16,0 0 0,0 0 15,33 0-15,0 0 16,0 33-16,0 0 16,0 33-1,0 0-15,0 0 16,-33 0-16,34 0 15,-34 1-15,33-1 0,-33 0 16,33 0-16,-33 0 0,0 0 16,0 0-16,0 0 0,0 0 15</inkml:trace>
  <inkml:trace contextRef="#ctx0" brushRef="#br0" timeOffset="59496.0927">26128 13593 0,'33'0'31,"0"0"-15,0 0-16,0 0 15,0 0-15,0 0 16,33 0-16,0 0 0,-33 0 16,34-33-16,-34 33 0,0 0 15,0 0-15,0 0 0,0 0 16</inkml:trace>
  <inkml:trace contextRef="#ctx0" brushRef="#br0" timeOffset="59745.0785">26128 13891 0,'0'33'0,"33"-33"16,33 0-16,-33 0 16,0 0-16,0 0 0,33 0 15,-33 0-15,33 0 16,-33 0-16,1 0 0,-1 0 16,33 0-16,-33 0 0,0 0 15,-33-33-15</inkml:trace>
  <inkml:trace contextRef="#ctx0" brushRef="#br0" timeOffset="62059.2496">27583 13130 0,'0'66'16,"0"-33"-16,33 33 0,-33-33 15,33 34-15,-33-1 16,33 0-16,0-33 0,-33 33 16,0-33-16,33 0 0,-33 0 15,0 0-15,0-66 47,0 0-47,-33 0 0,33-33 16,-33 0-16,33 33 0,0-66 15,0 32-15,0 1 16,0 0-16,0 0 0,0 0 16,0 33-16,0 0 0,0 0 15,0 0-15,33 33 0,0 0 16,-33 33-1,33 0-15,0 0 0,0 33 16,0-33-16,1 33 16,-34-33-16,33 33 0,0 0 15,0-32-15,-33 32 16,33-33-16,0 0 0,-33 0 16,33 0-16,-33 0 15,33-33-15,-33-33 16,33 0-16,-33 0 0,33 0 15,0-33-15,0 33 0,0-34 16,0 1-16,1-33 16,-1 33-16,0 0 0,-33 33 15,33-33-15,0 32 0,-33 1 16,33 33 0,-33 33-1,0 1-15,33-1 16,-33 0-16,33 0 0,-33 33 15,0 0-15,33-33 16,-33 33-16,33 0 0,-33 1 16,0-1-16,0-33 0,33 33 15,-33 0-15,0-33 0,33 0 16,-33 0-16,0 0 0,33 0 16,-33 0-16,0 1 0,0-1 15,0 0 16,34-33 938,-34-33-656,-34 33-298,34-33-15</inkml:trace>
  <inkml:trace contextRef="#ctx0" brushRef="#br0" timeOffset="63348.146">17628 16999 0,'0'0'0,"0"-33"16,0 66-1,0 1 1,0-1 0,0 33-16,33 0 0,-33 0 15,33-33-15,-33 33 0,33 0 16,-33 1-16,0-34 0,33 33 16,-33-33-16,0 0 0,33 0 15,-33 0-15,0 0 0,-33-33 31,33-33-31,0 0 16,-33 0-16,33-33 0,0 0 16,-33 33-16,33-34 15,-33 1-15,33 0 0,0 0 16,0 33-16,0-33 0,0 33 16,0 0-16,0 0 15,33 33 1,-33 33-16,33-33 15,0 33-15,-33 0 0,33 0 16,0 0-16,33 0 0,-32 33 16,-1-33-16,0 33 0,0-33 15,0 34-15,-33-34 0,33 0 16,0-33-16,-33 33 16,33-33-16,-33 33 0,33-33 15,-33-33-15,0 0 16,0 0-16,0-34 15,33 1-15,-33 0 0,0 0 16,0 0-16,0 0 0,33 0 16,-33 33-16,0-1 0,0 1 15,0 0-15,33 33 16,-33 33-16,33-33 16,-33 33-16,33 1 15,-33-1-15,34 33 0,-1-33 16,-33 33-16,33 0 0,0 0 15,-33 0-15,33-33 16,-33 34-16,33-34 0,-33 0 16,33 33-16,-33-33 0,33-33 15,-33 33-15,0 0 0,33-33 16,-33-33 0,33 33-16,-33-33 15</inkml:trace>
  <inkml:trace contextRef="#ctx0" brushRef="#br0" timeOffset="63808.1177">19381 17165 0,'0'33'31,"0"0"-31,-33 0 16,33 0-1,-33 0-15,0-33 0,-1 33 16,1 0-16,0-33 0,0 0 16,0 33-16,0-33 15,0 0-15,0 0 16,0 33-16,33 1 31,33-34-15,-33 33-16,33 0 15,0-33-15,0 33 0,0-33 16,-33 33-16,33-33 0,0 33 16,0-33-16,34 33 0,-34-33 15,0 33-15,0-33 0,0 0 16,0 0-16,0 33 15,0-33-15,0 0 16,-66 0 15,33-33-31</inkml:trace>
  <inkml:trace contextRef="#ctx0" brushRef="#br0" timeOffset="64308.0866">19778 17165 0,'0'-33'0,"0"0"0,33 0 16,-33 0 0,33-1-16,0 34 0,0 0 15,0-33-15,33 33 0,-33 0 16,0 0-16,33 0 0,-33 33 15,1-33-15,-1 34 0,0-1 16,0 0-16,-33 0 0,0 0 16,0 0-16,0 33 0,-33-33 15,0 0-15,0 0 16,-1 0-16,1-33 16,33 33-16,-33-33 15,66 0 1,0-33-1,1 33 1,-1 0-16,0 0 0,0 0 0,0 0 16,0 0-16,0 0 0,0 0 15,0 0 1,0 0-16,0 0 0,-33 33 16,33 0-16,0 1 15,-33-1-15,0 0 0,0 0 16,0 0-1,0 0-15,-33 0 16,0 0-16,0-33 16,0 0-16,-33 0 0,33 0 15,-33 0-15</inkml:trace>
  <inkml:trace contextRef="#ctx0" brushRef="#br0" timeOffset="65089.1617">16702 17396 0,'0'33'16,"-33"-33"0,33 33-16,-33-33 0,0 34 15,0-1-15,-1 0 0,1-33 16,0 33-16,-33 0 0,33 0 16,-33-33-16,33 33 0,-33-33 15,33 33-15,0-33 0,33 33 16,-33-33-16,-1 0 15,34 33 1,34-33 0,-1 0-1,0 33-15,33 0 16,-33-33-16,0 0 0,33 0 16,-33 0-16,33 0 0,-33 33 15,34-33-15,-34 0 0,33 0 16,-33 0-16,33 0 0,-33 0 15,0 0-15,0 0 0,0 0 16,0 0-16,-33 34 16,-33-34-1,-33 0 1,33 0-16,0 0 16,-33 0-16</inkml:trace>
  <inkml:trace contextRef="#ctx0" brushRef="#br0" timeOffset="65851.2719">15147 17363 0,'0'0'0,"0"33"16,33 0-16,-33 0 0,0 1 16,0-1-16,0 0 15,-33 33-15,0-33 0,0 0 16,0 0-16,0 0 0,0 33 16,-33-66-16,33 33 0,33 0 15,-33-33-15,0 34 0,66-34 47,0 0-31,0 0-16,0 0 15,33 0-15,-33 0 0,0 0 16,0 0-16,33 0 0,-32 0 16,-1 0-16,0 0 15,0 0-15,0 0 0,0 0 16,0 0-16,0 0 15,0 0 17,-33 33-17,-33-33 79,33-33-31,-33 33-63,33-34 0,-33 34 15,0-33-15</inkml:trace>
  <inkml:trace contextRef="#ctx0" brushRef="#br0" timeOffset="66735.1782">15114 17363 0,'0'33'31,"0"-66"32,0 0-48,-33 33-15,33-33 16,-33 33 0,33-33-16,-33 33 15,0 0 1,0 0-1,0 0-15,0 0 16,0 0 0,0 0-16,33 33 15</inkml:trace>
  <inkml:trace contextRef="#ctx0" brushRef="#br0" timeOffset="80297.1884">21365 17396 0,'-33'0'32,"66"0"-1,0 0-16,-33 33-15,33-33 16,33 0-16,-33 0 0,34 0 16,-34 0-16,33 0 0,0 33 15,-33-33-15,33 0 0,0 0 16,-33 0-16,0 0 0,1 0 16,-1 0-16,0 0 0,0 0 15,-66 0 48,0 0-63</inkml:trace>
  <inkml:trace contextRef="#ctx0" brushRef="#br0" timeOffset="80553.1671">21398 17595 0,'0'33'0,"33"0"16,0-33-16,0 0 0,0 0 16,1 0-16,32 0 0,-33 0 15,33 0-15,-33 0 0,33 0 16,-33 0-16,0 0 0,0 0 15,0 0-15,0 0 16,-33-33 0,0 0-16,-33 0 15</inkml:trace>
  <inkml:trace contextRef="#ctx0" brushRef="#br0" timeOffset="80856.1159">21696 17132 0,'33'0'31,"0"33"-31,0 0 0,0-33 16,0 33-16,33 0 15,-33 0-15,34 0 0,-34 0 16,33 0-16,-33 0 15,0 0-15,0 1 0,33-34 16,-33 33-16,-33 0 0,33 0 16,-33 0-16,0 0 0,0 0 15,-33 0-15,0 0 0,0 0 16,0 0-16,0 0 0,33 0 16,-33-33-16,0 34 0</inkml:trace>
  <inkml:trace contextRef="#ctx0" brushRef="#br0" timeOffset="81615.0935">23019 17330 0,'0'0'0,"0"-33"15,0 0-15,0 0 32,0 66-17,0 0-15,33-33 0,0 33 16,-33 0-16,33 0 0,-33 0 15,33 0-15,-33 1 0,0-1 16,0 0-16,0 0 0,0 0 16,33-33-1,-33-33 1,0 0-16,-33 0 16,33 0-16,-33-34 0,33 1 15,0 33-15,0-33 0,0 0 16,0 33-16,0 0 15,0-33-15,0 33 16,33 33-16,0 0 16,0 33-16,0 0 15,0 0-15,0 0 0,0 0 16,-33 33-16,34-33 0,-1 0 16,0 33-16,-33-33 0,33-33 15,-33 33-15,0 1 0,33-34 16,-33 33-16,0-66 31,0-1-31,0 1 0,0 0 16,0-33-16,0 33 15,0-33-15,0 0 0,0 0 16,0 33-16,33 0 0,-33-1 16,33 1-16,-33 0 0,33 33 15,0 0-15,0 0 16,0 33-16,0 0 0,-33 1 15,33-1-15,0 0 0,1 33 16,-34 0-16,33-33 0,-33 33 16,33-33-16,-33 33 15,33-33-15,-33 1 0,0-1 16,33 0-16,-33 0 16,0 0-1,0-66 1</inkml:trace>
  <inkml:trace contextRef="#ctx0" brushRef="#br0" timeOffset="81853.2511">24309 17297 0,'33'0'31,"0"0"-15,0 0 0,0 0-16,0 0 0,0 0 15,0 0-15,0 0 0,33 0 16,-33 0-16,0 0 0,1 0 16,-1 0-16</inkml:trace>
  <inkml:trace contextRef="#ctx0" brushRef="#br0" timeOffset="82049.2923">24342 17562 0,'0'0'0,"33"0"31,0 0-31,0 0 15,0 0-15,0 0 0,0 0 16,0 0-16,0 0 0,0 0 16,0 0-16</inkml:trace>
  <inkml:trace contextRef="#ctx0" brushRef="#br0" timeOffset="82609.2494">25466 17231 0,'33'0'15,"0"33"1,0-33-16,0 0 16,1 0-16,-1 0 15,0 0-15,33-33 0,-33 33 16,0-33-16,0 33 0,0-33 16,0 0-16,0 0 0,0 0 15,-33 0 1,0-1-16,0 1 0,-33 0 15,0 0 1,0 33-16,-33 0 0,33 0 16,0 0-16,0 0 15,-33 0-15,33 33 0,-1 0 16,1 0-16,0 1 0,0-1 16,0 33-16,33-33 0,0 33 15,0-33-15,0 0 16,0 0-16,0 0 0,33 33 15,0-33-15,0 1 0,0-1 16,1-33-16,-1 33 0,0 0 16,33-33-16,-33 0 0,0 0 15,33 0-15,-33 0 0,0 0 16,0 0-16,0 0 16,0-33-16,1 33 0,-1-33 15,-33 0-15,0-1 0</inkml:trace>
  <inkml:trace contextRef="#ctx0" brushRef="#br0" timeOffset="82975.1934">27153 17132 0,'33'0'31,"0"0"-31,0 0 16,0 0-16,33 0 15,-33 0-15,0 0 0,34 0 16,-34 0-16,0 0 0,0 0 16</inkml:trace>
  <inkml:trace contextRef="#ctx0" brushRef="#br0" timeOffset="83155.2801">27153 17429 0,'0'0'0,"33"0"15,0 0 1,0 0-16,33 0 15,-33 0-15,33 0 0,-32 0 16,-1-33-16,0 33 0</inkml:trace>
  <inkml:trace contextRef="#ctx0" brushRef="#br0" timeOffset="83688.1376">27880 16867 0,'0'0'16,"34"0"-16,-34-33 0,33 33 15,-33-33-15,33 33 0,0 0 16,-33-33-16,33 33 0,0 0 15,0 0-15,0 33 0,0-33 16,0 33-16,33 0 0,-33 0 16,34 0-16,-34 33 15,0 1-15,0-34 0,0 33 16,-33 0-16,0 0 16,0 0-16,0 0 0,-33 1 15,0-34-15,0 0 0,0 0 16,-1-33-16,1 0 0,0 0 15,0 0-15,0 0 16,0-33-16,33 0 16,0 0-16,0-1 0,0 1 15,0 0-15,33 0 0,0 0 16,0 0-16,0 33 16,0-33-16,1 33 0,32 0 15,-33 33-15,0-33 0,0 33 16,0 0-16,0-33 15,0 33-15,0 0 0,-33 0 16,33 1-16,-33-1 16,0 0-16,0 0 15,33-33-15</inkml:trace>
  <inkml:trace contextRef="#ctx0" brushRef="#br0" timeOffset="83908.124">29137 17429 0,'0'-33'94</inkml:trace>
  <inkml:trace contextRef="#ctx0" brushRef="#br0" timeOffset="84497.0877">29369 16834 0,'-33'0'16,"66"0"15,0 0-16,0-33-15,0 33 0,0 0 16,33 0-16,-33 0 0,33 0 16,-33 0-16,1-33 0,32 33 15,-33 0-15,0 0 0,0 0 16,0 33 0,-33 0-1,0 0 1,33 0-16,-33 0 0,33 0 15,-33 34-15,0-34 0,33 33 16,-33-33-16,0 0 16,33 33-16,-33-33 15,33 0-15,-33 0 0,33 0 16,-33 0-16,0 0 0,0 1 16,0-68 15</inkml:trace>
  <inkml:trace contextRef="#ctx0" brushRef="#br0" timeOffset="84722.0756">29600 17132 0,'0'0'0,"33"0"16,33 0-16,-32 0 16,32 0-16,-33 0 15,33 0-15,0 0 0,0 0 16,0 0-16,1 0 0,-1 0 16,0 0-16,-33-33 0</inkml:trace>
  <inkml:trace contextRef="#ctx0" brushRef="#br0" timeOffset="85009.0561">30493 16669 0,'33'0'31,"-33"33"-31,0 0 15,33 0-15,-33 0 16,33 0-16,-33 33 0,34 0 16,-34-33-16,33 34 15,-33-1-15,33 0 0,-33 0 16,33-33-16,-33 0 0,0 0 16,0 0-16,0 0 15,33-33 1,-33-33-1,-33 0-15</inkml:trace>
  <inkml:trace contextRef="#ctx0" brushRef="#br0" timeOffset="85581.1089">29369 13659 0,'33'0'31,"0"0"-15,33 0-16,-33 0 0,0 0 15,33-33-15,-33 33 0,34 0 16,-34 0-16,0 0 0,33 0 16,-33 0-16,0 0 15,0 0-15</inkml:trace>
  <inkml:trace contextRef="#ctx0" brushRef="#br0" timeOffset="85776.1093">29534 13858 0,'33'33'16,"0"-33"-16,0 0 15,33 0-15,-32 0 0,32 0 16,-33 0-16,33 0 15,0 0-15,0 0 16,-33 0-16,0 0 0</inkml:trace>
  <inkml:trace contextRef="#ctx0" brushRef="#br0" timeOffset="86473.0534">30692 13560 0,'0'0'0,"33"0"0,-33 33 0,33-33 15,0 0-15,0 0 0,0 33 16,0-33-16,0 0 16,0 0-16,0 0 15,0-33-15,0 0 16,1 0-16,-1 0 0,0 0 16,-33 0-1,0 0-15,0-1 16,0 1-16,0 0 0,-33 0 15,0 0-15,-1 33 0,34-33 16,-33 0-16,0 33 0,-33 0 16,33 0-16,0 0 15,0 0-15,0 0 0,0 0 16,-33 0-16,33 33 0,0-33 16,-1 33-16,1 0 0,0-33 15,0 33-15,0 0 16,33 0-16,0 1 15,0-1-15,0 33 0,0-33 16,0 0-16,0 33 0,0-33 16,33 0-16,0 33 0,-33-33 15,33 0-15,0 34 16,1-34-16,-1 0 0,33 0 16,-33 0-16,0 0 0,33-33 15,-33 33-15,0 0 0,0-33 16,33 0-16,-33 0 15,1 0-15,32 0 0,-33 0 16,33 0-16,-33 0 0,33 0 16,-33 0-16,0-33 15,0 33-15,33-33 0,-32 0 16,-1 0-16,-33 0 16,0 0-1</inkml:trace>
  <inkml:trace contextRef="#ctx0" brushRef="#br0" timeOffset="92291.7561">31320 15511 0,'0'0'0,"0"-33"16,0 0-16,0 0 31,0 66 0,0 0-15,0 33-1,0-33-15,0 0 0,0 34 16,0-34-16,0 0 16,0 33-16,0-33 0,33 0 15,-33 0-15,0 0 0,0 0 16,0 0 15,33-33-31,-33-33 16,0 0-1,-33 0-15,33 0 0,0 0 16,0 0-16,-33-33 16,33 33-16,0-34 0,0 34 15,-33 0-15,33 0 0,0 0 16,0 0-16,0 0 15,0 0-15,0 0 16,0 0 15,33 33-31,0 0 16,0 0-16,0 0 16,33 0-16,-33 0 0,34 0 15,-1 0-15,0 0 16,0 0-16,0 0 0,-33 0 15,33 0-15,-32 0 0,-1 0 16,0 0-16,0 0 16,0 0-16,0 0 31,0 0 0,-33 33-31,0 0 16,0 0-16,0 0 15,33 0-15,-33 0 0,0 0 16,0 0-16,0 34 0,33-34 16,-33 0-16,33 0 0,-33 0 15,33 33-15,-33-33 16,33-33-16,-33 33 16,0 0-16,33-33 0,-33 33 15,-33-33 16,0-33-15,0 33-16,0-33 16,0 33-16,-33-33 0,33 33 15,-33 0-15,33-33 0,-34 33 16,1 0-16,33 0 0,-33 0 16,33 0-16,-33 0 0,33 0 15,0-33-15,0 33 16,33-33 15,33 33-31,0-33 16,-33 0-16</inkml:trace>
  <inkml:trace contextRef="#ctx0" brushRef="#br0" timeOffset="93644.6099">31816 15313 0,'-33'0'47,"-33"0"-32,33 0-15,0 33 16,-33-33-16,33 33 0,-34-33 15,34 0-15,0 33 0,0-33 16,0 33-16,33 0 16,33-33-1,33 0-15,-33 0 16,34 0-16,-1 0 0,0 0 0,0 0 16,0 0-16,0 0 15,0 0-15,-32 0 16,-1 0-16,0 0 0,0 0 15,-66 0 17,-33 0-32,32 0 0,-32 0 15,0 0-15,0 0 0,0 0 16,0 0-16,33 0 0,-34 33 16,34-33-16,0 0 15,66 0 1,0 33-16,1-33 0,-1 0 15,33 0-15,33 0 16,-33 0-16,0 0 0,0 0 16,-32 0-16,32 0 15,-33 0-15,0 0 0,0 0 16,-66 0 0,0 0-16,-33 0 15,-1 0-15,1 0 16,-33 0-16,33 0 0,0 0 15,0 33-15,33-33 16,-34 33-16,34-33 0,33 33 16,66-33-1,-32 0 1,32 0-16,0 0 0,0 0 16,33 0-16,-66 0 0,33 0 15,1 0-15,-34 0 0,0 0 16,0 0-1,-33-33-15,-33 33 16,-33 0-16,-1 0 0,1 0 16,0 33-16,0-33 15,0 34-15,33-34 16,-33 0-16,33 0 0,-1 0 16,1 33-16,33 0 15,33-33-15,1 0 16,32 0-16,-33 0 0,33 0 15,0 0-15,0 0 16,0 0-16,-33 0 0,1-33 16,-1 33-16,0 0 15,-66 0 1,0 0-16,-34 0 16,34 0-16,-33 0 0,0 0 15,33 0-15,0 33 16,0-33-16,0 33 0,0-33 15,33 33 1,33-33-16,33 0 16,-33 0-16,33 0 15,0 0-15,0 0 0,-33-33 16,34 33-16,-34 0 0,0 0 16,0-33-16,-33 0 15,-33 33 1,0 0-16,0 0 15,-34 0-15,1 0 16,0 0-16,0 0 0,0 0 16,33 0-16,0 33 15,0-33-15,0 0 0,33 33 16,33-33 0,0 0-16,0 0 0,33 0 15,-33 0-15,33 0 0,0-33 16,0 33-16,-32 0 15,-1-33-15,33 0 0,-33-1 16,-33 1-16,0 0 16,-33 33-16,33-33 0,-33 0 15,0 0 1,-34 33-16,1-33 0,0 33 0,0 0 16,33 0-16,-33 0 15,33 0-15,0 33 0,0-33 16,33 33-16,0 0 15,0 0-15,0 0 0,33 0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5.29412" units="1/cm"/>
          <inkml:channelProperty channel="Y" name="resolution" value="35.29412" units="1/cm"/>
        </inkml:channelProperties>
      </inkml:inkSource>
      <inkml:timestamp xml:id="ts0" timeString="2020-11-11T10:18:48.90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12300 4750,'24'0,"-24"24,-24-1,1 24,-1-47,1 24,-1 0,24-1,-23-23,-1 24,24-1,0 1,0-1,47 1,0-24,-23 0,-1 0,1 0,-1 0,-23-47,0 23,24 1,-24-1,0 1,0-1,-24 24,1 0,-1 0,1 0,-1 0,1 0,23 71,0-48,0 1,23-1,1 1,-1-1,1-23,-1 0,1-23,-1 23,-23-24,0-23,0 24,0-1,0 1,0-1,0 0,0 72,0-1,0 0,0 0,24-24,-24 1,23-1,1-23,-24 24,23-24,1-24,-1 1,-23-24,0 23,0-23,0 24,0-1,0 1,0-1,0 0,0 1,-23 23,-1 0,1 0,-1 0,1 23,-1 25,1-1,-1-24,1 48,23-48,0 1,0-1,0 24,23-23,1-24,-1 0,1 0,-1-24,1-23,-1 0,1 24,-24-1,0 1,0-1,0 1,0-1,0 1,0-1,0 0,0 1,-24 23,24 23,0 48,0-24,0-23,0-1,0 24,24-23,-1-24,1 0,-24-24,-24-46,1 46,23-23,-24 24,1-1,-1 0,1 24,-1 0,1 0,-1 0,1 48,-24-1,47 23,0-46,0 23,23-47,1 0,-24-24,0 1,23-1,-23 1,0-1,0 1,0-1,-23 24,46 47,-23-23,24-1,-24 1,23-1,1-23,-1 0,1 0,-1 0,-23-23,0-1,0 1,0 46,0 1,0-1,0 1,0-1,0 1,24-24,-24-47,0 23,0 1,0-1,0 1,0-1,-24 24,1-23,-1 23,1 0,23-24</inkml:trace>
  <inkml:trace contextRef="#ctx0" brushRef="#br0" timeOffset="2240.0667">12888 5174,'0'-24,"24"24,23 0,0 0,-24 0,1 0,23 0,0 0,-24 0,24 0,-23 0,-1 0,1 0,-1 0,1 0,0 0,-1 0,1 0,-1 0,1 0,-1 0,1 0,-1 0,1 0,-1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0.29586" units="1/cm"/>
          <inkml:channelProperty channel="Y" name="resolution" value="28.44444" units="1/cm"/>
          <inkml:channelProperty channel="T" name="resolution" value="1" units="1/dev"/>
        </inkml:channelProperties>
      </inkml:inkSource>
      <inkml:timestamp xml:id="ts0" timeString="2020-11-11T09:09:32.89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12932 7441 0</inkml:trace>
  <inkml:trace contextRef="#ctx0" brushRef="#br0" timeOffset="108.0086">12932 7441 0</inkml:trace>
  <inkml:trace contextRef="#ctx0" brushRef="#br0" timeOffset="133.961">12932 7441 0</inkml:trace>
  <inkml:trace contextRef="#ctx0" brushRef="#br0" timeOffset="160.9629">12932 7441 0</inkml:trace>
  <inkml:trace contextRef="#ctx0" brushRef="#br0" timeOffset="198.0149">12932 7441 0</inkml:trace>
  <inkml:trace contextRef="#ctx0" brushRef="#br0" timeOffset="220.0004">12932 7441 0</inkml:trace>
  <inkml:trace contextRef="#ctx0" brushRef="#br0" timeOffset="248.0072">12932 7441 0</inkml:trace>
  <inkml:trace contextRef="#ctx0" brushRef="#br0" timeOffset="366.9426">12932 7441 0</inkml:trace>
  <inkml:trace contextRef="#ctx0" brushRef="#br0" timeOffset="388.9409">12932 7441 0</inkml:trace>
  <inkml:trace contextRef="#ctx0" brushRef="#br0" timeOffset="427.9374">12932 7441 0</inkml:trace>
  <inkml:trace contextRef="#ctx0" brushRef="#br0" timeOffset="571.9284">12932 7441 0</inkml:trace>
  <inkml:trace contextRef="#ctx0" brushRef="#br0" timeOffset="633.9224">12932 7441 0</inkml:trace>
  <inkml:trace contextRef="#ctx0" brushRef="#br0" timeOffset="732.9143">12932 7441 0</inkml:trace>
  <inkml:trace contextRef="#ctx0" brushRef="#br0" timeOffset="16856.6488">6582 6582 0,'33'33'0,"-33"-66"62,0-1-46,0 1-16,33 0 0,-33 0 15,0 0-15,33-33 0,-33 33 16,33-33-16,-33 0 16,33 33-16,0-34 0,-33 34 15,33-33-15,-33 33 0,33 0 16,0 0-16,-33 0 0,33 0 16,-33 0-16,33 66 31</inkml:trace>
  <inkml:trace contextRef="#ctx0" brushRef="#br0" timeOffset="17825.6414">13163 5986 0,'0'0'0,"0"33"0,33 0 16,-33 0 0,33 0-1,0-33 17,-33-33-1,33 0-31,-33 0 0,33 0 15,0 0-15,1 0 0,-1 0 16,0 0-16,0 0 0,0-33 16,0 33-16,0 0 0,0-34 15,0 34-15,-33 0 0,33 0 16,0 0-16,-33 0 16</inkml:trace>
  <inkml:trace contextRef="#ctx0" brushRef="#br0" timeOffset="32519.8145">14585 12402 0,'0'0'0,"33"0"16,0 0-16,0 0 0,0 0 15,1 0-15,-1 0 0,0 0 16,0 0-16,0 0 16,0 0-16,0-33 15,0 33-15,0 0 16,-33-33-16,33 33 15,0 0 1,0-33 0,0 0-1,-33 0-15,0 0 16,33 0-16,-33 0 16,0 0-16,0 0 0,0 0 15,0-1-15,0 1 16,0-33-16,0 33 0,-33 0 15,33 0-15,0 0 0,-33 0 16,33 0-16,-33 0 0,33 0 16,-33 0-16,33 0 0,-33-1 15,33 1-15,-33 0 0,33 0 16,-33 33-16,33-33 0,-33 0 16,33 0-16,-33 33 15,33-33-15,-33 33 0,0 0 16,33-33-16,-33 33 15,33-33-15,-33 0 16,-1 33-16,1 0 16,33-33-16,-33 33 15,0 0-15,33-33 0,-33 33 16,0 0-16,0 0 16,0 0-1,0 0-15,0 0 16,0 0-1,0 33 1,0-33 0,0 0-16,-1 0 31,34 33-31,-33 0 16,33 0-1,-33 0 1,33 0-1,-33 0 1,33 0-16,0 0 16,-33 0-16,33 0 15,0 0-15,0 1 0,0-1 16,-33-33-16,33 33 0,0 0 16,0 0-16,0 0 0,0 0 15,0 0-15,0 0 16,0 0-16,0 0 0,0 0 15,0 0-15,33 0 16,-33 1-16,0-1 16,0 0-16,33-33 0,-33 33 15,33 0-15,-33 0 16,33 0-16,0 0 16,-33 0-1,34-33-15,-34 33 0,33-33 0,-33 33 16,33-33-1,-33 33-15,33 0 16,0 0-16,0-33 16,-33 34-1,33-34-15,0 0 16,0 0-16,-33 33 16,33-33-16,0 0 15,0 0-15,0-33 16,0 33-1,1-34-15,-1 1 16,-33 0 0</inkml:trace>
  <inkml:trace contextRef="#ctx0" brushRef="#br0" timeOffset="39051.3069">7772 10286 0,'0'33'0,"33"-33"0,0 0 16,-33-33-1,33 33-15,-33-33 0,33 0 16,-33-1-16,34 1 16,-34 0-16,0 0 0,33 33 15,-33-33-15,33 33 32,0 0-17,0 0-15,0 33 16,0-33-16,0 33 15,0 0 1,0 0-16,0-33 0,0 34 16,0-1-16,0 0 15,1-33-15,-1 0 16,-33 33 0,33-66 15,-33 0-31,0 0 15,0-1-15,33 1 16,-33 0 0,33 33-1,0 0-15,0 0 16,-33 33-16,33-33 16,0 0-16,0 0 15,-33 33-15,33-33 0,0 0 31</inkml:trace>
  <inkml:trace contextRef="#ctx0" brushRef="#br0" timeOffset="64355.9014">25962 11278 0,'0'-33'16,"0"0"15,0 0-15,0 0 0,0 0-16,33 33 15,-33-34-15,33 34 0,-33-33 16,33 33-16,1 0 0,-34-33 15,33 33-15,0 0 16,0 0-16,0 0 16,-33 33-16,33-33 15,-33 33-15,33-33 16,-33 34-16,0-1 16,0 0-16,0 0 0,0 0 15,0 0-15,0 0 16,0 0-16,0 0 0,0 0 15,0 0 17,0-66-1,0 0-31,0 0 16,0 0-16,0-33 15,0 33-15,0 0 0,33 0 16,-33 0-16,33-1 0,-33 1 15,0 0-15,0 0 0,0 0 16,33 33-16,-33-33 0,0 0 16,33 33 15,-33 33-31,33-33 16,-33 33-16,33 0 0,-33 0 15,33-33-15,-33 33 16,0 0-16,0 1 0,0-1 15,0 0-15,34 0 0,-34 0 16,0 0-16,0 0 16,0 0-16,33-33 31,-33 33-31,0-66 47</inkml:trace>
  <inkml:trace contextRef="#ctx0" brushRef="#br0" timeOffset="64952.856">26954 10782 0,'0'33'31,"0"0"-15,34 0-1,-34 0-15,33-33 0,0 33 16,0 0-16,0-33 16,0 33-16,0-33 0,0 33 15,33-33-15,-33 33 16,0-33-16,0 0 0,0 0 16,1 0-16,-1 34 0,0-34 15,0 0-15,-33 33 16,33-33-16,-33 33 31,0 0 0,-33 0-31,0 0 16,-33-33-16,32 33 0,1 0 16,-33 0-16,33 0 0,0-33 15,-33 33-15,33 0 0,0 0 16,0 0-16,-33-33 0,66 34 15,-33-34-15,-1 33 16,1-33-16,66 0 63,1 0-63</inkml:trace>
  <inkml:trace contextRef="#ctx0" brushRef="#br0" timeOffset="65824.7894">27947 10980 0,'0'33'0,"0"0"16,0 0-16,0 1 0,0-1 16,0 0-16,0 0 0,33 33 15,-33-33-15,0 0 16,0 33-16,0-33 0,0 0 15,0 0-15,0 0 0,0 1 16,33-1-16,-33 0 16,0-66 31,0 0-47,0-1 0,0 1 15,0 0-15,0-33 0,0 33 16,0-33-16,33 0 0,-33 0 15,0 33-15,0-34 0,33 34 16,-33 0-16,0-33 16,0 33-16,0 0 15,0 0 1,33 33 0,0 33-1,-33 0-15,33 0 16,0 0-16,0 0 0,0 0 15,0 0-15,0 1 16,1-1-16,-1 0 0,0 33 16,33-66-16,-33 33 0,0 0 15,0 0-15,-33 0 16,33-33-16,0 33 0,0 0 16,0-33-1,-33 33 1,0-66 15,0 0-15,0 0-16,0 0 0,0 0 15,0 0-15,0 0 0,0-33 16,0 33-16,0-34 0,0 1 16,0 33-16,0-33 0,0 0 15,0 0-15,0 0 16,0 33-16,0-1 0,0-32 15,0 33-15,0 0 16,0 0-16,0 0 16,0 66 31,-33-33-47</inkml:trace>
  <inkml:trace contextRef="#ctx0" brushRef="#br0" timeOffset="69535.7123">25466 13097 0,'0'-33'0,"0"66"62,0 0-46,0 0-16,0 0 15,0 0-15,0 0 0,0 33 16,0-33-16,0 34 16,0-1-16,0 33 0,0-33 15,0 0-15,0 0 0,0 1 16,33-1-16,-33 0 0,0 0 16,0-33-16,0 0 0,0 0 15,0 0-15,0 0 0,0 0 16,0 1-1,33-34 1,-33-34 0,33 1-1</inkml:trace>
  <inkml:trace contextRef="#ctx0" brushRef="#br0" timeOffset="70163.7661">26128 13758 0,'33'-33'31,"-33"0"0,0 0-31,0 0 16,0 0-16,0 0 0,-33 0 16,0 0-16,33 0 15,-34 33-15,1 0 16,0 0-16,0 0 16,0 33-16,33 0 15,-33 0-15,0 0 0,33 0 16,0 0-16,0 33 0,0-33 15,0 0-15,0 0 0,0 1 16,33-1-16,0 0 16,-33 0-16,33-33 0,0 0 15,0 0-15,0 0 16,1-33-16,-1 33 16,0-33-16,-33 0 0,33-1 15,-33 1-15,33 0 0,-33 0 16,33 0-16,-33 0 15,0 0-15,0 0 16,33 33 0,-33 33 15,0 0-15,0 0-16,0 0 15,0 0-15,0 0 0,0 0 16,33-33-16,-33 34 0,0-1 15,0 0-15,33-33 0,-33 33 16,0 0-16,33 0 0,0-33 16,0 0-1</inkml:trace>
  <inkml:trace contextRef="#ctx0" brushRef="#br0" timeOffset="70602.7568">26624 13725 0,'0'33'16,"0"0"-16,0 0 0,0 1 16,0-1-16,0 0 0,0 0 15,0 0-15,33 0 0,-33 0 16,0 0-16,0 0 15,33-66 32,-33 0-47,0 0 0,0 0 16,0 0-16,33 0 0,-33 0 16,0 0-16,33-1 0,-33 1 15,33 33-15,0 0 16,0 0-1,-33 33 1,33 1-16,-33-1 16,0 0-16,0 0 15,33 0-15,-33 0 0,0 0 16,0 0 0,33-33-16,-33 33 0,0 0 15</inkml:trace>
  <inkml:trace contextRef="#ctx0" brushRef="#br0" timeOffset="70848.7428">27219 13858 0,'33'0'16,"-33"33"-16,33-33 0,0 0 16,0 0-16,0 0 0,0 33 15,34-33-15,-34 0 16,0 0-16,33 0 0,-33 0 16,0 0-16,33 0 0,-33 0 15,0 0-15,0-33 0,0 33 16</inkml:trace>
  <inkml:trace contextRef="#ctx0" brushRef="#br0" timeOffset="71272.7072">28046 13328 0,'0'33'15,"33"1"1,-33-1-16,0 0 16,0 0-16,0 0 0,0 0 15,0 0-15,0 0 0,0 0 16,0 0-16,0 0 0,0 0 15,0 0-15,0 0 0,0 1 16,0-1-16,0 0 16,0 0-16,0 0 0,0 0 15,33-33-15,0 0 16,-33 33 0,33-33-16,0 0 0,0 0 0,0 0 15,0 0-15,0 0 16,34 0-16,-34 0 0,0 0 15,0-33-15,0 0 16,0 33-16,-33-33 16</inkml:trace>
  <inkml:trace contextRef="#ctx0" brushRef="#br0" timeOffset="71612.6205">28674 13130 0,'0'0'0,"0"33"0,33 0 0,-33 0 15,0 33-15,0-33 0,0 34 16,0-1-16,0-33 0,0 33 16,0 0-16,0 0 0,0 0 15,33 0-15,-33 1 0,0-34 16,33 33-16,-33-33 16,0 0-16,34 0 0,-34 0 15,0 0-15,33-33 16,0 0-1</inkml:trace>
  <inkml:trace contextRef="#ctx0" brushRef="#br0" timeOffset="72005.6244">29600 13527 0,'0'0'0,"0"33"0,-33 0 0,0 0 16,0 0-16,0-33 0,0 33 15,0 0-15,0-33 16,33 33-16,-33-33 15,33 33 17,0 0-32,33 1 15,0-1 1,-33 0-16,33-33 0,0 33 16,-33 0-16,33-33 0,0 33 15,0 0-15,0-33 16,-33 33-16,33-33 0,0 33 15,0-33-15,1 0 0,-1 0 16</inkml:trace>
  <inkml:trace contextRef="#ctx0" brushRef="#br0" timeOffset="72724.8131">30229 13361 0,'0'0'0,"-33"0"0,0 34 16,-1-34-16,1 33 0,33 0 16,-33 0-16,33 0 0,0 0 15,0 0-15,0 0 16,33 0-16,0 0 16,1 0-16,-1-33 15,0 0-15,0 0 0,0 0 16,0 0-16,0 0 15,0 0-15,0 0 16,-66-33 15,0 33-31,0 33 16,0-33 0,0 33-16,33 0 0,-33 0 15,33 1-15,0-1 16,0 0-16,0 0 0,33 0 15,-33 0-15,33 0 0,33-33 16,-33 33-16,0-33 16,33 33-16,-33-33 0,33 0 15,-32 0-15,-1 0 16,33 0-16,-33-33 16,0 33-16,-33-33 0,0 0 15,0 0-15,0 0 0,0 0 16,-33 0-1,0 33-15,0-33 0,0 33 16,0 0-16,33 33 16,-34-33-16,34 33 0,0 0 15,0 33-15,0-33 0,0 0 16,0 0-16,0 33 16,34-33-16,-34 34 0,33-34 15,-33 33-15,0-33 16,0 0-16</inkml:trace>
  <inkml:trace contextRef="#ctx0" brushRef="#br0" timeOffset="74404.744">26227 15842 0,'0'0'0,"-33"0"0,33-33 0,-33 33 15,33 33 17,0 0-17,0 0-15,33 0 16,-33 0-16,33 0 0,-33 0 16,33 0-16,0 1 0,-33-1 15,33 0-15,0-33 0,0 0 16,0-33-16,0 33 15,0-33-15,0-1 0,1 1 16,-1 0-16,-33 0 0,33 0 16,-33 0-16,33 0 15,-33 0-15,33 33 32,-33 33-32,33-33 15,-33 33-15,0 0 16,33-33-16,-33 33 15,33-33 1,0 0-16,0 0 16,-33-33-1,33 33-15,-33-33 0,0 0 16,33 33-16,-33-33 0,0 0 16,33 33-16,1 0 31,-34 33-31,33 0 15,0 0-15,-33 0 16,33 0-16,-33 0 16,33-33-16,0 33 0,-33 0 15,33-33-15,0 0 16,0 0-16,0 0 0,0-33 16,-33 0-1,0 0-15,0 0 0,0 0 16,0-33-16,0 33 0,0-33 15,0 33-15,0-34 0,-33 1 16,33 33-16,-33 0 16,33 0-16,0 66 31,0 33-15,0-33-16,0 34 0,0-34 15,0 33-15,0-33 0,0 33 16,33-33-16,-33 0 0,33 0 15,-33 0-15,0 0 0,33 0 16,0-33 0,0 0-16,-33-33 15,34 0-15,-34 0 16,33 0-16,-33 0 0,0 0 16,33 0-16,-33 0 0,0 0 15,33 33 1,-33 33-1,33-33-15,-33 33 0,0 0 16,33 0-16,-33 0 0,33 0 16,0 0-16,-33 0 15,33 0-15,-33 1 0,33-34 16,0 0-16,0 0 0,0 0 16,0-34-16,1 34 15,-1-33-15,-33 0 0,33 0 16,-33 0-16,0 0 0,0 0 15,0 0-15,0 0 16,0 0-16,-33 33 16,0 0 15,33 33-31,0 0 16,0 0-16,0 0 0,0 0 15,0 0-15,0 0 0,33 0 16,0 0-16,0-33 15,0 0-15,0 0 16,0-33-16,0 33 16,-33-33-16,33 0 0,-33 0 15,33 33-15,-33-33 16,33 0-16,-33 0 0,33 33 16,-33-33-16,0 0 15,33 33-15,0 33 31,-33 0-31,34-33 16,-34 33-16,0 0 0,33 0 16,-33 0-16,33 0 15,-33 0 1,33-33-16,0 0 16,0 0 15,-33-33-31,33 0 15,-33 0-15,33 33 0,-33-33 16,33 0-16,-33 0 0,0 0 16,33 33-1,0 0 1,-33 33 0,0 0-1,0 0-15,33-33 16,-33 33-16,33-33 0,-33 33 15,0 0-15,34-33 16,-1 0 0</inkml:trace>
  <inkml:trace contextRef="#ctx0" brushRef="#br0" timeOffset="75383.9979">29071 15908 0,'33'0'0,"0"0"16,-33-33-16,33 33 15,0-33-15,-33 0 16,0 0-1,0 0-15,-33 0 16,0 0 0,0 33-1,0 0-15,33 33 16,-33 0-16,33 0 16,0 0-16,0 0 15,0 0-15,33 0 16,0 0-16,0 0 0,33 0 15,-33 0-15,1-33 0,32 0 16,-33 0-16,33 0 16,-33 0-16,0 0 0,0 0 15,0 0-15,0-33 0,0 0 16,-33 0-16,0 0 16,0 0-1,0 0-15,33 33 16,0 0-1,-33 33 1,34 0-16,-1 0 16,-33 0-1,33 0-15,0-33 16,0 0-16,0 0 16,0 0-1,0 0-15,0-33 16,0 0-16,-33 0 15,33 33-15,-33-33 0,33 33 16,-33-33-16,33 33 47,1 33-31,-34 0-1,0 0-15,33-33 0,-33 33 16,33-33-16,0 33 15,0-33-15,0 0 0,0 0 16,0 0-16,0 0 16,0 0-16,-33-33 0,33 33 15,-33-33-15,0 0 16,33 33-16,-33-33 16,0 0-16,0 0 15,33 33 1,0 0-1,-33 33-15,34 0 16,-1 0 0,0-33-1,0 0 1,0 0-16,-33-33 16,33 33-1,-33-33-15,0 0 0,33 33 16,-33-33-16,33 33 15</inkml:trace>
  <inkml:trace contextRef="#ctx0" brushRef="#br0" timeOffset="75972.8934">28807 17264 0,'0'0'0,"-34"0"0,1 0 16,33-33 15,0 0-31,0 0 16,33 0-16,1 0 15,-1 0 1,0 33-16,0 0 16,0 33-16,-33 0 15,33 0 1,-33 0-16,0 0 15,0 0-15,0 0 0,0 0 16,0-66 31,33 33-47,-33-33 16,33 0-16,-33-33 0,33 33 15,-33 0-15,0 0 0,33 0 16,-33-1-16,33 34 15,0 0 1,-33 34 0,33-1-16,-33 0 15,0 0-15,0 0 16,33 0-16,-33 0 0,34-33 16,-34 33-16,33-33 15,0 33-15</inkml:trace>
  <inkml:trace contextRef="#ctx0" brushRef="#br0" timeOffset="76354.8659">29964 16867 0,'0'0'0,"0"-33"16,33 33-1,-33 33 1,33-33 0,-33 33-16,33-33 0,0 33 15,-33 0-15,33-33 0,1 33 16,-1 1-16,0-34 0,0 33 16,0 0-16,0-33 15,0 33-15,0-33 0,-33 33 16,33-33-16,-33 33 15,33-33-15,-33 33 16,-33-33-16,33 33 16,-33-33-16,0 33 0,0-33 15,0 0-15,0 33 0,0-33 16,0 33-16,0-33 16,-1 33-16,1-33 15,33 33-15</inkml:trace>
  <inkml:trace contextRef="#ctx0" brushRef="#br0" timeOffset="76515.8513">30824 16900 0,'33'-33'0</inkml:trace>
  <inkml:trace contextRef="#ctx0" brushRef="#br0" timeOffset="77002.8141">30857 16867 0,'33'33'15,"-33"0"1,0 0-16,33-33 0,-33 33 16,0 1-16,33-1 0,-33 0 15,0 0-15,0 0 16,33-33-16,-33 33 15,0-66 32,0 0-47,0 0 16,0 0-16,0 0 16,0-1-16,0-32 0,-33 33 15,33 0-15,0-33 16,0 33-16,0 0 0,0 0 15,0 0-15,0 0 16,33 33-16,0 0 16,-33 33-16,33-33 15,-33 33-15,34 0 0,-1 0 16,-33 0-16,33 0 16,0 0-16,0 0 0,-33 33 15,33-33-15,0 1 0,0-1 16,-33 0-16,33 0 0,-33 0 15,33-33-15,-33 33 16,33-33-16,0 0 16,-33-33-1,0 0-15,0 0 16,0-33-16,0 32 16,0 1-16,-33-33 0,33 33 15,0-33-15,0 33 0,0 0 16,0 0-16,0 0 15</inkml:trace>
  <inkml:trace contextRef="#ctx0" brushRef="#br0" timeOffset="77616.7675">31750 16603 0,'0'-33'0,"-33"33"15,0 0-15,0-34 0,0 34 16,0 0-16,-34 0 0,1 0 16,0 0-16,0 0 15,-33-33-15,0 33 16,-1 0-16,1-33 0,0 33 15,0-33-15,-34 33 0,1 0 16,33 0-16,-33 0 0,-1 0 16,-32 0-16,33 0 0,-34 0 15,34 0-15,-33 33 0,32-33 16,1 33-16,0 0 16,33 1-16,-34-34 0,34 66 15,33-33-15,-33 0 0,33 33 16,32 0-16,1 0 0,0 0 15,33 1-15,0-1 16,33 0-16,0 33 0,34-33 16,-1 0-16,0 0 0,33 1 15,0-1-15,34-33 0,-1 33 16,33-33-16,1 0 0,32 0 16,-33 0-16,34 0 0,-34-33 15,34 0-15,-1 0 0,-32 0 16,-1 0-16,0 0 15,1-33-15,-34 33 0,0-33 16,-33 0-16,1-33 0,-1 33 16,-33-33-16,0 0 0,-33-34 15,0 1-15,0 0 16,-33 0-16,0 0 0,-33-34 16,0 34-16,0 0 0,-33 0 15,0-1-15,0 34 0,0-33 16,-34 33-16,34 33 15,-33-33-15</inkml:trace>
  <inkml:trace contextRef="#ctx0" brushRef="#br0" timeOffset="79130.6584">18389 9988 0,'0'0'0,"33"0"15,0 33-15,0-33 0,0 0 16,33 0-16,-33 0 0,33 33 16,0-33-16,34 0 0,-34 0 15,33 0-15,0 0 16,0 0-16,34 0 0,-34 0 16,33 0-16,0 0 0,-32 0 15,32 0-15,0 0 16,1 0-16,-34 0 0,33 0 15,-33 0-15,34 0 0,-34 0 16,0 0-16,0 0 0,0 0 16,1 0-16,-1 0 0,0 0 15,0 33-15,-33-33 16,34 0-16,-1 33 0,0-33 16,-33 0-16,0 0 0,34 0 15,-34 0-15,33 0 16,-33 0-16,0 0 0,34 0 15,-34 0-15,0 33 0,33-33 16,-33 0-16,0 0 0,0 0 16,34 0-16,-34 33 15,33-33-15,-33 0 0,33 0 16,-32 0-16,-1 0 0,33 0 16,-33 0-16,33 0 0,-33 0 15,34 34-15,-34-34 0,0 0 16,33 0-16,-33 0 15,34 0-15,-34 0 0,33 0 16,-33 0-16,33 0 16,-33 0-16,1 0 0,-1 33 15,0-33-15,0 0 0,0 0 16,0 0-16,0 0 0,1 0 16,-1 0-16,0 0 0,0 0 15,0 0-15,0 0 16,-33 0-16,34 0 0,-1 0 15,0 0-15,0 0 0,-33 0 16,33 0-16,0 0 0,-33 0 16,0 0-16,1 0 15,-1-33-15,33 33 0,-33 0 16,0 0 0,0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0.29586" units="1/cm"/>
          <inkml:channelProperty channel="Y" name="resolution" value="28.44444" units="1/cm"/>
          <inkml:channelProperty channel="T" name="resolution" value="1" units="1/dev"/>
        </inkml:channelProperties>
      </inkml:inkSource>
      <inkml:timestamp xml:id="ts0" timeString="2020-11-11T09:12:06.27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25565 8334 0,'-33'0'15</inkml:trace>
  <inkml:trace contextRef="#ctx0" brushRef="#br0" timeOffset="6299.8939">31849 8533 0,'0'33'47,"33"-33"31</inkml:trace>
  <inkml:trace contextRef="#ctx0" brushRef="#br0" timeOffset="118846.0651">17462 11278 0,'0'-33'0,"0"0"31,-33 33-16,33-33-15,0 0 16,-33 33 0,33-33-1,0-1 1,-33 34-16,33-33 16,-33 33-16,33-33 15,-33 33-15,33-33 16,-33 0-1,0 33 1,33-33 0,-33 33-1,33-33-15,-33 33 16,0-33 0,0 0 15,0 33-16,0 0 17,-1-33-17,1 33 1,0 0 0,0 0-1,33 33-15,-33-33 16,0 33-1,0-33 1,0 33 0,0-33-1,0 33 1,0 0 0,33 0-16,-33-33 15,33 33-15,0 0 16,-33-33-1,33 33-15,-33 1 16,33-1 0,0 0-16,-34-33 15,34 33-15,0 0 16,-33-33-16,33 33 16,0 0-1,0 0-15,-33-33 16,33 33-16,0 0 15,0 0-15,0 0 16,-33-33-16,33 33 0,0 0 16,0 1-16,-33-34 15,33 33-15,0 0 16,0 0-16,0 0 16,0 0-1,0 0 1,-33 0-16,33 0 15,0 0-15,0 0 16,0 0-16,0 0 16,0 0-16,0 1 15,0-1-15,0 0 16,0 0 0,0 0-16,0 0 15,0 0-15,0 0 16,0 0-16,0 0 15,0 0-15,0 0 0,0 0 16,0 0-16,0 1 0,0-1 16,0 0-1,0 0-15,0 0 0,0 0 16,0 0-16,33 0 16,-33 0-16,0 0 15,33 0 1,-33 0-16,33 0 15,-33 1-15,0-1 16,33 0-16,-33 0 16,33-33-16,-33 33 15,34 0-15,-1-33 16,-33 33-16,33-33 16,0 33-1,0-33 1,-33 33-16,33-33 0,0 0 15,0 0 1,0 0 0,0 0-1,0 0 1,0 0 0,0 0-1,0 0 1,-33-33-16,34 33 0,-1 0 15,-33-33 1,33 33-16,-33-33 16,33 33-16,0-33 15,-33 0-15,33 33 16,-33-33-16,33 33 16,-33-33-16,33 0 15,-33-1 1,33 34-16,-33-33 15,33 0-15,-33 0 16,0 0 0,33 33-16,-33-33 15,0 0-15,33 0 16,-33 0-16,33 0 16,-33 0-16,0 0 15,0 0 1,33-1-16,-33 1 15,0 0-15,0 0 0,34 0 16,-34 0 0,0 0-16,0 0 15,0 0-15,33 0 16,-33 0 0,0 0-16,0 0 15,0 0 1,0-1-16,0 1 15,0 0 1,0 0-16,0 0 0,0 0 16,0 0-16,0 0 15,33 33-15,-33-33 16,0 0-16,0 0 16,0 0-16,0 0 15,0 0 1,0-1-16,0 1 15,0 0 1,0 0-16,0 0 16,0 0-1,0 0-15,-33 0 32,33 0-32,0 0 15,-33 0 16,33 0-15,0 0 0,-34 33 15,1 0 16</inkml:trace>
  <inkml:trace contextRef="#ctx0" brushRef="#br0" timeOffset="124988.0632">18025 13031 0,'33'0'15,"-33"33"-15</inkml:trace>
  <inkml:trace contextRef="#ctx0" brushRef="#br0" timeOffset="126380.0165">18091 13064 0,'0'33'16,"33"-33"-16,-33 33 15,33-33 1,0 0 0,0 0-1,0 0 1,0-33-1,0 0 1,0 0 0,-33 0-16,34 0 15,-1 0-15,-33-1 16,33 1-16,-33 0 16,0 0-16,0 0 15,33 0-15,-33 0 16,0 0-16,0 0 0,0 0 15,0 0-15,0 0 16,33 33-16,-33-33 16,0-1-16,0 1 0,0 0 15,0 0-15,0 0 16,0 0-16,0 0 16,33 33-16,-33-33 0,0 0 15,0 0 1,0 0-16,0 0 15,0 0-15,0 0 16,0-1-16,0 1 0,0 0 16,0 0-16,0 0 15,0 0-15,0 0 16,0 0-16,0 0 0,0 0 16,0 0-16,-33 0 15,33 0-15,0 0 16,0-1-16,0 1 15,-33 0-15,33 0 16,0 0-16,0 0 16,-33 0-1,33 0-15,-33 33 16,33-33-16,0 0 16,-33 33-16,33-33 15,-34 33-15,34-33 0,0 0 16,-33 33-16,33-33 15,-33-1 1,33 1 0,-33 33-16,33-33 0,-33 0 15,33 0 1,-33 33 0,33-33-16,-33 33 15,33-33-15,-33 33 16,33-33-16,-33 33 15,33-33 1,-33 0 0,0 33-16,0-33 31,0 33-15,0 0 15,-1 0-16,1 0 1,0 0 0,33 33-16,-33-33 0,33 33 15,-33 0-15,0 0 16,33 0-16,0 0 16,0 0-16,-33 0 15,33 0-15,-33 0 16,33 1-16,0-1 0,-33 0 15,33 0-15,0 0 16,0 33-16,0-33 16,0 0-16,0 0 0,0 0 15,0 33-15,0-33 0,0 1 16,0-1-16,0 0 0,0 0 16,0 0-16,0 0 0,0 0 15,0 0-15,0 33 0,0-33 16,0 0-16,0 0 0,0 0 15,0 1-15,33-1 0,-33 0 16,0 0-16,0 0 0,0 0 16,0 0-16,33 0 0,-33 0 15,0 0-15,0 0 0,0 0 16,33 0 0,-33 0-16,0 1 15,33-1-15,-33 0 16,0 0-16,33 0 15,-33 0-15,33-33 16,-33 33-16,0 0 0,33 0 16,-33 0-1,0 0-15,33-33 16,-33 33-16,0 0 16,0 1-16,34-1 15,-34 0 1,33-33-16,0 0 15,0 0 1</inkml:trace>
  <inkml:trace contextRef="#ctx0" brushRef="#br0" timeOffset="170167.1859">28343 10749 0,'0'-33'16,"0"0"-16,0-1 15,-33 34 1,33-33-1,0 66 17,0 1-17,0 32-15,0-33 0,0 0 16,0 33-16,0 0 0,0-33 16,0 33-16,0-33 0,0 34 15,0-34-15,0 0 0,0 0 16,0 0-16,0 0 0,0 0 15,0 0-15,0 0 16,0-66 15,33 0-15</inkml:trace>
  <inkml:trace contextRef="#ctx0" brushRef="#br0" timeOffset="170525.2344">28740 10782 0,'0'0'0,"-33"33"16,0-33 0,33 33-16,-33 0 0,0 0 15,0 0-15,0 0 16,0 0-16,0 0 15,0-33-15,33 33 16,33-33 31,-33 34-47,33-1 0,0-33 16,-33 33-16,33-33 0,0 33 15,0-33-15,-33 33 0,33 0 16,0-33-16,0 33 15,0-33-15,1 0 16,-34 33 0,33-33-16</inkml:trace>
  <inkml:trace contextRef="#ctx0" brushRef="#br0" timeOffset="170770.2202">28211 11774 0,'0'0'0,"33"0"16,33 0-16,-33 0 0,34 0 15,-1 0-15,0 0 0,-33 0 16,33 0-16,-33 0 0,33-33 15,-33 33-15,1 0 0,-1 0 16,0 0-16,0 0 0,0 0 16,-33 33-16</inkml:trace>
  <inkml:trace contextRef="#ctx0" brushRef="#br0" timeOffset="171175.1822">28641 12138 0,'0'0'0,"0"33"0,0 0 16,0 33-16,0-33 0,0 0 15,0 33-15,0-33 0,0 0 16,33 1-16,-33-1 15,33-33-15,0-33 32,-33-1-17,0 1-15,33 0 0,-33 0 16,34 0-16,-34 0 16,0 0-16,33 33 15,0 0 1,0 0-1,-33 33-15,33 0 16,0 0-16,0 0 16,-33 0-16,33-33 15,0 0-15,-33 33 16</inkml:trace>
  <inkml:trace contextRef="#ctx0" brushRef="#br0" timeOffset="171582.1768">29832 11146 0,'-33'33'16,"0"0"0,0 0-16,-1 33 0,1-33 15,0-33-15,0 33 0,33 0 16,-33-33-16,0 33 16,33 0-16,0 0 31,33-33-16,-33 33-15,33-33 0,0 34 16,0-34-16,0 0 16,1 33-16,-1-33 0,0 33 15,0-33-15,0 33 16,0-33-16,-33 33 0,33-33 16,0 0-16,0 33 15</inkml:trace>
  <inkml:trace contextRef="#ctx0" brushRef="#br0" timeOffset="171899.1747">30427 11046 0,'33'0'16,"-33"-33"-16,33 66 31,-33 0-15,33 1-16,-33-1 0,33 0 0,-33 0 15,0 0-15,33 0 16,-33 0-16,0 0 0,0 0 15,34 0-15,-34 0 0,33-33 16,-33 33-16,0 0 16</inkml:trace>
  <inkml:trace contextRef="#ctx0" brushRef="#br0" timeOffset="172485.2">27748 13990 0,'0'0'0,"0"-33"0,-33 0 16,33 66 15,0 0-15,0 0-16,0 0 0,33 33 15,-33-33-15,33 33 0,-33-33 16,33 1-16,-33-1 16,0 0-16,33 0 0,-33 0 15,0 0-15,33 0 16,-33 0-16</inkml:trace>
  <inkml:trace contextRef="#ctx0" brushRef="#br0" timeOffset="172710.1474">27550 14684 0,'33'0'0,"0"0"16,0 0-16,33 0 0,0 0 15,-33 0-15,33 0 16,1-33-16,-1 33 0,-33 0 16,33-33-16,0 33 0,-33 0 15,0 0-15,0 0 0,0 0 16</inkml:trace>
  <inkml:trace contextRef="#ctx0" brushRef="#br0" timeOffset="173123.1739">28178 15048 0,'0'0'0,"0"-33"16,33 0-16,0 33 31,0 0-31,-33 33 16,33-33-16,-33 33 0,33 0 16,1 0-16,-1 0 15,-33 0-15,33-33 16,0 34-16,0-34 31</inkml:trace>
  <inkml:trace contextRef="#ctx0" brushRef="#br0" timeOffset="173954.1529">28046 14916 0,'0'0'0,"-33"0"16,33-33-16,0 0 15,-33 33 1,33 33 31,33-33-32,-33 33-15,0 0 0,33 0 16,-33 0-16,33 0 16,-33 0-16,33 0 0,0 0 15,-33 0-15,33 1 16,-33-1 0,33-33-16,-33 33 0,0-66 62,0 0-46,33-1-16,-33 1 15,0 0-15,0 0 16,0 0-16,0 0 16,33 33-16,-33-33 15</inkml:trace>
  <inkml:trace contextRef="#ctx0" brushRef="#br0" timeOffset="174374.1203">28608 14420 0,'0'0'0,"33"0"16,-33 33 0,33-33 93,-33-33-109</inkml:trace>
  <inkml:trace contextRef="#ctx0" brushRef="#br0" timeOffset="174686.2026">29303 13758 0,'0'0'15,"0"-33"-15,0 66 47,33 0-47,-33 0 16,0 1-16,0 32 0,0-33 15,0 0-15,33 33 0,-33-33 16,0 33-16,0-33 0,0 0 16,0 0-16,33 1 15,-33-1-15,0 0 16</inkml:trace>
  <inkml:trace contextRef="#ctx0" brushRef="#br0" timeOffset="175038.1257">29699 13758 0,'0'33'15,"-33"-33"1,0 33-16,33 1 0,-33-1 15,0 0-15,0-33 0,0 33 16,33 0-16,-33 0 0,33 0 16,-33-33-16,33 33 31,33-33-31,0 33 16,0-33-1,0 33-15,0-33 0,0 33 16,0-33-16,0 33 0,1-33 15,-1 0-15,0 33 0,0-33 16,0 34 0,0-34-16,0 0 15</inkml:trace>
  <inkml:trace contextRef="#ctx0" brushRef="#br0" timeOffset="175240.1089">29567 14420 0,'0'33'0,"33"-33"16,0 0 0,33 0-16,-32 0 15,-1-33-15,33 33 0,-33 0 16,33 0-16,-33-33 0,0 33 15,0 0-15,0 0 0</inkml:trace>
  <inkml:trace contextRef="#ctx0" brushRef="#br0" timeOffset="175658.1496">29832 14751 0,'0'33'0,"0"0"15,0 0-15,0 0 16,0 0 0,33-33-1,-33 33-15,33-33 16,0-33-1,0 0 1,-33 0-16,33 0 16,-33 0-16,0 0 15,33 33-15,-33-34 0,33 34 16,0 0 0,0 34-1,-33-1 1,34 0-1,-1 0-15,-33 0 16,33-33-16,0 0 16,0 33-16,0-33 15</inkml:trace>
  <inkml:trace contextRef="#ctx0" brushRef="#br0" timeOffset="176046.1192">30725 13924 0,'0'0'0,"-33"33"0,0 0 16,0 0-16,-1 0 0,1 0 16,0 0-16,33 0 15,0 0-15,0 0 16,33-33 15,0 33-15,1-33-16,-1 0 15,0 34-15,0-34 0,0 33 16,0-33-16,0 0 16,0 0-16,-33 33 0,33 0 15,0-33-15,0 0 0,0 0 16</inkml:trace>
  <inkml:trace contextRef="#ctx0" brushRef="#br0" timeOffset="176304.6139">31452 13560 0,'0'0'0,"33"-33"16,-33 0-16,0 66 31,0 0-16,33 0-15,-33 0 0,34 0 16,-34 0-16,33 0 0,-33 0 16,33 0-16,-33 0 15,33 34-15,-33-34 0,33-33 16,-33 33-16,0 0 0</inkml:trace>
  <inkml:trace contextRef="#ctx0" brushRef="#br0" timeOffset="176523.6529">31419 14288 0,'0'0'0,"-33"0"0,33 33 16,33-33 15,0 0-31,0 0 16,34 0-16,-34 0 0,0 0 15,0-33-15,33 33 16,-33 0-16,0-34 0,0 34 16,33 0-16,-33 0 15</inkml:trace>
  <inkml:trace contextRef="#ctx0" brushRef="#br0" timeOffset="177018.6154">31849 14585 0,'0'0'0,"0"33"0,-33-33 0,33 33 32,0 0-17,0 0 1,0 1-16,0-1 15,0 0-15,0 0 0,0 0 16,33 0-16,-33 0 0,0 0 16,0 0-16,0 0 15,33-33 1,-33-33 0,33 0-16,-33 0 15,0 0-15,33 0 0,-33 0 0,0 0 16,34 0-16,-34 0 15,33-1-15,-33 1 0,0 0 16,33 33 0,0 0-1,0 0 1,-33 33-16,33-33 0,-33 33 16,0 1-16,33-34 0,-33 33 15,0 0-15,33 0 0,-33 0 16,0 0-16,33-33 15,-33 33-15</inkml:trace>
  <inkml:trace contextRef="#ctx0" brushRef="#br0" timeOffset="181103.2443">16007 13560 0,'0'0'0,"33"0"15,0-33-15,1 33 16,-1-33-16,0 0 0,0 33 16,-33-33-16,33 0 0,0-1 15,0 1-15,0 33 47,0 0-47,-33 33 16,33-33-16,0 34 0,33-1 15,-33 0-15,1 0 16,-1 0-16,0 0 0,0 0 16,0 0-16,33 0 0,-33-33 15,0 33-15,33-33 0,-33 0 16,0 0-16,0 0 0,1 0 15,-1 0-15,0-33 0,0 33 16,0-33-16,0 0 0,0 0 16,0 0-16,0 33 15,0-33-15,-33 0 0,33 33 16,0 0-16,-33-33 16,33 33-16,0 0 15,1 0 1,-1 33-16,0-33 0,-33 33 15,33-33-15,0 33 0,0 0 16,0 0-16,33-33 0,-33 33 16,0 0-16,0 0 0,0-33 15,1 33-15,32-33 0,-33 0 16,0 0-16,0 0 0,0 0 16,0 0-16,0-33 0,0 0 15,33 33-15,-33-33 16,0 0-16,1 33 0,-1-33 15,0 0-15,0 33 16,-33-33-16,33 33 0,0 0 16,0 0-16,-33 33 15,33-33-15,0 33 0,0-33 16,0 33-16,0 0 0,0-33 16,34 33-16,-34-33 0,0 33 15,33-33-15,-33 33 0,33-33 16,-33 0-16,0 0 0,33 0 15,1-33-15,-34 33 0,33-33 16,0 0-16,-33 33 16,0-33-16,33 0 0,-33 0 15,33 0-15,-33 0 16,1 0-16,-1 33 0,0 0 16,-33-33-16,33 33 15,0 0-15,0 0 0,0 33 16,0-33-16,0 33 0,0-33 15,0 33-15,0 0 0,33 0 16,-32-33-16,-1 33 0,33-33 16,-33 33-16,33-33 0,-33 0 15,33 0-15,0 0 16,-33 0-16,34 0 0,-34 0 16,0 0-16,33-33 0,-33 33 15,0-33-15,0 0 0,0 0 16,0 0-16,0 0 15,0 0-15,-33-1 0,33 34 16,1 0 0,-1 0-16,0 0 15,0 0-15,0 34 16,0-1-16,0 0 16,0-33-16,0 33 0,0 0 15,0-33 1,0 33-16,0-33 0,0 0 15,1 0-15,32 0 0,-33 0 16,0 0-16,0-33 0,0 0 16,0 33-16,0-33 0,0 0 15,0 0-15,0-1 16,-33 1-16,33 33 16,0 0-1,1 0 1,-34 33-1,33 1-15,0-1 16,0 0 0,0 0-1,0-33-15,-33 33 16,33-33-16,0 0 0,0 0 16,-33-33-16,33 33 15,-33-33-15,33 33 0,-33-33 16,0 0-16,0-1 15</inkml:trace>
  <inkml:trace contextRef="#ctx0" brushRef="#br0" timeOffset="181972.2373">24242 13494 0,'-33'-33'16,"0"33"46,66 0-15,0 0-31,1 0-16,-1 0 15,0 0-15,0 0 0,0 0 16,0 0-16,33 0 0,-33 0 16,0 0-16,0 0 0,0 0 15,0 0-15,0 0 16,-66 0 15,0 0-15,0 0-16,0 0 0</inkml:trace>
  <inkml:trace contextRef="#ctx0" brushRef="#br0" timeOffset="182271.1553">24176 13758 0,'33'0'15,"0"0"1,1 0-16,-1 0 16,0 0-16,0 0 0,0 0 15,0 0-15,0 0 16,0 0-16,33 0 0,-33 0 15,0 0-15,0 0 16,0 0 0,-66 0-16</inkml:trace>
  <inkml:trace contextRef="#ctx0" brushRef="#br0" timeOffset="224201.8344">27384 15908 0,'0'0'0,"0"33"47,0 0-32,0 33-15,0-33 16,33 34-16,-33-1 16,34 0-16,-1-33 0,-33 33 15,33 0-15,0-33 0,-33 33 16,33-32-16,0-1 0,-33 0 16,33 0-16,0 0 0,0 0 15,0 0-15,0-33 16,0 0-16,0-33 15,0 0 1,-33 0-16,0-33 16,0 33-16,34-1 0,-34 1 15,0 0-15,0 0 16,0 0-16,0 66 47,0 0-47,0 0 0,33 0 15,-33 1-15,33-1 0,-33 0 16,33 0-16,-33 0 0,33 0 16,-33 0-16,33 0 0,0 0 15,0 0 1,-33-66 15</inkml:trace>
  <inkml:trace contextRef="#ctx0" brushRef="#br0" timeOffset="224952.7434">28112 16371 0,'0'33'0,"33"-33"15,-33 33-15,0 0 0,33 0 16,-33 0-16,33 1 0,-33-1 16,33 0-16,-33 0 0,0 0 15,33-33-15,0 0 31,-33-33-31,0 0 16,0 0-16,0 0 16,0-1-16,0 1 15,33 33-15,-33-33 16,34 33-16,-1 0 16,-33 33-1,33-33-15,-33 33 0,33-33 16,-33 34-16,0-1 15,33-33-15,-33 33 0,33-66 63,-33 0-63,0-1 16,0 1-16,33 0 15,-33 0 1,33 33-1,0 0 1,-33 33-16,33-33 0,-33 33 16,33-33-16,-33 33 0,33 1 15,0-1-15,-33 0 16,34 0-16,-1-33 31</inkml:trace>
  <inkml:trace contextRef="#ctx0" brushRef="#br0" timeOffset="225429.6864">29170 16206 0,'0'33'0,"-33"0"15,33 0-15,-33 0 16,33 0 0,0 0-16,0 0 0,33 0 15,-33 0-15,0 0 0,33 1 16,-33-1-16,33-33 0,0 33 15,1 0-15,-1-33 16,0 0-16,0 0 16,0 0-1,-33-33-15,33 33 16,-33-33-16,0 0 0,0-1 16,0 1-16,0 0 0,0 0 15,0 0-15,0 0 16,-33 0-16,33 0 0,-33 0 15,33 0-15,-33 0 0,0 33 16,0-33-16,33 0 0,-34 33 16,1 0-16,0 0 15,0 0-15,0 0 16,0 33 0</inkml:trace>
  <inkml:trace contextRef="#ctx0" brushRef="#br0" timeOffset="225897.6535">27947 16107 0,'-33'0'0,"33"-34"78,33 34-62</inkml:trace>
  <inkml:trace contextRef="#ctx0" brushRef="#br0" timeOffset="226870.5825">27649 17297 0,'0'-33'15,"0"0"1,33 33 0,0 0-1,0 33 1,0 0 0,-33 0-16,33 0 15,0 0-15,-33 0 16,0 0-16,0 1 15,0-68 32,0 1-31,0 0-16,0 0 16,0 0-16,33 0 0,-33 0 15,0 0-15,0 0 16,34 33-16,-34-33 15,33 33 1,-33 33 0,33-33-16,-33 33 0,33 0 15,-33 0-15,33 0 16,0 0 0,-33 0-16,33 0 0,-33 0 15,33 1 1</inkml:trace>
  <inkml:trace contextRef="#ctx0" brushRef="#br0" timeOffset="227093.5663">28211 17330 0,'0'0'0,"33"0"15,0 0-15,0 0 16,0 0-16,1 0 16,-1 0-16,0 0 0,0 0 15,0 0-15,0 0 16</inkml:trace>
  <inkml:trace contextRef="#ctx0" brushRef="#br0" timeOffset="227377.6063">28377 17198 0,'0'33'16,"33"-33"-16,0 33 15,0 0-15,0 0 16,0-33-16,-33 33 0,33-33 16,0 0-1,-33 33-15,33-33 0,-33 33 16,33-33-1</inkml:trace>
  <inkml:trace contextRef="#ctx0" brushRef="#br0" timeOffset="227844.5615">28873 17066 0,'0'0'0,"33"0"15,0 0-15,0 0 16,0 0-16,0 33 16,0 0-16,0-33 15,-33 33-15,33-33 16,-33 33-16,0 0 15,0 0-15,0 0 16,-33-33 0,0 0-1,0 0-15,0 0 0,0-33 16,0 33-16,33-33 16,-33 33-16,0-33 0,0 0 15,0 33-15,33-33 16,-34 33-1,34-33-15,-33 33 0,33 33 32,0 0-32,0 0 15,0 0-15,0 0 16,33-33 0,1 0-16,-1 33 15,0-33 1,0-33-16</inkml:trace>
  <inkml:trace contextRef="#ctx0" brushRef="#br0" timeOffset="228220.4849">30096 16272 0,'33'0'47,"1"0"-32,-1 0-15,0 0 0,0 0 16,0-33 0,0 33-16,0 0 15</inkml:trace>
  <inkml:trace contextRef="#ctx0" brushRef="#br0" timeOffset="228444.4689">30063 16503 0,'0'0'0,"33"0"0,0 0 16,1 0-1,-1 0 1,0 0-16,0 0 16</inkml:trace>
  <inkml:trace contextRef="#ctx0" brushRef="#br0" timeOffset="229057.4255">31055 16107 0,'0'-34'47,"-33"34"-47,0 0 15,0 0 1,0 34-1,33-1-15,-33-33 16,33 33-16,0 0 16,0 0-16,0 0 0,0 0 15,0 0-15,0 0 16,0 0-16,33 0 16,0 0-1,0 0 1,0 0-16,0-33 15,1 0-15,-1 0 16,0 0 0,0 0-16,0-33 15,0 33 1,-33-33-16,33 0 0,-33 0 16,33 0-16,-33 0 15,0 0-15,0 0 16,0 0-16,0 0 0,-33 0 15,0 0-15,0 0 16,0-1 0,0 34-16,0 0 15,0 0 1,-1 0-16,1 34 16,-33-34-16</inkml:trace>
  <inkml:trace contextRef="#ctx0" brushRef="#br0" timeOffset="238809.3179">9260 15677 0,'0'0'0,"33"33"16,1-33-16,-34 33 0,33-33 15,0 33-15,0-33 16,0 0-16,0 0 16,0 0-16,0 0 15,0 0-15,0 0 16,0 0-16,0 0 15,-33-33-15,33 33 0,-33-33 16,34 33-16,-1-33 0,0-1 16,-33 1-16,33 33 15,-33-33-15,33 33 0,-33-33 16,33 0-16,0 0 16,0 0-16,-33 0 0,33 33 15,-33-33-15,33 33 0,-33-33 16,0 0-16,33 0 0,-33 0 15,0 0-15,0-1 0,33 1 16,-33 0-16,0 0 16,0-33-16,0 33 15,0 0-15,0 0 16,0 0-16,0 0 0,0 0 16,0 0-16,0-34 0,0 34 15,0 0-15,0 0 0,0 0 16,0 0-16,0 0 0,0 0 15,0 0-15,0 0 0,-33 0 16,33 0-16,0 0 0,0 0 16,0-1-16,-33 1 0,33 0 15,-33 0-15,33-33 0,0 33 16,-33 0-16,33 0 16,0 0-16,0 0 0,0 0 15,-33 33-15,0-33 0,33-1 16,0 1-16,-33 0 0,33 0 15,0 0-15,-33 33 0,33-33 16,0 0-16,-33 0 0,33 0 16,-33 33-16,33-33 0,0 0 15,-33 33-15,33-33 0,-34 0 16,1 33-16,33-33 0,-33 33 16,33-34-16,-33 34 0,33-33 15,-33 33-15,0 0 16,0 0-1,33-33-15,-33 33 0,0 0 16,33-33-16,-33 33 16,0 0-1,0 0 1,0 0-16,-1 0 16,1 0-1,0 33 1,0-33-16,0 33 15,0-33 1,33 33 0,-33 1-16,33-1 15,-33-33-15,33 33 16,0 0-16,0 0 16,-33 0-16,33 0 0,0 0 15,0 0-15,0 0 16,-33-33-16,33 33 0,0 0 15,0 0-15,0 0 16,0 1-16,0-1 16,0 0-16,0 0 15,0 0-15,-33-33 0,33 33 16,0 0-16,0 0 16,0 0-16,0 0 15,0 0-15,0 0 16,0 0-16,0 1 0,0-1 15,0 0-15,0 0 16,0 0 0,0 0-16,0 0 15,0 0-15,0 0 16,0 0 0,0 0-16,0 0 15,0 0-15,0 0 16,33 1-16,-33-1 0,0 0 15,0 0-15,0 0 16,0 0-16,0 0 16,33-33-16,-33 33 0,0 0 15,0 0-15,33 0 0,-33 0 16,0 0-16,33 0 16,-33 1-16,33-1 15,-33 0-15,33 0 0,-33 0 16,33-33-1,-33 33 1,33 0-16,-33 0 16,33-33-16,-33 33 15,33-33-15,-33 33 32,34-33-32,-34 33 15,33-33 126,-33 33-94</inkml:trace>
  <inkml:trace contextRef="#ctx0" brushRef="#br0" timeOffset="340800.0477">24639 11840 0</inkml:trace>
  <inkml:trace contextRef="#ctx0" brushRef="#br0" timeOffset="340825.0456">24639 11840 0</inkml:trace>
  <inkml:trace contextRef="#ctx0" brushRef="#br0" timeOffset="340856.0431">24639 11840 0</inkml:trace>
  <inkml:trace contextRef="#ctx0" brushRef="#br0" timeOffset="342205.0536">24606 11741 0,'0'-33'47,"0"0"-47,0 0 16,0 0-1,0 0-15,0-1 0,0 1 16,0 0-16,0 0 16,0 0-16,-33 0 0,33 0 15,0 0 1,-33 0-16,0 0 16,33 0-16,-33 0 15,33 0-15,-33 33 16,33-33-16,-33 33 0,0-34 15,0 1 1,0 33-16,0-33 16,-1 33-1,1-33-15,0 33 0,0 0 16,0-33-16,0 33 16,33-33-16,-33 33 0,0 0 15,0 0-15,0-33 16,0 33-1,0 0 1,0 0-16,-1 0 16,1 33-1,0 0 1,0-33-16,33 33 0,-33-33 16,0 33-16,33 0 0,-33-33 15,33 33-15,-33-33 0,0 34 16,0-1-1,0 0-15,33 0 0,-33 0 16,33 0-16,-33 0 16,33 0-16,0 0 0,-33 33 15,33-33-15,0 33 0,0-32 16,-34 32-16,34 0 0,0-33 16,0 33-16,0 0 0,0-33 15,0 33-15,0 1 0,0-34 16,0 33-16,0-33 0,0 33 15,0 0-15,34-33 0,-34 33 16,0 0-16,33-32 0,-33 32 16,33-33-16,-33 33 15,33 0-15,-33 0 0,33 0 0,0-33 16,-33 34-16,33-34 16,0 0-16,-33 0 0,33 0 15,-33 0-15,33 0 0,-33 0 16,33 0-16,0-33 0,-33 33 15,33-33-15,-33 33 16,33-33-16,1 0 0,-34 33 16,33-33-16,0 0 0,0 0 15,0 0-15,33 0 16,-33 0-16,0 0 16,0 0-16,0 0 0,0 0 15,0-33-15,1 33 0,-1 0 16,0-33-1,0 0-15,0 33 16,-33-33-16,33 0 0,0 0 16,0-33-16,0 33 15,0 0-15,0-33 0,-33 32 16,33 1-16,0-33 0,0 33 16,-33 0-16,34-33 0,-34 33 15,33 0-15,-33 0 0,0-33 16,0 32-16,0 1 15,0 0-15,0 0 0,0 0 0,0 0 16,0-33-16,0 33 16,0 0-16,0 0 0,0 0 15,0 0-15,-33-34 0,33 34 16,0 0-16,-34 0 16,34 0-16,-33 0 0,0 0 15,33 0-15,-33 0 0,33 0 16,-33 0-16,33 0 0,0 0 15,-33 0-15,33-1 0,0 1 16,-33 33-16,33-33 0,0 0 16,-33 0-16,33 0 0,0 0 15,0 0 1,-33 33-16,33-33 16,-33 33-1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0.29586" units="1/cm"/>
          <inkml:channelProperty channel="Y" name="resolution" value="28.44444" units="1/cm"/>
          <inkml:channelProperty channel="T" name="resolution" value="1" units="1/dev"/>
        </inkml:channelProperties>
      </inkml:inkSource>
      <inkml:timestamp xml:id="ts0" timeString="2020-11-11T09:19:58.26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29898 8996 0,'33'-33'31,"0"-33"-31,0 33 0,0-34 15,33 1-15,1 0 0,-1 0 16,-33 0-16,33 0 16,0 33-16,-33-34 0,0 34 15,33 0-15,-33 0 0,-33 0 16,33 0-16,1 33 16,-34-33-16,33 33 15,-33 33 63,0 0 79,-33-33-126,-1 0 234,1 33-218,0 0 31</inkml:trace>
  <inkml:trace contextRef="#ctx0" brushRef="#br0" timeOffset="26.9542">30526 8301 0</inkml:trace>
  <inkml:trace contextRef="#ctx0" brushRef="#br0" timeOffset="2192.9536">30493 8334 0,'0'33'0,"-33"-33"16,0 0 124,0 0-61,0 0 139,33 34-202,-33-34 187,0 0 141,33 33-329,-33-33 376,33 33-313,-33-33 250,33 33-62</inkml:trace>
  <inkml:trace contextRef="#ctx0" brushRef="#br0" timeOffset="2414.8865">30196 8500 0,'-33'0'15</inkml:trace>
  <inkml:trace contextRef="#ctx0" brushRef="#br0" timeOffset="8700.8871">29699 8632 0,'0'0'0,"34"-33"15,-34 0-15,0 0 16,0 0-16,0 0 16,0 0-16,0 0 0,0-1 15,0 1-15,0 0 0,-34 0 16,34 0-16,0-33 15,-33 33-15,33 0 0,-33 0 16,33 0-16,-33 0 0,0 0 16,33 0-16,-33-1 0,0 1 15,33 0-15,-33 33 16,0-33-16,0 0 16,0 0-16,0 33 15,-33 0-15,32 0 0,1 0 16,-33 0-16,33 33 0,-33-33 15,33 33-15,-33 33 16,33-33-16,-33 34 0,33-1 16,-1-33-16,-32 33 0,33 33 15,0-33-15,0 0 0,0 34 16,0-1-16,0 0 16,33 0-16,-33 1 0,0 32 15,33-33-15,-33 0 0,33 34 16,-33-1-16,33 0 15,0-33-15,-34 34 0,34-34 16,0 0-16,0 0 0,0 1 16,34-34-16,-34 33 0,33-33 15,0 0-15,0 0 16,0-33-16,0 34 0,0-34 16,33 0-16,-33-33 0,33 33 15,1-33-15,-1 0 0,0 0 16,0-33-16,0 0 0,0 33 15,33-67-15,-32 34 16,-1-33-16,0 0 0,0 0 16,0 0-16,0-33 15,0-1-15,-32 1 0,-1-33 16,0 0-16,0-1 0,0 1 16,-33 0-16,0-1 0,0 1 15,0 0-15,-33 33 16,33-34-16,-33 34 0,33-33 15,-33 33-15,0 32 0,33-32 16,-34 33-16,34 0 0,-33 0 16,0 0-16,0 33 15,33 0-15,-33-1 16,0 1-16,33 0 0,-33 33 16,0 0-16,-33 0 0</inkml:trace>
  <inkml:trace contextRef="#ctx0" brushRef="#br0" timeOffset="11331.0654">22622 8367 0,'0'0'0,"-66"-66"0,33 0 16,-33 0-16,-1 0 0,1 33 15,-33 0-15,33-33 0,-33 66 16,32-33-16,-32-1 0,33 34 16,-33 0-16,0 0 15</inkml:trace>
  <inkml:trace contextRef="#ctx0" brushRef="#br0" timeOffset="11432.0568">21365 7938 0,'-66'33'0,"-33"33"15,0 0-15,32 0 0,-32 0 16,33 33-16,0 34 16,-33-1-16,33 0 0,-1 1 15,34 32-15,-33-33 0,66 34 16,-33-34-16</inkml:trace>
  <inkml:trace contextRef="#ctx0" brushRef="#br0" timeOffset="11675.041">20439 9624 0,'0'166'16,"33"-34"-16,0 0 15,0 0-15,33 1 0,1-34 16,32 0-16,0-33 0,0 0 15,0 1-15,34-1 0,-1-33 16,-33-33-16,34 0 16,-1 0-16,-33 0 0,33-33 15,-32-33-15,-1 33 0,0-67 16,0 34-16,0-33 0,1 0 16,-34-34-16,0 1 15,0-33-15,-33 33 0,0-34 16,-33-32-16,0 32 0,-33 1 15,0-33-15,-33 32 0,0 1 16,0-1-16,-34 34 0,1-33 16,0 66-16,-33-1 0,-1 1 15,1 66-15,-33 0 16</inkml:trace>
  <inkml:trace contextRef="#ctx0" brushRef="#br0" timeOffset="15237.7833">25003 10352 0,'33'-33'16,"0"0"-16,-33 0 0,33 33 15,-33-33-15,33-1 16,-33 1-16,0 0 15</inkml:trace>
  <inkml:trace contextRef="#ctx0" brushRef="#br0" timeOffset="15733.778">25235 10153 0,'0'0'0,"0"33"0,33 1 16,0-1-16,0 0 0,0 0 16,0 33-16,0-66 15,0 33-15,-33 0 0,33 0 16,0-33-1,0 0-15,0-33 16,1 33 0,-1-33-16,-33 0 0,33 0 15,0 0-15,-33 0 16,33 33-16,-33-33 16,33 33-1,0 0 1,0 33-1,0-33-15,-33 33 0,33 0 16,0-33-16,0 33 16,0-33-1,-33 33-15,33-33 16,1 0-16,-1 0 16,-33-33-16,33 0 0,0 33 15,-33-33-15,33 0 16,0 0-16,0 0 15,0 33-15,0 0 16,0 0 0,0 33-1,0-33-15,-33 33 16,33-33-16,0 0 16,-33-33-1,34 33 1,-34-33-16,0-1 0,0 1 15</inkml:trace>
  <inkml:trace contextRef="#ctx0" brushRef="#br0" timeOffset="42427.5495">23779 11113 0,'-66'0'0,"0"-34"0,0 34 16</inkml:trace>
  <inkml:trace contextRef="#ctx0" brushRef="#br0" timeOffset="42546.5463">22688 11774 0,'0'0'0,"-66"99"0,33 33 0,0 1 16</inkml:trace>
  <inkml:trace contextRef="#ctx0" brushRef="#br0" timeOffset="42850.52">24375 12303 0,'0'0'0,"0"-132"0,0 33 16,0-1-16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0.29586" units="1/cm"/>
          <inkml:channelProperty channel="Y" name="resolution" value="28.44444" units="1/cm"/>
          <inkml:channelProperty channel="T" name="resolution" value="1" units="1/dev"/>
        </inkml:channelProperties>
      </inkml:inkSource>
      <inkml:timestamp xml:id="ts0" timeString="2020-11-11T09:21:46.66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17760 12998 0,'0'-33'0,"0"0"16,0 66 78,0 0-94,33 0 15,-33 0-15,33 0 16,-33 0 0,33-33-1,0 0 1,1 0 15,-34-33-31,33 0 0,0 0 16,-33-33-16,33 33 0,0-34 15,0 1-15,0 0 0,0 33 16,0-33-16,0 33 0,0-33 16,0 33-16,0-1 15,0 1-15,-33 0 0,34 0 0,-34 0 16,0 66 31,0 0-47,0 0 15</inkml:trace>
  <inkml:trace contextRef="#ctx0" brushRef="#br0" timeOffset="453.9684">17926 13428 0,'0'0'0,"33"0"16,-33 33-16,33 0 0,-33 0 16,0 0-1,33-33 1,0-33-16,-33 0 15,33 0-15,0-33 0,0 32 16,-33-32-16,33 0 0,0 0 16,33 0-16,-33 0 0,0 0 15,-33-1-15,34 1 0,-1 33 16,0 0-16,-33-33 0,33 66 16,-33-33-16,0 0 0,33 33 15,-33-33-15,0 66 31</inkml:trace>
  <inkml:trace contextRef="#ctx0" brushRef="#br0" timeOffset="1494.8967">26061 11642 0,'0'99'16,"34"0"-16,-34-33 0</inkml:trace>
  <inkml:trace contextRef="#ctx0" brushRef="#br0" timeOffset="1765.3956">26161 12072 0,'0'0'0,"33"33"0,-33 0 0,33-33 16,0 0-1,0-33-15,-33 0 0,33 0 16,0-1-16,0-32 0,-33 0 15,33 33-15,0 0 0,-33-33 16,0 33-16,33 0 16,-33 0-16,33 33 15,-33 33 1,0 0-16,0 0 16,0 0-16,0 33 0,0-33 15,34 33-15,-34-33 16,33 0-16,-33 1 0,0-1 15,0 0-15,0 0 0,33 0 16,-33-66 15,0 0-31,0 0 16</inkml:trace>
  <inkml:trace contextRef="#ctx0" brushRef="#br0" timeOffset="2173.3671">26756 11774 0,'0'0'0,"0"66"16,0-33-16,0 33 0,0-33 15</inkml:trace>
  <inkml:trace contextRef="#ctx0" brushRef="#br0" timeOffset="2585.3394">26756 12005 0,'0'34'16,"0"-1"-1,0-66 1,0-1-16,33-32 16,-33 33-16,0 0 15,33 0-15,-33 0 16,0 0-16,33 0 0,-33 0 16,33 33-16,-33-33 15,33 33-15,0 0 16,-33 33-16,34 0 15,-1 33-15,-33-33 16,0 0-16,0 0 0,33-33 16,-33 33-16,0 0 15,33-33 1,-33-33 0,0 0-1,0 0-15,33 0 16,-33-33-16,0 33 0,33 0 15,-33 0-15,0 0 16,33 33-16,0 0 16,-33 33-1,33 0-15,0 0 16,-33 0-16,0 0 16,33 0-16,-33 0 0,33-33 15,-33 33-15,0 0 0</inkml:trace>
  <inkml:trace contextRef="#ctx0" brushRef="#br0" timeOffset="3138.3006">25797 11079 0,'0'0'0,"0"34"16,33-1-16,-33 0 0,33 33 16,-33-33-16,0 33 0,33 0 15,-33 0-15,33-33 0,0 34 16,-33-1-16,33-33 16,-33 0-16,33 33 0,-33-33 15,0 0-15,33-33 0,-33 33 16,0 0-16,34-33 15,-34 33-15,0-66 63</inkml:trace>
  <inkml:trace contextRef="#ctx0" brushRef="#br0" timeOffset="3379.333">26524 11245 0,'0'-33'0,"0"0"16,34 33 46</inkml:trace>
  <inkml:trace contextRef="#ctx0" brushRef="#br0" timeOffset="4821.1844">26095 12865 0,'0'0'0,"0"-33"0,0 0 15,0 0 17,33 33 46,0-33 62,0 33-124,0 33 0,-33 0-1,33-33-15,-33 33 0,0 0 16,33 0-16,-33 1 0,0-1 16,0 0-16,0 0 0,0 0 15,0 0-15,0 0 16,0-66 31,0 0-32,0 0-15,0 0 0,33-33 16,-33 32-16,33 1 0,-33-33 16,33 33-16,-33 0 0,33 0 15,-33 0-15,33 33 16,0 0-1,-33 33-15,0 0 16,33-33-16,-33 33 0,0 0 16,34 0-16,-34 0 0,0 0 15,0 1-15,0-1 0,0 0 16,33 0-16,-33 0 16,0 0-16,0 0 15</inkml:trace>
  <inkml:trace contextRef="#ctx0" brushRef="#br0" timeOffset="5072.1671">26756 12898 0,'33'0'0,"0"0"15,0 34-15,0-34 16,0 0-16,0 0 0,34 0 16,-34 0-16,0 0 0,0 0 15,0 0-15,33 0 0,-33 0 16,-33-34-16</inkml:trace>
  <inkml:trace contextRef="#ctx0" brushRef="#br0" timeOffset="5359.1486">27120 12733 0,'0'33'0,"33"-33"0,-33 33 16,33 0-16,0 0 16,-33 0-16,33-33 0,0 34 15,-33-1-15,33 0 0,0-33 16,-33 33-16,33-33 15,-33 33-15,0 0 16</inkml:trace>
  <inkml:trace contextRef="#ctx0" brushRef="#br0" timeOffset="5857.1595">27715 12634 0,'33'0'16,"0"0"-1,0 0-15,0 33 16,0 0-16,1 0 15,-34 0-15,33-33 16,-33 33-16,0 0 16,0 0-16,-33-33 31,-1 0-15,1 0-16,0 0 15,33-33-15,-33 33 16,0-33-16,0 33 0,33-33 15,-33 33-15,0-33 0,0 0 16,0 33 0,0 33-1,33 0 1,0 0 0,0 0-16,0 0 15,0 0-15,33-33 0,0 0 16,0 0-16,0 0 15,0 0-15,0 0 16,0 0-16,0-33 0,0 33 16</inkml:trace>
  <inkml:trace contextRef="#ctx0" brushRef="#br0" timeOffset="6287.1436">28476 11245 0,'0'0'0,"-33"99"0,0 0 0,-34 34 15,34-34-15,0 0 0,0 0 16,0 33-16,0-32 0,33-1 16,0 0-16,0 0 0,0 1 15,0 32-15,0-33 16,33 0-16,-33 1 0,33-1 15,0-33-15,33 33 0,-32-33 16,32 0-16,-33 1 0,33-1 16,-33-33-16,33 33 0,-33-33 15,33-33-15,-33 33 0,1-33 16,-1 0-16,0-33 16,0 0-16</inkml:trace>
  <inkml:trace contextRef="#ctx0" brushRef="#br0" timeOffset="6691.0576">28873 11675 0,'0'33'16,"0"0"-16,0 0 15,0 0-15,0 0 0,0 0 16,0 33-16,0-33 16,33 0-16,-33 34 0,0-34 15,0 0-15,33 0 16,-33 0-16,0 0 16</inkml:trace>
  <inkml:trace contextRef="#ctx0" brushRef="#br0" timeOffset="6906.0406">29336 12039 0,'0'0'0,"66"0"15,-33 0-15,0 0 0,0 33 16,33-33-16,-33 0 0,0 0 16</inkml:trace>
  <inkml:trace contextRef="#ctx0" brushRef="#br0" timeOffset="7191.0217">29369 11939 0,'0'33'31,"0"0"-31,0 1 16,0-1-16,0 0 15,0 33-15,0-33 0,33 0 16,-33 0-16,33 0 16,-33 0-16,0 0 0,33 0 15,0-33 1</inkml:trace>
  <inkml:trace contextRef="#ctx0" brushRef="#br0" timeOffset="7456.0032">29832 11476 0,'0'33'16,"0"0"-1,33 1-15,-33-1 0,0 0 16,33 33-16,-33-33 0,0 0 16,0 0-16,33 0 0,-33 0 15,33 33-15,-33-33 16,0 0-16,0 1 15</inkml:trace>
  <inkml:trace contextRef="#ctx0" brushRef="#br0" timeOffset="7697.9863">29832 12237 0,'0'0'0,"33"0"47,0 0-47,0 0 16,0 0-16,33 0 0,-33-33 16,0 33-16,34 0 15,-34 0-15,33 0 0,-33 0 16,0 0-16,0 0 0</inkml:trace>
  <inkml:trace contextRef="#ctx0" brushRef="#br0" timeOffset="8357.9408">29865 12700 0,'0'33'0,"0"0"78,0 0-46,33 0-17,-33 0-15,0 0 16,0 1-16,0-1 15,33 0-15,-33 0 0,0 0 16,0 0-16,33 0 16,-33-66 31,0 0-32,0 0-15,0 0 0,0 0 16,33 0-16,-33-1 0,0-32 15,33 33-15,-33 0 0,33 0 16,-33 0-16,33 33 16,0 0-1,1 0 1,-34 33 0,0 0-16,33-33 0,-33 33 15,0 0-15,0 0 16,33 0-16,-33 1 0,0-1 15,33 0 1</inkml:trace>
  <inkml:trace contextRef="#ctx0" brushRef="#br0" timeOffset="8701.9165">30196 11410 0,'0'0'0,"33"33"16,0 33-16,0 1 0,33-1 15,-33 33-15,0 0 16,0 0-16,0 1 0,0-1 16,-33 0-16,33 0 15,0 33-15,-33-32 0,34-34 16,-34 33-16,0 0 0,0-33 16,0 1-16,0-34 0,-34 0 15,34 0-15,-33-33 0,0 0 16,0-33-1</inkml:trace>
  <inkml:trace contextRef="#ctx0" brushRef="#br0" timeOffset="9407.0382">30394 10815 0,'0'0'0,"-33"0"15,33-33-15,0 0 16,0 0 0,33 0-1,0 33 1,-33 33-16,33 0 16,-33 0-1,33 0-15,-33 0 0,0 0 16,0 0-16,0 0 0,33 0 15,-33-66 32,0 0-47,0 0 16,0 0-16,0 0 16,0 0-16,0 0 0,0 0 15,33 0-15,0 33 16,1 0-1,-1 33 1,-33 0-16,33 0 0,-33 0 16,33 0-16,-33 0 0,0 33 15,33-33-15,-33 0 16,0 0-16,33 34 0,-33-34 16</inkml:trace>
  <inkml:trace contextRef="#ctx0" brushRef="#br0" timeOffset="9661.0185">30758 11807 0,'33'0'0,"-33"33"16,33-33-16,0 0 16,0 0-1,0 33-15,0-33 16,0 0-16,0 0 16,0 0-16</inkml:trace>
  <inkml:trace contextRef="#ctx0" brushRef="#br0" timeOffset="9880.003">30857 12138 0,'0'0'0,"33"0"31,0 33-31,0-33 16,0 0-16,0 0 16,0 0-16,1 0 15</inkml:trace>
  <inkml:trace contextRef="#ctx0" brushRef="#br0" timeOffset="10496.983">31518 11972 0,'34'0'16,"-1"0"-1,0 33-15,0-33 16,0 0-16,0 0 16,0 0-16,0-33 15,0 0 1,0 33-16,-33-33 0,33 0 16,-33 0-1,0 0-15,0 0 16,0 0-16,0 0 15,-33 0-15,0 0 16,0 33-16,0 0 16,0 0-16,0 0 15,0 33-15,0 0 16,0 0-16,0 0 16,33 0-16,-34 33 15,34-33-15,0 0 16,0 0-16,0 0 15,0 1-15,0-1 0,0 0 16,34 0-16,-34 0 16,33-33-16,-33 33 0,33 0 15,0-33-15,-33 33 16,33 0-16,0-33 0,0 33 16,0-33-16,0 0 0,0 0 15,0 0-15,0 0 0,34 0 16,-34 0-16,0 0 15,33 0-15,-33 0 16,0 0-16,0-33 0,0 33 16,0-33-16</inkml:trace>
  <inkml:trace contextRef="#ctx0" brushRef="#br0" timeOffset="17657.7995">26822 14387 0,'132'33'0,"1"-33"15,-1 0-15,0 33 16,1-33-16,-1 0 0,0 0 15,0 0-15,1 0 16,-1 0-16,0 0 0,1 0 16,-34 0-16,33 0 0,0 0 15,1 0-15,-34-33 0,33 33 16,1 0-16,-1-33 16,0 33-16,0-33 0,-32 0 15,32 33-15,-33-33 0,33-1 16,1 1-16,-34 33 0,33-33 15,-33-33-15,1 33 16,-1 0-16,0-33 0,0 33 16,1 0-16,-1-33 15,0 32-15,0-32 0,-33 33 16,34-33-16,-34 33 0,33-33 16,-33 0-16,0 33 15,-33-33-15,33-1 0,-32 1 16,-1 0-16,33 0 0,-33 0 15,0-33-15,0 32 0,0 1 16,0 0-16,0-33 0,0 33 16,0 0-16,0-1 15,0 1-15,1 0 0,-34 0 16,33 0-16,0 0 16,-33-33-16,33 32 0,-33 1 15,0-33-15,0 33 0,0 0 16,0-33-16,0 32 15,0 1-15,0-33 0,0 33 16,-33 0-16,0-33 0,0 32 16,-1 1-16,1-33 0,-33 33 15,33 0-15,-33 0 16,33-34-16,-33 34 0,33 0 16,-33 0-16,-1-33 0,34 33 15,-33-1-15,0 1 16,0 0-16,-33-33 0,33 33 15,-1 0-15,-32-1 16,33 1-16,-33 0 0,0 33 16,32-33-16,-32 0 0,0 0 15,0 33-15,-33-1 0,32-32 16,1 33-16,-33 0 16,33 0-16,-34 0 0,34 0 15,-33 0-15,-1 33 0,34-33 16,-33 33-16,0-33 0,-1 33 15,1 0-15,0 0 16,0 0-16,-1 0 0,34 0 16,-33 0-16,-1 0 15,1 0-15,33 0 0,-33 0 16,32 33-16,-32-33 0,33 0 16,0 33-16,-1 0 15,1-33-15,33 33 0,-33 0 16,0 0-16,-1 0 0,34 0 15,-33 0-15,33 34 0,0-34 16,0 0-16,-1 0 0,1 33 16,0-33-16,0 33 15,0-33-15,33 33 0,-33 1 16,0-1-16,32-33 16,-32 33-16,33 0 0,-33 0 15,33 0-15,0 0 0,-33 1 16,33-1-16,-33 33 0,33-33 15,-34 0-15,34 33 16,0 1-16,0-34 0,0 33 16,0 0-16,0-33 0,0 34 15,0-1-15,33 0 0,0 0 16,-33 1-16,33-1 16,0 0-16,0 0 0,0 33 15,0-32-15,0-1 0,0 0 16,0 33-16,0-32 15,0 32-15,33-33 0,0 33 16,0-32-16,0-1 0,0 33 16,0-33-16,33 1 0,0-1 15,1 0-15,-1 0 0,0-33 16,33 34-16,-33-1 16,33-33-16,-32 0 0,32 0 15,0 0-15,-33 1 0,33-1 16,1-33-16,-1 0 0,0 0 15,0 0-15,1 0 0,-1 0 16,0-33-16,-33 33 0,33-33 16,1 0-16,-34 33 15,33-33-15,-33 0 16,33 0-16,-33 0 0,1 0 16,-34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0.29586" units="1/cm"/>
          <inkml:channelProperty channel="Y" name="resolution" value="28.44444" units="1/cm"/>
          <inkml:channelProperty channel="T" name="resolution" value="1" units="1/dev"/>
        </inkml:channelProperties>
      </inkml:inkSource>
      <inkml:timestamp xml:id="ts0" timeString="2020-11-11T09:22:21.35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14850 10815 0,'0'0'0,"0"33"16,33 0-16,0-33 16,0-33-1,0 0-15,0 0 0,0-33 16,0-1-16,33-32 0,-33 33 15,34-33-15,-34 33 0,33 0 16,-33-34-16,0 34 0,0-33 16,0 33-16,33 0 15,-33 33-15,0-33 0,0 32 16,1 1-16,-1 0 0,0 33 16,-33 33-1,0 0-15,0 34 0</inkml:trace>
  <inkml:trace contextRef="#ctx0" brushRef="#br0" timeOffset="701.0018">15511 13957 0,'0'0'0,"33"33"16,-33 0-16,0 33 0,33-33 15,-33 0-15,33 0 0,-33 0 16,33 0 0,1-33-1,-1-33-15,0-33 16,33 0-16,-33 0 16,0 0-16,33 0 0,-33-34 15,33 34-15,-33-33 0,34 0 16,-34 33-16,33-34 0,-33 34 15,0 0-15,0 0 0,0 0 16,0 0-16,0 33 0,0 0 16,-33 0-16,33 33 0</inkml:trace>
  <inkml:trace contextRef="#ctx0" brushRef="#br0" timeOffset="4348.6153">14519 6185 0,'0'0'0,"33"0"0,-33 33 0,33-33 16,0-33-1,0 33 1,-33-33-16,33-1 0,0 1 16,1 0-16,-1-33 15,0 33-15,0 0 0,0-33 0,0 33 16,0 0-16,-33 0 0,33 0 15,0 0-15,-33-1 16,0 1-16,33 33 31,-33 33-15,-33 1-16,33-1 16</inkml:trace>
  <inkml:trace contextRef="#ctx0" brushRef="#br0" timeOffset="4788.6245">14651 6648 0,'0'0'0,"33"0"15,-33 33-15,33-33 32,-33-33-32,34 33 0,-1-33 15,0-34-15,0 34 0,0-33 16,0 0-16,0 0 0,0 0 16,0 0-16,0-1 0,0 1 15,0 33-15,0-33 0,0 33 16,-33 0-16,34 0 0,-34 0 15,33 0-15</inkml:trace>
  <inkml:trace contextRef="#ctx0" brushRef="#br0" timeOffset="18082.7885">4630 10286 0,'0'-33'16,"0"0"-1,0-1-15,0 1 16,0 0-16,-33 0 15,33 0-15,0 0 16,-33 0-16,33 0 0,-33-33 16,0 33-16,0 0 0,0 0 15,0 0-15,0 33 0,-34-34 16,34 34-16,0 0 16,-33 0-16,0 0 0,33 34 15,-33-1-15,0 33 0,0-33 16,-1 33-16,34-33 15,-33 33-15,0 0 0,33 34 16,0-1-16,-33-33 0,66 33 16,-33 33-16,33-32 0,0 32 15,0-33-15,33 0 0,0 34 16,0-34-16,0-33 0,33 33 16,0-33-16,0 1 0,1-1 15,-1-33-15,33 0 0,-33 0 16,33-33-16,0 0 0,34 0 15,-1-33-15,-33 0 0,34 0 16,-1-33-16,-33 32 0,0-32 16,1 0-16,-1 0 15,-33-33-15,0 33 0,0-67 16,-33 34-16,0 0 0,-33-33 16,0-1-16,0 1 0,-33 0 15,0-1-15,-33 1 0,0 0 16,0 33-16,-33-1 0,32 1 15,-32 33-15,0 33 0,-33-33 16,32 66-16,-32 0 0,33 0 16,0 0-16,-1 66 15,1-33-15,0 33 0,33 0 16</inkml:trace>
  <inkml:trace contextRef="#ctx0" brushRef="#br0" timeOffset="18843.7645">3770 14056 0,'0'0'0,"0"165"0,-33-32 0,33-1 15,0 0-15,0 34 0,0-67 16,33 0-16,0 0 0,0 0 16,1-32-16,32-1 0,0 0 15,0-33-15,0 33 0,33-33 16,1-33-16,-1 33 0,0-33 15,0-33-15,33 33 0,-32-33 16,-1-33-16,0 33 0,0-33 16,-32 0-16,32-34 0,-33 1 15,0 0-15,-33 0 0,0-34 16,0 1-16,-33-33 0,0 33 16,0-34-16,0 1 0,-33-1 15,0 1-15,-33 0 0,0-1 16,0 34-16,-34 33 15,34 0-15,-33-1 0,0 34 16,0 0-16,-34 66 0,34 0 16,-33 0-16,33 33 0,-34 0 15,1 33-15,33 34 0,-33-34 16,32 33-16,-32 0 0</inkml:trace>
  <inkml:trace contextRef="#ctx0" brushRef="#br0" timeOffset="22684.9088">16437 6118 0,'0'0'0,"33"0"16,33-33-16,1 33 0,-1 0 16,0-33-16,0 33 0,0 0 15,33 0-15,-32 0 16,-1 0-16,0 0 0,0 0 15,0-33-15,0 33 0,0 0 16,-33 0-16,34 0 0,-34 0 16,33 0-16,-33-33 0,0 33 15,0 0-15,0 0 16,0 0 0,-66 0 46,0 0-46</inkml:trace>
  <inkml:trace contextRef="#ctx0" brushRef="#br0" timeOffset="23278.8191">17661 6515 0,'0'0'0,"-33"0"0,33 33 15,-33-33-15,33-33 16,-33 33 0,33-33-16,0 0 0,-33 0 15,33 0-15,-33 0 0,33-33 16,0 33-16,0-33 0,-34 33 15,34-1-15,0-32 16,0 33-16,-33 0 0,33-33 16,0 33-16,0 0 0,0 0 15,0 0-15,0 0 16,0 0-16,0 0 16,0 66 30,0 0-46</inkml:trace>
  <inkml:trace contextRef="#ctx0" brushRef="#br0" timeOffset="33995.7733">4002 6747 0,'0'0'0,"33"0"0,0 33 15,0-33-15</inkml:trace>
  <inkml:trace contextRef="#ctx0" brushRef="#br0" timeOffset="34213.7602">4134 6780 0,'0'0'0,"33"0"16,0 0-16,0 0 15,33 0-15,-32-33 0,-1 33 16,0 0-16,0 0 0,0 0 16,0 0-16,0 0 0,0-33 15,0 33-15,0 0 16,0 0 0,-66 0 93</inkml:trace>
  <inkml:trace contextRef="#ctx0" brushRef="#br0" timeOffset="34806.7334">4399 7011 0,'33'0'0,"-66"0"0,99 0 0,-33 0 16,0 0-16,0-33 0,0 33 16,0 0-16,0 0 0,0 0 15,0 0-15,0 0 16,-33-33 140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0.29586" units="1/cm"/>
          <inkml:channelProperty channel="Y" name="resolution" value="28.44444" units="1/cm"/>
          <inkml:channelProperty channel="T" name="resolution" value="1" units="1/dev"/>
        </inkml:channelProperties>
      </inkml:inkSource>
      <inkml:timestamp xml:id="ts0" timeString="2020-11-11T09:23:03.76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4862 1621 0,'0'-33'78,"0"66"-62,0 0-1,33 0 1,-33 0-16,33 0 0,-33 33 16,33-33-16,-33 33 0,33 0 15,-33 1-15,33-1 0,0 0 16,-33-33-16,33 33 16,-33-33-16,33 33 0,-33-33 15,33 0-15,-33 0 0,33 1 16,1-1-16,-1-33 31,0 0-31,0-33 16,-33-1-16,33 1 0,0-33 15,0 33-15,-33-33 0,33 33 16,-33-33-16,33 33 0,-33-33 16,0 33-16,0-1 0,33 34 15,-33-33-15,0 0 16,0 66 15,33 0-31,-33 1 16,0-1-16,33 0 15,-33 0-15,33 0 0,-33 0 16,0 0-16,33-33 16,-33 33-16,0 0 15,0-66 32</inkml:trace>
  <inkml:trace contextRef="#ctx0" brushRef="#br0" timeOffset="163.9885">5424 1588 0,'0'0'0,"33"0"62,-33 33-62</inkml:trace>
  <inkml:trace contextRef="#ctx0" brushRef="#br0" timeOffset="834.9994">5887 2315 0,'0'0'0,"0"33"16,33 0-16,-33 0 0,0 0 15,33-33 17,-33-33-32,0 0 15,0 0-15,33 0 0,-33-33 16,33 33-16,-33 0 15,33 0-15,0 0 16,0 33 0,1 0-1,-1 33-15,0 0 16,-33 0-16,0 0 16,33 0-16,-33 0 0,0 0 15,0 0-15,0 0 16,33-33-16,-33 33 0,0-66 31,0 0-15,0 0-16,0 0 15,0-33-15,0 33 0,0 0 16,0 0-16,0 0 16,33 33-16,-33-33 0,33 33 15,-33-33-15,33 33 16,0 33-1,-33 0 1,33-33-16,-33 33 0,33 0 16,0 0-16,-33 0 15,33 0 1,-33 0-16,0 0 0,0 0 16,34-33-16,-34 33 15,0 0-15,-34-33 0</inkml:trace>
  <inkml:trace contextRef="#ctx0" brushRef="#br0" timeOffset="1710.9207">4862 3870 0,'0'-34'31,"0"1"-15,0 0 0,0 0-16,0 0 15,33 0 1,0 0-1,0 33 1,0 0-16,0 0 16,0 0-16,0 0 0,0 0 15,0 33-15,-33 0 16,33 0-16,1 0 0,-34 0 16,0 0-16,33-33 0,-33 34 15,0-1-15,0 0 0,33-33 16,-33 33-1,0-66 1,0 0 0,0 0-1,0-1-15,0 1 0,0-33 16,0 33-16,0 0 0,33 0 16,-33 0-16,0 0 15,33 33 1,0 0-1,-33 33-15,33-33 0,0 33 16,0 0-16,-33 0 16,33 0-16,0 0 15,-33 0-15,33-33 0,-33 33 0,0 1 16,33-1-16,-33 0 16,33-33-1</inkml:trace>
  <inkml:trace contextRef="#ctx0" brushRef="#br0" timeOffset="1946.9389">5821 3737 0,'33'0'0,"0"0"16,0 0-16,0 0 0,0 0 15,0 0-15,33 0 0,-33 0 16,1 0-16,-1-33 0,33 33 16,-33 0-16,0 0 0,0 0 15,0 0-15,0 0 16,0 0-16,0 0 16</inkml:trace>
  <inkml:trace contextRef="#ctx0" brushRef="#br0" timeOffset="2230.9908">6317 3506 0,'0'0'0,"33"33"16,0 0-16,0 0 16,0-33-16,0 33 0,0-33 15,0 33-15,1 0 16,-34 0 0,0 0-16,0 0 15,0 0 1,-34-33-16,34 34 0,-33-34 15,33 33-15</inkml:trace>
  <inkml:trace contextRef="#ctx0" brushRef="#br0" timeOffset="2796.3502">7045 3704 0,'0'0'0,"33"0"15,-33-33 48,33 33-63,-33-33 0,33 33 16,0 0-1,0 0-15,0 0 16,0 0-16,0 0 15,0 33-15,0 0 16,-33 0-16,33-33 16,-33 33-16,0 0 0,0 0 15,0 1-15,-33-34 32,0-34-17,0 34-15,33-33 16,-33 0-16,0 0 0,0 33 15,0-33-15,0 0 0,0 0 16,0 33-16,33-33 0,-33 33 16,-1-33-16,1 33 0,0 0 15,33 33 1,-33-33-16,33 33 0,-33-33 16,33 33-16,0 0 0,0 0 15,0 0-15,0 0 0,0 0 16,33 1-16,0-1 15,0-33 1,0 0-16,1 0 16,-1 0-16,0-33 0,0 33 15,0-34-15,-33 1 0,33 33 16,0-33-16</inkml:trace>
  <inkml:trace contextRef="#ctx0" brushRef="#br0" timeOffset="4075.2263">8367 1819 0,'0'-33'0,"0"66"62,0 0-46,-33 0-16,0 33 0,0 0 15,0 34-15,33-34 0,-33 33 16,33 0-16,0 0 0,0-32 16,0 32-16,0 0 0,0-33 15,33 0-15,0 34 0,0-34 16,0 0-16,0 0 0,1-33 15,-1 33-15,33 0 0,-33-33 16,0 1-16,0 32 16,33-33-16,-33-33 0,0 33 15,0-33-15,0 33 0,0-33 16,1 0-16,-1 0 16,-33-33-16,0 0 0,0 0 15,0 0-15</inkml:trace>
  <inkml:trace contextRef="#ctx0" brushRef="#br0" timeOffset="4376.2241">8897 2117 0,'33'0'47,"-33"33"-47,0 0 15,33 0-15,-33 0 0,33 33 16,-33-33-16,0 33 0,33-33 16,-33 34-16,33-34 0,-33 0 15,33 0-15,-33 0 16,0 0-16,0 0 0,33-33 15,-33 33-15,33-33 16</inkml:trace>
  <inkml:trace contextRef="#ctx0" brushRef="#br0" timeOffset="4587.1808">9525 2447 0,'33'0'16,"0"0"-16,0 0 15,0 0-15,0 0 0,0 0 16,1 0-16,-1 0 0,33 0 16,-33 0-16,33 0 0,0 0 15,-33 0-15,0 0 0,0-33 16</inkml:trace>
  <inkml:trace contextRef="#ctx0" brushRef="#br0" timeOffset="4825.2262">9922 2480 0,'0'0'16,"33"67"-16,-33-34 0,33 0 16,-33 33-16,33-33 0,-33 0 15</inkml:trace>
  <inkml:trace contextRef="#ctx0" brushRef="#br0" timeOffset="5007.1532">11013 1819 0,'0'-33'16</inkml:trace>
  <inkml:trace contextRef="#ctx0" brushRef="#br0" timeOffset="5112.1442">11013 1819 0,'0'0'0,"0"33"15,33-33-15,-33 33 0,0 0 16,33 0-16,-33 0 0,0 0 16,33 1-16,-33 32 0,0-33 15,34 0-15,-34 0 16,0 0-16,33 0 0,-33 0 15,0 0-15,0 0 0</inkml:trace>
  <inkml:trace contextRef="#ctx0" brushRef="#br0" timeOffset="5397.1249">10782 2580 0,'0'0'0,"-33"0"15,33 33-15,0 0 32,33-33-32,0 0 15,0 0-15,0 0 0,33 0 16,0 0-16,0 0 0,-33 0 16,34 0-16,-1-33 0,0 33 15,0 0-15,-33 0 0,33-33 16,-33 33-16,34 0 15,-34 0-15,0 0 0,0 0 16,0 0-16,0 0 16,-33 33-16</inkml:trace>
  <inkml:trace contextRef="#ctx0" brushRef="#br0" timeOffset="6315.0757">11112 3407 0,'0'-34'16,"-33"1"0,33 0-16,0 0 15,0 0 1,33 0-16,-33 0 15,34 33 1,-1 0-16,0 0 16,0 33-1,0 0-15,-33 0 16,33-33-16,-33 33 0,0 0 16,33 0-16,-33 1 0,0-1 15,0 0-15,33-33 16,-33-33 31,33 0-47,-33-1 0,0-32 15,0 33-15,33 0 0,-33 0 16,33 0-16,-33 0 0,33 0 16,-33 0-16,33 33 15,1 33 1,-1 0-1,0 0-15,-33 0 16,33 0-16,-33 0 0,33 0 16,-33 0-16,33 0 0,-33 1 15,33-1-15,0-33 0,-33 33 16,33-33 0</inkml:trace>
  <inkml:trace contextRef="#ctx0" brushRef="#br0" timeOffset="6676.0362">11542 1720 0,'0'0'0,"0"-33"0,0 0 16,67 66 15,-34 0-15,33 0-16,0 0 0,-33 33 15,33-33-15,0 66 0,0-32 16,1 32-16,-1 0 16,-33 0-16,33 0 0,-33 1 15,33-1-15,-33 0 0,0 0 16,0 0-16,-33-32 0,33 32 15,-33 0-15,0-33 0,0 0 16,0 1-16,-33-1 0,0-33 16,33 33-16,-66-33 0,33 0 15,0-33-15,0 0 0,0 0 16,-33 0-16</inkml:trace>
  <inkml:trace contextRef="#ctx0" brushRef="#br0" timeOffset="7184.0015">12171 1885 0,'0'0'0,"0"-33"16,0 0-16,0 0 0,0 0 15,0 0-15,0 0 16,33 0 0,0 33-16,0 0 15,0 0 1,0 0-16,0 33 0,0 0 16,0 0-16,-33 0 15,33 0-15,-33 0 0,0 0 16,0 0-16,0 0 15,0-66 32,0 0-31,0 0-16,0 0 0,0 0 16,0 0-16,0 0 0,0 0 15,0 0 1,34 33-16,-1 0 15,0 0 1,-33 33-16,33-33 0,0 33 16,0 0-16,0 0 15,-33 0-15,33 0 16,-33 0-16,0 0 16</inkml:trace>
  <inkml:trace contextRef="#ctx0" brushRef="#br0" timeOffset="7563.9774">13428 2480 0,'0'34'15,"33"-34"1,0 0-16,0 0 16,0 0-1,0 0-15,33 0 0,-33-34 16,0 34-16,33 0 16,-33 0-16,1 0 0</inkml:trace>
  <inkml:trace contextRef="#ctx0" brushRef="#br0" timeOffset="7779.9606">13461 2778 0,'33'0'16,"0"0"-1,0 0-15,0 0 0,0 0 16,0 0-16,33 0 16,-33 0-16,0 0 0,0 0 15</inkml:trace>
  <inkml:trace contextRef="#ctx0" brushRef="#br0" timeOffset="7914.9516">14321 2414 0</inkml:trace>
  <inkml:trace contextRef="#ctx0" brushRef="#br0" timeOffset="8354.9212">14354 2480 0,'33'34'0,"0"-34"16,-33 33-16,33-33 0,0 0 15,0 33-15,0-33 0,0 0 16,0 0-16,0 0 0,0 0 16,0-33-16,1 33 15,-1-33-15,0-1 0,0 1 16,0 0-16,-33 0 16,33 0-16,-33 0 0,0 0 15,0 0-15,0 0 16,-33 0-16,0 0 15,0 33-15,0 0 16,0 0-16,-1 0 0,1 0 16,0 0-16,-33 0 0,33 33 15,-33 0-15,33 0 0,0 0 16,-33 0-16,33 0 16,33 0-16,-33 0 0,33 0 15,-34 34-15,34-34 0,0 0 16,0 0-16,34 33 0,-1-33 15,-33 0-15,33 0 0,0 0 16,0 0-16,0 0 0,0-33 16,0 33-16,0-33 0,0 33 15,0-33-15,0 0 0,33 0 16,-32 0-16,-1 0 0,0 0 16,33 0-16,-33-33 0,0 33 15,33 0-15,-33-33 0,0 33 16,0-33-16,0 33 15</inkml:trace>
  <inkml:trace contextRef="#ctx0" brushRef="#br0" timeOffset="35791.3735">8632 6019 0,'0'-33'0,"-33"33"15,33 33 63,0 0-78,0 0 0,33 34 16,-33-34-16,33 33 0,-33-33 16,0 33-16,0 0 0,0 0 15,33-33-15,-33 34 16,0-1-16,33-33 16,-33 0-16,0 0 0,0 0 15,33 0-15,-33 0 0,0 0 16,0 0-1,0-66 32,0 0-31</inkml:trace>
  <inkml:trace contextRef="#ctx0" brushRef="#br0" timeOffset="36483.3516">8930 5887 0,'0'0'16,"66"0"-16,-33 33 0,0 0 0,0 0 16,0 66-16,-33-66 15,0 1-15,0 32 16,-33-33-16,0 0 0,0 33 15,0-33-15,0 0 0,0 0 16,0-33-16,33 33 0,-33-33 16,-1 0-16,1 0 15,66 0 17,-33-33-32,34 33 15,-1-33-15,0 33 0,0-33 16,0 33-16,0 0 0,33 0 15,-33 0-15,0 0 0,0 0 16,33 0-16,-33 0 0,1 33 16,-1-33-16,0 33 0,0 0 15,0 0-15,0 0 16,-33 1-16,0-1 16,0 0-16,0 0 0,0 0 15,-33 0-15,33 0 0,-33 0 16,0-33-16,0 33 0,-34-33 15,34 33-15,0-33 16,-33 33-16,33-33 0,0 0 16,0 0-16,0 0 15,0 0-15,0 0 0,0 0 16,0 0-16,0 0 0,-1-33 16,34 0-1,0 0-15,0 0 16,0 0-16,0 0 15</inkml:trace>
  <inkml:trace contextRef="#ctx0" brushRef="#br0" timeOffset="36794.3105">9823 6482 0,'0'0'0,"33"33"0,-33 0 0,0 34 15,33-34-15,-33 33 16,0-33-16,0 0 0,33 0 15,-33 0-15,0 0 16,33-33-16,-33 33 31,0-66-31</inkml:trace>
  <inkml:trace contextRef="#ctx0" brushRef="#br0" timeOffset="36971.324">9823 6118 0,'0'0'0,"0"-33"16,-33 33 15</inkml:trace>
  <inkml:trace contextRef="#ctx0" brushRef="#br0" timeOffset="37451.4274">8963 5887 0,'0'-33'16</inkml:trace>
  <inkml:trace contextRef="#ctx0" brushRef="#br0" timeOffset="37563.4458">8566 5887 0,'0'0'0,"-33"33"16,0-33-16,0 33 16,0 0-16,33 0 0</inkml:trace>
  <inkml:trace contextRef="#ctx0" brushRef="#br0" timeOffset="38420.7895">10286 6780 0,'0'-33'47,"0"0"-31,0 0-1,0 0-15,0 0 0,0 0 16,0-1-16,0 1 16,33 0-16,0 33 15,0 0-15,0 0 16,0 0-16,0 0 0,0 0 15,0 33-15,0-33 0,0 33 16,0 1-16,-33 32 0,34-33 16,-1 0-16,-33 0 0,0 0 15,0 0-15,0 0 16,33-33-16,-33 33 16,0-66 15,0 0-16,0 0-15,0 0 0,0-33 16,0 33-16,0 0 0,33-34 16,-33 34-16,33 0 0,-33 0 15,33 33-15,-33-33 0,33 33 16,0 0-16,0 0 16,0 33-16,0 0 15,0 0-15,0 0 16,-33 1-16,33-34 15,-33 33-15,34 0 0,-34 0 16,0 0-16,0 0 0,0 0 16,0 0-1,33-33-15</inkml:trace>
  <inkml:trace contextRef="#ctx0" brushRef="#br0" timeOffset="38775.7072">11410 6780 0,'0'0'0,"33"33"0,0-33 0,0 33 16,0-33-16,1 0 16,-1 0-16,0 0 0,0 0 15,0-33-15,0 0 16,-33 0 0,0 0-16,0 0 0,-33 0 15,0 0-15,0 0 0,0-1 16,0 1-16,-1 0 0,1 33 15,0 0-15,0 0 0,0 0 16,33 33 15</inkml:trace>
  <inkml:trace contextRef="#ctx0" brushRef="#br0" timeOffset="40214.6042">11840 6548 0,'0'34'16,"0"-1"-16,33 0 15,-33 0-15,33 0 0,-33 0 16,33 0-16,-33 0 15,33-33-15,-33 33 16,33-33-16,1 0 16,-1-33-1,0 0-15,-33 0 16,33 0-16,0 0 0,-33 0 16,33 0-16,-33 0 15,0-1-15,0 1 0,33 33 16,-33-33-16,33 33 15,-33 33 1,33 0-16,-33 1 16,33-1-16,-33 0 0,33 0 15,-33 0 1,33 0 0,0-33 15,0-33-31,-33 0 15,34 0-15,-34 0 16,33 0-16,0-1 16,-33 1-1,33 33 1,-33 33 0,33 1-16,-33-1 15,33 0-15,-33 0 0,33-33 16,-33 33-16,33 0 15,0-33-15,0 0 16,0 0 0,0 0-16,0 0 15,1-33-15,-1 33 0,-33-33 16,33 0-16,-33 0 0,33 0 16,-33-1-16,0 1 15,0 0-15,33 33 16,-33 33-1,33-33 1,-33 33-16,0 1 16,33-1-16,0 0 0,0 0 15,0 0 1,33 0-16,-33-33 0,34 33 16,-34-33-16,33 0 0,0 0 15,0 0-15,-33 0 0,33 0 16,-33-33-16,0 33 0,0-33 15,1 0-15,-1 0 0,-33 0 16,0 0-16,-33-1 16,33 1-16,-34 0 0,1 0 15,0 33-15,-33 0 0,33 0 16,0 0-16,0 33 16,0-33-16,33 33 0,-33 0 15,33 1-15,0-1 0,0 0 16,0 0-16,0 0 15,33 0 1,0-33-16,0 0 16,0 0-16,0-33 15,-33 0-15,33 33 0,0-33 16,-33 0-16,33 0 0,-33-1 16,33 34-16,-33-33 0,0 0 15,34 33 1,-1 33-1,-33 0 1,0 1-16,33-34 16,-33 33-16,0 0 0,33 0 15,-33 0-15,33 0 0,0 0 16,0-33-16,0 0 16,0 0-1,0-33-15,0 0 16,0-33-16,-33 33 15,33-34-15,1 1 0,-34 0 16,0 0-16,33 0 0,-33-33 16,0 32-16,-33-32 15,33 33-15,0 0 0,-34 0 16,1 0-16,33 33 0,-33 0 16,33-1-16,0 1 0,-33 33 15,0 33 1,33 1-16,0 32 0,0-33 15,0 33-15,0 0 0,0 0 16,0 0-16,0 0 0,33 1 16,-33-1-16,33-33 0,0 33 15,-33-33-15,33 0 0,1 0 16,-34 0-16,33 0 16,0-33-16</inkml:trace>
  <inkml:trace contextRef="#ctx0" brushRef="#br0" timeOffset="40415.5909">13064 5854 0,'0'0'0,"-33"0"0,0 0 0,0 0 15</inkml:trace>
  <inkml:trace contextRef="#ctx0" brushRef="#br0" timeOffset="40802.8092">16206 5589 0,'0'0'0,"-33"-33"0,33 66 31,0 0-31</inkml:trace>
  <inkml:trace contextRef="#ctx0" brushRef="#br0" timeOffset="40920.7967">16173 5655 0,'0'0'0,"33"34"0,-33 32 15,0 0-15,33-33 0,-33 33 16,33 0-16,-33 0 15,0-33-15,33 34 0,-33-34 16,0 0-16,33 0 0,-33 0 16,0 0-16,-33-33 31</inkml:trace>
  <inkml:trace contextRef="#ctx0" brushRef="#br0" timeOffset="41510.7554">15610 5821 0,'33'0'15,"1"0"-15,32 0 0,-33 0 16,66 0-16,-33 0 0,0 0 15,0 0-15,1 0 0,-34 0 16,33 0-16,-33-33 0,33 33 16,-33 0-16,0 0 0,-33-33 15,33 33-15,0 0 16,0 33 31,-33 0-47,0 0 15,0 33-15,0-33 0,33 33 16,-33 0-16,34-33 0,-34 34 16,33-34-16,-33 33 0,0-33 15,0 0-15,33 0 0,-33 0 16,33-33 0,0-33-1,-33 0 1,0 0-16,33 0 15,-33 0-15,33-33 0,-33 33 16,33-1-16,-33 1 0,33 0 16,-33 0-16,33 33 15,0 0-15,-33 33 16,33-33-16,0 33 16,-33 0-16,33 1 0,1-1 15,-34 0-15,33 0 0,0 0 16,-33 0-16,33 0 15,0 0-15,-33 0 16,33-33 0</inkml:trace>
  <inkml:trace contextRef="#ctx0" brushRef="#br0" timeOffset="41926.7523">17363 6284 0,'33'0'0,"0"0"16,0 0 0,1 0-16,-1 0 15,0-33-15,0 33 0,0-33 16,0 0-1,-33 0-15,0-1 16,-33 1-16,0 0 16,0 33-16,-33 0 15,32 0-15,1 33 16,0-33-16,0 33 0,33 1 16,-33-1-16,0 0 0,33 0 15,0 0-15,0 0 0,0 0 16,0 0-16,0 0 15,33 0-15,0 0 0,-33 0 16,33 0-16,0 1 0,34-34 16,-34 0-16,0 0 15,33 0-15,0 0 0,-33 0 16,33 0-16,0 0 0</inkml:trace>
  <inkml:trace contextRef="#ctx0" brushRef="#br0" timeOffset="42196.7085">18256 6515 0,'0'0'0,"0"-33"16,0-33-16,0 33 0,0 0 15</inkml:trace>
  <inkml:trace contextRef="#ctx0" brushRef="#br0" timeOffset="43438.622">18256 6317 0,'0'-33'0,"0"0"16,0 0-16,0 0 0,0 0 15,0-1-15,0 1 16,33 33-16,0 0 0,0 0 16,1 0-16,-1 0 15,0 0-15,0 33 0,0-33 16,0 34-16,33-34 0,-33 33 16,-33 0-16,33 0 0,0-33 15,0 33-15,-33 0 0,0 0 16,0 0-1,-33-33 1,0 0-16,0 0 16,0-33-1,33 0-15,0 0 16,33 0-16,-33 0 16,33 0-16,-33 0 0,33 33 15,0-34-15,0 1 16,34 33-16,-34-33 0,0 33 15,0 0-15,0 0 0,0 0 16,0 0-16,0 0 16,0 0-16,0 0 0,0 33 15,0 0-15,0-33 16,1 34-16,-1-34 16,0 0-16,0 0 15,0 0 1,-33-34-1,0 1 1,0 0 0,0 0-16,-33 33 15,33-33-15,-33 33 0,0 0 16,0 0-16,-1 33 16,1 0-16,0 0 15,33 0-15,0 1 16,-33-1-16,33 0 0,0 0 15,0 0-15,33 0 16,0 0-16,0 0 16,1-33-16,-1 0 15,0 0-15,0 0 16,0 0-16,0 0 0,0-33 16,0 33-16,0-33 0,-33 0 15,33 33-15,0-33 0,0 0 16,-33 0-16,33 0 15,0-1-15,1 34 16,-1 0 0,0 0-16,0 0 15,-33 34-15,33-1 0,0 0 16,0 0 0,-33 0-16,33-33 15,-33 33-15,33-33 0,-33 33 16,33-33-1,-33-33 1,0 0 0,0 0-1,33 33-15,-33-33 0,33 0 16,-33 0-16,0-1 0,33 1 16,0 33-1,1 0 1,-1 0-1,-33 33-15,33 1 16,-33-1-16,33 0 16,-33 0-1,33-33 17,0-33-17,-33 0 1,33 0-16,-33-1 15,33 1-15,-33 0 16,33 0-16,-33 0 16,33 33-1,0 0 1,-33 33 0,33 0-16,-33 0 15,0 0-15,33-33 0,-33 34 16,0-1-16,34-33 15,-34 33-15,33-33 16,-33 33-16,33-33 16,0 0-16,0-33 31,-33 0-31,0 0 16</inkml:trace>
  <inkml:trace contextRef="#ctx0" brushRef="#br0" timeOffset="44314.5963">18058 6251 0,'0'-33'16,"-33"66"124,0 0-140,33 0 16,0 0-16,0 0 16,0 0-16,0 0 15,0 0-15,0 0 16,33 0-16,-33 1 15,33-34 1,-33 33-16,33-33 0,0 0 31,0 0-31,0 0 16,0 0 0,-33-33-16,33-1 0,-33 1 15,0 0 1,0 0-16,0 0 0,0 0 15,-33 0-15,33 0 16,0 0-16,-33 33 0,0-33 16,33 0-16,-33 33 0,0-33 15,0 33-15,0 0 16,0 0-16,0 0 0,0 33 16,-1-33-16</inkml:trace>
  <inkml:trace contextRef="#ctx0" brushRef="#br0" timeOffset="44915.5673">21464 6152 0,'0'-34'0,"0"1"31,33 33-15,-33-33-16,33 33 0,1 0 15,-1 0-15,0 0 16,0 0-16,0 0 0,0 0 16,0 0-16,0 0 15,0 0 1,-33 33-16,0 0 0,0 1 16,0-1-16,-33-33 15,33 33-15,0 0 0,-33-33 16,33 33-16,-33 0 15,33 0 1,0 0 0,0 0-16,0 0 15,0 0 1</inkml:trace>
  <inkml:trace contextRef="#ctx0" brushRef="#br0" timeOffset="45083.5685">21762 6681 0,'0'33'0,"33"-33"47,-33-33-16,-33 0-31,0 33 0</inkml:trace>
  <inkml:trace contextRef="#ctx0" brushRef="#br0" timeOffset="50004.6279">9459 8136 0,'-33'0'78,"0"0"-78,0 33 15,0 0-15,-1-33 0,-32 33 0,33 0 16,0 0-16,0 33 0,0-32 16,0 32-16,0-33 0,0 33 15,0 0-15,33 0 16,-33-33-16,33 33 15,0 1-15,0-34 0,0 33 16,0 0-16,0-33 0,33 33 16,0-33-16,-33 33 0,33-33 15,0 0-15,-33 1 0,33-1 16,0 0-16,0 0 0,-33 0 16,33-33-16,0 33 0,0-33 15,-33 33-15,33-33 0,1 0 16,-1 0-16,0 0 0,0 0 15,0 0-15,0 0 16,0 0-16</inkml:trace>
  <inkml:trace contextRef="#ctx0" brushRef="#br0" timeOffset="50651.6033">10120 9062 0,'0'-33'0,"0"0"16,0 0-16,-33 0 15,0 0-15,0 33 16,33-33-16,-33 33 16,0 0-16,0 0 0,0 0 15,0 0-15,0 0 0,0 33 16,0 0-16,-1-33 0,34 33 16,-33 0-16,33 0 0,-33 0 15,33 0-15,0 0 0,0 0 16,0 0-16,0 33 15,0-33-15,0 1 0,33-34 16,0 33-16,1 0 16,-1-33-16,0 0 0,0 0 15,33 0-15,-33 0 0,0-33 16,0 33-16,0-33 16,0-1-16,0 34 0,-33-33 15,33 0-15,0 0 0,-33-33 16,0 33-16,0 0 0,0 0 15,0 0-15,0 0 16,0 66 15,34 0-15,-34 0-16,0 0 16,33-33-16,-33 33 15,33 33-15,-33-33 0,33 0 16,-33 0-16,33 1 0,-33-1 15,33-33-15,-33 33 0,33 0 16,0 0-16,0-33 16,0 0-16,0 0 15</inkml:trace>
  <inkml:trace contextRef="#ctx0" brushRef="#br0" timeOffset="50879.5677">10947 9029 0,'0'33'0,"33"-33"15,0 0 1,0 0 0,0 0-16,0 0 0,1 0 15,32 0-15,-33 0 0,0 0 16,0 0-16,33 0 15,-33 0-15,0 0 0,0 0 16,0 0-16</inkml:trace>
  <inkml:trace contextRef="#ctx0" brushRef="#br0" timeOffset="51176.5475">11245 8764 0,'0'-33'0,"-33"33"16,33 33 15,0 0-15,0 0-16,0 1 0,0-1 15,0 0-15,33 0 16,-33 33-16,33-33 0,-33 33 15,33-33-15,-33 0 0,0 33 16,0-33-16,33-33 0,-33 34 16,33-1-16,-33 0 0,33 0 15,0-33 1,0 0-16</inkml:trace>
  <inkml:trace contextRef="#ctx0" brushRef="#br0" timeOffset="51699.5242">12005 8467 0,'0'0'0,"0"-33"0,0 0 16,0 66-1,0 0 1,0 0-16,0 0 15,0 33-15,34 0 0,-34-33 16,33 33-16,-33 0 0,0 1 16,0-1-16,0 0 0,0-33 15,0 0-15,33 0 16,-33 0-16,0 0 0,0 0 16,33-33-1,-33-33-15,33 0 16,-33 0-16,33 0 0,-33 0 15,33 0-15,0 0 0,0 0 16,0 0-16,0 33 16,0 0-16,0 0 15,0 0-15,1 0 16,-1 0-16,-33 33 16,33-33-16,0 33 0,-33 0 15,33 0-15,-33 0 16,0 0-16,0 0 15,-33 0-15,0 0 16,0 0-16,0-33 0,-1 33 16,1-33-16,0 0 0,0 0 15,0 0-15,0-33 16,0 33-16,33-33 16,-33 0-16,33 0 15,0 0-15</inkml:trace>
  <inkml:trace contextRef="#ctx0" brushRef="#br0" timeOffset="52049.4865">12568 8235 0,'0'0'0,"0"-33"16,33 33 15,0 33-31,-33 0 16,33-33-16,0 33 0,0 0 15,0 0-15,0 34 0,0-34 16,0 33-16,0 0 0,1 0 16,-1 0-16,0 0 0,-33 1 15,33-1-15,0 0 0,-33 0 16,33 0-16,0-33 0,-33 33 15,0 0-15,0-32 16,0 32-16,0-33 0,-33 0 16,33 0-16,0 0 0,-33 0 15,0 0-15,0-66 16</inkml:trace>
  <inkml:trace contextRef="#ctx0" brushRef="#br0" timeOffset="52728.4648">13229 8004 0,'33'-33'16,"-33"0"-16,0-1 15,33 1-15,0 33 16,0 0 0,1 0-16,-1 0 15,0 0-15,-33 33 16,33-33-16,-33 34 15,33-1-15,-33 0 16,33 0-16,-33 0 0,0 0 16,0 0-16,0 0 15,33-33-15,-33-33 47,0 0-31,0 0-16,0 0 15,0 0-15,0 0 0,0 0 16,0-1-16,33 34 0,-33-33 16,33 0-1,0 33 1,0 0-16,-33 33 16,33-33-16,-33 33 0,33-33 15,-33 34-15,33-1 16,1 0-16,-34 0 15,0 0-15,0 0 16,0 0-16,33-33 0,-33 33 16,0 0-1</inkml:trace>
  <inkml:trace contextRef="#ctx0" brushRef="#br0" timeOffset="56950.703">14651 9029 0,'0'33'15,"33"-33"48,0 0-47,1 0-16,-1 0 0,0 0 15,33 0-15,-33 0 0,0 0 16,33 0-16,-33 0 15,0 0-15,0 0 0,0 0 16,0 33-16,1-33 16,-1 0-16,-66 0 62</inkml:trace>
  <inkml:trace contextRef="#ctx0" brushRef="#br0" timeOffset="57306.6276">14684 9426 0,'33'0'31,"1"0"-15,-1 0-16,0 0 16,0 0-16,33 0 0,-33 0 15,0 0-15,0 0 16,0 0-16,0 0 0,0 0 15,0 0-15,0 0 0,1 0 16,-1 0-16,0 0 16,0 0 31</inkml:trace>
  <inkml:trace contextRef="#ctx0" brushRef="#br0" timeOffset="58231.5626">17198 8268 0,'0'0'0,"-33"0"31,0 0-16,0 0-15,0 0 0,-34 33 16,34 0-16,-33-33 0,33 33 16,-33-33-16,33 34 0,-33-1 15,33-33-15,-33 33 0,33-33 16,-1 33-16,1 0 16,0-33-16,0 33 0,33 0 15,-33-33-15,33 33 0,0 0 16,0 0-16,33-33 15,-33 33 1,33-33-16,0 0 0,0 0 16,34 0-16,-34 0 0,33 0 15,0 0-15,-33 0 0,33 0 16,-33 0-16,33 0 0,-33 0 16,1 0-16,32 0 0,-33 0 15,0 0-15,0 0 0,0 0 16,-33 33-16,33-33 15,-33 33-15,0 0 32,0 1-32,-33-34 0,0 33 15,0-33-15,0 33 0,0-33 16,0 0-16,0 33 0,-1 0 16,1-33-16,-33 33 0,33-33 15,-33 33-15,33-33 0,-33 33 16,33 0-16,0-33 15,0 33-15,0 0 0,-1-33 16,1 33-16,0-33 16,33 33-1,33 0 1,0-33-16,1 0 16,32 0-16,-33 0 0,33 0 15,0 0-15,33 0 0,-33 0 16,1 0-16,32 0 0,-33 0 15,0 0-15,33 0 0,-33 0 16,1 0-16,32 0 16,-33 0-16,0 0 0,0-33 15,-33 33-15,33 0 0,-32 0 16,-1 0-16,0 0 16,0 0-16,-66 0 31,0 0-31,-34 33 15</inkml:trace>
  <inkml:trace contextRef="#ctx0" brushRef="#br0" timeOffset="58627.5352">16636 9922 0,'-33'0'16,"33"33"15,0 0-16,33-33 1,-33 33-16,0 0 0,33 0 0,-33 0 16,0 0-16,0 0 15,33 1-15,-33-1 0,0 0 16,0 0 0,33-33-16,0-33 46,-33 0-30</inkml:trace>
  <inkml:trace contextRef="#ctx0" brushRef="#br0" timeOffset="59062.5063">16966 9823 0,'0'33'16,"-33"0"-16,33 0 16,-33 0-1,0 0-15,33 0 0,-33 0 16,0 0-16,33 0 16,-33-33-16,33 33 31,0-66 0,33 33-31,0 0 16,0 0-1,0 0 1,0 0 0,0 0-16,-33 33 15,33-33-15,-33 33 0,34-33 16,-34 34-16,33-1 0,0-33 15,-33 33-15,33-33 16,-33 33-16,33-33 47,-33-33-31</inkml:trace>
  <inkml:trace contextRef="#ctx0" brushRef="#br0" timeOffset="59276.5509">17396 9955 0,'33'0'15,"0"0"-15,1 0 16,-1 0-1,0 0-15,0-33 16,0 33-16,0 0 16</inkml:trace>
  <inkml:trace contextRef="#ctx0" brushRef="#br0" timeOffset="59518.4745">17462 10186 0,'0'34'16,"34"-34"0,-1 0-1,0 0 1,0 0-16,0 0 15,0-34-15,0 34 16,0 0-16,0 0 16</inkml:trace>
  <inkml:trace contextRef="#ctx0" brushRef="#br0" timeOffset="59953.4445">18124 9889 0,'0'0'0,"0"33"62,-33-33-62,33 33 16,-33 0-16,33 0 15,0 0-15,0 0 16,0 0 0,0 0-16,33-33 15,0 33-15,0-33 16,0 0-16,0 0 16,0 0-1,0 0-15,-33-33 16,33 33-16,-33-33 15,33 0-15,-33 0 16,0 0-16,0 0 0,0 0 16,0 0-16,-33 33 15,33-33-15,-33 33 0,33-33 16,-33 33-16,0 0 16,0 0-16,0-33 0,-33 33 15,33 0-15</inkml:trace>
  <inkml:trace contextRef="#ctx0" brushRef="#br0" timeOffset="60888.3798">16603 7739 0,'0'-33'16,"0"66"31,33 0-32,-33 0-15,0 0 16,33 0-16,-33 0 16,0 1-1,0-1 1,33-33-16,-33-33 47,0-1-32,33 1 1,-33 0-16,33 0 16,-33 0-16,0 0 15,33 0-15,-33 0 16,33 33-16,-33-33 0,33 33 15,0 0 1,0 0 0,0 33-16,0 0 15,-33 0 1,34 0-16,-1 0 16,-33 0-16,0 0 15,33-33-15,-33 33 16,0 1-1,33-34 1</inkml:trace>
  <inkml:trace contextRef="#ctx0" brushRef="#br0" timeOffset="62584.2633">19447 7971 0,'-33'0'16,"33"-33"0,0-1-1,0 1 1,0 0 15,33 33-31,-33-33 0,33 0 16,0 33-16,-33-33 15,33 33-15,0 0 16,0 0-16,0 33 16,0 0-1,-33 0-15,33-33 16,-33 33-16,0 0 15,0 1 1,34-34-16,-34 33 0,0-66 78,0-1-78,0 1 16,0 0-1,0 0-15,0 0 0,33 0 16,-33 0-16,0 0 0,33 0 16,0 0-16,-33 0 15,33 33-15,0 0 16,0 0-16,0 0 16,-33 33-1,33 0-15,-33 0 0,33 0 16,-33 0-16,0 0 15,0 0-15,0 0 0,33-33 16,-33 33-16,0 0 16,0 1-16,33-1 15,-33 0 1,0 0 0,33 0-16</inkml:trace>
  <inkml:trace contextRef="#ctx0" brushRef="#br0" timeOffset="63024.2927">19844 8963 0,'0'33'47,"0"0"-47,0 0 15,0 0-15,0 0 0,0 0 16,0 33-16,0-33 0,0 0 16,0 1-16,0 32 0,0-33 15,0 0-15,0 0 16,0 0-1,33-66 17,0 0-32,-33 0 15</inkml:trace>
  <inkml:trace contextRef="#ctx0" brushRef="#br0" timeOffset="63445.2037">20241 9029 0,'0'0'0,"-33"33"15,-1 0 1,1 0-16,0 0 0,0 0 0,0 0 16,0 0-16,0 0 15,0-33-15,33 34 16,-33-34-16,66 0 47,0 0-32,0 0-15,0 0 16,0 0-16,0 0 16,0 0-16,0 33 0,1 0 15,-1-33-15,0 33 16,0 0-1,0-33-15,-33 33 0,33-33 16,0 33-16,0 0 16,0 0-1,-33-66 17,0 0-32</inkml:trace>
  <inkml:trace contextRef="#ctx0" brushRef="#br0" timeOffset="63863.1749">20704 7706 0,'0'0'0,"33"33"16,-33 33-16,33-33 0,0 33 15,0 1-15,0 32 0,0 0 16,0 0-16,0 0 0,-33 1 16,33 32-16,0-33 0,0 0 15,-33 1-15,34-1 16,-34 0-16,0-33 0,0 0 16,0 0-16,0 1 0,0-1 15,0 0-15,-34-33 0,1 33 16,0-33-16,0 0 0,-33 0 15,33 0-15</inkml:trace>
  <inkml:trace contextRef="#ctx0" brushRef="#br0" timeOffset="64567.1259">18918 7838 0,'0'0'0,"0"66"0,-33 1 16,0-1-16,33 33 0,-34-33 16,34 33-16,0-33 15,0 34-15,0-1 0,0 0 16,0-33-16,0 0 15,0 34-15,34-34 0,-1 0 16,0 0-16,0 0 0,0-33 16,0 33-16,0 1 0,0-34 15,0 33-15,0-33 0,0 33 16,0-33-16,34 0 0,-34 0 16,0 0-16,0 0 15,0 0-15,0 1 0,0-34 16,0 33-16,0-33 0,0 0 15,-33 33 1,33-33-16,0 0 16,0 0 31,-33-33-47</inkml:trace>
  <inkml:trace contextRef="#ctx0" brushRef="#br0" timeOffset="65643.058">22060 8731 0,'33'0'0,"-33"-33"31,33 33-31,-33-33 0,33 33 16,-33-33-16,33 33 15,-33-33-15,33 0 0,0 33 16,-33-33-16,0 0 0,0 0 16,0 0-1,0 0-15,0-1 0,-33 1 16,0 33-16,0-33 15,0 33-15,0 0 16,0 0-16,0 0 0,-1 33 16,34 0-16,-33 1 15,0-1-15,0 33 0,0-33 16,0 33-16,33 0 0,0 0 16,0-33-16,0 33 0,0-32 15,0-1-15,33 0 0,-33 0 16,33 0-16,0 0 0,0 0 15,0-33-15,1 0 16,32 0 0,-33-33-16,0 33 0,0-33 15,0 0-15,0-33 0,0 33 16,-33-1-16,33-32 0,-33 33 16,0-33-16,0 33 0,0 0 15,0 0-15,0 0 0,0 0 16,0 66 31,0 0-32,0 0-15,0 0 16,0 33-16,0-33 0,33 0 16,-33 0-16,33 0 0,-33 1 15,33-1-15,1 0 0,-1 0 16,-33 0-1,33-33-15,0 0 32</inkml:trace>
  <inkml:trace contextRef="#ctx0" brushRef="#br0" timeOffset="66139.0194">22324 7838 0,'0'33'0,"0"0"16,33 1-16,-33-1 0,0 0 15,33-33-15,-33 33 16,0 0-16,33 0 16,-33 0-16,0-66 47,0 0-32,0 0-15,34 33 16,-34-33-16,33 0 0,-33 0 15,33 33-15,-33-34 16,0 1-16,33 33 0,0 0 16,0 0-1,0 33 1,0 1 0,-33-1-16,0 0 15,0 0-15,33-33 0,-33 33 16,0 0-16,0 0 15,33-33 17</inkml:trace>
  <inkml:trace contextRef="#ctx0" brushRef="#br0" timeOffset="66335.0059">22853 7938 0,'33'0'16,"1"0"-16,-1 0 15,0 0-15,0 0 16,0 0 0,0 0-16,0 0 0,0 0 15,0 0-15,0 0 16</inkml:trace>
  <inkml:trace contextRef="#ctx0" brushRef="#br0" timeOffset="66607.9857">23283 7640 0,'0'33'16,"0"0"0,0 0-16,33 0 15,-33 0-15,0 0 16,33 0-16,-33 0 16,34 1-16,-34-1 0,0 0 15,0 0 1,33-33-16</inkml:trace>
  <inkml:trace contextRef="#ctx0" brushRef="#br0" timeOffset="66962.9636">23416 7904 0,'0'0'0,"33"0"62,0 0-46,0 0-16,0 0 16,-33 34-1,33-34-15,-33 33 0,33-33 16,-33 33-16,33-33 16,-33 33-16,33-33 0,-33 33 15,33-33-15,0 33 0,0-33 16</inkml:trace>
  <inkml:trace contextRef="#ctx0" brushRef="#br0" timeOffset="67554.9201">24342 7904 0,'0'34'63,"0"-1"-47,0 0-16,0 33 15,33-33-15,-33 33 0,0 0 16,0 0-16,0 0 0,33 1 15,-33-1-15,33 0 0,-33-33 16,0 0-16,0 0 0,33 0 16,-33 0-16,33-33 15,-33-33 17,0 0-32,0 0 0,0 0 15,33 0-15,-33-33 16,33 33-16,0 0 0,-33-34 15,33 34-15,0 0 0,0 0 16,1 33-16,-1-33 0,0 33 16,0 0-16,0 0 0,0 0 15,0 0-15,-33 33 16,33 0-16,0-33 0,0 33 16,-33 0-16,33 1 0,-33-1 15,33 0-15,-33 0 0,0 0 16,0 0-16,0 0 0,0 0 15,-33-33-15,0 0 16,0 33-16,-33-33 16,33 0-16,-33 0 0,33 0 15,-33 0-15,32-33 16,-32 33-16,33-33 0,0 0 16</inkml:trace>
  <inkml:trace contextRef="#ctx0" brushRef="#br0" timeOffset="68251.8732">23614 7772 0,'0'-33'15,"33"33"-15,-33-33 0,0 0 32,0 66 30,-33 0-62,33 0 16,-33 0-1,33 0-15,-33-33 16,0 33-16,0 0 16,0 1-1,33-1 1</inkml:trace>
  <inkml:trace contextRef="#ctx0" brushRef="#br0" timeOffset="68764.8377">24871 7541 0,'0'0'0,"0"33"63,0 0-63,0 0 0,-33 0 15,33 0-15,0 0 16,0 0-16,0 0 16,0 0-16,0 0 0,0 0 15,0 1-15,33-34 31,0 0-15,0 0-16,0-34 16,0 1-16</inkml:trace>
  <inkml:trace contextRef="#ctx0" brushRef="#br0" timeOffset="69178.8531">24871 7772 0,'0'0'16,"0"33"-16,0 0 31,33-33-16,0 33-15,0-33 16,0 0 0,0 33-16,0-33 15,0 34-15,0-1 16,0-33-16,1 33 16,-1-33-16,-33 33 0,33-33 15,0 0-15,-33 33 16,33-33-16,0 0 15</inkml:trace>
  <inkml:trace contextRef="#ctx0" brushRef="#br0" timeOffset="69842.7662">25268 7508 0,'0'33'32,"-33"0"-17,33 0 1,-33 0-16,-1-33 0,1 33 15,33 0-15,-33 0 0,0 0 16,0 0-16,0-33 16,33 33-16,-33 0 0,0-33 15,33 33 1,-33-33-16,66 0 31,0 0-15,0 0-16</inkml:trace>
  <inkml:trace contextRef="#ctx0" brushRef="#br0" timeOffset="70196.7384">25863 8533 0,'0'-33'15</inkml:trace>
  <inkml:trace contextRef="#ctx0" brushRef="#br0" timeOffset="70523.7162">25797 8764 0,'0'33'0,"0"0"31,33-33-16,0 0 1,0 34-16,0-34 16,-33 33-16,33-33 15,0 33-15,0 0 16,0 0-16,-33 0 16,0 0-16,0 0 15,0 0 1,0 0-16,-33-33 15,33 33-15,-33-33 0,0 0 16,0 0-16,0 33 16,-33-33-16,33 0 0,-33 0 15</inkml:trace>
  <inkml:trace contextRef="#ctx0" brushRef="#br0" timeOffset="72854.5753">8235 12535 0,'0'0'0,"33"33"0,-33 0 15,0 0-15,33 0 0,-33 0 16,33 0-16,-33 0 16,33 0-1,1-33-15,-1 0 16,0 0-16,0 0 15,0-33-15,-33 0 0,33 0 16,-33 0-16,33 0 0,0 0 16,-33 0-1,33 33 17,-33 33-17,33-33-15,-33 33 0,33 0 16,0 0-1,0 0 1,0-33-16,1 0 16,-1 0-1,0 0-15,0-33 16,0 0 0,-33 0-16,33 33 0,-33-33 0,0 0 15,33 33 1,-33 33 15,33-33-31,0 33 16,-33 0-16,33-33 0,0 33 15,0-33-15,0 33 0,0-33 16,1 0-16,-1 0 16,0 0-16,33 0 0,-33-33 15,0 0-15,0 0 0,0 0 16,-33 0-16,33 0 0,-33-34 15,0 1-15,0 33 16,0-33-16,0 33 0,-33 0 16,33 0-16,-33 0 0,33 0 15,-33 33-15,0-33 0,0 66 32,33 0-32,0 0 15,0 0-15,0 33 0,33 0 16,-33 0-16,33 1 15,0-1-15,-33 0 0,33-33 16,0 33-16,-33-33 0,33 0 16,-33 0-16,33 0 0,0-33 15,1-33 1,-1 0 0,-33 0-16,0 0 0,0 0 15,0-33-15,0 33 16,0 0-16,0 0 15,0 0-15,33 33 16,0 33 0,0 0-16,0 0 15,0 0-15,0 0 16,0 0-16,0-33 0,0 33 16,0 0-16,0-33 0,0 0 15,1 0-15,32 0 0,-33 0 16,33 0-16,-33 0 0,0-33 15,0 0-15,0 0 16,0 0-16,0 0 0,-33 0 16,0 0-16,0 0 15,0-1-15,0 1 16,-33 33-16,0 0 16,0 0-16,33 33 15,-33 1-15,33-1 16,0 0-16,0 0 0,0 0 15,0 33-15,33-33 16,0 0-16,0 0 16,0 0-16,0-33 15,0 0-15,1 0 16,-34-33-16,33 33 0,0-33 16,0 0-16,-33 0 0,33 0 15,-33 0-15,33 0 0,0 33 16,-33-33-16,33 0 15,0 0-15,0-1 16,0 34-16,0 0 16,0 0-16,0 0 0,1 0 15,32 34-15,-33-34 0,0 33 16,0 0-16,0-33 0,-33 33 16,33-33-16,0 33 0,-33 0 15,-33-33 16,0 0-15,33-33-16,-33 0 0,33 0 16,0 0-1,0 0-15,33-1 16,-33 1-16,33 33 0,0-33 16,0 33-16,0 0 0,0 0 15,0 0-15,1 0 0,-1 0 16,0 0-16,33-33 15,-33 33-15,0 0 0,0 0 16,0-33-16,0 33 16,0-33-16,-33 0 15,0 0 1,-33 33 0,0 0-1,0 0 1,0 33-16,0-33 0,0 33 15,33 0-15,-33 0 0,33 0 16,0 0-16,0 0 0,0 1 16,0 32-16,0-33 0,33-33 15,0 33-15,0 0 0,0 0 16,0-33-16,0 0 16,0 33-16,0-33 0,0 0 15,34 0-15,-34 0 16,0-33-16</inkml:trace>
  <inkml:trace contextRef="#ctx0" brushRef="#br0" timeOffset="73650.5215">14684 12634 0,'0'-33'0,"0"0"15,0 0-15,0 0 16,0-1 0,33 1-16,-33 0 15,34 33-15,-34-33 0,33 33 16,0 0-16,0 0 15,0 0-15,0 0 0,0 33 16,0-33-16,0 33 0,0 0 16,-33 1-16,33-1 0,0-33 15,-33 33-15,33 0 16,-33 0-16,33-33 16,-33-33-1,0 0 1,-33 33-16,33-33 0,0 0 15,0-1-15,0 1 0,0-33 16,0 33-16,33 0 16,1 0-1,-1 0-15,0 33 16,0 0-16,0 0 16,0 0-16,0 33 0,-33 0 15,33-33-15,0 33 0,0 0 16,0 0-16,-33 0 15,33 0-15,-33 1 0,33-1 16,0 0-16,-33 0 16,34-33-16,-1 0 15</inkml:trace>
  <inkml:trace contextRef="#ctx0" brushRef="#br0" timeOffset="74308.4564">16999 12303 0,'34'33'16,"-34"0"-1,0 0-15,33 0 0,-33 0 16,33-33-16,-33 34 0,33-1 16,-33 0-16,33-33 15,-33 33-15,33-33 16,0 0-16,0 0 16,-33-33-16,33 33 0,-33-33 15,33 0-15,-33-1 0,33 1 16,-33 0-16,33 0 15,-33 0-15,33 33 16,-33 33 15,33 0-15,-33 0-16,34 0 16,-34 1-16,33-34 15,0 0 16,0-34-31,0 1 16,-33 0-16,33 0 0,0 0 16,-33 0-16,33 0 0,-33 0 15,33 0-15,0 0 16,0 33 0,0 0-16,0 0 15,-33 33-15,34-33 16,-34 33-16,33 0 0,0-33 15,-33 33-15,0 0 0,33-33 16,-33 33-16,0 0 16,-33-33-1,0 33-15,0-33 16,-1 0-16,1 0 0,0 0 16</inkml:trace>
  <inkml:trace contextRef="#ctx0" brushRef="#br0" timeOffset="74490.4622">17330 11873 0,'0'33'46</inkml:trace>
  <inkml:trace contextRef="#ctx0" brushRef="#br0" timeOffset="75326.3856">20075 12402 0,'0'-33'16,"33"33"-1,-33-33-15,0 0 16,-33 0-16,33 0 15,-33 33-15,33-33 16,-33 33-16,0-33 0,0 33 16,0 0-1,0 0-15,0 0 0,0 0 16,0 33-16,0 0 0,-1 0 16,1 0-16,33 0 15,0 0-15,0 0 16,0 0-16,0 0 0,0 1 15,33-1-15,1-33 16,-1 0-16,0 0 16,0-33-16,0 33 0,0-34 15,0 34-15,0-33 0,0 0 16,0 0-16,0 0 16,-33 0-16,33 33 15,-33-33-15,0 0 0,33 33 31,-33 33 1,33 0-32,-33 0 15,34-33-15,-34 33 0,33 0 16,0-33-16,0 0 0,0 33 16,0-33-16,33 0 15,-33 0-15</inkml:trace>
  <inkml:trace contextRef="#ctx0" brushRef="#br0" timeOffset="75656.3623">21729 12039 0,'33'-34'16,"0"68"15,-33-1-31,33 0 16,-33 0-16,33 0 0,-33 33 15,33-33-15,-33 33 0,33-33 16,-33 33-16,33-33 0,-33 34 15,33-34-15,-33 0 0,34 0 16,-34 0 0</inkml:trace>
  <inkml:trace contextRef="#ctx0" brushRef="#br0" timeOffset="75938.3428">21795 11972 0,'0'0'0,"0"-33"0,0 0 15,0 0-15,33 33 16,0 0-16,0 0 16,0 0-16,0 0 15,34 33-15,-34 0 0,0-33 16,0 33-16,0 0 15,-33 1-15,33-1 0,-33 0 16,0 0-16,-33 0 16,0-33-16,33 33 15,-33-33-15,0 33 0,0-33 32</inkml:trace>
  <inkml:trace contextRef="#ctx0" brushRef="#br0" timeOffset="76764.2859">22423 12105 0,'0'0'0,"0"33"0,0 0 16,0 0-16,34 0 15,-1 0-15,0-33 16,0 0-16,0 0 16,0 0-16,0 0 0,0 0 15,-33-33-15,33 33 0,-33-33 16,0 0 0,0 0-16,0 0 0,-33 33 15,0-33-15,0 0 16,0 33-16,-33-34 0,33 34 15,33-33-15,-33 33 0,-1 0 16,34 33 0,34 1-1,-1-34-15,0 33 0,0-33 16,33 0-16,-33 0 0,33 0 16,-33 0-16,33-33 0,-33 33 15,0-34-15,34 34 0,-34-33 16,0 0-16,0 0 15,-33 0 1,0 0-16,-33 33 16,0 0-1,0 0-15,0 0 0,-1 0 16,1 33-16,33 0 16,0 0-16,0 0 15,33 0-15,1 1 0,-1-1 16,0 0-16,0 0 0,0-33 15,0 33-15,0-33 0,0 33 16,0-33 0,-33 33-1,-33-33 1,0 33-16,0-33 16,0 0-1,33-33-15,0 0 16,33 33-16,-33-33 15,33 0-15,0 0 0,0 0 16,33 0-16,-33-1 0,0 34 16,0-33-16,1 33 0,-1 0 15,0 0-15,0-33 16,0 33-16,0 33 16,0 0-1,0 1-15,0-1 16,0 0-16,-33 0 15,33-33 1</inkml:trace>
  <inkml:trace contextRef="#ctx0" brushRef="#br0" timeOffset="77192.3001">23912 11476 0,'0'33'15,"0"0"1,0 1-16,33-1 0,-33 33 15,0-33-15,0 33 0,0 0 16,33 0-16,-33 0 0,0-33 16,0 34-16,33-34 0,-33 33 15,0-33-15,33 0 16,-33 0-16,33-33 16</inkml:trace>
  <inkml:trace contextRef="#ctx0" brushRef="#br0" timeOffset="77484.296">23812 11972 0,'0'-33'0,"34"33"15,-1 0-15,-33-33 16,33 33-16,33 0 15,-33-33-15,0 33 0,0 0 16,0 0-16,0 0 0,0 0 16,0 0-1,0 33-15,-33 0 0,34-33 16,-1 33-16,-33 0 16,33 1-16,-33-1 0,33-33 15,-33 33-15</inkml:trace>
  <inkml:trace contextRef="#ctx0" brushRef="#br0" timeOffset="78340.1771">24573 12005 0,'0'0'0,"33"34"15,-33-1-15,0 0 16,33 0-16,0 0 16,-33 0-16,33-33 0,1 33 15,-1-33-15,0 0 16,0-33 0,0 0-1,-33 0-15,33 0 0,-33 0 16,0 0-16,33-1 0,-33 1 15,0 0 1,33 33-16,0 33 31,-33 0-15,0 1-16,33-34 16,-33 33-16,33 0 15,0-33-15,0 0 16,0 0-16,1 0 0,-1 0 15,0-33-15,0 33 16,-33-33-16,33-1 0,0 1 16,-33 0-1,0 0-15,0 0 0,0 0 16,-33 0-16,0 33 16,0 0-1,0 0-15,33 33 0,-33-33 16,33 33-16,-34 0 0,34 0 15,0 0-15,0 0 16,0 1-16,34-1 0,-34 0 16,33-33-16,0 33 0,0 0 15,0-33-15,0 0 0,0 0 16,0 0-16,33 0 16,-33 0-16,0 0 0,0 0 15,34-33-15,-34 0 16</inkml:trace>
  <inkml:trace contextRef="#ctx0" brushRef="#br0" timeOffset="78675.1549">23548 11476 0,'33'0'93</inkml:trace>
  <inkml:trace contextRef="#ctx0" brushRef="#br0" timeOffset="79316.1096">27451 11609 0,'-34'0'16,"34"-33"0,0 66 15,0 0-31,0 33 15,0-33-15,0 0 0,34 0 16,-34 33-16,0-33 16,0 0-16,33 0 15,-33 0-15,33-66 32,-33 0-32</inkml:trace>
  <inkml:trace contextRef="#ctx0" brushRef="#br0" timeOffset="81406.9657">27715 11642 0,'0'0'0,"33"33"0,-33 0 16,33 0-16,-33 0 16,0 0-16,0 0 15,33 0-15,-33 0 0,33-33 32,-33-33-1,33 33-31,-33-33 0,34 0 15,-34 0-15,33 0 0,-33 0 16,33 0-16,0 33 47,-33 33-47,33 0 0,0 0 16,-33 0-16,33 0 15,-33 0-15,33 0 16,-33 0-16,33-33 0,-33 33 15,33-33 1,0 0-16,0-33 16,-33 0-16,33 0 15,-33-33-15,33 33 0,-33-33 16,0 33-16,0-33 16,0-1-16,0 1 0,-33 33 15,33-33-15,0 33 0,-33 0 16,33 0-16,0 0 15,0 66 17,0 0-32,0 33 15,0-33-15,0 33 0,0 0 16,0-32-16,0 32 0,33 0 16,-33-33-16,33 33 15,-33-33-15,34 0 0,-1 0 16,0 0-16,0 0 0,0-33 15,0 33-15,0-33 0,0 0 16,0 0-16,0-33 16,0 0-16,0 33 0,0-33 15,1 0-15,-1 0 0,0 0 16,-33 0-16,0 0 0,0 0 16,0 0-16,0 0 15,-33 33 1,0 0-16,-1 0 15,1 33-15,0 0 16,33 0-16,0 0 16,0 0-16,0 0 0,0 0 15,0 0-15,33 0 0,34 0 16,-34-33-16,33 33 16,-33-33-16,33 0 0,0 0 15,0 0-15,0 0 0,-33 0 16,34-33-16,-34 33 0,0-33 15,0 0-15,0 0 16,-33 0-16,33 0 0,-33 0 16,0 0-16,-33 33 15,33-33-15,-33 33 0,0 0 16,0 0-16,0 0 0,0 0 16,33 33-16,-34-33 0,34 33 15,0 0-15,-33 0 16,33 0-16,0 0 15,33 0-15,1-33 0,-34 33 16,33-33-16,0 0 0,0-33 16,0 33-16,-33-33 15,33 33-15,0-33 0,-33 0 16,33 33-16,0-33 16,-33 0-16,33 33 0,-33-33 15,0 0-15,0 66 47,0 0-31,0 0-16,0 33 0,0-33 15,0 33-15,0 34 0,0-34 16,0 0-16,0 33 0,0-33 16,0 0-16,0 34 15,0-67-15,0 33 0,0-33 16,0 0-16,0 0 15,0 0-15,-33-33 16,0 0 0,0-33-16,-33 0 0,33-33 15,-33 33-15,33-33 0,-1 33 16,34-34-16,0 1 16,0 0-16,0 33 0,34-33 15,-1 0-15,33 0 0,0 33 16,0-34-16,0 34 0,33-33 15,-32 33-15,-1 0 16,0 0-16,0 0 0,0 0 16,0 33-16,-33-33 15,0 33-15,1-33 0,-1 33 16,-66 0 0,-1 0-16,-32 0 15,33 0-15,0 33 0,0-33 16,0 33-16,33 0 15,-33 0-15,0 0 0,33 0 16,0 0-16,0 0 16,0 0-16,0 0 15,33-33-15,0 0 0,0 0 16,0 0-16,0 0 0,0 0 16,0-33-16,0 33 15,1-33-15,-1 0 0,0 0 16,0 0-16,0 0 0,0 33 15,0-33-15,0 0 0,0 0 16,0 33 0,0 0-1,-33 33-15,33-33 16,0 33-16,-33 0 0,33 0 16,1 0-16,-34 0 15,33 0-15,0 0 0,-33 0 16,0 0-16,33-33 15,-33 34-15,0-1 16,-33-33 0,33-33-1,-33-1 1,33 1-16,0 0 16,0 0-16,0 0 0,0 0 15,0 0-15,33 0 0,0-33 16,0 33-16,0 0 15,0 0-15,33 0 0,-33 33 16,0-34-16,0 1 16,0 0-16,-66 0 15</inkml:trace>
  <inkml:trace contextRef="#ctx0" brushRef="#br0" timeOffset="81839.9787">28112 11278 0,'33'-33'46,"0"33"-46,33 0 16,-33 0 0,33 0-16,-32 0 0,32 0 15,-33 0-15,33-33 0,-33 33 16,0 0-16,0 0 0,0 0 16</inkml:trace>
  <inkml:trace contextRef="#ctx0" brushRef="#br0" timeOffset="82194.9674">27285 11146 0,'33'0'125</inkml:trace>
  <inkml:trace contextRef="#ctx0" brushRef="#br0" timeOffset="84302.7713">10749 14717 0,'0'34'0,"33"-1"15,0-33 1,0 0-1,0 0-15,0-33 16,0 33-16,0-34 0,-33 1 16,33 0-16,0 33 0,-33-33 15,33 0-15,0 0 16,1 33 0,-1 0-16,-33 33 15,33-33-15,0 33 0,-33 0 16,33-33-16,0 33 0,0 0 15,0 1 1,0-34-16,-33 33 0,33-33 16,0 0-1,0-33 1,0-1-16,-33 1 16,34 0-1,-1 0-15,0 33 16,0 0-1,0 0 1,0 0-16,0 0 16,0 33-16,0-33 0,0 0 15,0 0 1,0 33-16,0-33 0,0 0 16,1 0-1,-1-33-15,0 33 0,0 0 16,0-33-16,0 33 0,-33-33 15,33 33-15,0-33 0,0 33 16,-33-33-16,33 33 16,0 0-1,0 0 1,0 33-16,34-33 16,-34 0-16,0 33 0,33-33 15,-33 0-15,0 0 0,33 0 16,-33 0-16,0 0 0,0 0 15,0-33-15,1 33 16,-1-33-16,-33 0 16,0 0-1,0 0-15,-33 33 16,-1-33-16,1 33 16,0 0-16,0 0 15,0 0-15,0 33 0,0 0 16,33 0-16,0 0 15,0 0 1,0 0-16,33 0 0,0 0 16,-33 0-1,33-33-15,0 0 16,0 0-16,0 0 16,-33-33-16,34 33 0,-1-33 15,-33 0-15,33 0 0,-33 0 16,33-33-16,-33 33 0,0 0 15,0-33-15,0-1 0,0 1 16,0-33-16,0 33 0,-33 0 16,33 0-16,-33 33 0,33-34 15,-33 34-15,33 0 16,0 0-16,-34 0 0,1 0 16,33 66-1,0 0 1,-33 0-16,33 33 0,0 1 15,0-1-15,0 0 0,0 33 16,0-33-16,0 0 0,33 1 16,-33-1-16,33 0 0,-33-33 15,0 33-15,34-33 0,-34 0 16</inkml:trace>
  <inkml:trace contextRef="#ctx0" brushRef="#br0" timeOffset="84862.7274">11079 14684 0,'0'-33'16,"0"0"0,-33 33-16,33-33 15,0 0-15,0 0 16,0 0-16,0 0 15,-33 0 1,0 33 0,0 0-16,0 0 15,0 0-15,0 33 16,0 0-16,0 0 16,0 0-16,0-33 0,33 33 15,-33 0-15,33 0 16,0 0-16,0 0 0,33 1 15,0-1-15,0-33 0</inkml:trace>
  <inkml:trace contextRef="#ctx0" brushRef="#br0" timeOffset="85647.7334">15710 14023 0,'0'-33'16,"0"0"-1,0 0-15,0 0 0,0 0 16,0-1-16,33 1 0,0 0 16,0 0-16,0 0 15,0 33 1,0 0-16,0 0 0,0 0 15,0 0-15,0 33 16,0 0-16,1 0 0,-1 0 16,0 1-16,-33-1 0,0 0 15,33 0-15,-33 0 0,33 0 16,-33 0-16,0-66 31,0 0-15,0 0-16,0 0 15,0 0-15,0 0 0,0-1 16,33 1-16,-33 0 16,33 0-16,-33 0 0,33 33 15,-33-33-15,33 33 0,0 0 16,-33 33 0,33-33-16,0 33 0,0 0 15,-33 0 1,33 0-16,1 1 0,-34-1 15,33 0-15,-33 0 0,33 0 16,-33 0-16,0 0 0,0 0 16,0 0-16,-33-33 0</inkml:trace>
  <inkml:trace contextRef="#ctx0" brushRef="#br0" timeOffset="85966.652">16206 14982 0,'0'33'0,"0"0"16,0 0-16,0 0 15,33 0-15,-33 0 0,0 1 16,0-1-16,33 33 0,-33-33 16,33 0-16,-33 0 0,0 0 15,0 0-15,33-33 0,-33 33 16,33-66 31,-33 0-47</inkml:trace>
  <inkml:trace contextRef="#ctx0" brushRef="#br0" timeOffset="86349.6857">16570 15081 0,'-34'33'0,"34"0"0,-33 0 15,0 1-15,0-1 0,33 0 16,0 0 0,-33-33-16,66 33 93,0 0-77,0 0 0,0-33-16,1 33 15,-1-33-15,0 33 16,0-33-16,0 0 31,-33-33-15,0 0-16</inkml:trace>
  <inkml:trace contextRef="#ctx0" brushRef="#br0" timeOffset="86710.5999">17099 13461 0,'0'33'0,"33"33"16,0 0-16,0 0 15,0 33-15,0-32 0,0 65 16,0-33-16,0 0 0,0 1 15,-33-1-15,33 33 0,-33-33 16,0 0-16,0 1 0,0-1 16,0 0-16,0 0 0,-33-33 15,0 1-15,0-1 16,0 0-16,0-33 0,0 33 16,-33-33-16,33 33 15,-33-33-15,-1-33 0,1 33 16</inkml:trace>
  <inkml:trace contextRef="#ctx0" brushRef="#br0" timeOffset="87259.5624">15180 13659 0,'0'0'0,"0"33"16,0 0-16,-33 33 15,33 1-15,-33-1 0,33 0 16,-33 33-16,33-33 0,0 33 15,0 1-15,0-34 0,0 66 16,0-33-16,0 1 0,0 32 16,33-33-16,-33 0 0,33 0 15,0-32-15,-33 32 0,34-33 16,-1 0-16,33 0 16,-33 0-16,0-33 0,0 1 15,33-1-15,0 0 0,-33 0 16,0-33-16,34 33 0,-34-33 15,0 0-15,0 0 0,0 0 16,0 0-16,33 0 16</inkml:trace>
  <inkml:trace contextRef="#ctx0" brushRef="#br0" timeOffset="87632.5371">17727 14486 0,'0'0'0,"33"0"0,0 0 47,0 0-31,0 0-16,0 0 15,1 0-15,-1 0 0,0 0 16,0 0-16,0 0 15,0 0-15</inkml:trace>
  <inkml:trace contextRef="#ctx0" brushRef="#br0" timeOffset="87862.5216">17760 14717 0,'33'34'15,"0"-34"1,0 0-16,0 0 16,1 0-16,-1 0 15,0 0 1,0 0-1</inkml:trace>
  <inkml:trace contextRef="#ctx0" brushRef="#br0" timeOffset="88743.4605">19348 13891 0,'0'0'0,"-33"-33"15,33-1 1,0 1-16,0 0 15,0 0-15,0 0 16,0 0-16,0 0 0,33 0 16,0 0-16,0 0 15,0 33-15,0 0 16,0 0-16,0 33 16,0-33-16,0 33 0,-33 0 15,33 0-15,0 33 0,0-33 16,-33 33-16,34-32 0,-34-1 15,0 0-15,0 0 0,0 0 16,33 0-16,-33-66 47,0 0-47,-33 0 16,33 0-16,0 0 0,0-1 15,0 1-15,0-33 0,0 33 16,0 0-16,0 0 0,33 0 15,0 0 1,0 33-16,0 0 16,0 0-16,0 0 15,0 33-15,0-33 0,0 33 16,-33 0-16,33 0 16,0 0-16,0 0 15,-33 0-15,0 0 0,33 1 16,-33-1-16,0 33 0,0-33 15,0 0-15,0 0 16</inkml:trace>
  <inkml:trace contextRef="#ctx0" brushRef="#br0" timeOffset="89215.4277">21034 14618 0,'0'-33'0,"-33"33"15,33-33-15,-33 33 16,0 0-16,0 0 16,0 0-16,0 0 15,0 0-15,-33 0 0,33 33 16,0 0-16,-34 0 0,34 0 16,-33 0-16,33 1 0,0-1 15,0 0-15,0 33 0,0 0 16,33-33-16,0 33 15,0 0-15,0-33 0,0 0 16,33 1-16,0-1 0,0 0 16,0 0-16,0 0 0,0-33 15,33 33-15,1-33 0,-34 0 16,33 0-16,-33 0 16,0 0-16,0 0 0,0 0 15,0 0-15,0 0 0,0 0 16</inkml:trace>
  <inkml:trace contextRef="#ctx0" brushRef="#br0" timeOffset="89538.4051">21431 15478 0,'0'33'15,"33"-33"-15,-33 33 16,0 0-16,33 0 16,-33 0-16,0 1 0,33-1 15,-33 0-15,0 0 0,0 0 16,0 0-1,0 0-15,34-33 16,-34 33-16,0-66 47</inkml:trace>
  <inkml:trace contextRef="#ctx0" brushRef="#br0" timeOffset="90363.365">21828 15478 0,'0'0'0,"0"33"0,-33 0 16,0 0-16,33 0 15,-33-33-15,0 33 0,0 1 16,0-34 0,33 33-16,0 0 31,0 0-15,33-33-1,0 33-15,0-33 16,-33 33-1,33-33-15,-33 33 16,33-33-16,0 33 16,0 0-1,0-33 1,-33 33-16,33-33 47,-66 0 343</inkml:trace>
  <inkml:trace contextRef="#ctx0" brushRef="#br0" timeOffset="91154.3593">22192 14684 0,'33'0'47,"0"0"-47,0 0 16,0 0-16,33 0 0,-33 0 16,34 0-16,-1 0 15,0 0-15,0 0 0,0 0 16,0-33-16,-33 33 0,0 0 15,1 0-15,-1 0 0,0 0 16,-66 0 0,0 0-1</inkml:trace>
  <inkml:trace contextRef="#ctx0" brushRef="#br0" timeOffset="91420.2756">22490 14850 0,'0'33'16,"33"-33"-16,0 33 15,0-33-15,0 0 16,0 0-16,0 0 15,33 0-15,-33 0 0,0 0 16,33 0-16,-32 0 0,-1 0 16,0 0-16,0 0 15,0 0-15,0 0 16</inkml:trace>
  <inkml:trace contextRef="#ctx0" brushRef="#br0" timeOffset="92158.2251">24044 14420 0,'0'-33'15,"0"0"1,0 0 0,0 0-16,33 33 0,-33-34 15,33 34-15,0 0 0,0 0 16,0 0 0,0 0-16,1 0 0,-1 0 15,0 34-15,0-1 16,-33 0-1,33 0-15,-33 0 0,0 0 16,0 0-16,0 0 16,0 0-16,0-66 31,0 0-15,0 0-16,33-33 15,-33 33-15,0 0 0,33 0 16,0-34-16,-33 34 0,33 0 15,0 0-15,0 0 0,-33 0 16,33 33-16,0-33 16,0 33-1,1 33-15,-1 0 16,-33 0-16,33-33 0,0 33 16,-33 0-16,33 0 0,-33 34 15,33-34-15,-33 0 16,33 0-16,-33 0 15,0 0-15,0 0 16,33-33 15</inkml:trace>
  <inkml:trace contextRef="#ctx0" brushRef="#br0" timeOffset="92435.2057">25400 13758 0,'0'33'15,"0"0"-15,0 34 0,0-34 16,33 0-16,-33 33 16,0-33-16,0 33 0,33-33 15,-33 0-15,0 0 0,0 0 16,0 1-16,0-1 16</inkml:trace>
  <inkml:trace contextRef="#ctx0" brushRef="#br0" timeOffset="92655.2001">25499 14651 0,'0'0'0,"0"33"31,0-66 16</inkml:trace>
  <inkml:trace contextRef="#ctx0" brushRef="#br0" timeOffset="93147.1631">23879 15081 0,'33'0'16,"0"0"-16,0 0 15,33 0-15,-33 0 0,66 0 16,-33 0-16,34-33 0,32 33 16,0 0-16,1-33 0,-1 33 15,33-33-15,-33 33 0,34-33 16,-1 33-16,1-33 15,-1 33-15,0-33 0,1 33 16,32-33-16,-33 0 0,34 33 16,-1 0-16,1-33 15,-1 33-15,1-33 0,-34 33 16,33 0-16,-32-34 0,-1 34 16,1 0-16,-34 0 0,0 0 15,-33-33-15,1 33 0,-34 0 16,0 0-16,-33 0 0,0 0 15,0 0-15,-66 0 16,-33 0 0,0 0-16,-33-33 0</inkml:trace>
  <inkml:trace contextRef="#ctx0" brushRef="#br0" timeOffset="93575.2067">24342 15677 0,'-33'0'16,"33"33"0,0 0-1,33 0-15,-33 0 16,33 33-16,-33-33 15,33 33-15,-33-33 0,33 33 0,-33-32 16,33 32-16,-33-33 0,33 0 16,-33 0-16,33 0 15,-33 0-15,33 0 16,0-33 0,-33-33-1</inkml:trace>
  <inkml:trace contextRef="#ctx0" brushRef="#br0" timeOffset="93988.2387">24904 15610 0,'0'33'0,"-33"-33"15,33 34-15,-33-1 0,0 0 16,33 0-16,-33-33 0,0 33 15,33 0-15,-34 0 16,1 0-16,0-33 16,33 33-1,33-33 32,-33 33-47,33-33 16,1 0-1,-1 33-15,0-33 0,0 33 16,0-33 0,0 33-16,0-33 0,0 34 15,0-1-15,0-33 16,-33 33-16,33-33 0,-33 33 16,33-33-16,-33 33 15,0 0 1</inkml:trace>
  <inkml:trace contextRef="#ctx0" brushRef="#br0" timeOffset="94224.1621">25400 15610 0,'0'-33'0,"0"66"47,0 0-47,0 1 16,33-1-16,0 0 16,-33 0-16,33 0 15,-33 33-15,33-33 0,-33 0 16,33 33-16,-33-33 0</inkml:trace>
  <inkml:trace contextRef="#ctx0" brushRef="#br0" timeOffset="94447.159">25698 16437 0,'0'33'0,"33"-33"62,-33-33 1,0 0-48</inkml:trace>
  <inkml:trace contextRef="#ctx0" brushRef="#br0" timeOffset="94954.1122">26723 15445 0,'0'0'0,"-33"0"0,0 33 0,0-33 16,0 33-16,0 0 0,-1 0 16,1 0-16,0 34 0,0-34 15,33 0-15,-33 33 16,33 0-16,0 0 0,0 0 15,33 0-15,-33 1 16,33-1-16,-33-33 0,33 33 16,0-33-16,1 0 0,-1 33 15,0-66-15,0 33 0,0 0 16,0-33-16,0 33 0,0-33 16,0 0-16,0 0 0,0-33 15</inkml:trace>
  <inkml:trace contextRef="#ctx0" brushRef="#br0" timeOffset="95493.1084">26954 15842 0,'0'0'0,"-33"-33"15,66 66 17,-33 0-17,34-33-15,-34 33 16,33 0-16,-33 0 0,0 0 16,33 0-16,-33 0 15,0 1-15,0-1 0,33 0 16,-33 0-16,0 0 15,0-66 17,0 0-32,0 0 15,0 0-15,0-1 0,0 1 16,0 0-16,33-33 16,-33 33-16,33 0 0,-33 0 15,33 0-15,0 33 0,-33-33 16,33 33-16,0 0 15,0 0 1,0 0-16,0 33 16,-33 0-16,33-33 0,-33 33 15,0 0-15,34 0 0,-34 0 16,0 0-16,0 0 16,0 0-16,0 1 0,33-34 15,-33 33-15,0 0 0,0 0 16</inkml:trace>
  <inkml:trace contextRef="#ctx0" brushRef="#br0" timeOffset="95738.0921">27748 15974 0,'33'0'16,"0"33"-1,0-33 1,0 0-16,1 0 16,-1 0-16,0 0 0,0 0 15,0 0-15,0 0 0,0 0 16,0 0-16,-33-33 15</inkml:trace>
  <inkml:trace contextRef="#ctx0" brushRef="#br0" timeOffset="96059.1261">28310 15511 0,'33'33'16,"-33"0"0,0 0-16,0 0 15,34 1-15,-34-1 0,0 0 16,33 0-16,-33 0 0,0 0 15,0 0-15,33 0 0,-33 0 16,33 0-16,-33 0 16,33-33-1,-33 33-15,0-66 16</inkml:trace>
  <inkml:trace contextRef="#ctx0" brushRef="#br0" timeOffset="96464.1597">28608 15677 0,'0'0'0,"-33"33"0,0 0 16,0 0-16,33 0 16,0 0-1,33-33 17,0 0-17,-33 33-15,33-33 16,0 0-1,-33 33-15,33-33 16,-33 33-16,33-33 16,-33 33-16,33-33 0,-33 33 15,33-33-15,-33 33 16,34-33-16,-1 33 16</inkml:trace>
  <inkml:trace contextRef="#ctx0" brushRef="#br0" timeOffset="96815.0739">28807 15247 0,'0'33'16,"0"0"-16,33 0 15,-33 0-15,33 0 16,-33 0-16,33 0 0,0 0 16,0 33-16,-33-33 15,33 34-15,0-34 0,-33 33 16,33 0-16,0 0 0,-33 0 15,0 0-15,0 1 0,0-1 16,0-33-16,0 33 0,0-33 16,0 0-16,0 0 15,0 0-15,-33-33 0,33 33 16,-33-33-16,0 0 16,33-33-16</inkml:trace>
  <inkml:trace contextRef="#ctx0" brushRef="#br0" timeOffset="97112.3404">29402 15313 0,'0'33'16,"33"-33"0,-33 33-16,0 0 15,0 0-15,33 0 0,-33 0 16,0 0-16,33 0 16,-33 33-16,0-32 0,33-1 15,-33 0-15,0 0 0,33 0 16,-33 33-16,0-33 0,0 0 15,0 0-15</inkml:trace>
  <inkml:trace contextRef="#ctx0" brushRef="#br0" timeOffset="97378.3227">29501 16371 0,'0'33'0,"-33"-33"141,-33-33-141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0.29586" units="1/cm"/>
          <inkml:channelProperty channel="Y" name="resolution" value="28.44444" units="1/cm"/>
          <inkml:channelProperty channel="T" name="resolution" value="1" units="1/dev"/>
        </inkml:channelProperties>
      </inkml:inkSource>
      <inkml:timestamp xml:id="ts0" timeString="2020-11-11T09:25:33.37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5325 2084 0,'0'33'47,"0"0"-32,0 0-15,0 33 0,0-33 16,0 33-16,0-33 0,0 33 15,0 1-15,0-34 0,33 0 16,-33 33-16,0-33 0,33 33 16,-33-33-16,33 33 0,-33-33 15,0 0-15,0 0 0,0 1 16,0-1-16,0 0 16,33 0-1,-66-33 1,0 0-1</inkml:trace>
  <inkml:trace contextRef="#ctx0" brushRef="#br0" timeOffset="261.9831">4928 3175 0,'0'0'0,"33"0"15,0 0 1,0 0-16,0 0 0,33 0 16,-33 0-16,34 0 0,-34 0 15,33 0-15,-33 0 0,33 0 16,-33 0-16,0 0 0,33 0 16,-33 0-16,0 0 0,0 0 15,1 0-15,-1 0 16,-33-33-16,0 0 15,-33 33-15,-1-33 16</inkml:trace>
  <inkml:trace contextRef="#ctx0" brushRef="#br0" timeOffset="493.9736">4862 1951 0,'33'0'0,"0"0"0,0 0 16,0-33-16,0 33 0,0-33 16,0 33-16,33 0 0,-33-33 15,34 33-15,-34 0 0,33 0 16,-33 0-16,0 0 0,0 0 15</inkml:trace>
  <inkml:trace contextRef="#ctx0" brushRef="#br0" timeOffset="977.9377">5986 2315 0,'0'0'0,"0"33"0,33-33 16,-33 33-16,33-33 0,-33 33 15,33-33-15,0 33 0,1-33 16,-1 0-16,0 0 16,0 0-16,0 0 15,0-33-15,-33 0 16,33 33-16,-33-33 15,33 0-15,-33 0 0,0 0 16,0 0-16,0 0 0,-33 0 16,33 0-16,-33 33 0,0-33 15,0 0-15,0 33 16,0 0-16,0 33 16,-1 0-16,1 0 0,33 33 15,-33 0-15,33 0 0,0 0 16,0 0-16,0 1 0,0 32 15,0 0-15,0-33 0,0 33 16,33-32-16,-33-1 16,0 0-16,33 0 0,-33 0 15,34-33-15,-34 33 0,0-33 16,0 1-16,0-1 0,0 0 16,0-66-1,-34 0-15,1 33 16</inkml:trace>
  <inkml:trace contextRef="#ctx0" brushRef="#br0" timeOffset="1161.9399">5722 2910 0,'0'0'0,"33"0"47,0 0-47,0 0 0,0 33 15,0-33-15,33 0 0,-33 0 16,0 0-16,33-33 0,-33 33 16,34 0-16,-34-33 0</inkml:trace>
  <inkml:trace contextRef="#ctx0" brushRef="#br0" timeOffset="1827.8795">9062 2712 0,'0'0'0,"0"-33"0,-33 33 16,33-33-16,0 66 47,33 0-47,-33 0 15,33 0-15,0 0 0,-33 33 16,33-33-16,0 0 16,-33 1-16,33-1 0,-33 0 15,33 0-15,-33 0 0,33-33 16,-33-33 15,0 0-31,0 0 16,0 0-16,34-1 0,-34-32 15,33 33-15,-33-33 0,0 33 16,33 33-16,-33-33 0,0 0 16,33 33-16,0 0 15,0 0-15,0 0 0,-33 33 16,33-33-16,0 33 15,0 0-15,0 0 0,-33 0 16,33 0-16,0 0 16,1 0-16,-34 1 0,33-1 15,-33 0-15,33-33 16,-33 33-16</inkml:trace>
  <inkml:trace contextRef="#ctx0" brushRef="#br0" timeOffset="2540.8303">11840 2580 0,'0'-33'15,"0"66"16,0 0-31,33-33 16,-33 33-16,0 0 0,33 0 16,-33 0-16,33-33 0,-33 33 15,0 0-15,33-33 16,0-33 15,1 33-31,-34-33 0,33 33 16,-33-33-16,33 0 15,0 33-15,0-33 16,0 33 0,0 0-1,0 33 1,0 0-16,0 0 16,-33 0-1,33-33-15,0 0 16,0-33-1,0 0 1,-33 0-16,34 0 16,-1 0-16,-33 0 0,33 0 15,0 0-15,0 33 16,0 0-16,0 0 16,0 0-16,0 33 15,0 0-15,0-33 16,-33 33-16,0 0 15,0 0-15,0 0 16,-33-33-16,0 33 16,-33-33-16,0 0 0</inkml:trace>
  <inkml:trace contextRef="#ctx0" brushRef="#br0" timeOffset="2703.819">12105 2348 0,'0'0'0,"-33"-33"16,33 0-16,0 0 16,33 33 15,0 0-15</inkml:trace>
  <inkml:trace contextRef="#ctx0" brushRef="#br0" timeOffset="4154.2132">14585 2547 0,'0'0'0,"33"0"15,0-33-15,-33-1 16,0 1-16,0 0 16,0 0-16,0 0 15,0 0-15,-33 33 16,0 0-16,0 0 15,0 33 1,0-33-16,33 33 0,-33 0 16,33 0-16,-33 0 0,33 1 15,0-1-15,0 0 0,0 0 16,0 0 0,33-33-16,0 0 15,0 0-15,0 0 16,-33-33-16,33 33 0,0-33 15,0 0-15,-33 0 0,33-1 16,0 1-16,1 0 0,-1 0 16,-33 0-16,33 33 31,-33 33-15,0 0-16,33 0 15,-33 0-15,33 1 0,0-1 16,0 0-1,0-33 1,0 0-16,0 0 16,-33-33-16,33 33 15,-33-33-15,33-1 0,-33 1 16,33 0-16,-33 0 0,0 0 16,33 33-1,1 0 16,-34 33-31,33-33 0,-33 33 16,0 0-16,33-33 0,-33 33 16,33-33-16,0 0 15,0 0 1,0 0 0,0-33-16,0 0 15,0 0-15,0 0 16,-33 0-1,33 66 32,-33 0-47,33-33 16,-33 33-16,0 0 0,33-33 16,-33 33-16,34-33 15,-1 0-15,0 0 16,0 0-16,0 0 15,0-33-15,0 0 16,0 33-16,-33-33 0,33 0 16,0 0-16,-33 0 15,0 0-15,33 33 16,0 0 15,-33 33 0,33-33-31,-33 33 16,34-33-16,-34 33 16,33-33-1,0 0-15,0-33 16,0 0 0,-33 0-16,33 33 0,-33-33 15,33 33-15,-33-33 0,0 0 16,33 33-1,-33 33 17,0 0-32,0 0 15,0 33-15,0 0 0,0 0 16,0 1-16,33-1 0,-33 33 16,33-33-16,-33 0 0,0 33 15,33-32-15,-33-1 0,0 0 16,0 0-16,33 0 0,-33 0 15,0-33-15,0 34 0,0-34 16,0 0-16,0 0 0,0 0 16,-33-33-1,0 0-15,0 0 0,-33-33 16,33 0-16,-33 0 0,33 0 16,0-34-16,0 34 15,-1-33-15,34 33 0,0-33 16,0 33-16,34-33 0,-1 0 15,0-1-15,0 34 0,33 0 16,0 0-16,0-33 0,0 33 16,0 0-16</inkml:trace>
  <inkml:trace contextRef="#ctx0" brushRef="#br0" timeOffset="5531.1214">17793 2679 0,'0'0'0,"0"-33"16,0 0 0,0 0-1,33 0-15,-33 0 0,33-1 16,0 34-16,1-33 0,-1 0 15,0 33-15,0 0 0,0 0 16,0 0-16,33 0 0,-33 0 16,0 33-16,0-33 0,0 33 15,0 1-15,0-1 16,1 0-16,-34 0 16,33-33-16,-33 33 0,0-66 46,0 0-30,0 0-16,0 0 0,0-1 16,0 1-16,0 0 15,33 33 1,0 0 0,0 33-1,0-33 1,-33 33-16,33 1 0,0-34 15,0 33-15,0-33 0,33 33 16,-33-33-16,34 0 0,32 0 16,-33 0-16,0 0 0,33 0 15,-33 0-15,-32 0 0,32-33 16,0 33-16,-33-33 0,0-1 16,0 1-16,-33 0 0,0 0 15,0 0-15,0 0 16,-33 33-16,0-33 0,0 33 15,0 0-15,-33 0 0,33 33 16,-1-33-16,1 33 16,0 0-16,0 0 0,33 0 15,0 34-15,0-34 0,0 0 16,33 0-16,0 0 0,0-33 16,34 33-16,-34-33 0,33 0 15,0 0-15,0 0 0,0 0 16,-33 0-16,33-33 0,-32 33 15,32-33-15,-33 33 0,0-33 16,0 33-16,-33-33 0,0 0 16,0-1-16,0 1 15,-33 33 1,0 0-16,0 0 16,0 33-16,33 1 15,-33-34-15,33 33 0,0 0 16,0 0-16,0 0 15,33-33-15,0 0 16,0 0-16,0 0 16,0 0-16,0-33 15,0 33-15,0-33 16,0 33-16,-33-33 16,33 33-16,0 0 31,0 33-16,0 0-15,1-33 16,-1 0-16,0 0 0,0 33 16,0-33-16,0 33 0,0-33 15,0 0-15,0 0 0,0 0 16,0-33-16,0 33 16,0-33-16,1-33 0,-1 33 15,0-34-15,-33 1 0,33 0 16,-33 0-16,0 0 0,0 0 15,0 0-15,0-1 0,-33 1 16,0 0-16,33 33 0,-33 0 16,-1 0-16,1 33 15,0 0-15,0 33 16,33 0-16,-33 0 0,33 33 16,-33-33-16,33 33 0,0 1 15,0-1-15,33 0 0,-33 0 16,33 0-16,-33 0 0,33-33 15,0 0-15,-33 1 0,33-1 16,-33 0-16,34 0 0,-1-33 16</inkml:trace>
  <inkml:trace contextRef="#ctx0" brushRef="#br0" timeOffset="7894.9629">21663 2447 0,'33'0'0,"-33"-33"15,0 0 1,33 33-16,-33-33 0,33 0 15,-33 0-15,33 33 16,-33-33-16,33 33 0,0 0 16,0 0-16,0 0 0,0 0 15,0 0-15,1 0 16,-1 33-16,0 0 16,0 0-16,-33 0 0,33 0 15,-33 0-15,0 0 0,0 1 16,0-1-16,0 0 0,0 0 15,33-33-15,-33-33 32,0 0-17,0 0-15,0-1 0,33 1 16,-33 0-16,33 0 16,-33 0-16,33 0 0,-33 0 15,33 33-15,0 0 16,0 0-16,0 33 15,-33 0-15,0 0 0,34 0 16,-34 0-16,0 0 0,33 1 16,-33-1-16,0 0 0,33 0 15,0-33 1,0 0 0,0-33-1,-33 0-15,33-34 0,-33 34 16,33 0-16,-33 0 15,0 0-15,0 0 0,33 33 16,-33-33-16,0 66 31,0 0-31,0 0 16,0 0-16,33 0 0,-33 0 16,0 1-16,33-1 0,0 0 15,-33 0 1,33-33-16,0 0 15,1 0-15,-1 0 16,0 0-16,-33-33 0,33 0 16,0 33-16,-33-33 0,0-1 15,33 1-15,-33 0 0,0 0 16,0 0 0,0 66 15,0 0-16,33 0-15,-33 0 16,0 1-16,0-1 0,33 0 16,-33 0-1,33-33 1,0 0 0,-33-33-16,33 33 0,-33-33 15,33 0-15,-33-1 0,0 1 16,33 0-16,-33 0 0,33 0 15,1 0-15,-1 33 16,0 0 0,-33 33-1,33 0 1,-33 0-16,0 0 16,33 0-16,0-33 31,0 0-16,-33-33 1,33 0-16,0 0 16,-33 0-16,0 0 15,33 33-15,-33 33 47,33-33-47,-33 33 16,33 0-16,0 0 15,-33 0-15,33-33 16,1 0-16,-1 0 0,0 34 16,0-34-16,0 0 0,0 0 15,0 0-15,0 0 0,33 0 16,-33-34-16,0 1 0,0 33 16,1-33-16,-1-33 15,-33 33-15,33 0 0,0-33 16,-33 33-16,0-33 0,0 33 15,0 0-15,0-34 0,0 34 16,-33 0-16,33 0 16,0 0-16,0 66 15,0 0 1,0 0 0,0 33-16,0-32 0,33-1 15,-33 33-15,0 0 0,33-33 16,-33 33-16,33-33 0,-33 33 15,33-33-15,0 0 0,-33 1 16,33-1-16,0-33 31,0-33-15,-33-1-16,33 1 0,-33 0 16,33 33-16,0-33 0,1 0 15,-1 33-15,0 0 16,0 0-16,0 0 0,33 0 15,-33 0-15,0 33 0,0 0 16,0 0-16,0-33 0,-33 33 16,33 1-16,-33-1 0,0 0 15,0 0-15,-33-33 16,0 0-16,0 0 16,-33 0-16,33 0 0,0 0 15,0 0-15,0 0 16,0-33-16,33 0 15,33 0-15,-33-1 16,66 1-16,-33 33 16,33-33-16,0 0 0,0 33 15,1-33-15,-1 0 0,0 33 16,-33-33-16,33 33 0,0-33 16,-33 33-16,0 0 0,0-33 15,1 33-15,-34-33 16,-34 33-1,1 0 1,0 0-16,0 0 16,33 33-16,-33-33 0,33 33 15,0 0-15,0 0 16,0 0 0,0 0-16,33-33 15,0 0 1,0 0-16,0-33 15,1 33-15,-1-33 0,0 33 16,-33-33-16,33 33 0,-33-33 16,33 33-16,0 0 0,0-33 15,0 33 1,0 0-16,0 0 16,0 33-16,0 0 15,0 0-15,0 0 16,1 0-16,-34 0 15,33-33-15,-33 33 0,33 0 16,-33 1-16,33-34 16,-33-34 15,0 1-15,0 0-16,0 0 15,0 0-15,33 0 16,-33 0-16,33 0 0,0 0 15,0 0-15,0 0 16,0 33-16</inkml:trace>
  <inkml:trace contextRef="#ctx0" brushRef="#br0" timeOffset="9301.8703">28740 2348 0,'0'-33'15,"0"0"1,0 0-1,0 0-15,0 0 16,0 0-16,-33 0 16,0 33-1,0 0-15,0 0 0,0 0 16,0 0-16,0 33 16,0 0-16,0 0 0,33 0 15,-33 0-15,33 0 16,0 33-16,0-33 0,0 0 15,0 0-15,33 1 16,0-34 0,0 0-16,0 0 0,0-34 15,0 34-15,0-33 0,-33 0 16,33 0-16,0 0 0,0 33 16,-33-33-16,33 0 0,-33 0 15,34 33 16,-34 33-15,33 0-16,-33 0 16,0 0-16,0 0 15,33-33-15,-33 33 16,33-33-16,0 0 16,0-33-1,0 0 1,0 33-16,0-33 0,-33 0 15,33 33-15,-33-33 0,33 33 16,-33-33 0,33 66 15,-33 0-31,0 0 16,33 0-16,0 0 15,-33 0-15,34-33 0,-1 33 16,0-33-1,0 0-15,0 0 16,-33-33-16,33 33 0,-33-33 16,33 0-16,-33 0 15,33 33-15,-33-33 16,33 33 0,0 33-1,0 0 1,0 0-16,33 0 15,-32 0-15,-1-33 0,33 34 16,-33-34-16,33 0 16,0 0-16,0 0 0,0 0 15,1 0-15,-34 0 0,33 0 16,-33-34-16,-33 1 16,33 0-16,0 0 0,-33 0 15,0 0-15,-33 0 0,33 0 16,-33 33-16,0-33 0,0 33 15,0 0-15,33 33 16,-33-33-16,33 33 0,0 0 16,0 0-16,0 0 0,0 0 15,33 0-15,0 0 0,0 1 16,0-1-16,0-33 16,0 0-16,33 0 0,-33 0 15,0-33-15,0 33 16,0-34-16,1 1 0,-1-33 15,0 33-15,-33-33 0,33 0 16,-33 0-16,0 0 0,0-1 16,0 1-16,0 0 0,0 0 15,-33 33-15,33 0 0,0 0 16,-33 0-16,0 33 16,-1 33-16,34 0 15,-33 0-15,0 33 0,33 0 16,0 0-16,0 1 15,0-1-15,0 0 0,0 0 16,0 0-16,0 0 0,33-33 16,-33 33-16,33-32 0,-33-1 15</inkml:trace>
  <inkml:trace contextRef="#ctx0" brushRef="#br0" timeOffset="10202.8099">9095 4663 0,'0'-33'16,"0"66"47,33 0-63,-33 0 15,0 1-15,33-1 0,-33 0 16,0 0-16,33 33 0,-33-33 15,0 0-15,33 33 16,-33-33-16,0 0 0,33 0 16,-33 0-16,33 1 0,-33-1 15,0 0-15,0 0 0,34-33 16,-34 33-16</inkml:trace>
  <inkml:trace contextRef="#ctx0" brushRef="#br0" timeOffset="10733.7746">9591 4862 0,'0'-33'16,"0"0"-1,33 0 1,0 33-16,33 0 15,-32 0-15,-1 0 0,0 0 16,0 33-16,33 0 0,-33 0 16,0 0-1,-33 0-15,0 0 0,0 33 16,0-33-16,0 0 0,-33 0 16,33 0-16,-33-33 15,33 33-15,0-66 31,0 0-31,33 0 0,-33 0 16,33 0-16,-33 0 0,33 0 16,0-33-16,-33 33 0,33 0 15,0 0-15,-33 0 0,0-1 16,33 34 0,-66 34 15,33-1-31,0 0 15,0 0-15,0 33 0,0-33 16,0 33-16,0-33 0,33 0 16,-33 33-16,33-33 0,1 1 15,-34-1-15,33 0 0,0 0 16,0 0-16,0-33 16,0 33-16,0-33 0,0 0 15,0 0-15</inkml:trace>
  <inkml:trace contextRef="#ctx0" brushRef="#br0" timeOffset="11038.7538">10583 4498 0,'0'33'16,"0"0"-1,33 0-15,-33 0 0,0 0 16,33 0-16,-33 0 0,0 1 16,34-1-16,-34 33 0,33-33 15,-33 33-15,33-33 0,-33 0 16,33 0-16,-33 0 0,0 0 15,0 0-15,0 0 0,33 1 16,-33-1 0,33-33-16</inkml:trace>
  <inkml:trace contextRef="#ctx0" brushRef="#br0" timeOffset="11537.721">11840 4994 0,'0'0'0,"-33"33"0,0-33 16,33 33-16,-33-33 0,0 0 31,33 33-15,33-33 31,-33 33-47,33-33 15,0 33-15,0 0 16,0-33-16,0 34 0,0-1 16,0-33-16,-33 33 15,33-33-15,1 33 16,-1-33-16</inkml:trace>
  <inkml:trace contextRef="#ctx0" brushRef="#br0" timeOffset="11954.6927">12700 4498 0,'0'0'0,"0"-33"0,0 66 62,0 0-46,33 0-16,-33 0 0,33 0 16,-33 0-16,33 33 0,-33-32 15,0-1-15,33 33 0,-33 0 16,33-33-16,0 33 0,-33 0 15,34-33-15,-34 0 0,0 34 16,33-34-16,-33 0 16,0 0-16,-33-33 47,-1-33-47</inkml:trace>
  <inkml:trace contextRef="#ctx0" brushRef="#br0" timeOffset="12426.688">12204 4763 0,'33'0'15,"-33"-34"1,-33 34 15,0 34-31,0-1 16,0 0-16,0 0 16,0-33-16,-1 33 0,1 0 15,33 0-15,-33-33 0,0 33 16,33 0-16,-33-33 0,33 33 31,0-66 0</inkml:trace>
  <inkml:trace contextRef="#ctx0" brushRef="#br0" timeOffset="13130.6712">15511 4333 0,'0'-34'0,"0"68"47,0-1-47,0 0 15,0 33-15,0-33 0,33 33 16,-33 0-16,0-33 16,33 33-16,-33 1 0,0-1 15,0-33-15,33 33 0,-33-33 16,0 0-16,33 0 0,-33 0 16,0 0-1,0-66 1,0 0-1,0 0-15</inkml:trace>
  <inkml:trace contextRef="#ctx0" brushRef="#br0" timeOffset="14178.6875">15412 4630 0,'0'0'0,"-33"0"0,0-33 15,66 0 16,0 33-31,0-33 16,0 33-16,0-33 0,33 33 16,-33-33-16,0 33 0,1-33 15,-1 33-15,0 0 0,0 33 16,0-33-16,-33 33 16,33 0-16,0 0 0,-33 0 15,33 33-15,-33-33 0,0 34 16,0-34-16,33 0 0,-33 0 15,0 33-15,0-33 0,33 0 16,-33 0-16,33-33 47,-33-33-47,33 33 0,-33-33 16,33 0-16,1 0 0,-34 0 15,33 0-15,0 0 16,0 33-16,-33-33 15,33 66 1,-33 0 0,33-33-16,-33 33 0,33 0 15,-33 0-15,33-33 0,0 33 16,-33 0-16,33-33 16,0 33-16,0-33 0,0 0 15,34 0-15,-34 0 0,0 0 16,33-33-16,-33 33 0,0-33 15,-33 0-15,33 0 0,-33 0 16,0 0-16,0 0 0,0 0 16,0-1-16,0 1 0,-33 0 15,0 33-15,0 0 16,33 33 0,-33-33-16,33 33 0,0 1 15,0-1-15,0 0 0,0 0 16,0 0-16,33 0 15,0 0-15,0-33 0,-33 33 16,33-33-16,0 0 0,0 0 16,0 0-16,33-33 0,-33 0 15,1 0-15,-1 33 0,0-33 16,-33 0-16,33 0 0,0 33 16,0-33-16,-33-1 0,33 34 15,-33-33-15,33 33 16,-33 33 15,33-33-31,-33 34 0,33-1 16,-33 0-1,0 0-15,33-33 0,-33 33 16,33-33-16,0 0 16,0 0-1,1 0-15,-34-33 16,33 0-16,-33 0 15,33 33-15,-33-33 0,33-1 16,-33 1-16,33 33 31,-33 33-15,33-33 0,-33 34-16,33-1 15,-33 0-15,33 0 16,0 0-1,0-33-15,0 0 16,0 0-16,0-33 16,1 0-16,-1 0 15,-33 0-15</inkml:trace>
  <inkml:trace contextRef="#ctx0" brushRef="#br0" timeOffset="14869.6212">14122 5358 0,'33'0'16,"-66"-33"62,0 33-63,33-33-15,-33 0 16,33 0 0,-33 33-16,33-34 0,0 1 15,0 0-15,0 0 16,33 33 0,0 0-16,0 0 15,0 0 1,0 33-16,0 0 15,-33 0-15,33 1 0,-33-1 16,0 0-16,0 0 0,0 33 16,0-33-16,0 0 0,0 0 15,-33 33-15,0-33 0,33 0 16,-33 0-16,0 1 0,33-1 16,-33-33-16,0 33 0</inkml:trace>
  <inkml:trace contextRef="#ctx0" brushRef="#br0" timeOffset="18903.2304">7574 7574 0,'-33'0'31,"0"0"-31,-1 0 16,1 0-16,0 33 15,0-33-15,0 33 16,0 0-16,0 0 0,-33 0 16,33 33-16,0-33 15,0 33-15,0 1 0,0-1 16,-1 0-16,1 0 0,33 0 16,-33-33-16,33 33 0,0 1 15,0-1-15,0 0 0,0 0 16,0 0-16,33 0 0,0-33 15,1 33-15,-1-32 16,0 32-16,0-33 0,0 33 16,0-33-16,33 0 15,-33 0-15,0-33 0,0 33 16,0-33-16,0 0 0,0 33 16,1-33-16,-1 0 15,0 0-15,0 0 16,0 0-16,-33-33 15,-33 33 1</inkml:trace>
  <inkml:trace contextRef="#ctx0" brushRef="#br0" timeOffset="19432.1355">8434 8169 0,'-33'0'0,"33"33"62,0 0-62,0 0 0,0 33 16,0-33-16,0 34 16,0-1-16,0 0 0,0 0 15,0 0-15,0-33 0,33 33 16,-33-33-16,0 1 0,0-1 15,0 0-15,33 0 0,-33 0 16,33-66 15</inkml:trace>
  <inkml:trace contextRef="#ctx0" brushRef="#br0" timeOffset="19696.1801">8930 8632 0,'0'0'0,"0"33"16,33-33 0,-33 33-16,33-33 15,0 0-15,0 0 16,0 0-16,0 0 0,33 0 15,-33 0-15,0 0 0,34 0 16,-34 0-16,33 0 16,-33 0-16,0 0 0,0-33 15,0 33-15,0 0 0,-33-33 16</inkml:trace>
  <inkml:trace contextRef="#ctx0" brushRef="#br0" timeOffset="19954.1012">9260 8401 0,'-33'0'31,"33"33"-15,0 0-16,33 33 15,-33-33-15,0 0 16,33 33-16,-33-33 16,34 0-16,-34 33 0,33-33 15,-33 1-15,0-1 0,33 0 16,-33 0-16,33 0 0,-33 0 16</inkml:trace>
  <inkml:trace contextRef="#ctx0" brushRef="#br0" timeOffset="20566.0619">10352 8434 0,'-33'-33'15,"0"-1"-15,0 34 16,33-33-16,0 0 16,-33 0-16,33 0 0,33 0 15,0 0-15,0 0 16,0 0-16,0 33 16,33 0-16,-33 0 0,0 0 15,0 33-15,0 0 16,0 0-16,0 0 0,-33 0 15,0 33-15,0-33 16,0 34-16,-33-34 0,33 33 16,0-33-16,0 0 0,0 0 15,-33-33 1,33-33 0,33 0-16,-33-33 15,33 33-15,1-33 0,-34-1 16,33 34-16,-33-33 0,33 33 15,0-33-15,-33 33 0,0 0 16,0 0-16,0 0 16,33 33-16,-33-33 0,0 66 31,-33 0-31,33 0 16,0 0-16,0 0 0,-33 33 15,33-33-15,0 0 16,0 33-16,0-33 0,33 1 15,-33-1-15,33 33 0,0-33 16,-33 0-16,33 0 0,0 0 16,0-33-16,33 33 0,-33 0 15,0-33-15,34 0 16,-34 0-16,0 0 0</inkml:trace>
  <inkml:trace contextRef="#ctx0" brushRef="#br0" timeOffset="20926.0361">11079 7607 0,'-33'0'15,"0"0"-15,33-33 16,33 33-1,33 0 1,-32 0-16,32 33 0,-33 0 16,33 0-16,0 0 0,-33 0 15,33 33-15,0-33 0,1 33 16,-34 1-16,33-1 0,-33 0 16,0 33-16,0-33 0,0 33 15,-33-32-15,0 32 16,0-33-16,0 0 0,0 0 15,0 0-15,0-33 0,0 34 16,-33-34-16,33 0 16,-33-33-16,33 33 0,-33-33 15,0-33-15</inkml:trace>
  <inkml:trace contextRef="#ctx0" brushRef="#br0" timeOffset="21601.9914">11840 7243 0,'0'-33'15,"0"0"1,33 33 0,0 0-1,0 0-15,0 0 0,0 0 16,1 33-16,-34 0 16,33 0-16,0 0 0,0 0 0,-33 0 15,0 0-15,0 0 16,0 0-16,0 1 15,0-68 17,0 1-32,0 0 15,0 0-15,0 0 16,0 0-16,0 0 0,0-33 16,0 33-16,33 0 0,-33 0 15,33 0-15,0 0 16,0 33-1,0 0-15,0 33 16,0 0 0,-33 0-16,33 0 15,0 0 1,-33 0-16,0 0 0,33-33 16,-33 33-16,0 0 0,0 0 15,34-33-15,-34 33 16,0 0 46,0-66-15,0 0-31</inkml:trace>
  <inkml:trace contextRef="#ctx0" brushRef="#br0" timeOffset="23581.8895">13560 8169 0,'33'0'79,"0"0"-64,33 0-15,0 0 0,-33 0 16,34 0-16,-1-33 0,-33 33 15,33 0-15,-33 0 0,0 0 16,0 0-16,0 0 16,0 0-16,-66 0 47,33 33-47</inkml:trace>
  <inkml:trace contextRef="#ctx0" brushRef="#br0" timeOffset="23861.8418">13692 8500 0,'0'33'0,"33"-33"15,0 0 1,0 0-16,0 0 16,1 0-16,32 0 0,-33 0 15,0 0-15,0 0 0,0 0 16,0 0-16,0 0 0,0 0 16,0 0-16,0 0 15,-33-33-15</inkml:trace>
  <inkml:trace contextRef="#ctx0" brushRef="#br0" timeOffset="24261.8135">16768 7375 0,'0'0'0</inkml:trace>
  <inkml:trace contextRef="#ctx0" brushRef="#br0" timeOffset="24858.775">16702 7375 0,'0'0'0,"-33"33"0,0-33 15,0 33-15,-34 0 0,1-33 16,33 34-16,-33-1 0,0 0 16,0 0-16,33 0 0,-33 0 15,33-33-15,-1 33 0,1 0 16,0-33-16,0 33 0,33 0 15,-33-33-15,33 33 16,33 0 0,0-33-16,0 0 15,0 0-15,34 0 0,-34 0 16,33 0-16,33 0 0,-33 0 16,0 0-16,0 0 0,1 0 15,-34 0-15,33 0 0,-33 0 16,0 0-16,0 0 0,0 0 15,0 0-15,-33 33 32,-33-33-32,0 34 15,0-1-15,0-33 0,0 33 16,0 0-16,0 0 16,-33-33-16,32 33 0,-32 0 15,33 0-15,-33 0 0,33 0 16,-33 0-16,0 0 0,33 0 15,-33 0-15,32 1 0,1-1 16,0 0-16,0 0 0,0 0 16,0-33-16,33 33 0,-33-33 15,33 33-15,33-33 16,33 0 0,-33 0-16,67 0 0,-34-33 15,33 33-15,-33 0 0,33-33 16,0 33-16,1-33 15,-1 33-15,0-33 0,0 33 16,-33 0-16,34 0 0,-34-33 16,0 33-16,-33 0 0,33 0 15,-33 0-15,0 0 0,0 0 16,0 0-16,1 0 16,-68 0 15</inkml:trace>
  <inkml:trace contextRef="#ctx0" brushRef="#br0" timeOffset="25226.795">16140 9095 0,'0'33'47,"0"0"-31,0 0-16,0 0 15,33 0-15,-33 34 16,0-34-16,0 0 0,33 0 16,-33 33-16,0-33 0,0 0 15,33 0-15,-33 0 0,0 0 16</inkml:trace>
  <inkml:trace contextRef="#ctx0" brushRef="#br0" timeOffset="25633.7223">16503 9095 0,'0'0'0,"0"33"16,-33-33-16,0 33 15,0 0-15,0 0 0,0 0 16,0 34-16,0-34 0,0 0 16,0 0-16,0 0 15,0 0-15,0-33 0,33 33 16,0 0 0,33-33-1,0 0-15,0 0 16,0 0-16,0 0 15,0 0-15,0 0 16,0 0-16,0 33 16,0 0-16,0-33 15,-33 33-15,33 0 16,-33 0 0,33-33-16,-33 34 15,34-1 1</inkml:trace>
  <inkml:trace contextRef="#ctx0" brushRef="#br0" timeOffset="25847.7081">16867 9393 0,'33'0'0,"-33"-33"16,33 33-16,0 0 16,0 0-16,1-33 15,-1 33-15,0 0 16,0-34-16,0 34 0,0 0 16,0 0-16,0 0 15</inkml:trace>
  <inkml:trace contextRef="#ctx0" brushRef="#br0" timeOffset="26063.7536">16999 9624 0,'0'0'0,"34"0"16,-1 0-1,0 0-15,0 0 16,0 0-16,0 0 0,0 0 16,0 0-16,0 0 0,0 0 15,0 0-15</inkml:trace>
  <inkml:trace contextRef="#ctx0" brushRef="#br0" timeOffset="26490.6654">17892 9293 0,'0'0'0,"34"-33"16,-68 66 46,1-33-62,33 34 0,-33-1 16,33 0-16,0 0 0,-33 0 15,33 0-15,0 0 16,0 0-16,0 0 16,33 0-16,-33 0 15,33-33-15,0 33 0,1-33 16,-1 0-16,0 0 15,0-33-15,0 33 16,0-33-16,0 33 0,-33-33 16,33 0-16,-33 0 15,33 33-15,-33-33 0,0 0 16,0 0-16,0 0 0,0-33 16,-33 32-16,0 1 15,0 0-15,0 0 0,0 0 16,0 0-16,-33-33 0</inkml:trace>
  <inkml:trace contextRef="#ctx0" brushRef="#br0" timeOffset="27650.5979">16636 7111 0,'0'-33'15,"0"0"1,0-1 0,0 1-16,0 0 15,33 33-15,-33-33 16,33 33-16,-33-33 15,33 33 1,-33-33-16,33 33 16,0 0 15,0 0-15,0 33-1,-33 0-15,33-33 16,-33 33-16,0 0 15,33-33 1,-33 33-16,0 1 16,-33-34-1,0 0 1,0 0-16,0 0 16,0 0-1,0 0-15,0 0 0,0-34 16,0 34-1,33-33-15,-33 33 0,33-33 16,-33 33-16,-1 0 0,34-33 16,-33 33-1,0 0-15,33-33 16,-33 33-16,33-33 16,-33 33-16,0 0 15,33-33-15,-33 33 16,0 0-1,0 0-15,0 0 16,33 33-16,-33-33 0,33 33 16,-33-33-1,33 33 1,-33-33-16,33 33 16,0 0-16,0 0 15,0 1 1,33-1-1,0 0 1,0-33-16,0 0 16,0 0-16,0 0 15,0 0 1,0 0 0,0 0-16,-33-33 15,33 33-15,-33-33 16,33 33-16,-33-34 0,33 34 15,-33-33-15,34 0 0,-68 33 32</inkml:trace>
  <inkml:trace contextRef="#ctx0" brushRef="#br0" timeOffset="47731.0302">19248 7111 0,'0'-33'79,"0"0"-64,0-1 1,34 1-16,-34 0 15,33 0 1,0 33-16,0 0 31,0 0-31,0 0 16,0 0-16,0 33 16,-33 0-16,0 0 15,33 1-15,-33-1 0,0 0 16,0 0-16,0 0 15,0 0-15,0 0 16,0 0 0,0 0-1,0-66 1,0 0 0,0 0-16,0 0 0,0 0 15,0 0-15,0 0 0,0 0 16,0-1-16,33 1 15,-33 0-15,0 0 0,33 0 16,-33 0-16,33 33 16,0 0-1,0 33 1,1-33 0,-34 33-16,33 0 0,-33 0 15,0 0 1,0 1-16,33-1 15,-33 0-15,0 0 0,0 0 16,0 0-16,0 0 16,0 0-1,0 0 17</inkml:trace>
  <inkml:trace contextRef="#ctx0" brushRef="#br0" timeOffset="48313.958">19546 8301 0,'33'0'0,"-33"33"16,0 0-16,0 1 0,0 32 16,0-33-16,0 33 15,0 0-15,0-33 0,0 33 16,0-33-16,0 0 15,33 0-15,-33 1 0,0-1 16,0 0-16,33-66 31,-33 0-15,33-1-16</inkml:trace>
  <inkml:trace contextRef="#ctx0" brushRef="#br0" timeOffset="48693.9055">19844 8434 0,'-33'33'16,"33"0"-16,-33 0 16,33 0-16,-33 0 0,-1-33 15,1 33-15,33 0 0,-33 0 16,0 0-16,66-33 62,0 33-46,0-33 0,1 33-1,-1 0-15,0-33 16,0 34-16,0-1 15,0-33-15,0 0 16,0 33-16,0-33 16,-33-33 15</inkml:trace>
  <inkml:trace contextRef="#ctx0" brushRef="#br0" timeOffset="49057.8824">20439 7177 0,'33'33'16,"-33"33"-16,33-33 15,0 33-15,0 0 0,0 1 16,1 32-16,-1 0 0,0 0 16,0 0-16,0 1 0,-33-1 15,33 33-15,0-33 0,-33 1 16,33-1-16,-33 0 0,0-33 15,0 33-15,0-32 16,0-1-16,-33 0 0,0 0 16,0 33-16,0-66 0,-33 33 15,-1-33-15,1 34 16,0-67-16</inkml:trace>
  <inkml:trace contextRef="#ctx0" brushRef="#br0" timeOffset="49537.8508">18752 7276 0,'0'0'16,"-33"66"-16,33 33 0,-33-32 16,0 32-16,33 0 0,-33 33 0,33-32 15,0-1-15,0 0 16,0 0-16,33-33 0,-33 34 16,33-1-16,0 0 0,0-33 15,0 33-15,0-33 16,34 1-16,-1 32 0,-33-33 15,33 0-15,0 0 0,0-33 16,0 33-16,1-32 0,-34-1 16,33 0-16,0 0 0</inkml:trace>
  <inkml:trace contextRef="#ctx0" brushRef="#br0" timeOffset="50617.7778">21696 7871 0,'0'-33'15,"0"66"17,0 0-17,0 1 1,0-1 0,0 0-16,0 0 0,0 0 15,0-66 32,0 0-31,33 0-16,-33 0 15,0-1-15,33 1 16,-33-33-16,33 33 0,-33 0 16,0 0-16,0 0 0,33 0 15,0 33 1,-33 33 15,0 0-31,0 33 16,0-33-16,0 0 0,0 0 15,33 34-15,-33-34 16,0 0-16,0 33 0,33-33 16,-33 0-16,0 0 0,33 0 15,-33 0-15,0 0 16,0 0-16,0 0 15,-33-33 17,0 0-17,0 0-15,0 0 0,0 0 16,0 0 0,0 0-1,66 0 1,0 0-1,-33 33-15,33-33 16,0 0-16,0 0 0,0 0 16,0 0-16,34 0 0,-34 0 15,0 0-15,0-33 0,33 33 16,-33 0-16,0-33 16,0 33-16,-66-33 46</inkml:trace>
  <inkml:trace contextRef="#ctx0" brushRef="#br0" timeOffset="51011.7653">22324 7574 0,'0'-33'16,"33"33"0,-33 33-1,33 0-15,0 0 16,-33 0-16,34 0 0,-1 0 15,0 0-15,0 33 16,0-33-16,0 0 16,0 34-16,0-34 0,0 0 15,-33 33-15,33-33 0,-33 33 16,0-33-16,33 33 0,-33-33 16,0 0-16,-33 1 0,33 32 15,-33-33-15,-33 0 0,33 33 16,0-33-16,-33 0 15,0-33-15,-1 33 0,34-33 16</inkml:trace>
  <inkml:trace contextRef="#ctx0" brushRef="#br0" timeOffset="51389.7291">21332 7574 0,'-33'33'16,"-33"0"-16,33 33 0,33 0 16,-33-33-16,0 0 0,33 33 15,0 1-15,0-34 0,0 33 16,0-33-16,33 33 16,0-33-16,-33 33 0,33-33 15,0 0-15,0 0 0,33 1 16,-33-1-16,33 0 0,-33 0 15,34-33-15,-1 0 0,-33 0 16</inkml:trace>
  <inkml:trace contextRef="#ctx0" brushRef="#br0" timeOffset="52051.7238">22787 6813 0,'33'0'31,"-33"-33"-15,33 33-16,0 0 16,-33-33-16,34 33 0,-1 0 15,0 0 1,0 0-1,-33 33-15,33-33 16,0 33-16,-33 0 0,33-33 16,-33 33-16,0 0 0,33 0 15,-33 0-15,0 0 16,-33-33 0,33-33 15,0 0-16,0 0 1,0 0-16,0 0 16,0 0-16,33 0 0,-33 0 15,33 33 1,0 0 0,0 0-16,-33 33 15,0 0-15,33 0 16,-33 0-16,0 0 15,33-33 1,-33 33-16,0 0 16</inkml:trace>
  <inkml:trace contextRef="#ctx0" brushRef="#br0" timeOffset="52263.684">23515 6846 0,'0'33'0,"33"-33"16,0 0-1,0 0-15,0 0 0,0 0 16,0 0-16,33 0 15,-33 0-15,1 0 16,-1 0-16</inkml:trace>
  <inkml:trace contextRef="#ctx0" brushRef="#br0" timeOffset="52537.6509">23978 6582 0,'0'33'0,"0"0"16,33 0-16,-33 33 15,0-33-15,0 0 0,33-33 16,-33 33-16,0 0 15,0 0-15,0 0 0,0 0 16,0 0 0,33-33-16</inkml:trace>
  <inkml:trace contextRef="#ctx0" brushRef="#br0" timeOffset="52943.623">24143 6780 0,'-33'33'0,"33"0"31,33-33-31,-33 33 16,33-33 0,0 0-16,-33 33 15,33-33-15,1 33 16,-1-33-16,0 0 15,-33 33 1,33-33-16,0 0 31,-33 33-15,-33-33-16</inkml:trace>
  <inkml:trace contextRef="#ctx0" brushRef="#br0" timeOffset="53942.5558">24441 6681 0,'0'-33'31,"0"0"16,-33 33 62,0 33-109,0-33 16,0 33-16,0 0 16,-1-33-16,34 33 15,-33-33-15,0 33 0,0-33 16,33 33-16,-33-33 15,33 33 1,33-33 15,0 0-15,0 0-16</inkml:trace>
  <inkml:trace contextRef="#ctx0" brushRef="#br0" timeOffset="54598.5123">25400 7144 0,'-33'0'16,"33"33"15,-33 0-31,33 0 0,-33 0 16,0 0-16,0 0 0,-34 33 15,34 0-15,0 1 16,0-1-16,0 0 0,33 0 16,-33 33-16,0-33 15,33 1-15,0-1 0,0 0 16,0 0-16,0 33 0,0-33 16,0 34-16,33-34 0,0 33 15,0-33-15,33 33 0,-33-33 16,34 1-16,-1 32 15,-33-33-15,33 0 0,-33 0 16,33 0-16,0 1 0,-33-34 16,1 33-16,-1-33 0,0-33 15,0 33-15,0 0 0,0-33 16,-33-33 0,0 0-1,0 0-15,0-33 0</inkml:trace>
  <inkml:trace contextRef="#ctx0" brushRef="#br0" timeOffset="56117.4105">25863 8070 0,'0'-33'0,"-33"33"15,33-33 1,0 0 0,0 0-1,33-1-15,0 1 16,0 33 0,0 0-16,0 0 0,0 0 15,0 0-15,1 0 0,-1 0 16,0 0-16,0 33 15,0-33-15,-33 34 0,33-1 16,-33 0-16,0 0 0,0 0 16,0 0-16,-33 0 15,0 0-15,33 0 16,-33-33-16,33-33 47,0 0-32,33 0-15,-33 0 0,33-33 16,0 33-16,0 0 0,0-34 16,0 34-16,0 0 15,-33 0-15,33 0 0,-33 0 16,33 33-16,-33-33 0,-33 66 47,33 0-47,0 0 15,-33 0-15,33 33 0,0-33 16,0 1-16,0-1 0,0 0 16,0 0-16,0 0 0,0 33 15,33-66-15,-33 33 16,33 0-16,0 0 0,0-33 16,1 0-16,-1 0 15,0 33-15,0-33 0,0 0 16,0 0-16,0-33 0</inkml:trace>
  <inkml:trace contextRef="#ctx0" brushRef="#br0" timeOffset="56493.4392">26657 7111 0,'0'0'0,"33"0"15,0 33-15,0 0 16,0 0-16,0 0 16,33 33-16,-33-33 0,0 33 15,34 34-15,-34-34 0,33 33 16,-33-33-16,0 33 0,0 1 15,0-1-15,0 33 0,0-33 16,0 0-16,-33 1 16,0-1-16,0-33 15,0 33-15,0-33 0,0 1 16,-33-1-16,33 0 0,-33-33 16,0 0-16,0 0 0,0 0 15,33 0-15,-33-33 16,0 0-16,0 0 0,0-33 15</inkml:trace>
  <inkml:trace contextRef="#ctx0" brushRef="#br0" timeOffset="57169.3695">27186 6582 0,'0'-34'16,"0"68"15,0-1-31,33 0 16,-33 0-16,0 0 15,33 0-15,-33 0 0,33 0 16,-33 0-16,33 0 0,-33 0 16,0 0-16,0 0 15,33-33 1,-33-33-1,0 0 1,33-33 0,-33 33-16,33 0 0,-33-33 15,34 33-15,-1 0 16,-33-33-16,33 32 0,-33 1 16,33 0-16,-66 66 46,33 0-46,-33 1 16,0-1-16,-1 0 0,34 0 16,-33 0-16,33 0 0,0 0 15,-33-33-15,33 33 16,0 0-16,33 0 16,0-33-1,1 33-15,-1-33 16,0 0-16,0 0 0,33 0 15,-33 0-15,33 0 0,-33 0 16,0 0-16,0 0 0,0 0 16,0 0-16</inkml:trace>
  <inkml:trace contextRef="#ctx0" brushRef="#br0" timeOffset="57986.4213">14089 12303 0,'0'0'16,"-66"0"-16,66 33 15,-33-33-15,66 0 16,0 0 0,33 0-16,-33 0 15,33-33-15,1 33 0,-1 0 16,0-33-16,0 33 16,0 0-16,0 0 0,-33 0 15,0 0-15,-66 33 16</inkml:trace>
  <inkml:trace contextRef="#ctx0" brushRef="#br0" timeOffset="58187.4092">14122 12568 0,'33'0'0,"0"0"15,0 0 1,0 0-16,1 0 0,32 0 15,-33-33-15,33 33 0,-33 0 16,33 0-16,-33 0 0,0 0 16,0 0-16,33 0 0,-32 0 15,-1 0-15,0 0 0,0 0 16</inkml:trace>
  <inkml:trace contextRef="#ctx0" brushRef="#br0" timeOffset="58823.366">16702 11807 0,'0'0'0,"66"-33"0,-33 33 16,0-33-16,0 33 15,-66 0 16,0 0-31,-33 33 0,33 0 16,-33 0-16,0-33 0,-1 33 16,1 0-16,0 0 15,0 0-15,33 0 0,-33 1 16,33-34-16,0 33 16,0-33-16,33 33 0,0 0 15,66-33 1,-33 0-16,33 0 0,0 0 15,0 0-15,0 0 0,34 0 16,-34 0-16,0 0 16,33 0-16,-33 0 0,0 0 15,-33 0-15,0 0 0,1 0 16,-1 0-16,-33 33 0,0 0 16,-33 0-16,-1-33 15,-32 33-15,0 0 0,0 0 16,0 0-16,0 0 0,0 33 15,-1-32-15,34-34 16,-33 33-16,33 0 0,33 0 16,-33-33-16,0 33 0,33 0 15,0 0 1,33-33-16,0 0 0,33 0 16,0 0-16,1 0 0,32 0 15,33-33-15,-33 33 0,34-33 16,-34 33-16,0 0 15,33-33-15,-32 33 0,-1-33 16,-33 33-16,0 0 0,0 0 16,0 0-16,-33 0 0,1-33 15,-1 33-15,-66 0 16,-1 0-16,1 33 16</inkml:trace>
  <inkml:trace contextRef="#ctx0" brushRef="#br0" timeOffset="59090.3476">16636 13097 0,'0'0'0,"-33"0"16,33 33-16,0 0 15,0 0 1,0 0-16,33 0 15,-33 0-15,33 0 0,0 34 16,-33-34-16,33 0 0,-33 33 16,33-33-16,0 0 15,-33 0-15,33 0 0,-33 0 16,33-33-16,-33 33 0,33-33 16,0 0-16,-33-33 15</inkml:trace>
  <inkml:trace contextRef="#ctx0" brushRef="#br0" timeOffset="59451.4269">17198 13196 0,'0'33'0,"-33"0"15,0 0-15,0 0 0,0 0 16,0-33-16,-1 34 15,34-1-15,-33-33 0,33 33 16,-33-33-16,66 0 31,0-33-15,1 33-16,-1 0 16,0 0-16,0 0 0,0 0 15,0 0-15,0 0 0,0 33 16,0-33-16,0 33 0,0 0 15,0-33-15,-33 33 16,33-33-16,-33 33 0,33-33 16,-33 33-16,34-33 31,-1 0-31</inkml:trace>
  <inkml:trace contextRef="#ctx0" brushRef="#br0" timeOffset="59631.3783">17793 13295 0,'33'-33'16,"0"33"0,0 0-16,1 0 15,-1 0-15,0 0 0,0 0 16,33 0-16,-33 0 0,0 0 15,0 0-15</inkml:trace>
  <inkml:trace contextRef="#ctx0" brushRef="#br0" timeOffset="59790.3675">17926 13527 0,'33'0'31,"0"0"-31,0 0 16,0 0-16,0-33 0,33 33 16,0 0-16,-33-33 0,33 33 15</inkml:trace>
  <inkml:trace contextRef="#ctx0" brushRef="#br0" timeOffset="60131.344">18752 13229 0,'-33'0'15,"0"0"1,33 33-16,-33 0 0,33 0 16,-33-33-16,33 33 0,-33 1 15,33-1-15,0 0 0,0 0 16,33 0-16,-33 0 15,33-33-15,-33 33 0,33-33 16,0 33-16,0-33 16,33 0-16,-32 0 0,-1-33 15,0 33-15,0-33 0,0 0 16,-33 0-16,0 0 16,0 0-16,0-34 15,0 34-15,-33 0 0,0 0 16,0 0-16,-34-33 0,34 33 15,-33-33-15,-33 33 0</inkml:trace>
  <inkml:trace contextRef="#ctx0" brushRef="#br0" timeOffset="60784.3042">16470 11311 0,'0'0'0,"33"-33"16,-33 0-16,33 0 0,-33 0 16,0 0-1,34 33-15,-1 0 16,0 33 15,-33 0-15,0 0-16,0 0 0,0 0 15,0 0 1,-33 0 0,0-33-1,-1 0-15,1 0 0,0 0 16,0-33-16,0 33 0,0-33 16,33 0-16,-33 33 15,0-33-15,0 33 0,0-33 16,0 33-16,0-33 0,0 33 15,0-33 1,-1 33-16,1 0 16,0 0-16,0 33 0,0 0 15,33 0-15,0 0 16,0 0 0,0 0-16,0 0 0,33 0 15,0-33 1,33 0-16,-32 0 15,32 0-15,0 0 0,-33-33 16,33 33-16,0 0 0,0-33 16,-33 33-16</inkml:trace>
  <inkml:trace contextRef="#ctx0" brushRef="#br0" timeOffset="61989.3769">19645 11443 0,'-33'-33'16,"33"0"-1,0 0 1,0 0-16,0 0 16,0 0-16,0 0 15,33 0-15,-33 0 16,33 0-16,0 33 0,-33-34 15,34 34-15,32-33 0,-33 33 16,0 0-16,0 0 16,0 33-16,0 1 15,0-34-15,0 33 0,-33 0 16,33 0-16,-33 0 0,0 0 16,0 0-16,0 0 15,0 0 1,0-66 31,0 0-47,0 0 15,33 0-15,-33 0 16,33-33-16,-33 33 0,33-1 16,1 1-16,-34 0 15,33 33-15,0 0 16,0 33-1,0 0-15,-33 1 16,33-34-16,0 33 0,-33 0 16,33 0-16,-33 0 15,33 0-15,-33 0 0,33 0 16,-33 0-16,0 0 0,33-33 16,-33 33-16,0 0 15,33 0 1</inkml:trace>
  <inkml:trace contextRef="#ctx0" brushRef="#br0" timeOffset="62510.843">20141 12435 0,'0'33'0,"0"1"16,0-1 0,33 0-16,-33 33 0,0-33 15,34 33-15,-34-33 0,33 33 16,-33 0-16,0-32 0,33 32 16,-33-33-16,33-33 0,-33 33 15,33 0-15,0-33 16,0 0-1,-33-33-15,33 0 0,0-33 16</inkml:trace>
  <inkml:trace contextRef="#ctx0" brushRef="#br0" timeOffset="62802.8848">20571 12601 0,'-33'0'16,"0"33"-16,0 0 15,33 0-15,-33-33 0,0 33 16,0 0-16,33 0 16,-33-33-16,33 33 31,33-33-15,0 0-16,0 0 15,33 0-15,-33 0 16,33 0-16,-32 0 0,32 33 15,-33-33-15,0 0 0,0 0 16,0 33-16,0-33 0,0 0 16,0 0-16,0 0 15</inkml:trace>
  <inkml:trace contextRef="#ctx0" brushRef="#br0" timeOffset="63141.8008">21034 11013 0,'0'0'0,"33"0"16,1 0-1,32 33-15,-33 34 0,0-34 16,33 33-16,0 33 0,-33 0 16,33 0-16,0 34 15,-32-1-15,-1 0 16,33 1-16,-33-1 0,-33 0 16,33 0-16,-33 1 0,0-1 15,0-33-15,0 0 0,0 1 16,-33-1-16,0-33 0,-33 33 15,-1-33-15,-32 1 0,0-34 16,0 0-16</inkml:trace>
  <inkml:trace contextRef="#ctx0" brushRef="#br0" timeOffset="63712.8133">19182 10980 0,'0'66'0,"-33"-33"16,0 34-16,0 32 0,33-33 15,-33 33-15,33 0 0,0 34 16,0-1-16,0-33 0,0 33 15,33 1-15,0-1 0,0-33 16,0 34-16,0-34 0,0 33 16,34-33-16,-34 1 15,33-34-15,-33 33 0,33-33 16,0 0-16,0 0 0,0 0 16,1-32-16,-1 32 15,0-33-15,-33 0 0,33 0 16,-33 0-16,0-33 0,0 0 15,0 0-15,0 33 0,1-33 16,-34-33 15,0 0-15,0 0 0,0 0-16,0 0 0</inkml:trace>
  <inkml:trace contextRef="#ctx0" brushRef="#br0" timeOffset="68458.4844">22457 12072 0,'0'0'0,"-34"0"16,1-33-16,33-1 15,0 1-15,0 0 16,0 0-16,0 0 0,33 0 15,-33 0-15,34 33 0,-34-33 16,33 0-16,0 33 16,0 0-16,0 0 0,0 0 15,0 0-15,0 0 0,33 33 16,-33 0-16,0 0 16,-33 0-16,33 33 0,0-33 15,-33 34-15,0-34 0,0 0 16,0 0-16,-33 33 15,33-33-15,-33 0 16,33 0-16,0-66 31,0 0-15,0 0-16,33 0 16,-33 0-16,33 0 0,1-33 15,-1 32-15,0-32 0,0 33 16,0 0-16,0 0 15,-33 0-15,33 0 0,-33 0 16,0 0-16,33 33 16,-66 33 15,33 0-31,-33 0 16,33 0-16,-33 0 15,33 0-15,0 0 0,0 0 16,0 0-16,0 1 0,0-1 15,0 0-15,33 0 0,0 0 16,0-33-16,0 33 16,0-33-16,0 0 15,33 33-15,-33-33 0,1 0 16,-1 0-16,0 0 16,0 0-16,-33-33 0</inkml:trace>
  <inkml:trace contextRef="#ctx0" brushRef="#br0" timeOffset="68782.4244">23383 10980 0,'0'33'15,"0"0"-15,0 0 16,0 1-16,0-1 0,0 0 16,33 0-16,-33 0 0,0 0 15,0 0 1,0 0-1,33-33 1,-33-33 0,33 33-16</inkml:trace>
  <inkml:trace contextRef="#ctx0" brushRef="#br0" timeOffset="69119.4023">23779 10980 0,'0'0'16,"-33"33"-16,0 0 0,0-33 15,0 33-15,0 1 16,0-1-16,0 0 0,0-33 16,33 33-16,-33-33 0,33 33 31,33-33-16,0 0 1,0 0-16,0 0 16,0 0-16,0 33 15,0-33-15,0 33 0,0 0 16,0-33 0,1 33-1,-1-33-15,-33 33 0,33-33 16,0 33-16,0-33 15</inkml:trace>
  <inkml:trace contextRef="#ctx0" brushRef="#br0" timeOffset="69661.3657">25168 11245 0,'0'0'0,"-66"0"0,0 0 16,33 0-16,-33 0 15,33 0-15,-33 0 0,33 0 16,0 0-16,0 0 16,-1 33-1,34 0 1,0 0 0,-33 33-16,33-33 0,0 33 15,0 1-15,0 32 0,0-33 16,0 33-16,0 0 0,0-33 15,33 34-15,-33-1 0,34-33 16,-34 33-16,33-33 0,-33 34 16,33-34-16,0 0 0,-33 0 15,33 33-15,0-33 16,0 1-16,-33-34 0,33 33 16,-33-33-16,33 0 15,-33 0-15,33 0 0,0 0 16,0-33-1,0 0-15,0-33 16,1 33-16,-1-33 0,0 0 16,0-33-16,-33 33 0</inkml:trace>
  <inkml:trace contextRef="#ctx0" brushRef="#br0" timeOffset="70041.3407">25433 11873 0,'-33'0'0,"33"33"16,0 0-16,0 0 15,33-33 1,0 0 0,-33-33-16,33 33 15,-33-33-15,33 33 16,-33-33-16,0 0 0,0 0 16,0 0-1,0 0-15,-33 33 16,0 0-16,0 0 31,33 33-31,0 0 16,33 0-16</inkml:trace>
  <inkml:trace contextRef="#ctx0" brushRef="#br0" timeOffset="70371.3392">25896 11774 0,'0'33'15,"0"0"-15,33-33 16,0 0-1,0 0-15,0 0 16,0 0 0,1-33-1,-34 0 1,0 0-16,0 0 16,-34 0-16,34 0 15,-33 33 1,0 0-16,0 0 0,33 33 15</inkml:trace>
  <inkml:trace contextRef="#ctx0" brushRef="#br0" timeOffset="70694.3064">25665 12303 0,'0'0'0,"0"33"0,0 0 16,0 0-1,0 0-15,33 0 16,0-33 0,0 0-1,0 0-15,-33-33 16,0 0-1,0 0 1,-33 33-16,0-33 16,0 33-16,0 0 15,0 0-15,-1 0 0,1 0 16,0 0-16</inkml:trace>
  <inkml:trace contextRef="#ctx0" brushRef="#br0" timeOffset="71842.7543">26954 12105 0,'-33'0'15,"33"33"1,0-66 109,0 0-109,0 0-1,0-1 1,0 1-1,0 0-15,0 0 16,0 0 0,-33 66 31,33 0-47,0 0 15,0 0-15,0 1 0,0-1 16,0 0-16,0 0 15,0 0-15,0-66 47,0 0-47,0 0 16,0-34-16,33 34 16,-33 0-16,0 0 15,0-33-15,33 33 0,-33 0 16,34 0-16,-34 66 47,0 0-47,33 0 0,-33 0 15,0 33-15,0 0 16,33-32-16,-33 32 0,33 0 16,-33-33-16,0 33 15,33-33-15,-33 33 0,33-33 16,-33 0-16,0 0 0,0 1 15,33-1-15,-66-33 32,0 0-32,0 0 15,0 0-15,0 0 16,0 0-16,-1 0 0,1 0 16,66 0 30,1 0-46,-1 0 0,33 0 16,-33 0-16,0-33 0,33 33 16,-33 0-16,0-34 15,33 34-15,-33 0 0,0 0 16,1 0-16,-34-33 16</inkml:trace>
  <inkml:trace contextRef="#ctx0" brushRef="#br0" timeOffset="72131.675">27484 11675 0,'0'0'0,"0"-33"16,33 33-1,0 0-15,-33 33 16,33-33-16,0 33 0,-33 33 16,33-33-16,0 33 0,0 0 15,0-33-15,0 67 0,0-67 16,0 33-16,0 0 16,-33 0-16,0-33 15,0 33-15,0-33 0,-33 0 16,33 1-16,-33-1 0,-33 0 15,33-33-15,-33 0 0</inkml:trace>
  <inkml:trace contextRef="#ctx0" brushRef="#br0" timeOffset="72415.7157">26392 11741 0,'0'0'0,"-33"33"16,33 33-16,-33-33 0,0 33 16,33 34-16,-33-34 0,33 0 15,0 33-15,0-33 0,33 33 16,-33-32-16,33-1 0,33 0 15,-33-33-15,33 33 16,34-33-16,-1-33 0,0 0 16,0 0-16,1 0 15</inkml:trace>
  <inkml:trace contextRef="#ctx0" brushRef="#br0" timeOffset="72857.6257">27748 11113 0,'0'33'0,"0"0"15,0 0-15,0 0 0,0 0 16,0 0-16,0 0 16,33 0-16,-33 0 15,0-66 1,0 0 0,0 0-16,0 0 15,0 0-15,33 0 16,-33 0-16,33 33 15,-33-33-15,33 33 0,1 0 16,-1 0 0,0 0-1,-33 33-15,0 0 0,33-33 16,-33 33-16,33 0 0,-33 0 16,0 0-16,0 0 15</inkml:trace>
  <inkml:trace contextRef="#ctx0" brushRef="#br0" timeOffset="73045.6131">28277 11245 0,'33'0'31,"0"0"-15,1 0-16,-1 0 0,0 0 16,33-33-16,-33 33 15</inkml:trace>
  <inkml:trace contextRef="#ctx0" brushRef="#br0" timeOffset="73350.5932">28773 10848 0,'-33'33'32,"33"0"-32,0 0 15,0 0-15,0 0 0,0 0 16,0 0-16,0 1 15,0-1-15,33 0 0,-33 0 16,0 0-16,0 0 16,34-33-1,-34-33 1,33 33-16,-33-33 0,0 0 16,33 0-16,0 0 15,-33-1-15,33 1 0</inkml:trace>
  <inkml:trace contextRef="#ctx0" brushRef="#br0" timeOffset="73598.576">29038 10881 0,'0'0'16,"0"-33"-16,0 66 31,-33 0-15,0-33-16,33 33 0,-33 0 16,0 0-16,0-33 0,0 33 15,0 0-15,33 1 31,0-1-15,33 0 0,0-33-1,0 0-15,0 0 16,0 0-16,0 33 16,-33 0-16,33-33 0,0 33 15,0-33-15,-33 33 0</inkml:trace>
  <inkml:trace contextRef="#ctx0" brushRef="#br0" timeOffset="73831.561">29369 11972 0,'0'0'0,"33"33"15,0-33 1,0 0-16,0 0 16,0 0-16,0 0 0,0 0 15,0 0-15,0 0 0,0 0 16,1 0-16,-1 0 16</inkml:trace>
  <inkml:trace contextRef="#ctx0" brushRef="#br0" timeOffset="74018.5483">29369 12237 0,'33'0'15,"0"0"1,0 0-16,0 0 15,0 0-15,0 0 0,0 0 16,0-33-16</inkml:trace>
  <inkml:trace contextRef="#ctx0" brushRef="#br0" timeOffset="74673.5044">30394 11774 0,'-33'33'0,"0"0"16,33 0 0,0 0-16,0 0 15,-33-33-15,33-33 47,33 0-47,-33 0 16,33 0-16,-33 0 0,33 0 15,-33 0-15,33-33 0,0 33 16,-33 0-16,33 33 0,-33-34 16,0 1-16,33 33 15,-33 33 1,0 1-16,0-1 15,0 0-15,0 0 0,0 33 16,0-33-16,0 33 16,0 0-16,0-33 0,0 33 15,0-32-15,0-1 16,0 0-16,0 0 0,0 0 16,0 0-16,0 0 46,-33 0-30,0-33-16,0 0 16,0 0-16,33 33 15,-33-33 1,66 0 0,0 0-1,0 0-15,0 0 0,0 0 16,33 0-16,-32 0 0,32 0 15,-33-33-15,0 33 0,0 0 16,0 0-16,0-33 16,0 33-16,-33-33 15</inkml:trace>
  <inkml:trace contextRef="#ctx0" brushRef="#br0" timeOffset="75213.4944">30824 10980 0,'0'0'0,"0"-33"0,0 0 15,0 0-15,33 0 16,0 0-1,0 33-15,0 0 0,0 0 16,33 0 0,-32 0-16,-1 0 0,0 33 15,0-33-15,0 33 0,-33 0 16,33 0-16,0 0 16,-33 0-16,33 33 0,-33-32 15,0 32-15,0 0 0,0 0 16,0 0-16,0 33 0,0 1 15,0-1-15,0-33 16,0 33-16,-33 0 0,33 1 16,0-1-16,0 0 0,0 0 15,0-33-15,0 0 0,0 1 16,0 32-16,0-66 16,0 33-16,33 0 0,-33-33 15,0 0-15,0 0 16,0 1-16,0-1 0,0 0 15,-33-66 17,0 33-17,0-33-15,0 33 0,-33 0 16,33 0-16,-34 0 16,-32 0-16,0 0 0,0 0 15</inkml:trace>
  <inkml:trace contextRef="#ctx0" brushRef="#br0" timeOffset="78798.229">6515 15643 0,'-33'0'16,"33"-33"-16,-33 66 47,33 34-31,0-34-16,0 33 0,33 33 15,-33-33-15,33 33 0,-33-32 16,0 32-16,33-33 15,-33 0-15,34-33 0,-34 33 16,0-33-16,0 0 0,33-33 16,-33 34-16,0-68 15,0 1 1,-33 0-16,33-33 16,-34 0-16,34 0 0,-33 0 15,0 0-15,33-34 0,-33 34 16,0 0-16,33 0 0,-33 0 15,33 0-15,0 33 0,0-1 16,0-32-16,0 33 0,33 0 16,0 0-16,0 33 15,33-33-15,-32 33 0,32 0 16,-33 0-16,33 33 0,-33 0 16,33 0-16,-33 0 0,0 33 15,0-32-15,-33 32 16,0-33-16,0 33 0,0-33 15,-33 33-15,0 0 0,0-33 16,33 0-16,-33 1 0,0-34 16,33 33-16,-33-33 15,0 0-15,33-33 16,0-1-16,33 34 0,0-33 16,0 0-16,0 33 15,0-33-15,33 33 0,-33 0 16,34 0-16,-1 0 0,-33 33 15,33 0-15,-33-33 0,33 67 16,-33-34-16,0 33 0,0-33 16,0 33-16,-33 0 15,0-33-15,0 33 0,0 0 16,-33-32-16,0 32 0,0-33 16,0 0-16,-33 0 0,33 0 15,-33-33-15,33 0 0,-33 0 16,-1-33-16,34 33 15,-33-66-15,33 33 0,33 0 16,-33-34-16,33 34 0,0-33 16,0 0-16,33 0 0,0 33 15,33-33-15</inkml:trace>
  <inkml:trace contextRef="#ctx0" brushRef="#br0" timeOffset="79043.2719">7508 15974 0,'0'0'0,"33"0"16,-33 33-1,33 0 1,-33 0-16,0 1 16,33-34-16,0 33 15,-33 0-15,33 0 0,-33 0 16,33 0-16,-33 0 0,33 0 15,0 0 1</inkml:trace>
  <inkml:trace contextRef="#ctx0" brushRef="#br0" timeOffset="79587.2413">8004 15941 0,'0'0'0,"33"33"16,-33 0-16,33 0 0,-33 0 16,33 1-16,-33-1 0,33 0 15,-33 0-15,0 33 16,33-66-16,-33 33 0,0 0 15,33 0-15,0-66 32,-33 0-17,0-33-15,33 33 0,-33-33 16,33-1-16,0 34 0,-33-33 16,33 33-16,1-33 0,-1 33 15,0 0-15,0 33 16,0 0-16,0 0 15,0 33-15,-33 0 16,33 0-16,-33 0 0,33 0 16,-33 0-16,33 0 0,-33 0 15,33 34-15,-33-34 0,33 0 16,-33 0-16,0 0 0,0 0 16,0 0-16</inkml:trace>
  <inkml:trace contextRef="#ctx0" brushRef="#br0" timeOffset="80602.2608">9062 15974 0,'0'0'0,"-33"66"0,0 1 0,33-34 16,0 33-16,0-33 0,0 0 15,0 0-15,0 0 0,33 0 16,-33 0-16,33-33 16,0 0-16,0 0 15,0-33-15,0 0 16,-33 0-16,0-33 0,33 33 15,0-33-15,-33-1 0,0 34 16,33-33-16,-33 33 0,34 0 16,-34 0-16,33 0 15,0 0-15,0 33 16,0 33 0,0-33-16,-33 33 15,33 0-15,-33 33 0,33-33 16,-33 33-16,33-32 0,-33 32 15,33-33-15,0 0 0,-33 33 16,33-66-16,-33 33 0,0 0 16,33-66-1,-33 0 1,0 0-16,0-33 16,34 33-16,-34-33 0,0 32 15,33-32-15,-33 33 0,33 0 16,-33 0-1,33 33-15,0 0 16,0 33-16,-33 0 16,33-33-16,-33 33 0,33 0 15,-33 34-15,33-34 0,-33 0 16,33 0-16,0 33 0,0-33 16,0 0-16,0-33 0,1 33 15,-1-33-15,0 33 0,0-33 16,0 0-16,33 0 15,-33 0-15,0-33 16,0 33-16,0-33 16,-33 0-16,0 0 0,0 0 15,0 0-15,0 0 0,0 0 16,0 0-16,0-1 0,0 1 16,0 0-16,33 66 31,-33 0-16,33-33-15,-33 34 0,0-1 16,33 0-16,-33 0 0,0 0 16,34 0-16,-34 0 15,0 0-15,33-33 0,-33 33 16,0 0-16,33-33 47,0 0-32,-33-33 1,33 33 31,-66 0-16,0 0-15</inkml:trace>
  <inkml:trace contextRef="#ctx0" brushRef="#br0" timeOffset="81071.229">7640 15280 0,'-33'0'0,"0"0"31,66 0 16,0 0-31,0 0 0</inkml:trace>
  <inkml:trace contextRef="#ctx0" brushRef="#br0" timeOffset="81803.2911">11046 16073 0,'0'-33'16,"-33"33"15,66 33-15,0 1 0,0-1-16,-33 0 15,34 0-15,-1 0 0,-33 0 16,33 0-16,0 0 15,-33 0-15,33 0 0,0 0 16,-33-66 15</inkml:trace>
  <inkml:trace contextRef="#ctx0" brushRef="#br0" timeOffset="82099.2721">11708 15875 0,'0'0'0,"-33"0"0,-33 33 15,33 0-15,-1-33 0</inkml:trace>
  <inkml:trace contextRef="#ctx0" brushRef="#br0" timeOffset="82606.1782">11476 16007 0,'0'0'0,"-33"66"15,33-32-15,0 32 16,0-33-16,0 0 16,0 0-16,33-33 0,0 0 15,0-33-15,1 0 16,-1 33-16,0-33 0,0 0 16,0 0-16,0-1 15,0 1-15,-33 0 0,0 0 16,0 0-16,33 33 0,-33-33 15,33 66 17,-33 0-32,33 0 0,-33 0 15,33 0-15,-33 1 0,33 32 16,0-33-16,-33 0 0,33 0 16,1 0-16,-34 0 0,33 0 15,0-33-15,0 0 0,0 0 16,0 0-16,0-33 0,0 0 15,0 0-15,-33-33 0,33 0 16,-33-1-16,33 1 16,-33 0-16,0-33 0,0 33 15,-33-33-15,33 32 16,-33 1-16,0-33 0,0 33 16,-33 0-16,33 33 0,0-33 15,0 32-15,0 34 16,-1 0-16,34 34 0,-33-1 15,33 33-15,0 0 0,0 0 16,0 0-16,0 33 0,33 1 16,1-34-16,-1 33 0,0-33 15,0 0-15,0-33 0,33 34 16,-33-34-16,33 33 16,-33-33-16,33-33 0,-33 33 15,34-33-15,-34 0 16,0 0-16</inkml:trace>
  <inkml:trace contextRef="#ctx0" brushRef="#br0" timeOffset="83124.2102">14420 15610 0,'0'0'0,"0"33"16,0 1-1,0-1-15,0 0 0,33 0 16,0 0-16,33 0 0,-33 0 15,33 0-15,-33 0 0,34 0 16,-34 0-16,0 0 0,0 0 16,0-33-16,0 34 0,-33-1 15,0 0-15,-33 0 16,0 0-16,0 0 16,0 0-16,-34-33 0,34 0 15,0 0-15,0 0 16,0 0-16,0-33 0,0 0 15,33 0-15</inkml:trace>
  <inkml:trace contextRef="#ctx0" brushRef="#br0" timeOffset="83827.2595">15114 15908 0,'0'0'0,"33"0"0,0 0 15,1-33-15,-1 33 0,0 0 16,0-33-1,0 33-15,-33-33 16,33 0-16,-33 0 0,33 33 16,-33-33-16,0 0 0,0-1 15,0 1-15,-33 33 16,0 0-16,0 0 16,0 0-1,33 33-15,-33 1 0,33-1 16,-33 33-16,33-33 0,0 33 15,0-33-15,0 33 0,0-33 16,33 0-16,-33 0 0,33 1 16,0-1-16,0-33 15,0 0-15,0 0 0,0 0 16,0-33-16,0-1 0,0 1 16,0 0-16,0 33 0,0-33 15,1-33-15,-1 33 0,0 0 16,-33 0-16,33 0 0,0 0 15,0 33-15,0-33 0,33 33 16,-33 0-16,33 0 16,-33 0-16,34 0 0,-34 33 15,33-33-15,-33 33 0,33 0 16,0 0-16,-33 33 0,0-33 16,0 33-16,0-33 15,1 34-15,-1-34 0,-33 0 16,0 0-16,0 0 0,-33-33 15,33-33 1,-34 0-16,34 0 0,-33-34 16,33 34-16,0-33 0,0 33 15,0-33-15,0 0 0,0 33 16,33 0-16,1 0 16,-1 0-16,0-1 0,0 34 15,0 0-15,33 0 0,-33 0 16,0 34-16,0-1 15,0-33-15,0 33 0,0 0 16,0 0-16,-33 0 0,34 0 16,-34 0-16,33 0 0,-33 0 15,33-33-15,-33 33 0,0 0 16</inkml:trace>
  <inkml:trace contextRef="#ctx0" brushRef="#br0" timeOffset="84577.4437">17363 15875 0,'0'0'0,"0"33"0,33-33 16,0 0-16,0 0 15,1 0-15,-34-33 16,33 33-16,-33-33 0,0 0 16,33 0-16,-33 0 0,0 0 15,0 0-15,-33-1 16,0 1 0,-1 33-16,1 33 15,0-33-15,33 34 16,-33-1-16,33 0 15,-33 0-15,33 0 0,0 33 16,0-33-16,0 0 0,0 33 16,0-33-16,0 0 0,33 1 15,0-1-15,0-33 16,0 0 0,1-33-16,-1 33 15,-33-34-15,33 1 0,-33 0 16,33-33-16,-33 33 0,33 0 15,0 0-15,0-33 0,0 33 16,0 0-16,0 0 16,0 33-16,0-34 0,0 34 15,1 0-15,-1 0 16,0 0-16,0 0 16,0 34-16,0-34 0,-33 33 15,33 0-15,0 0 0,-33 0 16,33 0-16,-33 33 0,0-33 15,0 0-15,0 0 0,0 0 16,0 0-16,0 1 0,0-1 16,-33 0-16,0-33 0,33 33 15,-33-33-15,0 0 16,0 0-16,33-33 16,0 0-16</inkml:trace>
  <inkml:trace contextRef="#ctx0" brushRef="#br0" timeOffset="84898.4219">16900 15180 0,'-33'0'15,"33"-33"1,-33 33 0,33-33-1,33 33 32,0 0-31</inkml:trace>
  <inkml:trace contextRef="#ctx0" brushRef="#br0" timeOffset="85514.3807">20935 15842 0,'33'0'16,"0"0"-16,0 0 15,0 0-15,1 0 0,-1-33 16,0 0-16,0 33 0,0-33 16,0 0-16,-33 0 0,33-1 15,-33 1-15,0 0 0,-33 0 16,0 0-16,0 33 15,0 0-15,-33 0 16,32 0-16,1 0 0,0 33 16,-33 0-16,66 0 15,-33 0-15,33 1 0,0 32 16,0-33-16,0 33 0,0 0 16,33 0-16,0-33 0,0 33 15,33-32-15,-32-1 0,32 0 16,0-33-16,33 0 15,-33 0-15,0 0 0,0-33 16,1 0-16</inkml:trace>
  <inkml:trace contextRef="#ctx0" brushRef="#br0" timeOffset="86361.324">22126 15478 0,'0'33'0,"0"0"16,-33 0-16,0 33 0,33-32 16,-67 32-16,34 0 0,0 0 15,0-33-15,0 33 0,0-33 16,33 0-16,-33 0 0,0-33 16,0 0 15,33-33-31,0 0 0,0 0 15,0-33-15,0 33 0,0 0 16,0 0-16,0 0 0,0 0 16,0 0-16,33 33 31,0 33-15,0 0-16,0 0 0,0 0 15,0 0-15,33 0 0,-32 33 16,-1-33-16,33 0 0,-33 0 15,33 1-15,-33-1 0,33-33 16,-33 0-16,33 0 0,-32 0 16,-1-33-16,0-1 15,0 1-15,-33 0 0,33-33 16,-33 33-16,0-33 0,0 33 16,0-33-16,0 33 0,0 0 15,0-1-15,0 1 16,0 0-16,0 66 31,0 0-31,0 34 16,0-1-16,0 0 0,0 0 15,33 33-15,-33 1 0,33 32 16,-33-33-16,33 0 16,0 0-16,0 1 0,-33-1 15,33 0-15,0-33 0,0 0 16,-33 1-16,33-34 0,-33 0 15,0 0-15,0-66 32,0-33-32,-33-1 0,0-32 15,0 33-15,0-66 16,0-1-16,0 1 0,33 0 0,-33 0 16,33 32-16,0-32 0,0 33 15,0 33-15,0 0 0,33-1 16,0 34-16,-33 0 15,33 33-15,0 0 0,33 0 16,-33 0-16,1 33 0,-1 33 16,0-32-16,0 32 15,0-33-15,-33 33 0,0 0 16,0 0-16,-33-33 0,0 33 16,0-32-16,33-1 0,-33 0 15,-1 0-15,1-33 0</inkml:trace>
  <inkml:trace contextRef="#ctx0" brushRef="#br0" timeOffset="87591.2426">23614 15842 0,'0'0'0,"33"-33"15,-33 0-15,0 0 0,0 0 16,-33 0-1,0 33-15,0 0 0,0 0 16,0 0-16,0 33 0,0-33 16,0 33-16,-1 0 15,34 0-15,-33 0 0,0 0 16,33 0-16,0 0 16,0 0-16,33 0 15,0-33-15,1 0 16,-1 0-16,0-33 0,0 33 15,0-33-15,0 0 0,0 0 16,0 0-16,0 0 16,-33 0-16,33 0 0,0 0 15,0 0-15,0 33 16,0 33 0,-33 0-1,34 0-15,-34 0 16,33 0-16,0 0 15,0 0-15,-33 0 16,33-33-16,-33 33 0,33-33 16,0 0-16,0 0 15,-33-33-15,33 0 16,0 0-16,-33 0 16,0 0-16,33 0 0,-33 0 15,33 33 1,0 0-1,-33 33 1,34-33-16,-34 33 0,33 0 16,-33 0-16,0 0 15,33 0-15,-33 0 16,33-33 0,0-33-1,0 33 1,-33-33-16,0 0 15,33 33-15,-33-33 0,33 0 16,-33 0-16,33 0 16,0 33-1,-33 33-15,0 0 16,33-33-16,-33 33 0,0 0 16,33 0-16,0 0 15,-33 0-15,33-33 16,1 33-16,-1-33 0,33 0 15,0 0-15,-33 0 0,33 0 16,0-33-16,-33 0 0,33 0 16,-32 0-16,-1 0 0,0 0 15,0-33-15,-33 33 0,33 0 16,-33-1-16,0 1 16,0 0-16,-33 0 0,0 0 15,0 33-15,0 0 0,-1 0 16,1 0-1,33 33-15,0 0 0,0 0 16,33 0-16,1 1 0,-1-1 16,0 0-16,33 0 0,0 0 15,0 0-15,0 0 16,34 33-16,-34-33 0,-33 0 16,33 0-16,-33 0 0,0 1 15,-33-1-15,0 0 16,-33-33-16,0 0 15,0 0-15,0 0 16,0-33-16,0 33 0,33-33 16,0-1-16,0-32 15,0 33-15,33-33 0,-33 33 16,33-33-16,33 33 0,-33-33 16,0 33-16,33-1 0,-33 34 15,33-33-15,-33 33 0,1 0 16,32 0-16,-33 33 15,0 1-15,0-34 0,0 33 16,-33 0-16,33 0 0,0 0 16,0 0-16,-33 0 0,33 0 15,-33 0-15,33 0 0,-33 0 16,33 0-16</inkml:trace>
  <inkml:trace contextRef="#ctx0" brushRef="#br0" timeOffset="87750.2819">26359 15379 0,'0'0'0,"-33"0"0,66 0 46</inkml:trace>
  <inkml:trace contextRef="#ctx0" brushRef="#br0" timeOffset="87915.2211">26888 15544 0,'-33'0'0,"0"0"16,0 0-1</inkml:trace>
  <inkml:trace contextRef="#ctx0" brushRef="#br0" timeOffset="88529.2228">26591 15577 0,'0'0'0,"-33"33"0,-1 0 0,34 1 15,-33-34-15,33 33 16,0 0-16,0 0 0,33-33 15,-33 33-15,34 0 0,-1-33 16,0 0-16,0 0 16,0 0-16,-33-33 15,33 33-15,0-33 16,0 0-16,-33 0 0,33 0 16,0-1-16,-33 1 15,33 0-15,0 0 0,0 0 16,1 0-1,-1 33-15,0 0 16,0 0-16,0 33 16,0 0-16,0 0 15,0 0-15,-33 0 0,33 1 16,0-1-16,-33 0 0,33 0 16,-33 0-16,0 0 15,33-33 16,-33-33-15,33 33-16,-33-33 16,33 0-16,-33-33 0,34 32 15,-1 1-15,-33 0 0,33 0 16,0 0-16,-33 0 0,33 0 16,0 33-16,0 0 15,0 0-15,0 0 16,0 33-1,-33 0-15,33 0 16,-33 0 0,0 0-16,33 0 15,-33 1-15,33-1 16,-33 0-16,0 0 16,33-33-16,1 0 15,-1 0 1,0 0-16,-33-33 15,33 33-15,0-33 16,-33 0-16,33-1 0,0 1 16,-33 0-16</inkml:trace>
  <inkml:trace contextRef="#ctx0" brushRef="#br0" timeOffset="89086.2068">28575 15908 0,'0'0'0,"0"-33"63</inkml:trace>
  <inkml:trace contextRef="#ctx0" brushRef="#br0" timeOffset="91160.2179">27153 16702 0,'-33'0'47,"0"0"-47,0 0 0,33 33 15,-66-33-15,32 33 16,1 0-16,0 0 0,0 0 16,0 33-16,33-33 0,-33 34 15,0-34-15,33 33 0,0-33 16,0 33-16,0-33 15,33 33-15,-33-33 0,33 0 16,-33 33-16,33-32 0,0-1 16,0 0-16,34 0 0,-34-33 15,0 33-15,33 0 0,-33 0 16,33-33-16,-33 33 16,0-33-16,0 0 0,0 0 15,0 0-15,0 33 16,1-33-16,-34-33 31,-34 0-15</inkml:trace>
  <inkml:trace contextRef="#ctx0" brushRef="#br0" timeOffset="91586.2283">27550 16999 0,'0'34'63,"0"-1"-48,0 0-15,0 0 16,33 0-16,-33 0 0,0 0 16,0 0-16,33 0 0,-33 0 15,0 0-15,0 0 0,0 0 16,33 0-16,-33 1 15,33-34 1,-33 33-16</inkml:trace>
  <inkml:trace contextRef="#ctx0" brushRef="#br0" timeOffset="91949.1999">28046 17231 0,'33'0'16,"0"0"-1,0 0 1,0 0-16,0 0 0,0 0 15,0 0-15,0 0 0,34 0 16,-34 0-16,0 0 0,0 0 16,0 0-16,0 0 15,0 0-15</inkml:trace>
  <inkml:trace contextRef="#ctx0" brushRef="#br0" timeOffset="92243.1523">28277 17066 0,'0'33'15,"0"0"1,0 0 0,0 0-16,33 0 0,-33 0 15,33 0-15,-33 0 0,0 0 16,0 0-16,34-33 0,-34 33 16,0 0-16,33-33 15,-33 34-15,0-1 16,33-33-1</inkml:trace>
  <inkml:trace contextRef="#ctx0" brushRef="#br0" timeOffset="92829.1137">28807 17033 0,'0'0'16,"0"-34"-16,0 1 16,33 33-1,0 0 1,0 0 0,0 33-16,0-33 15,0 34-15,-33-1 0,0 0 16,0 0-16,0 0 0,0 0 15,0 33-15,0-33 16,0 0-16,0 0 16,-33 0-16,33-66 31,0 0-15,33 0-16,-33 0 0,33 0 15,-33 0-15,33-33 16,-33 33-16,33 0 0,-33 0 15,33-1-15,-33 1 0,0 0 16,0 0-16,33 33 0,-33 33 47,-33 0-47,33 0 16,0 1-16,0-1 0,0 0 15,0 0-15,0 0 16,0 0-16,0 0 15,0 0-15,0 0 0,33 0 16,0-33-16,-33 33 0,33-33 16,1 33-16,-1-33 15,0 0-15,0 33 0,0-33 16,0 0-16,0 0 16</inkml:trace>
  <inkml:trace contextRef="#ctx0" brushRef="#br0" timeOffset="93181.1724">29369 16636 0,'33'33'16,"0"0"-1,0 0-15,0 0 0,0 0 16,0 0-16,0 0 0,0 33 16,0-33-16,0 0 15,1 34-15,-1-1 16,0-33-16,0 33 0,-33-33 15,33 33-15,-33-33 0,33 0 16,-33 0-16,0 0 0,0 1 16,-33-1-16,33 0 15,-33-33-15,0 33 0,0-33 16</inkml:trace>
  <inkml:trace contextRef="#ctx0" brushRef="#br0" timeOffset="94070.1852">29534 15776 0,'0'33'0,"0"0"15,33 0-15,-33 0 16,33 0-1,-33 0-15,0 0 0,0 0 16,0 0-16,33 1 16,0-1-16,-33 0 31,33-33-31</inkml:trace>
  <inkml:trace contextRef="#ctx0" brushRef="#br0" timeOffset="94323.1466">29931 15875 0,'0'0'0,"-33"33"0,0 0 0,33 0 16,-33 33-16,0-33 0,33 34 16,-33-34-16,0 0 0,33 0 15,-34 0-15,34 0 16,0 0-16</inkml:trace>
  <inkml:trace contextRef="#ctx0" brushRef="#br0" timeOffset="94990.1864">29997 16040 0,'33'0'63,"0"0"-48,0 0 1,0 0-1,1 33 1,-34 1-16,0-1 16,0 0-16,0 0 0,0 0 15,-34-33-15,34 33 0,-33 0 16,33 0-16,-33-33 16,33 33-16,-33-33 15,66-33 16,0 0-15,0 0-16,1 0 16,-1-33-16,0 33 0,0 0 15,0-1-15,-33 1 16,33 33-16,-33-33 0,33 33 31,-33 33-15,-33 0-1,0 1-15,33-1 16,0 0-16,0 0 16,0 0-16,0 0 15,33 0-15,0 0 16,0 0-16,0-33 16,0 33-16,0-33 15,0 0-15,0 0 0,-33 33 16</inkml:trace>
  <inkml:trace contextRef="#ctx0" brushRef="#br0" timeOffset="96153.2957">24309 17529 0,'0'0'0,"0"33"0,0 0 0,0 0 16,33-33-16,-33 33 15,33-33-15,0 0 0,0-33 16,0 33-16,0 0 16,-33-33-16,0 0 0,33 0 15,-33 0 1,-33-1-16,33 1 16,-33 33-16,0-33 0,0 33 15,0-33-15,0 33 16,0 0-1,66 33 17,0-33-17,0 0-15,0 33 0,0-33 16,33 0-16,-33 0 0,0-33 16,0 33-16,0-33 15,0 33-15,1-33 0,-1 0 16,0 33-16,-33-33 0,33 0 15,-33 0-15,0 0 16,-33 33 15,33 33-15,-33 0-16,33 0 16,0 0-16,33 0 15,0 0-15,-33 0 0,33-33 16,0 33-16,0 0 15,0-33-15,0 34 0,0-1 16,-33 0-16,0 0 16,0 0-16,0 0 15,0 0 1,0 0-16,0 0 16,33-33 15,0 0-31,0 0 0,0 0 15,1 0-15,-1 0 0,0-33 16,0 33-16,0-33 16</inkml:trace>
  <inkml:trace contextRef="#ctx0" brushRef="#br0" timeOffset="97023.2794">18852 17198 0,'-34'-33'16,"1"33"-1,0 0-15,0 33 16,0 0-16,0 0 0,33 33 15,-33-33-15,0 0 16,33 0-16,-33 34 0,33-34 16,0 33-16,0-33 15,0 33-15,33-33 0,-33 0 16,33 0-16,0 0 0,0 0 16,0 0-16,0 1 0,0-34 15,0 33-15,1-33 0,-1 0 16,0 0-16,0 0 15,0 33-15,0-33 0,0 0 16,0 0-16</inkml:trace>
  <inkml:trace contextRef="#ctx0" brushRef="#br0" timeOffset="97314.1977">19282 17429 0,'33'33'47,"-33"1"-32,0-1-15,33-33 0,-33 33 0,0 0 16,33 0-16,-33 0 15,0 0-15,0 0 0,33 0 16,-33 0-16,0 0 16,33 0-1,0-33 1</inkml:trace>
  <inkml:trace contextRef="#ctx0" brushRef="#br0" timeOffset="97534.2477">19711 17661 0,'34'0'16,"-1"0"-1,0 0 1,0 0-16,0 0 0,0 0 15,0 0-15,0 0 0,0 0 16,0 0 0,0 0-16</inkml:trace>
  <inkml:trace contextRef="#ctx0" brushRef="#br0" timeOffset="97867.1612">19811 17529 0,'-33'0'16,"33"-33"-16,0 66 46,0 0-30,0 0-16,0 0 16,33-33-16,-33 33 0,0 0 15,33-33-15,-33 33 0,0 0 16,0 0-16,33-33 16,-33 33-16,0 0 15,33-33-15,0 0 16,0 0-16</inkml:trace>
  <inkml:trace contextRef="#ctx0" brushRef="#br0" timeOffset="98222.1981">20770 17330 0,'0'0'0,"0"33"16,0 0-16,0 0 16,33 0-1,-33 1-15,0-1 0,33-33 16,-33 33-16,0 0 16,33 0-16,-33 0 15</inkml:trace>
  <inkml:trace contextRef="#ctx0" brushRef="#br0" timeOffset="98513.1171">20671 17826 0,'33'0'32,"0"0"-17,0 0-15,0 0 16,0 0-16,0 0 0,0-33 16,0 33-16,0 0 0,0 0 15,0 0-15,0 0 0,1 0 16,-1 0-16,0 0 15</inkml:trace>
  <inkml:trace contextRef="#ctx0" brushRef="#br0" timeOffset="99085.4573">20836 18025 0,'0'-33'16,"0"0"-1,33 33 17,0 0-17,0 0-15,0 33 16,-33 0-1,0 0-15,0 0 16,0 0-16,0 0 0,0 0 16,0 0-16,0 0 15,0-66 32,0 0-47,33 33 0,-33-33 16,33 0-16,-33 0 0,33 0 15,-33 0-15,0 0 16,34 33 0,-34-33-16,0 66 47,0 0-32,0 0-15,0 0 16,0 0-1,0 0-15,33-33 16,-33 33-16,33-33 0,0 0 16,0 33-16,0-33 15,0 0-15,0 0 0,0 0 16,0 0-16,-33-33 16,33 33-16,-33-33 15</inkml:trace>
  <inkml:trace contextRef="#ctx0" brushRef="#br0" timeOffset="99403.4155">21266 17330 0,'0'0'0,"33"33"0,0 0 16,0 0-16,0 0 15,0 1-15,0 32 0,0-33 16,0 33-16,1 0 0,-1 0 16,0-33-16,0 33 0,-33 1 15,33-34-15,-33 33 0,0-33 16,0 0-16,0 0 15,-33 0-15,33 0 0,-33 0 16,0-33-16,0 0 16</inkml:trace>
  <inkml:trace contextRef="#ctx0" brushRef="#br0" timeOffset="99654.381">21630 17033 0,'33'0'0,"0"0"15,-33 33-15,33 0 16,-33 0-16,33 0 0,-33 0 16,0 0-16</inkml:trace>
  <inkml:trace contextRef="#ctx0" brushRef="#br0" timeOffset="99922.4247">21762 17330 0,'0'-33'15,"-33"33"1,33-33-16,0 0 15,0 0-15,0 0 0,0-33 16,0 33-16,0 0 16,33 33-16,-33-34 0,0 1 15,0 66 1,0 1 0,0-1-16,0 0 15,33 0-15,-33 0 16,33 0-16,-33 0 0,33 0 15,-33 0-15,33-33 0,0 33 16,0-33 0,0 0-16,1 0 15,-34-33-15</inkml:trace>
  <inkml:trace contextRef="#ctx0" brushRef="#br0" timeOffset="100838.3746">16404 17066 0,'0'0'0,"0"-33"0,0 66 31,0 0-31,0 0 16,0 33-16,0-33 16,33 33-16,-33-33 15,0 33-15,0-33 0,33 0 16,-33 1-16,0-1 0,0 0 16,0 0-16,33-33 15,0 0 1,-33-33-1,34 0-15,-1 0 0,-33-1 16,33 1-16,0 0 0,-33 0 16,33 33-16,0-33 0,0 33 15,0 33 1,0 0-16,0 0 16,0 0-1,-33 1-15,33-1 0,-33 0 16,33-33-16,-33 33 0,33-33 15,-33 33-15,34-33 16,-1 0 0,-33-33-1,33 0-15,-33 0 16,33 0-16,0-1 16,0 34-1,0 0-15,0 0 16,0 0-1,0 0-15,0 34 16,0-34-16,-33 33 0,33-33 16,0 0-16,-33 33 15,34-33 1,-34-33 0,0 0-1</inkml:trace>
  <inkml:trace contextRef="#ctx0" brushRef="#br0" timeOffset="101673.2719">16570 17992 0,'0'-33'16,"0"0"-16,0-1 16,0 1-1,33 0-15,0 33 16,0 0 0,-33 33-16,33 0 15,-33 1-15,33-34 16,-33 33-16,0 0 0,0 0 15,0 0 1,33-33-16,-33 33 0,0-66 47,0 0-31,0 0-1,0 0-15,33 33 16,-33-33-16,33-1 15,-33 1 1,33 33 0,-33 33 15,33-33-15,-33 34-16,0-1 15,0 0-15,0 0 16,0 0-1,0 0-15,0 0 16,33-33 47,-33-33-17</inkml:trace>
  <inkml:trace contextRef="#ctx0" brushRef="#br0" timeOffset="101986.2258">17066 17992 0,'33'0'31,"0"0"-15,0 0-16,0 0 16,0 0-16,0-33 15,0 33-15,0 0 0,0 0 16,33 0-16,-33 0 0,-33-33 16,34 33-16,-1 0 0,0 0 15</inkml:trace>
  <inkml:trace contextRef="#ctx0" brushRef="#br0" timeOffset="102267.2065">17363 17859 0,'33'0'47,"0"0"-31,0 0-16,1 0 15,-1 33-15,0-33 16,-33 34-16,33-34 0,0 33 16,0-33-16,-33 33 15,0 0-15,0 0 16,0 0-1,-33-33-15,33 33 16,-33 0-16</inkml:trace>
  <inkml:trace contextRef="#ctx0" brushRef="#br0" timeOffset="102806.1709">17926 17892 0,'0'-33'0,"33"33"0,0-33 15,0 33-15,0 0 16,0 0-16,0 0 16,0 0-16,0 0 15,0 0 1,-33 33-16,33-33 15,-33 33-15,0 1 16,0-1-16,0 0 16,-33-33-1,0 0 1,0 0 0,0 0-16,0 0 15,0 0-15,33-33 16,-33 33-16,0-33 0,33-1 15,-33 1-15,0 0 16,-1 0 0,1 33-1,0 0 1,33 33 0,0 0-16,0 0 15,0 1 1,0-1-16,33 0 31,0-33-31,1 0 16,-1 0-16,0 0 0,0 0 15,0-33-15,0 33 0,0-33 16</inkml:trace>
  <inkml:trace contextRef="#ctx0" brushRef="#br0" timeOffset="103943.0954">26028 17165 0,'0'0'0,"0"33"0,0 0 0,0 0 15,33 33-15,-33-33 0,0 0 16,0 0-16,34-33 0,-34 33 16,33-33-1,-33 34-15,33-34 16,0-34-1,0 1 1,0 0 0,0 33-16,-33-33 0,33 0 15,-33 66 1,33-33-16,-33 33 16,33-33-16,-33 33 15,0 0-15,33 1 31,0-34-31,-33-34 47,33 1-31,0 0 0,1 33-16,-1 0 31,0 33-16,0-33 17</inkml:trace>
  <inkml:trace contextRef="#ctx0" brushRef="#br0" timeOffset="104334.0719">26161 17694 0,'0'-33'16,"33"33"-16,-33-33 16,33 33-16,0 0 15,-33 33 17,33-33-32,-33 33 0</inkml:trace>
  <inkml:trace contextRef="#ctx0" brushRef="#br0" timeOffset="104601.1204">26293 17760 0,'0'33'16,"0"-66"-16,0 99 0,0-33 15,0 0 1,-33-33 0,33-33-1,0 0 1,33 0 0,-33 0-16,0 0 15,33 33-15,0 0 31,-33 33-15,0 0-16,33 0 16,-33 0-16,0 0 15,0 1-15,0-1 16,33-33 0,-33 33-16,33-33 15</inkml:trace>
  <inkml:trace contextRef="#ctx0" brushRef="#br0" timeOffset="104779.0911">26524 17859 0,'34'0'31,"-1"0"-15,0 0-16,0 0 16</inkml:trace>
  <inkml:trace contextRef="#ctx0" brushRef="#br0" timeOffset="105014.0754">26657 17793 0,'0'0'0,"0"33"16,33-33-1,-33 33-15,33-33 0,-33 33 16,0 1-16,0-1 15,0 0 1</inkml:trace>
  <inkml:trace contextRef="#ctx0" brushRef="#br0" timeOffset="105483.0447">27219 17859 0,'33'0'16,"-33"33"-1,33 1-15,-33-1 16,0 0-16,0 0 16,-33-33-1,0 0 1,0 0 0,0-33-16,0 0 15,0 0-15,0 33 16,33-34-16,-33 34 15,0 0 1,-1 34 0,1-1-1,0 0-15,33 0 16,0 0 0,33-33-1,0 0-15,1 0 16,-34-33-16</inkml:trace>
  <inkml:trace contextRef="#ctx0" brushRef="#br0" timeOffset="105842.8295">26227 16867 0,'33'33'78</inkml:trace>
  <inkml:trace contextRef="#ctx0" brushRef="#br0" timeOffset="107453.7277">30824 17033 0,'-33'0'16,"33"-34"-16,0 1 15,0 0-15,0 0 16,33 33 0,0 0-1,0 0-15,0 0 16,0 33-1,-33 0-15,0 0 0,0 1 16,33-1-16,-33 0 16,0 0-16,0 0 0,0 0 15,0 0-15,0 0 16,0-66 15,0 0-15,0 0-16,33 0 0,0 0 15,-33 0-15,0 0 16,34-1-16,-1 1 16,-33 0-16,0 0 15,33 0-15,-33 66 63,0 0-63,-33 0 15,33 0 1,0 1-16,0-1 0,0 0 0,0 0 16,0 0-16,33-33 15,-33 33-15,33 0 0,0 0 16,0 0-16,0-33 16,33 0-16</inkml:trace>
  <inkml:trace contextRef="#ctx0" brushRef="#br0" timeOffset="107738.703">31717 16801 0,'-33'0'16,"0"0"-16,0 33 0,33 0 15,-33 0-15,33 0 0,-33 0 16,33 34-16,0-1 16,0-33-16,0 33 15,33-33-15,-33 0 0,33-33 16,0 33-16,0-33 0,0 33 16,0-33-16,33 0 15,-33 0-15,0 0 16,0-33-16</inkml:trace>
  <inkml:trace contextRef="#ctx0" brushRef="#br0" timeOffset="108157.6915">32048 16834 0,'0'33'0,"0"0"0,0 0 16,0 0-16,0 0 15,0 34-15,0-34 16,0 33-16,0-33 15,33-33-15,-33 33 16,0 0-16,33-33 16</inkml:trace>
  <inkml:trace contextRef="#ctx0" brushRef="#br0" timeOffset="108386.6601">32213 16867 0,'-33'0'16,"33"33"-1,0 0-15,0 0 16,0 0-16,0 1 16,0 32-16,0-33 0,0 0 15,0 0-15,0 0 0,0 0 16,0 0-1</inkml:trace>
  <inkml:trace contextRef="#ctx0" brushRef="#br0" timeOffset="108846.6307">31948 16636 0,'0'0'0,"34"-33"0,-1 0 0,33 33 15,-33 0-15,0 0 16,0 0-16,0 0 0,0 0 16,33 0-16,-66 33 15,33-33-15,0 33 0,0 0 16,-33 0-1,0 0-15,0 0 0,-33 0 16,33 0-16,-33 0 16,0 0-16,0 0 15,0 0-15,0 0 16,33 1-16,-33-34 0,33 33 16,0 0-16,0 0 15,0 0-15,0 0 16,33-33-16,-33 33 15,33 0-15,0 0 16,0 0 0,0-33-16,-33 33 15,33-33-15,0 0 16</inkml:trace>
  <inkml:trace contextRef="#ctx0" brushRef="#br0" timeOffset="109309.5981">31585 16966 0,'33'0'47,"0"0"-31,0 0-1,0 0-15,0 0 16,0 0-16,0 0 16,0 0-16,-66 0 31</inkml:trace>
  <inkml:trace contextRef="#ctx0" brushRef="#br0" timeOffset="110049.5487">30526 17363 0,'0'33'16,"-33"0"15,0-33-15,0 0-1,0-33-15,33 0 32,0 0-17,0 0-15,33 33 16,-33-33-16,33 0 16,0 33-1,0 33 1,-33 0-16,33-33 15,-33 33-15,0 0 0,0 0 16,33 0 0,-33 0-16,0 1 15,0-1-15,-33 0 16,33 0-16,0 0 16,-33-33-1,33 33-15,-33 0 16,0-33 31,33 33-47</inkml:trace>
  <inkml:trace contextRef="#ctx0" brushRef="#br0" timeOffset="112967.3549">30096 15478 0,'33'0'31,"1"0"-15,-1 0-1,0 0-15,0 0 16,0 0-16,0-33 0,0 33 16,0-33-16,0 33 0,-33-33 15,33 0-15,-33 0 16,0 0-16,0 0 15,0-34-15,0 34 0,-33 0 16,-33 0-16,33 0 0,0 0 16,-33 0-16,0 0 15,-1 0-15,1 0 0,-33 33 16,33-33-16,-33 33 0,-1-33 16,34 33-16,-33 0 0,0 0 15,0 0-15,32 0 0,1 0 16,0 0-16,0 0 0,33 0 15,0 0-15,0 33 0,0-33 16,33 33 0,33-33 15,0 0-15</inkml:trace>
  <inkml:trace contextRef="#ctx0" brushRef="#br0" timeOffset="113343.3307">29170 14519 0,'0'0'0,"-33"0"16,0 33-16,0-33 0,0 33 15,-33 0-15,33 33 0,0-33 16,0 1-16,0 32 16,0-33-16,-1 33 0,34-33 15,0 33-15,0-33 0,0 0 16,34 33-16,-1-33 0,0 1 16,0-34-16,0 33 0,0-33 15,33 0-15,-33 0 16,0 0-16,0 0 0,0-33 15,0-1-15,0 1 16,-33 0-16,0 0 0,0-33 16,0 33-16,0-33 0,-33 33 15,0-33-15,0 33 0,0 0 16,0-1-16,0 1 0,0 0 16,0 33-16,0 0 0,0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AA2D5-5C09-4423-9D8C-DC2C5D5D27F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FF6E8-A88E-4ED9-B1B6-0EA134B1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70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77EA8A-711F-4323-8BA6-21EDC932EAF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33B5AC-185C-4944-A74A-AEB74C13D2F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C449C0-5824-4354-9CA3-498DDE45ED7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solidFill>
            <a:srgbClr val="FFFFFF">
              <a:alpha val="80000"/>
            </a:srgb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3B9A-C859-4373-B7B6-D7BB2DB689F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EAFE-529C-4966-B402-5BFB19CD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2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3B9A-C859-4373-B7B6-D7BB2DB689F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EAFE-529C-4966-B402-5BFB19CD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2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3B9A-C859-4373-B7B6-D7BB2DB689F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EAFE-529C-4966-B402-5BFB19CD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4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3B9A-C859-4373-B7B6-D7BB2DB689F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EAFE-529C-4966-B402-5BFB19CD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9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3B9A-C859-4373-B7B6-D7BB2DB689F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EAFE-529C-4966-B402-5BFB19CD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2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3B9A-C859-4373-B7B6-D7BB2DB689F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EAFE-529C-4966-B402-5BFB19CD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4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3B9A-C859-4373-B7B6-D7BB2DB689F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EAFE-529C-4966-B402-5BFB19CD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3B9A-C859-4373-B7B6-D7BB2DB689F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EAFE-529C-4966-B402-5BFB19CD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3B9A-C859-4373-B7B6-D7BB2DB689F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EAFE-529C-4966-B402-5BFB19CD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0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3B9A-C859-4373-B7B6-D7BB2DB689F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EAFE-529C-4966-B402-5BFB19CD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8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3B9A-C859-4373-B7B6-D7BB2DB689F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EAFE-529C-4966-B402-5BFB19CD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5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63B9A-C859-4373-B7B6-D7BB2DB689F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AEAFE-529C-4966-B402-5BFB19CD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1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customXml" Target="../ink/ink6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4.emf"/><Relationship Id="rId4" Type="http://schemas.openxmlformats.org/officeDocument/2006/relationships/customXml" Target="../ink/ink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11.emf"/><Relationship Id="rId4" Type="http://schemas.openxmlformats.org/officeDocument/2006/relationships/image" Target="../media/image17.png"/><Relationship Id="rId9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Limit of a Sequence</a:t>
            </a:r>
          </a:p>
        </p:txBody>
      </p:sp>
      <p:pic>
        <p:nvPicPr>
          <p:cNvPr id="5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04" y="342900"/>
            <a:ext cx="2068513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030" y="3589578"/>
            <a:ext cx="3004912" cy="1680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EA2D970-3BA2-43E7-BC7B-DEE5B59EB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400" y="33338"/>
            <a:ext cx="1371600" cy="1371600"/>
          </a:xfrm>
          <a:prstGeom prst="rect">
            <a:avLst/>
          </a:prstGeom>
        </p:spPr>
      </p:pic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0" y="5805927"/>
            <a:ext cx="5903843" cy="95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78" tIns="48189" rIns="96378" bIns="48189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800" b="1" dirty="0">
                <a:solidFill>
                  <a:srgbClr val="003300"/>
                </a:solidFill>
                <a:latin typeface="+mn-lt"/>
                <a:cs typeface="Arial" pitchFamily="34" charset="0"/>
              </a:rPr>
              <a:t>Calculus &amp; Analytical Geometry </a:t>
            </a:r>
            <a:r>
              <a:rPr lang="en-US" altLang="en-US" sz="2800" b="1" dirty="0">
                <a:solidFill>
                  <a:srgbClr val="003300"/>
                </a:solidFill>
                <a:latin typeface="+mn-lt"/>
                <a:cs typeface="Arial" pitchFamily="34" charset="0"/>
              </a:rPr>
              <a:t>MATH- 101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025810" y="5805927"/>
            <a:ext cx="3962400" cy="95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78" tIns="48189" rIns="96378" bIns="48189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800" b="1" dirty="0">
                <a:solidFill>
                  <a:srgbClr val="003300"/>
                </a:solidFill>
                <a:latin typeface="+mn-lt"/>
                <a:cs typeface="Arial" pitchFamily="34" charset="0"/>
              </a:rPr>
              <a:t>Instructor: Dr. </a:t>
            </a:r>
            <a:r>
              <a:rPr lang="en-US" altLang="en-US" sz="2800" b="1" dirty="0" err="1">
                <a:solidFill>
                  <a:srgbClr val="003300"/>
                </a:solidFill>
                <a:latin typeface="+mn-lt"/>
                <a:cs typeface="Arial" pitchFamily="34" charset="0"/>
              </a:rPr>
              <a:t>Naila</a:t>
            </a:r>
            <a:r>
              <a:rPr lang="en-US" altLang="en-US" sz="2800" b="1" dirty="0">
                <a:solidFill>
                  <a:srgbClr val="003300"/>
                </a:solidFill>
                <a:latin typeface="+mn-lt"/>
                <a:cs typeface="Arial" pitchFamily="34" charset="0"/>
              </a:rPr>
              <a:t> Amir </a:t>
            </a:r>
            <a:r>
              <a:rPr lang="en-US" sz="2800" b="1" dirty="0">
                <a:solidFill>
                  <a:srgbClr val="003300"/>
                </a:solidFill>
                <a:latin typeface="+mn-lt"/>
                <a:cs typeface="Arial" pitchFamily="34" charset="0"/>
              </a:rPr>
              <a:t>(SEECS, NUST)</a:t>
            </a:r>
          </a:p>
        </p:txBody>
      </p:sp>
    </p:spTree>
    <p:extLst>
      <p:ext uri="{BB962C8B-B14F-4D97-AF65-F5344CB8AC3E}">
        <p14:creationId xmlns:p14="http://schemas.microsoft.com/office/powerpoint/2010/main" val="99758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Commonly occurring limits in sequences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5476" y="6040735"/>
                <a:ext cx="8676904" cy="4141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</a:rPr>
                  <a:t>Note: </a:t>
                </a:r>
                <a:r>
                  <a:rPr lang="en-US" sz="2400" dirty="0"/>
                  <a:t>In Formulas (3) through (6),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remains fixed 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→∞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5476" y="6040735"/>
                <a:ext cx="8676904" cy="414133"/>
              </a:xfrm>
              <a:blipFill>
                <a:blip r:embed="rId2"/>
                <a:stretch>
                  <a:fillRect l="-913" t="-1764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7" y="1166649"/>
            <a:ext cx="6346105" cy="475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6393600" y="3226680"/>
              <a:ext cx="5322600" cy="2048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84240" y="3217320"/>
                <a:ext cx="5341320" cy="206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532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53787" y="1214542"/>
                <a:ext cx="9714016" cy="4653625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514350">
                  <a:lnSpc>
                    <a:spcPct val="200000"/>
                  </a:lnSpc>
                  <a:buFont typeface="+mj-lt"/>
                  <a:buAutoNum type="arabicPeriod" startAt="7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  <m:r>
                          <a:rPr lang="en-US" i="1">
                            <a:latin typeface="Cambria Math"/>
                          </a:rPr>
                          <m:t>.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lnSpc>
                    <a:spcPct val="200000"/>
                  </a:lnSpc>
                  <a:buFont typeface="+mj-lt"/>
                  <a:buAutoNum type="arabicPeriod" startAt="7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.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lnSpc>
                    <a:spcPct val="200000"/>
                  </a:lnSpc>
                  <a:buFont typeface="+mj-lt"/>
                  <a:buAutoNum type="arabicPeriod" startAt="7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1/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dirty="0"/>
              </a:p>
              <a:p>
                <a:pPr marL="514350" indent="-514350">
                  <a:lnSpc>
                    <a:spcPct val="200000"/>
                  </a:lnSpc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3787" y="1214542"/>
                <a:ext cx="9714016" cy="4653625"/>
              </a:xfrm>
              <a:blipFill>
                <a:blip r:embed="rId2"/>
                <a:stretch>
                  <a:fillRect l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353787" y="445101"/>
            <a:ext cx="95910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Commonly occurring limits in sequences</a:t>
            </a:r>
            <a:endParaRPr lang="en-US" sz="4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50280" y="2023920"/>
              <a:ext cx="5155560" cy="3572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0920" y="2014560"/>
                <a:ext cx="5174280" cy="359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12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50320" y="571680"/>
              <a:ext cx="9417960" cy="5381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960" y="562320"/>
                <a:ext cx="9436680" cy="54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79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50320" y="607320"/>
              <a:ext cx="9918000" cy="5965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960" y="597960"/>
                <a:ext cx="9936720" cy="598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88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33400" y="642960"/>
              <a:ext cx="10823040" cy="5810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4040" y="633600"/>
                <a:ext cx="10841760" cy="582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895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92760" y="416880"/>
              <a:ext cx="11382840" cy="6024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400" y="407520"/>
                <a:ext cx="11401560" cy="604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416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42960" y="714240"/>
              <a:ext cx="10882800" cy="5798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600" y="704880"/>
                <a:ext cx="10901520" cy="581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67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869120" y="952560"/>
              <a:ext cx="9382680" cy="3322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9760" y="943200"/>
                <a:ext cx="9401400" cy="334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69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97720" y="511920"/>
              <a:ext cx="11180160" cy="5977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360" y="502560"/>
                <a:ext cx="11198880" cy="599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145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97800" y="690480"/>
              <a:ext cx="9727920" cy="4453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8440" y="681120"/>
                <a:ext cx="9746640" cy="447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090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="" xmlns:a16="http://schemas.microsoft.com/office/drawing/2014/main" id="{920C2659-0782-4AF8-9938-D31077F49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297" y="1371600"/>
            <a:ext cx="10468303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0"/>
            <a:endParaRPr lang="en-US" altLang="en-US" sz="2500" b="1" dirty="0">
              <a:solidFill>
                <a:srgbClr val="0070C0"/>
              </a:solidFill>
              <a:latin typeface="+mn-lt"/>
              <a:cs typeface="Times New Roman" panose="02020603050405020304" pitchFamily="18" charset="0"/>
            </a:endParaRPr>
          </a:p>
          <a:p>
            <a:pPr marL="457200" lvl="1" indent="0"/>
            <a:r>
              <a:rPr lang="en-US" altLang="en-US" sz="3500" b="1" dirty="0">
                <a:solidFill>
                  <a:srgbClr val="0070C0"/>
                </a:solidFill>
                <a:cs typeface="Times New Roman" panose="02020603050405020304" pitchFamily="18" charset="0"/>
              </a:rPr>
              <a:t>Book: </a:t>
            </a:r>
            <a:r>
              <a:rPr lang="en-US" altLang="en-US" sz="3500" dirty="0">
                <a:solidFill>
                  <a:srgbClr val="0070C0"/>
                </a:solidFill>
                <a:cs typeface="Times New Roman" panose="02020603050405020304" pitchFamily="18" charset="0"/>
              </a:rPr>
              <a:t>Thomas Calculus (11th Edition) </a:t>
            </a:r>
            <a:r>
              <a:rPr lang="en-US" sz="3500" dirty="0">
                <a:solidFill>
                  <a:srgbClr val="0070C0"/>
                </a:solidFill>
              </a:rPr>
              <a:t>by George 		B. Thomas, Maurice D. Weir, Joel R. Hass, 		Frank R. Giordano</a:t>
            </a:r>
            <a:endParaRPr lang="en-US" altLang="en-US" sz="3500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1657350" lvl="3" indent="-342900">
              <a:buFont typeface="Arial" pitchFamily="34" charset="0"/>
              <a:buChar char="•"/>
            </a:pPr>
            <a:r>
              <a:rPr lang="en-US" altLang="en-US" sz="3500" dirty="0">
                <a:solidFill>
                  <a:srgbClr val="0070C0"/>
                </a:solidFill>
                <a:cs typeface="Times New Roman" panose="02020603050405020304" pitchFamily="18" charset="0"/>
              </a:rPr>
              <a:t>Chapter: 11</a:t>
            </a:r>
          </a:p>
          <a:p>
            <a:pPr marL="2571750" lvl="5" indent="-342900">
              <a:buFont typeface="Arial" pitchFamily="34" charset="0"/>
              <a:buChar char="•"/>
            </a:pPr>
            <a:endParaRPr lang="en-US" altLang="en-US" sz="900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2571750" lvl="5" indent="-342900">
              <a:buFont typeface="Arial" pitchFamily="34" charset="0"/>
              <a:buChar char="•"/>
            </a:pPr>
            <a:r>
              <a:rPr lang="en-US" altLang="en-US" sz="3500" dirty="0">
                <a:solidFill>
                  <a:srgbClr val="0070C0"/>
                </a:solidFill>
                <a:cs typeface="Times New Roman" panose="02020603050405020304" pitchFamily="18" charset="0"/>
              </a:rPr>
              <a:t>Sections</a:t>
            </a:r>
            <a:r>
              <a:rPr lang="en-US" altLang="en-US" sz="3500">
                <a:solidFill>
                  <a:srgbClr val="0070C0"/>
                </a:solidFill>
                <a:cs typeface="Times New Roman" panose="02020603050405020304" pitchFamily="18" charset="0"/>
              </a:rPr>
              <a:t>: 11.1</a:t>
            </a:r>
            <a:endParaRPr lang="en-US" altLang="en-US" sz="3500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457200" lvl="1" indent="0" eaLnBrk="1" hangingPunct="1"/>
            <a:endParaRPr lang="en-US" altLang="en-US" sz="2500" dirty="0">
              <a:solidFill>
                <a:srgbClr val="0070C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0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59440" y="595440"/>
              <a:ext cx="11216160" cy="6108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080" y="586080"/>
                <a:ext cx="11234880" cy="612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453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35680" y="500040"/>
              <a:ext cx="11216160" cy="5715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320" y="490680"/>
                <a:ext cx="1123488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579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85880" y="785880"/>
              <a:ext cx="10858680" cy="5727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6520" y="776520"/>
                <a:ext cx="10877400" cy="574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28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28800" y="559440"/>
              <a:ext cx="10906200" cy="6001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9440" y="550080"/>
                <a:ext cx="10924920" cy="601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21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09640" y="1178640"/>
              <a:ext cx="10846800" cy="5286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0280" y="1169280"/>
                <a:ext cx="10865520" cy="530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4377240" y="1710000"/>
              <a:ext cx="508320" cy="153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67880" y="1700640"/>
                <a:ext cx="527040" cy="17172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07" y="354301"/>
            <a:ext cx="11246069" cy="6121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4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768096" y="741374"/>
            <a:ext cx="10802112" cy="5340097"/>
          </a:xfrm>
        </p:spPr>
        <p:txBody>
          <a:bodyPr>
            <a:normAutofit/>
          </a:bodyPr>
          <a:lstStyle/>
          <a:p>
            <a:pPr marL="609600" indent="-609600" algn="ctr"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rgbClr val="FF0000"/>
                </a:solidFill>
                <a:cs typeface="Times New Roman" panose="02020603050405020304" pitchFamily="18" charset="0"/>
              </a:rPr>
              <a:t>Practice Questions</a:t>
            </a:r>
            <a:endParaRPr lang="en-US" altLang="en-US" sz="3000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sz="3500" b="1" dirty="0">
                <a:solidFill>
                  <a:srgbClr val="0070C0"/>
                </a:solidFill>
                <a:cs typeface="Times New Roman" panose="02020603050405020304" pitchFamily="18" charset="0"/>
              </a:rPr>
              <a:t>Book: </a:t>
            </a:r>
            <a:r>
              <a:rPr lang="en-US" altLang="en-US" sz="3500" dirty="0">
                <a:solidFill>
                  <a:srgbClr val="0070C0"/>
                </a:solidFill>
                <a:cs typeface="Times New Roman" panose="02020603050405020304" pitchFamily="18" charset="0"/>
              </a:rPr>
              <a:t>Thomas Calculus (11th Edition) </a:t>
            </a:r>
            <a:r>
              <a:rPr lang="en-US" sz="3500" dirty="0">
                <a:solidFill>
                  <a:srgbClr val="0070C0"/>
                </a:solidFill>
              </a:rPr>
              <a:t>by George 		       B. Thomas, Maurice D. Weir, Joel R. Hass, 		     	       Frank R. Giordano</a:t>
            </a:r>
            <a:endParaRPr lang="en-US" altLang="en-US" sz="3500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1771650" lvl="3" indent="-457200"/>
            <a:r>
              <a:rPr lang="en-US" altLang="en-US" sz="3500" dirty="0">
                <a:solidFill>
                  <a:srgbClr val="0070C0"/>
                </a:solidFill>
                <a:cs typeface="Times New Roman" panose="02020603050405020304" pitchFamily="18" charset="0"/>
              </a:rPr>
              <a:t>Chapter: 11</a:t>
            </a:r>
          </a:p>
          <a:p>
            <a:pPr marL="2228850" lvl="5" indent="0">
              <a:buNone/>
            </a:pPr>
            <a:endParaRPr lang="en-US" altLang="en-US" sz="900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2686050" lvl="5" indent="-457200"/>
            <a:r>
              <a:rPr lang="en-US" altLang="en-US" sz="3500" dirty="0">
                <a:solidFill>
                  <a:srgbClr val="0070C0"/>
                </a:solidFill>
                <a:cs typeface="Times New Roman" panose="02020603050405020304" pitchFamily="18" charset="0"/>
              </a:rPr>
              <a:t>Exercise: 11.1</a:t>
            </a:r>
          </a:p>
          <a:p>
            <a:pPr marL="2228850" lvl="5" indent="0">
              <a:buNone/>
            </a:pPr>
            <a:r>
              <a:rPr lang="en-US" altLang="en-US" sz="3500" dirty="0">
                <a:solidFill>
                  <a:srgbClr val="0070C0"/>
                </a:solidFill>
                <a:cs typeface="Times New Roman" panose="02020603050405020304" pitchFamily="18" charset="0"/>
              </a:rPr>
              <a:t>	Q # 1 – 12, 23 – 69</a:t>
            </a:r>
          </a:p>
          <a:p>
            <a:pPr marL="2228850" lvl="5" indent="0">
              <a:buNone/>
            </a:pPr>
            <a:endParaRPr lang="en-US" altLang="en-US" sz="3500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33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088572" y="536131"/>
            <a:ext cx="10399776" cy="801624"/>
          </a:xfrm>
        </p:spPr>
        <p:txBody>
          <a:bodyPr/>
          <a:lstStyle/>
          <a:p>
            <a:pPr algn="l" eaLnBrk="1" hangingPunct="1"/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b="1" dirty="0">
                <a:solidFill>
                  <a:srgbClr val="C00000"/>
                </a:solidFill>
              </a:rPr>
              <a:t>Sequence as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1248" y="1530441"/>
                <a:ext cx="6352032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 real sequence is 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: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ℕ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whose domain is a subset of the natural numbers N and whose range is a subset of R.</a:t>
                </a:r>
              </a:p>
              <a:p>
                <a:r>
                  <a:rPr lang="en-US" dirty="0"/>
                  <a:t>If Dom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finite subset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ℕ</m:t>
                    </m:r>
                  </m:oMath>
                </a14:m>
                <a:r>
                  <a:rPr lang="en-US" dirty="0"/>
                  <a:t>, the sequence is called a </a:t>
                </a:r>
                <a:r>
                  <a:rPr lang="en-US" dirty="0">
                    <a:solidFill>
                      <a:srgbClr val="C00000"/>
                    </a:solidFill>
                  </a:rPr>
                  <a:t>finite sequence</a:t>
                </a:r>
                <a:r>
                  <a:rPr lang="en-US" dirty="0"/>
                  <a:t> otherwise it is said to be an </a:t>
                </a:r>
                <a:r>
                  <a:rPr lang="en-US" dirty="0">
                    <a:solidFill>
                      <a:srgbClr val="C00000"/>
                    </a:solidFill>
                  </a:rPr>
                  <a:t>infinite sequence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1530441"/>
                <a:ext cx="6352032" cy="4525963"/>
              </a:xfrm>
              <a:blipFill>
                <a:blip r:embed="rId3"/>
                <a:stretch>
                  <a:fillRect l="-2207" t="-1750" r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319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128" y="1068621"/>
            <a:ext cx="4596384" cy="485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6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2752" y="1222249"/>
                <a:ext cx="10972800" cy="4525963"/>
              </a:xfrm>
            </p:spPr>
            <p:txBody>
              <a:bodyPr/>
              <a:lstStyle/>
              <a:p>
                <a:r>
                  <a:rPr lang="en-US" dirty="0"/>
                  <a:t>The values of the sequence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  <m:r>
                      <a:rPr lang="en-US" i="1" dirty="0">
                        <a:latin typeface="Cambria Math"/>
                      </a:rPr>
                      <m:t>: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ℕ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 , </m:t>
                    </m:r>
                  </m:oMath>
                </a14:m>
                <a:r>
                  <a:rPr lang="en-US" dirty="0"/>
                  <a:t>are usually written as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    instead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i="1" smtClean="0">
                        <a:latin typeface="Cambria Math"/>
                      </a:rPr>
                      <m:t>,….,</m:t>
                    </m:r>
                    <m:r>
                      <a:rPr lang="en-US" i="1" smtClean="0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en-US" altLang="en-US" dirty="0"/>
                  <a:t>   at the points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1,2,…,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,… </m:t>
                    </m:r>
                  </m:oMath>
                </a14:m>
                <a:r>
                  <a:rPr lang="en-US" altLang="en-US" dirty="0"/>
                  <a:t>of 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     its domain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ℕ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r>
                  <a:rPr lang="en-US" dirty="0"/>
                  <a:t>Each of the following are equivalent ways of denoting a sequence.</a:t>
                </a:r>
                <a:endParaRPr lang="en-US" altLang="en-US" dirty="0"/>
              </a:p>
              <a:p>
                <a:endParaRPr lang="en-US" alt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2752" y="1222249"/>
                <a:ext cx="10972800" cy="4525963"/>
              </a:xfrm>
              <a:blipFill>
                <a:blip r:embed="rId3"/>
                <a:stretch>
                  <a:fillRect l="-1278" t="-1617" r="-1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2485748" y="5221815"/>
                <a:ext cx="8255355" cy="6778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</m:t>
                          </m:r>
                        </m:e>
                      </m:d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5748" y="5221815"/>
                <a:ext cx="8255355" cy="6778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 bwMode="auto">
              <a:xfrm>
                <a:off x="3633849" y="2017408"/>
                <a:ext cx="5070764" cy="6519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3849" y="2017408"/>
                <a:ext cx="5070764" cy="6519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3655080" y="1833480"/>
              <a:ext cx="7787160" cy="4072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45720" y="1824120"/>
                <a:ext cx="7805880" cy="409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836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870857" y="396241"/>
            <a:ext cx="10972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Limit of a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0857" y="1612076"/>
                <a:ext cx="10683834" cy="4525963"/>
              </a:xfrm>
            </p:spPr>
            <p:txBody>
              <a:bodyPr/>
              <a:lstStyle/>
              <a:p>
                <a:r>
                  <a:rPr lang="en-US" altLang="en-US" dirty="0"/>
                  <a:t>A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has the limit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en-US" dirty="0"/>
                  <a:t> if for every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eaLnBrk="1" hangingPunct="1">
                  <a:buFont typeface="Arial" charset="0"/>
                  <a:buNone/>
                </a:pPr>
                <a:r>
                  <a:rPr lang="en-US" altLang="en-US" dirty="0"/>
                  <a:t>    there is a corresponding integer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en-US" dirty="0"/>
                  <a:t> such that </a:t>
                </a:r>
              </a:p>
              <a:p>
                <a:pPr eaLnBrk="1" hangingPunct="1">
                  <a:buFont typeface="Arial" charset="0"/>
                  <a:buNone/>
                </a:pPr>
                <a:endParaRPr lang="en-US" altLang="en-US" dirty="0"/>
              </a:p>
              <a:p>
                <a:pPr eaLnBrk="1" hangingPunct="1">
                  <a:buFont typeface="Arial" charset="0"/>
                  <a:buNone/>
                </a:pPr>
                <a:endParaRPr lang="en-US" altLang="en-US" dirty="0"/>
              </a:p>
              <a:p>
                <a:pPr eaLnBrk="1" hangingPunct="1"/>
                <a:r>
                  <a:rPr lang="en-US" altLang="en-US" dirty="0"/>
                  <a:t>We write</a:t>
                </a:r>
              </a:p>
              <a:p>
                <a:pPr eaLnBrk="1" hangingPunct="1"/>
                <a:endParaRPr lang="en-US" altLang="en-US" dirty="0"/>
              </a:p>
            </p:txBody>
          </p:sp>
        </mc:Choice>
        <mc:Fallback xmlns="">
          <p:sp>
            <p:nvSpPr>
              <p:cNvPr id="819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0857" y="1612076"/>
                <a:ext cx="10683834" cy="4525963"/>
              </a:xfrm>
              <a:blipFill>
                <a:blip r:embed="rId3"/>
                <a:stretch>
                  <a:fillRect l="-1313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8" name="Object 5"/>
              <p:cNvSpPr txBox="1"/>
              <p:nvPr/>
            </p:nvSpPr>
            <p:spPr bwMode="auto">
              <a:xfrm>
                <a:off x="2859974" y="4635278"/>
                <a:ext cx="6994566" cy="7851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198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9974" y="4635278"/>
                <a:ext cx="6994566" cy="785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00" name="Object 7"/>
              <p:cNvSpPr txBox="1"/>
              <p:nvPr/>
            </p:nvSpPr>
            <p:spPr bwMode="auto">
              <a:xfrm>
                <a:off x="2766951" y="2936663"/>
                <a:ext cx="7462158" cy="7665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r>
                        <m:rPr>
                          <m:sty m:val="p"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whenever</m:t>
                      </m:r>
                      <m: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     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200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6951" y="2936663"/>
                <a:ext cx="7462158" cy="7665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2321640" y="3191040"/>
              <a:ext cx="9322920" cy="3048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12280" y="3181680"/>
                <a:ext cx="9341640" cy="306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72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80852" y="464644"/>
            <a:ext cx="10972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Convergence/Divergence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23158" y="1790207"/>
                <a:ext cx="9785268" cy="4525963"/>
              </a:xfrm>
            </p:spPr>
            <p:txBody>
              <a:bodyPr/>
              <a:lstStyle/>
              <a:p>
                <a:pPr eaLnBrk="1" hangingPunct="1"/>
                <a:r>
                  <a:rPr lang="en-US" alt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en-US" dirty="0"/>
                  <a:t> exists we say that the sequence </a:t>
                </a:r>
                <a:r>
                  <a:rPr lang="en-US" altLang="en-US" b="1" dirty="0">
                    <a:solidFill>
                      <a:srgbClr val="C00000"/>
                    </a:solidFill>
                  </a:rPr>
                  <a:t>converges</a:t>
                </a:r>
                <a:r>
                  <a:rPr lang="en-US" altLang="en-US" dirty="0">
                    <a:solidFill>
                      <a:srgbClr val="C00000"/>
                    </a:solidFill>
                  </a:rPr>
                  <a:t>.</a:t>
                </a:r>
              </a:p>
              <a:p>
                <a:pPr lvl="1" eaLnBrk="1" hangingPunct="1"/>
                <a:r>
                  <a:rPr lang="en-US" altLang="en-US" dirty="0"/>
                  <a:t>Note that for the sequence to converge, the limit must be finite</a:t>
                </a:r>
              </a:p>
              <a:p>
                <a:pPr eaLnBrk="1" hangingPunct="1"/>
                <a:r>
                  <a:rPr lang="en-US" altLang="en-US" dirty="0"/>
                  <a:t>If  the sequence does not converge, we will say that it </a:t>
                </a:r>
                <a:r>
                  <a:rPr lang="en-US" altLang="en-US" b="1" dirty="0">
                    <a:solidFill>
                      <a:srgbClr val="C00000"/>
                    </a:solidFill>
                  </a:rPr>
                  <a:t>diverges.</a:t>
                </a:r>
                <a:endParaRPr lang="en-US" altLang="en-US" dirty="0">
                  <a:solidFill>
                    <a:srgbClr val="C00000"/>
                  </a:solidFill>
                </a:endParaRPr>
              </a:p>
              <a:p>
                <a:pPr lvl="1" eaLnBrk="1" hangingPunct="1"/>
                <a:r>
                  <a:rPr lang="en-US" altLang="en-US" dirty="0"/>
                  <a:t>Note that a sequence diverges if it approaches to infinity or if the sequence does not approach to anything</a:t>
                </a:r>
              </a:p>
            </p:txBody>
          </p:sp>
        </mc:Choice>
        <mc:Fallback xmlns="">
          <p:sp>
            <p:nvSpPr>
              <p:cNvPr id="92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3158" y="1790207"/>
                <a:ext cx="9785268" cy="4525963"/>
              </a:xfrm>
              <a:blipFill>
                <a:blip r:embed="rId3"/>
                <a:stretch>
                  <a:fillRect l="-1433" t="-1617" r="-1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88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351" y="915906"/>
            <a:ext cx="10972800" cy="1143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The Sandwich Theorem for Sequences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8784" y="2063338"/>
                <a:ext cx="9868396" cy="387875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be sequences of real numbers.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holds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beyond some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, and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8784" y="2063338"/>
                <a:ext cx="9868396" cy="3878755"/>
              </a:xfrm>
              <a:blipFill rotWithShape="1">
                <a:blip r:embed="rId2"/>
                <a:stretch>
                  <a:fillRect l="-1544" r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369520" y="1964520"/>
              <a:ext cx="9120240" cy="4465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0160" y="1955160"/>
                <a:ext cx="9138960" cy="448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14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77418" y="349392"/>
            <a:ext cx="10261600" cy="5984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Using the Sandwich Theorem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755" name="Object 3"/>
              <p:cNvSpPr txBox="1">
                <a:spLocks noGrp="1"/>
              </p:cNvSpPr>
              <p:nvPr>
                <p:ph sz="half" idx="1"/>
              </p:nvPr>
            </p:nvSpPr>
            <p:spPr bwMode="auto">
              <a:xfrm>
                <a:off x="854551" y="3477658"/>
                <a:ext cx="9864674" cy="10779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Next</m:t>
                      </m:r>
                      <m:r>
                        <m:rPr>
                          <m:nor/>
                        </m:rPr>
                        <a:rPr lang="en-US" sz="2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observe</m:t>
                      </m:r>
                      <m:r>
                        <m:rPr>
                          <m:nor/>
                        </m:rPr>
                        <a:rPr lang="en-US" sz="2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that</m:t>
                      </m:r>
                      <m:r>
                        <m:rPr>
                          <m:nor/>
                        </m:rPr>
                        <a:rPr lang="en-US" sz="2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sz="2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sz="2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1⋅2⋅3⋯</m:t>
                          </m:r>
                          <m:d>
                            <m:dPr>
                              <m:ctrlPr>
                                <a:rPr lang="en-US" sz="2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f>
                        <m:fPr>
                          <m:ctrlPr>
                            <a:rPr lang="en-US" sz="2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7475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854551" y="3477658"/>
                <a:ext cx="9864674" cy="1077913"/>
              </a:xfrm>
              <a:prstGeom prst="rect">
                <a:avLst/>
              </a:prstGeom>
              <a:blipFill>
                <a:blip r:embed="rId2"/>
                <a:stretch>
                  <a:fillRect b="-904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756" name="Object 4"/>
              <p:cNvSpPr txBox="1"/>
              <p:nvPr/>
            </p:nvSpPr>
            <p:spPr bwMode="auto">
              <a:xfrm>
                <a:off x="2376858" y="920573"/>
                <a:ext cx="4343538" cy="7032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Compute</m:t>
                      </m:r>
                      <m:r>
                        <m:rPr>
                          <m:nor/>
                        </m:rPr>
                        <a:rPr 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475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6858" y="920573"/>
                <a:ext cx="4343538" cy="703262"/>
              </a:xfrm>
              <a:prstGeom prst="rect">
                <a:avLst/>
              </a:prstGeom>
              <a:blipFill>
                <a:blip r:embed="rId3"/>
                <a:stretch>
                  <a:fillRect b="-1217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715159" y="1075972"/>
            <a:ext cx="1727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 dirty="0">
                <a:solidFill>
                  <a:srgbClr val="C00000"/>
                </a:solidFill>
              </a:rPr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758" name="Object 6"/>
              <p:cNvSpPr txBox="1"/>
              <p:nvPr/>
            </p:nvSpPr>
            <p:spPr bwMode="auto">
              <a:xfrm>
                <a:off x="854551" y="4749165"/>
                <a:ext cx="3232727" cy="6819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Hence</m:t>
                      </m:r>
                      <m:r>
                        <m:rPr>
                          <m:nor/>
                        </m:rPr>
                        <a:rPr lang="en-US" sz="2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0&lt;</m:t>
                      </m:r>
                      <m:f>
                        <m:fPr>
                          <m:ctrlPr>
                            <a:rPr lang="en-US" sz="2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sz="2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7475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4551" y="4749165"/>
                <a:ext cx="3232727" cy="681903"/>
              </a:xfrm>
              <a:prstGeom prst="rect">
                <a:avLst/>
              </a:prstGeom>
              <a:blipFill>
                <a:blip r:embed="rId4"/>
                <a:stretch>
                  <a:fillRect b="-1160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759" name="Object 7"/>
              <p:cNvSpPr txBox="1"/>
              <p:nvPr/>
            </p:nvSpPr>
            <p:spPr bwMode="auto">
              <a:xfrm>
                <a:off x="770810" y="2664939"/>
                <a:ext cx="5435600" cy="619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Observe</m:t>
                      </m:r>
                      <m:r>
                        <m:rPr>
                          <m:nor/>
                        </m:rPr>
                        <a:rPr lang="en-US" sz="2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that</m:t>
                      </m:r>
                      <m:r>
                        <m:rPr>
                          <m:nor/>
                        </m:rPr>
                        <a:rPr lang="en-US" sz="2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0&lt;</m:t>
                      </m:r>
                      <m:f>
                        <m:fPr>
                          <m:ctrlPr>
                            <a:rPr lang="en-US" sz="2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sz="2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US" sz="2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2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US" sz="2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&gt;0.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7475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0810" y="2664939"/>
                <a:ext cx="5435600" cy="619125"/>
              </a:xfrm>
              <a:prstGeom prst="rect">
                <a:avLst/>
              </a:prstGeom>
              <a:blipFill>
                <a:blip r:embed="rId5"/>
                <a:stretch>
                  <a:fillRect b="-235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767" name="Text Box 15"/>
              <p:cNvSpPr txBox="1">
                <a:spLocks noChangeArrowheads="1"/>
              </p:cNvSpPr>
              <p:nvPr/>
            </p:nvSpPr>
            <p:spPr bwMode="auto">
              <a:xfrm>
                <a:off x="715159" y="1770632"/>
                <a:ext cx="10458862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2800" dirty="0">
                    <a:solidFill>
                      <a:srgbClr val="C00000"/>
                    </a:solidFill>
                  </a:rPr>
                  <a:t>Solution:    </a:t>
                </a:r>
                <a:r>
                  <a:rPr lang="en-US" sz="2800" dirty="0"/>
                  <a:t>This is difficult to compute using the standard methods         	         because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!  </m:t>
                    </m:r>
                  </m:oMath>
                </a14:m>
                <a:r>
                  <a:rPr lang="en-US" sz="2800" dirty="0"/>
                  <a:t>is defined only if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 is a natural number. </a:t>
                </a:r>
              </a:p>
            </p:txBody>
          </p:sp>
        </mc:Choice>
        <mc:Fallback xmlns="">
          <p:sp>
            <p:nvSpPr>
              <p:cNvPr id="74767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5159" y="1770632"/>
                <a:ext cx="10458862" cy="954107"/>
              </a:xfrm>
              <a:prstGeom prst="rect">
                <a:avLst/>
              </a:prstGeom>
              <a:blipFill>
                <a:blip r:embed="rId6"/>
                <a:stretch>
                  <a:fillRect l="-1166" t="-5732" r="-1166" b="-171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769" name="Object 17"/>
              <p:cNvSpPr txBox="1"/>
              <p:nvPr/>
            </p:nvSpPr>
            <p:spPr bwMode="auto">
              <a:xfrm>
                <a:off x="918808" y="5625483"/>
                <a:ext cx="8701088" cy="6238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Since</m:t>
                      </m:r>
                      <m:r>
                        <m:rPr>
                          <m:nor/>
                        </m:rPr>
                        <a:rPr lang="en-US" sz="2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unc>
                        <m:funcPr>
                          <m:ctrlPr>
                            <a:rPr lang="en-US" sz="2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5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r>
                        <a:rPr lang="en-US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r>
                        <m:rPr>
                          <m:nor/>
                        </m:rPr>
                        <a:rPr lang="en-US" sz="2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so</m:t>
                      </m:r>
                      <m:r>
                        <m:rPr>
                          <m:nor/>
                        </m:rPr>
                        <a:rPr lang="en-US" sz="2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by</m:t>
                      </m:r>
                      <m:r>
                        <m:rPr>
                          <m:nor/>
                        </m:rPr>
                        <a:rPr lang="en-US" sz="2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Sandwich</m:t>
                      </m:r>
                      <m:r>
                        <m:rPr>
                          <m:nor/>
                        </m:rPr>
                        <a:rPr lang="en-US" sz="2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Theorem</m:t>
                      </m:r>
                      <m:r>
                        <m:rPr>
                          <m:nor/>
                        </m:rPr>
                        <a:rPr lang="en-US" sz="2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unc>
                        <m:funcPr>
                          <m:ctrlPr>
                            <a:rPr lang="en-US" sz="2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5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74769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8808" y="5625483"/>
                <a:ext cx="8701088" cy="623888"/>
              </a:xfrm>
              <a:prstGeom prst="rect">
                <a:avLst/>
              </a:prstGeom>
              <a:blipFill>
                <a:blip r:embed="rId7"/>
                <a:stretch>
                  <a:fillRect b="-2254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774" name="Group 22"/>
          <p:cNvGrpSpPr>
            <a:grpSpLocks/>
          </p:cNvGrpSpPr>
          <p:nvPr/>
        </p:nvGrpSpPr>
        <p:grpSpPr bwMode="auto">
          <a:xfrm>
            <a:off x="6096000" y="3108851"/>
            <a:ext cx="5131700" cy="685800"/>
            <a:chOff x="2352" y="2256"/>
            <a:chExt cx="2286" cy="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77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120" y="2256"/>
                  <a:ext cx="1518" cy="233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dirty="0">
                      <a:latin typeface="Verdana" pitchFamily="34" charset="0"/>
                    </a:rPr>
                    <a:t>Here each term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&lt; 1.</m:t>
                      </m:r>
                    </m:oMath>
                  </a14:m>
                  <a:endParaRPr lang="en-US" dirty="0">
                    <a:latin typeface="Verdana" pitchFamily="34" charset="0"/>
                  </a:endParaRPr>
                </a:p>
              </p:txBody>
            </p:sp>
          </mc:Choice>
          <mc:Fallback xmlns="">
            <p:sp>
              <p:nvSpPr>
                <p:cNvPr id="74771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20" y="2256"/>
                  <a:ext cx="1518" cy="233"/>
                </a:xfrm>
                <a:prstGeom prst="rect">
                  <a:avLst/>
                </a:prstGeom>
                <a:blipFill>
                  <a:blip r:embed="rId8"/>
                  <a:stretch>
                    <a:fillRect t="-7937" b="-22222"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772" name="Line 20"/>
            <p:cNvSpPr>
              <a:spLocks noChangeShapeType="1"/>
            </p:cNvSpPr>
            <p:nvPr/>
          </p:nvSpPr>
          <p:spPr bwMode="auto">
            <a:xfrm>
              <a:off x="2352" y="2688"/>
              <a:ext cx="86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73" name="Line 21"/>
            <p:cNvSpPr>
              <a:spLocks noChangeShapeType="1"/>
            </p:cNvSpPr>
            <p:nvPr/>
          </p:nvSpPr>
          <p:spPr bwMode="auto">
            <a:xfrm flipH="1">
              <a:off x="2832" y="2496"/>
              <a:ext cx="288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3226680" y="3000240"/>
              <a:ext cx="8382240" cy="3298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17320" y="2990880"/>
                <a:ext cx="8400960" cy="331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114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86" y="1093076"/>
            <a:ext cx="9989604" cy="482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7358040" y="2774160"/>
              <a:ext cx="3679560" cy="1655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48680" y="2764800"/>
                <a:ext cx="3698280" cy="167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353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# 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E7F80"/>
      </a:accent1>
      <a:accent2>
        <a:srgbClr val="838996"/>
      </a:accent2>
      <a:accent3>
        <a:srgbClr val="91A3B0"/>
      </a:accent3>
      <a:accent4>
        <a:srgbClr val="A3C1AD"/>
      </a:accent4>
      <a:accent5>
        <a:srgbClr val="73A9C2"/>
      </a:accent5>
      <a:accent6>
        <a:srgbClr val="50C87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D84B8D59E53B46B0B6F37151BE62C8" ma:contentTypeVersion="0" ma:contentTypeDescription="Create a new document." ma:contentTypeScope="" ma:versionID="d0307f1db43e30bc522e53c0184bb64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ACA915-5337-4E00-B52B-B027BE438D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9789CFB-D061-4D6A-ABCB-CFC3C53AE0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1DFEF0-F6B8-4AEA-BA47-9FF74CD0CFF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 # 4</Template>
  <TotalTime>1152</TotalTime>
  <Words>615</Words>
  <Application>Microsoft Office PowerPoint</Application>
  <PresentationFormat>Custom</PresentationFormat>
  <Paragraphs>59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Lecture # 4</vt:lpstr>
      <vt:lpstr>Limit of a Sequence</vt:lpstr>
      <vt:lpstr>PowerPoint Presentation</vt:lpstr>
      <vt:lpstr> Sequence as a function</vt:lpstr>
      <vt:lpstr>PowerPoint Presentation</vt:lpstr>
      <vt:lpstr>Limit of a sequence</vt:lpstr>
      <vt:lpstr>Convergence/Divergence</vt:lpstr>
      <vt:lpstr>The Sandwich Theorem for Sequences</vt:lpstr>
      <vt:lpstr>Using the Sandwich Theorem </vt:lpstr>
      <vt:lpstr>PowerPoint Presentation</vt:lpstr>
      <vt:lpstr>Commonly occurring limits in sequences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Limits</dc:title>
  <dc:creator>Naila Amir</dc:creator>
  <cp:lastModifiedBy>SEECS</cp:lastModifiedBy>
  <cp:revision>103</cp:revision>
  <dcterms:created xsi:type="dcterms:W3CDTF">2017-09-19T08:10:27Z</dcterms:created>
  <dcterms:modified xsi:type="dcterms:W3CDTF">2020-11-11T10:26:48Z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0x010100DCD84B8D59E53B46B0B6F37151BE62C8</vt:lpwstr>
  </property>
</Properties>
</file>