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4"/>
  </p:notesMasterIdLst>
  <p:sldIdLst>
    <p:sldId id="355" r:id="rId5"/>
    <p:sldId id="427" r:id="rId6"/>
    <p:sldId id="442" r:id="rId7"/>
    <p:sldId id="443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260" r:id="rId17"/>
    <p:sldId id="261" r:id="rId18"/>
    <p:sldId id="279" r:id="rId19"/>
    <p:sldId id="454" r:id="rId20"/>
    <p:sldId id="440" r:id="rId21"/>
    <p:sldId id="441" r:id="rId22"/>
    <p:sldId id="439" r:id="rId23"/>
    <p:sldId id="462" r:id="rId24"/>
    <p:sldId id="470" r:id="rId25"/>
    <p:sldId id="463" r:id="rId26"/>
    <p:sldId id="464" r:id="rId27"/>
    <p:sldId id="461" r:id="rId28"/>
    <p:sldId id="428" r:id="rId29"/>
    <p:sldId id="431" r:id="rId30"/>
    <p:sldId id="267" r:id="rId31"/>
    <p:sldId id="296" r:id="rId32"/>
    <p:sldId id="281" r:id="rId33"/>
    <p:sldId id="282" r:id="rId34"/>
    <p:sldId id="283" r:id="rId35"/>
    <p:sldId id="295" r:id="rId36"/>
    <p:sldId id="297" r:id="rId37"/>
    <p:sldId id="284" r:id="rId38"/>
    <p:sldId id="285" r:id="rId39"/>
    <p:sldId id="286" r:id="rId40"/>
    <p:sldId id="287" r:id="rId41"/>
    <p:sldId id="288" r:id="rId42"/>
    <p:sldId id="29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8T06:22:54.25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5093 3307 0,'0'0'0,"-33"0"31,33-33-16,33 33 17,-33-33-32,33 0 15,0 33-15,0-33 0,1 33 16,-1 0-16,0 0 0,33 0 16,-33 0-16,0 0 0,0 0 15,0 33-15,-33 0 16,33-33-16,-33 33 0,0 0 15,0 0-15,0 0 0,-33 1 16,33-1-16,0 0 0,-33 0 16,33 0-16,0-66 31,0 0-15,33 33-16,-33-33 0,33 33 15,0 0 1,0 0-16,0 0 15,0 0 1,1 33-16,-1 0 16,0 0-16,-33 0 15,33 0-15,-33 0 0,0 0 16,33 0-16,-33 0 16,0 0-16,-33 0 15,0 0-15,0 1 16,0-34-16,33 33 0,-34-33 15,1 0-15,0 0 0,0 0 16,0 0-16,33-33 16,-33-1-1,33-32-15</inkml:trace>
  <inkml:trace contextRef="#ctx0" brushRef="#br0" timeOffset="555.88">5821 2844 0,'0'0'0,"0"-33"16,0 0-16,0 0 16,0 0-16,0 0 15,-33 33-15,33-33 0,-33 33 16,0 0-16,0 0 15,-1 0-15,1 0 0,-33 0 16,33 0-16,0 0 0,-33 0 16,33 33-16,0 0 0,-33 0 15,33 0-15,0 0 16,-1 33-16,1-33 0,-33 34 16,66-1-16,-33 0 0,0 33 15,33 0-15,-33-33 0,33 34 16,0-1-16,0 0 0,0-33 15,33 33-15,0 1 0,0-1 16,0-33-16,0 33 0,0-33 16,34 1-16,-1-34 0,0 33 15,0-33-15,33 0 0,-33-33 16,34 0-16,-34-33 16,33 0-16,-33 0 0,33-33 15,-33-1-15,1 1 0,-34 0 16,0 0-16,0-33 0,0 0 15,0-1-15,-33 1 0,0-33 16,0 33-16,0-1 0,-33 1 16,0 0-16,0 0 0,0-1 15,-33 34-15,-1 0 0,1 33 16,33 0-16,-33 0 16,0 0-16,33 33 0,-33 0 15,33 0-15,0 0 0,33 33 16</inkml:trace>
  <inkml:trace contextRef="#ctx0" brushRef="#br0" timeOffset="1370.7992">9558 2844 0,'-33'-33'0,"33"0"15,0 0 1,-33 33 0,33 33-1,0 0 1,33 0-16,-33 33 0,0-33 15,0 34-15,0-1 0,33 33 16,-33-33-16,33 0 0,-33 34 16,33-34-16,-33 0 0,33-33 15,-33 33-15,33-33 0,-33 0 16,33 0-16,-33 0 0,34-33 16,-1 0-16,0 0 15,0-33-15,0 33 16,0-66-16,0 33 15,-33 0-15,33-33 0,-33 33 16,0-33-16,0 33 0,33 33 16,-33-34-16,0 68 31,33-1-15,-33 0-16,0 0 15,33 33-15,-33-33 0,33 0 16,-33 0-16,33 0 0,-33 0 15,33-33-15,-33 33 0,34-33 16,-34 33-16,0-66 31</inkml:trace>
  <inkml:trace contextRef="#ctx0" brushRef="#br0" timeOffset="2113.7633">10451 3274 0,'0'0'0,"0"33"0,0 0 15,0 0-15,0 1 16,33-1-16,-33 0 0,0 33 15,33-33-15,-33 0 0,0 0 16,0 0 0,33-33-1,-33-33 1,0 0-16,0 0 16,33 0-16,-33 0 0,33-33 15,-33 33-15,0-1 0,0 1 16,33 33-16,1 0 15,-1 0 1,-33 33-16,0 1 16,33-1-16,-33 0 15,0 0-15,33 0 16,-33 0-16,33 0 0,-33 0 16,33-33-1,0 0 1,-33-33-16,0 0 15,0 0-15,33 0 0,-33 0 16,0-33-16,0 32 0,33 34 16,-33-33-16,0 0 15,0 66 17,33 0-32,0 1 15,-33-1-15,33 0 0,-33 0 16,33 0-16,0 0 15,-33 0-15,34-33 16,-1 0-16</inkml:trace>
  <inkml:trace contextRef="#ctx0" brushRef="#br0" timeOffset="2298.7075">10319 2910 0,'0'0'0,"-33"0"0,0 0 16,0-33-16,-1 33 0,1 0 15</inkml:trace>
  <inkml:trace contextRef="#ctx0" brushRef="#br0" timeOffset="2842.7137">12138 2943 0,'33'0'16,"0"0"-1,0 34-15,33-34 0,-33 0 16,0 0-16,0 0 0,33 0 16,-32 0-16,-1 0 0,0-34 15,0 1-15,0 33 0,0-33 16,-33 0-16,33 0 0,-33 0 16,0 0-16,0-33 0,0 33 15,-33 0-15,0 0 16,33 0-16,-33 0 0,0 33 15,0-34-15,0 34 16,-1 34-16,1-1 16,33 0-16,-33 33 0,33-33 15,0 33-15,0 0 0,0 33 16,0-32-16,0 32 0,33 0 16,-33-33-16,33 33 0,-33 1 15,34-34-15,-1 0 0,0 0 16,-33-33-16,33 33 0,-33-33 15,0 0-15,0 0 0</inkml:trace>
  <inkml:trace contextRef="#ctx0" brushRef="#br0" timeOffset="3042.6941">12237 3307 0,'33'0'32,"0"0"-32,0 0 15,0 0-15,0 0 0,33 0 16,1 0-16,-1 0 16,0-33-16,0 33 0,0-33 15,0 33-15</inkml:trace>
  <inkml:trace contextRef="#ctx0" brushRef="#br0" timeOffset="3262.6743">13328 2877 0,'0'-33'0,"-33"33"16,33-33-16,-33 33 16,0 0-16,0 33 15,0 0-15,0 0 16,0 0-16,33 1 15,0-1-15,0 0 16,0 33-16,33-33 0,-33 33 16,33-33-16,0 0 0,0 33 15,0-33-15,33 1 0,-33-34 16,34 33-16</inkml:trace>
  <inkml:trace contextRef="#ctx0" brushRef="#br0" timeOffset="3746.6919">13593 3142 0,'-33'-33'0,"33"0"15,0 0 1,33 33 0,0 0-16,0 0 15,0 0-15,0 0 0,0 0 16,0 33-16,0-33 0,-33 33 15,34 0-15,-34 0 0,0 0 16,0 0-16,0 0 0,0 0 16,-34 33-16,34-32 0,-33-34 15,33 33-15,0 0 16,-33-33-16,33-33 16,0 0-1,0-1-15,33 1 0,0-33 16,1 33-16,-34-33 0,33 33 15,0 0-15,0-33 0,0 66 16,-33-33-16,0 0 0,33 33 16,-33 33 15,0 0-31,33 0 16,-33 0-1,0 0-15,0 33 0,33-33 0,0 0 16,-33 33-16,33-33 15,0 34-15,-33-34 0,33 0 16,0 0-16,1-33 0,-1 0 16,0 0-16,0 0 0,-33-33 15</inkml:trace>
  <inkml:trace contextRef="#ctx0" brushRef="#br0" timeOffset="3954.6873">14453 2679 0,'33'33'16,"0"0"-16,0 33 0,-33-33 15,33 33-15,0 1 0,0-1 16,-33 33-16,0-33 15,0 33-15,-66-33 0</inkml:trace>
  <inkml:trace contextRef="#ctx0" brushRef="#br0" timeOffset="4616.6741">9426 5159 0,'0'-33'16,"0"0"0,0 0-1,0 0-15,0 0 16,33 33-16,-33-33 16,33 33-16,0 0 0,-33-33 15,33 33-15,0 0 0,0 0 16,-33 33-16,33 0 0,-33 0 15,0 0-15,33 0 0,-33 33 16,0-33-16,0 34 0,0-34 16,-33 33-16,33-33 15,-33 0-15,33 0 0,0 0 16,0 0-16,33-66 16,-33 0-1,33 0-15,0-33 0,1 0 16,-1 0-16,0-1 15,0 1-15,0 0 0,0 33 16,0 0-16,-33 0 0,0 0 16,33 0-16,-66 66 31,33 0-15,-33 0-16,33 0 0,0 0 15,0 33-15,0-33 0,0 0 16,0 34-16,0-34 0,33 33 15,-33-33-15,33 0 0,0 0 16,33 0-16,-33 0 0,33-33 16,1 0-16,-1-33 0</inkml:trace>
  <inkml:trace contextRef="#ctx0" brushRef="#br0" timeOffset="4816.6998">10550 5159 0,'0'33'31,"33"-33"-15,0 0-16,0 0 0,1 0 16,-1-33-16,0 33 0,0-33 15,33 33-15,-33-33 0,33 0 16,-33 33-16</inkml:trace>
  <inkml:trace contextRef="#ctx0" brushRef="#br0" timeOffset="5056.6705">10881 4862 0,'-33'0'0,"0"0"15,0 0 1,33 33-1,33 0 1,0 0-16,0-33 16,0 33-16,0 0 0,0 0 15,0 0-15,0 0 16,0 33 0,-33-32-16,0-1 0,0 0 15,0 0-15,-33 0 0,33 0 16</inkml:trace>
  <inkml:trace contextRef="#ctx0" brushRef="#br0" timeOffset="5482.6611">11609 5093 0,'0'0'0,"33"-33"0,-33 0 0,0 0 16,33 0-16,-33 0 15,0 0-15,-33 0 16,0 0-16,0 33 16,-1 0-16,1 33 15,0 0 1,33 0-16,-33 0 0,33 0 16,0 0-16,0 0 15,0 0-15,0 0 0,33 0 16,0-33-1,0 0 1,1-33-16,-1 33 16,0-33-16,0 33 15,-33-33-15,33 33 16,0 0 15,-33 33-31,33-33 0,0 33 16,0-33-16,-33 33 15,33-33-15,0 0 0,0 0 16,0 0-16,34-33 16,-34 33-16</inkml:trace>
  <inkml:trace contextRef="#ctx0" brushRef="#br0" timeOffset="6030.6648">15974 3010 0,'-33'0'15,"66"0"16,0 0-15,0 0-16,0 0 0,1 0 16,32 0-16,0 0 0,-33 0 15,33-33-15,-33 33 16,0 0-16,0 0 16</inkml:trace>
  <inkml:trace contextRef="#ctx0" brushRef="#br0" timeOffset="6183.5929">16073 3175 0,'0'0'0,"34"0"16,-1 33-16,0-33 16,0 0-16,33 0 0,0-33 15,-33 33-15,33-33 0,0 33 16</inkml:trace>
  <inkml:trace contextRef="#ctx0" brushRef="#br0" timeOffset="6531.5569">17099 2679 0,'33'0'31,"0"0"-15,0 0-16,0 0 0,0 0 15,0 0-15,0 0 0,33 0 16,-33 33-16,0-33 0,1 33 16,-1 0-16,-33 0 0,0 0 15,0 0-15,0 33 0,-33-32 16,33 32-16,-34-33 15,1 0-15,33 0 0,-33 0 16,33 0-16,-33-33 0,33 33 16,33-33-1,33 0-15,-32 0 16,32-33-16,0 33 16,0-33-16,0 33 0</inkml:trace>
  <inkml:trace contextRef="#ctx0" brushRef="#br0" timeOffset="6942.5824">18389 2977 0,'0'0'0,"33"-34"0,0 34 16,0-33-16,-33 0 15,0 0-15,0 0 0,-33 0 16,0 0 0,0 33-16,33-33 15,-34 33-15,1 0 16,0 0-16,0 33 0,33 0 15,-33-33-15,33 33 0,-33 0 16,33 0-16,-33 0 0,33 0 16,0 1-16,0-1 15,33 0-15,0-33 16,0 0 0,0 0-16,0-33 15,0 33-15,1-33 0,-34-1 16,33 34-16,-33-33 15,33 0-15,0 66 47,-33 0-47,0 1 16,33-1-16,-33 0 0,33 0 16,-33 0-16,33-33 0,0 33 15,0 0-15,0-33 0,0 0 16,0 0-16,0 0 0</inkml:trace>
  <inkml:trace contextRef="#ctx0" brushRef="#br0" timeOffset="7726.5594">11443 7673 0,'33'0'16,"-33"33"-16,0 0 0,33-33 15,0 0-15,1 33 0,-1-33 16,0 0-16,0 0 16,33 0-16,-33 0 0,33-33 15,0 0-15,-33 0 0,33-33 16,-32 33-16,-1 0 0,0 0 16,-33-1-16,0-32 15,0 33-15,0 0 0,-33 0 16,0 0-16,-1 33 15,1 0-15,0 0 16,0 33-16,0-33 0,33 33 16,-33 33-16,33-33 0,-33 34 15,33 32-15,0-33 16,0 0-16,0 0 0,0 33 16,0-32-16,33 32 0,-33-33 15,33 0-15,-33 0 0,0 0 16,0 1-16,33-1 15,-33-33-15,0 0 0,-33-33 32</inkml:trace>
  <inkml:trace contextRef="#ctx0" brushRef="#br0" timeOffset="7930.5373">11542 8037 0,'0'0'0,"-33"0"0,0 0 16,66 0 15,0 0-31,34 0 16,-34 0-16,33 0 0,33 0 16,-33 0-16,33 0 0,1 0 15,-1-33-15,-33 33 16</inkml:trace>
  <inkml:trace contextRef="#ctx0" brushRef="#br0" timeOffset="8169.7877">12832 7673 0,'0'0'0,"-33"0"31,0 0-31,33 33 15,-33-33-15,0 33 0,0 0 16,33 0-16,-33 0 0,0 0 16,33 0-16,-33 1 0,33-1 15,0 33-15,0-33 0,33 0 16,0 0-16,0 0 16,0 0-16,33-33 0,-33 0 15,33 0-15</inkml:trace>
  <inkml:trace contextRef="#ctx0" brushRef="#br0" timeOffset="8507.8137">13361 7838 0,'0'0'0,"0"-33"0,0 0 16,-33 0-16,0 33 16,0 0-16,0 33 0,0-33 15,0 33-15,0 0 0,33 0 16,-33-33-16,33 33 0,0 1 15,0-1-15,0 0 16,33 0-16,0-33 16,0 0-16,0 0 0,0 0 15,0 0-15,0-33 16,0 33-16,1-33 0,-1 33 16,0-33-16,0 33 15,0 0 1,0 33-1,0 0 1,0 0 0,0 0-16,0-33 15</inkml:trace>
  <inkml:trace contextRef="#ctx0" brushRef="#br0" timeOffset="8735.7323">13791 7375 0,'0'0'0,"0"-33"0,0 66 31,33-33-15,-33 33-16,34 0 0,-1 0 15,0 1-15,0-1 16,0 0-16,33 0 0,-33 33 15,0-33-15,0 33 0,-33-33 16,33 33-16,-33-33 16,0 34-16,-33-34 0</inkml:trace>
  <inkml:trace contextRef="#ctx0" brushRef="#br0" timeOffset="9041.7625">15677 7508 0,'33'0'47,"0"0"-47,0 0 15,0 0-15,0 0 0,0-34 16,33 34-16,-33 0 0,0 0 16,0-33-16,0 33 15</inkml:trace>
  <inkml:trace contextRef="#ctx0" brushRef="#br0" timeOffset="9226.7227">15743 7739 0,'0'0'0,"0"33"15,33-33 1,0 0-16,0 0 0,0 0 15,0 0-15,0 0 0,33 0 16,0-33-16,-32 33 0,32-33 16</inkml:trace>
  <inkml:trace contextRef="#ctx0" brushRef="#br0" timeOffset="9816.6412">17826 7508 0,'0'0'0,"0"-34"15,33 34-15,-33-33 16,0 0-16,0 0 15,0 0-15,0 0 16,0 0-16,0 0 0,0 0 16,-33 0-16,0 0 15,0 33-15,0 0 16,0 0-16,-33 0 0,33 33 16,0-33-16,0 33 0,33 0 15,-33 33-15,-1-33 16,34 0-16,-33 33 0,33-33 15,0 34-15,0-34 0,0 33 16,0-33-16,33-33 0,1 33 16,-34 0-16,33-33 0,0 0 15,0 0-15,0-33 0,0 0 16,33 0-16,-33 0 0,0 0 16,-33 0-16,33 0 0,0-1 15,0 1-15,-33 0 16,0 0-16,34 0 0,-1 33 31,-33 33-15,33 0-1,-33 0-15,0 0 0,33 1 16,-33-1-16,33 0 0,-33 0 16,33 0-16,0 0 0,0-33 15,0 0-15,0-33 16,0 0-16</inkml:trace>
  <inkml:trace contextRef="#ctx0" brushRef="#br0" timeOffset="10933.5136">7078 10649 0,'0'-33'0,"33"33"15,0-33 1,-33 0-16,33 0 0,0 0 16,0 0-16,0 0 0,33-33 15,-33 33-15,-33 0 0,33 0 16,0-34-16,-33 34 16,0 0-16,0 0 15,-33 33-15,0 0 16,0 0-16,0 0 0,-33 33 15,33 0-15,0-33 0,-33 67 16,33-34-16,0 0 0,33 33 16,0-33-16,0 0 0,0 0 15,33 33-15,33-33 16,-33 0-16,0 0 0,33 0 16,0 1-16,-33-1 0,33 0 15,-33 0-15,1 0 0,-1 0 16,0 33-16,-33-33 15,0 0-15,0 33 0,-33-33 16,33 1-16,-33-1 0,-1-33 16,1 33-16,0-33 15,0 0 1,33-33-16,0 0 16,33-34-16,-33 34 0,33-33 15,0 0-15,1 0 0,-1 0 16,0 33-16,0 0 0,0-1 15,-33 1-15,33 33 16,0 0-16,0 0 0,0 0 16,0 33-1,-33 1-15,33-1 16,-33 0-16,0 0 0,33 0 16,-33 0-16,0 0 0,33 0 15</inkml:trace>
  <inkml:trace contextRef="#ctx0" brushRef="#br0" timeOffset="11458.4732">8070 10616 0,'0'0'0,"0"33"16,0 1-16,33-1 0,-33 0 16,0 0-16,0 0 0,0 0 15,33 0-15,-33 0 16,33-33 0,-33-33-1,33 0 1,-33 0-16,33 0 0,-33 0 15,0 0-15,33 33 0,-33-33 16,33 33 0,0 0-1,0 33-15,-33 0 16,34-33-16,-34 33 0,33 0 16,-33 0-16,33 0 15,-33 0-15,33 0 0,-33 0 16,33 0-16,0-33 15,0 0-15,0 0 0</inkml:trace>
  <inkml:trace contextRef="#ctx0" brushRef="#br0" timeOffset="11555.452">9029 10517 0,'0'0'0,"0"-33"0,0 0 16</inkml:trace>
  <inkml:trace contextRef="#ctx0" brushRef="#br0" timeOffset="11909.4478">8996 10451 0,'-33'0'0,"0"0"0,0 33 16,0 0-16,-1-33 16,1 33-16,33 0 0,-33 33 15,33-32-15,0-1 0,0 33 16,0-33-16,0 0 0,33 33 16,0-33-16,1-33 0,32 33 15,-33 0-15,33-33 16,0 0-16,0 0 0,0 0 15,0 0-15,-32-33 16,-1 0-16,33 0 0,-33 0 16,-33 0-16,33 0 0,-33 0 15,33-33-15,-33 33 0,0-1 16,0 1-16,-33 33 0,33-33 16,0 0-16,-33 33 0,0 0 31,33 33-31,0 0 0,0 0 15,0 1-15,0-1 0,0 0 16,0 0-16,0 0 16,33 33-16,0-33 0,0 0 15,0-33-15,0 33 0,0-33 16,0 0-16,0 0 0,0 0 16,1-33-16,-1 0 0</inkml:trace>
  <inkml:trace contextRef="#ctx0" brushRef="#br0" timeOffset="12130.3963">8334 10186 0,'33'0'15</inkml:trace>
  <inkml:trace contextRef="#ctx0" brushRef="#br0" timeOffset="12849.3956">12502 9922 0,'0'0'0,"0"-33"0,0 0 16,-34 0 0,34 66 15,0 0-31,0 33 15,0-33-15,0 33 0,34 0 16,-1 34-16,-33-34 0,33 33 16,0-33-16,0 0 0,0 0 15,33 0-15,-33-32 0,0-1 16,33 0-16,-33-33 0,1 0 16,-1 0-1,0-33-15,-33 0 0,33-1 16,-33 1-16,0-33 15,0 33-15,33 0 0,-33 0 16,0 0-16,33 66 31,0 0-15,-33 0-16,0 0 0,33 0 16,-33 0-16,33 0 0,-33 1 15,33-1-15,0-33 16,0 0-1,0 0-15,0 0 0,1-33 16</inkml:trace>
  <inkml:trace contextRef="#ctx0" brushRef="#br0" timeOffset="13015.379">13130 10120 0,'0'0'15,"-33"0"-15,33-33 0,-33 0 0,0 33 32,33-33-32,33 33 15,0 0 1</inkml:trace>
  <inkml:trace contextRef="#ctx0" brushRef="#br0" timeOffset="13506.3652">13461 10319 0,'33'33'0,"-33"0"16,0 0-16,33 0 16,0 0-16,-33 0 15,33-33-15,0 0 16,0 0-1,0 0-15,-33-33 16,33 0-16,0 0 16,-33 0-16,0 0 15,33 33-15,0 0 16,1 33 0,-34 0-1,33-33-15,-33 33 0,0 0 16,33 0-1,-33 0-15,33-33 0,-33 33 16,33-33-16,0 0 16,0-33-1,0 0-15,-33 0 16,33 0-16,0 0 0,-33-33 16,33 66-16,-33-33 0,0 0 15,33 33-15,0 0 16,-33 33-1,34-33-15,-34 33 0,0 0 16,33-33-16,0 33 16,0 0-16,0 0 0,0-33 15,0 33-15,0-33 16</inkml:trace>
  <inkml:trace contextRef="#ctx0" brushRef="#br0" timeOffset="13970.3163">15875 9823 0,'0'0'0,"33"33"0,0-33 16,0 33-16,33-33 0,-33 0 16,1 0-16,-1-33 0,0 33 15,0-33-15,0 0 16,0 0-16,-33-1 0,0 1 16,0 0-16,0 0 0,0 0 15,0 0-15,-33 0 0,0 0 16,0 33-16,0 0 15,0 0-15,-1 0 0,1 33 16,0 0 0,33 0-16,-33 0 15,33 33-15,0 1 0,0-1 16,0 0-16,0 0 0,0 33 16,0-33-16,0 34 0,0-34 15,0 33-15,0-33 0,33 0 16,-33 0-16,0-33 0,0 0 15,0 1-15,-33-34 16</inkml:trace>
  <inkml:trace contextRef="#ctx0" brushRef="#br0" timeOffset="14155.3249">15544 10220 0,'33'0'16,"33"0"-16,-32 0 15,32 0-15,0 0 0,33 0 16,-33 0-16,33 0 0,-32 0 16</inkml:trace>
  <inkml:trace contextRef="#ctx0" brushRef="#br0" timeOffset="14378.2436">16503 10087 0,'0'-33'0,"-33"33"16,0 0 0,33 33-16,-33-33 0,33 33 15,-33 0-15,33 0 16,0 1-16,-33-1 0,33 0 15,0 0-15,33 0 16,-33 0-16,0 0 0,33 0 0,0-33 16,0 0-16,0 0 15,0 0-15,1 0 0</inkml:trace>
  <inkml:trace contextRef="#ctx0" brushRef="#br0" timeOffset="14793.6152">16636 10286 0,'0'0'0,"0"-33"15,0 0-15,0-1 16,0 1-16,33 0 16,0 0-1,0 33-15,0 0 16,0 33-16,0-33 16,-33 33-16,33 0 15,-33 1-15,0-1 16,0 0-16,0 0 0,0 0 15,0 0-15,33-33 32,-33-33-32,33 0 15,-33 0-15,33 0 16,-33 0-16,33-34 0,-33 34 16,34 0-16,-34 0 0,33 0 15,-33 66 16,33 0-15,-33 0-16,0 0 16,0 0-16,0 1 0,0-1 15,33 0-15,-33 0 0,33 0 16,0 0-16,0-33 16,0 0-16,-33-33 0,33 33 15</inkml:trace>
  <inkml:trace contextRef="#ctx0" brushRef="#br0" timeOffset="15001.6341">17363 9690 0,'0'-33'0,"0"0"16,33 33 15,-33 33-31,33 0 16,-33 0-16,33 1 0,-33-1 15,34 33-15,-1-33 0,-33 33 16,33 0-16,-33-33 0,33 33 16,-33 34-16,-33-34 15,33 33-15,-33-33 0</inkml:trace>
  <inkml:trace contextRef="#ctx0" brushRef="#br0" timeOffset="15646.5304">13858 11509 0,'0'0'15,"-34"0"-15,1 0 0,0 0 0,0 0 16,0-33-16,33 0 31,0 0-31,0 0 16,33 0-16,0 0 15,0 33-15,0 0 16,1 0-16,-1 0 16,0 33-16,0 0 15,-33 0-15,0 0 0,0 33 16,0-33-16,0 34 0,0-1 16,0 0-16,0-33 15,0 33-15,0-33 0,0 0 16,0-66 15,33 0-31,0-33 0,-33 33 16,33-33-16,-33 0 0,33 33 15,-33-34-15,0 34 16,33 0-16,-33 0 0,0 0 16,0 0-16,0 66 31,0 0-31,0 0 15,0 0-15,0 0 0,33 0 16,-33 34-16,0-34 0,0 33 16,33 0-16,-33-33 0,33 33 15,-33-33-15,33 0 0,-33 0 16,34-33-16,-1 0 0</inkml:trace>
  <inkml:trace contextRef="#ctx0" brushRef="#br0" timeOffset="15841.51">14453 11642 0,'0'33'16,"33"-33"15,0 0-31,33 0 16,-33 0-16,33-33 0,-33 33 15,34 0-15,-34 0 16,33-33-16</inkml:trace>
  <inkml:trace contextRef="#ctx0" brushRef="#br0" timeOffset="16102.4845">14651 11443 0,'-33'0'0,"0"0"15,33 33 17,33-33-17,0 33 1,0-33-16,0 0 0,1 33 16,-1-33-16,0 34 0,0-1 15,0-33-15,0 33 0,-33 0 16,0 0-16,0 0 0,0 0 15,0 0-15,0 33 0,-33-33 16,33 0-16,-33-33 16</inkml:trace>
  <inkml:trace contextRef="#ctx0" brushRef="#br0" timeOffset="16517.4435">15346 11675 0,'0'0'0,"33"-33"16,0 0-16,-33 0 16,0-1-16,0 1 15,0 0 1,-33 0-16,0 0 16,0 33-1,0 0-15,0 0 0,0 33 16,33 0-16,-34-33 0,1 33 15,33 0-15,0 1 16,0-1-16,0 0 16,0 0-16,0 0 15,33-33-15,1 0 0,-1 0 16,0-33 0,0 33-16,-33-33 0,33 33 15,-33-33-15,33 33 16,0 0-1,0 33 17,-33 0-32,33-33 15,0 33-15,0-33 16</inkml:trace>
  <inkml:trace contextRef="#ctx0" brushRef="#br0" timeOffset="17409.3589">18322 10153 0,'0'-33'15,"33"33"17,1 0-17,-1 0-15,0 0 16,0 0-16,0 0 0,33 0 15,-33 0-15,0 0 16,33 0-16,-33 0 16,33 0-16,-32 0 0,-1 0 15,0 0-15,0 0 0,0-33 16,0 33-16,0 0 16</inkml:trace>
  <inkml:trace contextRef="#ctx0" brushRef="#br0" timeOffset="17661.375">18587 10319 0,'33'0'31,"0"0"-15,0 0-16,0 0 0,33 0 16,-33 0-16,34 0 0,-34 0 15,33 0-15,-33 0 0,33 0 16,-33-33-16,0 33 16</inkml:trace>
  <inkml:trace contextRef="#ctx0" brushRef="#br0" timeOffset="17946.3021">18719 9723 0,'0'0'0,"0"34"31,0-1-15,0 0-16,33 0 16,-33 0-16,33 33 0,-33 0 15,33 0-15,-33 0 0,0 34 16,34-34-16,-34 33 16,33-33-16,-33 0 0,0 0 15,33 1-15,-33-1 0,33-66 16,0 33-16,0-33 0,0 0 15</inkml:trace>
  <inkml:trace contextRef="#ctx0" brushRef="#br0" timeOffset="18462.2518">20108 9492 0,'-33'0'16,"33"33"15,0 0-15,33-33 0,0 33-16,0 0 15,1-33-15,32 0 16,-33 0-16,0 0 0,33 0 15,0 0-15,-33-33 0,0 33 16,33-33-16,-32 0 0,-1 0 16,0 0-16,-33 0 15,0 0-15,0 0 0,0 0 16,0-1-16,-33 1 0,33 0 16,-33 0-16,33 0 0,-34 0 15,1 33-15,0 0 0,0 33 16,0 0-1,33 0-15,-33 0 0,33 34 16,-33-1-16,33 0 16,0 0-16,0 33 0,0-33 15,0 34-15,0-1 0,33-33 16,-33 33-16,33-33 0,-33-33 16,33 34-16,-33-1 15,33-33-15,-33 0 0,0 0 16,-33-33 15</inkml:trace>
  <inkml:trace contextRef="#ctx0" brushRef="#br0" timeOffset="18693.228">19943 9889 0,'0'33'16,"33"-33"0,33 0-1,-33 33-15,33-33 0,-33 0 16,34 0-16,-1 0 0,0 0 16,0 0-16,0 0 0,0 0 15,1 0-15,-1 0 16,-33 0-16,0 0 0</inkml:trace>
  <inkml:trace contextRef="#ctx0" brushRef="#br0" timeOffset="19066.2142">21398 9657 0,'0'0'0,"0"-33"15,0 0-15,-33 66 47,0 0-47,33 33 16,-33-32-16,33 32 0,-33 0 15,33-33-15,0 33 0,0 0 16,0-33-16,0 0 16,33 33-16,0-32 0,0-1 15,33-33-15,-33 33 16,33-33-16,1 0 0</inkml:trace>
  <inkml:trace contextRef="#ctx0" brushRef="#br0" timeOffset="19455.2138">21993 9757 0,'0'0'0,"0"-34"15,-33 1-15,0 33 0,0 0 16,0 0-1,0 0-15,0 0 0,0 33 16,33 1-16,-33-1 0,33 0 16,0 0-16,0 0 0,0 0 15,0 0-15,0 0 16,33-33-16,0 33 16,0-33-16,0-33 15,0 33-15,-33-33 16,0 0-16,33 0 0,-33 0 15,33 33-15,-33-33 0,0 0 16,33 66 15,-33 0-15,34-33-16,-34 33 16,0 0-16,33 0 0,-33 0 15,33 0-15,0 0 16,0-33-16,0 0 15</inkml:trace>
  <inkml:trace contextRef="#ctx0" brushRef="#br0" timeOffset="19686.1315">22192 9260 0,'0'0'0,"-33"0"16,33 33 15,33 1-15,-33-1-16,33 33 0,0-33 15,33 33-15,-33 0 0,0 33 16,34-32-16,-34-1 0,0 33 16,0-33-16,0 33 15,-33 0-15,-33 1 0,0-1 16,-33 0-16</inkml:trace>
  <inkml:trace contextRef="#ctx0" brushRef="#br0" timeOffset="20286.0717">8566 13659 0,'-33'0'15,"33"33"-15,33-33 31,0 0-15,0 0-16,0 0 0,0 0 16,33-33-16,0 33 15,1-33-15,-1 33 0,0-33 16,0 33-16,-33-33 0,33 33 16,-33 0-16</inkml:trace>
  <inkml:trace contextRef="#ctx0" brushRef="#br0" timeOffset="20503.1088">8764 14089 0,'33'0'31,"0"0"-31,1-33 0,32 33 15,-33-33-15,33 33 0,-33-33 16,33 33-16,-33 0 0,33 0 16,-33 0-16,0 0 15</inkml:trace>
  <inkml:trace contextRef="#ctx0" brushRef="#br0" timeOffset="20970.0021">8897 13328 0,'33'0'31,"-33"33"-31,33-33 16,0 0-16,0 34 0,0-34 16,0 0-16,33 33 0,-33-33 15,33 33-15,1-33 0,-34 0 16,33 33-16,0-33 0,-33 33 16,0-33-16,33 33 15,-33 0-15,0 0 0,0 0 16,1 0-1,-34 0-15,33 0 0,-33 0 16,0 34-16,0-34 0,0 0 0,0 0 16,0 0-16,-33 0 15,33 33-15,-34-33 0,1 0 16,0 0-16,0 33 0,0-32 16,0-1-16,0 0 0,0 0 15,0 0-15,0 0 16,33 0-16,33-66 31</inkml:trace>
  <inkml:trace contextRef="#ctx0" brushRef="#br0" timeOffset="21937.7631">11675 13428 0,'33'33'16,"0"0"-1,0-33-15,0 33 16,0-33-16,0 0 0,0 0 0,33 0 15,-33-33-15,34 0 16,-34 33-16,0-33 0,33 0 16,-33-1-16,-33 1 15,33 0-15,-33 0 0,0 0 16,-33 0-16,33 0 0,-33 0 16,0 0-16,0 0 0,0 0 15,0 33-15,0 0 0,-1 0 16,1 33-16,0 0 15,33 33-15,-33-33 16,33 33-16,0 0 16,0 34-16,0-34 0,33 33 15,-33 0-15,33 0 0,-33 1 16,33-34-16,-33 33 0,34-33 16,-34-33-16,33 0 0,-33 33 15,0-32-15</inkml:trace>
  <inkml:trace contextRef="#ctx0" brushRef="#br0" timeOffset="22138.0843">11708 13725 0,'33'0'31,"0"0"-31,0 0 16,33 0-16,-33 0 0,33 0 16,-33 0-16,34 0 15,32 0-15,-33 0 0,0 0 16,0 0-16</inkml:trace>
  <inkml:trace contextRef="#ctx0" brushRef="#br0" timeOffset="22346.0647">12733 13494 0,'0'0'0,"-33"0"15,0 0-15,0 33 16,0-33-16,0 66 0,0-33 16,0 0-16,-1 0 15,34 33-15,-33-33 0,33 34 16,0-34-16,0 0 0,33 33 15,1-33-15,-1 0 0,0-33 16,0 0-16</inkml:trace>
  <inkml:trace contextRef="#ctx0" brushRef="#br0" timeOffset="22777.0207">12766 13791 0,'0'0'0,"0"-33"16,0 0-16,-33 0 15,33 0-15,33 33 16,0 0 0,0 0-16,0 0 15,34 0-15,-34 0 16,-33 33-16,33-33 0,0 33 16,0 0-16,-33 0 0,0 0 15,0 1 1,0-1-16,0 0 0,0-66 31,0 0-31,0-1 16,0 1-16,0 0 0,33-33 15,-33 0-15,0 33 0,33 0 16,-33 0-16,0 0 0,33 33 16,-33-33-16,0 66 31,33 0-31,-33 0 0,33 0 15,-33 0-15,33 0 16,-33 0-16,33 0 0,0 0 16,0 33-16,-33-32 0,34-1 15,-1 0-15,0-33 0,-33 33 16,33-33-16,0 0 0,-33-33 16</inkml:trace>
  <inkml:trace contextRef="#ctx0" brushRef="#br0" timeOffset="23002.9995">13461 13361 0,'0'0'0,"0"-33"15,-33 33-15,33-33 0,33 33 32,0 33-17,0-33-15,0 33 0,0 1 16,33-1-16,-33 33 0,0-33 15,0 33-15,0-33 0,0 33 16,-33 0-16,34 34 0,-34-34 16,0 0-16,0 0 15,0-33-15,-34 33 0</inkml:trace>
  <inkml:trace contextRef="#ctx0" brushRef="#br0" timeOffset="23323.0261">16040 13494 0,'0'0'0,"0"-33"0,33 33 31,-33 33-15,34-33-16,-34 33 0,33 0 16,-33 0-16,33 0 15,0 0-15,0 0 16</inkml:trace>
  <inkml:trace contextRef="#ctx0" brushRef="#br0" timeOffset="23840.9161">16503 13295 0,'-33'0'31,"0"0"-31,33 33 0,-33-33 16,0 33-16,0 1 16,33-1-16,0 0 15,33 0 1,0 0-1,0-33-15,0 33 16,0-33-16,0 33 16,1-33-1,-34 33-15,33 0 16,-33 0-16,0 0 16,-33-33-16,-1 0 15,34 33-15,-66-33 16,33 33-16,0-33 0,0 0 15,0 0-15,0 0 0,0 0 16</inkml:trace>
  <inkml:trace contextRef="#ctx0" brushRef="#br0" timeOffset="24249.8839">15941 13229 0,'0'0'0,"-33"0"15,33-33 32,33 0-31,0 33-1,0 0-15</inkml:trace>
  <inkml:trace contextRef="#ctx0" brushRef="#br0" timeOffset="24845.8819">18818 13494 0,'0'-33'15,"0"0"-15,0 0 0,0-1 16,0 1-16,34 0 0,-34 0 15,33 33-15,0 0 16,0 0 0,0 0-16,0 0 0,0 33 15,0 0-15,0 0 0,0 1 16,-33 32-16,33-33 0,0 0 16,-33 0-16,0 0 0,0 0 15,0 0-15,0-66 31,33 0-15,-33 0-16,0-33 0,34 33 16,-34 0-16,33 0 0,-33-1 15,33 1-15,-33 0 0,33 33 16,0 0 0,0 0-16,-33 33 15,33 0-15,-33 1 16,33-1-16,-33 0 0,33 0 15,-33 0-15,0 0 0,33 0 16,0-33-16</inkml:trace>
  <inkml:trace contextRef="#ctx0" brushRef="#br0" timeOffset="25354.8827">19745 13361 0,'0'0'0,"0"67"0,0-34 16,0 0-16,33 0 0,-33 0 16,33 0-16,0 0 15,0-33-15,0 0 16,-33-33-16,33 0 0,0 33 15,-33-33-15,0-33 0,0 33 16,0 0-16,-33-34 0,33 34 16,-33-33-16,0 0 15,33 0-15,-33 0 0,0 33 16,33-33-16,0 32 0,0-32 16,0 33-16,0 0 15,0 0-15,33 33 0,0 0 16,0 0-16,0 0 15,0 33-15,0 0 0,0 0 16,0 0-16,0 34 16,0-1-16,-33-33 0,33 66 15,-33-33-15,34 0 0,-34 33 16,0-32-16,0-1 0,0 0 16,33 0-16,-33-33 0,0 0 15,33 0-15,-33 0 16,33 0-16,0-33 15,0 0-15,0-33 0,0 33 16,0-33-16,0 0 16,0 0-16</inkml:trace>
  <inkml:trace contextRef="#ctx0" brushRef="#br0" timeOffset="25522.8661">20108 13262 0,'0'0'0,"0"-33"0,33 33 31,34 0-31,-1 0 0,0-33 16,0 33-16,0-33 16</inkml:trace>
  <inkml:trace contextRef="#ctx0" brushRef="#br0" timeOffset="25941.8244">22390 13064 0,'0'0'0,"-33"33"0,0-33 16,0 33-16,-33 33 16,66-33-16,-33 0 0,0 33 15,33-33-15,0 1 0,0 32 16,0-33-16,0 0 0,33 0 16,33 0-16,0-33 15,0 0-15,1 0 0,-1-33 16,0 33-16,0-33 0</inkml:trace>
  <inkml:trace contextRef="#ctx0" brushRef="#br0" timeOffset="26794.8795">22688 13196 0,'0'0'0,"0"33"0,-33 0 16,33 0-16,0 0 15,0 0-15,0 1 0,0-1 16,33-33-16,-33 33 0,33-33 16,0 0-16,0 0 15,0-33 1,-33 0-16,33-1 16,0 1-16,-33 0 0,34 0 15,-1 33-15,-33-33 16,33 0-16,0 33 15,0 0-15,0 0 16,0 0 0,0 33-1,0 0-15,0-33 16,-33 33-16,33 0 0,-33 0 16,33-33-1,0 0 1,0-33-1,1 0-15,-34 0 0,33 0 16,0 0-16,-33 0 16,33 0-16,-33 0 0,33 33 15,-33-33-15,33 33 0,0 0 32,-33 33-17,33-33-15,-33 33 0,33-33 16,-33 33-16,0 0 0,33-33 15,-33 33-15,33 0 16,0-33-16,-33 33 0,33-33 16,0 0-16,1 0 15,-1 0-15,0-33 0,0 0 16,-33 0-16,33 0 16,0 0-16,-33-33 0,33 0 15,-33 0-15,0-1 16,0 1-16,-33 0 0,0-33 15,0 66-15,0-33 0,0-1 16,33 34-16,-33 0 0,-1 33 16,34-33-16,-33 33 15,0 0-15,33 33 16,0 0-16,0 34 0,0-34 16,0 33-16,0 0 0,33 0 15,-33 0-15,33 0 16,1 34-16,-1-34 15,0-33-15,0 33 0,0-33 16,0 33-16,33-33 0,-33 0 16,0-33-16,0 0 0,0 0 15,0 0-15,1 0 0,-1 0 16,0-33 0,-33 0-16,0 0 15</inkml:trace>
  <inkml:trace contextRef="#ctx0" brushRef="#br0" timeOffset="27014.8575">23746 12799 0,'0'0'0,"-33"0"16,33-33-1,33 33-15,0 0 16,34 0-16,-34 0 0,33 0 16,0 0-16,-33 0 0,33 0 15,-33 0-15,33 0 0,-33 0 16</inkml:trace>
  <inkml:trace contextRef="#ctx0" brushRef="#br0" timeOffset="27242.8961">24573 12998 0,'0'33'16,"33"0"-1,0 0 1,0 0-16,0-33 15,-33 33-15,34-33 0,-1 33 16,-33 0 0,33-33-16</inkml:trace>
  <inkml:trace contextRef="#ctx0" brushRef="#br0" timeOffset="27397.8192">24540 12733 0,'0'0'0,"-33"-33"16,0 33-16,33-33 31,33 33-15</inkml:trace>
  <inkml:trace contextRef="#ctx0" brushRef="#br0" timeOffset="27908.769">25069 13064 0,'0'0'0,"-33"-33"15,33 0 1,0 0 0,33 33-1,-33-33-15,33 33 0,0 0 16,0 0-16,1-34 0,-1 34 16,0 34-16,0-1 15,-33 0-15,33 0 16,-33 0-16,0 0 0,0 0 15,33 0-15,-33 0 16,0 0-16,33-33 16,-33-33-1,33 0 1,-33 0 0,33 0-16,-33 0 0,33 0 15,-33 0-15,0 0 0,0 0 16,33 33-16,0 0 15,0 33 1,-33 0-16,34 0 16,-1 0-1,0 0-15,-33 0 0,33-33 16,-33 33-16,33-33 16</inkml:trace>
  <inkml:trace contextRef="#ctx0" brushRef="#br0" timeOffset="29017.6728">25896 12799 0,'33'33'0,"-33"0"15,33 0-15,-33 1 16,33-1-16,-33 0 15,33 0-15,-33 33 0,33-66 16,-33 33-16,34-33 0,-1 0 16,0 0-16,0 0 15,0 0-15,0-33 16,-33 0-16,33 0 0,0 0 16,-33 0-16,0 0 0,0-1 15,33 34-15,-33-33 0,33 33 47,-33 33-31,0 1-16,0-1 0,0 0 15,33 0-15,-33 0 16,33 0-16,0 0 16,0-33-16,1 0 15,32 0-15,-33 0 0,33 0 16,-33 0-16,33-33 0,-33 0 15,0 0-15,0 0 0,-33 0 16,0 0-16,0-1 16,0 1-16,-33 33 15,33-33-15,-33 33 16,0 0-16,33 33 16,-33-33-16,33 33 0,-33 1 15,33-1-15,0 33 0,0-33 16,0 0-16,0 0 15,0 0-15,33-33 16,0 33-16,0-33 0,0 0 16,0 0-1,0 0-15,1-33 0,-1 0 16,-33 0-16,33 0 16,0 0-16,-33 0 0,33 0 15,-33 0-15,0-1 0,33 34 16,0 0-1,-33 34 1,33-34-16,-33 33 0,0 0 16,33 0-16,-33 0 0,0 0 15,33-33-15,0 33 16,-33 0-16,33-33 0,0 0 16,0 0-16,1 0 15,-1 0 1,0-33-16,0 0 0,-33 0 15,33 0-15,0 0 0,-33 0 16,0 0 0,33 66-1,-33 0 1,0 0-16,0 0 16,0 0-16,0 0 15,33-33-15,-33 33 0,33 0 16,0 0-16,0-33 15,0 0-15,0 0 0,0-33 16,1 33 0,-34-33-16,33 0 15,0-33-15,0 33 0,0 0 16,-33 0-16,33-34 0,0 67 16,0-33-16,-33 0 0,33 33 15,0 0-15,0 0 16,0 33-16,0 0 15,0 1-15,-33-1 16,34 0-16,-34 0 0,0 0 16,0 0-1,0 0-15,-34-33 16</inkml:trace>
  <inkml:trace contextRef="#ctx0" brushRef="#br0" timeOffset="29781.6501">29931 12898 0,'0'0'0,"0"-33"0,33 33 16,-33-33-16,33 0 0,-33 0 15,33 33 1,0 0-1,-33 33-15,33-33 0,-33 33 16,33 0-16,-33 0 16,34 1-16,-1-34 0,-33 33 15,33 0-15,0-33 16,0 0-16,0 0 16,0 0-16,0-33 15,0 0-15,-33-1 0,33-32 16,0 33-16,-33-33 15,0 0-15,0 0 0,0 0 16,0-1-16,0 1 0,0 0 16,-33 33-16,33 0 15,-33 0-15,33 0 0,-33 33 16,0 0-16,33 33 16,0 0-1,0 33-15,0-33 16,0 33-16,33 1 0,-33-1 15,33 0-15,-33 0 0,0 0 16,33 0-16,-33 0 0,33 1 16,-33-34-16,0 33 15,33-33-15,-33 0 0,33-33 16,-33 33-16,33-33 0,1-33 16,-1 0-16</inkml:trace>
  <inkml:trace contextRef="#ctx0" brushRef="#br0" timeOffset="29981.63">30394 12601 0,'0'0'0,"33"0"15,33 0-15,0 0 0,1 0 16,-34 0-16,0 0 16,0 0-16</inkml:trace>
  <inkml:trace contextRef="#ctx0" brushRef="#br0" timeOffset="30217.6071">29799 12865 0,'0'-33'0,"0"0"0,0 0 16</inkml:trace>
  <inkml:trace contextRef="#ctx0" brushRef="#br0" timeOffset="30414.926">29799 12733 0,'0'0'0,"0"-33"0,0 0 15,-33 33-15,0 0 16,-1 0 0,1 0-16,0 0 0,0 0 15,0 33-15,0 0 16,0 0-16,33 0 0,0 0 15,0 0-15,0 0 16,0 34-16,0-34 16,33 0-16,0-33 0,33 33 15,-33-33-15,0 0 0,34 0 16,-34 0-16,0-33 0,0 0 16,-33-33-1</inkml:trace>
  <inkml:trace contextRef="#ctx0" brushRef="#br0" timeOffset="31446.8234">14023 15412 0,'0'-33'0,"-33"0"15,33 0 16,0 0-31,0 0 16,0 0 0,33-1-16,33 34 15,-33 0 1,0 0-16,33 34 0,-33-1 16,-33 0-16,34 0 0,-1 0 15,-33 0-15,33 33 16,-33-33-16,0 0 0,0 0 15,0 0-15,0 0 16,0-66 15,33 0-31,0 0 0,-33 0 16,33-33-16,-33 0 0,33 33 16,-33-33-16,33 33 0,-33-34 15,33 34-15,-33 0 16,0 0-1,0 66 1,0 0 0,0 0-16,0 0 0,0 1 15,0-1-15,0 33 0,0-33 16,0 0-16,33 0 0,-33 0 16,33 0-16,-33 0 0,33 0 15,0-33-15,0 33 0,1-33 16,-1 0-16,0 0 15</inkml:trace>
  <inkml:trace contextRef="#ctx0" brushRef="#br0" timeOffset="31658.8307">15114 15313 0,'33'0'63,"0"0"-63,1 0 0,32 0 15,-33-33-15,0 33 0,0 0 16,33 0-16,-33 0 16</inkml:trace>
  <inkml:trace contextRef="#ctx0" brushRef="#br0" timeOffset="31856.8519">15180 15445 0,'0'0'0,"0"33"16,34-33-1,-1 0 1,0 0-16,0-33 0,0 33 15,0-33-15,33 33 16,-33 0-16,0 0 16,0-33-16</inkml:trace>
  <inkml:trace contextRef="#ctx0" brushRef="#br0" timeOffset="32434.7259">16206 15346 0,'0'0'0,"33"0"0,0 0 16,-33-33-16,33 33 15,-33-33-15,0 0 0,0 0 16,0-1-16,0 1 16,0 0-16,-33 0 15,33 0-15,-33 33 0,33-33 16,-33 33-16,0 0 15,0 0-15,0 0 16,-1 33-16,34 0 16,-33 0-16,33 0 0,-33 0 15,0 1-15,33 32 0,0-33 16,0 0-16,0 0 16,33 0-16,0 0 15,0-33-15,1 0 16,-1 0-16,0-33 15,0 33-15,0-33 16,0 0-16,0 0 16,-33 0-16,33 0 0,-33 0 15,0-1-15,0 1 0,0 0 16,0 0-16,33 33 16,0 0 15,-33 33-16,33 0-15,-33 0 0,33 1 16,0-1 0,-33 0-16,33 0 0,1 0 15,-34 0 1,33-33-16,0 0 16,0-33-16,0 0 15,0 0-15,0-33 16</inkml:trace>
  <inkml:trace contextRef="#ctx0" brushRef="#br0" timeOffset="35175.4548">11146 16669 0,'0'0'0,"0"-33"15,0 66 32,0 0-47,0 0 0,0 33 16,0-33-16,0 0 0,33 33 16,-33-33-16,0 0 15,33 1-15,-33-1 0,0 0 16,33-33-16,-33 33 0,33-33 15,0-33 1,0 0 0,-33 0-16,0-1 15,33-32-15,-33 33 0,0 0 16,0 0-16,0 0 16,0 0-16,33 33 0,-33-33 15,33 66 16,0 0-31,0 0 16,-33 0-16,33 0 16,1 0-16,-1 0 0,-33 0 15,33 1-15,0-1 16,0-33-16,0 0 0,0 0 16,0 0-1,0-33-15,0-1 16,-33 1-16,0-33 15,0 33-15,0 0 0,0-33 16,0 33-16,0 0 0,0 0 16,-33 0-16,33 0 0,-33 0 15,0-1 1,66 34 0,0 34-1</inkml:trace>
  <inkml:trace contextRef="#ctx0" brushRef="#br0" timeOffset="35615.362">12270 16834 0,'0'0'0,"33"0"0,0 0 16,0 0 0,0 0-1,0 0 1,-33-33-16,0 0 16,0 0-1,0 0 1,-33 33-1,33-33-15,-33 33 0,0 0 16,0 0 0,0 33-16,0 0 15,33 0-15,0 0 16,0 0 0,0 0-16,0 0 0,0 0 15,33 0-15,0-33 16,-33 33-16,33-33 0,0 0 15,0 0-15,33 0 0,-32 0 16,-1 0-16,33 0 16,-33 0-16,0 0 0</inkml:trace>
  <inkml:trace contextRef="#ctx0" brushRef="#br0" timeOffset="37022.7074">13494 16503 0,'0'-33'0,"-33"33"15,33-33 1,0 66-1,0 0 1,33 0-16,-33 1 0,33-1 16,-33 0-16,33 33 15,0-33-15,-33 0 0,33 33 16,-33-33-16,33 0 0,-33 0 16,33 0-16,-33 0 15,33-33-15,0-33 16,-33 0-16,0 0 15,33 0-15,-33 0 16,0 0-16,33 0 0,-33 0 16,34 33-1,-1 33 1,0-33 0,-33 33-16,33 0 0,0 0 15,0 0 1,0-33-16,0 33 0,0-33 15,0 0-15,0 0 16,0-33-16,0 33 16,1-33-16,-1 0 0,-33 0 15,33 0-15,-33 0 0,0 0 16,0 0-16,0 0 0,-33 0 16,0 33-1,-1 0-15,1 0 16,33 33-1,0 0-15,0 0 16,0 0-16,0 0 16,0 0-1,33-33-15,1 0 32,-1-33-32,0 0 15,-33 0 1,33 0-16,0 33 31,0 0 0,-33 33-31,33 0 16,0 0-16,0 0 16,0-33-1,0 0 1,0 0-16,0-33 15,0 0 1,-33 0 0,34 0-16,-34 0 15,33 33 1,0 0 0,-33 33-1,33-33 1,-33 33-16,33 0 15,0-33-15,0 0 16,0 0 0,0 0-1,-33-33-15,0 0 16,33 33-16,-33-33 0,0 0 16,33 33-1,0 0 1,-33 33-1,33-33-15,-33 33 16,33-33-16,-33 33 0,34 0 16,-1-33-16,0 33 0,0 0 15,0-33 1,0 0-16,0 0 0,0 0 16,33 0-16,-33 0 0,0-33 15,0 33-15,0-33 0,1 0 16,-34 0-16,0 0 0,0 0 15,0 0-15,0-1 0,0 1 16,-34 33 0,1-33-16,0 33 15,0 0-15,33 33 16,-33-33-16,33 33 0,-33 1 16,33-1-16,0 0 15,0 0-15,33 0 16,-33 0-16,33 0 15,0 0-15,0 0 16,0-33-16,-33 33 16,34-33-16,-1 0 0,0 0 15,0 0 1,0 0-16,0-33 16</inkml:trace>
  <inkml:trace contextRef="#ctx0" brushRef="#br0" timeOffset="37649.6452">18422 16371 0,'0'0'0,"0"-33"0,-33 0 16,-1 0 0,1 33-1,0-33-15,0 33 16,0 33-16,0 0 0,0-33 16,0 33-16,0 0 15,33 0-15,-33-33 0,33 33 16,0 0-16,0 0 0,0 0 15,33-33-15,0 34 16,0-34 0,0 0-16,0-34 0,0 34 15,-33-33-15,33 33 16,0-33-16,-33 0 16,33 33-16,-33-33 0,34 0 15,-1 33 16,0 0-15,-33 33-16,33-33 16,0 33-16,0 0 15,0-33 1,0 33-16,0-33 16</inkml:trace>
  <inkml:trace contextRef="#ctx0" brushRef="#br0" timeOffset="38424.6086">19811 16371 0,'0'0'0,"0"-33"0,0 0 15,33 0-15,0 0 16,0 33-16,0-33 15,0 33-15,0 33 16,0-33-16,0 33 0,0-33 16,-33 33-16,33 0 15,0 0-15,-33 0 0,34 0 16,-34 0-16,0 0 16,0 0-16,-34-33 31,34-33-16,0 0-15,0 0 16,34 0-16,-34 0 0,33 0 16,0 33-16,0-33 0,0 0 15,0 33 1,0 0-16,0 0 0,0 0 16,0 33-16,0 0 15,0 0 1,0-33-16,-33 33 0,34-33 15,-1 0-15,0 0 16,0 0-16,0 0 16,0 0-16,0-33 15,0 33-15,-33-33 0,0 0 16,0 0-16,0 0 16,-33 0-1,0 0-15,0 33 16,0 33-1,33 0 1,0 0-16,-33-33 0,33 33 16,0 0-16,0 0 0,33 0 15,0 0 1,0-33-16,-33 33 16,33-33-16,0 0 0,0 0 15,33 0-15</inkml:trace>
  <inkml:trace contextRef="#ctx0" brushRef="#br0" timeOffset="39056.5302">21101 16239 0,'0'0'0,"0"-33"15,33 66 32,0-33-47,-33 33 16,33 0-16,0 0 16,0-33-16,-33 33 15,33 0-15,-33 0 16,33-33-1,-33-33 17,0 0-32,0 0 15,0 0-15,33 0 0,-33 0 16,33 0-16,0 0 16,0 33-16,0 0 15,0 33 1,-33 0-16,0 0 15,34-33-15,-34 33 0,33 0 16,0 0 0,-33 0-16,33-33 15,0 0 17,-33-33-32,0 0 0,33 0 15,-33 0-15,0 0 0,0 0 16,0 0-16,33 33 0,-33-33 15,0 0-15,33 33 16,0 0 0,-33 33-16,33 0 15,0 0-15,-33 0 16,33 0-16,-33 0 16,33-33-16,-33 33 15,0 0 1</inkml:trace>
  <inkml:trace contextRef="#ctx0" brushRef="#br0" timeOffset="39250.4876">22225 16140 0,'-33'33'0,"33"0"0,0 0 15</inkml:trace>
  <inkml:trace contextRef="#ctx0" brushRef="#br0" timeOffset="39441.4686">22192 16272 0,'0'0'16,"0"66"-16,0-33 16,33 0-16,-33 0 15,33-33-15,0 33 16,0-33-16,0 0 15,-33-33-15,33 33 16,-33-33-16,0-33 16,0 33-16,0 0 15,0 0-15,-33 0 0,0 33 16,0-33-16,0 33 0,0-33 16,0 33-1,0 0-15,33 33 16,-33-33-16,33 33 0</inkml:trace>
  <inkml:trace contextRef="#ctx0" brushRef="#br0" timeOffset="39996.4725">23416 16437 0,'33'0'0,"0"0"15,-33-33-15,33 0 16,-33-33-16,33 33 0,-33-33 16,0 33-16,0-33 15,0 32-15,33 1 0,-33 0 16,0 66-1,0 0 1,0 1-16,0 32 16,33-33-16,-33 0 0,33 0 15</inkml:trace>
  <inkml:trace contextRef="#ctx0" brushRef="#br0" timeOffset="40106.4536">23912 16305 0,'33'-33'16,"0"33"-16,-33-33 0,33 0 15,-33 0-15,0 0 16,0 0-16,0-1 0,-33 34 16,0-33-16</inkml:trace>
  <inkml:trace contextRef="#ctx0" brushRef="#br0" timeOffset="40713.3418">22986 16107 0,'0'0'0,"0"-34"0,0 1 15,0 66 48,33 1-48,0-1-15,-33 0 16,33 0-16,0 0 16,-33 0-16,33 0 15,-33 0-15,33 0 0,-33 0 16,33-33-16,-33 33 0,33 0 15,0 0 1,0-33 0,0-33-1,-33-33-15,34 33 16,-34 0-16,0-33 0,33 33 16,-33-33-16,0 33 0,0 0 15,0-1-15,0 1 0,0 0 16,33 33-16</inkml:trace>
  <inkml:trace contextRef="#ctx0" brushRef="#br0" timeOffset="42269.188">24011 16073 0,'0'-33'0,"33"0"16,-33 0-16,0 0 15,-33 33 16,0 0-15,0 33-16,0 0 0,0 0 16,33 0-16,-33 1 15,33 32-15,0-33 16,0 0-16,0 0 0,0 0 16,33 0-1,0-33 1,0 0-16,0 0 15,0 0-15,0-33 16,0 0-16,-33 0 16,33 0-16,0 0 15,-33 0-15,0 0 16,33 33 0,-33 33-1,33-33 1,-33 33-16,33-33 0,-33 33 15,34 0-15,-1 0 16,-33 0-16,33-33 16,0 0-16,0 0 0,0 0 15,0-33-15,0 0 16,-33 0-16,33-33 0,-33 33 16,0-34-16,0 1 15,0 0-15,0 0 0,-33 0 16,0 0-16,33-1 0,-33 1 15,0 33-15,33 0 16,-33 33-16,0 33 16,33 0-1,0 0-15,0 34 0,0-34 16,0 33-16,0 0 0,33 0 16,-33 0-16,33 0 0,0 1 15,-33-1-15,33 0 0,0-33 16,-33 0-16,33 0 15,0-33 1,-33-33-16,33 0 16,-33-33-16,33 33 0,-33-33 15,33 32-15,-33-32 0,33 33 16,1 0-16,-1 0 16,0 33-16,0 0 15,0 0-15,0 0 16,0 33-16,0-33 15,-33 33-15,33 0 0,-33 0 16,33 0-16,0 1 0,-33-1 16,33 0-16,-33 0 0,0 0 15,0 0-15,0 0 16,-33 0-16,0-33 0,0 0 16,0 0-16,-33 0 15,33 0-15,0 0 0,0-33 0,0 33 16,33-33-16,-33 33 15,33-33-15,0 0 16,33 33-16,0 0 16,0 0-16,0 0 0,0 0 15,0 0-15,0 0 0,0 0 16,0 0-16,0 0 0,0-33 16,0 33-1,0-33-15,1 0 16,-1-1-16,-33 1 0,33 0 15,0 0-15,-33-33 0,0 33 16,0-33-16,0 33 0,0 0 16,0-33-16,0 32 15,-33 1 1,0 33-16,0 0 16,33 33-1,0 1-15,0-1 0,0 0 16,0 0-16,0 33 15,0-33-15,0 33 0,0 0 16,0-33-16,0 34 0,33-34 16,-33 0-16,33 33 0,0-33 15,0-33-15,0 33 0,0-33 16,0 0-16,0 0 16,0-33-16,0 33 15,0-33-15,0 0 0,-33 0 16,34 0-16,-1-34 0,-33 34 15,0 0-15,0 0 0,0 0 16,0 0-16,-33 33 16,-1 0 15,34 33-31,0 0 0,0 0 16,0 0-16,0 0 0,0 1 15,0-1-15,0 0 0,34 0 16,-34 0-16,33 0 15,0 0-15,0 0 16,0-33-16,0 0 16,33 0-16,-33 0 0,0 0 15,0 0-15,0-33 0,-33 0 16,0 0-16</inkml:trace>
  <inkml:trace contextRef="#ctx0" brushRef="#br0" timeOffset="49440.8222">27318 15643 0,'0'-33'0,"0"66"62,0 1-46,33 32-16,-33-33 0,33 33 15,-33 0-15,33 0 0,1 0 16,-1 1-16,-33-1 16,33 0-16,-33-33 0,33 0 15,0 0-15,-33 0 0,33 0 16,-33 0-1,0-66 17,0 0-32,-33 33 15,33-33-15,-33 0 0,0 0 16,0 0-16,0 0 0,-1 0 16,1 0-16,0 33 15,0-33-15,-33 33 0,33 0 16,0 0-16,0 0 0,0 0 15,0 0-15,0 33 16,33 0-16,-33-33 0,33 33 16,0 0-16,0 0 15,0 0-15,0 0 0,0 0 0,33 0 16,0 0 0,0-33-16,33 0 15,-33 0-15,33 33 0,-33-33 16,0 0-16,33 0 0,-32 0 15,-1 0-15,0-33 0,0 33 16,0 0-16,-33-33 16,33 33-16,0-33 15,0 33-15,-33-33 63,-33 33 187</inkml:trace>
  <inkml:trace contextRef="#ctx0" brushRef="#br0" timeOffset="51404.6628">27847 16040 0,'0'-33'16,"-33"33"15,33 33 1,0 0-32,0 1 15,0-1 1,0 0-16,33 0 0,-33 0 15,33 0-15,-33 0 16,0 0 0,34-33-1</inkml:trace>
  <inkml:trace contextRef="#ctx0" brushRef="#br0" timeOffset="51716.8899">28277 15842 0,'-33'0'31,"0"0"-31,33 33 0,-33-33 16,33 33-16</inkml:trace>
  <inkml:trace contextRef="#ctx0" brushRef="#br0" timeOffset="51944.862">28145 15908 0,'0'0'0,"0"33"0,0 0 15,0 0 1,33 0 0,0 0-16,0-33 15,-33 34-15,33-34 0,-33 33 16,33-33-16,-33 33 15,33-33-15,-33 33 16,0 0 0,0 0-16,0 0 15,-33-33 1,0 0 0,0 0-16,0 33 15,0-33-15,33-33 31</inkml:trace>
  <inkml:trace contextRef="#ctx0" brushRef="#br0" timeOffset="52284.8348">28773 16007 0,'-33'0'15,"0"0"-15,0 0 16,0 33 0,33 0-16,0 1 15,0-1-15,-33 0 16,33 0-16,0 0 15,0 0-15,0 0 16,33-33-16,-33 33 16,33-33-16,0 0 15,0 0-15,0 0 0,1 0 16,-1 0-16,0 0 16</inkml:trace>
  <inkml:trace contextRef="#ctx0" brushRef="#br0" timeOffset="52516.8048">27847 15710 0,'0'0'0,"-33"0"0,0 0 16,0 0-16,33-33 16,0 66 15</inkml:trace>
  <inkml:trace contextRef="#ctx0" brushRef="#br0" timeOffset="53485.7685">29303 16040 0,'0'-33'0,"-33"33"63,33 33-63,-34-33 0,1 33 15,33 1-15,-33-1 16,33 0-16,0 0 0,0 0 0,0 0 16,0 0-16,0 0 15,33 0 1,0-33-16,1 0 16,-1 0-1,0-33 1,-33 0-16,0 0 15,0 0-15,0 0 0,0 0 16,0 0-16,0 0 16,33-1-16,-33 1 0,0 0 15,33 33 1,0 0 0,0 33-1,0 0 1,-33 1-16,33-34 15,-33 33-15,0 0 0,0 0 16,33-33-16,-33 33 0,0 0 16,33-33 15,-33-33-15,0 0-1,33 0-15,-33 0 0,33 0 16,-33-1-16,0 1 15,33 0-15,1 33 16,-1 33 15,-33 0-15,0 1-16,0-1 0,33-33 16,-33 33-16,0 0 0,33 0 15,0 0 1,0 0-1,0-33 1,0 0 15</inkml:trace>
  <inkml:trace contextRef="#ctx0" brushRef="#br0" timeOffset="54148.6889">29898 15511 0,'0'0'0,"-33"0"16,33 33 15,33 0-31,-33 0 16,0 0-16,0 1 16,0 32-16,0-33 0,33 0 15,-33 33-15,33-33 16,-33 0-16,0 33 0,33-33 15,-33 0-15,33 1 0,-33-1 16,0 0-16,33-33 16,-33 33-16,33-33 0,0 0 15,1 0-15,-1 0 16,0 0-16,0-33 16</inkml:trace>
  <inkml:trace contextRef="#ctx0" brushRef="#br0" timeOffset="54356.6675">30063 15776 0,'0'0'16,"33"0"-16,34 0 0,-34 0 16,0 33-16</inkml:trace>
  <inkml:trace contextRef="#ctx0" brushRef="#br0" timeOffset="54493.6538">30328 15875 0,'0'0'16,"0"33"-16,0 0 0,0 0 0,33 0 15,-33 0-15,0 0 16,0 1-16,0-1 15,33-33-15,-33 33 0,0-66 47</inkml:trace>
  <inkml:trace contextRef="#ctx0" brushRef="#br0" timeOffset="55917.6477">30493 15908 0,'0'33'32,"33"-33"-17,-33 33-15,33 0 16,-33 0-16,33-33 15,-33 33-15,0 1 16,34-1-16,-34 0 16,33-33-1,0 0 1,0-33-16,-33 0 16,33 33-16,-33-34 0,33 1 15,-33 0-15,33 0 0,0 0 16,-33 66 31,33 0-32,-33 0-15,0 0 16,0 1 0,33-34-16,0 33 15,0-33 1,0-33-1,0-1 1,-33 1-16,34 0 16,-34 0-16,33 66 62,-33 0-46,33 0-1,-33 1-15,33-1 16,-33 0-16,33 0 16,0-33-16,0 0 15,0 0-15,0 0 16,0 0-16,0-33 16,-33 0-16,33 0 0,-33-1 15,33 1-15,-33 0 0,0-33 16,0 0-16,0 33 15,0-33-15,0 33 0,0-33 16,0 32-16,0 1 16,0 0-16,0 0 15,-33 33-15,33 33 16,0 0 0,0 34-16,0-34 15,0 0-15,0 33 16,0-33-16,0 33 0,0-33 15,33 33-15,-33-33 0,33 0 16,-33 1-16,34-1 16,-1 0-16,-33 0 15,33-33-15,0 0 0,0 0 16,0-33-16,-33 0 16,33 0-16,0-1 0,-33 1 15,33 33 1,0 33 31,-33 1-47,33-1 15,-33 0-15,0 0 16,33-33-16,-33 33 16,33-33-16,1 0 15,-1-33 1,0 0-16,0 0 15,-33 0-15,33 33 0,-33-34 16,0 1-16,0 0 31,33 33-15,-33 33-16,0 0 16,0 1-16,0-1 15,0 33-15,33-33 16,-33 0-16,0 33 0,33-33 15,-33 33-15,33-33 0,-33 33 16,33-32-16,0-1 16,-33 0-16,0 0 0,0 0 15,0-66 17,-66 33-32,33-66 0,-33 33 15</inkml:trace>
  <inkml:trace contextRef="#ctx0" brushRef="#br0" timeOffset="56108.652">31386 15610 0,'-33'0'16,"0"0"-16,33-33 15,33 33-15,0 0 16,0-33-16,33 33 15,1-33-15,32 33 0,-33 0 16,0 0-16,0 0 0,-33 0 16,-33-33-16</inkml:trace>
  <inkml:trace contextRef="#ctx0" brushRef="#br0" timeOffset="57184.6158">15445 17562 0,'0'0'0,"-33"-33"0,0 0 15,-33 33-15,33 0 16,0 0-16,-34 0 0,34 0 15,0 33-15,-33-33 0,33 33 16,0 0-16,0-33 0,33 33 16,0 0-16,0 33 15,0-33-15,0 0 0,33 0 16,-33 0-16,33-33 0,0 33 16,0-33-16,33 0 0,-33 0 15,1 0-15,-1 0 0,0-33 16,0 0-16,0 0 15,-33 0-15,0 0 16,33 0-16,-33 0 16,33 33 15,-33 33-31,0 0 16,33 0-16,-33 0 15,33 0-15,0 0 16,0-33-16,0 0 15,0 0 1,0-33-16,1 0 16,-1-33-16,-33 33 15,0 0-15,0 0 0,0-33 16,0 33-16,0-34 16,-33 34-16,33-33 0,-34 33 15,1 0-15,33 66 31,0 0-31,0 0 0,0 33 16,0-32-16,0 32 16,33-33-16,-33 33 0,34 0 15,-1 0-15,0-33 0,-33 33 16,33-32-16,0-1 0,0-33 16,0 33-16,0-33 15,-33-33 1</inkml:trace>
  <inkml:trace contextRef="#ctx0" brushRef="#br0" timeOffset="57334.6475">15743 17661 0,'0'0'0,"-33"0"16,33-33-1,33 0-15,0 33 16,0 0-16,0 0 15,33-33-15,0 33 16</inkml:trace>
  <inkml:trace contextRef="#ctx0" brushRef="#br0" timeOffset="57797.5993">16536 17760 0,'0'0'0,"34"0"47,-1 0-32,0-33-15,0 33 16,0 0-16,0 0 16,0 33-16,0-33 0,-33 33 15,33 0-15,0 0 0,-33 0 16,33 1-16,-33-1 0,0 0 15,0 0 1,0 0-16,0-66 31,0 0-31,0 0 16,0-34-16,0 34 0,0 0 16,0-33-16,0 33 15,33 0-15,-33 0 0,0 0 16,33 33 15,-33 33-31,33 0 16,-33 0-16,34 0 15,-34 0-15,0 0 0,33 0 16,-33 0-16,33 1 0,-33-1 16,33 0-16,0 0 15</inkml:trace>
  <inkml:trace contextRef="#ctx0" brushRef="#br0" timeOffset="57969.5455">17429 17892 0,'0'-33'16,"33"33"-1,1-33 1,-1 33-16,0 0 15,0 0-15,0 0 16</inkml:trace>
  <inkml:trace contextRef="#ctx0" brushRef="#br0" timeOffset="58168.5925">17496 17959 0,'0'0'0,"0"33"16,33-33 15,0 0-31,-33-33 16,66 33-16,-33 0 0,0-33 16,0 33-16,0 0 15,0 0-15</inkml:trace>
  <inkml:trace contextRef="#ctx0" brushRef="#br0" timeOffset="58695.5172">18190 17793 0,'0'0'15,"33"-33"-15,-33 0 16,0 0-16,0 0 15,0 0 17,-33 33-32,33-33 15,-33 33-15,0 0 16,0 33 0,0 0-1,33 0-15,0 0 16,0 0-16,0 0 15,0 0-15,0 0 16,0 0-16,33-33 16,0 0-1,0 0-15,0-33 16,-33 0 0,33 33-16,0-33 0,-33 0 15,33 0-15,-33 0 0,33 33 16,-33-33-16,33 33 31,1 0-15,-34 33-16,33 0 15,0 0-15,-33 0 16,33-33-16,0 33 16,0-33-16,0 0 0,0 0 15,0 0-15,0 0 0,0 0 16,0-33-16,0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8T06:25:38.6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6780 6515 0,'0'33'47,"0"1"-31,0-1-16,33 0 0,-33 0 15,0 0-15,0 0 0,33 33 16,-33-33-16,0 0 15,0 0-15,0 33 0,0-33 16,0 1-16,0-1 0,0 0 16,0 0-16,0 0 15,0 0-15,33-33 63</inkml:trace>
  <inkml:trace contextRef="#ctx0" brushRef="#br0" timeOffset="576.94">7078 6317 0,'0'-33'0,"0"0"16,-33 33-16,-1-33 15,1 33-15,0 0 16,0 0-16,0 0 16,-33 0-16,33 0 15,0 33-15,-33-33 0,33 33 0,-33 0 16,32-33-16,-32 66 15,33-33-15,0 0 0,0 33 16,0-33-16,0 34 0,33-1 16,-33-33-16,33 33 0,0 0 15,0 0-15,0 0 0,0 1 16,0-1-16,33 0 16,0 0-16,0 0 0,0 0 15,0 0-15,33-33 0,-33 34 16,34-34-16,-34 0 0,33 0 15,-33-33-15,33 0 0,0 0 16,-33 0-16,33 0 0,1-33 16,-34 0-16,33 0 15,0-34-15,0 1 0,-33 33 16,0-66-16,33 33 0,-33 0 16,0-33-16,1 32 0,-34-32 15,0 0-15,0 33 0,0-33 16,0 32-16,-34 1 0,1 0 15,-33 0-15,0 0 0,0 33 16,0 0-16,0 0 0,0 33 16,-1 0-16,1 0 15,33 0-15,0 33 0,0-33 16</inkml:trace>
  <inkml:trace contextRef="#ctx0" brushRef="#br0" timeOffset="1246.8159">9690 6945 0,'0'33'47,"33"-33"-47,1 33 16,-1-33-16,-33 34 15,33-34-15,0 0 16,33 0-16,-33 0 0,0 0 16,0 0-16,0-34 0,0 34 15,0-33-15,0 0 0,0 0 16,-33 0-16,0 0 0,34 0 15,-34 0-15,0-33 0,-34 33 16,34 0-16,-33-33 0,33 32 16,-33 1-16,0 0 15,0 33-15,0 0 16,0 0-16,0 0 0,33 33 16,-33 0-16,33 34 0,-33-34 15,33 0-15,0 33 0,0-33 16,0 33-16,0 0 15,0 33-15,33-32 0,-33-1 16,0 33-16,0-33 0,0 33 16,33-33-16,-33 1 0,0-1 15,0-33-15,0 33 0,0-33 16,0 0-16,0 0 0,0 0 16,0-66 15</inkml:trace>
  <inkml:trace contextRef="#ctx0" brushRef="#br0" timeOffset="1446.8151">9624 7177 0,'33'0'16,"0"0"-1,0 0-15,1 33 16,32-33-16,-33 0 0,33 0 0,0 0 16,0 0-16,33 0 15,-32 0-15,-1 0 0</inkml:trace>
  <inkml:trace contextRef="#ctx0" brushRef="#br0" timeOffset="1705.724">11013 6846 0,'-33'0'16,"0"0"-16,0 0 16,33 33-16,0 0 15,-33 0-15,33 0 16,0 0-16,0 1 0,0-1 15,0 0-15,0 0 0,33 0 16,-33 0-16,33 0 0,-33 0 16,33 0-16,0 0 0,0-33 15,0 0-15,0 0 16</inkml:trace>
  <inkml:trace contextRef="#ctx0" brushRef="#br0" timeOffset="2034.6909">11377 6912 0,'0'0'0,"-33"0"0,0 0 16,33 33-16,-33-33 16,33 33-16,0 0 0,0 1 15,0-1-15,0 0 0,33 0 16,0-33-16,-33 33 0,66 0 15,-33-33-15,0 33 16,0-33-16,0 0 0,1 0 0,-1 0 16,0 0-16,0-33 0,-33 0 15,33 33-15,-33-33 16,0 0-16,0 0 0,0 0 16,-33-1-16,0 1 0,33 0 15,-66 33-15,32-33 0,1 33 16,0 0-16,0 0 0,33-33 15,-33 33-15</inkml:trace>
  <inkml:trace contextRef="#ctx0" brushRef="#br0" timeOffset="2326.681">11774 6582 0,'0'0'0,"0"-34"15,0 68 32,33-1-47,0 0 16,-33 0-16,33 0 0,33 0 16,-33 0-16,0 33 0,1-33 15,32 33-15,-33-33 16,0 34-16,0-1 0,0 0 15,-33 0-15,0 0 0,0-33 16,0 33-16,-33-33 0,0 0 16,0 1-16,33-1 0,-33 0 15,0 0-15,0-33 0</inkml:trace>
  <inkml:trace contextRef="#ctx0" brushRef="#br0" timeOffset="2659.9171">12932 6978 0,'33'0'16,"0"0"0,0 0-16,0 0 15,0 0-15,0 0 0,33 0 16,-33 0-16,0 0 0,0 0 15,0 0-15,0 0 16,1-33-16</inkml:trace>
  <inkml:trace contextRef="#ctx0" brushRef="#br0" timeOffset="2870.2311">12898 7243 0,'0'0'0,"0"33"16,34-33-16,-1 0 15,0 0-15,0 0 16,0 0-16,0 0 0,0 0 16,0 0-16,33 0 0,-33 0 15,0-33-15,0 33 0</inkml:trace>
  <inkml:trace contextRef="#ctx0" brushRef="#br0" timeOffset="3575.1293">14684 6813 0,'0'-33'15,"0"0"-15,0 0 16,0 0 0,0 0-16,0 0 15,33 33-15,-33-33 0,34-1 16,-34 1-16,33 33 16,0-33-16,0 33 0,0 0 15,33 0-15,-33 0 0,33 0 16,-33 0-16,0 33 15,0 0-15,0 1 0,1-1 16,-1 33-16,0-33 0,0 0 16,-33 33-16,0 0 0,0 0 15,0-33-15,-33 34 0,33-1 16,-33-33-16,-34 0 0,34 0 16,0 0-16,0 0 0,0-33 15,0 0-15,0 0 0,0 0 16,33-33-16,-33 33 15,33-33-15,0 0 0,0 0 16,0 0-16,0 0 16,0 0-16,33-1 0,0 1 15,0 33 1,0 0-16,0 0 16,0 33-16,0-33 0,-33 34 15,33-1-15,1-33 16,-1 33-16,-33 0 0,33 0 15,0 0-15,-33 0 0,33-33 16,-33 33-16,33-33 0,0 33 16,0-33-16,0 0 0,0-33 15,-33 0 1</inkml:trace>
  <inkml:trace contextRef="#ctx0" brushRef="#br0" timeOffset="3984.1273">15544 5523 0,'0'33'16,"0"0"-1,0 0-15,33 0 16,-33 1-16,0-1 16,33 0-16,-33 0 0,0 0 15,33-33-15,-33 33 0,34 0 16,-34 0-16</inkml:trace>
  <inkml:trace contextRef="#ctx0" brushRef="#br0" timeOffset="4228.0482">16140 5490 0,'0'0'16,"0"-33"-16,33 33 16,-33-33-16,0 66 31,0 0-16,0 0-15,0 0 0,0 33 16,-33-33-16,33 34 0,-33-34 16,-1 33-16,34 0 0,-33 0 15,0 0-15,0-33 0,33 33 16,-33-32-16,33-1 0,0 0 16,0 0-16</inkml:trace>
  <inkml:trace contextRef="#ctx0" brushRef="#br0" timeOffset="4595.0084">16470 5887 0,'0'0'0,"0"33"0,33 0 0,-33 0 15,33-33-15,-33 33 0,34-33 16,-1 0-16,0 33 0,0-33 16,0 0-16,-33-33 15,33 33-15,-33-33 0,33 33 16,-33-33-16,0 0 15,0 0-15,-33 0 0,0 0 16,0 0-16,0 0 16,0 33-16,0 0 15,33 33 1,33 0 0,0-33-16</inkml:trace>
  <inkml:trace contextRef="#ctx0" brushRef="#br0" timeOffset="4852.9827">17529 6879 0,'33'0'16,"0"0"0,0 0-16,0 0 15,0 0-15,33 0 0,-33 0 16,33 0-16,-33 0 0,1 0 16,-1-33-16</inkml:trace>
  <inkml:trace contextRef="#ctx0" brushRef="#br0" timeOffset="5004.0258">17694 7011 0,'33'0'0,"0"0"16,0 0-16,0 0 0,33 0 15,1 0-15,32-33 0,-33 33 16</inkml:trace>
  <inkml:trace contextRef="#ctx0" brushRef="#br0" timeOffset="5469.9659">18852 6615 0,'0'0'0,"0"-33"16,0-1-16,0 1 15,33 0-15,-33 0 0,0 0 16,33 0-16,0 0 16,0 33-16,0 0 0,33 0 15,0 0-15,-33 0 16,33 0-16,-32 33 0,32 0 16,-33 0-16,33 33 0,-33-33 15,0 34-15,-33-34 0,33 33 16,-33-33-16,-33 33 15,33 0-15,-66-33 0,33 0 16,0 0-16,-33 0 0,33 1 16,-1-34-16,1 0 0,0 0 15,0 0-15,0 0 0,33-34 16,0 1-16,33 0 16,0 0-16,0 0 15,0 33-15,34-33 0,-34 33 16,0 0-16,0 0 0,33 0 15,-33 0-15,0 0 16,0 33-16,0-33 0,0 33 0,0 0 16,0-33-1,1 33-15,-1-33 0,-33 33 16,33-33-16,0 0 0</inkml:trace>
  <inkml:trace contextRef="#ctx0" brushRef="#br0" timeOffset="5950.8724">20241 6152 0,'0'0'0,"33"-67"16,-33 34-16,0 0 0,0 0 16,0 0-16,33 0 15,0 33-15,0 0 16,0 0-1,0 0 1,0 0-16,0 33 0,0 0 16,-33 0-16,33-33 15,-33 33-15,-33-33 32,0 0-32,0 0 15,0 0-15,0-33 0,0 33 16,0-33-16,0 0 15,0 0-15,0 0 0,0 0 16,-1 33-16,1-33 0,33 0 16,-33 33-16,0 0 0,0 0 15,0 0-15,0 0 16,0 0-16,33 33 16,-33-33-16,0 33 0,33 0 15,-33-33-15,33 33 0,-33 0 16,33 0-1,0 0-15,0 0 0,33-33 16,0 0-16,0 0 16,0 0-16,0 0 15,0 0-15,33 0 0,-33-33 16</inkml:trace>
  <inkml:trace contextRef="#ctx0" brushRef="#br0" timeOffset="6258.9012">21398 6747 0,'0'0'16,"0"33"-16,33 0 16,0-33-1,0 0 1,0 0-16,1 0 16,32 0-16,-33 0 0,33 0 15,-33 0-15,33 0 16,-33 0-16,0 0 0</inkml:trace>
  <inkml:trace contextRef="#ctx0" brushRef="#br0" timeOffset="6424.938">21530 6912 0,'0'0'0,"-33"33"0,0-33 0,0 33 15,33 0 1,33-33-16,0 0 15,0 0-15,34 0 16,-1 0-16,0-33 0,0 33 16</inkml:trace>
  <inkml:trace contextRef="#ctx0" brushRef="#br0" timeOffset="6946.8825">22787 6681 0,'33'-33'0,"-33"0"16,0 0 0,0-1-16,0 1 15,33 33-15,0-33 16,1 0 0,-1 33-16,33 0 0,-33 0 15,0 0-15,0 0 0,0 33 16,0-33-16,-33 33 0,33-33 15,-33 33-15,33 1 16,-33-1-16,0 0 0,33 0 16,-33 0-16,0 0 15,-33-33-15,0 0 16,0 0 0,0 0-16,0 0 0,0 0 0,0 0 15,33-33-15,-33 33 16,0-33-16,0 0 0,0 0 15,-1 0-15,1-1 0,33 1 16,-33 0-16,33 0 16,-33 33-16,0-33 0,0 33 15,0 0-15,0 0 16,0 0-16,0 33 16,0 0-16,0 0 0,0 0 15,33 1-15,-33-1 0,33 0 16,0 0-16,0 0 0,0 0 15,33 0-15,0-33 16,0 33-16,0-33 16,0 33-16,33-33 0,-33 0 15,33-33-15,0 33 0</inkml:trace>
  <inkml:trace contextRef="#ctx0" brushRef="#br0" timeOffset="11198.7785">6615 9757 0,'0'0'0,"-33"-34"0,33 1 16,0 0-1,0 0-15,0 0 16,0 0-16,33 0 15,0 33-15,33 0 16,-33 0-16,0 0 16,0 0-16,33 33 0,-33 0 15,0 33-15,-33-33 0,33 34 16,-33-1-16,0 0 16,0 33-16,0-33 0,-33 0 15,0 0-15,0-32 0,0 32 16,33-33-16,-33 0 0,0 0 15,0-33-15,0 0 16,0 0-16,0 0 0,33-33 16,0 0-16,0 0 0,0 0 15,0 0-15,33-1 0,0 1 16,-33 0 0,33 33-16,0 0 0,0 0 15,0 0-15,0 33 16,0 0-16,0-33 15,-33 34-15,33-1 0,0 0 16,-33 0-16,0 0 16,0 0-16,34 0 0</inkml:trace>
  <inkml:trace contextRef="#ctx0" brushRef="#br0" timeOffset="11619.7978">6449 9095 0,'0'0'0,"-99"66"0,0 0 15,0 34-15,-1-1 0,34 0 16,0 33-16,0 1 0,0-1 15,66 0-15,0 34 0,0-34 16,0 33-16,66-33 16,0 1-16,0-34 0,33 0 15,1 0-15,-1-32 0,33-1 16,-33-33-16,34 0 16,-1-33-16,-33-33 0,33 0 15,-32 0-15,32-33 0,-33-34 16,-33-32-16,34 33 0,-34-67 15,-33 34-15,33-33 0,-66-1 16,0-32-16,-33 66 0,0-34 16,-33 34-16,-1 0 0,-32 32 15,0 34-15,0 0 0,-33 33 16,-1 0-16,-32 33 16,33 0-16,-1 33 0,34 0 15,33 0-15,-33-33 0</inkml:trace>
  <inkml:trace contextRef="#ctx0" brushRef="#br0" timeOffset="25975.1738">9227 9889 0,'-33'-33'0,"33"0"16,0 0-1,-33 0-15,33 66 63,0 0-48,0 33-15,0-33 0,33 0 16,-33 33-16,0 0 0,0-33 16,33 33-16,-33 1 15,0-1-15,33 0 0,-33 0 16,0 0-16,33-33 0,-33 33 16,34-33-16,-34 1 0,33-1 15,-33 0-15,33-33 0,0 0 16,0 0-1,-33-33-15,33 0 0,0-1 16,-33 1-16,33-33 0,-33 0 16,33 33-16,-33-33 0,33 33 15,-33 0-15,0 0 0,0 0 16,33 33 15,-33 33-15,0 0-16,33-33 15,-33 33-15,0 0 0,33 0 0,-33 0 16,34 0-16,-34 0 16,0 0-16,33-33 15,-33 33 1,0-66 0</inkml:trace>
  <inkml:trace contextRef="#ctx0" brushRef="#br0" timeOffset="26735.0897">9922 10186 0,'0'0'0,"33"34"15,-33-1 1,0 0-16,0 0 16,33 0-16,-33 0 15,0 0-15,0 0 0,33 0 16,-33 0-16,0 0 16,33-33 15,-33-33-31,0 0 0,0 0 15,33 0-15,-33 0 0,33 0 16,-33 0-16,0 0 0,33 0 16,-33 0-16,0-1 15,33 34-15,1 0 16,-1 34 0,-33-1-16,33 0 15,-33 0-15,33 0 0,-33 0 16,33-33-16,-33 33 0,0 0 15,33 0-15,-33 0 16,33-33 0,0-33-16,-33 0 15,33 0-15,-33 0 16,33 0-16,-33 0 0,33 0 16,-33 0-16,0 0 15,33 33-15,0 0 16,0 0-1,-33 33 1,34-33-16,-34 33 0,33 0 16,0-33-1,-33 33 1,33-33-16,-33-33 16,0 0-1</inkml:trace>
  <inkml:trace contextRef="#ctx0" brushRef="#br0" timeOffset="26958.1299">9624 9657 0,'0'0'0,"-33"0"0,0 33 16,0-33-16,0 0 15</inkml:trace>
  <inkml:trace contextRef="#ctx0" brushRef="#br0" timeOffset="29034.0547">9161 11410 0,'0'0'0,"-33"0"0,33-33 16,0 0 0,0 0-1,33 33-15,-33-33 16,33 33-16,0-33 15,0 33-15,0 0 16,1 0-16,-1 0 0,0 33 16,-33 0-16,33 0 15,-33 33-15,0 0 16,0 0-16,0 1 0,0-1 16,-33 0-16,33-33 0,-33 33 15,33-33-15,0 0 0,0 0 16,0 0-16,0-66 31,0 0-31,0 0 16,33 0-16,-33-33 0,33 33 15,-33-33-15,33 33 0,-33-33 16,33 32-16,-33 1 0,0 0 16,0 0-16,0 0 15,33 33 16,-33 33-31,0 0 16,0 0-16,0 0 16,0 1-16,0 32 15,33-33-15,-33 0 0,0 33 16,33-33-16,-33 0 0,33 0 16,-33 0-16,33 0 0,0 0 15,0-33-15,1 33 16,-1-33-16,0 0 0,0 0 15,0-33-15,-33 0 16</inkml:trace>
  <inkml:trace contextRef="#ctx0" brushRef="#br0" timeOffset="29290.9841">9922 11576 0,'0'-34'0,"33"34"62,0 0-46,0 0-16,33-33 0,-33 33 16,33 0-16,-32 0 0,32 0 15,0-33-15,-33 33 16,33 0-16,-33 0 0,0 0 15,0 0-15,0 0 0,-33-33 16</inkml:trace>
  <inkml:trace contextRef="#ctx0" brushRef="#br0" timeOffset="29554.082">10286 11278 0,'33'0'16,"0"33"-1,0-33 1,0 33-16,0-33 0,0 33 16,-33 0-16,33 0 0,0-33 15,0 33-15,-33 0 0,33-33 16,-33 33-16,33 1 0,-33-1 15,0 0-15,0 0 16,-33 0-16,33 0 16,-33-33-16,33 33 0</inkml:trace>
  <inkml:trace contextRef="#ctx0" brushRef="#br0" timeOffset="30014.0099">11079 11344 0,'0'0'0,"-33"33"15,0 0-15,33 0 0,-33 0 16,0 0-1,33 0-15,0 1 0,0-1 16,0 0 0,33 0-16,-33 0 0,33 0 15,0-33-15,0 33 0,0-33 16,1 0-16,-1 0 16,0 0-16,0 0 15,0-33-15,-33 0 0,33 33 16,-33-33-16,33 0 0,-33 0 15,0-34-15,0 34 0,0 0 16,0-33-16,0 33 16,-33 0-16,33 0 0,-33 0 15,0 33-15,0-33 0,0 33 16,0 0 0,-1 0-16,1 0 0,0 0 15,0 0-15,33 33 16</inkml:trace>
  <inkml:trace contextRef="#ctx0" brushRef="#br0" timeOffset="30805.9318">12039 11046 0,'-34'0'15,"68"0"32,-1 0-47,0 33 16,33-33-1,-33 0-15,0 0 0,0 0 0,0 0 16,0 0 0,0 0-16,0 0 46,-33-33-14,0 0-32</inkml:trace>
  <inkml:trace contextRef="#ctx0" brushRef="#br0" timeOffset="31405.9392">13725 9591 0,'0'33'0,"33"-33"15,0 33-15,0 0 0,1-33 16,-34 33-16,33-33 0,0 0 15,0 0-15,0 0 0,0-33 16,-33 0-16,33 33 0,0-33 16,-33 0-16,0 0 0,33 0 15,-33 0-15,0 0 0,0 0 16,0 0-16,0 0 16,-33 0-16,33-1 0,-33 34 15,0-33-15,0 33 0,0 0 16,0 33-1,0-33-15,0 34 0,33-1 16,0 0-16,0 33 0,0 0 16,0 0-16,0 0 0,0 0 15,0 34-15,0-1 16,33-33-16,-33 33 0,0-33 16,33 1-16,-33-1 0,0-33 15,0 0-15,0 0 0,0 0 16,0-66-1,-33 0 1</inkml:trace>
  <inkml:trace contextRef="#ctx0" brushRef="#br0" timeOffset="31609.9374">13560 9823 0,'0'33'16,"33"0"0,0-33-16,0 33 15,33-33-15,-33 33 0,33-33 16,-32 0-16,32 0 16,0 0-16,0 0 0,0 0 15</inkml:trace>
  <inkml:trace contextRef="#ctx0" brushRef="#br0" timeOffset="31857.914">14618 9558 0,'0'-33'0,"-33"33"16,0 0-1,0 0-15,0 0 0,33 33 16,-33 0-16,0 0 15,0 0-15,33 0 0,-33 0 16,33 1-16,0 32 0,0-33 16,0 33-16,33-33 0,0 0 15,0 0-15,0 0 0,0 0 16,0-33-16,0 33 0,0-33 16,0 0-16,0 0 15</inkml:trace>
  <inkml:trace contextRef="#ctx0" brushRef="#br0" timeOffset="32334.8477">14684 9790 0,'0'-33'0,"0"-1"32,33 34-1,1 0-31,-1 0 0,0 0 15,0 0-15,0 0 16,0 34-16,-33-1 0,33-33 16,-33 33-16,0 33 0,0-33 15,0 0 1,0 0-16,0 0 0,0 0 16,33-66 15,-33 0-31,0 0 15,33 0-15,-33-33 0,33 33 16,-33-33-16,33 32 0,-33-32 16,0 33-16,0 0 0,0 0 15,0 0 1,0 66 0,0 0-1,0 0-15,0 0 16,0 0-16,0 34 0,33-34 15,-33 33-15,33-33 16,-33 0-16,33 33 0,-33-33 16,34-33-16,-1 33 0,-33 0 15,33-33-15,0 0 0,0-33 16</inkml:trace>
  <inkml:trace contextRef="#ctx0" brushRef="#br0" timeOffset="32565.8241">15379 9327 0,'-33'33'31,"33"0"-15,0 0-1,0 0-15,33 0 0,-33 0 16,33 0-16,-33 33 0,33 0 15,0 1-15,0-1 16,-33 0-16,33-33 0,-33 33 16,0 0-16,0-33 0,0 33 15,-33-33-15</inkml:trace>
  <inkml:trace contextRef="#ctx0" brushRef="#br0" timeOffset="32945.8529">16735 9823 0,'33'0'31,"0"0"-31,0 0 16,0 0-16,0 0 0,0 0 0,33-33 16,-32 33-16,-1 0 15,33 0-15</inkml:trace>
  <inkml:trace contextRef="#ctx0" brushRef="#br0" timeOffset="33122.8262">16867 10054 0,'-33'33'0,"33"0"31,33-33-31,0 0 16,33 0-16,-33 0 15,34-33-15,-34 33 0,33-33 16</inkml:trace>
  <inkml:trace contextRef="#ctx0" brushRef="#br0" timeOffset="52225.4447">18422 9624 0,'-33'0'0,"-1"0"16,1 0 0,0 0-1,0 0 1,0 0-16,0 33 15,0-33 1,33 33-16,-33 0 16,0 1-16,33-1 15,0 0-15,0 0 16,0 0 0,0 0-16,0 0 0,0 0 15,0 0-15,33 0 0,-33 0 16,33 0-16,-33 0 15,33-33-15,-33 33 0,33-33 16,0 34-16,-33-1 16,33-33-16,0 33 0,0-33 15,1 0-15,-1 33 16,0-33-16,0 0 16,0 0-16,0 0 0,0 0 15,0-33-15,0 0 16,0 0-1,0-1-15,-33 1 16,0 0-16,0 0 0,0 0 16,0 0-16,0 0 15,0 0-15,0 0 16,0-33-16,0 33 0,-33 0 16,33 0-16,-33-1 0,0 1 15,33 0-15,-33 0 16,0 0-1,0 33-15,0-33 16,0 33-16,0 0 16,0 0-16,-1 0 0,1 0 15,0 0 1,0 0 0</inkml:trace>
  <inkml:trace contextRef="#ctx0" brushRef="#br0" timeOffset="93760.1831">9525 13229 0,'0'33'31,"0"0"-16,0 0-15,0 0 0,33 1 16,-33 32-16,33-33 16,-33 33-16,33 0 0,-33-33 15,33 33-15,-33-33 0,33 33 16,-33-32-16,33-1 0,-33 33 16,0-33-16,34 0 0,-34 0 15,33 0-15,0-33 0,-33 33 16,33-33-16,0 0 15,0 0 1,0-33-16,-33 0 16,33 0-16,0-33 0,-33 33 15,33 0-15,-33 0 0,0-1 16,33 1-16,-33 0 16,33 33 15,-33 33-16,33-33-15,-33 33 0,33-33 16,-33 34-16,34-1 16,-34 0-16,33 0 15,-33 0-15,33-33 0,-33 33 16,33-33-16,-33 33 0,33-33 31,-33-33 0</inkml:trace>
  <inkml:trace contextRef="#ctx0" brushRef="#br0" timeOffset="94477.1931">10451 13494 0,'0'0'0,"33"0"0,0 0 31,-33 33-31,0 0 16,33-33-16,-33 33 15,33 0-15,-33 0 16,33 0-16,0 0 0,-33 33 16,34-33-16,-34 1 0,33-1 15,-33 0-15,0 0 0,33 0 16,-33 0-16,33-33 0,-33-33 31,0 0-31,33-33 16,-33 33-16,33-34 0,-33 34 15,0 0-15,0 0 0,33 0 16,-33 0-16,0 66 31,0 0-15,33 0-16,-33 0 0,0 0 15,33-33-15,-33 33 0,0 1 16,0-1-16,33-33 0,-33 33 16,33-33-1,0-33 1,-33 0-16,33-1 0,-33 1 16,33-33-16,-33 33 0,34 0 15,-34 0-15,33 0 16,0 33-1,-33 33-15,33 0 16,-33 0-16,33 0 0,0 0 16,-33 0-16,33 34 15,0-34-15,-33 33 0,33-33 16,-33 33-16,33-33 0,0 0 16,-33 0-16</inkml:trace>
  <inkml:trace contextRef="#ctx0" brushRef="#br0" timeOffset="94720.201">10054 15048 0,'0'0'15,"33"-33"-15,0 0 0,0 0 16,0 33-16,1 0 16,-1 33-16</inkml:trace>
  <inkml:trace contextRef="#ctx0" brushRef="#br0" timeOffset="95011.1716">10253 14982 0,'33'33'0,"-33"0"0,33 33 16,-33-33-16,0 34 0,0-34 15,0 33-15,0 0 0,0 0 16,0-33-16,0 33 0,0-33 16,0 0-16,0 0 15,0-66 1,0 0-16,33-33 16,-33 33-16,33 0 0,-33-33 15,33 0-15,-33 33 0,33-33 16,-33 32-16,0 1 15,33 33 1,-33 33-16,0 1 16,33-34-16,-33 33 15,33 0-15,0 0 0,-33 0 16,33 0-16,0 0 0,1 0 16,-1 0-16,0 0 0,0 0 15,0 0-15,0-33 0,0 0 16,33 0-16,-33 0 0,0-33 15</inkml:trace>
  <inkml:trace contextRef="#ctx0" brushRef="#br0" timeOffset="95195.1538">11079 15180 0,'0'34'31,"33"-34"-16,1 0 1,-1 0-16,0 0 0,0 0 16,33 0-16,-33-34 0,33 1 15,-33 33-15,0-33 0</inkml:trace>
  <inkml:trace contextRef="#ctx0" brushRef="#br0" timeOffset="95448.1616">11311 14949 0,'-33'0'16,"0"0"-1,33 33-15,0 0 16,33-33-16,-33 33 16,33-33-16,0 33 0,0-33 15,-33 33-15,33 0 0,0-33 16,0 33-16,0 1 0,0-1 15,1 0-15,-1 0 0,-33 0 16,0 0-16,0 33 16,0-33-16,0 33 0,-33-33 15,33 0-15,-34 0 0,34 1 16</inkml:trace>
  <inkml:trace contextRef="#ctx0" brushRef="#br0" timeOffset="95792.1424">11906 15081 0,'0'0'0,"33"-33"0,0 33 15,0 0 1,-33 33-16,0 0 16,0 0-16,0 0 0,0 1 15,0-1-15,0 33 0,34-33 16,-34 0-16,0 33 0,33-33 15,-33 0-15,33-33 0,0 33 16,0-33-16,0 0 0,33 0 16,-33 0-16,0-33 15,0 0-15,0 0 0,-33 0 16,33 0-16,-33-33 0,0 0 16,0 33-16,0-34 15,-33 34-15,0 0 0,0-33 16,0 66-16,0-33 0,0 33 0,0 0 15,0 0-15,0 0 16,0 33-16,0 0 0,0-33 16</inkml:trace>
  <inkml:trace contextRef="#ctx0" brushRef="#br0" timeOffset="96029.216">12634 14651 0,'0'0'0,"33"0"16,0 0 15,0 0-31,0 0 0,0 0 16,0 0-16,0 0 0,0-33 15,1 33-15,32 0 0,-33 0 16,0 0-16,0 0 0,33 0 15,-33-33-15,0 33 16</inkml:trace>
  <inkml:trace contextRef="#ctx0" brushRef="#br0" timeOffset="96225.1314">12865 14288 0,'0'0'0,"-33"0"15,33 33 1,33 0 0,-33 0-16,33 0 0,-33 0 15,34 33-15,-1-33 0,-33 33 16,33 0-16,-33 1 16,33-1-16,-33 0 0</inkml:trace>
  <inkml:trace contextRef="#ctx0" brushRef="#br0" timeOffset="96767.0859">15081 13196 0,'33'0'0,"0"0"0,0-33 15,1 0 1,-1 0-16,-33 0 0,33 0 16,-33-33-16,33 33 15,-33-34-15,0 34 0,0 0 16,0-33-16,-33 33 0,33-33 16,-33 33-16,0 0 0,-34 33 15,34-33-15,-33 33 0,33 0 16,0 0-16,0 33 0,-33-33 15,66 33-15,-33 0 0,0 33 16,33 0-16,0 0 0,0 0 16,33 1-16,0 32 0,0-33 15,0 33-15,0 0 0,0 1 16,33-34-16,-33 33 0,0-33 16,0 0-16,1 0 15,-1 1-15,-33-34 0,33 33 0,-33-33 16,0 0-16,0 0 15,-33-33-15</inkml:trace>
  <inkml:trace contextRef="#ctx0" brushRef="#br0" timeOffset="96937.0929">14751 13494 0,'0'0'0,"33"0"0,33 0 16,0 0-16,0-33 0,33 33 15</inkml:trace>
  <inkml:trace contextRef="#ctx0" brushRef="#br0" timeOffset="97159.0491">15577 13130 0,'-33'33'0,"33"0"16,-33 0-16,33 0 0,-33 0 16,33 33-16,-33-32 0,33 32 15,0-33-15,0 0 0,33 33 16,-33-33-16,66 33 0,-33-33 15,0 0-15,34-33 0,-1 33 16,0-33-16,-33 0 0</inkml:trace>
  <inkml:trace contextRef="#ctx0" brushRef="#br0" timeOffset="97623.1337">15842 13395 0,'0'0'0,"-33"0"15,0 0-15,33-34 16,0 1 15,33 33-31,0 0 0,0 0 16,0 33-16,0-33 16,0 34-16,-33-1 0,33 0 15,0 0-15,-33 0 0,0 0 16,0 0-16,0 33 0,0-33 15,0 0-15,0 0 16,0 0-16,0-66 31,0 0-31,0 0 16,0 0-16,0-33 0,0 0 16,0 0-16,0 0 0,0 32 15,0-32-15,0 33 0,33 0 16,-33 0-16,0 66 31,0 0-31,0 0 0,34 33 16,-34-32-16,33 32 15,-33 0-15,33 0 0,-33-33 16,33 33-16,-33 0 0,33-33 16,0 34-16,0-34 0,0 0 15,0 0-15,0-33 0,0 0 16,0-33-16</inkml:trace>
  <inkml:trace contextRef="#ctx0" brushRef="#br0" timeOffset="97859.0264">16338 13031 0,'-33'0'0,"0"0"16,66 0 15,0 0-31,0 0 15,0 33-15,33-33 0,-33 33 16,0-33-16,34 33 16,-1 0-16,-33 0 0,33 33 15,0-33-15,-33 33 0,0 1 16,33-1-16,-33 33 0,-33-33 16,0 33-16,0 1 0,0-34 15,-33 0-15</inkml:trace>
  <inkml:trace contextRef="#ctx0" brushRef="#br0" timeOffset="98107.0594">17760 13229 0,'0'0'0,"33"33"0,-33 0 0,33-33 15,-33 33-15,0 0 32,33-33-32,0 0 15,1 0-15,32 0 16,-33-33-16,33 33 0,-33-33 16,33 33-16,-33-33 0,33 33 15</inkml:trace>
  <inkml:trace contextRef="#ctx0" brushRef="#br0" timeOffset="98251.0564">17926 13758 0,'0'0'0,"33"0"0,33 0 0,0-33 16</inkml:trace>
  <inkml:trace contextRef="#ctx0" brushRef="#br0" timeOffset="98867.0937">19844 13031 0,'0'0'0,"33"0"0,-33-33 16,33 0-1,0 0 1,-33-1-16,33 1 16,0 0-16,0 0 0,33 0 15,-33 33-15,0-33 0,1 33 16,32 0-16,-33 0 0,0 33 15,33-33-15,-33 33 0,0-33 16,0 33-16,0 0 0,-33 0 16,33 1-16,0-1 15,-33 0-15,0 0 0,0 0 16,0 0-16,0 0 0,-33 0 16,0 0-16,0-33 15,0 0-15,0 0 0,0 0 16,0 0-16,0 0 0,-33-33 15,33 0-15,-34 0 0,34-33 16,0 33-16,-33-33 0,33 32 16,0-32-16,0 33 15,0 0-15,-33 0 0,33 0 16,0 0-16,0 33 0,-1 0 16,-32 0-16,33 0 0,-33 0 15,33 33-15,0 0 0,-33-33 16,33 33-16,0 0 15,0 0-15,33 33 0,-33-32 16,33 32-16,0-33 0,33 0 16,-33 0-16,33 0 0,0 0 15,0 0-15,33 0 0,-33 0 16,0-33-16,33 0 0,-33 0 16,0 0-16,34 0 0,-34 0 15,0-33-15,0 0 0</inkml:trace>
  <inkml:trace contextRef="#ctx0" brushRef="#br0" timeOffset="100857.2804">20174 10914 0,'0'0'0,"34"66"0,-1 0 16,0-33-16,33 1 0,0-1 16,0-33-16,0 0 0,0 0 15,34 0-15,-34 0 0,0 0 16,0-33-16,0-1 16,0 34-16,-33 0 0,1 0 15,-34 34 1,-34-1-16,1 0 0,-33 33 15,33 0-15,0 0 16,0 33-16,0 1 0,0-1 16,33 33-16,0-33 0,0 0 15,33 34-15,0-34 0,33 33 16,0 1-16,-33-34 0,67 33 16,-34 0-16,0-32 0,33 32 15,-33-33-15,0 0 0,1 34 16,-34-34-16,0 0 15,0 0-15,-33 0 0,-33 1 16,0-1-16,-34 0 0,34-33 16,-33 0-16,0 1 0,0-1 15,0-33-15,33 0 0,-33 0 16,33-33-16,-1-66 16,34 33-16,0-66 15</inkml:trace>
  <inkml:trace contextRef="#ctx0" brushRef="#br0" timeOffset="101535.2501">23085 10881 0,'0'-33'0,"0"66"31,0 0-15,0 0-16,33 33 0,-33 0 16,0 1-16,33-1 0,0 0 15,0 33-15,0-33 16,0 0-16,0 1 0,0-1 16,1-33-16,-1 0 0,0 0 15,0 0-15,0-33 0,0 0 16,-33-33-16,33 33 0,0-33 15,-33-33-15,33 33 0,-33-34 16,0 34-16,0 0 16,0 0-16,0 0 15,0 0-15,33 33 32,-33 33-32,33 0 0,-33 0 15,33 0-15,-33 0 0,33 1 16,-33-1-16,33 0 0,-33 0 15,34-33-15,-34 33 16</inkml:trace>
  <inkml:trace contextRef="#ctx0" brushRef="#br0" timeOffset="102220.146">23945 11245 0,'0'0'0,"33"0"16,-33 33-16,0 0 31,33-33-31,-33 33 0,33 0 16,0 0-1,-33 0-15,33 0 0,-33 0 16,33 0-16,0 1 15,-33-1-15,33-33 16,0-33 15,-33-1-31,0 1 0,0 0 16,0 0-16,34 33 16,-1 0 15,-33 33-31,33 0 15,-33 0-15,33 1 16,-33-1-16,33 0 16,0 0-16,0-33 15,0 0 1,-33-33 0,33 33-16,-33-33 15,0 0-15,0-1 16,33 1-16,-33 0 15,33 33 1,0 33 0,-33 0-16,33 1 15,0-1-15,-33 0 0,34 0 16,-1 0-16,0 0 16,0-33-16</inkml:trace>
  <inkml:trace contextRef="#ctx0" brushRef="#br0" timeOffset="102635.1494">25499 11179 0,'0'0'0,"0"33"15,33-33-15,0 0 0,0 33 16,1-33-16,32 0 0,-33 0 16,0-33-16,33 33 15,-33-33-15,0 0 0,0 0 16,-33-1-16,0 1 16,0 0-16,0 0 0,0 0 15,-33 0-15,0 0 0,0 33 16,0 0-16,0 0 0,0 33 15,0 0-15,0 0 16,33 0-16,-33 33 16,33-32-16,0 32 0,0 0 15,33 0-15,-33 33 0,33-33 16,0 34-16,0-34 16,0 33-16,0-33 0,0 0 15,0 0-15,-33 0 0,0-32 16,0-1-16,0 0 15</inkml:trace>
  <inkml:trace contextRef="#ctx0" brushRef="#br0" timeOffset="102807.1337">25433 11741 0,'0'-33'0,"0"0"31,33 33-16,0 0 1,0 0-16,33 0 0,-32 0 16,32 0-16,0-33 0,33 0 15</inkml:trace>
  <inkml:trace contextRef="#ctx0" brushRef="#br0" timeOffset="102917.1216">26425 11212 0,'-33'0'32</inkml:trace>
  <inkml:trace contextRef="#ctx0" brushRef="#br0" timeOffset="103011.1131">26392 11212 0,'0'33'0,"-33"0"15,0 0-15,33 0 0,0 0 16,0 0-16,0 33 0,0-33 16,0 34-16,0-34 15,0 33-15,33-33 0,-33 0 16,33 0-16,0-33 0</inkml:trace>
  <inkml:trace contextRef="#ctx0" brushRef="#br0" timeOffset="103275.0868">26657 11344 0,'0'0'0,"33"0"0,-33 33 0,33 0 16,0 0-16,-33 0 15,0 0-15,0 0 16,0 1-16,33-34 31,-33-34-31,0 1 16,33 0-16,-33 0 15,33 0-15,-33 0 0,0-33 16</inkml:trace>
  <inkml:trace contextRef="#ctx0" brushRef="#br0" timeOffset="103415.0724">26888 11278 0,'0'0'0,"0"-33"16,0 0-16,0 66 31,0 0-31,0 0 16,0 0-16,0 0 15,33 0-15,-33 0 0,33 0 16,-33 0-16,34 0 0,-1 1 15,0-1-15,0-33 16,0 0-16,0 0 0,0 0 0</inkml:trace>
  <inkml:trace contextRef="#ctx0" brushRef="#br0" timeOffset="103603.0547">27219 10947 0,'0'0'0,"0"-33"0,0 0 16,0 0-16,0 0 15,0 66 1,0 0-16,33 0 16,-33 0-16,33 33 15,0-33-15,-33 34 0,0-34 16,0 66-16,0-33 16,-33 0-16,0 33 0,-33-33 15</inkml:trace>
  <inkml:trace contextRef="#ctx0" brushRef="#br0" timeOffset="104201.1237">23217 12601 0,'0'-33'0,"0"0"15,0 0 1,33 33 15,-33 33-31,33 0 0,-33 0 0,0 33 16,0 0-16,0 0 15,-33 33-15,33-32 0,0-1 16,-33 0-16,33 0 0,-33-33 16,33 0-16,0 0 0,0 0 15,0-66 1,33 0-1,-33 0-15,33-33 0,0 0 16,-33 0-16,33 33 0,-33-34 16,33 1-16,-33 33 0,34 0 15,-34 0-15,0 66 47,0 0-47,0 0 0,0 0 16,0 0-16,0 1 0,0 32 15,0-33-15,33 0 0,-33 33 16,33-33-16,-33 0 16,33 0-16,0 0 0,0 0 15,0-33-15,33 0 0,-33 0 16</inkml:trace>
  <inkml:trace contextRef="#ctx0" brushRef="#br0" timeOffset="104401.103">23912 12932 0,'0'33'0,"0"0"15,-33-33-15,33 33 16,33-33 0,0 0-16,0 0 15,0-33-15,33 33 0,0 0 16,0 0-16,1-33 0,-1 33 15,0-33-15,0 33 0</inkml:trace>
  <inkml:trace contextRef="#ctx0" brushRef="#br0" timeOffset="104768.0674">24739 12766 0,'0'0'0</inkml:trace>
  <inkml:trace contextRef="#ctx0" brushRef="#br0" timeOffset="104984.0451">24739 12766 0,'0'33'0,"0"0"16,-34-33-16,34 33 0,0 0 15,0 34-15,0-34 0,34 0 16,-34 0-16,33 0 16,0 0-16,0-33 0,0 33 15,0-33-15,0 0 0,0 0 16,0 0-16,0 0 0,0-33 15,-33 0 1,0 0-16,0 0 0,0 0 16,-33-33-16,0 32 15,0 34-15,33-33 0,-33 0 16,0 0-16,0 33 0</inkml:trace>
  <inkml:trace contextRef="#ctx0" brushRef="#br0" timeOffset="105846.0651">24342 12733 0,'-33'0'15,"33"-33"-15,0 0 16,0 0 15,-33 33-15,66 33 15,-33 0-15,33 0-16,0 0 15,0 33-15,0-33 16,0 0-16,0 34 0,33-34 15,-33 33-15,0-33 0,0 0 16,0 33-16,1-33 0,-1 0 16,-33 0-16,0 0 0,0 0 15,-33 1-15,-1-1 0,1 0 16,0 0-16,0-33 16,0 33-16,0-33 0</inkml:trace>
  <inkml:trace contextRef="#ctx0" brushRef="#br0" timeOffset="107218.9798">29170 11179 0,'0'-33'0,"-33"0"16,0 33-16,0 0 15,0 0-15,0 0 0,0 33 16,33 0 0,-33 0-16,33 0 0,-33 0 15,33 0-15,0 0 0,33 33 16,-33-33-16,33 0 15,0-33-15,-33 33 0,33-33 16,0 0-16,0 0 0,0 0 16,0 0-16,0-33 15,0 0-15,1-33 0,-1 33 16,-33-33-16,0 0 0,0 0 16,0-34-16,-33 34 15,33-33-15,-34 33 0,34 33 16,-33-33-16,33 33 15,0-1-15,0 68 16,0-1-16,0 0 16,0 0-16,0 33 15,0 0-15,0 0 16,33 0-16,1 1 0,-34-1 16,33 0-16,0-33 0,0 33 15,0-33-15,0 0 0,0 0 16,0-33-16,0 33 15,0-33-15,0 0 0,-33-33 16,33 0-16,0 0 0,0 0 16,1 0-16,-34-33 0,33 33 15,-33 0-15,0 0 16,0 0 0,0 66-1,0 0 1,0 0-16,0 33 15,33-33-15,-33 0 16,0 0-16,33 33 0,-33-33 16,33-33-16,-33 33 0,33 0 15,0-33-15,0-33 16,-33 0 0,33 33-16,-33-66 15,0 33-15,0 0 0,-33-33 0,33 33 16,-33 0-16,0 0 15,33 0-15,-33 0 0,0-1 16,0 34 0,33-33-16,-33 33 15,33 33-15,0 1 16,33-34-16,-33 33 0,33-33 16,0 33-16,0-33 15,33 0-15,0 0 0,0 0 16,1 0-16,-1 0 0,0 0 15,0 0-15,-33-33 16,33 33-16,-33-33 0,0 33 16,0-34-16,-33 1 15,-33 33 1,0 0 0,0 33-16,0 1 15,0-1-15,33 0 16,0 0-16,0 0 15,0 0-15,0 0 16,33 0-16,0-33 16,0 0-16,0 0 15,0-33-15,0 0 0,-33 0 16,34 33-16,-1-33 16,0 0-16,0 33 15,-33-33-15,33 33 0,0 0 16,0 0-16,0 0 0,0 0 15,0 0-15,0 0 16,0 33-16,0-33 0,0 33 16,1 0-16,-1 0 15,-33 0-15,0 0 0,-33 0 16,-1 0-16,-32 0 16,0-33-16</inkml:trace>
  <inkml:trace contextRef="#ctx0" brushRef="#br0" timeOffset="107696.9332">27880 13229 0,'0'0'0,"-99"99"0,33-32 16,0-1-16,33-33 0,0-33 15,0 33-15,33-66 16,0 0 0,0 0-16,33 0 15,-33-1-15,33 1 0,0 0 16,0 33-16,0 0 0,0 0 16,0 33-16,0 0 15,0 1-15,0-1 16,-33 33-16,34-33 0,-34 0 15,0 0-15,0 33 0,0-33 16,0 0-16,0-66 47,0 0-47,33 0 0,-33 0 16,0 0-16,33 0 0,-33 0 15,33 33 1,0 0-16,0 33 15,-33 0-15,33-33 0,-33 33 16,33 0-16,-33 0 0,33 0 16,-33 0-16,33 0 0,0 0 15,0-33-15</inkml:trace>
  <inkml:trace contextRef="#ctx0" brushRef="#br0" timeOffset="108146.1016">28608 13395 0,'0'0'0,"33"-34"0,-66 34 32,33 34-32,-33-1 15,33 0-15,-33 0 0,33 0 16,0 0-16,0 33 16,0-33-16,0 0 0,0 0 15,0 0-15,33-33 16,0 0-16,-33-33 15,33 0-15,-33 0 0,33 0 16,-33-33-16,0 0 16,0 0-16,0-1 0,0-32 15,-33 33-15,33 0 16,0 0-16,0 0 0,0 0 16,0-1-16,0 34 0,0 0 15,0 0-15,0 0 0,33 33 16,0 0-1,0 33-15,0 0 16,1 0-16,-1 33 16,-33 1-16,33-1 0,0 0 15,-33 0-15,33 33 0,-33-33 16,0 1-16,33-1 16,-33 0-16,0 0 0,33-33 15,-33 33-15,33-66 0,-33 33 16,33-33-16,0 0 0,0-33 15,0 0-15,0 0 0</inkml:trace>
  <inkml:trace contextRef="#ctx0" brushRef="#br0" timeOffset="109026.9871">30163 13461 0,'0'0'0,"0"33"0,0 0 0,33-33 15,-33 33-15,33-33 0,0 0 16,0 0-16,0 0 16,0 0-16,0 0 15,0-33-15,0 33 0,0-33 16,-33 0-16,0 0 0,0 0 15,0-1-15,-33 1 0,0 0 16,0 0-16,0 0 16,0 33-16,0-33 0,0 33 15,0 0-15,0 0 0,33 33 16,-33-33-16,33 66 16,0-33-16,0 34 0,0-34 15,0 33-15,0 0 16,33 0-16,-33 0 0,33-33 15,0 33-15,0-33 0,0 1 16,33-34-16,-33 0 0,0 0 16,33 0-16,-33-34 0,0 1 15,34 0-15,-34-33 16,0 0-16,0 33 0,0-33 16,-33 33-16,33-33 0,-33 33 15,33 33-15,-33-34 0,33 34 16,-33 34-1,-33 32 1,33-33-16,0 33 16,-33 0-16,33-33 0,-33 33 15,33-33-15,-33 33 0,33-32 16,-33-1-16,33 0 0,0 0 16,0-66-1,0 0-15,0 0 16,0-1-16,0-32 15,0 33-15,0 0 0,0 0 16,0 0-16,0 0 16,33 33-1,0 33-15,-33 0 16,33 0-16,0-33 0,-33 33 16,33 0-16,-33 0 0,33 0 15,0 1-15,0-1 16,0-33-16,0 0 15,1 0-15,-34-33 16</inkml:trace>
  <inkml:trace contextRef="#ctx0" brushRef="#br0" timeOffset="109138.9757">31155 13461 0,'0'33'16</inkml:trace>
  <inkml:trace contextRef="#ctx0" brushRef="#br0" timeOffset="109213.9688">31155 13527 0,'0'33'16,"0"-66"-16,0 99 0,0-33 16,33 0-16,-33 0 0,33 0 15,-33 0-15,33 0 0,0 0 16</inkml:trace>
  <inkml:trace contextRef="#ctx0" brushRef="#br0" timeOffset="109383.9517">31353 13262 0,'0'0'0,"0"-33"15,-33 0 1,0 0 0,66 33-1,0 0 1,0 33-16</inkml:trace>
  <inkml:trace contextRef="#ctx0" brushRef="#br0" timeOffset="109890.9011">31552 13196 0,'-34'0'16,"1"0"-16,0 33 0,0-33 15,0 33 1,33 0-16,0 0 15,0 0-15,0 1 0,33-1 16,0 0-16,0 0 16,34 0-16,-34 0 0,0 0 15,33 0-15,-33 0 0,0 0 16,0 0-16,0 0 16,-33 0-1,-33-33-15,0 0 0,0 0 16,0 0-16,0 0 0,0 0 15,33-33-15,-33 0 16,0-33-16,33 0 0,0 0 16,0 0-16,0 0 0,0-1 15,33-32-15,0 33 0,-33 0 16,33 0-16,0 0 0,0 33 16,-33-1-16,33 1 15,0 33 1,0 0-1,-33 33-15,33 1 0,0-1 16,-33 33-16,33-33 0,0 33 16,1 0-16,-34 0 0,33 0 15,-33 1-15,33-1 16,-33 0-16,33 33 0,-33-33 16,33-33-16,0 33 0,0 1 15,0-34-15,0-33 0,0 0 16,0 0-16,0-33 0,0-1 15</inkml:trace>
  <inkml:trace contextRef="#ctx0" brushRef="#br0" timeOffset="110054.8847">32015 13262 0,'0'0'0,"-33"0"15,-1 33-15,68-33 31,-1 0-31,0 0 16,0 0-16,33 0 0,0 0 16,0 0-16,-33 0 0</inkml:trace>
  <inkml:trace contextRef="#ctx0" brushRef="#br0" timeOffset="110298.8607">30460 14354 0,'0'0'0,"-165"165"0,33-33 15,32-32-15,34-1 0,33-33 16,33 0-16,66 0 0,33 0 16,34-33-16,32-33 15,34 0-15,-1 0 0,33 0 16,1 0-16,-34 0 15,1 0-15,-34 0 0,1 0 16,-34 0-16,-33 0 0,0 33 16,-66-33-16</inkml:trace>
  <inkml:trace contextRef="#ctx0" brushRef="#br0" timeOffset="110433.8476">31915 16107 0,'0'0'0,"-33"66"0,0 0 0,0-33 16,0 0-16,0 0 0,0-33 16</inkml:trace>
  <inkml:trace contextRef="#ctx0" brushRef="#br0" timeOffset="121278.4051">3737 17330 0,'-33'0'47,"33"33"-47,33-33 16,0 0-1,0 0-15,0 0 16,1 0-16,-1-33 15,0 0-15,-33 0 16,33 0-16,-33 0 0,33-33 16,-33 33-16,0 0 0,0-34 15,0 34-15,-33-33 0,33 33 16,-33 0-16,0 0 16,0 0-16,-1 0 15,1 33-15,0 0 16,0 0-16,0 33 0,33 0 15,-33 0-15,33 0 0,0 33 16,0 0-16,0 1 16,0 32-16,0 0 0,0-33 15,0 33-15,33 1 0,0-1 16,-33 0-16,33-33 0,-33 0 16,33 1-16,-33-1 0,0 0 15,0-33-15,0 0 0,0 0 16,33 0-16,-33 0 15,-33-33 1</inkml:trace>
  <inkml:trace contextRef="#ctx0" brushRef="#br0" timeOffset="121854.3541">529 17760 0,'0'0'0,"-33"0"16,66 0 15,0 0-31,0 0 16,33 0-1,-32 0-15,32 0 0,0 0 16,0 0-16,0-33 0,0 33 16,0-33-16,1 33 0,-1-33 15,0 33-15,0-33 0,-33 33 16,0 0-16,0 0 16,0 0-16</inkml:trace>
  <inkml:trace contextRef="#ctx0" brushRef="#br0" timeOffset="122354.3614">1025 17297 0</inkml:trace>
  <inkml:trace contextRef="#ctx0" brushRef="#br0" timeOffset="122534.3432">1025 17297 0</inkml:trace>
  <inkml:trace contextRef="#ctx0" brushRef="#br0" timeOffset="123183.3865">364 17231 0,'-33'0'0,"66"33"31,0-33-16,0 0-15,0 0 16,33 0-16,0 0 0,0 0 16,1 0-16,-1 0 0,0 0 15,0-33-15,0 33 0,0 0 16,0 0-16,1 0 16,-1 0-16,0 0 0,0 0 15,-33 0-15,0 0 0,0 0 16,-33-33-16,33 33 15</inkml:trace>
  <inkml:trace contextRef="#ctx0" brushRef="#br0" timeOffset="123610.4229">1257 16900 0,'0'-33'15,"33"66"16,0 0-15,0 0-16,33-33 16,-33 33-16,33 1 15,-33-1-15,34 0 0,-1 0 16,-33-33-16,33 33 16,-33 0-16,33 0 0,-33 0 15,0-33-15,0 33 0,0 0 16,-33 0-16,0 0 15,0 0 1,0 0-16,0 1 0,-33-34 16,33 33-16,0 0 15,-33 0-15,0 0 0,33 0 16,-33-33 0,33 33-16,33-33 15</inkml:trace>
  <inkml:trace contextRef="#ctx0" brushRef="#br0" timeOffset="124065.3419">4299 16867 0,'0'0'0,"0"-33"31,0 66 16,0 0-47,0 0 0,0 0 16,0 0-16,0 34 15,0-1-15,0-33 0,34 33 16,-34 0-16,33-33 0,-33 0 15,33 0-15,-33 0 0,33-33 16,0 33-16,-33 1 16,33-34-16,0 0 0,0 0 15,-33 33-15</inkml:trace>
  <inkml:trace contextRef="#ctx0" brushRef="#br0" timeOffset="124523.3298">4630 17297 0,'0'0'0,"-33"-33"16,33 0-16,0 0 0,0 0 16,-33 33-16,33-33 0,0 0 15,33 0 1,0 33-16,0 0 0,0 0 16,0 0-1,34 33-15,-34-33 0,0 33 16,-33 0-16,33 33 15,0-33-15,-33 0 0,0 0 16,0 0-16,0 0 16,0-66 15,0-33-31,0 33 16,0-33-16,0 33 15,0-33-15,0 0 0,33 32 16,-33 1-16,0 0 15,0 0-15,0 66 32,33 0-17,-33 0-15,0 1 0,0 32 16,0-33-16,0 33 0,33-33 16,-33 33-16,33-33 15,-33 0-15,33 0 0,0-33 16,-33 33-16,33-33 0,0 0 15,1-33-15</inkml:trace>
  <inkml:trace contextRef="#ctx0" brushRef="#br0" timeOffset="124726.3246">5259 16933 0,'0'0'0,"0"-33"0,-33 0 15,33 66 16,33-33-31,-33 33 16,33 0-16,0 0 16,-33 1-16,33-1 0,0 33 15,-33-33-15,33 0 0,-33 33 16,0-33-16,0 33 0,-33-33 16,0 0-16,0 0 0</inkml:trace>
  <inkml:trace contextRef="#ctx0" brushRef="#br0" timeOffset="125198.2655">3407 17496 0,'-34'0'15,"68"33"48,-1 0-48,0-33-15,0 0 16,0 0 0,0 0-16,33 0 0,-33 0 15,0 0-15,33 0 0,0 0 16,-32 0-16,32 0 15,-33-33-15,33 33 0,-33 0 16,0 0-16,0 0 16,-66 0 15</inkml:trace>
  <inkml:trace contextRef="#ctx0" brushRef="#br0" timeOffset="125690.2642">7045 16966 0,'-34'0'0,"34"33"31,0 1-15,34-1-16,-34 33 0,0-33 15,33 0-15,-33 33 0,33-33 16,-33 33-16,0-33 15,33 0-15,-33 0 0,0 1 16,33-34-16,-33 33 16,0-66-16,0-1 15,0 1-15</inkml:trace>
  <inkml:trace contextRef="#ctx0" brushRef="#br0" timeOffset="125842.2946">7011 16702 0,'0'0'0,"0"-33"16,34 66 31,-1-33-47,0 33 0,0 0 16</inkml:trace>
  <inkml:trace contextRef="#ctx0" brushRef="#br0" timeOffset="126157.2837">7607 16933 0,'0'0'0,"-33"0"15,0 0 1,0 33 0,-1-33-16,1 33 0,0-33 15,0 34-15,33-1 0,0 0 16,0 0-16,33 0 15,0 0-15,0-33 16,34 33-16,-34 0 16,0-33-16,33 33 0,-33-33 15,0 33-15,0-33 16,-33 33-16,0 0 16,-33-33-16,33 33 15,-33-33-15,-33 33 0,33-33 16,0 0-16,0 0 15,0 0-15,-1 0 0</inkml:trace>
  <inkml:trace contextRef="#ctx0" brushRef="#br0" timeOffset="127785.5987">10186 17132 0,'34'-33'16,"-34"0"-1,0 0 1,0-1-16,0 1 16,0 0-16,-34 0 15,1 0 1,0 33-16,0 0 15,0 0-15,0 0 0,0 33 16,0-33-16,0 33 0,0 0 16,33 34-16,-33-34 0,33 0 15,0 33-15,0 0 16,0-33-16,33 0 0,0 33 16,0-66-16,0 33 0,0-33 15,33 0-15,0 0 0,1 0 16,-1-66-16,0 33 0,0-33 15,-33 0-15,0 0 16,0 0-16,0-1 0,-33 1 16,0-33-16,0 33 15,-33 0-15,0 0 0,33-1 16,-33 34-16,0 0 0,0 33 16,33-33-16,-33 33 0,33 33 31,0 0-31,0 0 0,0 34 15,0-1-15,33-33 0,0 33 16,0 0-16,0 33 0,0-33 16,0 34-16,0-34 0,33 0 15,-32 0-15,-1-33 16,-33 0-16,33 0 0,0 0 16,0-33-1,0-33 1,-33 0-16,0 0 0,0 0 15,0-33-15,33 33 0,-33 0 16,0 0-16,0 0 0,0 0 16,33 66 15,-33 0-31,33 0 16,0 0-16,-33 0 15,33 0-15,-33 0 16,33 0-16,-33 0 0,33-33 15,-33 33-15,33-33 0</inkml:trace>
  <inkml:trace contextRef="#ctx0" brushRef="#br0" timeOffset="128251.5965">11443 16834 0,'-33'0'16,"0"0"0,0 0-16,0 0 0,0 0 15,0 33-15,0 0 16,0 0-16,33 0 0,-33 0 16,33 1-16,0-1 15,33-33-15,0 33 0,-33 0 16,66 0-16,-33-33 0,0 33 15,33-33-15,-33 33 0,0-33 16,0 33-16,0-33 0,1 33 16,-34 0-1,-34-33 1,34 33-16,-33-33 0,0 0 16,0 33-16,0-33 0,0 33 15,0-33-15,0 0 16</inkml:trace>
  <inkml:trace contextRef="#ctx0" brushRef="#br0" timeOffset="128627.5684">11013 16834 0,'0'-33'16,"-33"33"-16,33-33 15,-33 33 1,66 0 15,0 0-15</inkml:trace>
  <inkml:trace contextRef="#ctx0" brushRef="#br0" timeOffset="129930.4414">12435 16999 0,'0'-33'15,"0"0"-15,0 0 16,-33 33 15,0 0-15,0 0-16,33 33 0,-33 0 15,0 0-15,33 1 0,-33 32 16,33-33-16,0 0 16,0 33-16,0-33 0,0 0 15,0 0-15,33 0 16,0 0-16,0-33 0,0 0 16,33 0-16,-33 0 0,34 0 15,-1-33-15,-33 0 0,33 0 16,-33 0-16,0 0 0,0-33 15,-33 33-15,0 0 0,0 0 16,0 0-16,-33 33 16,33-34-16,-33 34 0,0 0 15,0 0-15,0 0 0,0 0 16,0 0 0,33 34-16,0-1 0,0 0 15,0 0-15,0 0 0,0 33 16,33-33-16,-33 0 0,33 0 15,0 0-15,0-33 16,0 0-16,0 33 0,0-33 16,0 0-16,0-33 0,0 33 15,-33-33-15,34 0 0,-34 0 16,33-33-16,-33 33 0,0 0 16,0 0-16,0 0 0,0 0 15,33 33-15,-33-34 16,33 34-1,0 0 1,0 34-16,0-1 16,0-33-16,-33 33 0,33-33 15,-33 33-15,0 0 0,33-33 16,-33 33-16,33-33 0,0 0 31,-33-33-31,0 0 16,33 33-16,-33-33 0,0 0 15,0 0-15,33-1 0,-33 1 16,34 33 0,-1 0-1,0 33 1,0 1 0,0-1-16,0 0 15,0 0-15,0 0 16,0 0-16,0-33 0,0 33 15,33-33-15,-33 0 0,34 0 16,-34-33-16,0 33 0,33-33 16,-33 0-16,0-33 0,-33 33 15,0-34-15,0 1 16,0 0-16,0 0 0,-33 0 16,0 0-16,0 0 15,0-1-15,0 1 0,0 33 16,0 0-16,33 0 0,-34 33 15,34 33 1,0 0-16,0 0 0,0 33 16,0 1-16,0-1 15,34 0-15,-34 0 0,33 0 16,0 0-16,-33 0 0,33 1 16,0-34-16,33 33 0,-33-33 15,0 0-15,0 0 16,0-33-16,0 0 0,0 0 15,1-33-15,-1 0 0,0 0 16,-33 0-16,33 0 0,-33 0 16,33-1-16,-33 1 15,33 33 1,0 0 0,-33 33-16,0 1 15,33-34-15,-33 33 0,33 0 16,0 0-16,0 0 15,-33-66 32</inkml:trace>
  <inkml:trace contextRef="#ctx0" brushRef="#br0" timeOffset="130262.3813">13064 16404 0,'0'0'0,"33"0"16,0 0-16,33 0 0,0 0 15,0 0-15,34 0 16,-1 0-16,0 0 0,-33 33 15</inkml:trace>
  <inkml:trace contextRef="#ctx0" brushRef="#br0" timeOffset="130683.3469">14155 16702 0,'-33'0'0,"66"0"78,0 0-63</inkml:trace>
  <inkml:trace contextRef="#ctx0" brushRef="#br0" timeOffset="131273.3018">14883 16933 0,'-33'0'15,"33"-33"1,0 0 0,0 0-16,0 0 15,33 33-15,0 0 16,0 0-16,0 0 0,0 0 15,0 33-15,0 0 16,0 0-16,0 0 0,-33 0 16,33 0-16,-33 34 0,0-34 15,0 0-15,0 0 0,0 0 16,0 0-16,34-33 16,-34-33-1,0 0-15,33 0 16,-33-33-16,0 33 15,33-34-15,-33 34 0,33 0 16,-33 0-16,0 0 0,0 0 16,33 33-16,0 0 15,-33 33-15,33 0 16,-33 0 0,33 0-16,-33 0 0,33 0 15,-33 1-15,33-1 0,-33 0 16,0 0-16,33 0 15,0-33-15</inkml:trace>
  <inkml:trace contextRef="#ctx0" brushRef="#br0" timeOffset="132352.2177">15776 16801 0,'0'33'15,"0"0"1,0 0-16,0 0 16,33 0-16,-33 0 15,33-33-15,-33 34 0,33-1 16,0-33-16,0 0 16,0 0-1,0-33-15,-33-1 0,33 1 16,-33 0-16,33 0 15,-33 0-15,0 0 16,34 33 0,-34 33-1,33 0 1,0 0-16,0 0 16,0 0-1,0 1-15,0-1 16,0-33-16,0 0 0,0 0 15,0 0-15,33-33 0,-33-1 16,1 1-16,-34 0 16,33 0-16,-33-33 0,0 33 15,0 0-15,0 0 16,-33 33 0,-1 33-1,1 0-15,33 0 16,0 0-16,0 0 15,0 0-15,0 0 0,0 0 16,0 1-16,0-1 16,33-33-1,-33-33 1,0-1-16,34 1 16,-34 0-16,0 0 0,0 0 15,33-33-15,-33 33 16,0 0-16,33 33 0,-33-33 15,33 0-15,0 33 16,0 0 0,0 33-16,0-33 0,-33 33 15,33 0-15,-33 0 0,33-33 16,-33 33-16,33 0 16,0 0-16,0 0 15,0-33-15,1 0 0,-1 0 16,0 0-16,0-33 15,-33 0-15,33 0 16,-33 0-16,33 0 0,-33 0 16,0 0-1,33 33-15,0 0 16,-33 33 15,33-33-31,-33 33 0,0 0 16,33-33-16,-33 33 0,33 0 15,0-33 1,0 0 0,0 0-16,1-33 15,-34 0-15,0 0 16,33 0-16,-33 0 0,33 33 16,0-33-16,0 0 15,0 33-15,0 0 16,0 0-16,0 0 15,0 0-15,0 33 16,0-33-16,0 33 0,-33 0 16,34-33-16,-1 33 0,-33 0 15,0 0 1,0 0-16,-33-33 16,-1 0-16,-32 0 0</inkml:trace>
  <inkml:trace contextRef="#ctx0" brushRef="#br0" timeOffset="133094.1597">20141 16735 0,'0'0'0,"-33"-33"16,0 0-16,0 33 15,33-33-15,-33 33 16,0 0-16,0 0 15,33 33-15,-33 0 0,0 0 16,33 0-16,0 0 16,0 0-1,33-33 1,0 0 0,0-33-1,0 0-15,0 33 31,0 0-15,0 33 0,0 0-1,0-33-15,-33 33 0,34-33 16,-34 33-16,33-33 0,0 0 16,0 0-16,0 0 15,0-33 1,0 0-16,0 0 15,-33 0-15,33-33 0,0 33 16,-33-33-16,0-1 0,0 34 16,0-33-16,0 0 0,-33 0 15,33 33-15,-33 0 0,33 0 16,-33 33 0,0 33-1,33 0-15,0 0 0,0 33 16,0-33-16,33 33 0,-33-33 15,33 34-15,0-1 0,-33-33 16,33 33-16,0-33 16,-33 33-16,33-33 0,0-33 15,-33 33-15,34-33 0,-1 0 16,0 0 0,-33-33-16</inkml:trace>
  <inkml:trace contextRef="#ctx0" brushRef="#br0" timeOffset="133261.1466">20340 16570 0,'0'0'0,"66"0"15,-33 0 1,33 0-16,0 0 15</inkml:trace>
  <inkml:trace contextRef="#ctx0" brushRef="#br0" timeOffset="133773.1671">22225 16801 0,'0'-33'0,"-33"0"16,33 0 0,0 0-16,33 33 0,0 0 15,0 0 1,0 0-16,0 33 0,0-33 15,-33 33-15,33 0 16,-33 0-16,34 0 0,-34 0 16,0 0-16,0 0 0,0 0 15,-34 0-15,34 1 16,0-68 0,0 1-1,0-33 1,0 33-16,0 0 0,34-33 15,-34 33-15,0-33 0,33 33 16,-33 0-16,33 33 31,-33 33-31,0 0 16,0 0-16,33 0 0,-33 0 16,33-33-16,-33 33 0,0 0 15,33 0-15,-33 0 16,33 0-16,-33 0 0,33 0 15,0-33-15</inkml:trace>
  <inkml:trace contextRef="#ctx0" brushRef="#br0" timeOffset="133942.0935">23019 16834 0,'33'0'31,"-33"-33"-31,33 33 16,0-33-16,0 33 0,0 0 16,0 0-16,0 0 15,0 0-15</inkml:trace>
  <inkml:trace contextRef="#ctx0" brushRef="#br0" timeOffset="134077.0835">22953 17066 0,'0'0'0,"33"33"16</inkml:trace>
  <inkml:trace contextRef="#ctx0" brushRef="#br0" timeOffset="134467.055">23812 16768 0,'0'0'0,"-33"0"15,0 33-15,0 0 16,0 0-16,33 0 0,0 0 16,0 0-16,0 0 0,0 1 15,33-34-15,0 33 16,0 0-16,0 0 0,34-33 16,-34 0-16,0 0 0,33 0 15,-33-33-15,0 33 0,0-33 16,0 0-16,-33-1 0,0 1 15,0-33-15,0 33 16,-33 0-16,0-33 0,0 33 16,0 0-16,-33 0 15,33 33-15,0 0 0,-34 0 16,34 0-16,0 0 0,0 33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8T06:28:24.2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6152 8004 0,'33'33'62,"-33"0"-46,0 0-16,33 0 0,-33 33 16,0-33-16,33 33 0,-33-33 15,0 34-15,33-1 0,-33-33 16,33 33-16,0 0 0,-33-33 15,0 0-15,33 0 0,-33 0 16,0 0 0,-33-66-1</inkml:trace>
  <inkml:trace contextRef="#ctx0" brushRef="#br0" timeOffset="595.9557">5887 7640 0,'0'0'15,"-33"33"-15,0 0 0,0 0 0,0 0 16,0 0-16,0 0 0,-1 33 16,34-32-16,-33 32 0,33 0 15,0 0-15,0 0 0,33 33 16,-33-33-16,34 34 0,-1-34 15,0 0-15,0 33 16,33-33-16,-33 0 0,0-32 16,33 32-16,-33-33 0,33 33 15,-33-33-15,34 0 0,-34-33 16,33 33-16,-33-33 0,0 0 16,33 0-16,-33 0 0,0-33 15,0 33-15,34-33 16,-34-33-16,0 0 0,0 33 15,0-34-15,0 1 0,-33 0 16,0 0-16,0-33 0,0 33 16,0-34-16,-33 34 0,33-33 15,-33 33-15,0-33 0,0 33 16,-34-1-16,34 1 0,-33 0 16,33 33-16,-33-33 15,0 33-15,0 33 0,0-33 16,-1 33-16,1 0 0,0 0 15,0 33-15,33 0 0,-33-33 16,33 33-16,0 0 0</inkml:trace>
  <inkml:trace contextRef="#ctx0" brushRef="#br0" timeOffset="1256.9474">9260 7871 0,'0'33'16,"0"1"-16,33-34 15,1 33-15,-1-33 16,0 33-16,0-33 16,0 0-16,0 0 15,0 0-15,0 0 0,0-33 0,0 0 16,-33-1 0,33 34-16,-33-33 0,0 0 15,0 0-15,0-33 0,0 33 16,-33 0-16,33 0 0,-33 0 15,33 0-15,-33 0 0,0 0 16,0 33-16,0 0 0,0 0 16,0 0-16,0 0 0,0 0 15,-1 0-15,34 33 0,-33 33 16,33-33-16,0 0 0,0 33 16,0-33-16,33 33 15,-33 0-15,34 1 0,-1 32 0,0-33 16,0 0-16,0 33 15,0-33-15,0 1 0,-33-34 16,33 33-16,0-33 0,-33 0 16,0 0-16,33-33 0,-66 0 15,0-33 1</inkml:trace>
  <inkml:trace contextRef="#ctx0" brushRef="#br0" timeOffset="1471.9162">9029 8103 0,'33'33'16,"0"-33"-16,0 0 15,0 0-15,33 0 0,-33 0 16,34 0-16,-1 0 0,0 0 15,0 0-15,0 0 0,-33-33 16,33 33-16,1 0 0,-34 0 16</inkml:trace>
  <inkml:trace contextRef="#ctx0" brushRef="#br0" timeOffset="1766.8631">10286 7772 0,'0'33'31,"-33"-33"-31,0 0 16,33 33-16,0 0 0,-34 0 15,34 1-15,0-1 0,0 0 16,0 0-16,0 0 15,0 0-15,34 33 0,-34-33 16,33 0-16,0 0 0,0 0 16,0 0-16,0 0 0,0 1 15,0-1-15,0-33 0,0 33 16,0-33-16,0 0 0,0 0 16</inkml:trace>
  <inkml:trace contextRef="#ctx0" brushRef="#br0" timeOffset="2396.8657">10815 8004 0,'0'-33'0,"-33"33"16,33 33 31,33 0-32,-33 0-15,33 0 0,-33 0 16,33 0-16,-33 0 15,0 33-15,33-33 0,-33 33 0,33-32 16,-33-1-16,33 33 0,-33-33 16,33 0-16,-33 0 15,0-66 17</inkml:trace>
  <inkml:trace contextRef="#ctx0" brushRef="#br0" timeOffset="2700.7903">10848 7772 0,'33'0'16,"0"0"-16,-33 33 15,33-33-15,-33 33 16,33-33-16,0 33 0,0 0 16,0 1-16,0-1 0,34 0 15,-34 0-15,0 33 0,0-33 16,0 0-16,0 33 0,-33-33 16,33 33-16,-33-33 0,0 34 15,0-34-15,0 0 0,0 0 16,0 0-16,-33 0 0,33 0 15,-33-33-15</inkml:trace>
  <inkml:trace contextRef="#ctx0" brushRef="#br0" timeOffset="3008.8274">11972 8070 0,'33'0'16,"1"0"-1,-1 0 1,0 0-16,0 0 0,33 0 15,-33 0-15,0 0 16,0-33-16,0 33 0,0-33 16,0 33-16,0 0 0,0-33 15</inkml:trace>
  <inkml:trace contextRef="#ctx0" brushRef="#br0" timeOffset="3243.7629">12072 8301 0,'0'33'0,"33"-33"15,0 0 1,0 0-16,0 0 0,0 0 15,0 0-15,0 0 0,0 0 16,0 0-16,0 0 0,0-33 16,0 33-16,-33-33 15</inkml:trace>
  <inkml:trace contextRef="#ctx0" brushRef="#br0" timeOffset="6315.5432">14221 7904 0,'-33'0'16,"0"0"0,0 0-16,0 0 15,0 0 1,0 0-16,0 0 0,33 34 16,-33-34-16,0 33 15,0 0-15,0 0 0,33 0 16,-34 0-16,34 33 0,0-33 0,0 0 15,0 0-15,0 33 16,0-33-16,34 1 0,-1-1 16,0 0-16,0-33 0,0 33 15,0 0-15,0-33 0,0 0 16,0 0-16,33 0 0,-33 0 16,0 0-16,1 0 0,-1-33 15,0 33-15,0-33 16,0 33-16</inkml:trace>
  <inkml:trace contextRef="#ctx0" brushRef="#br0" timeOffset="6763.4121">16702 8334 0,'33'0'15,"0"0"-15,33 0 16,-33 0-16,33 0 0,0 0 16,1 0-16,-1 0 0,33 0 15,-33-33-15,33 33 16,-33-33-16,34 33 0,-34 0 15,33-33-15,0 33 0,-33-33 16,1 33-16,-1-33 16,0 33-16,-33 0 0,33 0 15,-33 0-15,0-33 16</inkml:trace>
  <inkml:trace contextRef="#ctx0" brushRef="#br0" timeOffset="7083.4571">17727 7838 0,'33'0'31,"0"33"-31,0-33 0,0 33 15,0 1-15,1-34 0,32 33 16,-33 0-16,33 0 0,-33-33 16,33 33-16,0 0 0,-33 0 15,0 0-15,0 0 16,1 0-16,-1-33 0,0 33 16,-33 0-16,0 0 15,0 0-15,0 1 0,-33-34 16,33 33-16,-33 0 0,-1 0 15,1-33-15,33 33 0,-33-33 16</inkml:trace>
  <inkml:trace contextRef="#ctx0" brushRef="#br0" timeOffset="7543.4147">19612 7739 0,'0'33'31,"0"0"-15,0 0-16,33 0 15,-33 0-15,33-33 0,-33 34 16,33-1-16,-33 33 0,34-33 16,-34 0-16,33 0 15,-33 0-15,33 0 16,-33 0-16,0-66 31</inkml:trace>
  <inkml:trace contextRef="#ctx0" brushRef="#br0" timeOffset="7713.4929">19645 7474 0,'0'0'0,"-33"-33"16,0 33-1,33-33 1,33 33 15,0 0-31</inkml:trace>
  <inkml:trace contextRef="#ctx0" brushRef="#br0" timeOffset="7948.5133">19976 7673 0,'0'0'0,"33"33"0,-33 33 0,33-33 15,-33 0-15,33 33 0,0-32 16,-33 32-16,33-33 16,0 0-16,-33 33 0,34-33 15,-34 0-15,0 0 0,0 0 16,0 0-16,-34 0 15</inkml:trace>
  <inkml:trace contextRef="#ctx0" brushRef="#br0" timeOffset="8263.4557">18951 7772 0,'0'0'0,"0"33"0,0 0 0,0 0 16,0 0-16,0 34 15,33-34-15,-33 33 0,0 0 16,0-33-16,33 33 0,0 0 16,-33-33-16,33 0 0,33 1 15,-33-1-15,33 0 0,1-33 16,-1 0-16,0 0 0</inkml:trace>
  <inkml:trace contextRef="#ctx0" brushRef="#br0" timeOffset="9335.4557">5986 10484 0,'0'-33'16,"0"0"15,0 0-31,33 33 16,-33-33-16,33 33 0,0 0 15,0 0-15,1 0 0,-1 0 16,0 0-16,0 33 0,0 0 15,-33 33-15,33-33 16,-33 33-16,0 0 0,0 1 16,0-34-16,0 33 0,0 0 15,-33 0-15,33-33 0,-33 0 16,0 0-16,0-33 16,0 0-1,-1 0-15,34-33 16,0 0-16,0 0 0,0 0 15,0 0-15,0 0 16,0 0-16,0 0 0,34 33 16,-34-33-16,33 33 0,0 0 15,0 0-15,0 33 0,0-33 16,-33 33-16,33 0 0,0 0 16,-33 0-16,33-33 0,0 33 15,-33 0-15,33 0 0,-33 0 16</inkml:trace>
  <inkml:trace contextRef="#ctx0" brushRef="#br0" timeOffset="9816.448">5391 10683 0,'0'0'0,"0"99"0,0 0 15,0-33-15,33 33 0,0 1 16,0-34-16,33 0 0,0 0 16,1 0-16,-1-33 0,33 33 15,-33-66-15,33 33 0,-33-33 16,34 0-16,-1 0 0,-33-33 16,33 0-16,-33 0 15,1-33-15,-1 33 0,0 0 16,0-33-16,-33 0 15,33-34-15,-33 34 0,-33-33 16,33 0-16,-33 0 0,-33-1 16,0 1-16,0 0 0,-33 33 15,33 0-15,-66 0 0,33-1 16,-1 34-16,1 33 0,0-33 16,-33 33-16,33 0 15,0 0-15,-1 0 0,1 33 16,33-33-16,0 33 0,0-33 15</inkml:trace>
  <inkml:trace contextRef="#ctx0" brushRef="#br0" timeOffset="21812.4969">8467 10286 0,'-33'-33'0,"33"0"32,0 66 30,0 0-46,0 33-16,0-33 15,33 33-15,-33 0 0,0 0 16,33 0-16,-33 1 16,0-1-16,0 0 0,0 0 15,33 0-15,-33-33 16,0 0-16,0 0 0,0 1 16,33-1-16,-33 0 15,33-33 1,0 0-1,-33-33-15,33 0 0,-33-1 16,33 1-16,-33 0 0,33 33 16,-33-33-16,0 0 0,33 33 15,-33-33-15,0 0 16,33 33 15,-33 33-15,33 0-1,-33 0-15,34 0 16,-34 0-16,33-33 16,-33 33-16,33-33 15,0 34 1,-33-68 15,-33 1-15</inkml:trace>
  <inkml:trace contextRef="#ctx0" brushRef="#br0" timeOffset="21983.442">8731 10484 0,'0'0'0,"-33"0"31</inkml:trace>
  <inkml:trace contextRef="#ctx0" brushRef="#br0" timeOffset="22604.4501">8963 10649 0,'33'0'16,"-33"34"-16,0-1 16,0 0-16,33 0 15,-33 0-15,0 0 16,33 0-16,-33 0 15,0 0-15,33 0 0,-33 0 16,33-33-16,-33 33 16,33-66 15,-33 0-31,0 0 16,0 0-16,33 0 0,-33 0 15,0 0-15,0 0 0,0 0 16,0 0-16,33 33 15,0 0 1,-33 33 0,33-33-16,-33 33 15,34 0-15,-34 0 16,0 0-16,33 0 0,-33 0 16,33-33-1,0 0 16,-33-33-31,0 0 0,0 0 16,0 0-16,33 0 16,-33 0-16,33 33 31,0 33-15,0 0-1,0 0 1,0 0-16,0-33 15,0 33-15,-33 0 16,33-33-16</inkml:trace>
  <inkml:trace contextRef="#ctx0" brushRef="#br0" timeOffset="23257.399">8136 12138 0,'0'0'0,"0"-33"16,0 0-1,33 33 17,0 0-32,0 0 15,0 0 1,0 33-16,-33 0 15,0 0-15,0 0 16,0 0-16,0 0 0,0 0 16,0 0-16,33-66 47,-33 0-32,0 0-15,33 0 0,-33 0 16,0 0-16,34 0 0,-34 0 15,0 0-15,0-1 0,0 1 16,0 0-16,0 0 31,33 33-15,-33 33 0,0 0-16,0 0 15,0 1-15,33-1 16,-33 0-16,33-33 15,-33 33-15,33 0 0,0-33 16,-33 33-16,33-33 0,0 33 16,0-33-16,0 0 15,0-33-15,0 0 16</inkml:trace>
  <inkml:trace contextRef="#ctx0" brushRef="#br0" timeOffset="23516.4389">8830 11873 0,'-33'33'15,"33"0"1,33-33 15,1 0-15,-1 0-16,0 0 15,0 0-15,0 0 0,0 0 16,0 0-16,0 0 16,0-33-16,0 33 0,0 0 15,0 0-15</inkml:trace>
  <inkml:trace contextRef="#ctx0" brushRef="#br0" timeOffset="23847.3529">9029 11708 0,'-33'0'16,"0"0"0,66 0 15,0 33-16,0-33-15,-33 33 0,33-33 16,0 33-16,0-33 0,0 0 16,-33 33-16,33-33 0,0 33 15,0-33-15,1 33 0,-34 0 16,33-33-16,-33 33 0,33-33 16,-33 33-16,0 1 15,0-1-15,0 0 16,-33-33-16,33 33 0,-33-33 15,33 33-15,0 0 0,-34-33 16,34 33-16</inkml:trace>
  <inkml:trace contextRef="#ctx0" brushRef="#br0" timeOffset="24195.3261">9757 11741 0,'0'33'47,"0"0"-47,0 0 15,0 0 1,0 0-16,0 0 0,0 33 16,0-32-16,33-1 0,-33 0 15,0 0-15,0 0 0,33 0 16,-33 0-16,0 0 16,0 0-1,0-66 1,0 0-1</inkml:trace>
  <inkml:trace contextRef="#ctx0" brushRef="#br0" timeOffset="24528.7358">9988 11542 0,'33'0'47,"0"0"-32,0 0-15,0 0 16,0 0-16,0 0 15,1 0-15,-1 0 0,0 0 16,0 0-16,0 0 31,-66 0 1</inkml:trace>
  <inkml:trace contextRef="#ctx0" brushRef="#br0" timeOffset="25276.6764">11278 10716 0,'33'0'31,"0"33"-31,0-33 16,0 0-16,0 0 16,0 0-16,33 0 0,-32-33 15,-1 0-15,0 33 0,0-34 16,0 1-16,-33 0 0,33 0 15,-33 0-15,33 0 0,-33 0 16,0 0-16,0 0 0,-33-33 16,0 33-16,33 0 0,-33 0 15,0-1-15,0 34 16,0 0 0,-1 34-16,34-1 15,0 0-15,0 33 16,0 0-16,0 0 0,0 0 15,0 33-15,0-32 0,0 32 16,34-33-16,-1 33 0,-33-33 16,0 1-16,33-1 0,-33-33 15,33 33-15,-33-33 16,0 0-16,-33-33 16</inkml:trace>
  <inkml:trace contextRef="#ctx0" brushRef="#br0" timeOffset="25465.6622">11377 10914 0,'0'33'32,"33"-33"-17,0 0-15,0 0 16,33 0-16,-32 0 0,32 0 15,-33-33-15,33 33 0,0 0 16,-33-33-16</inkml:trace>
  <inkml:trace contextRef="#ctx0" brushRef="#br0" timeOffset="25678.6531">12138 10616 0,'-33'0'31,"0"33"-15,33 1-16,-33-1 16,-1 0-16,34 0 0,0 0 15,0 0-15,0 0 0,0 0 16,0 0-16,34 0 0,-1 0 16,-33 0-16,66-33 15,-33 0-15,0 0 0,0 0 16</inkml:trace>
  <inkml:trace contextRef="#ctx0" brushRef="#br0" timeOffset="26116.6724">12270 10749 0,'0'0'0,"-33"0"0,33-33 16,0 0-16,0-1 16,0 1-1,33 33-15,0 0 16,0 0-16,0 0 15,0 33 1,-33 1-16,33-34 0,-33 33 16,33 33-16,-33-33 0,0 0 15,0 33-15,0-33 16,0 0-16,0 0 16,0-66-1,0 0 1,0-33-16,34 33 0,-34 0 15,0-33-15,0 33 0,0-34 16,0 34-16,0 0 0,0 0 16,33 33 15,-33 33-15,33 0-16,-33 0 15,0 1-15,33-1 0,-33 0 16,33 0-16,0 0 0,-33 0 15,33 0-15,-33 0 16,33 0-16,0 0 16</inkml:trace>
  <inkml:trace contextRef="#ctx0" brushRef="#br0" timeOffset="26329.5954">12634 10418 0,'0'0'0,"0"-33"16,33 33 0,0 33-1,0 0-15,-33 0 16,33 0-16,0 0 0,0-33 16,0 66-16,-33-33 0,33 1 15,1 32-15,-34 0 0,33 0 16,-33-33-16,0 33 0,-33 0 15,33 1-15,-34-34 0</inkml:trace>
  <inkml:trace contextRef="#ctx0" brushRef="#br0" timeOffset="26667.5682">14122 10881 0,'33'0'32,"0"-33"-17,0 33-15,0-33 16,1 33-16,-1-33 0,0 33 16,0-33-16,0 33 0</inkml:trace>
  <inkml:trace contextRef="#ctx0" brushRef="#br0" timeOffset="26815.5573">14188 11079 0,'0'0'0,"0"34"16,0-1-16,33-33 16,0 0-1,1 0 1,-1 0-16,0-33 0,33 33 15</inkml:trace>
  <inkml:trace contextRef="#ctx0" brushRef="#br0" timeOffset="27379.5273">15081 10220 0,'0'0'0,"0"-34"0,0 1 16,-33 33-16,33-33 0,0 0 15,0 66 1,0 0-16,0 0 16,0 1-16,0 32 15,33 0-15,0 0 0,-33 33 16,33 0-16,-33-32 0,33 32 16,1 0-16,-1-33 0,-33 0 15,33 0-15,0-32 0,0-1 16,0 0-1,0-66-15,0 0 16,-33-34-16,33 34 16,-33-33-16,0 33 0,0-33 15,33 33-15,-33 0 0,0 0 16,0 0-16,33 33 16,0 33-1,-33 0-15,33-33 0,0 33 16,-33 0-16,34 0 15,-34 0-15,33 0 0,-33 0 16,33 0-16,-33 0 16,0-66 15,0 0-31</inkml:trace>
  <inkml:trace contextRef="#ctx0" brushRef="#br0" timeOffset="27511.5028">15577 10286 0,'0'0'0,"-33"-33"16,0 33-1</inkml:trace>
  <inkml:trace contextRef="#ctx0" brushRef="#br0" timeOffset="28026.4631">15875 10451 0,'0'0'15,"0"33"-15,33-33 0,-33 33 0,33 0 32,-33 0-17,33-33-15,-33 33 0,0 0 16,33 1-16,0-1 15,-33 0-15,0 0 16,33-33-16,-33 33 0,34-33 16,-1 0-16,0 0 15,0-33-15,-33 0 16,33 0-16,-33 0 0,33-1 16,0 1-16,-33 0 15,33 33-15,0 0 16,-33 33-1,33 0-15,0 1 16,-33-1 0,33 0-16,-33 0 15,33-33-15,-33 33 0,33-33 16,1 0-16,-1-33 16,0 0-1,-33 0-15,0 0 16,33-1-16,-33 1 15,0 0-15,33 33 16,0 33 15,-33 0-15,0 1 0,0-1-16</inkml:trace>
  <inkml:trace contextRef="#ctx0" brushRef="#br0" timeOffset="28557.4226">15214 11873 0,'0'0'0,"-34"33"15,1-33-15,0 33 0,33-66 32,0 0-32,33 0 15,0 0 1,1 33-16,-1 0 16,0 0-1,-33 33-15,0 0 0,0 0 16,0 0-1,0 0-15,0 0 0,0 1 16,33-34 15,-33-34-15,0 1 0,33 0-16,-33-33 0,0 33 15,0 0-15,0 0 16,33 0-16,-33 66 47,0 0-47,33-33 0,-33 33 15,0 0-15,0 0 16,33 0-16,-33 0 16,33 0-16,0-33 15,0 0 1</inkml:trace>
  <inkml:trace contextRef="#ctx0" brushRef="#br0" timeOffset="28774.4056">15743 11708 0,'-33'0'16,"0"0"-1,33 33 1,33-33-1,0 0 1,0 0-16,0 0 0,0 33 16,0-33-16,0 0 0,0 0 15,0 0-15,0 0 0,33 0 16,-32-33-16,-1 0 16</inkml:trace>
  <inkml:trace contextRef="#ctx0" brushRef="#br0" timeOffset="29028.4138">15974 11542 0,'-33'0'0,"33"34"63,33-34-63,-33 33 0,33-33 15,0 33-15,0-33 0,-33 33 16,34-33-16,-1 33 0,-33 0 16,33-33-16,0 33 0,-33 0 15,0 0-15,0 0 0,0 0 16,0 0 0,0 0-16,-33-33 0</inkml:trace>
  <inkml:trace contextRef="#ctx0" brushRef="#br0" timeOffset="29286.3652">16404 11576 0,'33'33'62,"-33"0"-46,33-33-16,-33 33 16,33 0-16,-33 0 0,0 0 15,0 0-15,0 0 16,0 0-16,0 0 16</inkml:trace>
  <inkml:trace contextRef="#ctx0" brushRef="#br0" timeOffset="29519.3525">16702 11344 0,'33'0'62,"0"0"-62,0 0 16,0 0-16,0 0 0,0 0 15,0 0-15,0 0 16,0 0-16,1-33 16</inkml:trace>
  <inkml:trace contextRef="#ctx0" brushRef="#br0" timeOffset="30319.2842">18686 9823 0,'0'0'0,"33"0"15,-33 33 32,0 0-47,0 0 0,33 0 16,-33 0-16,0 0 15,0 33-15,33-33 0,-33 33 16,0-32-16,0 32 0,0-33 16,33 0-16,-33 0 0,0 0 15,34-33-15,-1 0 16,-33-33-1</inkml:trace>
  <inkml:trace contextRef="#ctx0" brushRef="#br0" timeOffset="30500.2711">19182 10021 0,'0'0'0,"0"33"0,33-33 16,-33 33-16,33-33 15,1 0 1,-1 0-16,0 0 0,0 0 16,0 0-16,33 0 0,-33-33 15,33 33-15,-33 0 0</inkml:trace>
  <inkml:trace contextRef="#ctx0" brushRef="#br0" timeOffset="30965.2358">20737 9690 0,'0'-33'16,"-33"33"-1,0 0 1,-34 0-16,34 0 15,0 0-15,-33 0 0,33 0 16,-33 0-16,0 0 0,0 0 16,33 0-16,-34 0 0,1 0 15,33 0-15,-33 0 16,33 0-16,0 0 0,0 0 16,0 0-16,33 33 15,0 0 1,0 1-16,0 32 15,0-33-15,0 0 0,0 0 16,33 33-16,-33-33 16,33 0-16,-33 33 0,33-33 15,0 34-15,0-34 16,0 0-16,0 0 0,0 33 16,0-33-16,-33 0 15,0 0-15,0 0 0,-33 0 16,0 0-16,0-33 15,0 0-15,0 0 0,0 0 16,0-33-16</inkml:trace>
  <inkml:trace contextRef="#ctx0" brushRef="#br0" timeOffset="31419.1987">20241 10054 0,'33'0'0,"0"0"16,0 0 15,0 33-15,0-33-16,-33 33 16,33-33-16,-33 33 15,33 0-15,0 1 0,-33-1 16,0 0-1,0-66 17,0 0-17,0-1-15,0 1 16,0 0-16,33 0 0,-33 0 16,0 0-16,0 0 15,33 33-15,-33 33 31,33-33-15,-33 33-16,0 0 0,34 0 16,-34 0-1,33 0-15,-33 1 0,33-1 16,0 0-16,-33 0 0,33 0 16,0-33-16,-33 33 0</inkml:trace>
  <inkml:trace contextRef="#ctx0" brushRef="#br0" timeOffset="31808.1692">18256 11013 0,'33'0'16,"0"0"-16,34 0 0,-1 0 16,0 0-16,0 0 15,33 0-15,0 0 0,34 0 16,-34-33-16,66 33 15,-32-33-15,-1 33 0,33-33 16,-32 33-16,32 0 0,0-33 16,1 33-16,-34 0 0,33 0 15,-32-33-15,-34 33 0,0 0 16,0 0-16,0 0 0,-32 0 16,-34 0-16,0 0 0,0 0 15,-66 0 1,0 0-16</inkml:trace>
  <inkml:trace contextRef="#ctx0" brushRef="#br0" timeOffset="32437.1208">19315 11576 0,'0'0'0,"-33"0"16,-1 0-1,1 0 1,33-34 15,33 34-31,1 0 16,-1 0-16,0 0 16,0 0-16,0 0 15,-33 34-15,33-1 16,-33 0-16,0 0 15,0 0-15,0 0 0,0 0 16,0 0-16,0 0 16,0-66-1,0 0 1,0 0-16,33 0 0,-33 0 16,0 0-16,0 0 0,0 0 15,33-1-15,-33 1 16,0 0-16,0 66 47,0 0-32,33 1-15,-33-1 16,0 0-16,0 0 0,0 0 16,33 0-16,-33 0 15,33 0-15,-33 0 0,33-33 16,0 0-16,0 0 0</inkml:trace>
  <inkml:trace contextRef="#ctx0" brushRef="#br0" timeOffset="32644.1042">19943 11642 0,'0'33'46,"33"-33"-30,0 0-16,0 0 16,0 0-16,0 0 15,0 0-15,0 0 0,1 0 16,-1-33-16,0 33 0,0 0 16</inkml:trace>
  <inkml:trace contextRef="#ctx0" brushRef="#br0" timeOffset="32899.1389">20439 11377 0,'0'-33'0,"0"66"63,0 0-48,0 0 1,0 0-16,0 0 0,33-33 16,-33 33-16,0 1 0,0-1 15,33 0-15,0 0 16,-33 0-16,33-33 16,0 0-16</inkml:trace>
  <inkml:trace contextRef="#ctx0" brushRef="#br0" timeOffset="33269.0552">21134 9293 0,'0'34'16,"0"-1"-16,33-33 16,-33 33-16,33 0 15,-33 0-15,33 33 0,0-33 16,0 33-16,0 0 0,33 34 16,-33-34-16,0 33 15,33 33-15,-32-33 0,-1 34 0,0-34 16,0 33-16,0 1 15,0-34-15,-33 33 0,33-33 16,-33 1-16,0-1 0,0 0 16,-33 0-16,0 0 15,33-32-15,-66 32 0,33-33 16,-34 0-16,-32 0 0,0-33 16</inkml:trace>
  <inkml:trace contextRef="#ctx0" brushRef="#br0" timeOffset="33871.0078">18256 9459 0,'-33'0'31,"33"33"-31,0 0 16,-33 33-16,33-33 0,-33 66 15,33-32-15,-33 32 0,33 0 16,-33 33-16,33 1 0,-33-1 16,33 33-16,0-32 0,0-1 15,0 0-15,0 0 16,33 1-16,0-34 0,0 0 15,0 0-15,33-32 0,0-1 16,1 33-16,-1-66 0,0 33 16,0-33-16,33 0 15,0 0-15,-32 0 0</inkml:trace>
  <inkml:trace contextRef="#ctx0" brushRef="#br0" timeOffset="34500.9629">22192 10484 0,'-33'0'15,"66"0"32,0 0-47,0 0 16,0 0-16,0 0 0,0 0 15,0 0-15,0 0 0,1 0 16,-1 0-16,0 0 16,0 0-16</inkml:trace>
  <inkml:trace contextRef="#ctx0" brushRef="#br0" timeOffset="34738.9409">22192 10683 0,'0'0'0,"0"33"0,33-33 31,0 0-31,0 0 16,0 0-16,0 0 0,0 0 15,0 0-15,1 0 0,-1 0 16,0 0-16</inkml:trace>
  <inkml:trace contextRef="#ctx0" brushRef="#br0" timeOffset="62074.8502">23085 9889 0,'0'33'62,"0"0"-46,0 33 0,0-33-16,0 0 0,0 33 15,0 1-15,0-34 0,0 33 16,0 0-16,33-33 0,-33 0 15,33 33-15,-33-33 0,33 0 16,-33 0-16,33-33 0,-33 33 16,33-33-16,0 0 15,-33-33 1,33 0-16,-33 0 16,0-33-16,0 33 0,0 0 15,33 0-15,-33 0 0,0 0 16,0 0-16,34 0 15,-34 66 1,0 0 0,0 0-16,0 0 15,0 0-15,0 0 0,0 0 16,0 0-16,0 0 16,0 0-16,0 0 0,33 0 15,-33-66 16,0 0-31</inkml:trace>
  <inkml:trace contextRef="#ctx0" brushRef="#br0" timeOffset="62227.8645">23416 10054 0,'0'0'0,"0"-33"0,-33 33 15,33-33-15,-34 33 0,34-33 31,0 66 1,34-33-32</inkml:trace>
  <inkml:trace contextRef="#ctx0" brushRef="#br0" timeOffset="62798.758">23548 10319 0,'0'33'16,"0"0"-16,0 0 16,0 0-16,0 0 15,0 0-15,33-33 16,-33 33-16,0 0 15,33-33-15,0 0 16,-33-33 0,33 0-16,-33 0 0,33 33 15,-33-33-15,33 0 16,-33 0-16,33 33 16,0 0 15,-33 33-16,0 0-15,34 0 16,-34 0-16,33 0 16,-33 0-1,33-33 1,-33-33 0,33 0-16,0 0 15,-33 0 1,0 0-1,33 33-15,0 0 32,-33 33-32,0 0 15,33-33-15,-33 33 16,33-33-16,-33 33 16,33-33-1</inkml:trace>
  <inkml:trace contextRef="#ctx0" brushRef="#br0" timeOffset="63433.7614">23118 11741 0,'0'0'0,"0"33"15,0 0-15,0 0 16,0-66 15,0 0-31,33 0 16,-33 0-16,0 0 0,0 0 16,33 0-16,-33 0 15,0-1-15,33 34 0,-33-33 16,0 66 15,0 1-15,0-1-16,0 0 15,0 0-15,0 0 16,33 0-16,-33 0 0,33-33 16,-33 33-16,33 0 0,0-33 15,1 0 1</inkml:trace>
  <inkml:trace contextRef="#ctx0" brushRef="#br0" timeOffset="63681.7326">23416 11675 0,'33'0'32,"0"0"-32,0 0 15,0 0-15,0 0 16,0 0-16,0 0 0,0 0 16,0 0-16,0 0 0</inkml:trace>
  <inkml:trace contextRef="#ctx0" brushRef="#br0" timeOffset="63982.6659">23614 11542 0,'0'0'0,"-33"0"16,0 0-16,66 0 47,0 0-47,0 0 15,-33 34-15,33-34 0,0 0 16,0 33-16,0 0 16,0 0-1,1-33-15,-34 33 16,0 0-16,0 0 15,-34 0-15,34 0 16,-33 0-16,0 0 0,0 0 16</inkml:trace>
  <inkml:trace contextRef="#ctx0" brushRef="#br0" timeOffset="64339.6388">24242 11410 0,'34'0'16,"-34"33"46,0 0-62,0 0 16,0 0-16,0 1 16,0-1-16,33 0 15,-33 0-15,0 0 16,33 0-16</inkml:trace>
  <inkml:trace contextRef="#ctx0" brushRef="#br0" timeOffset="64578.642">24507 11278 0,'0'-33'15,"0"0"1,33 33 15,-33 33-31,33-33 0,0 0 16,0 0 0,0 0-16,0 0 15,1 0-15,-1 0 16,0 0-16</inkml:trace>
  <inkml:trace contextRef="#ctx0" brushRef="#br0" timeOffset="65809.5236">26194 9327 0,'33'0'0,"-33"-34"16,-33 34 15,33 34-31,-33-1 0,0 0 16,33 0-16,-33 33 15,-1 0-15,1 0 0,0 33 16,0 1-16,0-1 0,0 0 15,0 0-15,33 1 0,0-1 16,0 0-16,33-33 0,0 33 16,0-33-16,0 34 15,0-34-15,0-33 0,34 33 16,-34-33-16,0 0 0,0 0 16,0 0-16,0-33 0,0 0 15,0 0-15,0 0 16</inkml:trace>
  <inkml:trace contextRef="#ctx0" brushRef="#br0" timeOffset="66102.5008">26624 9856 0,'0'0'0,"0"-33"31,0 66 1,0 0-17,33 0-15,-33 0 0,33 0 16,-33 0-1,0 0-15,0 0 0,0 0 16,0 0-16,33 0 0,0-33 16</inkml:trace>
  <inkml:trace contextRef="#ctx0" brushRef="#br0" timeOffset="66306.4927">27054 9856 0,'0'0'0,"33"0"31,0 0-15,0 0-16,0 0 16,0 0-16,0 0 0,0 0 15,33 0-15,-33-33 0,34 33 16,-34 0-16</inkml:trace>
  <inkml:trace contextRef="#ctx0" brushRef="#br0" timeOffset="66946.4419">28641 9426 0,'0'0'0,"0"-33"0,33 33 16,0 0-16,-33-33 16,-33 33 15,0 0-31,0-33 0,-33 33 15,33 0-15,-33 0 16,0 0-16,32 0 0,1-34 16,-33 34-16,33 0 0,0 0 15,0 0-15,0 0 16,33 34 0,0-1-1,0 0-15,0 0 16,0 0-16,0 33 0,0-33 15,33 0-15,-33 33 16,0-33-16,0 0 0,0 1 0,0-1 16,0 0-16,0 0 15,0 0-15,0 0 16,0 0-16,0 0 16,-33-33-16,0 33 15,0-33-15,0 0 16,0 0-16,0 0 15</inkml:trace>
  <inkml:trace contextRef="#ctx0" brushRef="#br0" timeOffset="67402.4003">28343 9690 0,'34'0'0,"-34"-33"0,33 33 31,0 0-15,-33 33-16,33-33 15,-33 33-15,33-33 16,0 34-16,-33-1 16,33 0-16,-33 0 15,0 0-15,0 0 16,-33 0-16,33 0 15,0-66 1,0 0 0,0 0-16,0 0 15,33 0-15,-33 0 0,33 0 16,-33-1-16,33 1 0,-33 0 16,33 33-16,-33-33 0,33 33 46,-33 33-46,0 0 16,0 0-16,33-33 16,-33 34-16,33-1 15,-33 0-15,34 0 16,-34 0-16,33-33 0,0 0 16</inkml:trace>
  <inkml:trace contextRef="#ctx0" brushRef="#br0" timeOffset="67893.3626">26161 10550 0,'0'0'0,"33"0"0,0 0 0,33 0 15,-33 0-15,33 0 16,0 0-16,34 0 0,-1 0 16,0 0-16,0 0 0,34 0 15,-1 0-15,33 0 0,1 0 16,-1 0-16,33-33 16,1 33-16,-1 0 0,-32-33 15,32 33-15,0 0 0,1 0 16,-34-33-16,1 33 0,-1-33 15,-33 33-15,1 0 0,-1 0 16,-66-33-16,33 33 16,-66 0-16,33 0 15,-99 0 1,-33 0-16,-33 0 16</inkml:trace>
  <inkml:trace contextRef="#ctx0" brushRef="#br0" timeOffset="68350.3264">27252 10782 0,'-33'0'32,"33"33"-1,0 0-15,0 0-16,0 0 15,0 0-15,0 0 0,33 0 16,-33 0-16,0 0 15,33 1 1,0-34 0</inkml:trace>
  <inkml:trace contextRef="#ctx0" brushRef="#br0" timeOffset="68530.3124">27517 10980 0,'0'0'0,"33"0"15,0 0 17,0 0-17,0 0 1,0 0-16,0 0 16,0-33-16,0 33 15</inkml:trace>
  <inkml:trace contextRef="#ctx0" brushRef="#br0" timeOffset="68954.2804">28277 10782 0,'0'0'0,"33"0"16,-33-33 15,-33 33-15,0 0-16,0 0 15,0 0-15,0 0 16,0 0-16,0 0 16,0 0-1,0-33-15,0 33 16,0 0-16,33 33 16,0 0-1,0 0-15,0 0 16,0 0-16,0 0 0,0 0 15,33-33-15,-33 33 16,33 0-16,0 0 16,-33 0-16,33 1 0,-33-1 15,0 0-15,33-33 0,-33 33 16,0 0-16,0 0 0,0 0 16,-33-33-1,0 33 1,0-33-1,0-33-15</inkml:trace>
  <inkml:trace contextRef="#ctx0" brushRef="#br0" timeOffset="69394.2448">28178 11046 0,'0'0'0,"33"0"16,-33-33 15,33 33-31,0 0 16,0 0-1,0 33 1,-33 0 0,0 1-1,0-1 1,34-66 31,-34-1-47,33 34 15,-33-33-15,0 0 16,0 66 46,0 0-46,33-33-16,-33 34 16,0-1-16,33-33 15,-33 33-15,33-33 0,0 0 16,0 0 0</inkml:trace>
  <inkml:trace contextRef="#ctx0" brushRef="#br0" timeOffset="69638.2267">28641 10782 0,'0'0'0,"0"-33"0,0 0 15,33 33 1,-33 33 15,33 0-15,0 0-16,-33 0 15,33 0-15,-33 33 16,34-33-16,-34 0 0,0 0 16,0 34-16,0-34 0,0 33 15,-34 0-15,1-33 0,-33 33 16,33-33-16,-33 0 0</inkml:trace>
  <inkml:trace contextRef="#ctx0" brushRef="#br0" timeOffset="70038.2062">26921 10683 0,'0'33'0,"-33"0"0,33 0 16,-33 0-16,0 33 0,33-33 16,-33 33-16,33 0 0,0 1 15,0-34-15,33 33 16,-33 0-16,33 0 16,33-33-16,-33 33 0,34-33 15,32 0-15,-33 0 0</inkml:trace>
  <inkml:trace contextRef="#ctx0" brushRef="#br0" timeOffset="70516.158">29270 10947 0,'0'-33'16,"0"66"46,-34 0-46,34 0-16,0 0 0,0 0 15,0 34-15,0-34 16,0 33-16,34-33 0,-34 0 16,33 0-16,-33 0 0,33 0 15,0 0-15,-33 0 16,33-33-16,0 0 0,0 0 16</inkml:trace>
  <inkml:trace contextRef="#ctx0" brushRef="#br0" timeOffset="70806.135">29600 11013 0,'0'-33'0,"0"66"47,0 0-47,33 0 16,-33 1-16,0-1 15,33 0 1,-33 0-16,0 0 16,0 0-16,33-33 15,-33 33 1</inkml:trace>
  <inkml:trace contextRef="#ctx0" brushRef="#br0" timeOffset="71030.1184">29898 11179 0,'33'0'47,"0"0"-31,0 0-16,0-33 15,0 33-15,0 0 16,0 0-16,1 0 0,-1 0 16</inkml:trace>
  <inkml:trace contextRef="#ctx0" brushRef="#br0" timeOffset="71274.0994">30096 11046 0,'-33'0'16,"33"33"30,0 1-30,0-1 0,0 0-16,0 0 15,33 0-15,-33 0 16,33-33-16,-33 33 0,34-33 16</inkml:trace>
  <inkml:trace contextRef="#ctx0" brushRef="#br0" timeOffset="71778.0617">31089 10815 0,'33'0'31,"-33"-33"-31,-33 33 16,-1 0-16,1 0 15,0-33 1,0 33-16,0 0 16,0 0-16,0 0 0,0 0 15,0 0-15,0 0 0,0 0 16,0 0-16,0 33 47,33 0-32,0 0-15,0 0 16,0 0-16,0 0 16,0 0-16,0 0 15,0 0-15,33 0 0,-33 1 16,33-1-16,-33 0 15,33 0-15,-33 0 16,0 0-16,33-33 0,-33 33 16,-33 0-16,0-33 15,0 0 1,0 0-16,0 0 16</inkml:trace>
  <inkml:trace contextRef="#ctx0" brushRef="#br0" timeOffset="72254.0678">30857 11113 0,'0'-34'0,"33"34"15,0 0 1,0 0-1,-33 34-15,33-34 16,-33 33-16,33-33 16,-33 33-16,0 0 0,0 0 31,0-66 16,33 0-32,-33 0-15,34 33 16,-34-33-16,0-1 0,33 34 16,-33 34 46,0-1-46,0 0-1,33 0 1,-33 0-16,33-33 0,0 33 16,0-33-16,0 0 15,0 0-15,0 0 16</inkml:trace>
  <inkml:trace contextRef="#ctx0" brushRef="#br0" timeOffset="72684.9891">31353 10451 0,'0'0'0,"33"0"62,0 33-46,0 0-16,0 0 15,0 0-15,-33 0 0,34 0 16,-1 1-16,0 32 16,-33 0-16,33-33 0,0 33 15,-33-33-15,0 33 0,0 0 16,0-32-16,0 32 0,0-33 16,0 33-16,0-33 15,0 0-15,-33 0 16,0 0-16</inkml:trace>
  <inkml:trace contextRef="#ctx0" brushRef="#br0" timeOffset="74209.8711">31750 8830 0,'66'34'0,"-33"-1"0,0 33 16,0 0-16,34 0 0,-34 0 15,33 0-15,-33 34 0,33-1 16,-33 33-16,33-33 15,-33 34-15,0-34 0,0 33 16,0 0-16,-33 1 16,0-1-16,0-33 0,0 0 15,0 34-15,0-34 0,-33 0 16,33-33-16,-33 34 0,33-34 16,0 0-16,-33-33 15,33 0-15,-33 33 0,0-33 16,33 0-16,-33 0 15,33 0 657,-33-33-578</inkml:trace>
  <inkml:trace contextRef="#ctx0" brushRef="#br0" timeOffset="77287.6923">25235 10220 0,'33'0'140,"0"0"-140,0 0 16,0 0-1,0 0 1,0 0-16,0 0 16,0 0 31,-66 0 78,0 0-110</inkml:trace>
  <inkml:trace contextRef="#ctx0" brushRef="#br0" timeOffset="80243.4493">24871 9823 0,'0'33'62,"0"0"-62,0 0 16,0 0-16,-33 0 15,33 0-15,0 0 16,0 0-16,0 0 0,33 0 16,-33 0-16,33 34 0,-33-34 15,0 0-15,33 0 0,-33 0 16,33-33-16,-33 33 15,33 0-15,0 0 16,0 0-16,0-33 16,-33 33-16,33-33 15</inkml:trace>
  <inkml:trace contextRef="#ctx0" brushRef="#br0" timeOffset="80744.4594">25433 9723 0,'33'34'15,"-33"-1"-15,33 0 16,-33 0-16,33 0 16,-33 0-16,0 0 0,0 0 15,0 33-15,33-33 0,-33 33 16,0 1-16,0-34 15,0 33-15,0-33 0,-33 0 16,33 33-16,0-33 0,-33 0 16,33 0-16,0 0 0,0 0 15,0 0-15</inkml:trace>
  <inkml:trace contextRef="#ctx0" brushRef="#br0" timeOffset="81482.4551">28707 10947 0,'-33'0'0,"33"33"15,-33-33-15,0 33 0,0 0 16,-33 0-16,33 1 16,-33-1-16,33 0 15,-34 0-15,1 33 0,0-33 16,-33 33-16,33-33 0,0 33 16,-1-33-16,1 34 0,0-34 15,0 0-15,33 0 0,-33 0 16,33 0-16,0-33 0,0 33 15,0-33-15,-1 0 16,68-33 0,-1 0-1</inkml:trace>
  <inkml:trace contextRef="#ctx0" brushRef="#br0" timeOffset="82098.4833">29170 9293 0,'0'34'15,"0"-1"-15,0 33 0,33-33 16,-33 33-16,33 0 0,-33-33 16</inkml:trace>
  <inkml:trace contextRef="#ctx0" brushRef="#br0" timeOffset="82134.4561">29236 9690 0,'0'33'15,"0"-66"-15,34 133 0,-34-67 0,0 33 16,0-33-16</inkml:trace>
  <inkml:trace contextRef="#ctx0" brushRef="#br0" timeOffset="83103.4596">28807 8963 0,'0'-33'15,"-34"66"32,1 0-47,33 0 16,-33 0-16,0 0 0,0 0 15,-33 33-15,33-33 0,-33 33 16,33 1-16,-33-1 0,-1 0 16,-32 0-16,33 0 15,-33 0-15,33 1 0,0-1 16,-1-33-16,34 0 16,-33 0-16,33 0 0,0 0 15,0 0-15,33 0 16</inkml:trace>
  <inkml:trace contextRef="#ctx0" brushRef="#br0" timeOffset="104114.0172">22423 13990 0,'-33'0'31,"66"33"78,1-33-93,-34 33-16,33-33 0,0 0 16,0 0-16,0 0 15,0 0-15,0 0 0,0 0 16,0 0-16,0 0 0,0 0 16,0 0-16,0-33 15,0 33-15,1 0 16,-68 0 46</inkml:trace>
  <inkml:trace contextRef="#ctx0" brushRef="#br0" timeOffset="104427.0458">22490 14221 0,'0'33'16,"0"1"30,33-34-30,0 0-16,0 0 16,0 0-16,0 0 15,0 0-15,0 0 16,0 0-16,0-34 16,0 34-1,-33-33 1</inkml:trace>
  <inkml:trace contextRef="#ctx0" brushRef="#br0" timeOffset="105025.0288">24739 13659 0,'-34'0'0,"1"0"31,33-33-31,33 33 31,1 0-15,-1 0-16,0 0 0,0 0 15,33 0-15,-33-33 0,33 33 16,-33 0-16,33-33 16,-33 33-16,0 0 0,1 0 0,-1 0 15,-33-33 17</inkml:trace>
  <inkml:trace contextRef="#ctx0" brushRef="#br0" timeOffset="105338.9642">25466 13097 0,'0'-33'0,"33"33"0,-33-33 16,0 66 46,0 0-62,0 0 16,33 0-16,-33 0 0,0 0 15,33 33-15,-33-33 0,0 0 16,0 34-16,33-34 0,-33 0 16,0 0-16,0 0 0,0 0 15,0 0-15,34 0 0,-34 0 16,0 0-16</inkml:trace>
  <inkml:trace contextRef="#ctx0" brushRef="#br0" timeOffset="105657.9553">25069 13990 0,'0'0'16,"-33"33"-16,0 0 0,0 0 0,33 0 16,33-33-1,0 0 1,0 0-16,33 0 16,1 0-16,-1 0 15,0 0-15,0 0 0,0 0 16,33 0-16,-32 0 0,-1 0 15,0 0-15,33-33 0,-33 33 16,0 0-16,0-33 0,1 33 16,-1 0-16,-33 0 0,0 0 15,0 0-15,0 0 0,-66 0 32,0 33-32,0-33 15</inkml:trace>
  <inkml:trace contextRef="#ctx0" brushRef="#br0" timeOffset="106359.9335">25632 14651 0,'-34'0'16,"34"-33"15,0 0-16,0 0 1,34 33-16,-1 0 16,-33-33-16,33 33 15,0 0 1,0 33-16,0 0 16,0-33-16,0 33 0,-33 0 15,33 0-15,-33 34 16,0-34-16,0 0 0,0 33 15,-33-33-15,0 33 0,33-33 16,-33 0-16,0 0 0,0 0 16,0 0-16,0-33 15,0 0 1,33-33-16,0 0 16,0 0-1,0 0-15,0 0 0,33 33 16,-33-33-16,33 33 15,0 0 1,0 0-16,0 33 16,0-33-16,-33 33 15,33-33-15,-33 33 0,33 0 16,-33 0-16,33-33 0,0 33 16,0 0-16,0 1 15,0-34-15,-33 33 0,34-33 16,-1 0-16,0 0 15,-33-33 1,33-1-16,-33 1 16,0-33-16,0 33 0,0-33 15</inkml:trace>
  <inkml:trace contextRef="#ctx0" brushRef="#br0" timeOffset="108053.6491">27550 13924 0,'0'-33'16,"33"33"46,0 0-62,0 0 0,33 0 16,0 0-16,0 0 0,1 0 16,32-33-16,0 33 0,0 0 15,-33-34-15,34 34 16,-34 0-16,0-33 0,0 33 16,0 0-16,-33 0 0,0-33 15,-66 0 1</inkml:trace>
  <inkml:trace contextRef="#ctx0" brushRef="#br0" timeOffset="108391.0702">28377 13361 0,'33'0'31,"0"34"-15,0-34-1,0 33-15,0 0 0,0-33 16,0 33-16,33 0 0,-33-33 16,0 33-16,34 0 0,-34 0 15,33 33-15,-33-33 0,0 0 16,33 0-16,-33 0 15,0 1-15,-33-1 0,33 0 16,-33 0-16,0 0 16,-33-33-16,0 33 0,33 0 15,-33 0-15,0 0 0,0 0 16</inkml:trace>
  <inkml:trace contextRef="#ctx0" brushRef="#br0" timeOffset="108658.991">29733 13593 0,'0'0'0,"0"-33"16,33 33 15,-33 33-16,33-33-15,-33 33 0,33 0 16,-33 0-16,33 0 16,-33 0-16,33 0 0,0 0 15,0 1-15,-33-1 16,0 0 0,0 0-16</inkml:trace>
  <inkml:trace contextRef="#ctx0" brushRef="#br0" timeOffset="108834.9774">29964 13494 0,'0'0'16,"-33"-33"-16,33 0 0,-33 0 0,33-1 16,-33 34-1,66 0 16</inkml:trace>
  <inkml:trace contextRef="#ctx0" brushRef="#br0" timeOffset="109052.9997">30063 13461 0,'0'33'0,"0"0"31,0 0-31,0 0 16,0 0-16,0 0 0,33 0 15,-33 33-15,0-33 0,33 0 16,-33 1-16,0-1 16,0 0-16,0 0 0,0 0 15,34-33-15</inkml:trace>
  <inkml:trace contextRef="#ctx0" brushRef="#br0" timeOffset="109225.9467">30295 13361 0,'-33'0'0,"33"-33"16,0 66 31</inkml:trace>
  <inkml:trace contextRef="#ctx0" brushRef="#br0" timeOffset="109426.9306">30493 13560 0,'0'0'16,"0"33"-16,33 0 0,-33 0 0,33 0 16,-33 0-16,0 0 15,33 0-15,-33 0 16,34 34-16,-34-34 0,0 0 16,0 33-16,-34-33 0,34 0 15,-33 33-15,-33-33 0,0-33 16</inkml:trace>
  <inkml:trace contextRef="#ctx0" brushRef="#br0" timeOffset="109745.9058">29270 13461 0,'0'33'16,"0"0"-16,0 0 0,0 0 16,-34 33-16,34-33 15,0 33-15,0-33 0,34 34 16,-34-1-16,33 0 15,0-33-15,0 33 0,0-33 16,0 0-16,0 33 0,0-33 16,33-33-16,-33 34 0,0-34 15,0 0-15</inkml:trace>
  <inkml:trace contextRef="#ctx0" brushRef="#br0" timeOffset="110967.1557">6317 15875 0,'33'-33'47,"0"33"-32,0 0-15,0 0 16,0 0-16,0 0 0,0 0 16,-33 33-16,0 0 15,0 0-15,0 0 16,0 0-16,-33 0 0,0 0 16,33 1-1,33-34 32,0 0-31,1 0-16,-1 0 15,0 33-15,0 0 16,0-33-16,-33 33 0,0 0 16,0 0-1,0 0-15,0 0 16,0 0-16,-33-33 0,0 33 15,0-33-15,0 0 16,-1 0-16</inkml:trace>
  <inkml:trace contextRef="#ctx0" brushRef="#br0" timeOffset="111407.1209">6118 15643 0,'0'0'0,"-33"67"0,0-34 0,0 33 15,33 0-15,0 33 16,0-33-16,0 34 0,33-34 15,0 33-15,0 0 0,34-33 16,-34 0-16,33 1 0,0-1 16,0 0-16,0-33 0,0 0 15,1-33-15,-1 0 0,0 0 16,-33 0-16,33-33 0,0 0 16,-33 0-16,0-33 0,0 0 15,1-1-15,-1 1 0,0-33 16,-33 0-16,0 0 15,-33 32-15,0-32 0,-1 0 16,1 33-16,-33 0 0,0 33 16,0-34-16,0 34 15,0 0-15,0 33 0,-1 0 16,1 0-16,33 0 0,0 0 16,0 33-16,0-33 0,33 33 15</inkml:trace>
  <inkml:trace contextRef="#ctx0" brushRef="#br0" timeOffset="117233.7222">8665 15809 0,'0'-33'31,"0"0"-15,0 0 0,0 0-16,-33 33 15,0-34-15,0 34 16,0 0-16,0 0 16,0 34-16,0-34 0,0 33 15,-1 0-15,1 0 0,0 0 16,0 0-16,33 0 0,0 0 15,0 0-15,0 33 0,0-33 16,0 0-16,33 1 16,0-1-16,0 0 0,1 0 15,32 0-15,-33-33 0,0 0 16,0 0-16,33 33 16,-33-33-16,0 0 15,0 0-15,0-33 0,-33 0 16,33 0-1,-33 0 1,0 0-16,-33 33 0,0 0 16,0 0-16,0 0 15,0 0 1,0 0 0,66 0-1,0 0 1,0 0-16,33 0 0,-33-34 15,0 34-15,1 0 0,-1-33 16,0 33-16,0-33 16,0 33-16,0 0 15,-33 33 17,0 0-17,33 1-15,-33-1 0,0 0 16,0 0-16,33 0 15,-33 0-15,0 0 16,33 0-16,-33 0 16,33-33-1</inkml:trace>
  <inkml:trace contextRef="#ctx0" brushRef="#br0" timeOffset="117428.7663">9227 16107 0,'33'33'31,"-33"0"-15,33-33-16,-33 33 15,34-33-15,-34 33 0</inkml:trace>
  <inkml:trace contextRef="#ctx0" brushRef="#br0" timeOffset="118527.0152">9525 16040 0,'0'33'15,"33"-33"17,-33 34-17,33-1-15,-33 0 16,0 0-16,33 0 0,-33 0 16,33-33-16,-33 33 0,33 0 15,0 0-15,1 0 16,-1-33-16,0 0 31,-33-33-31,0 0 0,0-33 16,0 33-1,33 0-15,-33 0 0,0 0 16,0 0-16,0-1 16,33 34 15,-33 34-31,33-1 15,-33 0-15,33-33 16,-33 33-16,33 0 0,0 0 16,0 0-16,0-33 15,0 33-15,0-33 0,0 0 0,1 0 16,-1 0-16,0 0 16,-33-33-16,33 33 15,-33-33-15,0 0 0,0 0 16,-33 0-16,0 0 15,0 0-15,-1 33 16,1 0-16,33 33 31,0 0-31,0 0 0,0 0 16,33 0-16,-33 0 0,34-33 16,-34 33-16,33-33 15,-33 33-15,33-33 0,0 0 16,0 0-16,0 0 15,-33-33 1,33 0-16,-33 0 0,33 0 16,0 0-16,-33 0 15,0 0-15,33 33 0,0 0 32,0 0-17,-33 33-15,0 0 16,0 0-16,33-33 0,-33 33 15,33-33-15,1 33 0,-1-33 32,0 0-32,-33-33 15,0 0-15,33 0 16,0 0-16,-33 0 16,33 33 15,0 0-16,-33 33 1,33-33 0,0 33-16,-33 0 15,33-33 1</inkml:trace>
  <inkml:trace contextRef="#ctx0" brushRef="#br0" timeOffset="118717.9991">9723 15677 0,'0'0'0,"-66"0"16,33 0-16,-33 0 0,33 0 15,0 33-15,0-33 0,0 0 16,66 0 15,0 0-15</inkml:trace>
  <inkml:trace contextRef="#ctx0" brushRef="#br0" timeOffset="119128.9675">13428 15544 0,'0'0'15,"0"-33"-15,0 0 0,0 66 32,33 0-17,-33 0 1,33 33-16,0-32 0,-33-1 15,33 33-15,0 0 0,-33-33 16,33 33-16,-33-33 0,0 33 16,0-33-16,0 1 0,0-1 15,0 0-15,-33-33 16</inkml:trace>
  <inkml:trace contextRef="#ctx0" brushRef="#br0" timeOffset="120123.8901">13163 15875 0,'0'0'0,"-33"0"16,33-33-16,0 0 15,33 0 1,0 33-16,0-33 0,33 0 16,-33 33-16,34-33 0,-34-1 15,33 34-15,0 0 0,-33 0 16,0 0-16,33 0 0,-33 0 15,0 34-15,-33-1 0,33 0 16,0 0-16,1 0 16,-34 0-16,33 33 0,-33-33 15,33 0-15,-33 0 0,0 0 16,0 0-16,33 1 16,-33-68-1,33 1 1,-33 0-16,33 0 15,-33 0-15,0 0 0,0 0 16,33 33-16,0 0 16,-33 33-1,0 0 1,33 0-16,-33 0 16,33 0-16,-33 0 0,33-33 15,0 34-15,0-1 16,1-33-16,-1 0 15,0 0-15,0 0 0,0-33 16,0 33-16,0-34 0,-33 1 16,33 0-16,0 0 0,-33 0 15,0 0-15,0 0 0,0 0 16,0 0-16,-33 33 16,0 0-16,0 0 0,0 0 15,0 0-15,0 33 16,33 0-16,0 0 15,0 0-15,-33 0 16,33 0-16,33 0 16,0-33-1,0 0-15,0 0 16,-33-33-16,33 0 16,0 0-16,-33 0 15,0 0-15,33 0 16,0 33-1,-33 33 1,33 0 0,0 0-16,-33 0 15,33-33-15,0 33 0,1 0 16,-1-33-16,0 0 0,0 0 16,0 0-16,0 0 0,0 0 15,0-33-15,0 0 0,33 0 16,-66 0-16,33 0 15,0-33-15,-33 33 0,0-33 16,0 33-16,0-34 0,0 1 16,-33 33-16,33 0 0,-33 0 15,33 0-15,-33 0 0,33 0 16,-33 66 0,33 0-1,0 0-15,0 0 0,33 33 16,-33-33-16,33 0 0,-33 34 15,33-34-15,-33 33 0,33 0 16,-33-33-16,33 0 0,1 0 16,-34 0-16,33 0 0,-33 0 15,33-33-15</inkml:trace>
  <inkml:trace contextRef="#ctx0" brushRef="#br0" timeOffset="120302.877">14817 15677 0,'-33'33'16,"0"-33"-16,-1 33 15,68-33 1,-1 0-16,0 0 16,0 0-16,33 0 15,0 0-15,-33 0 0,33 0 16,0 0-16</inkml:trace>
  <inkml:trace contextRef="#ctx0" brushRef="#br0" timeOffset="120517.8631">16966 15511 0</inkml:trace>
  <inkml:trace contextRef="#ctx0" brushRef="#br0" timeOffset="120788.8377">16966 15511 0,'33'0'15,"-33"33"-15,34-33 0,-1 0 16,0 0-16,0 0 0,0 0 15,0 0-15,33-33 0,-33 33 16,0-33-16,0 33 16,0-33-16,-33 0 15,0 0-15,0 0 16,0 0-16,-33 0 16,0 33-16,0 0 0,0 0 15,0 0 1,0 33-1,33 0-15,0 0 0,0 33 16,0-33-16,0 33 0,0 0 16,0-33-16,0 34 0,0-1 15,0 0-15,33 0 0,-33 0 16,0-33-16,33 33 0,-33-32 16,0-1-16,0 0 0,0 0 15</inkml:trace>
  <inkml:trace contextRef="#ctx0" brushRef="#br0" timeOffset="120973.8243">16933 15842 0,'0'0'0,"-33"0"16,33-33 15,33 33-15,0 0-1,34 0-15,-34 0 0,33 0 16,-33 0-16,33-33 0,0 33 16,0-33-16</inkml:trace>
  <inkml:trace contextRef="#ctx0" brushRef="#br0" timeOffset="121162.8098">17793 15577 0,'0'0'0,"0"-33"16,-33 33-1,0 33-15,0 0 16,33 0-16,-33 1 16,33-1-16,0 0 0,0 0 15,0 0-15,0 0 0,0 0 16,0 0-16,0 0 16,33-33-16,-33 33 0,33-33 15</inkml:trace>
  <inkml:trace contextRef="#ctx0" brushRef="#br0" timeOffset="121578.8368">17826 15743 0,'0'0'0,"0"-33"0,0 0 16,33-1 0,0 34-1,1 0-15,-1 34 16,0-1-16,0 0 15,-33 0-15,0 0 16,0 33-16,0-33 0,0 0 16,0 0-1,0 0-15,0-66 32,0 0-32,0 0 15,0 0-15,33-33 0,0 33 16,-33 0-16,33 0 0,-33 0 15,33-1-15,-33 1 0,33 33 16,-33-33-16,0 66 31,0 0-31,0 1 16,0-1-16,0 0 16,33 0-16,-33 0 0,0 0 15,33 0-15,-33 0 16</inkml:trace>
  <inkml:trace contextRef="#ctx0" brushRef="#br0" timeOffset="121796.7596">18256 15445 0,'0'-33'0,"33"66"47,0-33-47,-33 33 0,33 0 16,1 0-16,-1 0 0,0 0 15,-33 34-15,33-34 0,0 0 16,-33 33-16,33 0 16,-33 0-16,0-33 0,-33 33 15,0 1-15,33-1 0,-66-33 16</inkml:trace>
  <inkml:trace contextRef="#ctx0" brushRef="#br0" timeOffset="122138.7971">20373 15610 0,'0'33'15,"0"1"1,33-34-16,-33 33 15,33-33-15,-33 33 0,33-33 16,-33 33-16,33 0 16,-33 0-16,0 0 15,0 0 1</inkml:trace>
  <inkml:trace contextRef="#ctx0" brushRef="#br0" timeOffset="122281.7658">20373 15445 0,'0'0'15,"-33"-33"-15,33 0 0,-33 33 16,33-33 0,33 33-16</inkml:trace>
  <inkml:trace contextRef="#ctx0" brushRef="#br0" timeOffset="122589.6996">20737 15445 0,'0'33'0,"-33"0"31,0 0-15,33 0-16,0 0 15,0 0-15,0 1 16,33-34-16,-33 33 0,33-33 16,0 33-16,0 0 0,0 0 15,0-33-15,0 33 16,-33 0 0,0 0 15,-33-33-31,0 0 15,33 33-15,-33-33 0,0 0 16,0 0-16</inkml:trace>
  <inkml:trace contextRef="#ctx0" brushRef="#br0" timeOffset="123513.6274">22688 15677 0,'0'-34'16,"0"1"-1,-33 33 1,0 0 0,0 33-16,0 1 15,0-34-15,33 33 16,-33 0-16,33 0 0,0 0 15,0 0-15,0 33 16,33-33-16,0-33 0,-33 33 16,33 0-16,0 0 0,0 0 15,0-33-15,0 34 0,0-34 16,0 0-16,0 0 16,0 0-16,0 0 0,1-34 15,-1 1-15,0 0 16,0-33-16,0 33 0,-33-33 15,33 0-15,-33 33 0,0-33 16,0-1-16,0 1 0,0 33 16,0-33-16,0 33 0,0 0 15,0 0-15,0 0 16,0 66 0,0 0-1,0 0-15,0 0 16,0 0-16,0 0 0,0 33 15,0-33-15,33 34 0,-33-34 16,33 33-16,-33-33 0,33 33 16,0-33-16,-33 0 0,33 0 15,0 0-15,-33 0 0,33-33 16,-33 33-16,33-33 0,1 0 16,-1-33-16,0 0 15,0 0-15,-33 0 16,33 0-16,-33 0 0,0 0 15,33 0-15,-33 0 0,33 0 16,-33 0-16,33 33 0,-33-33 16,33 33-16,0 0 15,0 0 1,0 33 0,0 0-16,-33 0 15,33 0-15,-33 0 16,0 0-16,0 0 15,0 0 1,-33-33-16,33 33 0,-33-33 16,33 33-16,-33-33 0,0 0 15,0 0-15,0 0 16,0-33-16</inkml:trace>
  <inkml:trace contextRef="#ctx0" brushRef="#br0" timeOffset="123806.6044">22853 15346 0,'33'-33'31,"1"33"-31,-1 0 16,33 0-16,-33 0 0,0 0 16,0 0-16,33 0 0,-33 0 15,0 0-15,0 0 0,0 0 16,0 0-16</inkml:trace>
  <inkml:trace contextRef="#ctx0" brushRef="#br0" timeOffset="134019.5613">10220 17628 0,'33'0'47,"0"0"-32,0 0-15,0 0 0,0 0 16,33 0-16,-33 0 0,0-33 15,0 33-15,33 0 0,-33-33 16,1 33-16,-1-33 16,-33 66 31</inkml:trace>
  <inkml:trace contextRef="#ctx0" brushRef="#br0" timeOffset="134266.5211">10385 17892 0,'33'0'47,"0"0"-47,0 0 0,0 0 15,0 0-15,0 0 0,0 0 16,0-33-16,1 33 16,-1 0-16,0 0 0,0-33 15,0 33-15,0 0 0,0 0 16,-33-33 0</inkml:trace>
  <inkml:trace contextRef="#ctx0" brushRef="#br0" timeOffset="134645.433">10418 17429 0,'0'-33'0,"33"33"15,0 0 1,0 0-16,33 0 0,-33 0 16,0 0-16,34 33 0,-34-33 15,33 33-15,-33 1 16,33-34-16,0 33 0,-33 0 16,33 0-16,-33 0 15,34 0-15,-34 0 0,0 0 16,-33 33-16,33-33 0,-33 0 15,0 0-15,0 1 0,0-1 16,0 33-16,-33-33 0,0 0 16,33 0-16,-33 0 0,33 0 15,-33 0-15,33 0 0,-34-33 16,34 33-16</inkml:trace>
  <inkml:trace contextRef="#ctx0" brushRef="#br0" timeOffset="135253.4061">12402 17396 0,'0'0'0,"0"-33"0,0 66 47,33 0-31,-33 0-16,33 1 0,1 32 15,-34-33-15,33 33 0,0 0 16,0-33-16,-33 33 16,33 0-16,0-32 0,0-1 15,0 0-15,0 0 0,-33 0 16,33-33-16,0 0 0,0 0 15,0-33 1,1 0-16,-1 0 0,-33 0 16,33-1-16,-33 1 0,0 0 15,0 0-15,0 0 16,0 0-16,33 33 16,-33 33-1,0 0 1,33 0-1,-33 0-15,33 0 16,-33 1 0,33-34-16</inkml:trace>
  <inkml:trace contextRef="#ctx0" brushRef="#br0" timeOffset="135413.3736">12865 17396 0,'0'0'0,"0"-33"15,-33 33-15,33-33 0,-33 33 16,0-33-16,66 33 31</inkml:trace>
  <inkml:trace contextRef="#ctx0" brushRef="#br0" timeOffset="135974.3298">13196 17595 0,'0'0'0,"0"33"15,33-33 16,-33 33-31,33 0 16,-33 0-16,33 0 16,-33 0-16,33 0 15,-33 0 1,33-33-16,1 0 16,-34-33-1,0 0 1,33 0-16,-33 0 15,33 33 1,-33-33-16,33 33 31,0 33-15,0-33 0,-33 33-16,33-33 0,0 33 15,0-33 1,0-33-1,-33 0 1,33 33-16,-33-33 0,0 0 16,33 0-1,-33 0-15,33 33 16,0 0 0,1 0-1,-34 33-15,33-33 16,0 33-16,-33 0 15,0 0 1,0 0 0</inkml:trace>
  <inkml:trace contextRef="#ctx0" brushRef="#br0" timeOffset="136497.289">12601 18653 0,'0'0'0,"0"-33"0,0 0 15,0 0 1,33 33-16,0 0 15,0 0 1,0 0-16,0 0 16,0 0-16,0 0 15,-33 33 1,33 0-16,-33 0 16,0 0-16,0 0 15,0-66 32,0 0-47,0 0 16,33 33-16,-33-33 15,0 0-15,0 0 32,34 33-17,-34 33 1,33-33-16,0 33 15,-33 0 1,33 0-16,0-33 16,-33 33-1,33-33-15</inkml:trace>
  <inkml:trace contextRef="#ctx0" brushRef="#br0" timeOffset="136705.2726">13196 18620 0,'33'0'47,"0"0"-32,0 0-15,0 0 0,0 0 16,1-33-16,-1 33 0,0 0 15,0 0-15,0 0 16</inkml:trace>
  <inkml:trace contextRef="#ctx0" brushRef="#br0" timeOffset="136952.294">13428 18488 0,'33'33'0,"0"0"16,0-33-16,0 0 15,0 33-15,0 0 16,0 0-16,-33 0 15,0 0-15,0 0 0</inkml:trace>
  <inkml:trace contextRef="#ctx0" brushRef="#br0" timeOffset="137230.2327">13758 18389 0,'0'33'31,"33"-33"-15,-33 33-16,33 0 16,1-33-1,-1 33 1,-33 0-16,0 0 15,0 0-15,0 0 16,33-33-16</inkml:trace>
  <inkml:trace contextRef="#ctx0" brushRef="#br0" timeOffset="137435.2163">13957 18256 0,'0'-33'31,"33"33"-15,0 0 0,0 0-1,0 0-15,0 0 0,0-33 16,0 33-16,0 0 0</inkml:trace>
  <inkml:trace contextRef="#ctx0" brushRef="#br0" timeOffset="137589.2335">14618 17529 0,'0'-33'16</inkml:trace>
  <inkml:trace contextRef="#ctx0" brushRef="#br0" timeOffset="137869.1849">14717 17462 0,'0'0'0,"34"0"0,-1 0 0,0 0 16,0-33-16,33 33 15,-33-33-15,0 33 0,0-33 16,0 0-16,0 0 0,-33 0 15,33 0-15,-33 0 0,0 0 16,0 0-16,0 0 0,-33 33 16,33-33-16,-33 33 0,33-33 15,-33 33-15,0 0 0,0 0 16,33 33 0,-33 0-16,33 0 0,-33 33 15,33-33-15,0 0 0,0 33 16,0 0-16,0-33 0,33 34 15,-33-1-15,33 0 0,0 0 16,-33-33-16,33 33 0,0-33 16,-33 0-16,0 0 15,0 1-15</inkml:trace>
  <inkml:trace contextRef="#ctx0" brushRef="#br0" timeOffset="138057.1678">14717 17628 0,'34'0'47,"-1"0"-47,0 0 16,33 0-16,-33 0 15,33 0-15,-33 0 0,33 0 16,0 0-16,34 0 0</inkml:trace>
  <inkml:trace contextRef="#ctx0" brushRef="#br0" timeOffset="138273.1514">15643 17496 0,'-33'0'0,"0"0"15,0 0 16,33 33-15,0 0 0,0 0-16,0 0 0,0 0 15,0 0-15,33 0 16,0 0-16,0-33 0,1 33 16</inkml:trace>
  <inkml:trace contextRef="#ctx0" brushRef="#br0" timeOffset="138701.1184">15743 17727 0,'0'-33'0,"0"0"15,0 0-15,0 0 16,0 0-16,33 0 16,-33 0-16,33 33 0,0 0 15,0 0-15,0 0 16,0 0-16,0 33 15,-33 0-15,33 0 16,-33 0 0,0 0-16,0 0 15,33-33 1,-33-33 0,0 0-1,0 0 1,0 0-16,33 0 15,-33 0-15,0-1 0,34 34 47,-1 34-31,-33-1 0,33 0-1,0 0 1,0 0-16,0-33 0,0 33 15,0 0-15,0-33 16</inkml:trace>
  <inkml:trace contextRef="#ctx0" brushRef="#br0" timeOffset="138933.0995">16404 17264 0,'0'0'0,"0"-33"0,0 0 15,-33 33-15,66 33 32,0-33-32,-33 33 0,33 0 15,0-33-15,0 33 16,1 0-16,-1 0 0,0 0 16,0 34-16,0-34 0,0 0 15,0 0-15,-33 33 0,0-33 16,0 0-16,0 0 0</inkml:trace>
  <inkml:trace contextRef="#ctx0" brushRef="#br0" timeOffset="139309.073">17826 17496 0,'33'0'31,"0"0"-31,1 0 0,-1 0 16,0 0-16,33-34 0,0 34 15,-33 0-15,33 0 0,-33 0 16,0 0-16</inkml:trace>
  <inkml:trace contextRef="#ctx0" brushRef="#br0" timeOffset="139941.021">19083 17066 0,'33'0'32,"0"0"-32,0 33 0,0-33 15,0 0-15,34 0 16,-34 0-16,33 0 0,-33 0 15,33-33-15,-33 33 0,0-33 16,0 33-16,0-34 0,0 1 16,-33 0-16,0 0 0,0 0 15,0 0-15,0 0 0,0 0 16,0 0-16,-33 0 0,0 33 16,33-33-16,-33 0 15,0 33-15,0 0 0,0 0 16,0 0-16,0 0 15,33 33-15,-33 0 16,33 0-16,0 33 0,0 0 16,0-33-16,0 66 0,0-32 15,0-1-15,33 33 0,-33 0 16,33-33-16,-33 34 0,33-34 16,-33 0-16,33 0 0,-33 0 15,33 0-15,-33-33 0,0 0 16,0 1-16</inkml:trace>
  <inkml:trace contextRef="#ctx0" brushRef="#br0" timeOffset="140149.0047">19248 17363 0,'0'0'0,"-33"0"15,33-33-15,-33 33 16,66 0 0,0 33-1,34-33-15,-34 33 0,33-33 0,0 0 16,0 0-16,0 0 0,0 0 16,-33 0-16</inkml:trace>
  <inkml:trace contextRef="#ctx0" brushRef="#br0" timeOffset="140420.9838">20373 16966 0,'0'0'0,"-33"0"15,0 0 1,0 33-16,33 1 15,0-1 1,0 0-16,0 33 0,0-33 16,0 0-16,0 0 0,0 33 15,0-33-15,33 0 16,0 33-16,-33-32 0,33-1 16,0 0-16,0 0 0,0 0 15,0 0-15,0-33 0,0 0 16</inkml:trace>
  <inkml:trace contextRef="#ctx0" brushRef="#br0" timeOffset="140672.9923">20737 17033 0,'0'0'15,"0"-34"-15,0 1 0,-33 33 31,33 33-15,33 1 0,-33-1-16,0 33 0,0-33 15,33 0-15,-33 33 0,0-33 16,33 0-16,-33 0 0,33 0 16,-33 0-16,33-33 15</inkml:trace>
  <inkml:trace contextRef="#ctx0" brushRef="#br0" timeOffset="141382.9119">23085 17066 0,'33'0'31,"-33"33"-31,66-33 16,-33 0-16,0 0 0,33 0 16,-33 0-16,34 0 0,-34 0 15,0 0-15,33 0 0,-33 0 16</inkml:trace>
  <inkml:trace contextRef="#ctx0" brushRef="#br0" timeOffset="141908.8693">23349 16669 0,'34'33'16,"-1"-33"-16,0 33 0,0 0 15,0-33-15,33 33 0,-33 0 16,33 0-16,-33 33 0,33-33 15,1 0-15,-34 1 16,33-1-16,-33 0 16,0 0-16,0 0 0,0-33 15,-33 33-15,0 0 16,-33 0-16,0-33 16,-33 0-16,33 33 0,-33-33 15</inkml:trace>
  <inkml:trace contextRef="#ctx0" brushRef="#br0" timeOffset="142586.8473">20968 16900 0,'0'-33'15,"33"33"32,0 33-31,0 0-16,1 0 0,-1 0 15,0 1-15,0 32 16,0 0-16,33 0 0,-33-33 16,0 33-16,0 0 0,0 0 15,-33-32-15,0-1 0,0 33 16,0-33-16,0 0 0,0 33 15,0-33-15,0 0 0,0 0 16</inkml:trace>
  <inkml:trace contextRef="#ctx0" brushRef="#br0" timeOffset="143072.8196">22920 17330 0,'33'0'47,"0"0"-47,0 0 16,33 0-1,-33 0-15,0 0 0,33 0 16,-33 0-16,33 0 0,-33 0 16,1 0-16,32 0 0,-33 0 15,0 0 1,0 0-16,-66 0 15</inkml:trace>
  <inkml:trace contextRef="#ctx0" brushRef="#br0" timeOffset="144204.7143">25896 16834 0,'0'-33'16,"0"0"31,0 0-47,-33 33 15,0 0 17,0 0-32,0 0 15,0 0-15,0 33 16,0-33-16,33 33 15,-33 0-15,-1 0 16,34 0-16,0 0 16,0 0-16,0 0 15,0 1-15,0-1 0,0 0 16,0 0-16,0 0 16,34-33-16,-34 33 15,33 0-15,0-33 0,-33 33 16,33-33-16,0 0 0,0 0 15,0 0-15,0 0 0,0 0 16,0 0-16,0 0 0,0 0 16,0 0-16,0 0 15,1 0-15,-1 0 16,0 0 0,0 0-1,-33-33 110</inkml:trace>
  <inkml:trace contextRef="#ctx0" brushRef="#br0" timeOffset="144485.6688">26888 16900 0,'0'0'0,"33"0"62,0 0-62,1 0 16,-1 0-16,0 0 0,0 0 15,0 0-15,0 0 0,0 0 16,0 0-16,0 0 16</inkml:trace>
  <inkml:trace contextRef="#ctx0" brushRef="#br0" timeOffset="144704.6521">26921 17132 0,'0'33'0,"33"-33"15,1 0 1,32 0-16,-33 0 16,0 0-16,0 0 15,0-33-15,0 33 0,0 0 16,0 0-16,0 0 15,-66 0 1</inkml:trace>
  <inkml:trace contextRef="#ctx0" brushRef="#br0" timeOffset="145769.5678">17992 17760 0,'-33'0'47,"0"0"-15,33 33 46,33-33-63,0 0-15,0 0 16,0 0 0,0 0-16,0 0 0,0 0 15,0-33-15,0 33 16,0 0-1,0 0 17,-66 0 30,0 0-46,33-33 62,33 33-62</inkml:trace>
  <inkml:trace contextRef="#ctx0" brushRef="#br0" timeOffset="146562.567">28244 16834 0,'33'0'31,"0"0"-15,0 0-1,1 0-15,-1 0 16,0 0-16,33 0 0,-33 0 16,33 0-16,-33-33 15,0 33-15,0 0 0,0 0 16</inkml:trace>
  <inkml:trace contextRef="#ctx0" brushRef="#br0" timeOffset="146816.51">28773 16503 0,'0'-33'0,"34"33"15,-34 33 17,0 0-17,33 1-15,-33-1 0,0 0 16,33 0-16,-33 0 0,33 0 16,-33 0-16,0 0 0,0 0 15,33-33-15,-33 33 0,0 0 16,0 0-1</inkml:trace>
  <inkml:trace contextRef="#ctx0" brushRef="#br0" timeOffset="147021.4704">28575 17231 0,'0'0'0,"-33"0"0,33 33 15,33-33 1,0 0 0,33 0-16,0 0 0,-33 0 15,34-33-15,-1 33 0,-33 0 16,33-33-16,-33 33 16,0 0-16</inkml:trace>
  <inkml:trace contextRef="#ctx0" brushRef="#br0" timeOffset="147178.4603">28773 17429 0,'34'0'0,"-1"0"16</inkml:trace>
  <inkml:trace contextRef="#ctx0" brushRef="#br0" timeOffset="147382.5033">28873 17429 0,'99'0'16,"-66"33"-16,-33 1 16,-33-1-1,0 0-15,33 0 16,-33 0-16,0-33 0,33 33 16,-33 0-16,0 0 0,33 0 15,0 0-15,33-33 16,0 33-16,0-33 0,0 0 15,33 0-15,0 0 16,-33 0-16,33 0 16,0 0-16,1 0 0,-34 0 15,0 0-15,0 0 0,0-33 16</inkml:trace>
  <inkml:trace contextRef="#ctx0" brushRef="#br0" timeOffset="147973.3963">25036 16570 0,'0'0'0,"0"33"0,0 33 15,0-33-15,0 33 0,0 33 16,0 0-16,33 1 16,-33-1-16,0 0 0,33 33 15,-33-32-15,33 32 16,-33-33-16,33 0 0,-33 1 16,34-1-16,-1 0 0,-33-33 15,33 0-15,-33 0 0,0-33 16,0 34-16,0-34 15,0 0-15,0-66 16,0-33 0,0-1-16</inkml:trace>
  <inkml:trace contextRef="#ctx0" brushRef="#br0" timeOffset="148726.3383">24838 16636 0,'0'0'0,"33"0"0,33-33 16,0 0-16,33 33 0,1-34 15,65 1-15,0 0 0,1 33 16,32-33-16,34 33 15,-1-33-15,1 33 16,32 0-16,-32 0 0,32 0 16,1 0-16,-1 33 0,1-33 15,0 33-15,-34 0 0,34-33 16,-67 0-16,34 0 16,-67 33-16,33-33 0,-32 0 15,-34 0-15,0 0 0,-32 0 16,-1 0-16,-66 34 15,33-34-15,-33 0 0,0 0 16,-33 33-16,0 0 16,0 0-16,0 0 15,0 33-15,0 0 0,-33 0 16,33 33-16,-33 1 16,33-1-16,0 33 0,0-33 15,0 1-15,0 32 0,-33 0 16,33-33-16,0 1 0,0 32 15,0-33-15,33-33 16,-33 34-16,0-34 0,33 0 16,-33 0-16,0-33 0,33 0 15,-33 0-15,0 0 0,0 0 16,-33-33 0,-33 0-16,33-33 0,-66 33 15,0-33-15,-1 33 16,-32-33-16,-33 0 0,-1 0 15,1 0-15,0 33 0,-1-33 16,-32 33-16,32-33 0,-32 33 16,33 0-16,-34 0 0,34 0 15,-34 0-15,-32 0 0,32 0 16,-32 0-16,-1 33 16,-32-33-16,32 0 0,1 33 15,-1 0-15,34-33 0,32 0 16,34 0-16,0 0 15,33 0-15,32 0 0,1-33 16,33 33-16,0-33 0,33 0 16</inkml:trace>
  <inkml:trace contextRef="#ctx0" brushRef="#br0" timeOffset="170089.7371">26524 9492 0,'0'-33'31,"0"66"63,0 0-94,-33 0 16,33 0-16,0 0 15,0 0-15,-33 0 16,33 0-16,0 1 0,0-1 16,-33 0-16,33 0 15,0 0-15,-33 0 0,33 0 16,0 0-16,0 0 16,0 0-16,0 0 15,0 0-15,0 0 16,0 0-16,0 1 15,0-1 1,0 0-16,33-33 0,-33 33 16,0 0-16,0 0 15,33 0-15,-33 0 32,33-33-32,0 0 15,1 0 16,-34-33-15</inkml:trace>
  <inkml:trace contextRef="#ctx0" brushRef="#br0" timeOffset="171120.5959">29170 9393 0,'0'0'0,"0"33"125,33-33-125,-33 33 15,0 0-15,33-33 16,-33 33-16,0 0 0,34 0 16,-34 0-16,0 0 0,0 0 15,33 0-15,-33 1 0,0-1 16,0 0-16,0 0 15,0 0-15,0 0 16,0 0-16,0 0 16,-33 0-1,33 0 1,-34-33-16,34 33 0,-33-33 0,0 33 31,0-33-15,0 0 46,33-33-62,0 0 0</inkml:trace>
  <inkml:trace contextRef="#ctx0" brushRef="#br0" timeOffset="172588.4818">28641 3704 0,'0'0'16,"0"33"-16,0 33 0,0-33 0,0 1 15,0 32-15,0-33 0,0 0 16,0 0-16,0 0 15,33 33-15,0-33 0,-33 0 16,33-33-16,0 33 16,1 0-16,-1 0 0,0-33 15,0 34-15,0-1 0,0-33 16,0 0-16,0 0 0,0 0 16,0 0-16,33 0 0,-33 0 15,0 0-15,34-33 0,-34 33 16,33-34-16,-33 1 0,0 0 15,0 0-15,0 0 16,0 0-16,-33 0 0,33 0 16,-33-33-16,0 33 15,0 0-15,0-33 0,0 32 16,0-32-16,0 33 0,-33 0 16,33 0-16,-33 0 0,0-33 15,0 33-15,33 0 16,-33 0-16,-33 0 0,33 0 15,0-1-15,-34 1 0,34 0 16,-33 0-16,33 0 0,0 0 16,0 33-16,-33-33 0,33 33 15,0-33-15,0 33 0,0 0 16,0 0-16,-1 0 16,1 0-1,0 0-15,0 33 0,0 0 16,0 0-1,33 0-15,-33-33 0,33 33 16,-33 0-16,33 0 0</inkml:trace>
  <inkml:trace contextRef="#ctx0" brushRef="#br0" timeOffset="173852.3834">25797 5689 0,'0'33'16,"33"-33"62,0 33-78,0-33 16,-33 33-16,33 0 0,0-33 15,-33 33-15,33-33 16,0 33-16,0-33 16,1 0-16,-1 0 15,0 0-15,0 0 0,0 0 16,0-33-16,0 33 0,0-33 16,0 0-16,33 33 0,-66-33 15,33 33-15,0-33 0,0 33 16,1 0-1,-1 0-15,0 33 16,0 0 0,0 0-1,0-33 1,0 33-16,0-33 0,0 0 16,0 0-16,0 33 0,0-33 15,0 0-15,1 0 0,-1-33 16,33 33-16,-33-33 0,0 0 15,33 33-15,-33-33 0,33 0 16,-33 33-16,0 0 16,0 0-16,1 0 15,-1 0-15,0 33 16,0-33-16,-33 33 16,33-33-16,-33 33 0,33 0 15,0-33-15,-33 33 16,33-33-16,0 33 0,0-33 15,0 0-15,0 0 0,0 0 16,0-33-16,1 33 0,-1-33 16,0 0-16,0 33 0,0-33 15,0 33-15,0-33 16,0 33 0,0 0-1,-33 33-15,33-33 16,0 0-16,-33 33 15,33-33-15,0 0 16,-33-33-16,0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8T06:41:08.1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25797 10980 0,'0'0'0,"0"33"78,0 0-62,0 0-16,0 1 0,0-1 16,0 33-16,0-33 15,0 0-15,0 33 0,0-33 16,0 0-16,0 0 0,0 0 16,0 0-16,0 0 15,0-66 16,0-33-15,33 33-16,-33 0 16,0 0-16,33 0 0,-33 0 15,0 0-15,33 0 0,-33 0 16,0 0-16,33 33 31,0 0-15,-33 33-16,0 0 15,33-33-15,-33 33 0,0 0 16,33 0-16,-33 0 0,0 0 16,33 0-16,-33 0 0,0 0 15,34 0-15,-34 0 16,33-66 15,0 0-31,-33 0 16,0-33-16,33 33 0,-33 0 15,33 0-15,-33 0 16,33 0-16,-33 0 16,33 33 15,-33 33-15,0 0-16,33 0 15,-33 0-15,33 0 16,-33 33-16,33-33 0,-33 0 15,33 0-15,-33 0 0,0 1 16,33-1-16,-33 0 16,33-33-16,-33-33 47</inkml:trace>
  <inkml:trace contextRef="#ctx0" brushRef="#br0" timeOffset="263.9796">26723 11245 0,'0'33'16,"33"-33"31,0 0-47,0 0 15,0 0-15,0 0 0,0 0 16,0 0-16,1 0 0,-1 0 16,0 0-1</inkml:trace>
  <inkml:trace contextRef="#ctx0" brushRef="#br0" timeOffset="493.093">26723 11509 0,'0'0'0,"0"33"16,0 1-1,33-34 1,0 0-1,0 0-15,0 0 0,0 0 16,0 0-16,0 0 16,1 0-16,-1 0 15,-33-34-15,0 1 16</inkml:trace>
  <inkml:trace contextRef="#ctx0" brushRef="#br0" timeOffset="1418.9565">28840 10649 0,'0'0'0,"-33"0"0,33-33 15,-34 33-15,1 0 16,33 33-1,-33 1-15,33-1 16,-33 33-16,33 0 16,-33-33-16,33 33 0,-33 0 15,33 0-15,-33 1 16,33-1-16,0 0 0,0-33 16,-33 0-16,33 0 0,0 0 15,0-66 1,0 0-1,0-33-15,0 33 0,0-66 16,0 32-16,33 1 0,-33-33 16,33 33-16,-33-33 0,0 33 15,0-34-15,33 67 16,-33-33-16,0 33 0,0 0 16,0 0-16,0 0 15,0 66 1,33 0-16,-33 0 15,33 0-15,0 0 0,-33 33 16,33-33-16,1 34 0,-1-1 16,0 0-16,0 0 0,0-33 15,0 33-15,0 0 0,0-33 16,0 1-16,0-1 16,0 0-16,0-33 0,-33 33 15,0 0-15,0 0 47,-33-33-47,33 33 0,-33-33 16,0 0-16,-33 0 0,33 33 15,0-33-15,0 33 16,-33-33-16,33 33 0,-1-33 16,1 0-16,0 0 0,0 0 15,66 0 16</inkml:trace>
  <inkml:trace contextRef="#ctx0" brushRef="#br0" timeOffset="2034.9029">29369 10749 0,'0'0'0,"0"33"31,0 0-15,33 0-16,-33 0 15,0 0-15,0 0 0,33 0 16,-33 0-16,0 0 0,0 0 15,33-33-15,-33 34 0,33-34 16,-33 33-16,33-33 0,0-33 16,0-1-1,0 1-15,-33 0 16,33-33-16,-33 33 0,33 0 16,-33 0-16,0 0 15,0 0-15,0 0 0,0 0 16,0 66 15,34-33-31,-34 33 16,0 0-16,0 33 15,33-33-15,-33 33 0,0-33 16,0 33-16,33 1 0,-33-1 16,0-33-16,0 33 0,33 0 15,-33-33-15,0 0 0,0 0 16,0 0-16,-33-33 15,0 0 1,0-33-16,-1 0 16,1 33-16,33-66 0,-33 33 15,0 0-15,33-33 16,0 33-16,0-33 0,33 33 16,0-34-16,0 34 0,1 0 15,-1 0-15,33 0 0,-33 0 16,33 33-16,-33 0 15</inkml:trace>
  <inkml:trace contextRef="#ctx0" brushRef="#br0" timeOffset="2339.8849">28773 11576 0,'0'0'0,"-99"66"15,33-33-15,33 0 0,0 0 16,0-33-16,33 33 0,33-33 16,0 0-16,33 0 15,-33 0-15,33 0 0,34 0 16,-34 0-16,33-33 0,33 33 16,-33 0-16,34-33 0,-1 0 15,0 33-15,1-33 16,-34 0-16,33 33 0,-33-33 15,1-1-15,-34 34 16,0 0-16,0-33 0,-33 33 16,0 0-16,0 0 0,-66 0 15</inkml:trace>
  <inkml:trace contextRef="#ctx0" brushRef="#br0" timeOffset="2933.171">29270 12138 0,'0'0'0,"0"33"0,0 0 15,0 0 1,-34-33-16,34 33 0,0 0 16,0 0-16,0 0 0,-33 33 15,33 1-15,-33-34 0,33 33 16,-33-33-16,33 33 15,0-33-15,0 0 0,0 0 16,0 0-16,-33-66 16,33 0-1,0 0-15,0 0 0,0-33 16,0 0-16,0 0 16,33-1-16,-33 1 0,0-33 15,0 33-15,33 33 0,-33-33 16,0 33-16,0 0 0,0-1 15,33 34 1,-33 34 15,33-1-31,-33 0 0,34 0 16,-1 0-16,-33 33 0,33-33 16,0 33-16,0-33 0,0 33 15,0-33-15,0 34 0,0-34 16,0 0-16,0 0 15,0-33-15,-33 33 0,33-33 16,-33 33-16,-33-33 16,0 33-1,0-33-15,-33 33 0,33-33 16,-33 33-16,0-33 0,0 33 16,32-33-16,-32 0 0,33 33 15,0-33-15,0 0 0,0 0 16,0 33-16,66-66 31,0 33-31</inkml:trace>
  <inkml:trace contextRef="#ctx0" brushRef="#br0" timeOffset="3416.1298">29633 12535 0,'33'-33'0,"-33"-1"16,0 1-1,33 33-15,-33-33 16,34 33 0,-34-33-16,33 33 0,0 0 15,0 0-15,0 0 16,0 33-16,0-33 16,0 33-16,0 0 15,0 1-15,-33-1 0,33 0 16,-33 0-1,0 0-15,0-66 47,0 0-47,0 0 0,0 0 16,0-1-16,0-32 0,0 33 16,33-33-16,-33 33 0,0 0 15,33 0-15,-33 0 16,0 66 15,34 0-15,-34 0-16,0 0 0,33 0 15,-33 0-15,0 0 0,33 0 16,-33 34-16,33-34 0,0 0 16,0 0-16,0 0 0,0-33 15,0 0-15,0 0 16,0 0-16,0-33 0,0 33 15,0-66-15</inkml:trace>
  <inkml:trace contextRef="#ctx0" brushRef="#br0" timeOffset="4321.0546">27649 11311 0,'0'-33'0,"-33"33"15,33-33-15,0 0 16,0 66 15,0 0-31,0 0 16,0 0-16,0 33 0,0-33 15,0 33-15,0-33 0,0 34 16,0-34-16,0 0 16,0 0-16,33 0 0,-33 0 15,33-33 17,-33-33-32,33 33 0,-33-33 15,0 0-15,33 0 16,-33 0-16,33 0 15,-33 66 17,0 0-32,33-33 15,-33 33-15,0 0 16,33-33-16,-33 33 16,33-33-16,1 0 15,-1 0 1,-33-33-1,0 0-15,33 33 0,-33-33 16,0 0-16,33 33 47,-33 33-31,33-33-16,-33 33 15,33-33 1,-33-33 15</inkml:trace>
  <inkml:trace contextRef="#ctx0" brushRef="#br0" timeOffset="4484.0726">27880 11278 0,'0'0'16,"0"-33"-16,-33 33 15,33 33 48</inkml:trace>
  <inkml:trace contextRef="#ctx0" brushRef="#br0" timeOffset="5179.9816">27318 12270 0,'0'33'32,"0"0"-17,0 0 1,0 0-16,0 0 15,0 0-15,0 1 16,0-1-16,0 0 16,0 0-1,0-66 17,0 0-17,0 0-15,0-1 16,0-32-16,33 33 0,-33 0 15,0 0-15,33-33 0,-33 33 16,0 0 0,33 33 15,1 33-15,-1 0-16,0 0 15,0 0-15,0 0 16,-33 0-16,33 0 0,0 0 15,0-33-15,-33 33 0,33-33 16,0 0-16,-33 34 0,-33-34 31,0 33-31,0-33 0,0 0 16,-33 0-16,0 0 0,33 33 16,-34-33-16,34 0 15,-33 0-15,33 0 0,0 0 16,0 0-16,66 0 31,0-33-31</inkml:trace>
  <inkml:trace contextRef="#ctx0" brushRef="#br0" timeOffset="5669.9929">27649 12303 0,'0'0'0,"0"-33"31,33 33 16,0 0-47,0 0 16,0 33-16,-33 0 15,0 0-15,33-33 16,-33 33-16,0 0 0,0 0 15,0 1 1,0-68 31,0 1-47,0 0 16,0 0-16,0 0 15,33 0-15,-33 0 16,0 0-16,0 66 47,0 0-32,0 0-15,0 0 0,0 0 16,33 0-16,-33 0 0,34-33 16,-34 34-16,0-1 15,33 0-15,0-33 16,0 0-1,0 0-15</inkml:trace>
  <inkml:trace contextRef="#ctx0" brushRef="#br0" timeOffset="5860.9252">28112 12303 0,'0'-33'31,"33"33"0,0 0-15,0 0-16,0 0 15,0 0-15,0-33 0,0 33 16,1 0-16</inkml:trace>
  <inkml:trace contextRef="#ctx0" brushRef="#br0" timeOffset="6099.9046">28211 12171 0,'-33'0'16,"66"0"31,0 33-32,0-33-15,-33 33 16,33 0-16,-33 0 15,0 0-15,0 0 16,0 0-16,0 0 16,0 0-16,0 1 15</inkml:trace>
  <inkml:trace contextRef="#ctx0" brushRef="#br0" timeOffset="6439.9233">28608 12171 0,'0'0'0,"33"0"15,-66 0 1,0 33 15,33 0-31,0 0 16,0 0-1,0 0-15,0 0 16,33-33-16,0 0 16,0 0-1,0-33-15,0 0 16,-33 0-16,0 0 16,0 0-16,0 0 15,-33 33-15,0-33 16,0 33-1,0 0-15,0 0 0,0 0 16,0 0-16,33 33 16</inkml:trace>
  <inkml:trace contextRef="#ctx0" brushRef="#br0" timeOffset="6916.8362">27087 14552 0,'33'0'47,"0"0"-32,0 0-15,0 0 16,33 0-16,-33 0 0,33 0 16,1 0-16,-1-33 0,-33 33 15,33 0-15,-33 0 0,0 0 16,0 0-16,0 0 0</inkml:trace>
  <inkml:trace contextRef="#ctx0" brushRef="#br0" timeOffset="7157.8164">27318 14717 0,'-33'34'16,"33"-1"-16,-33-33 15,66 0 17,-33 33-17,33-33-15,0 0 0,0 0 16,0 0-16,1 0 0,-1 0 0,0 0 16,0 0-16,33 0 15,-33-33-15,0 33 0,0-33 16,0 33-16,0-34 0</inkml:trace>
  <inkml:trace contextRef="#ctx0" brushRef="#br0" timeOffset="8729.1748">29005 14618 0,'33'0'0,"-33"-33"0,0 0 16,0 0-16,0 0 16,0 0-16,0 0 15,0 0-15,-33 0 16,33 0-16,-33 33 0,0-33 16,0 33-1,0 0-15,0 0 0,0 0 16,-1 33-16,34 0 15,-33 0-15,33 0 16,0 0-16,0 0 0,0 0 16,33 0-16,1 0 15,-1-33-15,0 33 16,0-33-16,0 0 16,0-33-16,0 33 0,0-66 15,0 33-15,-33 0 0,33-33 16,-33 33-16,33-33 15,-33-1-15,0 1 0,0 0 16,0-33-16,-33 66 0,33-33 16,-33 33-16,33-1 0,-33 1 15,0 33 1,33 33-16,-33-33 16,33 67-16,0-34 15,0 33-15,0-33 0,33 33 16,-33 0-16,0 0 0,33 1 15,0-1-15,-33-33 0,33 33 16,0-33-16,0 0 0,0-33 16,0 0-16,1 0 15,-1 0-15,0 0 0,-33-33 16,33 0-16,0-33 0,-33 33 16,33 0-16,-33-34 0,0 34 15,0 0-15,0 0 0,0 0 16,33 33-1,-33 33 17,0 0-32,0 0 15,33 0-15,0 1 16,-33-1-16,0 0 16,33-33-16,0 0 15,0 0-15,0 0 16,-33-33-16,33 0 0,1-34 15,-34 34-15,33 0 16,-33 0-16,33 0 16,-33 0-16,0 0 0,0 0 15,0 66 17,0 0-17,0 0-15,0 0 0,0 33 16,0-33-16,33 34 15,-33-1-15,33-33 0,-33 33 16,33 0-16,-33-33 0,0 33 16,33-33-16,-33 0 0,0 0 15,0 1-15,0-1 16,-33-33-16,0 0 16,0 0-16,0-33 0,0 33 15,-34-34-15,34 1 0,0 0 16,0-33-16,0 33 0,0 0 15,33 0-15,0 0 0,0-33 16,33 33-16,0 0 0,0 0 16,33-1-16,-32 1 0,32 33 15,-33-33-15,0 0 16,0 33-16</inkml:trace>
  <inkml:trace contextRef="#ctx0" brushRef="#br0" timeOffset="9001.15">28674 14817 0,'0'0'0,"-66"33"0,33 0 16,0 0-16,33 0 0,33-33 16,0 0-16,33 0 15,0 0-15,1-33 0,32 33 16,0 0-16,33 0 0,-33-33 15,34 33-15,-1-33 0,0 33 16,-32-33-16,32 0 16,-33 0-16,0 33 0,1-34 15,-34 34-15,-33 0 0,33 0 16,-99 0 0</inkml:trace>
  <inkml:trace contextRef="#ctx0" brushRef="#br0" timeOffset="9891.0744">29203 15478 0,'0'0'0,"-33"33"16,0-33 15,33-33-31,-33 33 15,0 0-15,0 0 16,0 0 0,33 33-16,-33-33 0,33 33 15,-33 0-15,33 0 0,0 0 16,0 1-16,0-1 0,0 33 16,0-33-16,33 0 15,0-33-15,0 0 0,0 0 16,0 0-16,0 0 15,0-33-15,0 0 0,0 0 16,-33-33-16,34 32 0,-1-32 16,-33 33-16,0-33 0,0 0 15,0 0-15,-33 33 16,-1-33-16,1 33 0,33-1 16,-33 1-16,0 0 0,0 33 15,0 0 1,33 33-16,0 0 15,0 1-15,0 32 0,0-33 16,33 33-16,-33 0 16,33 0-16,0 0 0,0-33 15,0 34-15,1-34 0,-1 33 16,0-33-16,0 0 0,0-33 16,-33 33-16,33-33 0,0 0 15,-33-33-15,33 0 0,-33 0 16,33 0-16,-33-33 0,0 32 15,0-32-15,33 0 0,-33 33 16,0-33-16,0 33 0,33 0 16,0 33-1,0 0 1,0 33 0,1 0-16,-1 0 15,-33 0-15,0 0 16,0 0-16,33 0 0,-33 0 15,0 0-15,33-33 32,-33-33-17,33 0-15,-33 0 0,0 0 16,33 0-16,-33-33 0,33 33 16,-33 0-16,0 0 0,0 0 15,0 0-15,33 0 16,-33 66 15,0 0-31,0 0 16,0 0-16,0 0 0,0 0 15,0 33-15,0-33 0,0 0 16,33 0-16,0 0 0,-33 0 16,33-33-16,0 0 0,34 0 15,-34 0-15,0-33 0</inkml:trace>
  <inkml:trace contextRef="#ctx0" brushRef="#br0" timeOffset="10284.046">27649 16536 0,'0'0'0,"0"34"32,-33-34-32,66 0 31,0 0-31,0 0 0,0 0 16,0 0-16,33-34 0,-33 34 15,34 0-15,-34-33 0,0 33 16,0 0-16,0 0 15</inkml:trace>
  <inkml:trace contextRef="#ctx0" brushRef="#br0" timeOffset="10459.0602">27781 16801 0,'0'0'0,"0"33"15,0 0 1,33-33 15,0 0-31,34-33 16,-34 33-16,0-33 15,33 33-15</inkml:trace>
  <inkml:trace contextRef="#ctx0" brushRef="#br0" timeOffset="10924.9879">28840 16470 0,'0'0'0,"0"-33"0,33 33 16,0 0 15,-33-33-15,33 33-1,0 0-15,0-33 0,0 0 16,-33 0-1,33 0-15,-33 0 16,0 0 0,0 0-16,-33 33 15,0 0 1,0 0-16,0 0 16,33 33-16,-33-33 0,33 33 15,-33 33-15,33-33 0,0 0 16,0 33-16,0 0 15,0 1-15,0-1 0,0 0 16,0 0-16,33 0 0,0 0 16,0-33-16,0 33 0,0 1 15,0-34-15,-33 33 0,33-33 16,0 0-16,0 0 0,0 0 16,-33 0-16,33-33 0,-33 33 15,-33 0-15,0-33 16,0 0-16,0 0 15,0 0-15,0-33 0</inkml:trace>
  <inkml:trace contextRef="#ctx0" brushRef="#br0" timeOffset="11116.0354">28641 16999 0,'0'-33'0,"33"33"15,0-33-15,0 33 16,-33-33-16,33 33 16,1-33-16,-1 33 0,0-33 15,0 0-15,0 33 16,0-33-16,33 33 0,-66-33 16</inkml:trace>
  <inkml:trace contextRef="#ctx0" brushRef="#br0" timeOffset="11353.9518">29369 16338 0,'0'0'0,"0"-33"16,0 0-16,0 0 31,-33 33-15,33 33-1,0 0-15,0 0 16,0 0-16,0 0 16,0 0-16,0 0 0,0 0 15,0 0-15,0 1 16</inkml:trace>
  <inkml:trace contextRef="#ctx0" brushRef="#br0" timeOffset="11620.9305">29832 16239 0,'0'0'0,"33"-33"0,-33 0 16,-33 33 15,33 33-15,-33-33-16,33 33 0,-33 33 15,33-33-15,-33 0 0,33 33 16,0-33-16,0 0 0,0 34 16,0-34-16,33 33 0,-33-33 15,33 0-15,-33 0 0,33-33 16,0 33-16,0-33 16,0 0-16</inkml:trace>
  <inkml:trace contextRef="#ctx0" brushRef="#br0" timeOffset="12084.8907">30096 16470 0,'0'0'0,"0"-33"0,0 0 15,0 0 1,0 0 0,33 33-1,1 0 1,-1 0-16,-33 33 15,33-33-15,-33 33 0,0 0 16,0 0-16,0 0 16,0 0-16,0 1 0,0-1 15,0-66 32,33-1-47,-33 1 16,0 0-16,33 0 0,-33 0 15,0 0-15,0 0 0,0 0 16,33 33 15,-33 33-15,0 0 0,33 0-16,-33 0 0,0 0 15,0 0-15,33 34 0,-33-34 16,33 0-16,-33 0 0,33 0 15,-33 0-15,33 0 0,0-33 16,-33 33-16,33-33 0,0 0 16,-33-33-16,34 0 15</inkml:trace>
  <inkml:trace contextRef="#ctx0" brushRef="#br0" timeOffset="12346.8688">30659 16007 0,'0'0'0,"0"-33"0,0 0 0,-33 0 16,33 0-1,0 66 1,33 0-16,0 0 16,0 0-16,0 0 0,-33 0 15,33 1-15,0 32 0,0 0 16,0 0-16,0 0 15,0 0-15,0 33 0,-33-32 16,33 32-16,-33 0 0,0 0 16,-33-33-16,33 34 0,-33-34 15,-33 0-15,33 0 16</inkml:trace>
  <inkml:trace contextRef="#ctx0" brushRef="#br0" timeOffset="13667.7595">29336 13097 0,'0'0'0,"132"66"16,0-33-16,1-33 0,-1 0 0,0-33 16,-33 0-16,1 0 15,-1-33-15,-33 0 0,33-34 16,-33 34-16,0-33 16,1 33-16,-1-33 0,-33-1 15,0-32-15,33 33 0,-33-33 16,0-1-16,-33 34 0,33-33 15,-33 0-15,0-1 0,0 1 16,-33 33-16,0-34 16,0 34-16,0 0 0,-33-33 15,0 66-15,0-34 16,-1 1-16,-32 33 0,0 0 0,33 0 16,-33-34-16,-34 67 15,34-33-15,-33 0 0,-1 0 16,1 0-16,0 33 15,0 0-15,32 0 0</inkml:trace>
  <inkml:trace contextRef="#ctx0" brushRef="#br0" timeOffset="14703.6707">28542 10286 0,'0'0'0,"33"0"0,-33 33 0,33-33 16,-33-33 15,0 0-31,-33 33 0,33-33 16,-33-1-16,0 1 15,0 0-15,0 0 16,-33-33-16,32 33 0,-32 0 16,0-33-16,0 33 0,0 0 15,0-33-15,-33 32 0,32 1 16,1 0-16,-33 0 0,0 0 16,33 0-16,-34 0 0,1 0 15,-33 0-15,33 33 0,0-33 16,-1 0-16,1 33 15,0 0-15,0-33 0,32 33 16,1 0-16,0 0 0,0 0 16,0 0-16,33 0 15,-33 0-15,33 0 0,0 0 16,-34 0-16,34 0 0,0 0 16,0 33-16,0 0 0,-33-33 15,33 33-15,0-33 0,0 33 16,0-33-16,0 33 0,0-33 15,-1 0-15,1 33 0,0-33 16,0 0-16,0 33 0,0-33 16,0 33-1,0-33-15,0 33 0,0-33 16,0 0-16,0 33 0,0-33 16,-1 0-16,1 0 15,0 33-15,0-33 16,0 0-16,0 0 15,0 0-15,0 0 16,0-33-16,33 0 16,-33 0-16</inkml:trace>
  <inkml:trace contextRef="#ctx0" brushRef="#br0" timeOffset="15265.9834">24838 9194 0,'0'-33'0,"-33"33"16,0 0-1,0 0-15,-1 33 16,1 0-16,0-33 0,0 33 15,0 0-15,0-33 16,0 34-16,0-1 0,0 0 16,-33 0-16,33 0 15,33 0-15,-33 0 0,0 0 16,33 0-16,-34 0 0,34 0 16,0 0-16,0 0 0,0 1 15,0-1-15,34 0 0,-34 0 16,33 0-16,0-33 0,-33 33 15,33 0-15,0-33 0,0 33 16,0-33-16,33 0 16,-33 0-16,0 0 0,0 0 15,33 0-15,-32 0 0,32-33 16,-33 33-16,0-33 16,0 33-16,0-33 0,33-33 15,-66 33-15,33 0 0,0-1 16,0-32-16,-33 33 0,0 0 15,0-33-15,0 33 0,0 0 16,0-33-16,0 33 0,-33 0 16,0-1-16,-33 1 0,33 0 15,-33 0-15,0 33 16,-34-33-16,34 33 0,0 0 16,0 0-16,33 0 0,-33 33 15,33-33-15</inkml:trace>
  <inkml:trace contextRef="#ctx0" brushRef="#br0" timeOffset="16687.8647">28377 10649 0,'0'34'15,"0"-1"-15,0 0 16,0 0-16,0 0 15,0 33-15,0-33 0,0 0 16,0 0-16,0 0 16,0 0-16,33 34 0,-33-34 15,33 0-15,-33 0 0,33 33 16,-33-33-16,33 0 0,-33 0 16,33 0-16,-33 33 0,33-33 15,-33 0-15,33 1 0,0-1 16,-33 33-16,33-33 15,-33 0-15,33 0 0,-33 33 16,33-33-16,-33 0 0,33 33 16,-33-33-16,34 1 15,-34 32-15,33-33 0,-33 0 16,0 0-16,33 33 0,-33-33 16,33 0-16,-33 0 0,33 33 15,-33-33-15,33 1 0,-33-1 16,0 33-16,33-33 0,-33 0 15,0 0-15,33 0 0,-33 33 16,0-33-16,33 0 16,-33 0-16,0 1 0,0-1 15,33 0-15,-33 0 0,0 0 16,33 0-16,0 0 16,-33 0-16,33 0 15,-33 0-15,33-33 0,-33 33 16,34-33-16,-34 33 0,33-33 15,0 33-15,0-33 0,-33 33 16,33-33-16,0 0 0,0 0 16,0 0-16,-33 34 0,33-34 15,0 0-15,0 0 0,0 0 16,0 0 0,0 0-16,1 0 0,-34 33 15,33-33-15,0 0 16,0 0-16,0 0 15,0 0-15,0 0 16,-33-33-16</inkml:trace>
  <inkml:trace contextRef="#ctx0" brushRef="#br0" timeOffset="29967.3871">18521 13064 0,'-33'0'0,"33"33"78,0 0-78,0 0 16,0 0 0,0 33-16,0-33 0,0 0 15,0 34-15,0-34 0,0 33 16,0-33-16,0 33 0,0-33 15,0 0-15,0 0 0,0 33 16,0-33-16,0 0 0,0 1 16,33-1-1,-33 0-15,0-66 63,0 0-63,33 33 15,-33-34-15,0 1 0,33-33 16,-33 33-16,33 0 0,-33 0 16,33 0-16,-33-33 0,0 33 15,33 0-15,-33 0 16,0 0-16,33 33 16,0 0-1,0 0 1,-33 33-16,33-33 15,-33 33-15,0 0 0,34 0 16,-34 0-16,0 0 0,0 0 16,33 0-16,-33 33 0,0-33 15,0 0-15,33 0 16,-33 1-16,0-1 0,0 0 16,0 0-16,0 0 31,0-66 16,0 0-32</inkml:trace>
  <inkml:trace contextRef="#ctx0" brushRef="#br0" timeOffset="30291.3214">19215 13527 0,'33'0'0,"1"33"32,-1-33-32,0 0 15,0 0-15,0 0 16,0 0-16,0 0 0,0 0 16,0 0-16,0 0 15,0 0-15,0 0 16</inkml:trace>
  <inkml:trace contextRef="#ctx0" brushRef="#br0" timeOffset="30591.2984">19348 13891 0,'33'0'31,"0"0"-31,0 0 16,0 0-16,0 0 0,0 0 15,0 0-15,0 0 0,0 0 16,0 0-16,0 0 15,1 0-15,-1 0 16,0 0 0,0 0-16,-33-33 15</inkml:trace>
  <inkml:trace contextRef="#ctx0" brushRef="#br0" timeOffset="31337.3433">20505 13395 0,'0'0'0,"0"33"15,0 33-15,0-33 0,0 0 16,0 0-16,0 0 0,0 0 16,-33-33-1,33-33 1,0 0-16,0 0 15,0-33-15,0 0 16,0-1-16,0 34 0,0-33 16,33 0-16,-33 0 15,0 0-15,0 33 0,0-33 16,0 33-16,0-1 16,33 34 15,0 34-31,-33-1 15,33 0-15,1 0 0,-34 0 16,33 0-16,-33 33 0,33-33 16,0 0-16,0 0 0,0 0 15,0 33-15,0-32 16,-33-1-16,33 0 0,0 0 16,0 0-16,0-33 15,-33 33-15,33 0 0,0-33 16,-33 33-16,34-33 15,-34 33 1,-34-33-16,1 0 16,0 33-16,0-33 0,0 0 15,-33 0-15,33 0 0,0 33 16,0-33-16,-33 0 16,33 0-16,0 0 0,-1 0 15,1 0-15,0 0 0,0 0 16,0 0-1,0 33 1,66-33 15</inkml:trace>
  <inkml:trace contextRef="#ctx0" brushRef="#br0" timeOffset="31998.2898">21101 13163 0,'0'-33'15,"33"0"-15,0 0 16,0 33-1,0 0-15,0 0 16,0 33 0,0 0-16,-33 0 15,33-33-15,-33 33 0,33 0 16,-33 0-16,0 0 0,0 0 16,0 0-16,0 1 15,0-1-15,0 0 16,0-66 31,0 0-47,33-1 15,-33 1-15,0-33 16,33 33-16,-33-33 0,33 33 16,-33-33-16,0 33 0,0 0 15,33 0-15,-33 0 0,0-1 16,0 1-1,0 66 32,0 1-47,0-1 0,0 0 16,0 0-16,0 33 0,0-33 16,0 0-16,0 0 0,0 0 15,34 33-15,-34-33 16,33 0-16,-33 1 0,33-34 15,0 33-15,0 0 0,0 0 16,0-33-16,0 0 0,0 33 16,0-33-16,0 0 15,0 0-15,0 0 0,0-33 16,1 33-16,-34-33 16,33 33-16,0-33 0</inkml:trace>
  <inkml:trace contextRef="#ctx0" brushRef="#br0" timeOffset="64904.1576">15677 15081 0,'0'0'0,"0"-33"16,0 0-16,0 0 15,-34 0-15,1 0 16,0 0-16,33 0 16,0 66 46,33 0-62,-33 0 16,33 33-16,-33 0 0,34 0 15,-34 1-15,33-1 0,-33 0 16,33 33-16,0 0 0,-33-33 16,33 34-16,0-1 0,-33 0 15,33 33-15,-33-65 0,33 32 16,-33 0-16,0 0 0,33 0 16,-33 1-16,0-1 0,0-33 15,33 33-15,-33 0 16,0-32-16,0-1 0,0 33 15,0-33-15,33 0 0,-33-33 16,0 33-16,0-33 0,0 34 16,0-34-16,0 0 0,0 0 15,0 0-15,0 0 0,0 0 16,0-66 31,0 0-47,0 0 0</inkml:trace>
  <inkml:trace contextRef="#ctx0" brushRef="#br0" timeOffset="65552.1421">13758 16437 0,'0'0'0,"-33"0"16,66 0 46,0 0-46,0 0-16,34 0 0,-34 0 15,33 0-15,-33 0 16,33 0-16,33 0 0,-33 0 16,34-33-16,-34 33 0,66 0 15,-33 0-15,1 0 0,-1 0 16,33-33-16,-33 33 0,0 0 16,1-33-16,32 33 0,-33 0 15,0 0-15,1 0 0,-1 0 16,0 0-16,0 0 0,1 0 15,-34 33-15,33-33 0,-33 0 16,0 0-16,0 33 0,-33-33 16,34 33-16,-34-33 0,0 0 15,0 0-15,0 0 16,0 0-16,-66 0 62,0-33-46</inkml:trace>
  <inkml:trace contextRef="#ctx0" brushRef="#br0" timeOffset="66256.2399">13097 12965 0,'0'33'63,"33"0"-63,-33 0 16,33-33-16,-33 33 15,33 33-15,-33-33 0,0 0 16,33 0-16,-33 33 0,33-33 15,-33 1-15,0-1 0,33 0 16,-33 0-16,33 0 0,-33 0 16,0 0-16,0 0 31,33-33-31,-33-33 16</inkml:trace>
  <inkml:trace contextRef="#ctx0" brushRef="#br0" timeOffset="66778.1917">13295 13130 0,'0'0'0,"0"-33"15,-33 33-15,33-33 31,33 33-31,0 0 16,0-33-16,1 33 16,-1 33-16,0-33 15,0 0-15,-33 33 16,33 0-16,-33 0 0,33 0 16,-33 0-16,0 0 15,0 0-15,-33 0 0,33 0 16,0-66 31,0 0-47,0 0 15,33 0-15,-33 0 16,33-33-16,-33 33 0,0 0 16,0 0-16,0 0 15,0 0-15,0 66 47,33-33-47,-33 33 16,0 0-16,0 0 0,33 0 15,-33 0-15,33-33 0,-33 33 16,33 0-16,-33 0 0,33 0 16,0 0-16,0 0 15,1-33 1</inkml:trace>
  <inkml:trace contextRef="#ctx0" brushRef="#br0" timeOffset="67963.1593">16371 16437 0,'33'0'47,"0"0"-32,0 0-15,0 0 16,0 0-16,1-33 16,-1 33-16,0 0 0,0 0 15,0 0-15,33-33 16,-33 33-16,0 0 0,0 0 15,0 0-15,33 0 0,-33 0 16,1 0-16,32 0 0,-33 0 16,0 0-16,33 0 0,-33 33 15,33-33-15,-33 0 0,0 0 16,0 0-16,0 33 0,1-33 16,-1 0-16,0 0 0,0 0 15,0 0-15,0 0 0,0 0 16,0 0-16,0 0 15,0 0 1,-33-33-16,0 0 31,-33 33-31</inkml:trace>
  <inkml:trace contextRef="#ctx0" brushRef="#br0" timeOffset="68947.2087">15908 16272 0,'0'33'109,"33"-33"-78,0-33-15,0 0-16,0 0 15,0 0-15,1 0 16,-1 0-16,0-1 0,33 1 16,-33 0-16,0 0 0,33-33 15,-33 33-15,0-33 0,0 33 16,33-33-16,-32-1 0,-1 34 16,0-33-16,0 33 0,0-33 15,0 33-15,0-33 16,0 33-16,33 0 0,-33-33 15,-33 32-15,33 1 0,0 0 16,0 0-16,1 0 0,-34 0 16,33 33-16,0-33 0,-33 0 15,33 33-15,-33-33 0,0 0 32,-33 33 30,0 33-46</inkml:trace>
  <inkml:trace contextRef="#ctx0" brushRef="#br0" timeOffset="69958.1526">15908 16338 0,'-33'0'16,"0"0"31,0 0-32,0 0 17,33-33-32,-33 0 0,0 0 15,0 0-15,33 0 16,-34 0-16,34 0 0,-33-1 15,0 1-15,33 0 0,-33 0 16,0 0-16,33 0 0,-33 0 16,0 0-16,0 0 0,0 0 15,0 0-15,0 0 16,0 0-16,0-1 16,0 1-16,-1 33 0,1-33 15,0 0-15,33 0 0,-33 33 16,0-33-16,0 0 0,0 33 15,33-33-15,-33 33 0,0-33 16,0 33-16,33-33 0,-33 33 16,0-33-16,0 0 0,33 0 15,-33 33-15,33-33 0,-34 33 16,34-34-16,-33 1 0,0 0 16,33 0-1,-33 33-15,0-33 0,33 0 16,-33 33-16,33-33 0,-33 0 15,0 0-15,33 0 16,-33 33-16,33-33 16,-33 33-16,33-33 0,-33 33 15,33-33 1,-33 33 15,33-33-15,0-1-1,-33 34-15,33-33 16,-33 33 15</inkml:trace>
  <inkml:trace contextRef="#ctx0" brushRef="#br0" timeOffset="79683.2434">16272 16239 0,'0'-33'16,"-33"0"15,33 0-15,0 0-16,-33-1 15,33 1-15,-33 0 16,0 0 0,33 0-16,-33 33 0,33-33 15,-34 33-15,34-33 0,-33 33 16,0-33-16,0 0 16,0 33-16,0 0 15,0 0-15,0 0 16,0 0-16,0 0 15,0 0-15,0 0 16,0 0-16,-1 33 16,1 0-1,0-33-15,33 33 0,-33 0 16,0-33-16,33 33 0,-33-33 16,33 33-16,0 0 0,-33 0 15,33 1-15,-33-1 16,33 0-16,0 0 15,0 0-15,0 0 0,0 0 16,0 0-16,0 0 0,0 0 16,0 0-16,0 0 0,0 0 15,33 0-15,0 1 16,-33-1-16,33 0 0,0 0 16,-33 0-16,33 0 0,0 0 15,0-33-15,1 33 0,32-33 16,-33 33-16,33-33 0,-33 0 15,33 0-15,-33 0 0,33 0 16,1 0-16,-34 0 0,33-33 16,-33 0-16,33 0 0,-33 0 15,0 0-15,0 0 0,0 0 16,0-34-16,0 34 0,0-33 16,-33 0-16,0 0 15,0 0-15,0 0 0,-33 0 16,0-1-16,-33 1 0,0 0 15,0 33-15,-33 0 0,-34 33 16,1 0-16,-33 33 0</inkml:trace>
  <inkml:trace contextRef="#ctx0" brushRef="#br0" timeOffset="155892.0133">8533 17429 0,'0'0'0,"0"33"0,33-33 16,0 0-1,0 0-15,0 0 16,0 0 0,-33 34-16,33-34 0,0 0 15,0 0-15,0 0 16,1 0-16,-1 0 0,0 0 16,0 0-1,0 0-15,0 0 16,0 0-16,0 0 0,0 0 15,0 0-15,0 0 16,0 0-16,0-34 0,0 34 16,1 0-16,-1 0 15,0 0-15,0 0 16,0 0-16,0 0 16,0 0-16,0 0 15,0 0-15,0 0 16,0 0-16,0-33 15,0 33-15,1 0 16,-1 0-16,0 0 16,0 0-16,0 0 15,0 0-15,0 0 16,0 0-16,0 0 0,0 0 16,0 0-16,0 0 15,0 0-15,0-33 16,1 33-16,-1 0 0,0 0 15,0 0-15,0 0 16,-33-33-16,33 33 0,0 0 16,0 0-16,0 0 15,0 0-15,0 0 16,0 0-16,0 0 16,0 0-16,1 0 15,-1 0-15,0-33 16,0 33-16,0 0 0,0-33 15,0 33-15,0 0 16,0 0 0,0-33-16,0 33 15,0 0-15,0 0 16,0 0 0,1 0-16,-1 0 15,0 0-15,-33-33 0,33 33 16,0 0-16,0 0 15,0 0-15,0 0 0,0 0 16,0 0-16,0 0 16,0 0-16,0-33 0,1 33 15,-1 0-15,0 0 16,0-33-16,0 33 16,0 0-16,0 0 15,0 0-15,0-33 16,0 33-16,0 0 15,0 0 1,0 0-16,0 0 16,1 0-1,-1 0-15,0 0 16,0 0 0,0 0-1,0 0-15,0 0 16,0 0-1,0 0-15,0 0 16,0 0 0,0 0-16,0 0 15,0 0-15,1 0 16,-1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29412" units="1/cm"/>
          <inkml:channelProperty channel="Y" name="resolution" value="35.29412" units="1/cm"/>
        </inkml:channelProperties>
      </inkml:inkSource>
      <inkml:timestamp xml:id="ts0" timeString="2020-11-18T08:17:12.2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13852 12817,'-23'0,"46"47,1 24,-1-48,1 24,-1-23,-23-1,48 24,-25-23,1 0,-24-1,0 1,23-1,1 1,-1-1,-23 1,24-1,-24 1,0-1,23 1,-23-1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8T08:18:21.6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26392 8698 0,'33'0'16,"0"0"0,0 0-16,-33-33 0,33 33 15,-33-33-15,34 0 0,-1 33 16,-33-33-16,33 0 15,0 0-15,-33 0 0,0 0 16,0 0-16,33-1 0,-33 1 16,0 0-16,0 0 0,0 0 15,-33 0-15,33 0 16,0 0-16,-33 33 0,33-33 16,-33 33-16,0 0 15,-1 0 1,1 0-16,0 0 15,0 33 1,33 0-16,0 0 0,0 0 16,0 0-16,0 33 0,0 1 15,0-1-15,0 0 0,0 0 16,0 33-16,0-33 16,0 0-16,0 1 0,0 32 15,0-33-15,0 0 16,33 0-16,-33 0 0,0 1 15,33-34-15,-33 33 0,0 0 16,33-33-16,-33 0 0,0 33 16,0-33-16,0 0 15,0 0-15,0 1 16,0-1-16,-33-33 16,33 33-16,-33-33 15,0 0-15,33-33 16,-33 0-16,0 33 0,0-34 15,0 1-15,33 0 0</inkml:trace>
  <inkml:trace contextRef="#ctx0" brushRef="#br0" timeOffset="0.9997">26161 9062 0,'33'0'15,"-66"0"-15,99 0 0,-33 0 16,33 0-16,-33 0 0,0 0 15,0-33-15,0 33 0,0 0 16,0 0-16,1 0 0,-1 0 16,0 0-16,0-33 15,0 0-15</inkml:trace>
  <inkml:trace contextRef="#ctx0" brushRef="#br0" timeOffset="1.9997">26359 7474 0,'33'0'0,"0"0"16,0 0 15,-33-33-31,33 33 16,-33-33-16,0 0 15,-33 0 1,0 33 0,0 0-1,0 0 1,33 33 0,-33-33-16,33 33 15,0 0 1,33-33 15,0 0 0,0 0-15,-33-33-16,0 0 16,-33 33 15,0 0 0,33 33 0,33-33 16,-33-33-16</inkml:trace>
  <inkml:trace contextRef="#ctx0" brushRef="#br0" timeOffset="2.9997">27451 8632 0,'0'0'0,"-34"0"32,1 33-32,0 33 15,0-33-15,33 0 16,-33 34-16,0-1 16,33-33-16,-33 33 15,33 0-15,0 0 0,-33-33 16,33 33-16,0-33 0,0 34 15,33-34-15,-33 0 0,33 0 16,0 0-16,0 0 16,0 0-16,0-33 0,0 0 15,1 0-15,-1 0 0,0 0 16</inkml:trace>
  <inkml:trace contextRef="#ctx0" brushRef="#br0" timeOffset="3.9997">27649 8764 0,'0'0'0,"0"33"0,0 34 0,0-34 16,0 33-16,0 0 15,0 0-15,33-33 0,-33 33 16,0 0-16,0-33 0,0 34 16,0-34-16,33 0 0,-33 0 15,33-33-15,-33 33 16,33-33-16,0 0 15,0 0-15,0 0 16,-33-33-16,34 0 0</inkml:trace>
  <inkml:trace contextRef="#ctx0" brushRef="#br0" timeOffset="4.9997">27947 8467 0,'33'33'0,"0"0"16,-33 0-16,33 33 0,0-33 16,0 33-16,0 0 0,0 1 15,-33-1-15,33-33 16,0 33-16,0 0 0,-33 0 15,33 0-15,-33 0 0,0-32 16,0 32-16,0-33 0,0 33 16,0-33-16,0 0 15,0 33-15,-33-33 0,33 0 16,-33 0-16,33 1 16,0-1-1,-33-33-15,0 0 125,0-33-109</inkml:trace>
  <inkml:trace contextRef="#ctx0" brushRef="#br0" timeOffset="5.9997">27517 8963 0,'-33'0'31,"66"0"48,0 0-64,0 0-15,0 0 16,0 0-16,0-33 0,0 33 15,0 0-15,0 0 0,0-33 16,0 33 0,0 0-16,1 0 15</inkml:trace>
  <inkml:trace contextRef="#ctx0" brushRef="#br0" timeOffset="6.9997">27484 11675 0,'0'-33'0,"-33"33"15,33-33-15,-34 0 31,34-1-31,-33 34 16,0-33 0,0 0-16,0 33 15,0 0-15,0-33 16,0 33 0,0 0-16,0 33 15,0 0 1,0 0-16,33 1 15,0-1 1,-33 0-16,33 0 0,0 0 16,0 0-16,0 0 15,0 0-15,33-33 16,-33 33-16,33-33 0,0 0 16,0 0-1,0 0-15,0-33 16,0 33-16,0-33 0,0-33 15,0 33-15,-33 0 0,33 0 16,0-34-16,-33 34 16,34-33-16,-34 0 0,0 33 15,0-33-15,0 33 0,0-33 16,0 33-16,0-34 0,0 34 16,0 0-16,-34 0 15,34 0-15,0 0 0,-33 0 16,33 66 31,0 0-47,0 0 15,0 0-15,33 33 0,-33-32 16,0 32-16,0 0 0,0 0 16,0 0-16,34 0 0,-34 0 15,33 1-15,-33-1 16,0-33-16,0 33 0,33-33 15,-33 0-15,0 0 16,0 0-16,33-33 16,0 0-1</inkml:trace>
  <inkml:trace contextRef="#ctx0" brushRef="#br0" timeOffset="7.9997">28046 11146 0,'33'0'0,"0"0"16,0 0-16,0-33 15,0-1-15,0 1 16,-33 0-16,33 33 16,-33-33-16,0 0 0,0-33 15,0 33-15,0 0 0,0 0 16,-33 0-16,0 33 15,0 0 1,0 0-16,0 0 16,0 33-16,33 0 0,-33 33 15,33-33-15,-33 33 0,33-33 16,0 33-16,0 1 16,0-1-16,0 0 15,0 0-15,0 0 0,0 0 0,0-33 16,0 34-16,33-34 15,-33 0-15,0 0 16,0 0-16,0-66 47</inkml:trace>
  <inkml:trace contextRef="#ctx0" brushRef="#br0" timeOffset="8.9997">26524 12204 0,'0'0'0,"67"0"16,-1 0-16,0 0 0,33 0 0,0 0 15,1-33-15,32 33 16,-33-33-16,0 33 0,34 0 16,-34 0-16,33 0 0,0-33 15,-32 33-15,-1 0 16,0 0-16,0 0 0,0 0 16,-32 0-16,-1 0 0,0 0 15,-33 0-15,0 0 16,0 0-16,0 0 0,-33 33 15,0 0-15,-33-33 16</inkml:trace>
  <inkml:trace contextRef="#ctx0" brushRef="#br0" timeOffset="9.9997">27517 11410 0,'33'0'31,"0"0"-15,0 0-1,0 0-15,0 0 16,0 0-16,33 0 0,0 0 16,1 0-16,-1 0 15,0 0-15,0 0 0,0-33 16,0 33-16,0 0 0,-33 0 15,34 0-15,-34-33 16,0 33-16,0 0 16,-33 33-1</inkml:trace>
  <inkml:trace contextRef="#ctx0" brushRef="#br0" timeOffset="10.9997">27351 13130 0,'33'0'0,"-33"-33"16,0 0 0,0 0-16,0 0 15,0 0-15,-33 0 16,33-1-16,-33 1 0,0 0 15,0 0-15,0 33 16,0 0 0,0 0-16,0 33 15,0 0-15,0 0 0,33 1 16,-33 32-16,33-33 0,0 0 16,0 33-16,0-33 0,0 0 15,0 0-15,33 0 16,0-33-16,0 33 0,0-33 15,33 0-15,-33 0 16,0-33-16,0 0 0,-33 0 16,33-33-16,0 33 15,-33-33-15,33 0 0,-33-34 16,0 34-16,0 0 0,0 0 16,0 0-16,-33 33 15,33-33-15,0 32 0,0 1 16,0 0-16,-33 0 15,33 66 1,0 0 0,0 34-16,0-34 0,0 33 15,33 0-15,-33 0 16,33 33-16,1-33 0,-1 1 0,0 32 16,0-66-16,-33 33 15,33 0-15,0-33 0,0 0 16,-33 0-16,33 0 0,0-33 15,0 0-15,0-33 32,-33 0-32,33 0 0,-33 0 15,0-33-15,0 33 0,0-33 16,0 0-16,0 0 0,0-1 16,0 1-16,0 33 0,-33 0 15,33 0-15,0 0 0,0 0 16,-33 33-1,33 33 17,0 0-32,0 0 0,0 0 15,0 0-15,0 33 0,0-33 16,0 34-16,33-34 0,-33 33 16,0 0-16,0-33 0,33 0 15,-33 33-15,33-33 0,-33 0 16,33 0-16,-33 1 15,34-1-15,-1 0 16,0-33-16,0 0 16,0 0-1,0 0-15,-33-33 0,33 0 16,-33-1-16,0 1 0,0 0 16</inkml:trace>
  <inkml:trace contextRef="#ctx0" brushRef="#br0" timeOffset="11.9997">27715 12998 0,'0'0'0,"33"0"31,0 0-31,0 0 15,0 0-15,0 0 0,34-33 16,-34 33-16,0 0 0,0 0 16,33 0-16,-33 0 15,0 0-15</inkml:trace>
  <inkml:trace contextRef="#ctx0" brushRef="#br0" timeOffset="12.9997">29170 10881 0,'0'0'0,"-33"-33"0,33-33 16,-33 33-16,0 0 0,0-34 15,0 34-15,0-33 0,-33 33 16,33 0-16,0 0 16,-34-33-16,1 33 0,0 0 15,-33-33-15,33 33 16,-33-1-16,-1 1 0,1 33 15,0-33-15,0 0 0,-34 33 16,34 0-16,-33 0 16,0 0-16,-1 0 0,1 0 15,0 0-15,-1 0 0,1 33 16,0 0-16,0 0 0,32 1 16,-32 32-16,0 0 15,33 0-15,-34 0 0,34 0 16,0 33-16,33 1 15,-34-1-15,34 0 0,0 33 16,0 1-16,0-1 0,0 0 16,0 1-16,32-1 15,1 0-15,-33 0 0,33-32 16,33 32-16,-33 0 0,33-33 16,0 34-16,0-1 0,0-33 15,0 34-15,33-34 16,0 0-16,33 0 0,-33 0 15,34-32-15,32 32 0,0-33 16,0 33-16,1-33 0,32 34 16,0-34-16,0-33 15,1 33-15,32-33 0,0 0 16,-32 0-16,32 0 0,34 0 16,-34-33-16,0 0 0,1 0 15,32 0-15,-33-33 16,1 0-16,-1 0 0,0 0 15,1 0-15,-34 0 0,0-33 16,1 0-16,-1 32 0,-33-32 16,0 0-16,1 0 0,-1 0 15,-33 0-15,33-33 16,-33-1-16,1 1 0,-34 0 16,33-33-16,-33-1 15,0 1-15,0 0 0,-33-34 16,0 34-16,0-33 0,0 32 15,-33-32-15,0 33 0,0-1 16,0 1-16,-33 0 16,-1 0-16,1-1 0,0 34 15,-33-33-15,-33 33 0,-1-1 16,1 1-16,-33 0 16,-34 66-16,1-33 0</inkml:trace>
  <inkml:trace contextRef="#ctx0" brushRef="#br0" timeOffset="13.9997">29534 11476 0,'0'33'140,"0"0"-140,0 1 16,0-1 0,33 0-16,-33 0 0,0 0 15,0 0-15,33 0 0,0 0 16,-33 0-1,33-33-15,0 0 16,1-33-16,-1 33 0,0-33 16,0-33-16,0 33 15,33-33-15,-33-1 16,33 1-16,0-33 0,1 33 16,-1-33-16,0 33 0,0-34 15,0 34-15,0 0 0,-33 33 16,33-33-16,-32 33 15,-1 0-15,0 0 0,0 0 16,-33 66 0</inkml:trace>
  <inkml:trace contextRef="#ctx0" brushRef="#br0" timeOffset="14.9997">29666 12105 0,'-33'0'16,"33"33"15,0 0-15,0 0-16,33 0 0,-33 0 16,33 0-16,-33 0 15,0 0-15,34 33 0,-34-33 16,33 1-16,-33-1 0,33 0 15,0 0 1,0-33 0,0 0-16,0-33 0,0 0 15,33-34-15,0 1 0,1-33 16,-1 33-16,0-33 16,0 0-16,0 32 0,0-32 15,33 0-15,-32 33 0,-1 0 16,0 0-16,-33-1 0,33 1 15,-33 33-15,0 0 16,0 0-16,0 33 0,-33-33 16</inkml:trace>
  <inkml:trace contextRef="#ctx0" brushRef="#br0" timeOffset="15.9997">10352 14982 0,'0'-33'0,"0"0"16,0 0-1,-33 0 1,33 0-1,-33 33-15,33-33 16,-33 33-16,33-33 16,-33-1-16,-1 34 0,1-33 15,0 33-15,0-33 0,0 33 16,0-33-16,0 33 0,0-33 16,0 33-16,0-33 0,0 33 15,0 0-15,0-33 16,0 33-16,-1 0 0,1 0 15,-33 0-15,33 0 0,-33 0 16,33 0-16,-33 33 0,33-33 16,-33 33-16,-1 0 15,1 0-15,33 0 0,-33-33 16,0 33-16,33 1 0,-33-1 16,33 0-16,0 0 0,-34 0 15,34 33-15,0-33 16,0 33-16,0-33 0,0 33 15,0 1-15,0-1 0,33 0 16,-33 0-16,0 0 0,33 33 16,-33-33-16,33 34 0,0-34 15,-33 33-15,33 0 0,0 1 16,0-1-16,0-33 0,0 0 16,33 33-16,-33-33 15,33 1-15,-33-1 0,33 0 16,-33 0-16,33 0 0,0 0 15,-33 0-15,33 1 16,0-1-16,0-33 0,33 33 16,-33 0-16,0-33 0,34 33 15,-34-33-15,33 0 0,0 0 16,0-33-16,0 34 0,0-1 16,1-33-16,-1 33 0,0-33 15,0 0-15,0 0 0,0 0 16,0-33-16,1 33 15,-1-33-15,-33-1 0,33 1 16,0 0-16,0 0 0,-33-33 16,33 0-16,-32 33 0,32-33 15,-33 0-15,33-1 0,-33-32 16,33 33-16,-33 0 16,0-33-16,33 0 0,-33-1 15,1 1-15,-1 0 0,-33-33 16,33 32-16,-33-32 0,0 33 15,0 0-15,0-1 0,-33-32 16,0 0-16,-1 33 0,34-1 16,-33-32-16,-33 33 15,33 0-15,0 33 0,-33-34 16,0 1-16,33 33 16,-33 0-16,-34 0 0,1 33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8T06:47:06.3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22986 6714 0,'0'-33'0,"-33"33"15,33-33 16,-33 0-15,33 0-16,0-1 16,0 1-1,0 0-15,0 0 16,0 0-16,0 0 0,0 0 16,33 0-1,-33 0-15,33 0 0,-33 0 16,33 0-16,-33 0 15,33-1-15,0 1 16,0 33-16,-33-33 0,33 33 16,-33-33-16,33 33 0,0 0 15,0-33-15,0 33 16,0 0-16,0 0 0,1 0 16,-1 0-16,33 0 0,-33 0 15,0 0-15,0 0 16,0 0-16,0 33 0,0-33 15,0 33-15,0 0 16,0-33-16,0 33 16,-33 1-16,34-34 15,-1 33-15,-33 0 0,33-33 16,0 33-16,-33 0 0,33 0 16,-33 0-1,33 0-15,-33 0 0,0 0 16,0 0-16,0 0 15,0 0-15,0 1 0,0-1 16,0 0-16,0 0 16,33 0-1,-33 0 1,0 0 0,0 0-1,0-66 95,-33 33-110</inkml:trace>
  <inkml:trace contextRef="#ctx0" brushRef="#br0" timeOffset="573.9067">23846 6846 0,'0'0'0,"33"0"15,0 33-15,0-33 16,0 0-16,0 0 0,0 0 16,0 0-16,0 0 15,0 0 1,-33-33-16,33 33 0,-33-33 16,33 0-16,-33 0 15,0 0-15,0 0 16,0 0-16,0 0 0,-33 0 15,33-1-15,-33 1 0,0 0 16,33 0 0,-33 33-16,0 0 0,33-33 15,-33 33-15,0 0 0,0 0 16,0 0-16,0 0 16,0 0-1,-1 33-15,1 0 16,33 0-16,-33 0 0,33 1 15,0-1 1,0 0-16,0 0 0</inkml:trace>
  <inkml:trace contextRef="#ctx0" brushRef="#br0" timeOffset="5430.8635">24375 7772 0,'33'0'0,"0"33"16,0-33-16,0 33 15,33-33-15,-33 0 0,0 0 16,0 0-16,0 0 0,34 33 15,-34-33-15,0 0 16,33 0-16,-33 0 0,0 0 16,33 0-16,-33 0 0,0 0 15,0 0-15,0 0 16,1 0-16,-1 0 0,0 0 16,0 0-16,-33 33 62,33-33-46,-33-33 624</inkml:trace>
  <inkml:trace contextRef="#ctx0" brushRef="#br0" timeOffset="7293.9438">23349 6846 0,'0'0'0,"0"33"16,0-66 15,0 0-31,0 0 16,0 0-16,34-33 15,-34 33-15,0 0 0,0-34 16,0 34-16,0 0 0,0 0 15,0 0-15,0 0 16,0 0-16,0 0 16,0 66 15,0 0-15,33 0-16,-33 0 15,0 0-15,0 33 0,0-32 16,0-1-16,0 33 15,33-33-15,-33 0 0,0 0 16,0 0-16,33 0 0,-33 0 31,0-66 16,0 0-31,0 0-16,0 0 0,0-33 15,0 33-15,0 0 0,33 0 16,-33-1-16,0 1 16,0 66 31,33 1-32,-33-1-15,0 0 0,0 0 16,0 0-16,33 0 15,-33 0-15,0 0 0,0 0 16,0 0-16,33-33 0,-33 33 16,0 0-1,0-66 32,0 0-31,0 0-16,0-33 15,0 33-15,0-33 0,33 33 16,-33 0-16,0 0 0,0-1 16,0 1-16,0 0 0,0 0 31,0 66-15,0 0-1,0 0-15,0 1 0,0-1 16,0 33-16,0-33 15,33 0-15,-33 0 16,0 0-16,0 0 0,0 0 16,0 0-16,0 0 0,33 0 15,-33-66 32,0 0-47,0 0 16,0 0-16,33 0 0,-33-33 15,0 33-15,0 0 16,0 0-16,0 0 0,0 0 16,33 33 15,-33 33-31,0 0 16,0 0-16,33 0 0,-33 0 15,0 0-15,34 0 0,-34 0 16,0 0-16,0 0 0,0 0 15</inkml:trace>
  <inkml:trace contextRef="#ctx0" brushRef="#br0" timeOffset="30289.7453">23680 11212 0,'0'0'0,"33"0"16,0 0-16,0 33 15,34-33-15,32 33 16,-66-33-1,33 0 1,33 0-16,-66 0 16,33 33-1,-32-33-15,-1 0 16,0 0-16,33 0 0,0 0 16,33 33-1,-33-33 1,34 0-16,-34 0 15,33 0 1,-33 0 0,0 0-16,33 0 15,-66 0 1,34 0 0,-34 0-16,66 0 15,-66 0-15,0 0 0,0 0 16,33 0-1,67-33 1,-34 33 0,-33 0-16,0 0 15,66 0 1,-99 0-16,34 0 16,65 0-1,-99-33 1,33 33-16,-33 0 0,0 0 15,0 0-15,33 0 0,-32 0 16,-1 0-16,0 0 0,0 0 16,0 0-16,0 0 15,0 0-15,0 0 0,33 0 16,-33 0-16,0 0 16,0 0-16,1 0 0,32 0 15,-33 0-15,0 0 0,33 0 16,-33 0-16,33 33 0,-33-33 15,33 0-15,-33 0 16,34 0-16,-34 0 0,33 33 16,-33-33-16,0 0 0,0 0 15,33 0-15,-33 0 0,0 0 16,0 0-16,0 33 16,1-33-16,-1 0 0,0 0 15,0 0-15,0 0 16,0 0-16,33 0 15,-33 0-15,0 0 0,0 0 16,0 0-16,0 0 16,34 0-16,-34 0 0,0 0 15,0 0-15,0 0 0,0 0 16,0 0-16,0 0 0,0 0 16,0 0-16,0 0 15,0 0 1,0-33-16,1 33 15,-1 0 1,-33-33-16,33 33 0,0 0 16,-33-33-1,33 33-15,0 0 16,0-33-16,0 33 16,0 0-16,0 0 15,0 0 1,-33-33-16,33 33 15,0 0-15,0-33 16,1 33 0,-1 0-16,-33-33 15,33 33-15,0 0 0,0-33 16,0 33 0,-33-34-16,33 34 0,-33-33 15,33 33-15,0-33 0,0 33 16,-33-33-16,33 33 0,-33-33 15,33 33-15,-33-33 16,0 0-16,33 0 16,-33 0-16,33 0 15,-33 0-15,0 0 16,0 0-16,0-1 16,0 1-16,0 0 15,0 0-15,0 0 16,0 0-16,0 0 15,0 0-15,0 0 16,-33 33-16,33-33 0,-33 0 16,33 0-16,-33 0 15,33 0-15,-33-1 16,0 1-16,0 0 16,0 0-1,0 33-15,33-33 0,-33 33 16,0-33-16,0 33 0,0-33 15,0 33-15,-1-33 16,1 33-16,0 0 0,0-33 16,0 33-16,0 0 15,0-33-15,-33 33 0,33-33 16,0 33-16,0-33 0,0 33 16,0 0-16,-34 0 0,34-33 15,0 33-15,0 0 16,-33-33-16,33 33 0,-33 0 15,33 0-15,-33-34 0,-1 34 16,1 0-16,-33-33 0,33 33 16,0 0-16,0 0 15,-1-33-15,34 33 0,-33 0 16,33 0-16,-33-33 16,0 33-16,0 0 0,0 0 15,-1 0-15,-32 0 0,0-33 16,33 33-16,-33 0 0,-1 0 15,1 0-15,33 0 16,0 0-16,33 0 0,-33 0 16,33 0-16,-34 0 0,34 0 15,0 0-15,-33 0 0,33 0 16,0 0-16,-33 0 16,33 0-16,-33 0 0,33 0 15,-34 0-15,34 0 0,-33 33 16,33-33-16,0 0 15,0 0-15,0 0 0,-33 0 16,33 33-16,0-33 0,0 0 16,0 0-16,-1 0 15,1 0-15,0 33 0,0-33 16,0 0-16,0 0 0,0 0 16,0 0-16,0 0 0,0 0 15,0 33-15,0-33 16,0 0-16,-1 0 15,1 0-15,0 0 16,0 0-16,0 0 0,0 34 16,0-34-16,0 0 15,0 0-15,0 33 16,0-33-16,0 0 0,-33 33 16,32-33-16,1 0 0,0 33 15,0-33-15,0 0 0,0 0 16,0 33-16,0-33 15,0 33-15,0-33 0,0 33 16,0-33-16,0 33 0,-34-33 16,34 33-16,0-33 0,0 33 15,0-33-15,0 0 16,0 0-16,0 33 0,0-33 16,0 33-16,0-33 15,0 33-15,0-33 0,-1 33 16,1-33-16,0 0 0,0 34 15,0-34-15,0 33 0,0 0 16,0-33 0,33 33-16,-33-33 15,33 33-15,-33-33 0,33 33 16,-33-33 0,33 33-16,-33 0 15,0-33-15,33 33 0,-33-33 16,33 33-16,-34 0 15,34 0 1,-33-33-16,33 33 16,0 0-1,0 1 1,0-1 0,0 0-16,0 0 15,0 0-15,0 0 16,0 0-16,0 0 15,0 0-15,0 0 16,33-33-16,-33 33 0,0 0 16,34 0-1,-1 1-15,-33-1 16,33-33-16,-33 33 16,33-33-16,0 0 15,-33 33-15,33-33 0,0 0 16,0 33-16,33-33 0,-33 33 15</inkml:trace>
  <inkml:trace contextRef="#ctx0" brushRef="#br0" timeOffset="44638.1126">25499 13163 0</inkml:trace>
  <inkml:trace contextRef="#ctx0" brushRef="#br0" timeOffset="45235.1306">25499 13163 0,'-33'0'250,"33"33"-203,0 0-31,33 0-1,0 0 17,0-33-1,0 0-31,1-33 15,-1 33-15,0-33 16,0 0-16,33 0 0,-33 0 16,0-33-16,0 33 0,0 0 15,0-33-15,0 32 0,0 1 16,0 0-16,-33 0 16,34 33-16,-34-33 0,33 33 15,-33-33 48</inkml:trace>
  <inkml:trace contextRef="#ctx0" brushRef="#br0" timeOffset="48154.0944">21299 13328 0,'0'33'62,"0"1"-46,33-1-16,-33 0 16,0 0-16,33-33 15,-33 33-15,33-33 16,-33 33-16,33 0 15,-33 0-15,33-33 16,-33 33-16,33-33 16,0 0 31,-33-33-47,34 0 0,-34 0 15,33 0-15,0-33 0,0 33 16,0 0-16,0-1 0,0 1 15,0 0-15,0 0 0,-33 0 16,33 0-16,0 0 16,0 0-1,-33 0 17,0 66 452</inkml:trace>
  <inkml:trace contextRef="#ctx0" brushRef="#br0" timeOffset="53415.5523">21993 16636 0,'0'33'94,"34"0"-94,-34 0 15,0 0 1,0 0-16,33-33 16,-33 33-16,0 0 0,0 0 15,33-33-15,-33 33 0,0 0 16,33 0 0,0-33-1,0 0 1,-33-33-16,33 0 15,0-33-15,0 33 0,-33-33 16,33 0-16,0 0 0,0 0 16,0-1-16,1 1 0,-1 0 15,0 33-15,-33 0 0,33 0 16,-33 0-16,0 0 16,0 0-1,0 66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0.29586" units="1/cm"/>
          <inkml:channelProperty channel="Y" name="resolution" value="28.44444" units="1/cm"/>
          <inkml:channelProperty channel="T" name="resolution" value="1" units="1/dev"/>
        </inkml:channelProperties>
      </inkml:inkSource>
      <inkml:timestamp xml:id="ts0" timeString="2020-11-18T06:48:50.9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20009 1654 0</inkml:trace>
  <inkml:trace contextRef="#ctx0" brushRef="#br0" timeOffset="1477.8934">21034 1819 0,'-33'0'234,"33"33"282,0 0-501</inkml:trace>
  <inkml:trace contextRef="#ctx0" brushRef="#br0" timeOffset="4085.7789">12138 17661 0,'0'0'0,"0"33"0,33-33 15,-33 33 1,33-33-16</inkml:trace>
  <inkml:trace contextRef="#ctx0" brushRef="#br0" timeOffset="4301.7573">12204 17727 0,'33'0'31,"-33"-33"-15,33 0-16,-33-33 0,0 33 15,33-33-15,0-34 0,-33 34 16,33-33-16,0 33 0,0-33 15,-33 32-15,33 1 0,1 0 16,-1 0-16,-33 33 0,33 0 16,-33 0-16,0 0 0,0 0 15,33 33-15,-33 33 47,0 0-31,0 0-16,0 0 0</inkml:trace>
  <inkml:trace contextRef="#ctx0" brushRef="#br0" timeOffset="4816.0697">12435 18058 0,'33'0'15,"1"0"1,-34-33-16,33 0 0,-33 0 15,33-34-15,-33 34 0,33-66 16,0 33-16,0 0 16,-33-33-16,33 32 0,0-32 15,0 33-15,0-33 0,0 33 16,-33 0-16,33-1 0,-33 34 16,33 0-16,-33 0 0,0 0 15,0 0-15,0 66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C3B3A-F45B-4D3A-A3A3-5A65C113A0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03011-C51D-4AE9-8573-23E5596F3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xmlns="" id="{EFF529F1-2B34-4BBC-B606-D41665EF2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A219615-5B1E-44A2-8F7E-BC2892D7897C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E0231442-CCF9-40BC-A438-1FC4844E2D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A1D1D6E1-CA82-4B5C-81F6-F46CCF97B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8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50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0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0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9.emf"/><Relationship Id="rId4" Type="http://schemas.openxmlformats.org/officeDocument/2006/relationships/customXml" Target="../ink/ink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emf"/><Relationship Id="rId5" Type="http://schemas.openxmlformats.org/officeDocument/2006/relationships/customXml" Target="../ink/ink7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openxmlformats.org/officeDocument/2006/relationships/image" Target="../media/image43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microsoft.com/office/2007/relationships/hdphoto" Target="../media/hdphoto13.wdp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585" y="1160847"/>
            <a:ext cx="8689976" cy="2509213"/>
          </a:xfrm>
        </p:spPr>
        <p:txBody>
          <a:bodyPr>
            <a:normAutofit/>
          </a:bodyPr>
          <a:lstStyle/>
          <a:p>
            <a:r>
              <a:rPr lang="en-US" sz="7000" b="1" dirty="0">
                <a:solidFill>
                  <a:srgbClr val="003300"/>
                </a:solidFill>
                <a:latin typeface="Times New Roman"/>
                <a:cs typeface="Times New Roman"/>
              </a:rPr>
              <a:t>Continuity</a:t>
            </a:r>
            <a:endParaRPr lang="en-US" sz="7000" b="1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31" y="617481"/>
            <a:ext cx="20685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EA2D970-3BA2-43E7-BC7B-DEE5B59E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132" y="33338"/>
            <a:ext cx="1371600" cy="1371600"/>
          </a:xfrm>
          <a:prstGeom prst="rect">
            <a:avLst/>
          </a:prstGeom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92157" y="4598564"/>
            <a:ext cx="5903843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1" dirty="0">
                <a:solidFill>
                  <a:srgbClr val="003300"/>
                </a:solidFill>
                <a:latin typeface="+mn-lt"/>
                <a:cs typeface="Arial" pitchFamily="34" charset="0"/>
              </a:rPr>
              <a:t>Calculus &amp; Analytical Geometry </a:t>
            </a:r>
            <a:r>
              <a:rPr lang="en-US" altLang="en-US" sz="2800" b="1" dirty="0">
                <a:solidFill>
                  <a:srgbClr val="003300"/>
                </a:solidFill>
                <a:latin typeface="+mn-lt"/>
                <a:cs typeface="Arial" pitchFamily="34" charset="0"/>
              </a:rPr>
              <a:t>MATH- 101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2157" y="5659315"/>
            <a:ext cx="3962400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 dirty="0">
                <a:solidFill>
                  <a:srgbClr val="003300"/>
                </a:solidFill>
                <a:latin typeface="+mn-lt"/>
                <a:cs typeface="Arial" pitchFamily="34" charset="0"/>
              </a:rPr>
              <a:t>Instructor: Dr. </a:t>
            </a:r>
            <a:r>
              <a:rPr lang="en-US" altLang="en-US" sz="2800" b="1" dirty="0" err="1">
                <a:solidFill>
                  <a:srgbClr val="003300"/>
                </a:solidFill>
                <a:latin typeface="+mn-lt"/>
                <a:cs typeface="Arial" pitchFamily="34" charset="0"/>
              </a:rPr>
              <a:t>Naila</a:t>
            </a:r>
            <a:r>
              <a:rPr lang="en-US" altLang="en-US" sz="2800" b="1" dirty="0">
                <a:solidFill>
                  <a:srgbClr val="003300"/>
                </a:solidFill>
                <a:latin typeface="+mn-lt"/>
                <a:cs typeface="Arial" pitchFamily="34" charset="0"/>
              </a:rPr>
              <a:t> Amir </a:t>
            </a:r>
            <a:r>
              <a:rPr lang="en-US" sz="2800" b="1" dirty="0">
                <a:solidFill>
                  <a:srgbClr val="003300"/>
                </a:solidFill>
                <a:latin typeface="+mn-lt"/>
                <a:cs typeface="Arial" pitchFamily="34" charset="0"/>
              </a:rPr>
              <a:t>(SEECS, NUST)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9D1BEC-CCBC-4C04-A0F3-D5E3A02AC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0757" y="3452242"/>
            <a:ext cx="16287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D50BB553-EE07-4C86-A6B9-68D95A7E6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101" y="247639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xmlns="" id="{577E8E3C-0FD3-4FEA-9408-C0AF079D220F}"/>
                  </a:ext>
                </a:extLst>
              </p:cNvPr>
              <p:cNvSpPr txBox="1"/>
              <p:nvPr/>
            </p:nvSpPr>
            <p:spPr>
              <a:xfrm>
                <a:off x="1028781" y="1307237"/>
                <a:ext cx="10308004" cy="350352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lang="en-US" sz="2800" spc="-15" dirty="0">
                    <a:solidFill>
                      <a:srgbClr val="252525"/>
                    </a:solidFill>
                    <a:cs typeface="Calibri"/>
                  </a:rPr>
                  <a:t>For </a:t>
                </a:r>
                <a:r>
                  <a:rPr lang="en-US" sz="2800" dirty="0">
                    <a:solidFill>
                      <a:srgbClr val="252525"/>
                    </a:solidFill>
                    <a:cs typeface="Calibri"/>
                  </a:rPr>
                  <a:t>the </a:t>
                </a:r>
                <a:r>
                  <a:rPr lang="en-US" sz="2800" spc="-5" dirty="0">
                    <a:solidFill>
                      <a:srgbClr val="252525"/>
                    </a:solidFill>
                    <a:cs typeface="Calibri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2800" b="0" i="1" spc="-5" dirty="0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sz="2800" b="0" i="1" spc="-5" dirty="0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800" b="0" i="1" spc="-5" dirty="0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800" b="0" i="1" spc="-5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sz="2800" i="1" spc="-10">
                            <a:solidFill>
                              <a:srgbClr val="252525"/>
                            </a:solidFill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sz="2800" i="1" spc="-1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sz="2800" i="1" spc="-1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sz="2800" b="0" i="1" spc="-1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800" b="0" i="1" spc="-5" dirty="0">
                        <a:latin typeface="Cambria Math" panose="02040503050406030204" pitchFamily="18" charset="0"/>
                        <a:cs typeface="Calibri"/>
                      </a:rPr>
                      <m:t>6</m:t>
                    </m:r>
                    <m:r>
                      <a:rPr lang="en-US" sz="2800" b="0" i="1" spc="-5" dirty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800" b="0" i="1" spc="-5" dirty="0">
                        <a:latin typeface="Cambria Math" panose="02040503050406030204" pitchFamily="18" charset="0"/>
                        <a:cs typeface="Calibri"/>
                      </a:rPr>
                      <m:t> + 8,</m:t>
                    </m:r>
                  </m:oMath>
                </a14:m>
                <a:endParaRPr lang="en-US" sz="2800" dirty="0">
                  <a:cs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dirty="0">
                  <a:cs typeface="Times New Roman"/>
                </a:endParaRPr>
              </a:p>
              <a:p>
                <a:pPr marL="469900" indent="-457200">
                  <a:spcBef>
                    <a:spcPts val="1455"/>
                  </a:spcBef>
                  <a:buAutoNum type="alphaLcParenR"/>
                  <a:tabLst>
                    <a:tab pos="469900" algn="l"/>
                    <a:tab pos="470534" algn="l"/>
                  </a:tabLst>
                </a:pPr>
                <a:r>
                  <a:rPr lang="en-US" sz="2800" spc="-5" dirty="0">
                    <a:solidFill>
                      <a:srgbClr val="252525"/>
                    </a:solidFill>
                    <a:cs typeface="Calibri"/>
                  </a:rPr>
                  <a:t>use </a:t>
                </a:r>
                <a:r>
                  <a:rPr lang="en-US" sz="2800" dirty="0">
                    <a:solidFill>
                      <a:srgbClr val="252525"/>
                    </a:solidFill>
                    <a:cs typeface="Calibri"/>
                  </a:rPr>
                  <a:t>the </a:t>
                </a:r>
                <a:r>
                  <a:rPr lang="en-US" sz="2800" spc="-10" dirty="0">
                    <a:solidFill>
                      <a:srgbClr val="252525"/>
                    </a:solidFill>
                    <a:cs typeface="Calibri"/>
                  </a:rPr>
                  <a:t>Intermediate </a:t>
                </a:r>
                <a:r>
                  <a:rPr lang="en-US" sz="2800" spc="-30" dirty="0">
                    <a:solidFill>
                      <a:srgbClr val="252525"/>
                    </a:solidFill>
                    <a:cs typeface="Calibri"/>
                  </a:rPr>
                  <a:t>Value </a:t>
                </a:r>
                <a:r>
                  <a:rPr lang="en-US" sz="2800" spc="-10" dirty="0">
                    <a:solidFill>
                      <a:srgbClr val="252525"/>
                    </a:solidFill>
                    <a:cs typeface="Calibri"/>
                  </a:rPr>
                  <a:t>Theorem </a:t>
                </a:r>
                <a:r>
                  <a:rPr lang="en-US" sz="2800" spc="-15" dirty="0">
                    <a:solidFill>
                      <a:srgbClr val="252525"/>
                    </a:solidFill>
                    <a:cs typeface="Calibri"/>
                  </a:rPr>
                  <a:t>to </a:t>
                </a:r>
                <a:r>
                  <a:rPr lang="en-US" sz="2800" spc="-10" dirty="0">
                    <a:solidFill>
                      <a:srgbClr val="252525"/>
                    </a:solidFill>
                    <a:cs typeface="Calibri"/>
                  </a:rPr>
                  <a:t>show that</a:t>
                </a:r>
                <a:r>
                  <a:rPr lang="en-US" sz="2800" spc="20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2800" dirty="0">
                    <a:solidFill>
                      <a:srgbClr val="252525"/>
                    </a:solidFill>
                    <a:cs typeface="Calibri"/>
                  </a:rPr>
                  <a:t>the </a:t>
                </a:r>
                <a:r>
                  <a:rPr lang="en-US" sz="2800" spc="-5" dirty="0">
                    <a:solidFill>
                      <a:srgbClr val="252525"/>
                    </a:solidFill>
                    <a:cs typeface="Calibri"/>
                  </a:rPr>
                  <a:t>function has </a:t>
                </a:r>
                <a:r>
                  <a:rPr lang="en-US" sz="2800" dirty="0">
                    <a:solidFill>
                      <a:srgbClr val="252525"/>
                    </a:solidFill>
                    <a:cs typeface="Calibri"/>
                  </a:rPr>
                  <a:t>a </a:t>
                </a:r>
                <a:r>
                  <a:rPr lang="en-US" sz="2800" spc="-25" dirty="0">
                    <a:solidFill>
                      <a:srgbClr val="252525"/>
                    </a:solidFill>
                    <a:cs typeface="Calibri"/>
                  </a:rPr>
                  <a:t>zero </a:t>
                </a:r>
                <a:r>
                  <a:rPr lang="en-US" sz="2800" spc="-5" dirty="0">
                    <a:solidFill>
                      <a:srgbClr val="252525"/>
                    </a:solidFill>
                    <a:cs typeface="Calibri"/>
                  </a:rPr>
                  <a:t>on </a:t>
                </a:r>
                <a:r>
                  <a:rPr lang="en-US" sz="2800" dirty="0">
                    <a:solidFill>
                      <a:srgbClr val="252525"/>
                    </a:solidFill>
                    <a:cs typeface="Calibri"/>
                  </a:rPr>
                  <a:t>the </a:t>
                </a:r>
                <a:r>
                  <a:rPr lang="en-US" sz="2800" spc="-10" dirty="0">
                    <a:solidFill>
                      <a:srgbClr val="252525"/>
                    </a:solidFill>
                    <a:cs typeface="Calibri"/>
                  </a:rPr>
                  <a:t>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pc="-5" dirty="0" smtClean="0">
                            <a:solidFill>
                              <a:srgbClr val="252525"/>
                            </a:solidFill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800" i="1" spc="-5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0, </m:t>
                        </m:r>
                        <m:r>
                          <a:rPr lang="en-US" sz="2800" i="1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endParaRPr lang="en-US" sz="2800" dirty="0">
                  <a:cs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dirty="0">
                  <a:cs typeface="Times New Roman"/>
                </a:endParaRPr>
              </a:p>
              <a:p>
                <a:pPr marL="401320" indent="-388620">
                  <a:spcBef>
                    <a:spcPts val="1570"/>
                  </a:spcBef>
                  <a:buAutoNum type="alphaLcParenR" startAt="2"/>
                  <a:tabLst>
                    <a:tab pos="401320" algn="l"/>
                    <a:tab pos="401955" algn="l"/>
                  </a:tabLst>
                </a:pPr>
                <a:r>
                  <a:rPr lang="en-US" sz="2800" spc="-5" dirty="0">
                    <a:solidFill>
                      <a:srgbClr val="252525"/>
                    </a:solidFill>
                    <a:cs typeface="Calibri"/>
                  </a:rPr>
                  <a:t>find </a:t>
                </a:r>
                <a:r>
                  <a:rPr lang="en-US" sz="2800" dirty="0">
                    <a:solidFill>
                      <a:srgbClr val="252525"/>
                    </a:solidFill>
                    <a:cs typeface="Calibri"/>
                  </a:rPr>
                  <a:t>the </a:t>
                </a:r>
                <a:r>
                  <a:rPr lang="en-US" sz="2800" spc="-10" dirty="0">
                    <a:solidFill>
                      <a:srgbClr val="252525"/>
                    </a:solidFill>
                    <a:cs typeface="Calibri"/>
                  </a:rPr>
                  <a:t>value </a:t>
                </a:r>
                <a:r>
                  <a:rPr lang="en-US" sz="2800" spc="-5" dirty="0">
                    <a:solidFill>
                      <a:srgbClr val="252525"/>
                    </a:solidFill>
                    <a:cs typeface="Calibri"/>
                  </a:rPr>
                  <a:t>of "</a:t>
                </a:r>
                <a14:m>
                  <m:oMath xmlns:m="http://schemas.openxmlformats.org/officeDocument/2006/math">
                    <m:r>
                      <a:rPr lang="en-US" sz="28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𝑐</m:t>
                    </m:r>
                  </m:oMath>
                </a14:m>
                <a:r>
                  <a:rPr lang="en-US" sz="2800" spc="-5" dirty="0">
                    <a:solidFill>
                      <a:srgbClr val="252525"/>
                    </a:solidFill>
                    <a:cs typeface="Calibri"/>
                  </a:rPr>
                  <a:t>" </a:t>
                </a:r>
                <a:r>
                  <a:rPr lang="en-US" sz="2800" spc="-10" dirty="0">
                    <a:solidFill>
                      <a:srgbClr val="252525"/>
                    </a:solidFill>
                    <a:cs typeface="Calibri"/>
                  </a:rPr>
                  <a:t>guaranteed by </a:t>
                </a:r>
                <a:r>
                  <a:rPr lang="en-US" sz="2800" dirty="0">
                    <a:solidFill>
                      <a:srgbClr val="252525"/>
                    </a:solidFill>
                    <a:cs typeface="Calibri"/>
                  </a:rPr>
                  <a:t>the </a:t>
                </a:r>
                <a:r>
                  <a:rPr lang="en-US" sz="2800" spc="-5" dirty="0">
                    <a:solidFill>
                      <a:srgbClr val="252525"/>
                    </a:solidFill>
                    <a:cs typeface="Calibri"/>
                  </a:rPr>
                  <a:t>theorem such</a:t>
                </a:r>
                <a:r>
                  <a:rPr lang="en-US" sz="2800" spc="-20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2800" spc="-10" dirty="0">
                    <a:solidFill>
                      <a:srgbClr val="252525"/>
                    </a:solidFill>
                    <a:cs typeface="Calibri"/>
                  </a:rPr>
                  <a:t>that</a:t>
                </a:r>
                <a:endParaRPr lang="en-US" sz="2800" dirty="0">
                  <a:cs typeface="Calibri"/>
                </a:endParaRPr>
              </a:p>
              <a:p>
                <a:pPr marL="422909">
                  <a:spcBef>
                    <a:spcPts val="720"/>
                  </a:spcBef>
                  <a:tabLst>
                    <a:tab pos="963930" algn="l"/>
                  </a:tabLst>
                </a:pPr>
                <a:r>
                  <a:rPr lang="en-US" sz="2800" i="1" spc="-5" dirty="0">
                    <a:solidFill>
                      <a:srgbClr val="252525"/>
                    </a:solidFill>
                    <a:cs typeface="Calibri"/>
                  </a:rPr>
                  <a:t>			           </a:t>
                </a:r>
                <a14:m>
                  <m:oMath xmlns:m="http://schemas.openxmlformats.org/officeDocument/2006/math">
                    <m:r>
                      <a:rPr lang="en-US" sz="28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r>
                      <a:rPr lang="en-US" sz="28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8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𝑐</m:t>
                    </m:r>
                    <m:r>
                      <a:rPr lang="en-US" sz="28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)= 0.</m:t>
                    </m:r>
                  </m:oMath>
                </a14:m>
                <a:endParaRPr sz="28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577E8E3C-0FD3-4FEA-9408-C0AF079D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81" y="1307237"/>
                <a:ext cx="10308004" cy="3503523"/>
              </a:xfrm>
              <a:prstGeom prst="rect">
                <a:avLst/>
              </a:prstGeom>
              <a:blipFill>
                <a:blip r:embed="rId2"/>
                <a:stretch>
                  <a:fillRect l="-2011" t="-3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D50BB553-EE07-4C86-A6B9-68D95A7E6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101" y="247639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xmlns="" id="{4E697371-5774-4791-80D1-45468FD2A5DF}"/>
                  </a:ext>
                </a:extLst>
              </p:cNvPr>
              <p:cNvSpPr txBox="1"/>
              <p:nvPr/>
            </p:nvSpPr>
            <p:spPr>
              <a:xfrm>
                <a:off x="878890" y="1203664"/>
                <a:ext cx="10422384" cy="499912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spcBef>
                    <a:spcPts val="795"/>
                  </a:spcBef>
                </a:pPr>
                <a:r>
                  <a:rPr lang="en-US" sz="2700" b="1" spc="-10" dirty="0">
                    <a:solidFill>
                      <a:srgbClr val="C00000"/>
                    </a:solidFill>
                    <a:cs typeface="Calibri"/>
                  </a:rPr>
                  <a:t>Solution:</a:t>
                </a:r>
                <a:endParaRPr lang="en-US" sz="2700" b="1" dirty="0">
                  <a:solidFill>
                    <a:srgbClr val="C00000"/>
                  </a:solidFill>
                  <a:cs typeface="Calibri"/>
                </a:endParaRPr>
              </a:p>
              <a:p>
                <a:pPr marL="12700">
                  <a:spcBef>
                    <a:spcPts val="795"/>
                  </a:spcBef>
                </a:pPr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The </a:t>
                </a:r>
                <a:r>
                  <a:rPr lang="en-US" sz="2700" spc="-5" dirty="0">
                    <a:solidFill>
                      <a:srgbClr val="252525"/>
                    </a:solidFill>
                    <a:cs typeface="Calibri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2800" b="0" i="1" spc="-5" dirty="0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sz="2800" b="0" i="1" spc="-5" dirty="0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800" b="0" i="1" spc="-5" dirty="0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800" b="0" i="1" spc="-5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sz="2800" i="1" spc="-10">
                            <a:solidFill>
                              <a:srgbClr val="252525"/>
                            </a:solidFill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sz="2800" i="1" spc="-1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sz="2800" i="1" spc="-1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sz="2800" b="0" i="1" spc="-1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en-US" sz="2800" b="0" i="1" spc="-5" dirty="0">
                        <a:latin typeface="Cambria Math" panose="02040503050406030204" pitchFamily="18" charset="0"/>
                        <a:cs typeface="Calibri"/>
                      </a:rPr>
                      <m:t>6</m:t>
                    </m:r>
                    <m:r>
                      <a:rPr lang="en-US" sz="2800" b="0" i="1" spc="-5" dirty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800" b="0" i="1" spc="-5" dirty="0">
                        <a:latin typeface="Cambria Math" panose="02040503050406030204" pitchFamily="18" charset="0"/>
                        <a:cs typeface="Calibri"/>
                      </a:rPr>
                      <m:t> + 8</m:t>
                    </m:r>
                  </m:oMath>
                </a14:m>
                <a:r>
                  <a:rPr lang="en-US" sz="2700" spc="-5" dirty="0">
                    <a:solidFill>
                      <a:srgbClr val="252525"/>
                    </a:solidFill>
                    <a:cs typeface="Calibri"/>
                  </a:rPr>
                  <a:t> is </a:t>
                </a:r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continuous </a:t>
                </a:r>
                <a:r>
                  <a:rPr lang="en-US" sz="2700" spc="-5" dirty="0">
                    <a:solidFill>
                      <a:srgbClr val="252525"/>
                    </a:solidFill>
                    <a:cs typeface="Calibri"/>
                  </a:rPr>
                  <a:t>on the </a:t>
                </a:r>
                <a:r>
                  <a:rPr lang="en-US" sz="2700" spc="-15" dirty="0">
                    <a:solidFill>
                      <a:srgbClr val="252525"/>
                    </a:solidFill>
                    <a:cs typeface="Calibri"/>
                  </a:rPr>
                  <a:t>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r-PK" sz="2700" i="1" dirty="0" smtClean="0">
                            <a:solidFill>
                              <a:srgbClr val="252525"/>
                            </a:solidFill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700" b="0" i="1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  <m:r>
                          <a:rPr lang="ur-PK" sz="2700" i="1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 </m:t>
                        </m:r>
                        <m:r>
                          <a:rPr lang="en-US" sz="2700" b="0" i="1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e>
                    </m:d>
                    <m:r>
                      <a:rPr lang="ur-PK" sz="2700" b="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r>
                  <a:rPr lang="ur-PK" sz="2700" spc="-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2700" spc="-5" dirty="0">
                    <a:solidFill>
                      <a:srgbClr val="252525"/>
                    </a:solidFill>
                    <a:cs typeface="Calibri"/>
                  </a:rPr>
                  <a:t> Moreover, </a:t>
                </a:r>
              </a:p>
              <a:p>
                <a:pPr marL="12700">
                  <a:spcBef>
                    <a:spcPts val="795"/>
                  </a:spcBef>
                </a:pPr>
                <a:endParaRPr lang="en-US" sz="1050" spc="-5" dirty="0">
                  <a:solidFill>
                    <a:srgbClr val="252525"/>
                  </a:solidFill>
                  <a:cs typeface="Calibri"/>
                </a:endParaRPr>
              </a:p>
              <a:p>
                <a:pPr marL="12700">
                  <a:spcBef>
                    <a:spcPts val="7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700" i="1" spc="-5" dirty="0" smtClean="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700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e>
                      </m:d>
                      <m:r>
                        <a:rPr lang="en-US" sz="2700" i="1" spc="-5" dirty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700" b="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8</m:t>
                      </m:r>
                      <m:r>
                        <a:rPr lang="en-US" sz="2700" b="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en-US" sz="2700" spc="-5" dirty="0">
                          <a:solidFill>
                            <a:srgbClr val="252525"/>
                          </a:solidFill>
                          <a:cs typeface="Calibri"/>
                        </a:rPr>
                        <m:t>and</m:t>
                      </m:r>
                      <m:r>
                        <a:rPr lang="en-US" sz="2700" b="0" i="1" spc="-5" dirty="0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        </m:t>
                      </m:r>
                      <m:r>
                        <a:rPr lang="en-US" sz="270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700" i="1" spc="-5" dirty="0" smtClean="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700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3</m:t>
                          </m:r>
                        </m:e>
                      </m:d>
                      <m:r>
                        <a:rPr lang="en-US" sz="270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700" i="1" spc="-50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sz="2700" i="1" spc="-5" dirty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en-US" sz="2700" b="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1</m:t>
                      </m:r>
                      <m:r>
                        <a:rPr lang="en-US" sz="2700" b="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.</m:t>
                      </m:r>
                    </m:oMath>
                  </m:oMathPara>
                </a14:m>
                <a:endParaRPr lang="en-US" sz="2700" spc="-5" dirty="0">
                  <a:cs typeface="Times New Roman"/>
                </a:endParaRPr>
              </a:p>
              <a:p>
                <a:pPr marL="12700">
                  <a:spcBef>
                    <a:spcPts val="795"/>
                  </a:spcBef>
                </a:pPr>
                <a:endParaRPr lang="en-US" sz="1400" spc="-5" dirty="0">
                  <a:solidFill>
                    <a:srgbClr val="252525"/>
                  </a:solidFill>
                  <a:cs typeface="Calibri"/>
                </a:endParaRPr>
              </a:p>
              <a:p>
                <a:pPr marL="12700">
                  <a:spcBef>
                    <a:spcPts val="795"/>
                  </a:spcBef>
                </a:pPr>
                <a:r>
                  <a:rPr lang="en-US" sz="2700" dirty="0"/>
                  <a:t>Since </a:t>
                </a:r>
                <a14:m>
                  <m:oMath xmlns:m="http://schemas.openxmlformats.org/officeDocument/2006/math"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sz="2700" b="0" i="1" spc="-5" dirty="0" smtClean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2700" i="1" spc="-65" dirty="0"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sz="2700" b="0" i="1" spc="-5" dirty="0" smtClean="0">
                        <a:latin typeface="Cambria Math" panose="02040503050406030204" pitchFamily="18" charset="0"/>
                        <a:cs typeface="Times New Roman"/>
                      </a:rPr>
                      <m:t>3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2700" i="1" spc="-65" dirty="0">
                    <a:cs typeface="Times New Roman"/>
                  </a:rPr>
                  <a:t> </a:t>
                </a:r>
                <a:r>
                  <a:rPr lang="en-US" sz="2700" dirty="0"/>
                  <a:t>differ in sign, </a:t>
                </a:r>
                <a:r>
                  <a:rPr lang="en-US" sz="2700" dirty="0">
                    <a:cs typeface="Times New Roman"/>
                  </a:rPr>
                  <a:t>therefore, somewhere</a:t>
                </a:r>
                <a:r>
                  <a:rPr lang="en-US" sz="2700" spc="-90" dirty="0">
                    <a:cs typeface="Times New Roman"/>
                  </a:rPr>
                  <a:t> </a:t>
                </a:r>
                <a:r>
                  <a:rPr lang="en-US" sz="2700" dirty="0">
                    <a:cs typeface="Times New Roman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sz="2700" i="1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endParaRPr lang="en-US" sz="2700" dirty="0">
                  <a:cs typeface="Times New Roman"/>
                </a:endParaRPr>
              </a:p>
              <a:p>
                <a:pPr marL="12700">
                  <a:spcBef>
                    <a:spcPts val="795"/>
                  </a:spcBef>
                </a:pPr>
                <a:r>
                  <a:rPr lang="en-US" sz="2700" dirty="0"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cs typeface="Times New Roman"/>
                      </a:rPr>
                      <m:t>3</m:t>
                    </m:r>
                  </m:oMath>
                </a14:m>
                <a:r>
                  <a:rPr lang="en-US" sz="2700" dirty="0"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2700" i="1" dirty="0">
                    <a:cs typeface="Times New Roman"/>
                  </a:rPr>
                  <a:t> </a:t>
                </a:r>
                <a:r>
                  <a:rPr lang="en-US" sz="2700" dirty="0">
                    <a:cs typeface="Times New Roman"/>
                  </a:rPr>
                  <a:t>passes through</a:t>
                </a:r>
                <a:r>
                  <a:rPr lang="en-US" sz="2700" spc="-13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 spc="10" dirty="0" smtClean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r>
                  <a:rPr lang="en-US" sz="2700" spc="10" dirty="0">
                    <a:cs typeface="Times New Roman"/>
                  </a:rPr>
                  <a:t>. Now</a:t>
                </a:r>
              </a:p>
              <a:p>
                <a:pPr marL="32639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70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𝑐</m:t>
                          </m:r>
                        </m:e>
                      </m:d>
                      <m:r>
                        <a:rPr lang="en-US" sz="2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700" i="1" spc="-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sz="2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0</m:t>
                      </m:r>
                      <m:r>
                        <a:rPr lang="en-US" sz="2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⟹</m:t>
                      </m:r>
                      <m:sSup>
                        <m:sSupPr>
                          <m:ctrlPr>
                            <a:rPr lang="en-US" sz="270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𝑐</m:t>
                          </m:r>
                        </m:e>
                        <m:sup>
                          <m:r>
                            <a:rPr lang="en-US" sz="27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a:rPr lang="en-US" sz="27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6</m:t>
                      </m:r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+ </m:t>
                      </m:r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8</m:t>
                      </m:r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0</m:t>
                      </m:r>
                    </m:oMath>
                  </m:oMathPara>
                </a14:m>
                <a:endParaRPr lang="en-US" sz="27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32639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     </m:t>
                      </m:r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⟹</m:t>
                      </m:r>
                      <m:r>
                        <a:rPr lang="en-US" sz="2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2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en-US" sz="2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2</m:t>
                      </m:r>
                      <m:r>
                        <a:rPr lang="en-US" sz="2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7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or</m:t>
                      </m:r>
                      <m:r>
                        <a:rPr lang="en-US" sz="2700" i="1" spc="-11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sz="2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4</m:t>
                      </m:r>
                      <m:r>
                        <a:rPr lang="en-US" sz="27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.</m:t>
                      </m:r>
                    </m:oMath>
                  </m:oMathPara>
                </a14:m>
                <a:endParaRPr lang="en-US" sz="27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795"/>
                  </a:spcBef>
                </a:pPr>
                <a:r>
                  <a:rPr lang="en-US" sz="2800" spc="-110" dirty="0">
                    <a:solidFill>
                      <a:srgbClr val="0A5294"/>
                    </a:solidFill>
                    <a:cs typeface="Times New Roman"/>
                  </a:rPr>
                  <a:t>We </a:t>
                </a:r>
                <a:r>
                  <a:rPr lang="en-US" sz="2800" dirty="0">
                    <a:solidFill>
                      <a:srgbClr val="0A5294"/>
                    </a:solidFill>
                    <a:cs typeface="Times New Roman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800" i="1" dirty="0" smtClean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Times New Roman"/>
                      </a:rPr>
                      <m:t>2</m:t>
                    </m:r>
                  </m:oMath>
                </a14:m>
                <a:r>
                  <a:rPr lang="en-US" sz="2800" dirty="0">
                    <a:solidFill>
                      <a:srgbClr val="0A5294"/>
                    </a:solidFill>
                    <a:cs typeface="Times New Roman"/>
                  </a:rPr>
                  <a:t>  not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Times New Roman"/>
                      </a:rPr>
                      <m:t>4</m:t>
                    </m:r>
                    <m:r>
                      <a:rPr lang="en-US" sz="2800" i="1" dirty="0" smtClean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</m:oMath>
                </a14:m>
                <a:r>
                  <a:rPr lang="en-US" sz="2800" spc="-110" dirty="0">
                    <a:solidFill>
                      <a:srgbClr val="0A5294"/>
                    </a:solidFill>
                    <a:cs typeface="Times New Roman"/>
                  </a:rPr>
                  <a:t> </a:t>
                </a:r>
                <a:r>
                  <a:rPr lang="en-US" sz="4400" dirty="0">
                    <a:solidFill>
                      <a:srgbClr val="C00000"/>
                    </a:solidFill>
                    <a:cs typeface="Times New Roman"/>
                  </a:rPr>
                  <a:t>why</a:t>
                </a:r>
                <a:r>
                  <a:rPr lang="en-US" sz="3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  <a:endParaRPr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4E697371-5774-4791-80D1-45468FD2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90" y="1203664"/>
                <a:ext cx="10422384" cy="4999125"/>
              </a:xfrm>
              <a:prstGeom prst="rect">
                <a:avLst/>
              </a:prstGeom>
              <a:blipFill>
                <a:blip r:embed="rId2"/>
                <a:stretch>
                  <a:fillRect l="-1930" t="-2071" b="-5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0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D50BB553-EE07-4C86-A6B9-68D95A7E6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101" y="247639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xmlns="" id="{245E9B4A-510C-4979-8E4C-783C2CBDAA97}"/>
                  </a:ext>
                </a:extLst>
              </p:cNvPr>
              <p:cNvSpPr txBox="1"/>
              <p:nvPr/>
            </p:nvSpPr>
            <p:spPr>
              <a:xfrm>
                <a:off x="548537" y="1134654"/>
                <a:ext cx="10351362" cy="50013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429895">
                  <a:tabLst>
                    <a:tab pos="1546225" algn="l"/>
                  </a:tabLst>
                </a:pPr>
                <a:r>
                  <a:rPr lang="en-US" sz="2700" spc="-25" dirty="0">
                    <a:cs typeface="Times New Roman"/>
                  </a:rPr>
                  <a:t>Given</a:t>
                </a:r>
                <a:r>
                  <a:rPr lang="en-US" sz="2700" spc="-25" dirty="0">
                    <a:latin typeface="Times New Roman"/>
                    <a:cs typeface="Times New Roman"/>
                  </a:rPr>
                  <a:t>	</a:t>
                </a:r>
                <a:r>
                  <a:rPr lang="en-US" sz="2700" i="1" spc="10" dirty="0">
                    <a:latin typeface="Times New Roman"/>
                    <a:cs typeface="Times New Roman"/>
                  </a:rPr>
                  <a:t>f</a:t>
                </a:r>
                <a:r>
                  <a:rPr lang="en-US" sz="2700" i="1" spc="-90" dirty="0">
                    <a:latin typeface="Times New Roman"/>
                    <a:cs typeface="Times New Roman"/>
                  </a:rPr>
                  <a:t> </a:t>
                </a:r>
                <a:r>
                  <a:rPr lang="en-US" sz="2700" spc="90" dirty="0">
                    <a:latin typeface="Times New Roman"/>
                    <a:cs typeface="Times New Roman"/>
                  </a:rPr>
                  <a:t>(</a:t>
                </a:r>
                <a:r>
                  <a:rPr lang="en-US" sz="2700" i="1" spc="90" dirty="0">
                    <a:latin typeface="Times New Roman"/>
                    <a:cs typeface="Times New Roman"/>
                  </a:rPr>
                  <a:t>x</a:t>
                </a:r>
                <a:r>
                  <a:rPr lang="en-US" sz="2700" spc="90" dirty="0">
                    <a:latin typeface="Times New Roman"/>
                    <a:cs typeface="Times New Roman"/>
                  </a:rPr>
                  <a:t>)</a:t>
                </a:r>
                <a:r>
                  <a:rPr lang="en-US" sz="2700" spc="-125" dirty="0">
                    <a:latin typeface="Times New Roman"/>
                    <a:cs typeface="Times New Roman"/>
                  </a:rPr>
                  <a:t> </a:t>
                </a:r>
                <a:r>
                  <a:rPr lang="en-US" sz="2700" spc="30" dirty="0">
                    <a:latin typeface="Symbol"/>
                    <a:cs typeface="Symbol"/>
                  </a:rPr>
                  <a:t></a:t>
                </a:r>
                <a:r>
                  <a:rPr lang="en-US" sz="2700" spc="-220" dirty="0">
                    <a:latin typeface="Times New Roman"/>
                    <a:cs typeface="Times New Roman"/>
                  </a:rPr>
                  <a:t> </a:t>
                </a:r>
                <a:r>
                  <a:rPr lang="en-US" sz="2700" spc="70" dirty="0">
                    <a:latin typeface="Times New Roman"/>
                    <a:cs typeface="Times New Roman"/>
                  </a:rPr>
                  <a:t>3</a:t>
                </a:r>
                <a:r>
                  <a:rPr lang="en-US" sz="2700" i="1" spc="70" dirty="0">
                    <a:latin typeface="Times New Roman"/>
                    <a:cs typeface="Times New Roman"/>
                  </a:rPr>
                  <a:t>x</a:t>
                </a:r>
                <a:r>
                  <a:rPr lang="en-US" sz="2700" spc="104" baseline="37500" dirty="0">
                    <a:latin typeface="Times New Roman"/>
                    <a:cs typeface="Times New Roman"/>
                  </a:rPr>
                  <a:t>2</a:t>
                </a:r>
                <a:r>
                  <a:rPr lang="en-US" sz="2700" spc="367" baseline="37500" dirty="0">
                    <a:latin typeface="Times New Roman"/>
                    <a:cs typeface="Times New Roman"/>
                  </a:rPr>
                  <a:t> </a:t>
                </a:r>
                <a:r>
                  <a:rPr lang="en-US" sz="2700" spc="30" dirty="0">
                    <a:latin typeface="Symbol"/>
                    <a:cs typeface="Symbol"/>
                  </a:rPr>
                  <a:t></a:t>
                </a:r>
                <a:r>
                  <a:rPr lang="en-US" sz="2700" spc="-315" dirty="0">
                    <a:latin typeface="Times New Roman"/>
                    <a:cs typeface="Times New Roman"/>
                  </a:rPr>
                  <a:t> </a:t>
                </a:r>
                <a:r>
                  <a:rPr lang="en-US" sz="2700" spc="90" dirty="0">
                    <a:latin typeface="Times New Roman"/>
                    <a:cs typeface="Times New Roman"/>
                  </a:rPr>
                  <a:t>2</a:t>
                </a:r>
                <a:r>
                  <a:rPr lang="en-US" sz="2700" i="1" spc="90" dirty="0">
                    <a:latin typeface="Times New Roman"/>
                    <a:cs typeface="Times New Roman"/>
                  </a:rPr>
                  <a:t>x</a:t>
                </a:r>
                <a:r>
                  <a:rPr lang="en-US" sz="2700" i="1" spc="-265" dirty="0">
                    <a:latin typeface="Times New Roman"/>
                    <a:cs typeface="Times New Roman"/>
                  </a:rPr>
                  <a:t> </a:t>
                </a:r>
                <a:r>
                  <a:rPr lang="en-US" sz="2700" spc="30" dirty="0">
                    <a:latin typeface="Symbol"/>
                    <a:cs typeface="Symbol"/>
                  </a:rPr>
                  <a:t></a:t>
                </a:r>
                <a:r>
                  <a:rPr lang="en-US" sz="2700" spc="-415" dirty="0">
                    <a:latin typeface="Times New Roman"/>
                    <a:cs typeface="Times New Roman"/>
                  </a:rPr>
                  <a:t> </a:t>
                </a:r>
                <a:r>
                  <a:rPr lang="en-US" sz="2700" spc="-55" dirty="0">
                    <a:latin typeface="Times New Roman"/>
                    <a:cs typeface="Times New Roman"/>
                  </a:rPr>
                  <a:t>5, </a:t>
                </a:r>
                <a:r>
                  <a:rPr lang="en-US" sz="2700" spc="-5" dirty="0">
                    <a:cs typeface="Times New Roman"/>
                  </a:rPr>
                  <a:t>Show </a:t>
                </a:r>
                <a:r>
                  <a:rPr lang="en-US" sz="2700" spc="-15" dirty="0">
                    <a:cs typeface="Times New Roman"/>
                  </a:rPr>
                  <a:t>that </a:t>
                </a:r>
                <a:r>
                  <a:rPr lang="en-US" sz="2700" i="1" spc="10" dirty="0">
                    <a:latin typeface="Times New Roman"/>
                    <a:cs typeface="Times New Roman"/>
                  </a:rPr>
                  <a:t>f </a:t>
                </a:r>
                <a:r>
                  <a:rPr lang="en-US" sz="2700" spc="90" dirty="0">
                    <a:latin typeface="Times New Roman"/>
                    <a:cs typeface="Times New Roman"/>
                  </a:rPr>
                  <a:t>(</a:t>
                </a:r>
                <a:r>
                  <a:rPr lang="en-US" sz="2700" i="1" spc="90" dirty="0">
                    <a:latin typeface="Times New Roman"/>
                    <a:cs typeface="Times New Roman"/>
                  </a:rPr>
                  <a:t>x</a:t>
                </a:r>
                <a:r>
                  <a:rPr lang="en-US" sz="2700" spc="90" dirty="0">
                    <a:latin typeface="Times New Roman"/>
                    <a:cs typeface="Times New Roman"/>
                  </a:rPr>
                  <a:t>)</a:t>
                </a:r>
                <a:r>
                  <a:rPr lang="en-US" sz="2700" spc="-280" dirty="0">
                    <a:latin typeface="Times New Roman"/>
                    <a:cs typeface="Times New Roman"/>
                  </a:rPr>
                  <a:t> </a:t>
                </a:r>
                <a:r>
                  <a:rPr lang="en-US" sz="2700" spc="30" dirty="0">
                    <a:latin typeface="Symbol"/>
                    <a:cs typeface="Symbol"/>
                  </a:rPr>
                  <a:t></a:t>
                </a:r>
                <a:r>
                  <a:rPr lang="en-US" sz="2700" spc="-165" dirty="0">
                    <a:latin typeface="Times New Roman"/>
                    <a:cs typeface="Times New Roman"/>
                  </a:rPr>
                  <a:t> </a:t>
                </a:r>
                <a:r>
                  <a:rPr lang="en-US" sz="2700" spc="25" dirty="0">
                    <a:latin typeface="Times New Roman"/>
                    <a:cs typeface="Times New Roman"/>
                  </a:rPr>
                  <a:t>0 </a:t>
                </a:r>
                <a:r>
                  <a:rPr lang="en-US" sz="2700" spc="-15" dirty="0">
                    <a:cs typeface="Times New Roman"/>
                  </a:rPr>
                  <a:t>has </a:t>
                </a:r>
                <a:r>
                  <a:rPr lang="en-US" sz="2700" spc="20" dirty="0">
                    <a:cs typeface="Times New Roman"/>
                  </a:rPr>
                  <a:t>a </a:t>
                </a:r>
                <a:r>
                  <a:rPr lang="en-US" sz="2700" spc="-15" dirty="0">
                    <a:cs typeface="Times New Roman"/>
                  </a:rPr>
                  <a:t>solution </a:t>
                </a:r>
                <a:r>
                  <a:rPr lang="en-US" sz="2700" dirty="0">
                    <a:cs typeface="Times New Roman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/>
                      </a:rPr>
                      <m:t>[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/>
                      </a:rPr>
                      <m:t>2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cs typeface="Times New Roman"/>
                      </a:rPr>
                      <m:t>]</m:t>
                    </m:r>
                  </m:oMath>
                </a14:m>
                <a:r>
                  <a:rPr lang="en-US" sz="2700" spc="-90" dirty="0">
                    <a:latin typeface="Times New Roman"/>
                    <a:cs typeface="Times New Roman"/>
                  </a:rPr>
                  <a:t>.</a:t>
                </a:r>
              </a:p>
              <a:p>
                <a:pPr marL="429895">
                  <a:tabLst>
                    <a:tab pos="1546225" algn="l"/>
                  </a:tabLst>
                </a:pPr>
                <a:endParaRPr lang="en-US" sz="300" b="1" spc="-10" dirty="0">
                  <a:solidFill>
                    <a:srgbClr val="C00000"/>
                  </a:solidFill>
                  <a:cs typeface="Calibri"/>
                </a:endParaRPr>
              </a:p>
              <a:p>
                <a:pPr marL="429895">
                  <a:tabLst>
                    <a:tab pos="1546225" algn="l"/>
                  </a:tabLst>
                </a:pPr>
                <a:r>
                  <a:rPr lang="en-US" sz="2700" b="1" spc="-10" dirty="0">
                    <a:solidFill>
                      <a:srgbClr val="C00000"/>
                    </a:solidFill>
                    <a:cs typeface="Calibri"/>
                  </a:rPr>
                  <a:t>Solution:</a:t>
                </a:r>
              </a:p>
              <a:p>
                <a:pPr marL="429895">
                  <a:tabLst>
                    <a:tab pos="1546225" algn="l"/>
                  </a:tabLst>
                </a:pPr>
                <a:endParaRPr lang="en-US" sz="300" spc="-10" dirty="0">
                  <a:cs typeface="Calibri"/>
                </a:endParaRPr>
              </a:p>
              <a:p>
                <a:pPr marL="429895">
                  <a:tabLst>
                    <a:tab pos="1546225" algn="l"/>
                  </a:tabLst>
                </a:pPr>
                <a:r>
                  <a:rPr lang="en-US" sz="2700" spc="-10" dirty="0">
                    <a:cs typeface="Calibri"/>
                  </a:rPr>
                  <a:t>Since</a:t>
                </a:r>
                <a:endParaRPr lang="en-US" sz="2700" dirty="0">
                  <a:cs typeface="Calibri"/>
                </a:endParaRPr>
              </a:p>
              <a:p>
                <a:pPr marL="1739900">
                  <a:spcBef>
                    <a:spcPts val="1165"/>
                  </a:spcBef>
                </a:pPr>
                <a:r>
                  <a:rPr lang="en-US" sz="2800" i="1" spc="15" dirty="0">
                    <a:latin typeface="Times New Roman"/>
                    <a:cs typeface="Times New Roman"/>
                  </a:rPr>
                  <a:t>f </a:t>
                </a:r>
                <a:r>
                  <a:rPr lang="en-US" sz="2800" spc="-170" dirty="0">
                    <a:latin typeface="Times New Roman"/>
                    <a:cs typeface="Times New Roman"/>
                  </a:rPr>
                  <a:t>(1) </a:t>
                </a:r>
                <a:r>
                  <a:rPr lang="en-US" sz="2800" spc="35" dirty="0">
                    <a:latin typeface="Symbol"/>
                    <a:cs typeface="Symbol"/>
                  </a:rPr>
                  <a:t></a:t>
                </a:r>
                <a:r>
                  <a:rPr lang="en-US" sz="2800" spc="35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15" dirty="0">
                    <a:latin typeface="Symbol"/>
                    <a:cs typeface="Symbol"/>
                  </a:rPr>
                  <a:t></a:t>
                </a:r>
                <a:r>
                  <a:rPr lang="en-US" sz="2800" spc="15" dirty="0">
                    <a:latin typeface="Times New Roman"/>
                    <a:cs typeface="Times New Roman"/>
                  </a:rPr>
                  <a:t>4 </a:t>
                </a:r>
                <a:r>
                  <a:rPr lang="en-US" sz="2800" spc="35" dirty="0">
                    <a:latin typeface="Symbol"/>
                    <a:cs typeface="Symbol"/>
                  </a:rPr>
                  <a:t></a:t>
                </a:r>
                <a:r>
                  <a:rPr lang="en-US" sz="2800" spc="-505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30" dirty="0">
                    <a:latin typeface="Times New Roman"/>
                    <a:cs typeface="Times New Roman"/>
                  </a:rPr>
                  <a:t>0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1739900">
                  <a:spcBef>
                    <a:spcPts val="1025"/>
                  </a:spcBef>
                </a:pPr>
                <a:r>
                  <a:rPr lang="en-US" sz="2800" i="1" spc="15" dirty="0">
                    <a:latin typeface="Times New Roman"/>
                    <a:cs typeface="Times New Roman"/>
                  </a:rPr>
                  <a:t>f</a:t>
                </a:r>
                <a:r>
                  <a:rPr lang="en-US" sz="2800" i="1" spc="-7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35" dirty="0">
                    <a:latin typeface="Times New Roman"/>
                    <a:cs typeface="Times New Roman"/>
                  </a:rPr>
                  <a:t>(2)</a:t>
                </a:r>
                <a:r>
                  <a:rPr lang="en-US" sz="2800" spc="-105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35" dirty="0">
                    <a:latin typeface="Symbol"/>
                    <a:cs typeface="Symbol"/>
                  </a:rPr>
                  <a:t></a:t>
                </a:r>
                <a:r>
                  <a:rPr lang="en-US" sz="2800" spc="-20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30" dirty="0">
                    <a:latin typeface="Times New Roman"/>
                    <a:cs typeface="Times New Roman"/>
                  </a:rPr>
                  <a:t>3</a:t>
                </a:r>
                <a:r>
                  <a:rPr lang="en-US" sz="2800" spc="-245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35" dirty="0">
                    <a:latin typeface="Symbol"/>
                    <a:cs typeface="Symbol"/>
                  </a:rPr>
                  <a:t></a:t>
                </a:r>
                <a:r>
                  <a:rPr lang="en-US" sz="2800" spc="-16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30" dirty="0">
                    <a:latin typeface="Times New Roman"/>
                    <a:cs typeface="Times New Roman"/>
                  </a:rPr>
                  <a:t>0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530"/>
                  </a:spcBef>
                </a:pPr>
                <a:r>
                  <a:rPr lang="en-US" sz="2700" spc="-5" dirty="0">
                    <a:latin typeface="Wingdings"/>
                    <a:cs typeface="Wingdings"/>
                  </a:rPr>
                  <a:t>		</a:t>
                </a:r>
                <a14:m>
                  <m:oMath xmlns:m="http://schemas.openxmlformats.org/officeDocument/2006/math">
                    <m:r>
                      <a:rPr lang="en-US" sz="2700" i="1" spc="-5" dirty="0" smtClean="0"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Arial"/>
                      </a:rPr>
                      <m:t> (</m:t>
                    </m:r>
                    <m:r>
                      <a:rPr lang="en-US" sz="2700" i="1" dirty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700" i="1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sz="2700" dirty="0">
                    <a:latin typeface="Arial"/>
                    <a:cs typeface="Arial"/>
                  </a:rPr>
                  <a:t> </a:t>
                </a:r>
                <a:r>
                  <a:rPr lang="en-US" sz="2700" dirty="0">
                    <a:cs typeface="Arial"/>
                  </a:rPr>
                  <a:t>is </a:t>
                </a:r>
                <a:r>
                  <a:rPr lang="en-US" sz="2700" spc="-5" dirty="0">
                    <a:cs typeface="Arial"/>
                  </a:rPr>
                  <a:t>continuous</a:t>
                </a:r>
                <a:r>
                  <a:rPr lang="en-US" sz="2700" spc="-45" dirty="0">
                    <a:cs typeface="Arial"/>
                  </a:rPr>
                  <a:t> </a:t>
                </a:r>
                <a:r>
                  <a:rPr lang="en-US" sz="2700" dirty="0">
                    <a:cs typeface="Arial"/>
                  </a:rPr>
                  <a:t>(polynomial)</a:t>
                </a:r>
              </a:p>
              <a:p>
                <a:pPr marL="12700">
                  <a:spcBef>
                    <a:spcPts val="1680"/>
                  </a:spcBef>
                </a:pPr>
                <a:r>
                  <a:rPr lang="en-US" sz="2700" spc="-5" dirty="0">
                    <a:latin typeface="Wingdings"/>
                    <a:cs typeface="Wingdings"/>
                  </a:rPr>
                  <a:t>		</a:t>
                </a:r>
                <a14:m>
                  <m:oMath xmlns:m="http://schemas.openxmlformats.org/officeDocument/2006/math">
                    <m:r>
                      <a:rPr lang="en-US" sz="2700" i="1" spc="-5" dirty="0" smtClean="0"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Arial"/>
                      </a:rPr>
                      <m:t> (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Arial"/>
                      </a:rPr>
                      <m:t>) &lt; 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Arial"/>
                      </a:rPr>
                      <m:t> &lt; </m:t>
                    </m:r>
                    <m:r>
                      <a:rPr lang="en-US" sz="2700" i="1" spc="-5" dirty="0"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r>
                      <a:rPr lang="en-US" sz="2700" i="1" spc="-7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700" i="1" dirty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sz="2700" i="1" dirty="0"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en-US" sz="2700" i="1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en-US" sz="2700" dirty="0">
                  <a:latin typeface="Arial"/>
                  <a:cs typeface="Arial"/>
                </a:endParaRPr>
              </a:p>
              <a:p>
                <a:pPr marL="12065" marR="5080">
                  <a:lnSpc>
                    <a:spcPct val="150000"/>
                  </a:lnSpc>
                </a:pPr>
                <a:r>
                  <a:rPr lang="en-US" sz="2700" spc="-5" dirty="0">
                    <a:latin typeface="Wingdings"/>
                    <a:cs typeface="Wingdings"/>
                  </a:rPr>
                  <a:t>		</a:t>
                </a:r>
                <a:r>
                  <a:rPr lang="en-US" sz="2700" spc="-5" dirty="0">
                    <a:cs typeface="Arial"/>
                  </a:rPr>
                  <a:t>By the </a:t>
                </a:r>
                <a:r>
                  <a:rPr lang="en-US" sz="2700" dirty="0">
                    <a:cs typeface="Arial"/>
                  </a:rPr>
                  <a:t>Intermediate </a:t>
                </a:r>
                <a:r>
                  <a:rPr lang="en-US" sz="2700" spc="-45" dirty="0">
                    <a:cs typeface="Arial"/>
                  </a:rPr>
                  <a:t>Value </a:t>
                </a:r>
                <a:r>
                  <a:rPr lang="en-US" sz="2700" spc="-5" dirty="0">
                    <a:cs typeface="Arial"/>
                  </a:rPr>
                  <a:t>Theorem </a:t>
                </a:r>
                <a:r>
                  <a:rPr lang="en-US" sz="2700" dirty="0">
                    <a:cs typeface="Arial"/>
                  </a:rPr>
                  <a:t>there exists  </a:t>
                </a:r>
                <a:r>
                  <a:rPr lang="en-US" sz="2700" spc="-5" dirty="0">
                    <a:cs typeface="Arial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700" i="1" spc="-5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US" sz="2700" i="1" spc="-5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sz="27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/>
                      </a:rPr>
                      <m:t>[</m:t>
                    </m:r>
                    <m:r>
                      <a:rPr lang="en-US" sz="27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sz="27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US" sz="2700" i="1" spc="-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en-US" sz="2700" i="1" spc="-5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/>
                      </a:rPr>
                      <m:t>]</m:t>
                    </m:r>
                  </m:oMath>
                </a14:m>
                <a:r>
                  <a:rPr lang="en-US" sz="2700" spc="-5" dirty="0">
                    <a:solidFill>
                      <a:srgbClr val="0070C0"/>
                    </a:solidFill>
                    <a:cs typeface="Arial"/>
                  </a:rPr>
                  <a:t> 	   	     </a:t>
                </a:r>
              </a:p>
              <a:p>
                <a:pPr marL="12065" marR="5080">
                  <a:lnSpc>
                    <a:spcPct val="150000"/>
                  </a:lnSpc>
                </a:pPr>
                <a:r>
                  <a:rPr lang="en-US" sz="2700" spc="-5" dirty="0">
                    <a:solidFill>
                      <a:srgbClr val="0070C0"/>
                    </a:solidFill>
                    <a:cs typeface="Arial"/>
                  </a:rPr>
                  <a:t>          </a:t>
                </a:r>
                <a:r>
                  <a:rPr lang="en-US" sz="2700" spc="-5" dirty="0">
                    <a:cs typeface="Arial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700" i="1" spc="-5" dirty="0" smtClean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r>
                      <a:rPr lang="en-US" sz="2700" i="1" dirty="0" smtClean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sz="2700" i="1" dirty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US" sz="2700" i="1" dirty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Arial"/>
                      </a:rPr>
                      <m:t>) = </m:t>
                    </m:r>
                    <m:r>
                      <a:rPr lang="en-US" sz="2700" i="1" dirty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en-US" sz="2700" b="0" i="0" spc="-5" dirty="0" smtClean="0">
                        <a:solidFill>
                          <a:srgbClr val="0A5294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</m:oMath>
                </a14:m>
                <a:endParaRPr sz="2700" dirty="0">
                  <a:cs typeface="Arial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245E9B4A-510C-4979-8E4C-783C2CBDA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37" y="1134654"/>
                <a:ext cx="10351362" cy="5001306"/>
              </a:xfrm>
              <a:prstGeom prst="rect">
                <a:avLst/>
              </a:prstGeom>
              <a:blipFill>
                <a:blip r:embed="rId2"/>
                <a:stretch>
                  <a:fillRect t="-2192" b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1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13630" y="1761431"/>
                <a:ext cx="9964739" cy="276998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527050" indent="-514350">
                  <a:buFont typeface="+mj-lt"/>
                  <a:buAutoNum type="arabicPeriod"/>
                </a:pPr>
                <a:r>
                  <a:rPr lang="en-US" sz="3000" spc="-5" dirty="0">
                    <a:solidFill>
                      <a:srgbClr val="252525"/>
                    </a:solidFill>
                    <a:cs typeface="Calibri"/>
                  </a:rPr>
                  <a:t>S</a:t>
                </a:r>
                <a:r>
                  <a:rPr lang="en-US" sz="3000" spc="-10" dirty="0">
                    <a:solidFill>
                      <a:srgbClr val="252525"/>
                    </a:solidFill>
                    <a:cs typeface="Calibri"/>
                  </a:rPr>
                  <a:t>how</a:t>
                </a:r>
                <a:r>
                  <a:rPr lang="en-US" sz="3000" spc="12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3000" spc="-10" dirty="0">
                    <a:solidFill>
                      <a:srgbClr val="252525"/>
                    </a:solidFill>
                    <a:cs typeface="Calibri"/>
                  </a:rPr>
                  <a:t>that </a:t>
                </a:r>
                <a:r>
                  <a:rPr lang="en-US" sz="3000" spc="-5" dirty="0">
                    <a:solidFill>
                      <a:srgbClr val="252525"/>
                    </a:solidFill>
                    <a:cs typeface="Calibri"/>
                  </a:rPr>
                  <a:t>the</a:t>
                </a:r>
                <a:r>
                  <a:rPr lang="en-US" sz="3000" spc="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3000" spc="-10" dirty="0">
                    <a:solidFill>
                      <a:srgbClr val="252525"/>
                    </a:solidFill>
                    <a:cs typeface="Calibri"/>
                  </a:rPr>
                  <a:t>polynomial</a:t>
                </a:r>
                <a:r>
                  <a:rPr lang="en-US" sz="3000" spc="30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3000" spc="-5" dirty="0">
                    <a:solidFill>
                      <a:srgbClr val="252525"/>
                    </a:solidFill>
                    <a:cs typeface="Calibri"/>
                  </a:rPr>
                  <a:t>function </a:t>
                </a:r>
                <a:r>
                  <a:rPr lang="en-US" sz="3000" i="1" spc="15" dirty="0">
                    <a:latin typeface="Times New Roman"/>
                    <a:cs typeface="Times New Roman"/>
                  </a:rPr>
                  <a:t>f </a:t>
                </a:r>
                <a:r>
                  <a:rPr lang="en-US" sz="3000" spc="-10" dirty="0">
                    <a:latin typeface="Symbol"/>
                    <a:cs typeface="Symbol"/>
                  </a:rPr>
                  <a:t></a:t>
                </a:r>
                <a:r>
                  <a:rPr lang="en-US" sz="3000" i="1" spc="-10" dirty="0">
                    <a:latin typeface="Times New Roman"/>
                    <a:cs typeface="Times New Roman"/>
                  </a:rPr>
                  <a:t>x</a:t>
                </a:r>
                <a:r>
                  <a:rPr lang="en-US" sz="3000" spc="-10" dirty="0">
                    <a:latin typeface="Symbol"/>
                    <a:cs typeface="Symbol"/>
                  </a:rPr>
                  <a:t></a:t>
                </a:r>
                <a:r>
                  <a:rPr lang="en-US" sz="30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3000" i="1" spc="80" dirty="0">
                    <a:latin typeface="Times New Roman"/>
                    <a:cs typeface="Times New Roman"/>
                  </a:rPr>
                  <a:t>x</a:t>
                </a:r>
                <a:r>
                  <a:rPr lang="en-US" sz="3000" spc="120" baseline="43209" dirty="0">
                    <a:latin typeface="Times New Roman"/>
                    <a:cs typeface="Times New Roman"/>
                  </a:rPr>
                  <a:t>3 </a:t>
                </a:r>
                <a:r>
                  <a:rPr lang="en-US" sz="3000" spc="30" dirty="0">
                    <a:latin typeface="Symbol"/>
                    <a:cs typeface="Symbol"/>
                  </a:rPr>
                  <a:t></a:t>
                </a:r>
                <a:r>
                  <a:rPr lang="en-US" sz="3000" spc="30" dirty="0">
                    <a:latin typeface="Times New Roman"/>
                    <a:cs typeface="Times New Roman"/>
                  </a:rPr>
                  <a:t> 2</a:t>
                </a:r>
                <a:r>
                  <a:rPr lang="en-US" sz="3000" i="1" spc="80" dirty="0">
                    <a:latin typeface="Times New Roman"/>
                    <a:cs typeface="Times New Roman"/>
                  </a:rPr>
                  <a:t> x</a:t>
                </a:r>
                <a:r>
                  <a:rPr lang="en-US" sz="3000" i="1" spc="120" baseline="43209" dirty="0">
                    <a:latin typeface="Times New Roman"/>
                    <a:cs typeface="Times New Roman"/>
                  </a:rPr>
                  <a:t>2</a:t>
                </a:r>
                <a:r>
                  <a:rPr lang="en-US" sz="3000" spc="120" baseline="43209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105" dirty="0">
                    <a:latin typeface="Symbol"/>
                    <a:cs typeface="Symbol"/>
                  </a:rPr>
                  <a:t> </a:t>
                </a:r>
                <a:r>
                  <a:rPr lang="en-US" sz="3000" spc="105" dirty="0">
                    <a:latin typeface="Times New Roman"/>
                    <a:cs typeface="Times New Roman"/>
                  </a:rPr>
                  <a:t>2</a:t>
                </a:r>
                <a:r>
                  <a:rPr lang="en-US" sz="3000" i="1" spc="105" dirty="0">
                    <a:latin typeface="Times New Roman"/>
                    <a:cs typeface="Times New Roman"/>
                  </a:rPr>
                  <a:t>x</a:t>
                </a:r>
                <a:r>
                  <a:rPr lang="en-US" sz="3000" i="1" spc="-39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105" dirty="0">
                    <a:latin typeface="Symbol"/>
                    <a:cs typeface="Symbol"/>
                  </a:rPr>
                  <a:t>4</a:t>
                </a:r>
                <a:endParaRPr lang="en-US" sz="3000" dirty="0">
                  <a:latin typeface="Times New Roman"/>
                  <a:cs typeface="Times New Roman"/>
                </a:endParaRPr>
              </a:p>
              <a:p>
                <a:pPr marL="12700"/>
                <a:r>
                  <a:rPr lang="en-US" sz="3000" spc="-5" dirty="0">
                    <a:solidFill>
                      <a:srgbClr val="252525"/>
                    </a:solidFill>
                    <a:cs typeface="Calibri"/>
                  </a:rPr>
                  <a:t>     has</a:t>
                </a:r>
                <a:r>
                  <a:rPr lang="en-US" sz="3000" spc="-8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3000" spc="-5" dirty="0">
                    <a:solidFill>
                      <a:srgbClr val="252525"/>
                    </a:solidFill>
                    <a:cs typeface="Calibri"/>
                  </a:rPr>
                  <a:t>at least one </a:t>
                </a:r>
                <a:r>
                  <a:rPr lang="en-US" sz="3000" spc="-35" dirty="0">
                    <a:solidFill>
                      <a:srgbClr val="252525"/>
                    </a:solidFill>
                    <a:cs typeface="Calibri"/>
                  </a:rPr>
                  <a:t>zero </a:t>
                </a:r>
                <a:r>
                  <a:rPr lang="en-US" sz="3000" spc="-5" dirty="0">
                    <a:solidFill>
                      <a:srgbClr val="252525"/>
                    </a:solidFill>
                    <a:cs typeface="Calibri"/>
                  </a:rPr>
                  <a:t>in the </a:t>
                </a:r>
                <a:r>
                  <a:rPr lang="en-US" sz="3000" spc="-15" dirty="0">
                    <a:solidFill>
                      <a:srgbClr val="252525"/>
                    </a:solidFill>
                    <a:cs typeface="Calibri"/>
                  </a:rPr>
                  <a:t>interval</a:t>
                </a:r>
                <a:r>
                  <a:rPr lang="en-US" sz="3000" dirty="0">
                    <a:solidFill>
                      <a:srgbClr val="252525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r-PK" sz="3000" i="1" spc="-5" dirty="0" smtClean="0">
                            <a:solidFill>
                              <a:srgbClr val="252525"/>
                            </a:solidFill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ur-PK" sz="3000" i="1" spc="-5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ur-PK" sz="3000" i="1" spc="-5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  <m:r>
                          <a:rPr lang="ur-PK" sz="3000" i="1" spc="-5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ur-PK" sz="3000" i="1" spc="-5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e>
                    </m:d>
                    <m:r>
                      <a:rPr lang="ur-PK" sz="30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endParaRPr lang="ur-PK" sz="3000" spc="-5" dirty="0">
                  <a:solidFill>
                    <a:srgbClr val="252525"/>
                  </a:solidFill>
                  <a:cs typeface="Calibri"/>
                </a:endParaRPr>
              </a:p>
              <a:p>
                <a:pPr marL="12700"/>
                <a:endParaRPr lang="en-US" sz="3000" spc="-5" dirty="0">
                  <a:solidFill>
                    <a:srgbClr val="252525"/>
                  </a:solidFill>
                  <a:cs typeface="Calibri"/>
                </a:endParaRPr>
              </a:p>
              <a:p>
                <a:pPr marL="527050" indent="-514350">
                  <a:buFont typeface="+mj-lt"/>
                  <a:buAutoNum type="arabicPeriod" startAt="2"/>
                </a:pPr>
                <a:r>
                  <a:rPr lang="en-US" sz="3000" spc="-5" dirty="0">
                    <a:solidFill>
                      <a:srgbClr val="252525"/>
                    </a:solidFill>
                    <a:cs typeface="Calibri"/>
                  </a:rPr>
                  <a:t>find </a:t>
                </a:r>
                <a:r>
                  <a:rPr lang="en-US" sz="3000" dirty="0">
                    <a:solidFill>
                      <a:srgbClr val="252525"/>
                    </a:solidFill>
                    <a:cs typeface="Calibri"/>
                  </a:rPr>
                  <a:t>the </a:t>
                </a:r>
                <a:r>
                  <a:rPr lang="en-US" sz="3000" spc="-10" dirty="0">
                    <a:solidFill>
                      <a:srgbClr val="252525"/>
                    </a:solidFill>
                    <a:cs typeface="Calibri"/>
                  </a:rPr>
                  <a:t>value </a:t>
                </a:r>
                <a:r>
                  <a:rPr lang="en-US" sz="3000" spc="-5" dirty="0">
                    <a:solidFill>
                      <a:srgbClr val="252525"/>
                    </a:solidFill>
                    <a:cs typeface="Calibri"/>
                  </a:rPr>
                  <a:t>of "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ur-PK" sz="3000" spc="-5" dirty="0">
                    <a:solidFill>
                      <a:srgbClr val="252525"/>
                    </a:solidFill>
                    <a:cs typeface="Calibri"/>
                  </a:rPr>
                  <a:t>" </a:t>
                </a:r>
                <a:r>
                  <a:rPr lang="en-US" sz="3000" spc="-10" dirty="0">
                    <a:solidFill>
                      <a:srgbClr val="252525"/>
                    </a:solidFill>
                    <a:cs typeface="Calibri"/>
                  </a:rPr>
                  <a:t>guaranteed by </a:t>
                </a:r>
                <a:r>
                  <a:rPr lang="en-US" sz="3000" dirty="0">
                    <a:solidFill>
                      <a:srgbClr val="252525"/>
                    </a:solidFill>
                    <a:cs typeface="Calibri"/>
                  </a:rPr>
                  <a:t>the </a:t>
                </a:r>
                <a:r>
                  <a:rPr lang="en-US" sz="3000" spc="-5" dirty="0">
                    <a:solidFill>
                      <a:srgbClr val="252525"/>
                    </a:solidFill>
                    <a:cs typeface="Calibri"/>
                  </a:rPr>
                  <a:t>theorem such</a:t>
                </a:r>
                <a:r>
                  <a:rPr lang="en-US" sz="3000" spc="-20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3000" spc="-10" dirty="0">
                    <a:solidFill>
                      <a:srgbClr val="252525"/>
                    </a:solidFill>
                    <a:cs typeface="Calibri"/>
                  </a:rPr>
                  <a:t>that</a:t>
                </a:r>
                <a:endParaRPr lang="en-US" sz="3000" dirty="0">
                  <a:cs typeface="Calibri"/>
                </a:endParaRPr>
              </a:p>
              <a:p>
                <a:pPr marL="422909">
                  <a:lnSpc>
                    <a:spcPct val="100000"/>
                  </a:lnSpc>
                  <a:spcBef>
                    <a:spcPts val="720"/>
                  </a:spcBef>
                  <a:tabLst>
                    <a:tab pos="96393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pc="-5" dirty="0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3000" i="1" spc="-5" dirty="0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𝑓</m:t>
                      </m:r>
                      <m:r>
                        <a:rPr lang="en-US" sz="3000" i="1" spc="-5" dirty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altLang="en-US" sz="3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ur-PK" sz="3000" i="1" spc="-5" dirty="0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 </m:t>
                      </m:r>
                      <m:r>
                        <a:rPr lang="ur-PK" sz="3000" i="1" dirty="0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ur-PK" sz="3000" i="1" spc="-100" dirty="0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ur-PK" sz="3000" i="1" spc="-5" dirty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0</m:t>
                      </m:r>
                      <m:r>
                        <a:rPr lang="ur-PK" sz="3000" i="1" spc="-5" dirty="0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.</m:t>
                      </m:r>
                    </m:oMath>
                  </m:oMathPara>
                </a14:m>
                <a:endParaRPr lang="ur-PK" sz="3000" dirty="0">
                  <a:cs typeface="Calibri"/>
                </a:endParaRPr>
              </a:p>
              <a:p>
                <a:pPr marL="12700"/>
                <a:endParaRPr sz="30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30" y="1761431"/>
                <a:ext cx="9964739" cy="2769989"/>
              </a:xfrm>
              <a:prstGeom prst="rect">
                <a:avLst/>
              </a:prstGeom>
              <a:blipFill>
                <a:blip r:embed="rId2"/>
                <a:stretch>
                  <a:fillRect l="-2020" t="-5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4BA7D89-241A-4654-9850-94215471ACD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977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20" y="1002110"/>
            <a:ext cx="8057949" cy="690316"/>
          </a:xfrm>
          <a:prstGeom prst="rect">
            <a:avLst/>
          </a:prstGeom>
        </p:spPr>
        <p:txBody>
          <a:bodyPr vert="horz" wrap="square" lIns="0" tIns="195960" rIns="0" bIns="0" rtlCol="0" anchor="ctr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US" sz="3200" b="1" cap="none" spc="-130" dirty="0">
                <a:solidFill>
                  <a:srgbClr val="C00000"/>
                </a:solidFill>
              </a:rPr>
              <a:t>S</a:t>
            </a:r>
            <a:r>
              <a:rPr lang="en-US" sz="3200" b="1" cap="none" spc="-125" dirty="0">
                <a:solidFill>
                  <a:srgbClr val="C00000"/>
                </a:solidFill>
              </a:rPr>
              <a:t>o</a:t>
            </a:r>
            <a:r>
              <a:rPr lang="en-US" sz="3200" b="1" cap="none" spc="-120" dirty="0">
                <a:solidFill>
                  <a:srgbClr val="C00000"/>
                </a:solidFill>
              </a:rPr>
              <a:t>l</a:t>
            </a:r>
            <a:r>
              <a:rPr lang="en-US" sz="3200" b="1" cap="none" spc="-125" dirty="0">
                <a:solidFill>
                  <a:srgbClr val="C00000"/>
                </a:solidFill>
              </a:rPr>
              <a:t>u</a:t>
            </a:r>
            <a:r>
              <a:rPr lang="en-US" sz="3200" b="1" cap="none" spc="-130" dirty="0">
                <a:solidFill>
                  <a:srgbClr val="C00000"/>
                </a:solidFill>
              </a:rPr>
              <a:t>t</a:t>
            </a:r>
            <a:r>
              <a:rPr lang="en-US" sz="3200" b="1" cap="none" spc="-125" dirty="0">
                <a:solidFill>
                  <a:srgbClr val="C00000"/>
                </a:solidFill>
              </a:rPr>
              <a:t>io</a:t>
            </a:r>
            <a:r>
              <a:rPr lang="en-US" sz="3200" b="1" cap="none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87420" y="1680587"/>
                <a:ext cx="10113853" cy="436016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469900" indent="-457200">
                  <a:lnSpc>
                    <a:spcPts val="3110"/>
                  </a:lnSpc>
                  <a:buFont typeface="Arial" panose="020B0604020202020204" pitchFamily="34" charset="0"/>
                  <a:buChar char="•"/>
                </a:pPr>
                <a:r>
                  <a:rPr sz="2800" spc="-20" dirty="0">
                    <a:solidFill>
                      <a:srgbClr val="252525"/>
                    </a:solidFill>
                    <a:cs typeface="Calibri"/>
                  </a:rPr>
                  <a:t>First, </a:t>
                </a:r>
                <a:r>
                  <a:rPr sz="2800" spc="-15" dirty="0">
                    <a:solidFill>
                      <a:srgbClr val="252525"/>
                    </a:solidFill>
                    <a:cs typeface="Calibri"/>
                  </a:rPr>
                  <a:t>we must comment </a:t>
                </a:r>
                <a:r>
                  <a:rPr sz="2800" spc="-5" dirty="0">
                    <a:solidFill>
                      <a:srgbClr val="252525"/>
                    </a:solidFill>
                    <a:cs typeface="Calibri"/>
                  </a:rPr>
                  <a:t>on the </a:t>
                </a:r>
                <a:r>
                  <a:rPr sz="2800" spc="-15" dirty="0">
                    <a:solidFill>
                      <a:srgbClr val="252525"/>
                    </a:solidFill>
                    <a:cs typeface="Calibri"/>
                  </a:rPr>
                  <a:t>continuity </a:t>
                </a:r>
                <a:r>
                  <a:rPr sz="2800" spc="-5" dirty="0">
                    <a:solidFill>
                      <a:srgbClr val="252525"/>
                    </a:solidFill>
                    <a:cs typeface="Calibri"/>
                  </a:rPr>
                  <a:t>of</a:t>
                </a:r>
                <a:r>
                  <a:rPr sz="2800" spc="19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sz="2800" spc="-5" dirty="0">
                    <a:solidFill>
                      <a:srgbClr val="252525"/>
                    </a:solidFill>
                    <a:cs typeface="Calibri"/>
                  </a:rPr>
                  <a:t>the</a:t>
                </a:r>
                <a:r>
                  <a:rPr lang="en-US" sz="2800" spc="-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sz="2800" spc="-5" dirty="0">
                    <a:solidFill>
                      <a:srgbClr val="252525"/>
                    </a:solidFill>
                    <a:cs typeface="Calibri"/>
                  </a:rPr>
                  <a:t>function.</a:t>
                </a:r>
                <a:r>
                  <a:rPr lang="en-US" sz="2800" spc="-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sz="2800" spc="-15" dirty="0">
                    <a:solidFill>
                      <a:srgbClr val="252525"/>
                    </a:solidFill>
                    <a:cs typeface="Calibri"/>
                  </a:rPr>
                  <a:t>Polynomial </a:t>
                </a:r>
                <a:r>
                  <a:rPr sz="2800" spc="-5" dirty="0">
                    <a:solidFill>
                      <a:srgbClr val="252525"/>
                    </a:solidFill>
                    <a:cs typeface="Calibri"/>
                  </a:rPr>
                  <a:t>functions </a:t>
                </a:r>
                <a:r>
                  <a:rPr sz="2800" spc="-20" dirty="0">
                    <a:solidFill>
                      <a:srgbClr val="252525"/>
                    </a:solidFill>
                    <a:cs typeface="Calibri"/>
                  </a:rPr>
                  <a:t>are </a:t>
                </a:r>
                <a:r>
                  <a:rPr sz="2800" spc="-15" dirty="0">
                    <a:solidFill>
                      <a:srgbClr val="252525"/>
                    </a:solidFill>
                    <a:cs typeface="Calibri"/>
                  </a:rPr>
                  <a:t>continuous</a:t>
                </a:r>
                <a:r>
                  <a:rPr lang="en-US" sz="2800" spc="-15" dirty="0">
                    <a:solidFill>
                      <a:srgbClr val="252525"/>
                    </a:solidFill>
                    <a:cs typeface="Calibri"/>
                  </a:rPr>
                  <a:t> on entire real line. </a:t>
                </a:r>
              </a:p>
              <a:p>
                <a:pPr marL="469900" indent="-457200">
                  <a:lnSpc>
                    <a:spcPts val="3110"/>
                  </a:lnSpc>
                  <a:buFont typeface="Arial" panose="020B0604020202020204" pitchFamily="34" charset="0"/>
                  <a:buChar char="•"/>
                </a:pPr>
                <a:endParaRPr lang="en-US" sz="3200" spc="-15" dirty="0">
                  <a:solidFill>
                    <a:srgbClr val="252525"/>
                  </a:solidFill>
                  <a:cs typeface="Calibri"/>
                </a:endParaRPr>
              </a:p>
              <a:p>
                <a:pPr marL="469900" indent="-457200">
                  <a:lnSpc>
                    <a:spcPts val="3110"/>
                  </a:lnSpc>
                  <a:buFont typeface="Arial" panose="020B0604020202020204" pitchFamily="34" charset="0"/>
                  <a:buChar char="•"/>
                </a:pPr>
                <a:r>
                  <a:rPr sz="2800" spc="-15" dirty="0">
                    <a:solidFill>
                      <a:srgbClr val="252525"/>
                    </a:solidFill>
                    <a:cs typeface="Calibri"/>
                  </a:rPr>
                  <a:t>Next, we must </a:t>
                </a:r>
                <a:r>
                  <a:rPr sz="2800" spc="-10" dirty="0">
                    <a:solidFill>
                      <a:srgbClr val="252525"/>
                    </a:solidFill>
                    <a:cs typeface="Calibri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r>
                      <a:rPr lang="en-US" sz="28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8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sz="28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) </m:t>
                    </m:r>
                  </m:oMath>
                </a14:m>
                <a:r>
                  <a:rPr sz="2800" spc="-5" dirty="0">
                    <a:solidFill>
                      <a:srgbClr val="252525"/>
                    </a:solidFill>
                    <a:cs typeface="Calibri"/>
                  </a:rPr>
                  <a:t>and</a:t>
                </a:r>
                <a:r>
                  <a:rPr sz="2800" spc="90" dirty="0">
                    <a:solidFill>
                      <a:srgbClr val="252525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pc="-10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r>
                      <a:rPr lang="en-US" sz="2800" i="1" spc="-10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2800" i="1" spc="-10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𝑏</m:t>
                    </m:r>
                    <m:r>
                      <a:rPr lang="en-US" sz="2800" i="1" spc="-10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sz="2800" spc="-10" dirty="0">
                    <a:solidFill>
                      <a:srgbClr val="252525"/>
                    </a:solidFill>
                    <a:cs typeface="Calibri"/>
                  </a:rPr>
                  <a:t>.</a:t>
                </a:r>
                <a:endParaRPr lang="en-US" sz="2800" spc="-10" dirty="0">
                  <a:solidFill>
                    <a:srgbClr val="252525"/>
                  </a:solidFill>
                  <a:cs typeface="Calibri"/>
                </a:endParaRPr>
              </a:p>
              <a:p>
                <a:pPr marL="12700">
                  <a:lnSpc>
                    <a:spcPts val="3110"/>
                  </a:lnSpc>
                </a:pPr>
                <a:endParaRPr lang="en-US" sz="3200" spc="-10" dirty="0">
                  <a:solidFill>
                    <a:srgbClr val="252525"/>
                  </a:solidFill>
                  <a:cs typeface="Calibri"/>
                </a:endParaRPr>
              </a:p>
              <a:p>
                <a:pPr marL="1744980" indent="-457200">
                  <a:lnSpc>
                    <a:spcPts val="4615"/>
                  </a:lnSpc>
                  <a:buFont typeface="Arial" panose="020B0604020202020204" pitchFamily="34" charset="0"/>
                  <a:buChar char="•"/>
                  <a:tabLst>
                    <a:tab pos="2432685" algn="l"/>
                  </a:tabLst>
                </a:pPr>
                <a:r>
                  <a:rPr lang="en-US" sz="2800" i="1" spc="25" dirty="0">
                    <a:latin typeface="Times New Roman"/>
                    <a:cs typeface="Times New Roman"/>
                  </a:rPr>
                  <a:t>f</a:t>
                </a:r>
                <a:r>
                  <a:rPr lang="en-US" sz="2800" i="1" spc="-6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30" dirty="0">
                    <a:latin typeface="Symbol"/>
                    <a:cs typeface="Symbol"/>
                  </a:rPr>
                  <a:t></a:t>
                </a:r>
                <a:r>
                  <a:rPr lang="en-US" sz="2800" i="1" spc="-30" dirty="0">
                    <a:latin typeface="Times New Roman"/>
                    <a:cs typeface="Times New Roman"/>
                  </a:rPr>
                  <a:t>a</a:t>
                </a:r>
                <a:r>
                  <a:rPr lang="en-US" sz="2800" spc="-30" dirty="0">
                    <a:latin typeface="Symbol"/>
                    <a:cs typeface="Symbol"/>
                  </a:rPr>
                  <a:t> </a:t>
                </a:r>
                <a:r>
                  <a:rPr lang="en-US" sz="2800" spc="-30" dirty="0">
                    <a:latin typeface="Times New Roman"/>
                    <a:cs typeface="Times New Roman"/>
                  </a:rPr>
                  <a:t>  </a:t>
                </a:r>
                <a:r>
                  <a:rPr lang="en-US" sz="2800" i="1" spc="25" dirty="0">
                    <a:latin typeface="Times New Roman"/>
                    <a:cs typeface="Times New Roman"/>
                  </a:rPr>
                  <a:t>f</a:t>
                </a:r>
                <a:r>
                  <a:rPr lang="en-US" sz="2800" i="1" spc="-7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225" dirty="0">
                    <a:latin typeface="Symbol"/>
                    <a:cs typeface="Symbol"/>
                  </a:rPr>
                  <a:t>-3</a:t>
                </a:r>
                <a:r>
                  <a:rPr lang="en-US" sz="2800" spc="-705" dirty="0">
                    <a:latin typeface="Times New Roman"/>
                    <a:cs typeface="Times New Roman"/>
                  </a:rPr>
                  <a:t>     </a:t>
                </a:r>
                <a:r>
                  <a:rPr lang="en-US" sz="2800" spc="50" dirty="0">
                    <a:latin typeface="Symbol"/>
                    <a:cs typeface="Times New Roman"/>
                  </a:rPr>
                  <a:t> =</a:t>
                </a:r>
                <a:r>
                  <a:rPr lang="en-US" sz="2800" spc="-14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80" dirty="0">
                    <a:latin typeface="Times New Roman"/>
                    <a:cs typeface="Times New Roman"/>
                  </a:rPr>
                  <a:t>(-3)</a:t>
                </a:r>
                <a:r>
                  <a:rPr lang="en-US" sz="2800" spc="120" baseline="43209" dirty="0">
                    <a:latin typeface="Times New Roman"/>
                    <a:cs typeface="Times New Roman"/>
                  </a:rPr>
                  <a:t>3 </a:t>
                </a:r>
                <a:r>
                  <a:rPr lang="en-US" sz="2800" spc="30" dirty="0">
                    <a:latin typeface="Symbol"/>
                    <a:cs typeface="Symbol"/>
                  </a:rPr>
                  <a:t></a:t>
                </a:r>
                <a:r>
                  <a:rPr lang="en-US" sz="2800" spc="30" dirty="0">
                    <a:latin typeface="Times New Roman"/>
                    <a:cs typeface="Times New Roman"/>
                  </a:rPr>
                  <a:t> 2</a:t>
                </a:r>
                <a:r>
                  <a:rPr lang="en-US" sz="2800" spc="80" dirty="0">
                    <a:latin typeface="Times New Roman"/>
                    <a:cs typeface="Times New Roman"/>
                  </a:rPr>
                  <a:t>(-3)</a:t>
                </a:r>
                <a:r>
                  <a:rPr lang="en-US" sz="2800" i="1" spc="120" baseline="43209" dirty="0">
                    <a:latin typeface="Times New Roman"/>
                    <a:cs typeface="Times New Roman"/>
                  </a:rPr>
                  <a:t>2</a:t>
                </a:r>
                <a:r>
                  <a:rPr lang="en-US" sz="2800" spc="120" baseline="43209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105" dirty="0">
                    <a:latin typeface="Symbol"/>
                    <a:cs typeface="Symbol"/>
                  </a:rPr>
                  <a:t> </a:t>
                </a:r>
                <a:r>
                  <a:rPr lang="en-US" sz="2800" spc="105" dirty="0">
                    <a:latin typeface="Times New Roman"/>
                    <a:cs typeface="Times New Roman"/>
                  </a:rPr>
                  <a:t>2</a:t>
                </a:r>
                <a:r>
                  <a:rPr lang="en-US" sz="2800" spc="80" dirty="0">
                    <a:latin typeface="Times New Roman"/>
                    <a:cs typeface="Times New Roman"/>
                  </a:rPr>
                  <a:t>(-3)</a:t>
                </a:r>
                <a:r>
                  <a:rPr lang="en-US" sz="2800" i="1" spc="-395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105" dirty="0">
                    <a:latin typeface="Symbol"/>
                    <a:cs typeface="Symbol"/>
                  </a:rPr>
                  <a:t>4 = -7 &lt; 0.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1744980" indent="-457200">
                  <a:lnSpc>
                    <a:spcPts val="4615"/>
                  </a:lnSpc>
                  <a:buFont typeface="Arial" panose="020B0604020202020204" pitchFamily="34" charset="0"/>
                  <a:buChar char="•"/>
                  <a:tabLst>
                    <a:tab pos="2432685" algn="l"/>
                  </a:tabLst>
                </a:pPr>
                <a:r>
                  <a:rPr lang="en-US" sz="2800" i="1" spc="15" dirty="0">
                    <a:latin typeface="Times New Roman"/>
                    <a:cs typeface="Times New Roman"/>
                  </a:rPr>
                  <a:t>f</a:t>
                </a:r>
                <a:r>
                  <a:rPr lang="en-US" sz="2800" i="1" spc="-6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235" dirty="0">
                    <a:latin typeface="Symbol"/>
                    <a:cs typeface="Symbol"/>
                  </a:rPr>
                  <a:t></a:t>
                </a:r>
                <a:r>
                  <a:rPr lang="en-US" sz="2800" i="1" spc="-235" dirty="0">
                    <a:latin typeface="Times New Roman"/>
                    <a:cs typeface="Times New Roman"/>
                  </a:rPr>
                  <a:t>b</a:t>
                </a:r>
                <a:r>
                  <a:rPr lang="en-US" sz="2800" spc="-235" dirty="0">
                    <a:latin typeface="Symbol"/>
                    <a:cs typeface="Symbol"/>
                  </a:rPr>
                  <a:t>   </a:t>
                </a:r>
                <a:r>
                  <a:rPr lang="en-US" sz="2800" spc="-725" dirty="0">
                    <a:latin typeface="Times New Roman"/>
                    <a:cs typeface="Times New Roman"/>
                  </a:rPr>
                  <a:t>                                   </a:t>
                </a:r>
                <a:r>
                  <a:rPr lang="en-US" sz="2800" spc="35" dirty="0">
                    <a:latin typeface="Symbol"/>
                    <a:cs typeface="Symbol"/>
                  </a:rPr>
                  <a:t></a:t>
                </a:r>
                <a:r>
                  <a:rPr lang="en-US" sz="2800" spc="35" dirty="0">
                    <a:latin typeface="Times New Roman"/>
                    <a:cs typeface="Times New Roman"/>
                  </a:rPr>
                  <a:t>  </a:t>
                </a:r>
                <a:r>
                  <a:rPr lang="en-US" sz="2800" i="1" spc="15" dirty="0">
                    <a:latin typeface="Times New Roman"/>
                    <a:cs typeface="Times New Roman"/>
                  </a:rPr>
                  <a:t>f</a:t>
                </a:r>
                <a:r>
                  <a:rPr lang="en-US" sz="2800" i="1" spc="-8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420" dirty="0">
                    <a:latin typeface="Symbol"/>
                    <a:cs typeface="Symbol"/>
                  </a:rPr>
                  <a:t> </a:t>
                </a:r>
                <a:r>
                  <a:rPr lang="en-US" sz="2800" spc="-420" dirty="0">
                    <a:latin typeface="Times New Roman"/>
                    <a:cs typeface="Times New Roman"/>
                  </a:rPr>
                  <a:t>3 </a:t>
                </a:r>
                <a:r>
                  <a:rPr lang="en-US" sz="2800" spc="-420" dirty="0">
                    <a:latin typeface="Symbol"/>
                    <a:cs typeface="Symbol"/>
                  </a:rPr>
                  <a:t></a:t>
                </a:r>
                <a:r>
                  <a:rPr lang="en-US" sz="2800" spc="-735" dirty="0">
                    <a:latin typeface="Times New Roman"/>
                    <a:cs typeface="Times New Roman"/>
                  </a:rPr>
                  <a:t>                       </a:t>
                </a:r>
                <a:r>
                  <a:rPr lang="en-US" sz="2800" spc="35" dirty="0">
                    <a:latin typeface="Symbol"/>
                    <a:cs typeface="Times New Roman"/>
                  </a:rPr>
                  <a:t>  =  </a:t>
                </a:r>
                <a:r>
                  <a:rPr lang="en-US" sz="2800" spc="80" dirty="0">
                    <a:latin typeface="Times New Roman"/>
                    <a:cs typeface="Times New Roman"/>
                  </a:rPr>
                  <a:t>(3)</a:t>
                </a:r>
                <a:r>
                  <a:rPr lang="en-US" sz="2800" spc="120" baseline="43209" dirty="0">
                    <a:latin typeface="Times New Roman"/>
                    <a:cs typeface="Times New Roman"/>
                  </a:rPr>
                  <a:t>3 </a:t>
                </a:r>
                <a:r>
                  <a:rPr lang="en-US" sz="2800" spc="30" dirty="0">
                    <a:latin typeface="Symbol"/>
                    <a:cs typeface="Symbol"/>
                  </a:rPr>
                  <a:t></a:t>
                </a:r>
                <a:r>
                  <a:rPr lang="en-US" sz="2800" spc="30" dirty="0">
                    <a:latin typeface="Times New Roman"/>
                    <a:cs typeface="Times New Roman"/>
                  </a:rPr>
                  <a:t> 2</a:t>
                </a:r>
                <a:r>
                  <a:rPr lang="en-US" sz="2800" spc="80" dirty="0">
                    <a:latin typeface="Times New Roman"/>
                    <a:cs typeface="Times New Roman"/>
                  </a:rPr>
                  <a:t>(3)</a:t>
                </a:r>
                <a:r>
                  <a:rPr lang="en-US" sz="2800" i="1" spc="120" baseline="43209" dirty="0">
                    <a:latin typeface="Times New Roman"/>
                    <a:cs typeface="Times New Roman"/>
                  </a:rPr>
                  <a:t>2</a:t>
                </a:r>
                <a:r>
                  <a:rPr lang="en-US" sz="2800" spc="120" baseline="43209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105" dirty="0">
                    <a:latin typeface="Symbol"/>
                    <a:cs typeface="Symbol"/>
                  </a:rPr>
                  <a:t> </a:t>
                </a:r>
                <a:r>
                  <a:rPr lang="en-US" sz="2800" spc="105" dirty="0">
                    <a:latin typeface="Times New Roman"/>
                    <a:cs typeface="Times New Roman"/>
                  </a:rPr>
                  <a:t>2</a:t>
                </a:r>
                <a:r>
                  <a:rPr lang="en-US" sz="2800" spc="80" dirty="0">
                    <a:latin typeface="Times New Roman"/>
                    <a:cs typeface="Times New Roman"/>
                  </a:rPr>
                  <a:t>(3)</a:t>
                </a:r>
                <a:r>
                  <a:rPr lang="en-US" sz="2800" i="1" spc="-395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105" dirty="0">
                    <a:latin typeface="Symbol"/>
                    <a:cs typeface="Symbol"/>
                  </a:rPr>
                  <a:t>4 = 35 &gt; 0</a:t>
                </a:r>
                <a:endParaRPr lang="en-US" sz="2800" spc="105" dirty="0">
                  <a:latin typeface="Symbol"/>
                  <a:cs typeface="Calibri"/>
                </a:endParaRPr>
              </a:p>
              <a:p>
                <a:pPr marL="469900" indent="-457200">
                  <a:lnSpc>
                    <a:spcPts val="3110"/>
                  </a:lnSpc>
                  <a:buFont typeface="Arial" panose="020B0604020202020204" pitchFamily="34" charset="0"/>
                  <a:buChar char="•"/>
                </a:pPr>
                <a:endParaRPr lang="en-US" sz="3200" spc="-10" dirty="0">
                  <a:solidFill>
                    <a:srgbClr val="252525"/>
                  </a:solidFill>
                  <a:cs typeface="Calibri"/>
                </a:endParaRPr>
              </a:p>
              <a:p>
                <a:pPr marL="469900" indent="-457200">
                  <a:lnSpc>
                    <a:spcPts val="311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cs typeface="Times New Roman"/>
                  </a:rPr>
                  <a:t>Thus, </a:t>
                </a:r>
                <a:r>
                  <a:rPr lang="en-US" sz="2800" kern="18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Bolzano Theorem applies and </a:t>
                </a:r>
                <a:r>
                  <a:rPr lang="en-US" sz="2800" dirty="0">
                    <a:solidFill>
                      <a:schemeClr val="tx1"/>
                    </a:solidFill>
                    <a:cs typeface="Times New Roman"/>
                  </a:rPr>
                  <a:t>somewhere</a:t>
                </a:r>
                <a:r>
                  <a:rPr lang="en-US" sz="2800" spc="-90" dirty="0">
                    <a:solidFill>
                      <a:schemeClr val="tx1"/>
                    </a:solidFill>
                    <a:cs typeface="Times New Roman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cs typeface="Times New Roman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= −3,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= 3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cs typeface="Times New Roman"/>
                  </a:rPr>
                  <a:t>passes through</a:t>
                </a:r>
                <a:r>
                  <a:rPr lang="en-US" sz="2800" spc="-130" dirty="0">
                    <a:solidFill>
                      <a:schemeClr val="tx1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pc="10" dirty="0" smtClean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r>
                  <a:rPr lang="en-US" sz="2800" spc="10" dirty="0">
                    <a:solidFill>
                      <a:schemeClr val="tx1"/>
                    </a:solidFill>
                    <a:cs typeface="Times New Roman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20" y="1680587"/>
                <a:ext cx="10113853" cy="4360168"/>
              </a:xfrm>
              <a:prstGeom prst="rect">
                <a:avLst/>
              </a:prstGeom>
              <a:blipFill>
                <a:blip r:embed="rId2"/>
                <a:stretch>
                  <a:fillRect l="-1869" t="-3217" b="-4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2A9DDD0-BD8F-4A27-8925-BADEB2BCEF7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596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xmlns="" id="{B73F48EC-BE7E-475B-AACB-D817B78331C7}"/>
                  </a:ext>
                </a:extLst>
              </p:cNvPr>
              <p:cNvSpPr txBox="1"/>
              <p:nvPr/>
            </p:nvSpPr>
            <p:spPr>
              <a:xfrm>
                <a:off x="1658845" y="1033242"/>
                <a:ext cx="8599296" cy="104297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lang="en-US" sz="3200" i="1" spc="15" dirty="0">
                    <a:latin typeface="Times New Roman"/>
                    <a:cs typeface="Times New Roman"/>
                  </a:rPr>
                  <a:t>     f </a:t>
                </a:r>
                <a:r>
                  <a:rPr lang="en-US" sz="3200" spc="-10" dirty="0">
                    <a:latin typeface="Symbol"/>
                    <a:cs typeface="Symbol"/>
                  </a:rPr>
                  <a:t></a:t>
                </a:r>
                <a:r>
                  <a:rPr lang="en-US" sz="3200" i="1" spc="-10" dirty="0">
                    <a:latin typeface="Times New Roman"/>
                    <a:cs typeface="Times New Roman"/>
                  </a:rPr>
                  <a:t>c</a:t>
                </a:r>
                <a:r>
                  <a:rPr lang="en-US" sz="3200" spc="-10" dirty="0">
                    <a:latin typeface="Symbol"/>
                    <a:cs typeface="Symbol"/>
                  </a:rPr>
                  <a:t></a:t>
                </a:r>
                <a:r>
                  <a:rPr lang="en-US" sz="32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3200" i="1" spc="80" dirty="0">
                    <a:latin typeface="Times New Roman"/>
                    <a:cs typeface="Times New Roman"/>
                  </a:rPr>
                  <a:t>c</a:t>
                </a:r>
                <a:r>
                  <a:rPr lang="en-US" sz="3200" spc="120" baseline="43209" dirty="0">
                    <a:latin typeface="Times New Roman"/>
                    <a:cs typeface="Times New Roman"/>
                  </a:rPr>
                  <a:t>3 </a:t>
                </a:r>
                <a:r>
                  <a:rPr lang="en-US" sz="3200" spc="30" dirty="0">
                    <a:latin typeface="Symbol"/>
                    <a:cs typeface="Symbol"/>
                  </a:rPr>
                  <a:t></a:t>
                </a:r>
                <a:r>
                  <a:rPr lang="en-US" sz="3200" spc="30" dirty="0">
                    <a:latin typeface="Times New Roman"/>
                    <a:cs typeface="Times New Roman"/>
                  </a:rPr>
                  <a:t> 2</a:t>
                </a:r>
                <a:r>
                  <a:rPr lang="en-US" sz="3200" i="1" spc="80" dirty="0">
                    <a:latin typeface="Times New Roman"/>
                    <a:cs typeface="Times New Roman"/>
                  </a:rPr>
                  <a:t> c</a:t>
                </a:r>
                <a:r>
                  <a:rPr lang="en-US" sz="3200" i="1" spc="120" baseline="43209" dirty="0">
                    <a:latin typeface="Times New Roman"/>
                    <a:cs typeface="Times New Roman"/>
                  </a:rPr>
                  <a:t>2</a:t>
                </a:r>
                <a:r>
                  <a:rPr lang="en-US" sz="3200" spc="120" baseline="43209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105" dirty="0">
                    <a:latin typeface="Symbol"/>
                    <a:cs typeface="Symbol"/>
                  </a:rPr>
                  <a:t> </a:t>
                </a:r>
                <a:r>
                  <a:rPr lang="en-US" sz="3200" spc="105" dirty="0">
                    <a:latin typeface="Times New Roman"/>
                    <a:cs typeface="Times New Roman"/>
                  </a:rPr>
                  <a:t>2</a:t>
                </a:r>
                <a:r>
                  <a:rPr lang="en-US" sz="3200" i="1" spc="105" dirty="0">
                    <a:latin typeface="Times New Roman"/>
                    <a:cs typeface="Times New Roman"/>
                  </a:rPr>
                  <a:t>c</a:t>
                </a:r>
                <a:r>
                  <a:rPr lang="en-US" sz="3200" i="1" spc="-395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105" dirty="0">
                    <a:latin typeface="Symbol"/>
                    <a:cs typeface="Symbol"/>
                  </a:rPr>
                  <a:t>4=0</a:t>
                </a:r>
              </a:p>
              <a:p>
                <a:pPr marL="12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±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B73F48EC-BE7E-475B-AACB-D817B7833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845" y="1033242"/>
                <a:ext cx="8599296" cy="1042978"/>
              </a:xfrm>
              <a:prstGeom prst="rect">
                <a:avLst/>
              </a:prstGeom>
              <a:blipFill>
                <a:blip r:embed="rId2"/>
                <a:stretch>
                  <a:fillRect t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A1574BC-DCB0-4A0B-A85A-4E8CF9B0B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7914" y="2261084"/>
            <a:ext cx="8413126" cy="4118819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89B9257-C335-4472-8A73-BCCED350A88B}"/>
              </a:ext>
            </a:extLst>
          </p:cNvPr>
          <p:cNvSpPr txBox="1">
            <a:spLocks noChangeArrowheads="1"/>
          </p:cNvSpPr>
          <p:nvPr/>
        </p:nvSpPr>
        <p:spPr>
          <a:xfrm>
            <a:off x="760521" y="171270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76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D50BB553-EE07-4C86-A6B9-68D95A7E6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490" y="2796845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xmlns="" id="{DD86F353-A33D-4441-8D63-09C33029521E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89398" y="1358079"/>
                <a:ext cx="8079040" cy="2390654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marL="12700" algn="l"/>
                <a:r>
                  <a:rPr lang="en-US" sz="3300" cap="none" spc="-110" dirty="0">
                    <a:latin typeface="+mn-lt"/>
                  </a:rPr>
                  <a:t>Why</a:t>
                </a:r>
                <a:r>
                  <a:rPr lang="en-US" sz="3300" cap="none" spc="-235" dirty="0">
                    <a:latin typeface="+mn-lt"/>
                  </a:rPr>
                  <a:t> </a:t>
                </a:r>
                <a:r>
                  <a:rPr lang="en-US" sz="3300" cap="none" spc="-100" dirty="0">
                    <a:latin typeface="+mn-lt"/>
                  </a:rPr>
                  <a:t>does</a:t>
                </a:r>
                <a:r>
                  <a:rPr lang="en-US" sz="3300" cap="none" spc="-220" dirty="0">
                    <a:latin typeface="+mn-lt"/>
                  </a:rPr>
                  <a:t> </a:t>
                </a:r>
                <a:r>
                  <a:rPr lang="en-US" sz="3300" cap="none" spc="-85" dirty="0">
                    <a:latin typeface="+mn-lt"/>
                  </a:rPr>
                  <a:t>the</a:t>
                </a:r>
                <a:r>
                  <a:rPr lang="en-US" sz="3300" cap="none" spc="-245" dirty="0">
                    <a:latin typeface="+mn-lt"/>
                  </a:rPr>
                  <a:t> </a:t>
                </a:r>
                <a:r>
                  <a:rPr lang="en-US" sz="3300" cap="none" spc="-85" dirty="0">
                    <a:latin typeface="+mn-lt"/>
                  </a:rPr>
                  <a:t>IVT</a:t>
                </a:r>
                <a:r>
                  <a:rPr lang="en-US" sz="3300" cap="none" spc="-265" dirty="0">
                    <a:latin typeface="+mn-lt"/>
                  </a:rPr>
                  <a:t> </a:t>
                </a:r>
                <a:r>
                  <a:rPr lang="en-US" sz="3300" cap="none" spc="-100" dirty="0">
                    <a:latin typeface="+mn-lt"/>
                  </a:rPr>
                  <a:t>fail</a:t>
                </a:r>
                <a:r>
                  <a:rPr lang="en-US" sz="3300" cap="none" spc="-240" dirty="0">
                    <a:latin typeface="+mn-lt"/>
                  </a:rPr>
                  <a:t> </a:t>
                </a:r>
                <a:r>
                  <a:rPr lang="en-US" sz="3300" cap="none" spc="-75" dirty="0">
                    <a:latin typeface="+mn-lt"/>
                  </a:rPr>
                  <a:t>to</a:t>
                </a:r>
                <a:r>
                  <a:rPr lang="en-US" sz="3300" cap="none" spc="-254" dirty="0">
                    <a:latin typeface="+mn-lt"/>
                  </a:rPr>
                  <a:t> </a:t>
                </a:r>
                <a:r>
                  <a:rPr lang="en-US" sz="3300" cap="none" spc="-95" dirty="0">
                    <a:latin typeface="+mn-lt"/>
                  </a:rPr>
                  <a:t>hold</a:t>
                </a:r>
                <a:r>
                  <a:rPr lang="en-US" sz="3300" cap="none" spc="-240" dirty="0">
                    <a:latin typeface="+mn-lt"/>
                  </a:rPr>
                  <a:t> </a:t>
                </a:r>
                <a:r>
                  <a:rPr lang="en-US" sz="3300" cap="none" spc="-95" dirty="0">
                    <a:latin typeface="+mn-lt"/>
                  </a:rPr>
                  <a:t>for</a:t>
                </a:r>
                <a:r>
                  <a:rPr lang="en-US" sz="3300" cap="none" spc="-26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300" i="1" cap="none" spc="-95" dirty="0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r>
                      <a:rPr lang="en-US" sz="3300" i="1" cap="none" spc="-95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3300" i="1" cap="none" spc="-95" dirty="0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3300" i="1" cap="none" spc="-95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3300" cap="none" spc="-270" dirty="0">
                    <a:latin typeface="+mn-lt"/>
                    <a:cs typeface="Calibri"/>
                  </a:rPr>
                  <a:t> </a:t>
                </a:r>
                <a:r>
                  <a:rPr lang="en-US" sz="3300" cap="none" spc="-65" dirty="0">
                    <a:latin typeface="+mn-lt"/>
                  </a:rPr>
                  <a:t>on</a:t>
                </a:r>
                <a:r>
                  <a:rPr lang="en-US" sz="3300" cap="none" spc="-25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300" i="1" cap="none" spc="-95" dirty="0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3300" i="1" cap="none" spc="-95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300" i="1" cap="none" spc="-95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300" i="1" cap="none" spc="-85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300" i="1" cap="none" spc="-85" dirty="0">
                        <a:latin typeface="Cambria Math" panose="02040503050406030204" pitchFamily="18" charset="0"/>
                      </a:rPr>
                      <m:t>]?</m:t>
                    </m:r>
                  </m:oMath>
                </a14:m>
                <a:r>
                  <a:rPr lang="en-US" sz="3300" cap="none" dirty="0">
                    <a:latin typeface="+mn-lt"/>
                    <a:cs typeface="Calibri"/>
                  </a:rPr>
                  <a:t/>
                </a:r>
                <a:br>
                  <a:rPr lang="en-US" sz="3300" cap="none" dirty="0">
                    <a:latin typeface="+mn-lt"/>
                    <a:cs typeface="Calibri"/>
                  </a:rPr>
                </a:br>
                <a:r>
                  <a:rPr lang="en-US" sz="3300" cap="none" dirty="0">
                    <a:latin typeface="+mn-lt"/>
                    <a:cs typeface="Calibri"/>
                  </a:rPr>
                  <a:t/>
                </a:r>
                <a:br>
                  <a:rPr lang="en-US" sz="3300" cap="none" dirty="0">
                    <a:latin typeface="+mn-lt"/>
                    <a:cs typeface="Calibri"/>
                  </a:rPr>
                </a:br>
                <a:r>
                  <a:rPr lang="en-US" sz="3300" cap="none" dirty="0">
                    <a:latin typeface="+mn-lt"/>
                    <a:cs typeface="Calibri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3300" b="0" i="1" cap="none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ur-PK" sz="3300" b="0" i="1" cap="none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ur-PK" sz="3300" b="0" i="1" cap="none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ur-PK" sz="3300" b="0" i="1" cap="none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ur-PK" sz="3300" b="0" i="1" cap="none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r-PK" sz="3300" b="0" i="1" cap="none" smtClean="0">
                                <a:latin typeface="Cambria Math"/>
                                <a:cs typeface="Calibri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r-PK" sz="3300" b="0" i="1" cap="none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ur-PK" sz="3300" b="0" i="1" cap="none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ur-PK" sz="3300" b="0" i="1" cap="none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;</m:t>
                              </m:r>
                              <m:r>
                                <a:rPr lang="ur-PK" sz="3300" b="0" i="1" cap="none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      −</m:t>
                              </m:r>
                              <m:r>
                                <m:rPr>
                                  <m:brk m:alnAt="7"/>
                                </m:rPr>
                                <a:rPr lang="ur-PK" sz="3300" b="0" i="1" cap="none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ur-PK" sz="33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≤</m:t>
                              </m:r>
                              <m:r>
                                <a:rPr lang="ur-PK" sz="33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  <m:r>
                                <a:rPr lang="ur-PK" sz="33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&lt;</m:t>
                              </m:r>
                              <m:r>
                                <m:rPr>
                                  <m:brk m:alnAt="7"/>
                                </m:rPr>
                                <a:rPr lang="ur-PK" sz="33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r-PK" sz="3300" b="0" i="1" cap="none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     </m:t>
                              </m:r>
                              <m:r>
                                <m:rPr>
                                  <m:brk m:alnAt="7"/>
                                </m:rPr>
                                <a:rPr lang="ur-PK" sz="3300" i="1" cap="none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ur-PK" sz="3300" i="1" cap="none">
                                  <a:latin typeface="Cambria Math" panose="02040503050406030204" pitchFamily="18" charset="0"/>
                                  <a:cs typeface="Calibri"/>
                                </a:rPr>
                                <m:t>;</m:t>
                              </m:r>
                              <m:r>
                                <a:rPr lang="ur-PK" sz="3300" i="1" cap="none">
                                  <a:latin typeface="Cambria Math" panose="02040503050406030204" pitchFamily="18" charset="0"/>
                                  <a:cs typeface="Calibri"/>
                                </a:rPr>
                                <m:t>    </m:t>
                              </m:r>
                              <m:r>
                                <a:rPr lang="ur-PK" sz="3300" b="0" i="1" cap="none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     </m:t>
                              </m:r>
                              <m:r>
                                <a:rPr lang="ur-PK" sz="3300" i="1" cap="none">
                                  <a:latin typeface="Cambria Math" panose="02040503050406030204" pitchFamily="18" charset="0"/>
                                  <a:cs typeface="Calibri"/>
                                </a:rPr>
                                <m:t>  </m:t>
                              </m:r>
                              <m:r>
                                <m:rPr>
                                  <m:brk m:alnAt="7"/>
                                </m:rPr>
                                <a:rPr lang="ur-PK" sz="3300" b="0" i="1" cap="none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ur-PK" sz="33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≤</m:t>
                              </m:r>
                              <m:r>
                                <a:rPr lang="ur-PK" sz="33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  <m:r>
                                <a:rPr lang="ur-PK" sz="330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≤</m:t>
                              </m:r>
                              <m:r>
                                <a:rPr lang="ur-PK" sz="33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  <m:r>
                                <a:rPr lang="ur-PK" sz="33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ur-PK" sz="3300" cap="none" dirty="0">
                    <a:latin typeface="+mn-lt"/>
                    <a:cs typeface="Calibri"/>
                  </a:rPr>
                  <a:t/>
                </a:r>
                <a:br>
                  <a:rPr lang="ur-PK" sz="3300" cap="none" dirty="0">
                    <a:latin typeface="+mn-lt"/>
                    <a:cs typeface="Calibri"/>
                  </a:rPr>
                </a:br>
                <a:endParaRPr lang="ur-PK" sz="3300" cap="none" dirty="0">
                  <a:latin typeface="+mn-lt"/>
                  <a:cs typeface="Calibri"/>
                </a:endParaRPr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DD86F353-A33D-4441-8D63-09C3302952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9398" y="1358079"/>
                <a:ext cx="8079040" cy="2390654"/>
              </a:xfrm>
              <a:prstGeom prst="rect">
                <a:avLst/>
              </a:prstGeom>
              <a:blipFill>
                <a:blip r:embed="rId2"/>
                <a:stretch>
                  <a:fillRect l="-3019" t="-7143" b="-10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6">
            <a:extLst>
              <a:ext uri="{FF2B5EF4-FFF2-40B4-BE49-F238E27FC236}">
                <a16:creationId xmlns:a16="http://schemas.microsoft.com/office/drawing/2014/main" xmlns="" id="{708F0502-AD1A-4767-A5BC-5900AFEE7AFC}"/>
              </a:ext>
            </a:extLst>
          </p:cNvPr>
          <p:cNvSpPr txBox="1"/>
          <p:nvPr/>
        </p:nvSpPr>
        <p:spPr>
          <a:xfrm>
            <a:off x="1161882" y="5301751"/>
            <a:ext cx="36010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latin typeface="Arial"/>
                <a:cs typeface="Arial"/>
              </a:rPr>
              <a:t>Not Continuous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interval!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xmlns="" id="{69C09EF5-854D-4014-95FB-DB58188A300D}"/>
                  </a:ext>
                </a:extLst>
              </p:cNvPr>
              <p:cNvSpPr txBox="1"/>
              <p:nvPr/>
            </p:nvSpPr>
            <p:spPr>
              <a:xfrm>
                <a:off x="1161882" y="5865734"/>
                <a:ext cx="4271247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lang="en-US" sz="2400" spc="-5" dirty="0">
                    <a:latin typeface="Arial"/>
                    <a:cs typeface="Arial"/>
                  </a:rPr>
                  <a:t>Point </a:t>
                </a:r>
                <a:r>
                  <a:rPr lang="en-US" sz="2400" dirty="0">
                    <a:latin typeface="Arial"/>
                    <a:cs typeface="Arial"/>
                  </a:rPr>
                  <a:t>of </a:t>
                </a:r>
                <a:r>
                  <a:rPr lang="en-US" sz="2400" spc="-5" dirty="0">
                    <a:latin typeface="Arial"/>
                    <a:cs typeface="Arial"/>
                  </a:rPr>
                  <a:t>discontinuity </a:t>
                </a:r>
                <a:r>
                  <a:rPr lang="en-US" sz="2400" dirty="0">
                    <a:latin typeface="Arial"/>
                    <a:cs typeface="Arial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US" sz="2400" i="1" spc="-5" dirty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en-US" sz="2400" b="0" i="1" spc="-5" dirty="0" smtClean="0"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</m:oMath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69C09EF5-854D-4014-95FB-DB58188A3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82" y="5865734"/>
                <a:ext cx="4271247" cy="369332"/>
              </a:xfrm>
              <a:prstGeom prst="rect">
                <a:avLst/>
              </a:prstGeom>
              <a:blipFill>
                <a:blip r:embed="rId3"/>
                <a:stretch>
                  <a:fillRect l="-4143" t="-22951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8">
            <a:extLst>
              <a:ext uri="{FF2B5EF4-FFF2-40B4-BE49-F238E27FC236}">
                <a16:creationId xmlns:a16="http://schemas.microsoft.com/office/drawing/2014/main" xmlns="" id="{008DB2C9-110C-40F7-8822-B5A6C7607FB4}"/>
              </a:ext>
            </a:extLst>
          </p:cNvPr>
          <p:cNvSpPr/>
          <p:nvPr/>
        </p:nvSpPr>
        <p:spPr>
          <a:xfrm>
            <a:off x="8070385" y="2630028"/>
            <a:ext cx="0" cy="3024505"/>
          </a:xfrm>
          <a:custGeom>
            <a:avLst/>
            <a:gdLst/>
            <a:ahLst/>
            <a:cxnLst/>
            <a:rect l="l" t="t" r="r" b="b"/>
            <a:pathLst>
              <a:path h="3024504">
                <a:moveTo>
                  <a:pt x="0" y="3024043"/>
                </a:moveTo>
                <a:lnTo>
                  <a:pt x="0" y="0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xmlns="" id="{444909B8-29C7-43DD-8B33-03CB7C5DE284}"/>
              </a:ext>
            </a:extLst>
          </p:cNvPr>
          <p:cNvSpPr/>
          <p:nvPr/>
        </p:nvSpPr>
        <p:spPr>
          <a:xfrm>
            <a:off x="8022285" y="277387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187" y="0"/>
                </a:lnTo>
              </a:path>
            </a:pathLst>
          </a:custGeom>
          <a:ln w="121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xmlns="" id="{2CFDED70-52A1-4325-8241-8E7102A7E05B}"/>
              </a:ext>
            </a:extLst>
          </p:cNvPr>
          <p:cNvSpPr/>
          <p:nvPr/>
        </p:nvSpPr>
        <p:spPr>
          <a:xfrm>
            <a:off x="8048919" y="324738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187" y="0"/>
                </a:lnTo>
              </a:path>
            </a:pathLst>
          </a:custGeom>
          <a:ln w="121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xmlns="" id="{01753B69-5DA4-4032-9A0A-7EA19BF2078D}"/>
              </a:ext>
            </a:extLst>
          </p:cNvPr>
          <p:cNvSpPr txBox="1"/>
          <p:nvPr/>
        </p:nvSpPr>
        <p:spPr>
          <a:xfrm>
            <a:off x="7922856" y="3162492"/>
            <a:ext cx="92710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50" spc="-5" dirty="0">
                <a:solidFill>
                  <a:srgbClr val="000080"/>
                </a:solidFill>
                <a:latin typeface="Arial"/>
                <a:cs typeface="Arial"/>
              </a:rPr>
              <a:t>1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xmlns="" id="{EC70AC9C-F9CB-4517-B8F3-FC93525F2404}"/>
              </a:ext>
            </a:extLst>
          </p:cNvPr>
          <p:cNvSpPr/>
          <p:nvPr/>
        </p:nvSpPr>
        <p:spPr>
          <a:xfrm>
            <a:off x="8022285" y="368601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187" y="0"/>
                </a:lnTo>
              </a:path>
            </a:pathLst>
          </a:custGeom>
          <a:ln w="121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xmlns="" id="{B5E78C99-80B7-4EF2-AD42-B48D2DDA5C8A}"/>
              </a:ext>
            </a:extLst>
          </p:cNvPr>
          <p:cNvSpPr/>
          <p:nvPr/>
        </p:nvSpPr>
        <p:spPr>
          <a:xfrm>
            <a:off x="8022285" y="4141836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187" y="0"/>
                </a:lnTo>
              </a:path>
            </a:pathLst>
          </a:custGeom>
          <a:ln w="121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xmlns="" id="{058BC480-8FE6-499F-832C-2E7E1414D978}"/>
              </a:ext>
            </a:extLst>
          </p:cNvPr>
          <p:cNvSpPr/>
          <p:nvPr/>
        </p:nvSpPr>
        <p:spPr>
          <a:xfrm>
            <a:off x="8022285" y="459808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187" y="0"/>
                </a:lnTo>
              </a:path>
            </a:pathLst>
          </a:custGeom>
          <a:ln w="121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xmlns="" id="{66857BC1-F048-4DC8-9502-F1FE2AFE04EE}"/>
              </a:ext>
            </a:extLst>
          </p:cNvPr>
          <p:cNvSpPr/>
          <p:nvPr/>
        </p:nvSpPr>
        <p:spPr>
          <a:xfrm>
            <a:off x="8008709" y="505394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187" y="0"/>
                </a:lnTo>
              </a:path>
            </a:pathLst>
          </a:custGeom>
          <a:ln w="121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xmlns="" id="{D4B2BBFB-ED1D-4FBB-8BC8-8A764D33051D}"/>
              </a:ext>
            </a:extLst>
          </p:cNvPr>
          <p:cNvSpPr txBox="1"/>
          <p:nvPr/>
        </p:nvSpPr>
        <p:spPr>
          <a:xfrm>
            <a:off x="8179367" y="4963191"/>
            <a:ext cx="140335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50" spc="50" dirty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950" spc="-5" dirty="0">
                <a:solidFill>
                  <a:srgbClr val="000080"/>
                </a:solidFill>
                <a:latin typeface="Arial"/>
                <a:cs typeface="Arial"/>
              </a:rPr>
              <a:t>1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xmlns="" id="{491142F5-9086-479A-84B4-49FB11032D8D}"/>
              </a:ext>
            </a:extLst>
          </p:cNvPr>
          <p:cNvSpPr/>
          <p:nvPr/>
        </p:nvSpPr>
        <p:spPr>
          <a:xfrm>
            <a:off x="8022285" y="550982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187" y="0"/>
                </a:lnTo>
              </a:path>
            </a:pathLst>
          </a:custGeom>
          <a:ln w="121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xmlns="" id="{2A2B536B-2A78-43C8-9187-21C376FA1EBA}"/>
              </a:ext>
            </a:extLst>
          </p:cNvPr>
          <p:cNvSpPr/>
          <p:nvPr/>
        </p:nvSpPr>
        <p:spPr>
          <a:xfrm>
            <a:off x="4578923" y="4141836"/>
            <a:ext cx="6983730" cy="0"/>
          </a:xfrm>
          <a:custGeom>
            <a:avLst/>
            <a:gdLst/>
            <a:ahLst/>
            <a:cxnLst/>
            <a:rect l="l" t="t" r="r" b="b"/>
            <a:pathLst>
              <a:path w="6983730">
                <a:moveTo>
                  <a:pt x="0" y="0"/>
                </a:moveTo>
                <a:lnTo>
                  <a:pt x="6983174" y="0"/>
                </a:lnTo>
              </a:path>
            </a:pathLst>
          </a:custGeom>
          <a:ln w="121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xmlns="" id="{CAE0E739-23B0-4F60-9405-BFFC78252798}"/>
              </a:ext>
            </a:extLst>
          </p:cNvPr>
          <p:cNvSpPr/>
          <p:nvPr/>
        </p:nvSpPr>
        <p:spPr>
          <a:xfrm>
            <a:off x="4890753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xmlns="" id="{EA08D413-E1FA-46FE-B479-3528C2E8B946}"/>
              </a:ext>
            </a:extLst>
          </p:cNvPr>
          <p:cNvSpPr/>
          <p:nvPr/>
        </p:nvSpPr>
        <p:spPr>
          <a:xfrm>
            <a:off x="5346481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xmlns="" id="{080990AE-E392-44C2-8AFC-9955506BDFC6}"/>
              </a:ext>
            </a:extLst>
          </p:cNvPr>
          <p:cNvSpPr/>
          <p:nvPr/>
        </p:nvSpPr>
        <p:spPr>
          <a:xfrm>
            <a:off x="5802625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xmlns="" id="{4A7433C8-0A03-4931-83C9-072AF1A3A1DA}"/>
              </a:ext>
            </a:extLst>
          </p:cNvPr>
          <p:cNvSpPr/>
          <p:nvPr/>
        </p:nvSpPr>
        <p:spPr>
          <a:xfrm>
            <a:off x="6246544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xmlns="" id="{C208E6C9-64E2-447A-896A-1FCFE4144786}"/>
              </a:ext>
            </a:extLst>
          </p:cNvPr>
          <p:cNvSpPr txBox="1"/>
          <p:nvPr/>
        </p:nvSpPr>
        <p:spPr>
          <a:xfrm>
            <a:off x="6178872" y="4218350"/>
            <a:ext cx="140335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50" spc="50" dirty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950" spc="-5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xmlns="" id="{956BC84F-6AE4-4B65-887E-0A5025273845}"/>
              </a:ext>
            </a:extLst>
          </p:cNvPr>
          <p:cNvSpPr/>
          <p:nvPr/>
        </p:nvSpPr>
        <p:spPr>
          <a:xfrm>
            <a:off x="6702624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xmlns="" id="{39012AE6-98D7-4034-8052-D7B16C73ECCF}"/>
              </a:ext>
            </a:extLst>
          </p:cNvPr>
          <p:cNvSpPr/>
          <p:nvPr/>
        </p:nvSpPr>
        <p:spPr>
          <a:xfrm>
            <a:off x="7158385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ACC5EFB-8A98-4620-8D1D-34F293DE8076}"/>
              </a:ext>
            </a:extLst>
          </p:cNvPr>
          <p:cNvSpPr/>
          <p:nvPr/>
        </p:nvSpPr>
        <p:spPr>
          <a:xfrm>
            <a:off x="7614624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xmlns="" id="{4E3503DA-CD73-40ED-8AB9-EDCB90231C98}"/>
              </a:ext>
            </a:extLst>
          </p:cNvPr>
          <p:cNvSpPr/>
          <p:nvPr/>
        </p:nvSpPr>
        <p:spPr>
          <a:xfrm>
            <a:off x="8070385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xmlns="" id="{D5F39446-FC9F-4865-997E-DF92343DA850}"/>
              </a:ext>
            </a:extLst>
          </p:cNvPr>
          <p:cNvSpPr/>
          <p:nvPr/>
        </p:nvSpPr>
        <p:spPr>
          <a:xfrm>
            <a:off x="8526465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xmlns="" id="{F7FCD1CC-2FDA-467C-A606-12966E82312C}"/>
              </a:ext>
            </a:extLst>
          </p:cNvPr>
          <p:cNvSpPr/>
          <p:nvPr/>
        </p:nvSpPr>
        <p:spPr>
          <a:xfrm>
            <a:off x="8982225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xmlns="" id="{849EB0F2-4CA6-4CB3-9A8A-4EC54478B8BA}"/>
              </a:ext>
            </a:extLst>
          </p:cNvPr>
          <p:cNvSpPr/>
          <p:nvPr/>
        </p:nvSpPr>
        <p:spPr>
          <a:xfrm>
            <a:off x="9438305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xmlns="" id="{6D622190-D0C8-4137-8FA0-AD6B7E065250}"/>
              </a:ext>
            </a:extLst>
          </p:cNvPr>
          <p:cNvSpPr/>
          <p:nvPr/>
        </p:nvSpPr>
        <p:spPr>
          <a:xfrm>
            <a:off x="9894385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xmlns="" id="{8EA4FE93-9976-43FE-A6F0-8AC0DFBC6C8E}"/>
              </a:ext>
            </a:extLst>
          </p:cNvPr>
          <p:cNvSpPr txBox="1"/>
          <p:nvPr/>
        </p:nvSpPr>
        <p:spPr>
          <a:xfrm>
            <a:off x="9850683" y="4218350"/>
            <a:ext cx="92710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50" spc="-5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xmlns="" id="{8FB0236F-B777-4399-8D83-49EA2EFB731A}"/>
              </a:ext>
            </a:extLst>
          </p:cNvPr>
          <p:cNvSpPr/>
          <p:nvPr/>
        </p:nvSpPr>
        <p:spPr>
          <a:xfrm>
            <a:off x="10338320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4">
            <a:extLst>
              <a:ext uri="{FF2B5EF4-FFF2-40B4-BE49-F238E27FC236}">
                <a16:creationId xmlns:a16="http://schemas.microsoft.com/office/drawing/2014/main" xmlns="" id="{93B483E9-95AC-4878-B196-2087CA21594F}"/>
              </a:ext>
            </a:extLst>
          </p:cNvPr>
          <p:cNvSpPr/>
          <p:nvPr/>
        </p:nvSpPr>
        <p:spPr>
          <a:xfrm>
            <a:off x="10794080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5">
            <a:extLst>
              <a:ext uri="{FF2B5EF4-FFF2-40B4-BE49-F238E27FC236}">
                <a16:creationId xmlns:a16="http://schemas.microsoft.com/office/drawing/2014/main" xmlns="" id="{AE699901-1E69-4726-8C7D-C9639E2C5F64}"/>
              </a:ext>
            </a:extLst>
          </p:cNvPr>
          <p:cNvSpPr/>
          <p:nvPr/>
        </p:nvSpPr>
        <p:spPr>
          <a:xfrm>
            <a:off x="11250320" y="409401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81"/>
                </a:lnTo>
              </a:path>
            </a:pathLst>
          </a:custGeom>
          <a:ln w="121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6">
            <a:extLst>
              <a:ext uri="{FF2B5EF4-FFF2-40B4-BE49-F238E27FC236}">
                <a16:creationId xmlns:a16="http://schemas.microsoft.com/office/drawing/2014/main" xmlns="" id="{D80BC3B2-FE57-4C25-985D-012814FD1F41}"/>
              </a:ext>
            </a:extLst>
          </p:cNvPr>
          <p:cNvSpPr/>
          <p:nvPr/>
        </p:nvSpPr>
        <p:spPr>
          <a:xfrm>
            <a:off x="7158385" y="5053949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000" y="0"/>
                </a:lnTo>
              </a:path>
            </a:pathLst>
          </a:custGeom>
          <a:ln w="121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xmlns="" id="{5093AC15-1C5D-4DCD-8252-1EF1D8325516}"/>
              </a:ext>
            </a:extLst>
          </p:cNvPr>
          <p:cNvSpPr/>
          <p:nvPr/>
        </p:nvSpPr>
        <p:spPr>
          <a:xfrm>
            <a:off x="8070385" y="3241894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900014" y="0"/>
                </a:lnTo>
              </a:path>
            </a:pathLst>
          </a:custGeom>
          <a:ln w="121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xmlns="" id="{7B10F190-B2A6-41AE-9C9F-1BF073479BF8}"/>
              </a:ext>
            </a:extLst>
          </p:cNvPr>
          <p:cNvSpPr/>
          <p:nvPr/>
        </p:nvSpPr>
        <p:spPr>
          <a:xfrm>
            <a:off x="7127383" y="502299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970" y="0"/>
                </a:moveTo>
                <a:lnTo>
                  <a:pt x="15236" y="2026"/>
                </a:lnTo>
                <a:lnTo>
                  <a:pt x="7550" y="7397"/>
                </a:lnTo>
                <a:lnTo>
                  <a:pt x="2082" y="15047"/>
                </a:lnTo>
                <a:lnTo>
                  <a:pt x="0" y="23910"/>
                </a:lnTo>
                <a:lnTo>
                  <a:pt x="2082" y="32767"/>
                </a:lnTo>
                <a:lnTo>
                  <a:pt x="7550" y="40418"/>
                </a:lnTo>
                <a:lnTo>
                  <a:pt x="15236" y="45792"/>
                </a:lnTo>
                <a:lnTo>
                  <a:pt x="23970" y="47821"/>
                </a:lnTo>
                <a:lnTo>
                  <a:pt x="32839" y="45792"/>
                </a:lnTo>
                <a:lnTo>
                  <a:pt x="40510" y="40418"/>
                </a:lnTo>
                <a:lnTo>
                  <a:pt x="45903" y="32767"/>
                </a:lnTo>
                <a:lnTo>
                  <a:pt x="47941" y="23910"/>
                </a:lnTo>
                <a:lnTo>
                  <a:pt x="45903" y="15047"/>
                </a:lnTo>
                <a:lnTo>
                  <a:pt x="40510" y="7397"/>
                </a:lnTo>
                <a:lnTo>
                  <a:pt x="32839" y="2026"/>
                </a:lnTo>
                <a:lnTo>
                  <a:pt x="239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9">
            <a:extLst>
              <a:ext uri="{FF2B5EF4-FFF2-40B4-BE49-F238E27FC236}">
                <a16:creationId xmlns:a16="http://schemas.microsoft.com/office/drawing/2014/main" xmlns="" id="{106327D6-CE90-4895-9A4C-69264CA6314F}"/>
              </a:ext>
            </a:extLst>
          </p:cNvPr>
          <p:cNvSpPr/>
          <p:nvPr/>
        </p:nvSpPr>
        <p:spPr>
          <a:xfrm>
            <a:off x="7127383" y="502299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23910"/>
                </a:moveTo>
                <a:lnTo>
                  <a:pt x="2082" y="32767"/>
                </a:lnTo>
                <a:lnTo>
                  <a:pt x="7550" y="40418"/>
                </a:lnTo>
                <a:lnTo>
                  <a:pt x="15236" y="45792"/>
                </a:lnTo>
                <a:lnTo>
                  <a:pt x="23970" y="47821"/>
                </a:lnTo>
                <a:lnTo>
                  <a:pt x="32839" y="45792"/>
                </a:lnTo>
                <a:lnTo>
                  <a:pt x="40510" y="40418"/>
                </a:lnTo>
                <a:lnTo>
                  <a:pt x="45903" y="32767"/>
                </a:lnTo>
                <a:lnTo>
                  <a:pt x="47941" y="23910"/>
                </a:lnTo>
                <a:lnTo>
                  <a:pt x="45903" y="15047"/>
                </a:lnTo>
                <a:lnTo>
                  <a:pt x="40510" y="7397"/>
                </a:lnTo>
                <a:lnTo>
                  <a:pt x="32839" y="2026"/>
                </a:lnTo>
                <a:lnTo>
                  <a:pt x="23970" y="0"/>
                </a:lnTo>
                <a:lnTo>
                  <a:pt x="15236" y="2026"/>
                </a:lnTo>
                <a:lnTo>
                  <a:pt x="7550" y="7397"/>
                </a:lnTo>
                <a:lnTo>
                  <a:pt x="2082" y="15047"/>
                </a:lnTo>
                <a:lnTo>
                  <a:pt x="0" y="23910"/>
                </a:lnTo>
                <a:close/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>
            <a:extLst>
              <a:ext uri="{FF2B5EF4-FFF2-40B4-BE49-F238E27FC236}">
                <a16:creationId xmlns:a16="http://schemas.microsoft.com/office/drawing/2014/main" xmlns="" id="{8C11B4EC-0878-44AA-A3BF-49E88552F9F1}"/>
              </a:ext>
            </a:extLst>
          </p:cNvPr>
          <p:cNvSpPr/>
          <p:nvPr/>
        </p:nvSpPr>
        <p:spPr>
          <a:xfrm>
            <a:off x="8939398" y="321083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3970" y="0"/>
                </a:moveTo>
                <a:lnTo>
                  <a:pt x="15034" y="2031"/>
                </a:lnTo>
                <a:lnTo>
                  <a:pt x="7370" y="7407"/>
                </a:lnTo>
                <a:lnTo>
                  <a:pt x="2015" y="15053"/>
                </a:lnTo>
                <a:lnTo>
                  <a:pt x="0" y="23894"/>
                </a:lnTo>
                <a:lnTo>
                  <a:pt x="2015" y="32827"/>
                </a:lnTo>
                <a:lnTo>
                  <a:pt x="7370" y="40521"/>
                </a:lnTo>
                <a:lnTo>
                  <a:pt x="15034" y="45915"/>
                </a:lnTo>
                <a:lnTo>
                  <a:pt x="23970" y="47948"/>
                </a:lnTo>
                <a:lnTo>
                  <a:pt x="32637" y="45915"/>
                </a:lnTo>
                <a:lnTo>
                  <a:pt x="40330" y="40521"/>
                </a:lnTo>
                <a:lnTo>
                  <a:pt x="45836" y="32827"/>
                </a:lnTo>
                <a:lnTo>
                  <a:pt x="47941" y="23894"/>
                </a:lnTo>
                <a:lnTo>
                  <a:pt x="45836" y="15053"/>
                </a:lnTo>
                <a:lnTo>
                  <a:pt x="40330" y="7407"/>
                </a:lnTo>
                <a:lnTo>
                  <a:pt x="32637" y="2031"/>
                </a:lnTo>
                <a:lnTo>
                  <a:pt x="239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>
            <a:extLst>
              <a:ext uri="{FF2B5EF4-FFF2-40B4-BE49-F238E27FC236}">
                <a16:creationId xmlns:a16="http://schemas.microsoft.com/office/drawing/2014/main" xmlns="" id="{9147F847-B95F-4F8C-BB4B-DCE6586EC1AA}"/>
              </a:ext>
            </a:extLst>
          </p:cNvPr>
          <p:cNvSpPr/>
          <p:nvPr/>
        </p:nvSpPr>
        <p:spPr>
          <a:xfrm>
            <a:off x="8939398" y="321083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0" y="23894"/>
                </a:moveTo>
                <a:lnTo>
                  <a:pt x="2015" y="32827"/>
                </a:lnTo>
                <a:lnTo>
                  <a:pt x="7370" y="40521"/>
                </a:lnTo>
                <a:lnTo>
                  <a:pt x="15034" y="45915"/>
                </a:lnTo>
                <a:lnTo>
                  <a:pt x="23970" y="47948"/>
                </a:lnTo>
                <a:lnTo>
                  <a:pt x="32637" y="45915"/>
                </a:lnTo>
                <a:lnTo>
                  <a:pt x="40330" y="40521"/>
                </a:lnTo>
                <a:lnTo>
                  <a:pt x="45836" y="32827"/>
                </a:lnTo>
                <a:lnTo>
                  <a:pt x="47941" y="23894"/>
                </a:lnTo>
                <a:lnTo>
                  <a:pt x="45836" y="15053"/>
                </a:lnTo>
                <a:lnTo>
                  <a:pt x="40330" y="7407"/>
                </a:lnTo>
                <a:lnTo>
                  <a:pt x="32637" y="2031"/>
                </a:lnTo>
                <a:lnTo>
                  <a:pt x="23970" y="0"/>
                </a:lnTo>
                <a:lnTo>
                  <a:pt x="15034" y="2031"/>
                </a:lnTo>
                <a:lnTo>
                  <a:pt x="7370" y="7407"/>
                </a:lnTo>
                <a:lnTo>
                  <a:pt x="2015" y="15053"/>
                </a:lnTo>
                <a:lnTo>
                  <a:pt x="0" y="23894"/>
                </a:lnTo>
                <a:close/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>
            <a:extLst>
              <a:ext uri="{FF2B5EF4-FFF2-40B4-BE49-F238E27FC236}">
                <a16:creationId xmlns:a16="http://schemas.microsoft.com/office/drawing/2014/main" xmlns="" id="{FC110753-647A-450A-9069-C6A00BEA458B}"/>
              </a:ext>
            </a:extLst>
          </p:cNvPr>
          <p:cNvSpPr/>
          <p:nvPr/>
        </p:nvSpPr>
        <p:spPr>
          <a:xfrm>
            <a:off x="8043403" y="502299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23910"/>
                </a:moveTo>
                <a:lnTo>
                  <a:pt x="2082" y="32767"/>
                </a:lnTo>
                <a:lnTo>
                  <a:pt x="7550" y="40418"/>
                </a:lnTo>
                <a:lnTo>
                  <a:pt x="15236" y="45792"/>
                </a:lnTo>
                <a:lnTo>
                  <a:pt x="23970" y="47821"/>
                </a:lnTo>
                <a:lnTo>
                  <a:pt x="32839" y="45792"/>
                </a:lnTo>
                <a:lnTo>
                  <a:pt x="40510" y="40418"/>
                </a:lnTo>
                <a:lnTo>
                  <a:pt x="45903" y="32767"/>
                </a:lnTo>
                <a:lnTo>
                  <a:pt x="47941" y="23910"/>
                </a:lnTo>
                <a:lnTo>
                  <a:pt x="45903" y="15047"/>
                </a:lnTo>
                <a:lnTo>
                  <a:pt x="40510" y="7397"/>
                </a:lnTo>
                <a:lnTo>
                  <a:pt x="32839" y="2026"/>
                </a:lnTo>
                <a:lnTo>
                  <a:pt x="23970" y="0"/>
                </a:lnTo>
                <a:lnTo>
                  <a:pt x="15236" y="2026"/>
                </a:lnTo>
                <a:lnTo>
                  <a:pt x="7550" y="7397"/>
                </a:lnTo>
                <a:lnTo>
                  <a:pt x="2082" y="15047"/>
                </a:lnTo>
                <a:lnTo>
                  <a:pt x="0" y="23910"/>
                </a:lnTo>
                <a:close/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>
            <a:extLst>
              <a:ext uri="{FF2B5EF4-FFF2-40B4-BE49-F238E27FC236}">
                <a16:creationId xmlns:a16="http://schemas.microsoft.com/office/drawing/2014/main" xmlns="" id="{70296B8F-A8FF-46E9-AEFC-216DB65A02FA}"/>
              </a:ext>
            </a:extLst>
          </p:cNvPr>
          <p:cNvSpPr/>
          <p:nvPr/>
        </p:nvSpPr>
        <p:spPr>
          <a:xfrm>
            <a:off x="8043264" y="322308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3970" y="0"/>
                </a:moveTo>
                <a:lnTo>
                  <a:pt x="15236" y="2031"/>
                </a:lnTo>
                <a:lnTo>
                  <a:pt x="7550" y="7407"/>
                </a:lnTo>
                <a:lnTo>
                  <a:pt x="2082" y="15053"/>
                </a:lnTo>
                <a:lnTo>
                  <a:pt x="0" y="23894"/>
                </a:lnTo>
                <a:lnTo>
                  <a:pt x="2082" y="32827"/>
                </a:lnTo>
                <a:lnTo>
                  <a:pt x="7550" y="40521"/>
                </a:lnTo>
                <a:lnTo>
                  <a:pt x="15236" y="45915"/>
                </a:lnTo>
                <a:lnTo>
                  <a:pt x="23970" y="47948"/>
                </a:lnTo>
                <a:lnTo>
                  <a:pt x="32839" y="45915"/>
                </a:lnTo>
                <a:lnTo>
                  <a:pt x="40510" y="40521"/>
                </a:lnTo>
                <a:lnTo>
                  <a:pt x="45903" y="32827"/>
                </a:lnTo>
                <a:lnTo>
                  <a:pt x="47941" y="23894"/>
                </a:lnTo>
                <a:lnTo>
                  <a:pt x="45903" y="15053"/>
                </a:lnTo>
                <a:lnTo>
                  <a:pt x="40510" y="7407"/>
                </a:lnTo>
                <a:lnTo>
                  <a:pt x="32839" y="2031"/>
                </a:lnTo>
                <a:lnTo>
                  <a:pt x="239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xmlns="" id="{29F60152-C547-4D02-B03B-2702DCEAA0A8}"/>
              </a:ext>
            </a:extLst>
          </p:cNvPr>
          <p:cNvSpPr/>
          <p:nvPr/>
        </p:nvSpPr>
        <p:spPr>
          <a:xfrm>
            <a:off x="8043264" y="322308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23894"/>
                </a:moveTo>
                <a:lnTo>
                  <a:pt x="2082" y="32827"/>
                </a:lnTo>
                <a:lnTo>
                  <a:pt x="7550" y="40521"/>
                </a:lnTo>
                <a:lnTo>
                  <a:pt x="15236" y="45915"/>
                </a:lnTo>
                <a:lnTo>
                  <a:pt x="23970" y="47948"/>
                </a:lnTo>
                <a:lnTo>
                  <a:pt x="32839" y="45915"/>
                </a:lnTo>
                <a:lnTo>
                  <a:pt x="40510" y="40521"/>
                </a:lnTo>
                <a:lnTo>
                  <a:pt x="45903" y="32827"/>
                </a:lnTo>
                <a:lnTo>
                  <a:pt x="47941" y="23894"/>
                </a:lnTo>
                <a:lnTo>
                  <a:pt x="45903" y="15053"/>
                </a:lnTo>
                <a:lnTo>
                  <a:pt x="40510" y="7407"/>
                </a:lnTo>
                <a:lnTo>
                  <a:pt x="32839" y="2031"/>
                </a:lnTo>
                <a:lnTo>
                  <a:pt x="23970" y="0"/>
                </a:lnTo>
                <a:lnTo>
                  <a:pt x="15236" y="2031"/>
                </a:lnTo>
                <a:lnTo>
                  <a:pt x="7550" y="7407"/>
                </a:lnTo>
                <a:lnTo>
                  <a:pt x="2082" y="15053"/>
                </a:lnTo>
                <a:lnTo>
                  <a:pt x="0" y="23894"/>
                </a:lnTo>
                <a:close/>
              </a:path>
            </a:pathLst>
          </a:custGeom>
          <a:ln w="12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8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+mn-lt"/>
              </a:rPr>
              <a:t>Practice Questions</a:t>
            </a:r>
            <a:endParaRPr lang="en-US" altLang="en-US" b="1" kern="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xmlns="" id="{1069EC51-790D-4C76-A0F4-2A0444BAA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017" y="1026126"/>
                <a:ext cx="10741966" cy="541906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900" b="1" cap="none" dirty="0"/>
                  <a:t>Q#1: </a:t>
                </a:r>
                <a:r>
                  <a:rPr lang="en-US" sz="2900" cap="none" dirty="0"/>
                  <a:t>Discuss the continuity of the following functions: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cap="none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sz="2600" i="1" cap="none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cap="none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600" i="1" cap="none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60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6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6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</m:t>
                              </m:r>
                              <m:r>
                                <m:rPr>
                                  <m:nor/>
                                </m:rPr>
                                <a:rPr lang="en-US" sz="26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6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6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sz="26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m:rPr>
                                  <m:nor/>
                                </m:rPr>
                                <a:rPr lang="en-US" sz="26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6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6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6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600" cap="none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b="0" i="0" cap="none" smtClean="0">
                        <a:solidFill>
                          <a:srgbClr val="000000"/>
                        </a:solidFill>
                      </a:rPr>
                      <m:t>     </m:t>
                    </m:r>
                    <m:r>
                      <m:rPr>
                        <m:nor/>
                      </m:rPr>
                      <a:rPr lang="en-US" sz="2600" cap="none">
                        <a:solidFill>
                          <a:srgbClr val="000000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600" b="0" i="0" cap="none" smtClean="0">
                        <a:solidFill>
                          <a:srgbClr val="000000"/>
                        </a:solidFill>
                      </a:rPr>
                      <m:t>   </m:t>
                    </m:r>
                    <m:r>
                      <m:rPr>
                        <m:nor/>
                      </m:rPr>
                      <a:rPr lang="en-US" sz="2600" cap="none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en-US" sz="26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6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600" cap="none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cap="none" dirty="0"/>
                  <a:t> </a:t>
                </a:r>
                <a14:m>
                  <m:oMath xmlns:m="http://schemas.openxmlformats.org/officeDocument/2006/math">
                    <m:r>
                      <a:rPr lang="en-US" sz="260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 cap="none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600" i="1" cap="none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cap="none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600" i="1" cap="none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60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600" i="1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60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60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600" i="1" cap="none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en-US" sz="2600" b="0" i="1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sz="2600" b="0" i="1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b="0" i="1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600" i="1" cap="non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cap="non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600" b="0" i="1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US" sz="2600" i="1" cap="non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cap="non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US" sz="2600" i="1" cap="non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cap="non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600" b="0" i="1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 sz="26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nor/>
                      </m:rPr>
                      <a:rPr lang="en-US" sz="2600" i="0" cap="none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i="0" cap="none">
                        <a:solidFill>
                          <a:srgbClr val="000000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600" i="0" cap="none">
                        <a:solidFill>
                          <a:srgbClr val="000000"/>
                        </a:solidFill>
                      </a:rPr>
                      <m:t>     </m:t>
                    </m:r>
                    <m:r>
                      <a:rPr lang="en-US" sz="26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b="0" cap="none" dirty="0">
                  <a:solidFill>
                    <a:srgbClr val="0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600" cap="non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cap="none" dirty="0"/>
                  <a:t> </a:t>
                </a:r>
                <a14:m>
                  <m:oMath xmlns:m="http://schemas.openxmlformats.org/officeDocument/2006/math">
                    <m:r>
                      <a:rPr lang="en-US" sz="2600" b="0" i="1" cap="none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cap="none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cap="none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cap="none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b="0" i="1" cap="none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600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600" b="0" i="1" cap="none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m:rPr>
                        <m:sty m:val="p"/>
                      </m:rPr>
                      <a:rPr lang="en-US" sz="2600" b="0" i="0" cap="none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sz="2600" b="0" i="1" cap="none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600" b="0" i="1" cap="none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cap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cap="none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cap="none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cap="non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cap="none" dirty="0"/>
                  <a:t> </a:t>
                </a:r>
                <a14:m>
                  <m:oMath xmlns:m="http://schemas.openxmlformats.org/officeDocument/2006/math">
                    <m:r>
                      <a:rPr lang="en-US" sz="2600" b="0" i="1" cap="none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cap="none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cap="none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cap="none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600" i="1" cap="none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cap="none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600" i="1" cap="none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6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6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6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600" i="1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600" i="1" cap="none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 cap="none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600" i="1" cap="none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600" i="1" cap="none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600" i="1" cap="none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6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    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6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sz="26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26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    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6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600" cap="none">
                        <a:solidFill>
                          <a:srgbClr val="000000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600" cap="none">
                        <a:solidFill>
                          <a:srgbClr val="000000"/>
                        </a:solidFill>
                      </a:rPr>
                      <m:t>    </m:t>
                    </m:r>
                    <m:r>
                      <a:rPr lang="en-US" sz="26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6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600" cap="none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600" cap="none" dirty="0"/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1069EC51-790D-4C76-A0F4-2A0444BAA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017" y="1026126"/>
                <a:ext cx="10741966" cy="5419062"/>
              </a:xfrm>
              <a:blipFill>
                <a:blip r:embed="rId2"/>
                <a:stretch>
                  <a:fillRect l="-965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00443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+mn-lt"/>
              </a:rPr>
              <a:t>Practice Questions</a:t>
            </a:r>
            <a:endParaRPr lang="en-US" altLang="en-US" b="1" kern="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xmlns="" id="{1069EC51-790D-4C76-A0F4-2A0444BAA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777551"/>
                <a:ext cx="11295355" cy="51885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500" b="1" cap="none" dirty="0"/>
                  <a:t>Q#1: </a:t>
                </a:r>
                <a:r>
                  <a:rPr lang="en-US" sz="2500" cap="none" dirty="0"/>
                  <a:t>Discuss the continuity of the following functions: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500" cap="none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sz="2500" i="1" cap="none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500" i="1" cap="none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500" i="1" cap="none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5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500" b="0" i="0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5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5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5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500" b="0" i="0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5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500" b="0" i="1" cap="none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500" cap="none">
                        <a:solidFill>
                          <a:srgbClr val="000000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</a:rPr>
                      <m:t>   </m:t>
                    </m:r>
                    <m:r>
                      <m:rPr>
                        <m:nor/>
                      </m:rPr>
                      <a:rPr lang="en-US" sz="2500" cap="none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500" cap="none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500" cap="none" dirty="0"/>
                  <a:t> </a:t>
                </a:r>
                <a14:m>
                  <m:oMath xmlns:m="http://schemas.openxmlformats.org/officeDocument/2006/math">
                    <m:r>
                      <a:rPr lang="en-US" sz="250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00" i="1" cap="none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i="1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b="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−|</m:t>
                    </m:r>
                    <m:r>
                      <a:rPr lang="en-US" sz="2500" b="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nor/>
                      </m:rPr>
                      <a:rPr lang="en-US" sz="2500" i="0" cap="none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500" i="0" cap="none">
                        <a:solidFill>
                          <a:srgbClr val="000000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500" i="0" cap="none">
                        <a:solidFill>
                          <a:srgbClr val="000000"/>
                        </a:solidFill>
                      </a:rPr>
                      <m:t>     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500" b="0" cap="none" dirty="0">
                  <a:solidFill>
                    <a:srgbClr val="000000"/>
                  </a:solidFill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500" b="0" cap="none" dirty="0"/>
                  <a:t> </a:t>
                </a:r>
                <a14:m>
                  <m:oMath xmlns:m="http://schemas.openxmlformats.org/officeDocument/2006/math">
                    <m:r>
                      <a:rPr lang="en-US" sz="2500" b="0" i="1" cap="none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cap="none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b="0" i="1" cap="none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cap="none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500" i="1" cap="none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500" i="1" cap="none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500" i="1" cap="none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500" i="1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500" i="1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500" i="1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500" i="1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i="1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500" i="1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2500" i="1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    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    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500" cap="none">
                        <a:solidFill>
                          <a:srgbClr val="000000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500" cap="none">
                        <a:solidFill>
                          <a:srgbClr val="000000"/>
                        </a:solidFill>
                      </a:rPr>
                      <m:t>    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500" cap="none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cap="none" dirty="0"/>
                  <a:t>Q#2: </a:t>
                </a:r>
                <a:r>
                  <a:rPr lang="en-US" sz="2500" cap="none" dirty="0"/>
                  <a:t>Let </a:t>
                </a:r>
                <a14:m>
                  <m:oMath xmlns:m="http://schemas.openxmlformats.org/officeDocument/2006/math">
                    <m:r>
                      <a:rPr lang="en-US" sz="2500" i="1" cap="none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500" i="1" cap="none"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i="1" cap="none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500" i="1" cap="none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500" i="1" cap="none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500" i="1" cap="none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500" i="1" cap="none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cap="none" dirty="0"/>
                  <a:t> and </a:t>
                </a:r>
                <a14:m>
                  <m:oMath xmlns:m="http://schemas.openxmlformats.org/officeDocument/2006/math">
                    <m:r>
                      <a:rPr lang="en-US" sz="2500" i="1" cap="none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500" i="1" cap="none"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i="1" cap="none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500" i="1" cap="none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500" i="1" cap="none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500" i="1" cap="none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500" b="0" i="1" cap="none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b="0" i="1" cap="none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500" b="0" i="1" cap="none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500" b="0" i="1" cap="none" smtClean="0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500" i="1" cap="none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 cap="none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500" i="1" cap="none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500" i="1" cap="none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sz="2500" b="0" i="1" cap="none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2500" i="1" cap="none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500" b="0" i="1" cap="none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500" i="1" cap="none">
                                  <a:latin typeface="Cambria Math"/>
                                </a:rPr>
                                <m:t>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500" cap="none" dirty="0"/>
              </a:p>
              <a:p>
                <a:pPr marL="0" indent="0">
                  <a:buNone/>
                </a:pPr>
                <a:r>
                  <a:rPr lang="en-US" sz="2500" cap="none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Determine whether </a:t>
                </a:r>
                <a14:m>
                  <m:oMath xmlns:m="http://schemas.openxmlformats.org/officeDocument/2006/math">
                    <m:r>
                      <a:rPr lang="en-US" sz="2500" i="1" cap="non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𝑓𝑜𝑔</m:t>
                    </m:r>
                  </m:oMath>
                </a14:m>
                <a:r>
                  <a:rPr lang="en-US" sz="2500" cap="none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2500" cap="none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500" i="1" cap="non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𝑔𝑜𝑓</m:t>
                    </m:r>
                  </m:oMath>
                </a14:m>
                <a:r>
                  <a:rPr lang="en-US" sz="2500" cap="none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2500" cap="none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are continuous at</a:t>
                </a:r>
                <a14:m>
                  <m:oMath xmlns:m="http://schemas.openxmlformats.org/officeDocument/2006/math">
                    <m:r>
                      <a:rPr lang="en-US" sz="2500" i="1" cap="non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500" i="1" cap="non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sz="2500" i="1" cap="non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= </m:t>
                    </m:r>
                    <m:r>
                      <a:rPr lang="en-US" sz="2500" i="1" cap="non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500" cap="none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. If not continuous then what type of discontinuity exists at this point?</a:t>
                </a:r>
                <a:endParaRPr lang="en-US" sz="2500" cap="none" dirty="0"/>
              </a:p>
              <a:p>
                <a:pPr marL="514350" indent="-514350">
                  <a:buFont typeface="+mj-lt"/>
                  <a:buAutoNum type="arabicPeriod" startAt="5"/>
                </a:pPr>
                <a:endParaRPr lang="en-US" sz="2500" cap="none" dirty="0"/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1069EC51-790D-4C76-A0F4-2A0444BAA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777551"/>
                <a:ext cx="11295355" cy="5188531"/>
              </a:xfrm>
              <a:blipFill>
                <a:blip r:embed="rId2"/>
                <a:stretch>
                  <a:fillRect l="-863" t="-235" b="-18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00444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+mn-lt"/>
              </a:rPr>
              <a:t>Practice Questions</a:t>
            </a:r>
            <a:endParaRPr lang="en-US" altLang="en-US" b="1" kern="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xmlns="" id="{1069EC51-790D-4C76-A0F4-2A0444BAA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9493"/>
                <a:ext cx="11175504" cy="518853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500" b="1" cap="none" dirty="0"/>
                  <a:t>Q#3: </a:t>
                </a:r>
                <a:r>
                  <a:rPr lang="en-US" sz="2500" cap="none" dirty="0"/>
                  <a:t>Show that the function </a:t>
                </a:r>
                <a:r>
                  <a:rPr lang="en-US" sz="2500" cap="none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sz="2500" i="1" cap="none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500" i="1" cap="none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50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irrational</m:t>
                              </m:r>
                            </m:e>
                          </m:mr>
                          <m:mr>
                            <m:e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    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rational</m:t>
                              </m:r>
                              <m: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continuous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500" cap="none">
                        <a:solidFill>
                          <a:srgbClr val="000000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500" cap="none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500" b="0" i="0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500" cap="none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500" b="1" cap="none" dirty="0"/>
                  <a:t>Q#4: </a:t>
                </a:r>
                <a:r>
                  <a:rPr lang="en-US" sz="2500" cap="none" dirty="0"/>
                  <a:t>Find the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cap="none" smtClean="0">
                        <a:latin typeface="Cambria Math" panose="02040503050406030204" pitchFamily="18" charset="0"/>
                      </a:rPr>
                      <m:t>onstant</m:t>
                    </m:r>
                    <m:r>
                      <a:rPr lang="en-US" sz="2500" b="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 cap="none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500" b="0" i="1" cap="none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cap="none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2500" cap="none" dirty="0"/>
                  <a:t>, provided the function </a:t>
                </a:r>
                <a14:m>
                  <m:oMath xmlns:m="http://schemas.openxmlformats.org/officeDocument/2006/math">
                    <m:r>
                      <a:rPr lang="en-US" sz="25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00" i="1" cap="none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i="1" cap="non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b="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500" i="1" cap="none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500" i="1" cap="none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500" i="1" cap="none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5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500" i="1" cap="none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500" i="1" cap="none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5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5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5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    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5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a:rPr lang="en-US" sz="2500" i="1" cap="none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  </m:t>
                              </m:r>
                              <m:r>
                                <m:rPr>
                                  <m:nor/>
                                </m:rPr>
                                <a:rPr lang="en-US" sz="25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5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5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500" cap="none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500" cap="none" dirty="0"/>
                  <a:t>is continuous for all </a:t>
                </a:r>
                <a14:m>
                  <m:oMath xmlns:m="http://schemas.openxmlformats.org/officeDocument/2006/math">
                    <m:r>
                      <a:rPr lang="en-US" sz="2500" b="0" i="1" cap="none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500" b="0" i="1" cap="none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5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5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500" cap="none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500" b="1" cap="none" dirty="0"/>
                  <a:t>Q#5: </a:t>
                </a:r>
                <a:r>
                  <a:rPr lang="en-US" sz="2500" cap="none" dirty="0"/>
                  <a:t>Determine the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cap="none" smtClean="0">
                        <a:latin typeface="Cambria Math" panose="02040503050406030204" pitchFamily="18" charset="0"/>
                      </a:rPr>
                      <m:t>onstants</m:t>
                    </m:r>
                    <m:r>
                      <a:rPr lang="en-US" sz="2500" b="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 cap="none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500" b="0" i="1" cap="none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500" b="0" i="1" cap="none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2500" cap="none" dirty="0"/>
                  <a:t> and </a:t>
                </a:r>
                <a14:m>
                  <m:oMath xmlns:m="http://schemas.openxmlformats.org/officeDocument/2006/math">
                    <m:r>
                      <a:rPr lang="en-US" sz="2500" i="1" cap="none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500" b="0" i="1" cap="none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500" i="1" cap="none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2500" cap="none" dirty="0"/>
                  <a:t>, such that the function: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cap="non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cap="none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cap="non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cap="non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cap="none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cap="none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p>
                                  <m:sSupPr>
                                    <m:ctrlPr>
                                      <a:rPr lang="en-US" sz="2400" i="1" cap="none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cap="none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4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  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cap="none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cap="none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sz="2400" b="0" i="1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r>
                              <a:rPr lang="en-US" sz="2400" b="0" i="1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mr>
                        <m:mr>
                          <m:e>
                            <m:r>
                              <a:rPr lang="en-US" sz="2400" b="0" i="1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cap="non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cap="non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i="1" cap="non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cap="non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 cap="non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400" i="1" cap="non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b="0" i="1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</m:e>
                        </m:mr>
                      </m:m>
                    </m:oMath>
                  </m:oMathPara>
                </a14:m>
                <a:endParaRPr lang="en-US" sz="2500" cap="none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500" cap="none" dirty="0"/>
                  <a:t>is continuous for all </a:t>
                </a:r>
                <a14:m>
                  <m:oMath xmlns:m="http://schemas.openxmlformats.org/officeDocument/2006/math">
                    <m:r>
                      <a:rPr lang="en-US" sz="2500" b="0" i="1" cap="none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5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5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500" cap="none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500" cap="none" dirty="0"/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1069EC51-790D-4C76-A0F4-2A0444BAA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9493"/>
                <a:ext cx="11175504" cy="5188531"/>
              </a:xfrm>
              <a:blipFill>
                <a:blip r:embed="rId2"/>
                <a:stretch>
                  <a:fillRect l="-873" b="-6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5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920C2659-0782-4AF8-9938-D31077F4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97" y="1371600"/>
            <a:ext cx="10696163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/>
            <a:endParaRPr lang="en-US" altLang="en-US" sz="2500" b="1" dirty="0">
              <a:solidFill>
                <a:srgbClr val="003300"/>
              </a:solidFill>
              <a:latin typeface="+mn-lt"/>
              <a:cs typeface="Times New Roman" panose="02020603050405020304" pitchFamily="18" charset="0"/>
            </a:endParaRPr>
          </a:p>
          <a:p>
            <a:pPr marL="457200" lvl="1" indent="0"/>
            <a:r>
              <a:rPr lang="en-US" altLang="en-US" sz="3500" b="1" dirty="0">
                <a:solidFill>
                  <a:srgbClr val="003300"/>
                </a:solidFill>
                <a:cs typeface="Times New Roman" panose="02020603050405020304" pitchFamily="18" charset="0"/>
              </a:rPr>
              <a:t>Book: </a:t>
            </a:r>
            <a:r>
              <a:rPr lang="en-US" altLang="en-US" sz="3500" dirty="0">
                <a:solidFill>
                  <a:srgbClr val="003300"/>
                </a:solidFill>
                <a:cs typeface="Times New Roman" panose="02020603050405020304" pitchFamily="18" charset="0"/>
              </a:rPr>
              <a:t>Thomas Calculus (11th Edition) </a:t>
            </a:r>
            <a:r>
              <a:rPr lang="en-US" sz="3500" dirty="0">
                <a:solidFill>
                  <a:srgbClr val="003300"/>
                </a:solidFill>
              </a:rPr>
              <a:t>by George 		    B. Thomas, Maurice D. Weir, Joel R. Hass, 		    Frank R. Giordano</a:t>
            </a:r>
            <a:endParaRPr lang="en-US" altLang="en-US" sz="3500" dirty="0">
              <a:solidFill>
                <a:srgbClr val="003300"/>
              </a:solidFill>
              <a:cs typeface="Times New Roman" panose="02020603050405020304" pitchFamily="18" charset="0"/>
            </a:endParaRPr>
          </a:p>
          <a:p>
            <a:pPr marL="1657350" lvl="3" indent="-342900">
              <a:buFont typeface="Arial" pitchFamily="34" charset="0"/>
              <a:buChar char="•"/>
            </a:pPr>
            <a:endParaRPr lang="en-US" altLang="en-US" sz="3200" dirty="0">
              <a:solidFill>
                <a:srgbClr val="003300"/>
              </a:solidFill>
              <a:cs typeface="Times New Roman" panose="02020603050405020304" pitchFamily="18" charset="0"/>
            </a:endParaRPr>
          </a:p>
          <a:p>
            <a:pPr marL="1657350" lvl="3" indent="-342900">
              <a:buFont typeface="Arial" pitchFamily="34" charset="0"/>
              <a:buChar char="•"/>
            </a:pPr>
            <a:r>
              <a:rPr lang="en-US" altLang="en-US" sz="3500" dirty="0">
                <a:solidFill>
                  <a:srgbClr val="003300"/>
                </a:solidFill>
                <a:cs typeface="Times New Roman" panose="02020603050405020304" pitchFamily="18" charset="0"/>
              </a:rPr>
              <a:t>Chapter: 2</a:t>
            </a:r>
            <a:endParaRPr lang="en-US" altLang="en-US" sz="900" dirty="0">
              <a:solidFill>
                <a:srgbClr val="003300"/>
              </a:solidFill>
              <a:cs typeface="Times New Roman" panose="02020603050405020304" pitchFamily="18" charset="0"/>
            </a:endParaRPr>
          </a:p>
          <a:p>
            <a:pPr marL="2571750" lvl="5" indent="-342900">
              <a:buFont typeface="Arial" pitchFamily="34" charset="0"/>
              <a:buChar char="•"/>
            </a:pPr>
            <a:endParaRPr lang="en-US" altLang="en-US" sz="3500" dirty="0">
              <a:solidFill>
                <a:srgbClr val="003300"/>
              </a:solidFill>
              <a:cs typeface="Times New Roman" panose="02020603050405020304" pitchFamily="18" charset="0"/>
            </a:endParaRPr>
          </a:p>
          <a:p>
            <a:pPr marL="2571750" lvl="5" indent="-342900">
              <a:buFont typeface="Arial" pitchFamily="34" charset="0"/>
              <a:buChar char="•"/>
            </a:pPr>
            <a:r>
              <a:rPr lang="en-US" altLang="en-US" sz="3500" dirty="0">
                <a:solidFill>
                  <a:srgbClr val="003300"/>
                </a:solidFill>
                <a:cs typeface="Times New Roman" panose="02020603050405020304" pitchFamily="18" charset="0"/>
              </a:rPr>
              <a:t>Sections: 2.6</a:t>
            </a:r>
          </a:p>
          <a:p>
            <a:pPr marL="457200" lvl="1" indent="0" eaLnBrk="1" hangingPunct="1"/>
            <a:endParaRPr lang="en-US" altLang="en-US" sz="2500" dirty="0">
              <a:solidFill>
                <a:srgbClr val="0033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425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+mn-lt"/>
              </a:rPr>
              <a:t>Practice Questions</a:t>
            </a:r>
            <a:endParaRPr lang="en-US" altLang="en-US" b="1" kern="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xmlns="" id="{1069EC51-790D-4C76-A0F4-2A0444BAA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48573"/>
                <a:ext cx="10972800" cy="54190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cap="none" dirty="0" smtClean="0"/>
                  <a:t>Q#1:</a:t>
                </a:r>
                <a:r>
                  <a:rPr lang="en-US" sz="2400" cap="none" dirty="0"/>
                  <a:t> Discuss the continuity of the following functions </a:t>
                </a: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 cap="none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i="1" cap="none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cap="none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i="1" cap="none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i="1" cap="non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 cap="non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 cap="non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200" i="1" cap="none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200" i="1" cap="non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cap="non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200" i="1" cap="none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200" b="0" i="1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b="0" i="1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22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200" b="0" i="1" cap="none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sz="22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2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          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2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200" b="0" i="1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;    </m:t>
                                </m:r>
                                <m:r>
                                  <a:rPr lang="en-US" sz="2200" b="0" i="1" cap="none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       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200" i="1" cap="non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  <m:r>
                            <a:rPr lang="en-US" sz="2200" b="0" i="1" cap="none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200" i="1" cap="none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sz="2200" b="0" i="1" cap="non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</m:m>
                      <m:r>
                        <m:rPr>
                          <m:nor/>
                        </m:rPr>
                        <a:rPr lang="en-US" sz="2200" b="0" i="0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nor/>
                        </m:rPr>
                        <a:rPr lang="en-US" sz="2200" i="0" cap="none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i="0" cap="none">
                          <a:solidFill>
                            <a:srgbClr val="000000"/>
                          </a:solidFill>
                        </a:rPr>
                        <m:t>at</m:t>
                      </m:r>
                      <m:r>
                        <m:rPr>
                          <m:nor/>
                        </m:rPr>
                        <a:rPr lang="en-US" sz="2200" i="0" cap="none">
                          <a:solidFill>
                            <a:srgbClr val="000000"/>
                          </a:solidFill>
                        </a:rPr>
                        <m:t>     </m:t>
                      </m:r>
                      <m:r>
                        <a:rPr lang="en-US" sz="2200" i="1" cap="non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cap="non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200" b="0" cap="none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69EC51-790D-4C76-A0F4-2A0444BAA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48573"/>
                <a:ext cx="10972800" cy="5419062"/>
              </a:xfrm>
              <a:blipFill rotWithShape="1">
                <a:blip r:embed="rId2"/>
                <a:stretch>
                  <a:fillRect l="-833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61" y="2716760"/>
            <a:ext cx="100965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1640" y="2326408"/>
            <a:ext cx="116570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Solution:</a:t>
            </a:r>
            <a:endParaRPr lang="en-US" sz="2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97840" y="892800"/>
              <a:ext cx="9834840" cy="5608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8480" y="883440"/>
                <a:ext cx="985356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9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425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+mn-lt"/>
              </a:rPr>
              <a:t>Practice Questions</a:t>
            </a:r>
            <a:endParaRPr lang="en-US" altLang="en-US" b="1" kern="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xmlns="" id="{1069EC51-790D-4C76-A0F4-2A0444BAA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48573"/>
                <a:ext cx="10972800" cy="54190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cap="none" dirty="0"/>
                  <a:t>Q#1:</a:t>
                </a:r>
                <a:r>
                  <a:rPr lang="en-US" sz="2400" cap="none" dirty="0"/>
                  <a:t> Discuss the continuity of the following functions </a:t>
                </a: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cap="non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cap="none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cap="non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cap="non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cap="none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cap="non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cap="none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i="1" cap="none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 cap="none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m:rPr>
                          <m:sty m:val="p"/>
                        </m:rPr>
                        <a:rPr lang="en-US" sz="2400" cap="none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sz="2400" i="1" cap="none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 cap="none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cap="none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sz="2400" cap="none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0" cap="none" dirty="0">
                    <a:solidFill>
                      <a:srgbClr val="C00000"/>
                    </a:solidFill>
                  </a:rPr>
                  <a:t>Solution:</a:t>
                </a:r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1069EC51-790D-4C76-A0F4-2A0444BAA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48573"/>
                <a:ext cx="10972800" cy="5419062"/>
              </a:xfrm>
              <a:blipFill>
                <a:blip r:embed="rId2"/>
                <a:stretch>
                  <a:fillRect l="-833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9160" y="1952640"/>
              <a:ext cx="11537280" cy="460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00" y="1943280"/>
                <a:ext cx="11556000" cy="46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3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425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+mn-lt"/>
              </a:rPr>
              <a:t>Practice Questions</a:t>
            </a:r>
            <a:endParaRPr lang="en-US" altLang="en-US" b="1" kern="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xmlns="" id="{1069EC51-790D-4C76-A0F4-2A0444BAA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48573"/>
                <a:ext cx="10972800" cy="54190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cap="none" dirty="0"/>
                  <a:t>Q#4:</a:t>
                </a:r>
                <a:r>
                  <a:rPr lang="en-US" sz="2400" cap="none" dirty="0"/>
                  <a:t> Find the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cap="none" smtClean="0">
                        <a:latin typeface="Cambria Math" panose="02040503050406030204" pitchFamily="18" charset="0"/>
                      </a:rPr>
                      <m:t>onstant</m:t>
                    </m:r>
                    <m:r>
                      <a:rPr lang="en-US" sz="2400" b="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cap="none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 b="0" i="1" cap="none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cap="none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2400" cap="none" dirty="0"/>
                  <a:t>, provided the function: </a:t>
                </a:r>
                <a14:m>
                  <m:oMath xmlns:m="http://schemas.openxmlformats.org/officeDocument/2006/math">
                    <m:r>
                      <a:rPr lang="en-US" sz="2400" i="1" cap="non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cap="none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cap="non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cap="none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cap="none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 cap="none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 cap="none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 cap="none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4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    </m:t>
                              </m:r>
                              <m:r>
                                <a:rPr lang="en-US" sz="24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cap="none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nor/>
                                </m:rPr>
                                <a:rPr lang="en-US" sz="24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 cap="non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cap="none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cap="none" dirty="0"/>
                  <a:t>is continuous for all </a:t>
                </a:r>
                <a14:m>
                  <m:oMath xmlns:m="http://schemas.openxmlformats.org/officeDocument/2006/math">
                    <m:r>
                      <a:rPr lang="en-US" sz="2400" b="0" i="1" cap="none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cap="none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cap="none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0" cap="none" dirty="0">
                    <a:solidFill>
                      <a:srgbClr val="C00000"/>
                    </a:solidFill>
                  </a:rPr>
                  <a:t>Solution:</a:t>
                </a:r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1069EC51-790D-4C76-A0F4-2A0444BAA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48573"/>
                <a:ext cx="10972800" cy="5419062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40760" y="1131120"/>
              <a:ext cx="9727560" cy="5619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1400" y="1121760"/>
                <a:ext cx="9746280" cy="56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9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66774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+mn-lt"/>
              </a:rPr>
              <a:t>Practice Questions</a:t>
            </a:r>
            <a:endParaRPr lang="en-US" altLang="en-US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2C29A21A-D8B8-446F-8B68-DDB7BEB4F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0288" y="1488482"/>
            <a:ext cx="10802112" cy="430863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en-US" sz="3500" b="1" cap="none" dirty="0">
                <a:cs typeface="Times New Roman" panose="02020603050405020304" pitchFamily="18" charset="0"/>
              </a:rPr>
              <a:t>Book: </a:t>
            </a:r>
            <a:r>
              <a:rPr lang="en-US" altLang="en-US" sz="3500" cap="none" dirty="0">
                <a:cs typeface="Times New Roman" panose="02020603050405020304" pitchFamily="18" charset="0"/>
              </a:rPr>
              <a:t>Thomas calculus (11th edition) </a:t>
            </a:r>
            <a:r>
              <a:rPr lang="en-US" sz="3500" cap="none" dirty="0"/>
              <a:t>by </a:t>
            </a:r>
            <a:r>
              <a:rPr lang="en-US" sz="3500" cap="none" dirty="0" err="1"/>
              <a:t>george</a:t>
            </a:r>
            <a:r>
              <a:rPr lang="en-US" sz="3500" cap="none" dirty="0"/>
              <a:t> 		       	      B. Thomas, </a:t>
            </a:r>
            <a:r>
              <a:rPr lang="en-US" sz="3500" cap="none" dirty="0" err="1"/>
              <a:t>maurice</a:t>
            </a:r>
            <a:r>
              <a:rPr lang="en-US" sz="3500" cap="none" dirty="0"/>
              <a:t> D. Weir, </a:t>
            </a:r>
            <a:r>
              <a:rPr lang="en-US" sz="3500" cap="none" dirty="0" err="1"/>
              <a:t>joel</a:t>
            </a:r>
            <a:r>
              <a:rPr lang="en-US" sz="3500" cap="none" dirty="0"/>
              <a:t> R. Hass, 		     	      Frank R. Giordano</a:t>
            </a:r>
            <a:endParaRPr lang="en-US" altLang="en-US" sz="3500" cap="none" dirty="0">
              <a:cs typeface="Times New Roman" panose="02020603050405020304" pitchFamily="18" charset="0"/>
            </a:endParaRPr>
          </a:p>
          <a:p>
            <a:pPr marL="1771650" lvl="3" indent="-457200"/>
            <a:r>
              <a:rPr lang="en-US" altLang="en-US" sz="3500" cap="none" dirty="0">
                <a:cs typeface="Times New Roman" panose="02020603050405020304" pitchFamily="18" charset="0"/>
              </a:rPr>
              <a:t>Chapter: 2</a:t>
            </a:r>
          </a:p>
          <a:p>
            <a:pPr marL="2228850" lvl="5" indent="0">
              <a:buNone/>
            </a:pPr>
            <a:endParaRPr lang="en-US" altLang="en-US" sz="900" cap="none" dirty="0">
              <a:cs typeface="Times New Roman" panose="02020603050405020304" pitchFamily="18" charset="0"/>
            </a:endParaRPr>
          </a:p>
          <a:p>
            <a:pPr marL="2686050" lvl="5" indent="-457200"/>
            <a:r>
              <a:rPr lang="en-US" altLang="en-US" sz="3500" cap="none" dirty="0">
                <a:cs typeface="Times New Roman" panose="02020603050405020304" pitchFamily="18" charset="0"/>
              </a:rPr>
              <a:t>Exercise: 2.6</a:t>
            </a:r>
          </a:p>
          <a:p>
            <a:pPr marL="2228850" lvl="5" indent="0">
              <a:buNone/>
            </a:pPr>
            <a:r>
              <a:rPr lang="en-US" altLang="en-US" sz="3500" cap="none" dirty="0">
                <a:cs typeface="Times New Roman" panose="02020603050405020304" pitchFamily="18" charset="0"/>
              </a:rPr>
              <a:t>	Q # 1 – 40</a:t>
            </a:r>
          </a:p>
          <a:p>
            <a:pPr marL="2228850" lvl="5" indent="0">
              <a:buNone/>
            </a:pPr>
            <a:endParaRPr lang="en-US" altLang="en-US" sz="3500" cap="none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4FA469D-73D6-4047-A62F-2A8E26EE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50" y="1439469"/>
            <a:ext cx="8748091" cy="1824673"/>
          </a:xfrm>
        </p:spPr>
        <p:txBody>
          <a:bodyPr>
            <a:noAutofit/>
          </a:bodyPr>
          <a:lstStyle/>
          <a:p>
            <a:r>
              <a:rPr lang="en-US" sz="4200" b="1" dirty="0"/>
              <a:t>Introduction to Derivatives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DE4DB459-79E7-4A1F-9FD3-17C837B6E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9" y="4039341"/>
            <a:ext cx="4443814" cy="2740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9">
            <a:extLst>
              <a:ext uri="{FF2B5EF4-FFF2-40B4-BE49-F238E27FC236}">
                <a16:creationId xmlns:a16="http://schemas.microsoft.com/office/drawing/2014/main" xmlns="" id="{DD1F3323-1524-4F51-A998-145B817D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31" y="617481"/>
            <a:ext cx="20685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7CC12D7-A256-42E0-B7AE-890AB8337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4541" y="3212543"/>
            <a:ext cx="16287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920C2659-0782-4AF8-9938-D31077F4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97" y="1371600"/>
            <a:ext cx="10696163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/>
            <a:endParaRPr lang="en-US" altLang="en-US" sz="2500" b="1" dirty="0">
              <a:solidFill>
                <a:srgbClr val="003300"/>
              </a:solidFill>
              <a:latin typeface="+mn-lt"/>
              <a:cs typeface="Times New Roman" panose="02020603050405020304" pitchFamily="18" charset="0"/>
            </a:endParaRPr>
          </a:p>
          <a:p>
            <a:pPr marL="457200" lvl="1" indent="0"/>
            <a:r>
              <a:rPr lang="en-US" altLang="en-US" sz="3500" b="1" dirty="0">
                <a:solidFill>
                  <a:srgbClr val="003300"/>
                </a:solidFill>
                <a:cs typeface="Times New Roman" panose="02020603050405020304" pitchFamily="18" charset="0"/>
              </a:rPr>
              <a:t>Book: </a:t>
            </a:r>
            <a:r>
              <a:rPr lang="en-US" altLang="en-US" sz="3500" dirty="0">
                <a:solidFill>
                  <a:srgbClr val="003300"/>
                </a:solidFill>
                <a:cs typeface="Times New Roman" panose="02020603050405020304" pitchFamily="18" charset="0"/>
              </a:rPr>
              <a:t>Thomas Calculus (11th Edition) </a:t>
            </a:r>
            <a:r>
              <a:rPr lang="en-US" sz="3500" dirty="0">
                <a:solidFill>
                  <a:srgbClr val="003300"/>
                </a:solidFill>
              </a:rPr>
              <a:t>by George 		    B. Thomas, Maurice D. Weir, Joel R. Hass, 		    Frank R. Giordano</a:t>
            </a:r>
            <a:endParaRPr lang="en-US" altLang="en-US" sz="3500" dirty="0">
              <a:solidFill>
                <a:srgbClr val="003300"/>
              </a:solidFill>
              <a:cs typeface="Times New Roman" panose="02020603050405020304" pitchFamily="18" charset="0"/>
            </a:endParaRPr>
          </a:p>
          <a:p>
            <a:pPr marL="1657350" lvl="3" indent="-342900">
              <a:buFont typeface="Arial" pitchFamily="34" charset="0"/>
              <a:buChar char="•"/>
            </a:pPr>
            <a:endParaRPr lang="en-US" altLang="en-US" sz="3200" dirty="0">
              <a:solidFill>
                <a:srgbClr val="003300"/>
              </a:solidFill>
              <a:cs typeface="Times New Roman" panose="02020603050405020304" pitchFamily="18" charset="0"/>
            </a:endParaRPr>
          </a:p>
          <a:p>
            <a:pPr marL="1657350" lvl="3" indent="-342900">
              <a:buFont typeface="Arial" pitchFamily="34" charset="0"/>
              <a:buChar char="•"/>
            </a:pPr>
            <a:r>
              <a:rPr lang="en-US" altLang="en-US" sz="3500" dirty="0">
                <a:solidFill>
                  <a:srgbClr val="003300"/>
                </a:solidFill>
                <a:cs typeface="Times New Roman" panose="02020603050405020304" pitchFamily="18" charset="0"/>
              </a:rPr>
              <a:t>Chapter: 2</a:t>
            </a:r>
            <a:endParaRPr lang="en-US" altLang="en-US" sz="900" dirty="0">
              <a:solidFill>
                <a:srgbClr val="003300"/>
              </a:solidFill>
              <a:cs typeface="Times New Roman" panose="02020603050405020304" pitchFamily="18" charset="0"/>
            </a:endParaRPr>
          </a:p>
          <a:p>
            <a:pPr marL="2571750" lvl="5" indent="-342900">
              <a:buFont typeface="Arial" pitchFamily="34" charset="0"/>
              <a:buChar char="•"/>
            </a:pPr>
            <a:endParaRPr lang="en-US" altLang="en-US" sz="3500" dirty="0">
              <a:solidFill>
                <a:srgbClr val="003300"/>
              </a:solidFill>
              <a:cs typeface="Times New Roman" panose="02020603050405020304" pitchFamily="18" charset="0"/>
            </a:endParaRPr>
          </a:p>
          <a:p>
            <a:pPr marL="2571750" lvl="5" indent="-342900">
              <a:buFont typeface="Arial" pitchFamily="34" charset="0"/>
              <a:buChar char="•"/>
            </a:pPr>
            <a:r>
              <a:rPr lang="en-US" altLang="en-US" sz="3500" dirty="0">
                <a:solidFill>
                  <a:srgbClr val="003300"/>
                </a:solidFill>
                <a:cs typeface="Times New Roman" panose="02020603050405020304" pitchFamily="18" charset="0"/>
              </a:rPr>
              <a:t>Sections: 2.7</a:t>
            </a:r>
          </a:p>
          <a:p>
            <a:pPr marL="457200" lvl="1" indent="0" eaLnBrk="1" hangingPunct="1"/>
            <a:endParaRPr lang="en-US" altLang="en-US" sz="2500" dirty="0">
              <a:solidFill>
                <a:srgbClr val="0033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4210" y="228418"/>
            <a:ext cx="10364451" cy="1293303"/>
          </a:xfrm>
          <a:prstGeom prst="rect">
            <a:avLst/>
          </a:prstGeom>
        </p:spPr>
        <p:txBody>
          <a:bodyPr vert="horz" wrap="square" lIns="0" tIns="610235" rIns="0" bIns="0" rtlCol="0" anchor="ctr">
            <a:spAutoFit/>
          </a:bodyPr>
          <a:lstStyle/>
          <a:p>
            <a:pPr marL="48895" algn="l">
              <a:lnSpc>
                <a:spcPct val="100000"/>
              </a:lnSpc>
            </a:pPr>
            <a:r>
              <a:rPr lang="en-US" sz="4400" b="1" cap="none" spc="-110" dirty="0">
                <a:latin typeface="+mn-lt"/>
              </a:rPr>
              <a:t>Definition: </a:t>
            </a:r>
            <a:r>
              <a:rPr lang="en-US" sz="4400" b="1" cap="none" spc="-160" dirty="0"/>
              <a:t>Tangent</a:t>
            </a:r>
            <a:endParaRPr lang="en-US" sz="4400" b="1" cap="none" spc="-11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61021" y="1728359"/>
                <a:ext cx="7184390" cy="349839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sz="3200" spc="-15" dirty="0">
                    <a:solidFill>
                      <a:srgbClr val="252525"/>
                    </a:solidFill>
                    <a:cs typeface="Calibri"/>
                  </a:rPr>
                  <a:t>From</a:t>
                </a:r>
                <a:r>
                  <a:rPr sz="3200" spc="-9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sz="3200" spc="-5" dirty="0">
                    <a:solidFill>
                      <a:srgbClr val="252525"/>
                    </a:solidFill>
                    <a:cs typeface="Calibri"/>
                  </a:rPr>
                  <a:t>geometry</a:t>
                </a:r>
                <a:endParaRPr sz="3200" dirty="0">
                  <a:cs typeface="Calibri"/>
                </a:endParaRPr>
              </a:p>
              <a:p>
                <a:pPr marL="263525">
                  <a:spcBef>
                    <a:spcPts val="170"/>
                  </a:spcBef>
                </a:pPr>
                <a:r>
                  <a:rPr sz="3200" dirty="0">
                    <a:solidFill>
                      <a:srgbClr val="252525"/>
                    </a:solidFill>
                    <a:cs typeface="Calibri"/>
                  </a:rPr>
                  <a:t>a line in the </a:t>
                </a:r>
                <a:r>
                  <a:rPr sz="3200" spc="-5" dirty="0">
                    <a:solidFill>
                      <a:srgbClr val="252525"/>
                    </a:solidFill>
                    <a:cs typeface="Calibri"/>
                  </a:rPr>
                  <a:t>plane of </a:t>
                </a:r>
                <a:r>
                  <a:rPr sz="3200" dirty="0">
                    <a:solidFill>
                      <a:srgbClr val="252525"/>
                    </a:solidFill>
                    <a:cs typeface="Calibri"/>
                  </a:rPr>
                  <a:t>a</a:t>
                </a:r>
                <a:r>
                  <a:rPr sz="3200" spc="-100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sz="3200" spc="-5" dirty="0">
                    <a:solidFill>
                      <a:srgbClr val="252525"/>
                    </a:solidFill>
                    <a:cs typeface="Calibri"/>
                  </a:rPr>
                  <a:t>circle</a:t>
                </a:r>
                <a:endParaRPr sz="3200" dirty="0">
                  <a:cs typeface="Calibri"/>
                </a:endParaRPr>
              </a:p>
              <a:p>
                <a:pPr marL="263525">
                  <a:spcBef>
                    <a:spcPts val="165"/>
                  </a:spcBef>
                </a:pPr>
                <a:r>
                  <a:rPr sz="3200" spc="-10" dirty="0">
                    <a:solidFill>
                      <a:srgbClr val="252525"/>
                    </a:solidFill>
                    <a:cs typeface="Calibri"/>
                  </a:rPr>
                  <a:t>intersects </a:t>
                </a:r>
                <a:r>
                  <a:rPr sz="3200" dirty="0">
                    <a:solidFill>
                      <a:srgbClr val="252525"/>
                    </a:solidFill>
                    <a:cs typeface="Calibri"/>
                  </a:rPr>
                  <a:t>in </a:t>
                </a:r>
                <a:r>
                  <a:rPr sz="3200" spc="-15" dirty="0">
                    <a:solidFill>
                      <a:srgbClr val="252525"/>
                    </a:solidFill>
                    <a:cs typeface="Calibri"/>
                  </a:rPr>
                  <a:t>exactly </a:t>
                </a:r>
                <a:r>
                  <a:rPr sz="3200" u="heavy" spc="-5" dirty="0">
                    <a:solidFill>
                      <a:srgbClr val="252525"/>
                    </a:solidFill>
                    <a:cs typeface="Calibri"/>
                  </a:rPr>
                  <a:t>one</a:t>
                </a:r>
                <a:r>
                  <a:rPr sz="3200" u="heavy" spc="-80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sz="3200" spc="-10" dirty="0">
                    <a:solidFill>
                      <a:srgbClr val="252525"/>
                    </a:solidFill>
                    <a:cs typeface="Calibri"/>
                  </a:rPr>
                  <a:t>point</a:t>
                </a:r>
                <a:endParaRPr sz="3200" dirty="0">
                  <a:cs typeface="Calibri"/>
                </a:endParaRPr>
              </a:p>
              <a:p>
                <a:pPr>
                  <a:lnSpc>
                    <a:spcPct val="100000"/>
                  </a:lnSpc>
                </a:pPr>
                <a:endParaRPr sz="3200" dirty="0"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3200" dirty="0">
                  <a:cs typeface="Times New Roman"/>
                </a:endParaRPr>
              </a:p>
              <a:p>
                <a:pPr marL="12700" marR="5080"/>
                <a:r>
                  <a:rPr sz="3200" spc="-45" dirty="0">
                    <a:solidFill>
                      <a:srgbClr val="252525"/>
                    </a:solidFill>
                    <a:cs typeface="Calibri"/>
                  </a:rPr>
                  <a:t>We </a:t>
                </a:r>
                <a:r>
                  <a:rPr sz="3200" dirty="0">
                    <a:solidFill>
                      <a:srgbClr val="252525"/>
                    </a:solidFill>
                    <a:cs typeface="Calibri"/>
                  </a:rPr>
                  <a:t>wish </a:t>
                </a:r>
                <a:r>
                  <a:rPr sz="3200" spc="-15" dirty="0">
                    <a:solidFill>
                      <a:srgbClr val="252525"/>
                    </a:solidFill>
                    <a:cs typeface="Calibri"/>
                  </a:rPr>
                  <a:t>to </a:t>
                </a:r>
                <a:r>
                  <a:rPr sz="3200" spc="-10" dirty="0">
                    <a:solidFill>
                      <a:srgbClr val="252525"/>
                    </a:solidFill>
                    <a:cs typeface="Calibri"/>
                  </a:rPr>
                  <a:t>enlarge</a:t>
                </a:r>
                <a:r>
                  <a:rPr sz="3200" spc="-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sz="3200" dirty="0">
                    <a:solidFill>
                      <a:srgbClr val="252525"/>
                    </a:solidFill>
                    <a:cs typeface="Calibri"/>
                  </a:rPr>
                  <a:t>the idea </a:t>
                </a:r>
                <a:r>
                  <a:rPr sz="3200" spc="-15" dirty="0">
                    <a:solidFill>
                      <a:srgbClr val="252525"/>
                    </a:solidFill>
                    <a:cs typeface="Calibri"/>
                  </a:rPr>
                  <a:t>to </a:t>
                </a:r>
                <a:r>
                  <a:rPr sz="3200" dirty="0">
                    <a:solidFill>
                      <a:srgbClr val="252525"/>
                    </a:solidFill>
                    <a:cs typeface="Calibri"/>
                  </a:rPr>
                  <a:t>include </a:t>
                </a:r>
                <a:r>
                  <a:rPr sz="3200" spc="-10" dirty="0">
                    <a:solidFill>
                      <a:srgbClr val="252525"/>
                    </a:solidFill>
                    <a:cs typeface="Calibri"/>
                  </a:rPr>
                  <a:t>tangency </a:t>
                </a:r>
                <a:r>
                  <a:rPr sz="3200" spc="-15" dirty="0">
                    <a:solidFill>
                      <a:srgbClr val="252525"/>
                    </a:solidFill>
                    <a:cs typeface="Calibri"/>
                  </a:rPr>
                  <a:t>to </a:t>
                </a:r>
                <a:r>
                  <a:rPr sz="3200" spc="-20" dirty="0">
                    <a:solidFill>
                      <a:srgbClr val="252525"/>
                    </a:solidFill>
                    <a:cs typeface="Calibri"/>
                  </a:rPr>
                  <a:t>any  </a:t>
                </a:r>
                <a:r>
                  <a:rPr sz="3200" spc="-5" dirty="0">
                    <a:solidFill>
                      <a:srgbClr val="252525"/>
                    </a:solidFill>
                    <a:cs typeface="Calibri"/>
                  </a:rPr>
                  <a:t>function,</a:t>
                </a:r>
                <a:r>
                  <a:rPr sz="3200" spc="-90" dirty="0">
                    <a:solidFill>
                      <a:srgbClr val="252525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r>
                      <a:rPr lang="en-US" sz="32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32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32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sz="32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021" y="1728359"/>
                <a:ext cx="7184390" cy="3498394"/>
              </a:xfrm>
              <a:prstGeom prst="rect">
                <a:avLst/>
              </a:prstGeom>
              <a:blipFill>
                <a:blip r:embed="rId2"/>
                <a:stretch>
                  <a:fillRect l="-3311" t="-3490" b="-6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7543173" y="1994453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1834" y="561959"/>
                </a:lnTo>
                <a:lnTo>
                  <a:pt x="7245" y="515322"/>
                </a:lnTo>
                <a:lnTo>
                  <a:pt x="16099" y="469822"/>
                </a:lnTo>
                <a:lnTo>
                  <a:pt x="28260" y="425597"/>
                </a:lnTo>
                <a:lnTo>
                  <a:pt x="43592" y="382782"/>
                </a:lnTo>
                <a:lnTo>
                  <a:pt x="61959" y="341511"/>
                </a:lnTo>
                <a:lnTo>
                  <a:pt x="83227" y="301921"/>
                </a:lnTo>
                <a:lnTo>
                  <a:pt x="107259" y="264147"/>
                </a:lnTo>
                <a:lnTo>
                  <a:pt x="133920" y="228324"/>
                </a:lnTo>
                <a:lnTo>
                  <a:pt x="163075" y="194588"/>
                </a:lnTo>
                <a:lnTo>
                  <a:pt x="194588" y="163075"/>
                </a:lnTo>
                <a:lnTo>
                  <a:pt x="228324" y="133920"/>
                </a:lnTo>
                <a:lnTo>
                  <a:pt x="264147" y="107259"/>
                </a:lnTo>
                <a:lnTo>
                  <a:pt x="301921" y="83227"/>
                </a:lnTo>
                <a:lnTo>
                  <a:pt x="341511" y="61959"/>
                </a:lnTo>
                <a:lnTo>
                  <a:pt x="382782" y="43592"/>
                </a:lnTo>
                <a:lnTo>
                  <a:pt x="425597" y="28260"/>
                </a:lnTo>
                <a:lnTo>
                  <a:pt x="469822" y="16099"/>
                </a:lnTo>
                <a:lnTo>
                  <a:pt x="515322" y="7245"/>
                </a:lnTo>
                <a:lnTo>
                  <a:pt x="561959" y="1834"/>
                </a:lnTo>
                <a:lnTo>
                  <a:pt x="609600" y="0"/>
                </a:lnTo>
                <a:lnTo>
                  <a:pt x="657240" y="1834"/>
                </a:lnTo>
                <a:lnTo>
                  <a:pt x="703877" y="7245"/>
                </a:lnTo>
                <a:lnTo>
                  <a:pt x="749377" y="16099"/>
                </a:lnTo>
                <a:lnTo>
                  <a:pt x="793602" y="28260"/>
                </a:lnTo>
                <a:lnTo>
                  <a:pt x="836417" y="43592"/>
                </a:lnTo>
                <a:lnTo>
                  <a:pt x="877688" y="61959"/>
                </a:lnTo>
                <a:lnTo>
                  <a:pt x="917278" y="83227"/>
                </a:lnTo>
                <a:lnTo>
                  <a:pt x="955052" y="107259"/>
                </a:lnTo>
                <a:lnTo>
                  <a:pt x="990875" y="133920"/>
                </a:lnTo>
                <a:lnTo>
                  <a:pt x="1024611" y="163075"/>
                </a:lnTo>
                <a:lnTo>
                  <a:pt x="1056124" y="194588"/>
                </a:lnTo>
                <a:lnTo>
                  <a:pt x="1085279" y="228324"/>
                </a:lnTo>
                <a:lnTo>
                  <a:pt x="1111940" y="264147"/>
                </a:lnTo>
                <a:lnTo>
                  <a:pt x="1135972" y="301921"/>
                </a:lnTo>
                <a:lnTo>
                  <a:pt x="1157240" y="341511"/>
                </a:lnTo>
                <a:lnTo>
                  <a:pt x="1175607" y="382782"/>
                </a:lnTo>
                <a:lnTo>
                  <a:pt x="1190939" y="425597"/>
                </a:lnTo>
                <a:lnTo>
                  <a:pt x="1203100" y="469822"/>
                </a:lnTo>
                <a:lnTo>
                  <a:pt x="1211954" y="515322"/>
                </a:lnTo>
                <a:lnTo>
                  <a:pt x="1217365" y="561959"/>
                </a:lnTo>
                <a:lnTo>
                  <a:pt x="1219200" y="609600"/>
                </a:lnTo>
                <a:lnTo>
                  <a:pt x="1217365" y="657240"/>
                </a:lnTo>
                <a:lnTo>
                  <a:pt x="1211954" y="703877"/>
                </a:lnTo>
                <a:lnTo>
                  <a:pt x="1203100" y="749377"/>
                </a:lnTo>
                <a:lnTo>
                  <a:pt x="1190939" y="793602"/>
                </a:lnTo>
                <a:lnTo>
                  <a:pt x="1175607" y="836417"/>
                </a:lnTo>
                <a:lnTo>
                  <a:pt x="1157240" y="877688"/>
                </a:lnTo>
                <a:lnTo>
                  <a:pt x="1135972" y="917278"/>
                </a:lnTo>
                <a:lnTo>
                  <a:pt x="1111940" y="955052"/>
                </a:lnTo>
                <a:lnTo>
                  <a:pt x="1085279" y="990875"/>
                </a:lnTo>
                <a:lnTo>
                  <a:pt x="1056124" y="1024611"/>
                </a:lnTo>
                <a:lnTo>
                  <a:pt x="1024611" y="1056124"/>
                </a:lnTo>
                <a:lnTo>
                  <a:pt x="990875" y="1085279"/>
                </a:lnTo>
                <a:lnTo>
                  <a:pt x="955052" y="1111940"/>
                </a:lnTo>
                <a:lnTo>
                  <a:pt x="917278" y="1135972"/>
                </a:lnTo>
                <a:lnTo>
                  <a:pt x="877688" y="1157240"/>
                </a:lnTo>
                <a:lnTo>
                  <a:pt x="836417" y="1175607"/>
                </a:lnTo>
                <a:lnTo>
                  <a:pt x="793602" y="1190939"/>
                </a:lnTo>
                <a:lnTo>
                  <a:pt x="749377" y="1203100"/>
                </a:lnTo>
                <a:lnTo>
                  <a:pt x="703877" y="1211954"/>
                </a:lnTo>
                <a:lnTo>
                  <a:pt x="657240" y="1217365"/>
                </a:lnTo>
                <a:lnTo>
                  <a:pt x="609600" y="1219200"/>
                </a:lnTo>
                <a:lnTo>
                  <a:pt x="561959" y="1217365"/>
                </a:lnTo>
                <a:lnTo>
                  <a:pt x="515322" y="1211954"/>
                </a:lnTo>
                <a:lnTo>
                  <a:pt x="469822" y="1203100"/>
                </a:lnTo>
                <a:lnTo>
                  <a:pt x="425597" y="1190939"/>
                </a:lnTo>
                <a:lnTo>
                  <a:pt x="382782" y="1175607"/>
                </a:lnTo>
                <a:lnTo>
                  <a:pt x="341511" y="1157240"/>
                </a:lnTo>
                <a:lnTo>
                  <a:pt x="301921" y="1135972"/>
                </a:lnTo>
                <a:lnTo>
                  <a:pt x="264147" y="1111940"/>
                </a:lnTo>
                <a:lnTo>
                  <a:pt x="228324" y="1085279"/>
                </a:lnTo>
                <a:lnTo>
                  <a:pt x="194588" y="1056124"/>
                </a:lnTo>
                <a:lnTo>
                  <a:pt x="163075" y="1024611"/>
                </a:lnTo>
                <a:lnTo>
                  <a:pt x="133920" y="990875"/>
                </a:lnTo>
                <a:lnTo>
                  <a:pt x="107259" y="955052"/>
                </a:lnTo>
                <a:lnTo>
                  <a:pt x="83227" y="917278"/>
                </a:lnTo>
                <a:lnTo>
                  <a:pt x="61959" y="877688"/>
                </a:lnTo>
                <a:lnTo>
                  <a:pt x="43592" y="836417"/>
                </a:lnTo>
                <a:lnTo>
                  <a:pt x="28260" y="793602"/>
                </a:lnTo>
                <a:lnTo>
                  <a:pt x="16099" y="749377"/>
                </a:lnTo>
                <a:lnTo>
                  <a:pt x="7245" y="703877"/>
                </a:lnTo>
                <a:lnTo>
                  <a:pt x="1834" y="657240"/>
                </a:lnTo>
                <a:lnTo>
                  <a:pt x="0" y="6096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6822744" y="1406383"/>
            <a:ext cx="1700530" cy="1600200"/>
          </a:xfrm>
          <a:custGeom>
            <a:avLst/>
            <a:gdLst/>
            <a:ahLst/>
            <a:cxnLst/>
            <a:rect l="l" t="t" r="r" b="b"/>
            <a:pathLst>
              <a:path w="1700529" h="1600200">
                <a:moveTo>
                  <a:pt x="0" y="1600200"/>
                </a:moveTo>
                <a:lnTo>
                  <a:pt x="17002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 flipH="1">
            <a:off x="8393436" y="4456897"/>
            <a:ext cx="51975" cy="2028784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 flipV="1">
            <a:off x="7288299" y="5447495"/>
            <a:ext cx="2729001" cy="52924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7673009" y="4609297"/>
            <a:ext cx="2464904" cy="1234912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1066800"/>
                </a:moveTo>
                <a:lnTo>
                  <a:pt x="20417" y="1015134"/>
                </a:lnTo>
                <a:lnTo>
                  <a:pt x="40876" y="963718"/>
                </a:lnTo>
                <a:lnTo>
                  <a:pt x="61419" y="912803"/>
                </a:lnTo>
                <a:lnTo>
                  <a:pt x="82087" y="862637"/>
                </a:lnTo>
                <a:lnTo>
                  <a:pt x="102921" y="813471"/>
                </a:lnTo>
                <a:lnTo>
                  <a:pt x="123963" y="765554"/>
                </a:lnTo>
                <a:lnTo>
                  <a:pt x="145256" y="719137"/>
                </a:lnTo>
                <a:lnTo>
                  <a:pt x="166840" y="674469"/>
                </a:lnTo>
                <a:lnTo>
                  <a:pt x="188757" y="631801"/>
                </a:lnTo>
                <a:lnTo>
                  <a:pt x="211049" y="591383"/>
                </a:lnTo>
                <a:lnTo>
                  <a:pt x="233758" y="553463"/>
                </a:lnTo>
                <a:lnTo>
                  <a:pt x="256925" y="518293"/>
                </a:lnTo>
                <a:lnTo>
                  <a:pt x="280591" y="486122"/>
                </a:lnTo>
                <a:lnTo>
                  <a:pt x="344206" y="419361"/>
                </a:lnTo>
                <a:lnTo>
                  <a:pt x="385808" y="389675"/>
                </a:lnTo>
                <a:lnTo>
                  <a:pt x="428977" y="366888"/>
                </a:lnTo>
                <a:lnTo>
                  <a:pt x="473088" y="349746"/>
                </a:lnTo>
                <a:lnTo>
                  <a:pt x="517511" y="336994"/>
                </a:lnTo>
                <a:lnTo>
                  <a:pt x="561622" y="327377"/>
                </a:lnTo>
                <a:lnTo>
                  <a:pt x="604791" y="319642"/>
                </a:lnTo>
                <a:lnTo>
                  <a:pt x="646393" y="312534"/>
                </a:lnTo>
                <a:lnTo>
                  <a:pt x="685800" y="304800"/>
                </a:lnTo>
                <a:lnTo>
                  <a:pt x="741891" y="293334"/>
                </a:lnTo>
                <a:lnTo>
                  <a:pt x="795866" y="285044"/>
                </a:lnTo>
                <a:lnTo>
                  <a:pt x="847725" y="280987"/>
                </a:lnTo>
                <a:lnTo>
                  <a:pt x="897466" y="282222"/>
                </a:lnTo>
                <a:lnTo>
                  <a:pt x="945091" y="289806"/>
                </a:lnTo>
                <a:lnTo>
                  <a:pt x="990600" y="304800"/>
                </a:lnTo>
                <a:lnTo>
                  <a:pt x="1026589" y="325460"/>
                </a:lnTo>
                <a:lnTo>
                  <a:pt x="1059246" y="353452"/>
                </a:lnTo>
                <a:lnTo>
                  <a:pt x="1089904" y="386776"/>
                </a:lnTo>
                <a:lnTo>
                  <a:pt x="1119895" y="423432"/>
                </a:lnTo>
                <a:lnTo>
                  <a:pt x="1150553" y="461420"/>
                </a:lnTo>
                <a:lnTo>
                  <a:pt x="1183210" y="498743"/>
                </a:lnTo>
                <a:lnTo>
                  <a:pt x="1219200" y="533400"/>
                </a:lnTo>
                <a:lnTo>
                  <a:pt x="1253653" y="565100"/>
                </a:lnTo>
                <a:lnTo>
                  <a:pt x="1290042" y="601265"/>
                </a:lnTo>
                <a:lnTo>
                  <a:pt x="1327918" y="639216"/>
                </a:lnTo>
                <a:lnTo>
                  <a:pt x="1366837" y="676275"/>
                </a:lnTo>
                <a:lnTo>
                  <a:pt x="1406351" y="709761"/>
                </a:lnTo>
                <a:lnTo>
                  <a:pt x="1446014" y="736996"/>
                </a:lnTo>
                <a:lnTo>
                  <a:pt x="1485379" y="755302"/>
                </a:lnTo>
                <a:lnTo>
                  <a:pt x="1524000" y="762000"/>
                </a:lnTo>
                <a:lnTo>
                  <a:pt x="1562100" y="757386"/>
                </a:lnTo>
                <a:lnTo>
                  <a:pt x="1600200" y="744140"/>
                </a:lnTo>
                <a:lnTo>
                  <a:pt x="1638300" y="723155"/>
                </a:lnTo>
                <a:lnTo>
                  <a:pt x="1676400" y="695325"/>
                </a:lnTo>
                <a:lnTo>
                  <a:pt x="1714500" y="661541"/>
                </a:lnTo>
                <a:lnTo>
                  <a:pt x="1752600" y="622696"/>
                </a:lnTo>
                <a:lnTo>
                  <a:pt x="1790700" y="579685"/>
                </a:lnTo>
                <a:lnTo>
                  <a:pt x="1828800" y="533400"/>
                </a:lnTo>
                <a:lnTo>
                  <a:pt x="1854200" y="500106"/>
                </a:lnTo>
                <a:lnTo>
                  <a:pt x="1879600" y="463902"/>
                </a:lnTo>
                <a:lnTo>
                  <a:pt x="1905000" y="425053"/>
                </a:lnTo>
                <a:lnTo>
                  <a:pt x="1930400" y="383822"/>
                </a:lnTo>
                <a:lnTo>
                  <a:pt x="1955800" y="340474"/>
                </a:lnTo>
                <a:lnTo>
                  <a:pt x="1981200" y="295275"/>
                </a:lnTo>
                <a:lnTo>
                  <a:pt x="2006600" y="248487"/>
                </a:lnTo>
                <a:lnTo>
                  <a:pt x="2032000" y="200377"/>
                </a:lnTo>
                <a:lnTo>
                  <a:pt x="2057400" y="151209"/>
                </a:lnTo>
                <a:lnTo>
                  <a:pt x="2082800" y="101247"/>
                </a:lnTo>
                <a:lnTo>
                  <a:pt x="2108200" y="50755"/>
                </a:lnTo>
                <a:lnTo>
                  <a:pt x="2133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8112034" y="4547203"/>
            <a:ext cx="1300677" cy="764469"/>
          </a:xfrm>
          <a:custGeom>
            <a:avLst/>
            <a:gdLst/>
            <a:ahLst/>
            <a:cxnLst/>
            <a:rect l="l" t="t" r="r" b="b"/>
            <a:pathLst>
              <a:path w="1125854" h="660400">
                <a:moveTo>
                  <a:pt x="0" y="0"/>
                </a:moveTo>
                <a:lnTo>
                  <a:pt x="1125601" y="660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6264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74F0A948-B18F-4001-8267-439ABD137744}"/>
                  </a:ext>
                </a:extLst>
              </p:cNvPr>
              <p:cNvSpPr/>
              <p:nvPr/>
            </p:nvSpPr>
            <p:spPr>
              <a:xfrm>
                <a:off x="1003177" y="931512"/>
                <a:ext cx="10946167" cy="289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600" dirty="0"/>
                  <a:t>To define tangency for general curves, we need a </a:t>
                </a:r>
                <a:r>
                  <a:rPr lang="en-US" sz="2600" i="1" dirty="0"/>
                  <a:t>dynamic </a:t>
                </a:r>
                <a:r>
                  <a:rPr lang="en-US" sz="2600" dirty="0"/>
                  <a:t>approach that takes into account the behavior of the secants through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and nearby points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moves toward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along the curve. It goes like this: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We start with what we </a:t>
                </a:r>
                <a:r>
                  <a:rPr lang="en-US" sz="2600" i="1" dirty="0"/>
                  <a:t>can </a:t>
                </a:r>
                <a:r>
                  <a:rPr lang="en-US" sz="2600" dirty="0"/>
                  <a:t>calculate, namely the slope of the secant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Investigate the limit of the secant slope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600" i="1" dirty="0"/>
                  <a:t> a</a:t>
                </a:r>
                <a:r>
                  <a:rPr lang="en-US" sz="2600" dirty="0"/>
                  <a:t>pproaches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along the curve.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If the limit exists, take it to be the slope of the curve 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and define the tangent to the curve 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to be the line through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with this slope.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F0A948-B18F-4001-8267-439ABD137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7" y="931512"/>
                <a:ext cx="10946167" cy="2893100"/>
              </a:xfrm>
              <a:prstGeom prst="rect">
                <a:avLst/>
              </a:prstGeom>
              <a:blipFill>
                <a:blip r:embed="rId2"/>
                <a:stretch>
                  <a:fillRect l="-1003" t="-1899" r="-1058" b="-4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3974D0-DB91-4937-ACAC-AC747DBA9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0225" y="3860124"/>
            <a:ext cx="9374819" cy="289310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xmlns="" id="{38FA72B5-1C0E-4ACC-B9C2-0328064D4FA7}"/>
              </a:ext>
            </a:extLst>
          </p:cNvPr>
          <p:cNvSpPr txBox="1">
            <a:spLocks/>
          </p:cNvSpPr>
          <p:nvPr/>
        </p:nvSpPr>
        <p:spPr>
          <a:xfrm>
            <a:off x="2601157" y="-365711"/>
            <a:ext cx="8060925" cy="1293303"/>
          </a:xfrm>
          <a:prstGeom prst="rect">
            <a:avLst/>
          </a:prstGeom>
        </p:spPr>
        <p:txBody>
          <a:bodyPr vert="horz" wrap="square" lIns="0" tIns="6102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895" algn="l">
              <a:lnSpc>
                <a:spcPct val="100000"/>
              </a:lnSpc>
            </a:pPr>
            <a:r>
              <a:rPr lang="en-US" sz="4400" b="1" cap="none" spc="-160" dirty="0"/>
              <a:t> Tangency for curves</a:t>
            </a:r>
            <a:endParaRPr lang="en-US" sz="4400" b="1" cap="none" spc="-11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87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283E4149-A245-4E94-B239-1048F9F63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21288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cap="none" dirty="0"/>
              <a:t>Recall the concept of a limit and </a:t>
            </a:r>
          </a:p>
          <a:p>
            <a:pPr eaLnBrk="1" hangingPunct="1"/>
            <a:r>
              <a:rPr lang="en-US" altLang="en-US" sz="2800" cap="none" dirty="0"/>
              <a:t>Use the limit in this context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xmlns="" id="{82AC10A1-051E-4397-A343-3623BA621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6813" y="300831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xmlns="" id="{9A1FFE1B-674B-4D34-B6A6-A0924275D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3" y="3998913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0" name="Freeform 6">
            <a:extLst>
              <a:ext uri="{FF2B5EF4-FFF2-40B4-BE49-F238E27FC236}">
                <a16:creationId xmlns:a16="http://schemas.microsoft.com/office/drawing/2014/main" xmlns="" id="{C5DE4436-6FC2-4120-BFA8-AB6DD48E7D32}"/>
              </a:ext>
            </a:extLst>
          </p:cNvPr>
          <p:cNvSpPr>
            <a:spLocks/>
          </p:cNvSpPr>
          <p:nvPr/>
        </p:nvSpPr>
        <p:spPr bwMode="auto">
          <a:xfrm>
            <a:off x="8101013" y="3160713"/>
            <a:ext cx="2133600" cy="1066800"/>
          </a:xfrm>
          <a:custGeom>
            <a:avLst/>
            <a:gdLst>
              <a:gd name="T0" fmla="*/ 0 w 1344"/>
              <a:gd name="T1" fmla="*/ 2147483647 h 672"/>
              <a:gd name="T2" fmla="*/ 2147483647 w 1344"/>
              <a:gd name="T3" fmla="*/ 2147483647 h 672"/>
              <a:gd name="T4" fmla="*/ 2147483647 w 1344"/>
              <a:gd name="T5" fmla="*/ 2147483647 h 672"/>
              <a:gd name="T6" fmla="*/ 2147483647 w 1344"/>
              <a:gd name="T7" fmla="*/ 2147483647 h 672"/>
              <a:gd name="T8" fmla="*/ 2147483647 w 1344"/>
              <a:gd name="T9" fmla="*/ 2147483647 h 672"/>
              <a:gd name="T10" fmla="*/ 2147483647 w 1344"/>
              <a:gd name="T11" fmla="*/ 2147483647 h 672"/>
              <a:gd name="T12" fmla="*/ 2147483647 w 1344"/>
              <a:gd name="T13" fmla="*/ 2147483647 h 672"/>
              <a:gd name="T14" fmla="*/ 2147483647 w 1344"/>
              <a:gd name="T15" fmla="*/ 0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672"/>
              <a:gd name="T26" fmla="*/ 1344 w 1344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672">
                <a:moveTo>
                  <a:pt x="0" y="672"/>
                </a:moveTo>
                <a:cubicBezTo>
                  <a:pt x="60" y="520"/>
                  <a:pt x="120" y="368"/>
                  <a:pt x="192" y="288"/>
                </a:cubicBezTo>
                <a:cubicBezTo>
                  <a:pt x="264" y="208"/>
                  <a:pt x="360" y="208"/>
                  <a:pt x="432" y="192"/>
                </a:cubicBezTo>
                <a:cubicBezTo>
                  <a:pt x="504" y="176"/>
                  <a:pt x="568" y="168"/>
                  <a:pt x="624" y="192"/>
                </a:cubicBezTo>
                <a:cubicBezTo>
                  <a:pt x="680" y="216"/>
                  <a:pt x="712" y="288"/>
                  <a:pt x="768" y="336"/>
                </a:cubicBezTo>
                <a:cubicBezTo>
                  <a:pt x="824" y="384"/>
                  <a:pt x="896" y="480"/>
                  <a:pt x="960" y="480"/>
                </a:cubicBezTo>
                <a:cubicBezTo>
                  <a:pt x="1024" y="480"/>
                  <a:pt x="1088" y="416"/>
                  <a:pt x="1152" y="336"/>
                </a:cubicBezTo>
                <a:cubicBezTo>
                  <a:pt x="1216" y="256"/>
                  <a:pt x="1280" y="128"/>
                  <a:pt x="134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xmlns="" id="{5117EBF6-6666-4887-AE7D-A1901DD8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328988"/>
            <a:ext cx="793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  <a:cs typeface="Times New Roman" panose="02020603050405020304" pitchFamily="18" charset="0"/>
              </a:rPr>
              <a:t>•</a:t>
            </a:r>
          </a:p>
        </p:txBody>
      </p:sp>
      <p:grpSp>
        <p:nvGrpSpPr>
          <p:cNvPr id="16392" name="Group 8">
            <a:extLst>
              <a:ext uri="{FF2B5EF4-FFF2-40B4-BE49-F238E27FC236}">
                <a16:creationId xmlns:a16="http://schemas.microsoft.com/office/drawing/2014/main" xmlns="" id="{DFF31CB8-A64D-4748-816A-556BBE08CCCF}"/>
              </a:ext>
            </a:extLst>
          </p:cNvPr>
          <p:cNvGrpSpPr>
            <a:grpSpLocks/>
          </p:cNvGrpSpPr>
          <p:nvPr/>
        </p:nvGrpSpPr>
        <p:grpSpPr bwMode="auto">
          <a:xfrm>
            <a:off x="8307361" y="3054992"/>
            <a:ext cx="1328737" cy="793750"/>
            <a:chOff x="4108" y="1206"/>
            <a:chExt cx="837" cy="500"/>
          </a:xfrm>
        </p:grpSpPr>
        <p:sp>
          <p:nvSpPr>
            <p:cNvPr id="16397" name="Text Box 9">
              <a:extLst>
                <a:ext uri="{FF2B5EF4-FFF2-40B4-BE49-F238E27FC236}">
                  <a16:creationId xmlns:a16="http://schemas.microsoft.com/office/drawing/2014/main" xmlns="" id="{2FB3638E-F094-478B-8BED-F1D225859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1" y="1294"/>
              <a:ext cx="5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  <a:cs typeface="Times New Roman" panose="02020603050405020304" pitchFamily="18" charset="0"/>
                </a:rPr>
                <a:t>•</a:t>
              </a:r>
              <a:endParaRPr lang="en-US" altLang="en-US" sz="2800">
                <a:solidFill>
                  <a:schemeClr val="hlink"/>
                </a:solidFill>
              </a:endParaRPr>
            </a:p>
          </p:txBody>
        </p:sp>
        <p:sp>
          <p:nvSpPr>
            <p:cNvPr id="16398" name="Line 10">
              <a:extLst>
                <a:ext uri="{FF2B5EF4-FFF2-40B4-BE49-F238E27FC236}">
                  <a16:creationId xmlns:a16="http://schemas.microsoft.com/office/drawing/2014/main" xmlns="" id="{B7E1E2EF-6D23-4C6B-B3B5-69FB0A113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8" y="1206"/>
              <a:ext cx="837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93" name="Object 11">
                <a:extLst>
                  <a:ext uri="{FF2B5EF4-FFF2-40B4-BE49-F238E27FC236}">
                    <a16:creationId xmlns:a16="http://schemas.microsoft.com/office/drawing/2014/main" xmlns="" id="{83465F37-75D7-4A5A-9B1C-B58B3489ACA8}"/>
                  </a:ext>
                </a:extLst>
              </p:cNvPr>
              <p:cNvSpPr txBox="1"/>
              <p:nvPr/>
            </p:nvSpPr>
            <p:spPr bwMode="auto">
              <a:xfrm>
                <a:off x="1836738" y="4050506"/>
                <a:ext cx="5438775" cy="1239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393" name="Object 11">
                <a:extLst>
                  <a:ext uri="{FF2B5EF4-FFF2-40B4-BE49-F238E27FC236}">
                    <a16:creationId xmlns:a16="http://schemas.microsoft.com/office/drawing/2014/main" id="{83465F37-75D7-4A5A-9B1C-B58B3489A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6738" y="4050506"/>
                <a:ext cx="5438775" cy="12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4" name="Line 12">
            <a:extLst>
              <a:ext uri="{FF2B5EF4-FFF2-40B4-BE49-F238E27FC236}">
                <a16:creationId xmlns:a16="http://schemas.microsoft.com/office/drawing/2014/main" xmlns="" id="{3C491E66-867E-4B13-A0D2-2D5B0D7B7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1730" y="353260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5" name="Line 13">
            <a:extLst>
              <a:ext uri="{FF2B5EF4-FFF2-40B4-BE49-F238E27FC236}">
                <a16:creationId xmlns:a16="http://schemas.microsoft.com/office/drawing/2014/main" xmlns="" id="{50F7BDB2-2E93-4F1A-8EA5-5CED24BD9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4488" y="3675416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6" name="Object 14">
                <a:extLst>
                  <a:ext uri="{FF2B5EF4-FFF2-40B4-BE49-F238E27FC236}">
                    <a16:creationId xmlns:a16="http://schemas.microsoft.com/office/drawing/2014/main" xmlns="" id="{1EB2F5D4-763C-4BC3-8D64-027B14F5D221}"/>
                  </a:ext>
                </a:extLst>
              </p:cNvPr>
              <p:cNvSpPr txBox="1"/>
              <p:nvPr/>
            </p:nvSpPr>
            <p:spPr bwMode="auto">
              <a:xfrm>
                <a:off x="8874892" y="4407607"/>
                <a:ext cx="509588" cy="419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396" name="Object 14">
                <a:extLst>
                  <a:ext uri="{FF2B5EF4-FFF2-40B4-BE49-F238E27FC236}">
                    <a16:creationId xmlns:a16="http://schemas.microsoft.com/office/drawing/2014/main" id="{1EB2F5D4-763C-4BC3-8D64-027B14F5D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74892" y="4407607"/>
                <a:ext cx="509588" cy="419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2">
            <a:extLst>
              <a:ext uri="{FF2B5EF4-FFF2-40B4-BE49-F238E27FC236}">
                <a16:creationId xmlns:a16="http://schemas.microsoft.com/office/drawing/2014/main" xmlns="" id="{587723C6-8327-4A74-9812-34B3C32E9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300" y="460886"/>
            <a:ext cx="9436175" cy="1293303"/>
          </a:xfrm>
          <a:prstGeom prst="rect">
            <a:avLst/>
          </a:prstGeom>
        </p:spPr>
        <p:txBody>
          <a:bodyPr vert="horz" wrap="square" lIns="0" tIns="610235" rIns="0" bIns="0" rtlCol="0" anchor="ctr">
            <a:spAutoFit/>
          </a:bodyPr>
          <a:lstStyle/>
          <a:p>
            <a:pPr marL="48895" algn="l">
              <a:lnSpc>
                <a:spcPct val="100000"/>
              </a:lnSpc>
            </a:pPr>
            <a:r>
              <a:rPr lang="en-US" sz="4400" b="1" cap="none" spc="-100" dirty="0"/>
              <a:t>Slope</a:t>
            </a:r>
            <a:r>
              <a:rPr lang="en-US" sz="4400" b="1" cap="none" spc="-235" dirty="0"/>
              <a:t> </a:t>
            </a:r>
            <a:r>
              <a:rPr lang="en-US" sz="4400" b="1" cap="none" spc="-65" dirty="0"/>
              <a:t>of</a:t>
            </a:r>
            <a:r>
              <a:rPr lang="en-US" sz="4400" b="1" cap="none" spc="-250" dirty="0"/>
              <a:t> </a:t>
            </a:r>
            <a:r>
              <a:rPr lang="en-US" sz="4400" b="1" cap="none" spc="-95" dirty="0"/>
              <a:t>line</a:t>
            </a:r>
            <a:r>
              <a:rPr lang="en-US" sz="4400" b="1" cap="none" spc="-254" dirty="0"/>
              <a:t> </a:t>
            </a:r>
            <a:r>
              <a:rPr lang="en-US" sz="4400" b="1" cap="none" spc="-160" dirty="0"/>
              <a:t>tangent</a:t>
            </a:r>
            <a:r>
              <a:rPr lang="en-US" sz="4400" b="1" cap="none" spc="-235" dirty="0"/>
              <a:t> </a:t>
            </a:r>
            <a:r>
              <a:rPr lang="en-US" sz="4400" b="1" cap="none" spc="-85" dirty="0"/>
              <a:t>to</a:t>
            </a:r>
            <a:r>
              <a:rPr lang="en-US" sz="4400" b="1" cap="none" spc="-250" dirty="0"/>
              <a:t> </a:t>
            </a:r>
            <a:r>
              <a:rPr lang="en-US" sz="4400" b="1" cap="none" dirty="0"/>
              <a:t>a</a:t>
            </a:r>
            <a:r>
              <a:rPr lang="en-US" sz="4400" b="1" cap="none" spc="-250" dirty="0"/>
              <a:t> </a:t>
            </a:r>
            <a:r>
              <a:rPr lang="en-US" sz="4400" b="1" cap="none" spc="-125" dirty="0"/>
              <a:t>curve</a:t>
            </a:r>
          </a:p>
        </p:txBody>
      </p:sp>
    </p:spTree>
    <p:extLst>
      <p:ext uri="{BB962C8B-B14F-4D97-AF65-F5344CB8AC3E}">
        <p14:creationId xmlns:p14="http://schemas.microsoft.com/office/powerpoint/2010/main" val="15831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The Intermediate Value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B060AE-6D46-49B0-B5BD-4EACF1746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7602" y="1126725"/>
            <a:ext cx="8169676" cy="52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4">
            <a:extLst>
              <a:ext uri="{FF2B5EF4-FFF2-40B4-BE49-F238E27FC236}">
                <a16:creationId xmlns:a16="http://schemas.microsoft.com/office/drawing/2014/main" xmlns="" id="{B0DFD6EE-0FCA-4DBC-A58A-EE1C632E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86" r="50484" b="13664"/>
          <a:stretch>
            <a:fillRect/>
          </a:stretch>
        </p:blipFill>
        <p:spPr bwMode="auto">
          <a:xfrm>
            <a:off x="6353176" y="832576"/>
            <a:ext cx="5272388" cy="464057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6">
                <a:extLst>
                  <a:ext uri="{FF2B5EF4-FFF2-40B4-BE49-F238E27FC236}">
                    <a16:creationId xmlns:a16="http://schemas.microsoft.com/office/drawing/2014/main" xmlns="" id="{605684ED-3CF8-4940-BE33-84327EFEC497}"/>
                  </a:ext>
                </a:extLst>
              </p:cNvPr>
              <p:cNvSpPr txBox="1"/>
              <p:nvPr/>
            </p:nvSpPr>
            <p:spPr bwMode="auto">
              <a:xfrm>
                <a:off x="566436" y="3273357"/>
                <a:ext cx="5438775" cy="1239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412" name="Object 6">
                <a:extLst>
                  <a:ext uri="{FF2B5EF4-FFF2-40B4-BE49-F238E27FC236}">
                    <a16:creationId xmlns:a16="http://schemas.microsoft.com/office/drawing/2014/main" id="{605684ED-3CF8-4940-BE33-84327EFE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436" y="3273357"/>
                <a:ext cx="5438775" cy="1239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Rectangle 7">
                <a:extLst>
                  <a:ext uri="{FF2B5EF4-FFF2-40B4-BE49-F238E27FC236}">
                    <a16:creationId xmlns:a16="http://schemas.microsoft.com/office/drawing/2014/main" xmlns="" id="{54149E42-9163-4CD4-BB91-D19C4AE9D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1" y="1374707"/>
                <a:ext cx="8229600" cy="3797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en-US" sz="3200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32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en-US" sz="3200" dirty="0">
                    <a:latin typeface="+mn-lt"/>
                    <a:cs typeface="Arial" panose="020B0604020202020204" pitchFamily="34" charset="0"/>
                  </a:rPr>
                  <a:t> shrink</a:t>
                </a:r>
                <a:br>
                  <a:rPr lang="en-US" altLang="en-US" sz="3200" dirty="0">
                    <a:latin typeface="+mn-lt"/>
                    <a:cs typeface="Arial" panose="020B0604020202020204" pitchFamily="34" charset="0"/>
                  </a:rPr>
                </a:br>
                <a:r>
                  <a:rPr lang="en-US" altLang="en-US" sz="3200" dirty="0">
                    <a:latin typeface="+mn-lt"/>
                    <a:cs typeface="Arial" panose="020B0604020202020204" pitchFamily="34" charset="0"/>
                  </a:rPr>
                  <a:t>from the </a:t>
                </a:r>
                <a:r>
                  <a:rPr lang="en-US" altLang="en-US" sz="3200" u="sng" dirty="0">
                    <a:latin typeface="+mn-lt"/>
                    <a:cs typeface="Arial" panose="020B0604020202020204" pitchFamily="34" charset="0"/>
                  </a:rPr>
                  <a:t>left</a:t>
                </a:r>
                <a:endParaRPr lang="el-GR" altLang="en-US" sz="3200" u="sng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413" name="Rectangle 7">
                <a:extLst>
                  <a:ext uri="{FF2B5EF4-FFF2-40B4-BE49-F238E27FC236}">
                    <a16:creationId xmlns:a16="http://schemas.microsoft.com/office/drawing/2014/main" id="{54149E42-9163-4CD4-BB91-D19C4AE9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1" y="1374707"/>
                <a:ext cx="8229600" cy="3797300"/>
              </a:xfrm>
              <a:prstGeom prst="rect">
                <a:avLst/>
              </a:prstGeom>
              <a:blipFill>
                <a:blip r:embed="rId5"/>
                <a:stretch>
                  <a:fillRect l="-1630" t="-1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6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7">
                <a:extLst>
                  <a:ext uri="{FF2B5EF4-FFF2-40B4-BE49-F238E27FC236}">
                    <a16:creationId xmlns:a16="http://schemas.microsoft.com/office/drawing/2014/main" xmlns="" id="{DB813B96-8170-4EF6-BB99-B855D2B1CD2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54766" y="1109662"/>
                <a:ext cx="8229600" cy="3859213"/>
              </a:xfrm>
            </p:spPr>
            <p:txBody>
              <a:bodyPr/>
              <a:lstStyle/>
              <a:p>
                <a:r>
                  <a:rPr lang="en-US" altLang="en-US" sz="3200" cap="none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32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en-US" sz="3200" i="1" cap="none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en-US" sz="3200" cap="none" dirty="0">
                    <a:cs typeface="Arial" panose="020B0604020202020204" pitchFamily="34" charset="0"/>
                  </a:rPr>
                  <a:t> shrink</a:t>
                </a:r>
                <a:br>
                  <a:rPr lang="en-US" altLang="en-US" sz="3200" cap="none" dirty="0">
                    <a:cs typeface="Arial" panose="020B0604020202020204" pitchFamily="34" charset="0"/>
                  </a:rPr>
                </a:br>
                <a:r>
                  <a:rPr lang="en-US" altLang="en-US" sz="3200" cap="none" dirty="0">
                    <a:cs typeface="Arial" panose="020B0604020202020204" pitchFamily="34" charset="0"/>
                  </a:rPr>
                  <a:t>from the </a:t>
                </a:r>
                <a:r>
                  <a:rPr lang="en-US" altLang="en-US" sz="3200" u="sng" cap="none" dirty="0">
                    <a:cs typeface="Arial" panose="020B0604020202020204" pitchFamily="34" charset="0"/>
                  </a:rPr>
                  <a:t>right</a:t>
                </a:r>
                <a:endParaRPr lang="el-GR" altLang="en-US" sz="3200" u="sng" cap="none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35" name="Rectangle 7">
                <a:extLst>
                  <a:ext uri="{FF2B5EF4-FFF2-40B4-BE49-F238E27FC236}">
                    <a16:creationId xmlns:a16="http://schemas.microsoft.com/office/drawing/2014/main" id="{DB813B96-8170-4EF6-BB99-B855D2B1C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4766" y="1109662"/>
                <a:ext cx="8229600" cy="38592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6" name="Picture 4">
            <a:extLst>
              <a:ext uri="{FF2B5EF4-FFF2-40B4-BE49-F238E27FC236}">
                <a16:creationId xmlns:a16="http://schemas.microsoft.com/office/drawing/2014/main" xmlns="" id="{731F8795-C6CB-48F4-AE1B-D3BA54A1F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4" b="11938"/>
          <a:stretch>
            <a:fillRect/>
          </a:stretch>
        </p:blipFill>
        <p:spPr bwMode="auto">
          <a:xfrm>
            <a:off x="6293541" y="619331"/>
            <a:ext cx="5121071" cy="457552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Object 6">
                <a:extLst>
                  <a:ext uri="{FF2B5EF4-FFF2-40B4-BE49-F238E27FC236}">
                    <a16:creationId xmlns:a16="http://schemas.microsoft.com/office/drawing/2014/main" xmlns="" id="{B535A5F5-A67F-42CD-A2BF-BC23F6247DE4}"/>
                  </a:ext>
                </a:extLst>
              </p:cNvPr>
              <p:cNvSpPr txBox="1"/>
              <p:nvPr/>
            </p:nvSpPr>
            <p:spPr bwMode="auto">
              <a:xfrm>
                <a:off x="551208" y="3325605"/>
                <a:ext cx="5438775" cy="1239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437" name="Object 6">
                <a:extLst>
                  <a:ext uri="{FF2B5EF4-FFF2-40B4-BE49-F238E27FC236}">
                    <a16:creationId xmlns:a16="http://schemas.microsoft.com/office/drawing/2014/main" id="{B535A5F5-A67F-42CD-A2BF-BC23F6247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208" y="3325605"/>
                <a:ext cx="5438775" cy="1239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0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7B4A8C05-6EF1-47A4-8ED1-449EB9E83FEB}"/>
                  </a:ext>
                </a:extLst>
              </p:cNvPr>
              <p:cNvSpPr/>
              <p:nvPr/>
            </p:nvSpPr>
            <p:spPr>
              <a:xfrm>
                <a:off x="1099930" y="848284"/>
                <a:ext cx="10482470" cy="513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rgbClr val="002060"/>
                    </a:solidFill>
                  </a:rPr>
                  <a:t>DEFINITIONS:   Slope, Tangent Line</a:t>
                </a:r>
              </a:p>
              <a:p>
                <a:r>
                  <a:rPr lang="en-US" sz="3200" dirty="0">
                    <a:solidFill>
                      <a:srgbClr val="000000"/>
                    </a:solidFill>
                  </a:rPr>
                  <a:t>The </a:t>
                </a:r>
                <a:r>
                  <a:rPr lang="en-US" sz="3200" b="1" dirty="0">
                    <a:solidFill>
                      <a:srgbClr val="000000"/>
                    </a:solidFill>
                  </a:rPr>
                  <a:t>slope of the curve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</a:rPr>
                  <a:t> is the number</a:t>
                </a:r>
              </a:p>
              <a:p>
                <a:endParaRPr lang="en-US" sz="3200" dirty="0">
                  <a:solidFill>
                    <a:srgbClr val="000000"/>
                  </a:solidFill>
                </a:endParaRPr>
              </a:p>
              <a:p>
                <a:endParaRPr lang="en-US" sz="3200" dirty="0">
                  <a:solidFill>
                    <a:srgbClr val="000000"/>
                  </a:solidFill>
                </a:endParaRPr>
              </a:p>
              <a:p>
                <a:endParaRPr lang="en-US" sz="3200" dirty="0">
                  <a:solidFill>
                    <a:srgbClr val="000000"/>
                  </a:solidFill>
                </a:endParaRPr>
              </a:p>
              <a:p>
                <a:r>
                  <a:rPr lang="en-US" sz="3200" dirty="0">
                    <a:solidFill>
                      <a:srgbClr val="000000"/>
                    </a:solidFill>
                  </a:rPr>
                  <a:t>provided the limit exists.</a:t>
                </a:r>
              </a:p>
              <a:p>
                <a:endParaRPr lang="en-US" sz="3200" dirty="0">
                  <a:solidFill>
                    <a:srgbClr val="000000"/>
                  </a:solidFill>
                </a:endParaRPr>
              </a:p>
              <a:p>
                <a:r>
                  <a:rPr lang="en-US" sz="3200" dirty="0">
                    <a:solidFill>
                      <a:srgbClr val="000000"/>
                    </a:solidFill>
                  </a:rPr>
                  <a:t>The </a:t>
                </a:r>
                <a:r>
                  <a:rPr lang="en-US" sz="3200" b="1" dirty="0">
                    <a:solidFill>
                      <a:srgbClr val="000000"/>
                    </a:solidFill>
                  </a:rPr>
                  <a:t>tangent line </a:t>
                </a:r>
                <a:r>
                  <a:rPr lang="en-US" sz="3200" dirty="0">
                    <a:solidFill>
                      <a:srgbClr val="000000"/>
                    </a:solidFill>
                  </a:rPr>
                  <a:t>to the curve at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i="1" dirty="0">
                    <a:solidFill>
                      <a:srgbClr val="000000"/>
                    </a:solidFill>
                  </a:rPr>
                  <a:t> </a:t>
                </a:r>
                <a:r>
                  <a:rPr lang="en-US" sz="3200" dirty="0">
                    <a:solidFill>
                      <a:srgbClr val="000000"/>
                    </a:solidFill>
                  </a:rPr>
                  <a:t>is the line through </a:t>
                </a:r>
                <a14:m>
                  <m:oMath xmlns:m="http://schemas.openxmlformats.org/officeDocument/2006/math">
                    <m:r>
                      <a:rPr lang="en-US" sz="3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i="1" dirty="0">
                    <a:solidFill>
                      <a:srgbClr val="000000"/>
                    </a:solidFill>
                  </a:rPr>
                  <a:t> </a:t>
                </a:r>
                <a:r>
                  <a:rPr lang="en-US" sz="3200" dirty="0">
                    <a:solidFill>
                      <a:srgbClr val="000000"/>
                    </a:solidFill>
                  </a:rPr>
                  <a:t>with this slope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4A8C05-6EF1-47A4-8ED1-449EB9E83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30" y="848284"/>
                <a:ext cx="10482470" cy="5139869"/>
              </a:xfrm>
              <a:prstGeom prst="rect">
                <a:avLst/>
              </a:prstGeom>
              <a:blipFill>
                <a:blip r:embed="rId3"/>
                <a:stretch>
                  <a:fillRect l="-2035" t="-2135" r="-988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6">
                <a:extLst>
                  <a:ext uri="{FF2B5EF4-FFF2-40B4-BE49-F238E27FC236}">
                    <a16:creationId xmlns:a16="http://schemas.microsoft.com/office/drawing/2014/main" xmlns="" id="{3E207960-2216-4F19-BCFA-CED75DBEBB11}"/>
                  </a:ext>
                </a:extLst>
              </p:cNvPr>
              <p:cNvSpPr txBox="1"/>
              <p:nvPr/>
            </p:nvSpPr>
            <p:spPr bwMode="auto">
              <a:xfrm>
                <a:off x="3449961" y="2561739"/>
                <a:ext cx="5438775" cy="1239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Object 6">
                <a:extLst>
                  <a:ext uri="{FF2B5EF4-FFF2-40B4-BE49-F238E27FC236}">
                    <a16:creationId xmlns:a16="http://schemas.microsoft.com/office/drawing/2014/main" id="{3E207960-2216-4F19-BCFA-CED75DBEB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9961" y="2561739"/>
                <a:ext cx="5438775" cy="1239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8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86373408-417B-47EC-904B-E30D3401D839}"/>
                  </a:ext>
                </a:extLst>
              </p:cNvPr>
              <p:cNvSpPr/>
              <p:nvPr/>
            </p:nvSpPr>
            <p:spPr>
              <a:xfrm>
                <a:off x="649356" y="1179587"/>
                <a:ext cx="11211339" cy="4724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900" b="1" dirty="0">
                    <a:solidFill>
                      <a:srgbClr val="002060"/>
                    </a:solidFill>
                  </a:rPr>
                  <a:t>Finding the Tangent to the Curve </a:t>
                </a:r>
                <a14:m>
                  <m:oMath xmlns:m="http://schemas.openxmlformats.org/officeDocument/2006/math">
                    <m:r>
                      <a:rPr lang="en-US" sz="3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900" b="1" dirty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sz="3800" b="1" dirty="0">
                  <a:solidFill>
                    <a:srgbClr val="002060"/>
                  </a:solidFill>
                </a:endParaRPr>
              </a:p>
              <a:p>
                <a:r>
                  <a:rPr lang="en-US" sz="3200" b="1" dirty="0">
                    <a:solidFill>
                      <a:srgbClr val="000000"/>
                    </a:solidFill>
                  </a:rPr>
                  <a:t>1. </a:t>
                </a:r>
                <a:r>
                  <a:rPr lang="en-US" sz="3200" dirty="0">
                    <a:solidFill>
                      <a:srgbClr val="000000"/>
                    </a:solidFill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>
                  <a:solidFill>
                    <a:srgbClr val="000000"/>
                  </a:solidFill>
                </a:endParaRPr>
              </a:p>
              <a:p>
                <a:endParaRPr lang="en-US" sz="3200" dirty="0">
                  <a:solidFill>
                    <a:srgbClr val="000000"/>
                  </a:solidFill>
                </a:endParaRPr>
              </a:p>
              <a:p>
                <a:r>
                  <a:rPr lang="en-US" sz="3200" b="1" dirty="0">
                    <a:solidFill>
                      <a:srgbClr val="000000"/>
                    </a:solidFill>
                  </a:rPr>
                  <a:t>2. </a:t>
                </a:r>
                <a:r>
                  <a:rPr lang="en-US" sz="3200" dirty="0">
                    <a:solidFill>
                      <a:srgbClr val="000000"/>
                    </a:solidFill>
                  </a:rPr>
                  <a:t>Calculate the slope</a:t>
                </a:r>
              </a:p>
              <a:p>
                <a:endParaRPr lang="en-US" sz="3200" dirty="0">
                  <a:solidFill>
                    <a:srgbClr val="000000"/>
                  </a:solidFill>
                </a:endParaRPr>
              </a:p>
              <a:p>
                <a:endParaRPr lang="en-US" sz="3200" dirty="0">
                  <a:solidFill>
                    <a:srgbClr val="000000"/>
                  </a:solidFill>
                </a:endParaRPr>
              </a:p>
              <a:p>
                <a:endParaRPr lang="en-US" sz="3200" dirty="0">
                  <a:solidFill>
                    <a:srgbClr val="000000"/>
                  </a:solidFill>
                </a:endParaRPr>
              </a:p>
              <a:p>
                <a:r>
                  <a:rPr lang="en-US" sz="3200" b="1" dirty="0">
                    <a:solidFill>
                      <a:srgbClr val="000000"/>
                    </a:solidFill>
                  </a:rPr>
                  <a:t>3. </a:t>
                </a:r>
                <a:r>
                  <a:rPr lang="en-US" sz="3200" dirty="0">
                    <a:solidFill>
                      <a:srgbClr val="000000"/>
                    </a:solidFill>
                  </a:rPr>
                  <a:t>If the limit exists, find the tangent line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373408-417B-47EC-904B-E30D3401D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6" y="1179587"/>
                <a:ext cx="11211339" cy="4724370"/>
              </a:xfrm>
              <a:prstGeom prst="rect">
                <a:avLst/>
              </a:prstGeom>
              <a:blipFill>
                <a:blip r:embed="rId3"/>
                <a:stretch>
                  <a:fillRect l="-1849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6">
                <a:extLst>
                  <a:ext uri="{FF2B5EF4-FFF2-40B4-BE49-F238E27FC236}">
                    <a16:creationId xmlns:a16="http://schemas.microsoft.com/office/drawing/2014/main" xmlns="" id="{6A2FCA19-721D-4F8A-9D0E-607089AF81E5}"/>
                  </a:ext>
                </a:extLst>
              </p:cNvPr>
              <p:cNvSpPr txBox="1"/>
              <p:nvPr/>
            </p:nvSpPr>
            <p:spPr bwMode="auto">
              <a:xfrm>
                <a:off x="3535637" y="3429000"/>
                <a:ext cx="5438775" cy="1239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Object 6">
                <a:extLst>
                  <a:ext uri="{FF2B5EF4-FFF2-40B4-BE49-F238E27FC236}">
                    <a16:creationId xmlns:a16="http://schemas.microsoft.com/office/drawing/2014/main" id="{6A2FCA19-721D-4F8A-9D0E-607089AF8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5637" y="3429000"/>
                <a:ext cx="5438775" cy="1239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B46E65DF-6809-4425-99F0-ECCF535B7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7633" y="547495"/>
            <a:ext cx="10364451" cy="64044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en-US" sz="4400" b="1" cap="none" dirty="0"/>
              <a:t>Example:</a:t>
            </a:r>
            <a:endParaRPr lang="en-US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xmlns="" id="{2EE1A04B-25C7-47F0-84EE-5B747C6E77F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29806" y="1265584"/>
                <a:ext cx="9135126" cy="4075113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3200" cap="none" dirty="0"/>
                  <a:t>Consider </a:t>
                </a:r>
                <a14:m>
                  <m:oMath xmlns:m="http://schemas.openxmlformats.org/officeDocument/2006/math"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200" i="1" cap="none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en-US" sz="3200" cap="none" dirty="0"/>
                  <a:t>. Find the tangent at </a:t>
                </a:r>
                <a14:m>
                  <m:oMath xmlns:m="http://schemas.openxmlformats.org/officeDocument/2006/math"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200" i="1" cap="none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3200" i="1" cap="none" dirty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altLang="en-US" sz="3200" b="0" i="1" cap="none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3200" cap="none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2EE1A04B-25C7-47F0-84EE-5B747C6E7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29806" y="1265584"/>
                <a:ext cx="9135126" cy="4075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xmlns="" id="{9B64E83E-166F-46A7-83A9-1C38C07C6087}"/>
                  </a:ext>
                </a:extLst>
              </p:cNvPr>
              <p:cNvSpPr txBox="1"/>
              <p:nvPr/>
            </p:nvSpPr>
            <p:spPr bwMode="auto">
              <a:xfrm>
                <a:off x="1029806" y="2777228"/>
                <a:ext cx="5376862" cy="3727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5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500" i="0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(2+</m:t>
                              </m:r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500" i="0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5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500" i="0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(2+</m:t>
                              </m:r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500" i="0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5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500" i="0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8+12</m:t>
                              </m:r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+6(</m:t>
                              </m:r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400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500" i="0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5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500" i="0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5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5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2+6(</m:t>
                      </m:r>
                      <m:r>
                        <m:rPr>
                          <m:sty m:val="p"/>
                        </m:rP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m:rPr>
                          <m:sty m:val="p"/>
                        </m:rP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5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5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5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=12.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9B64E83E-166F-46A7-83A9-1C38C07C6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9806" y="2777228"/>
                <a:ext cx="5376862" cy="3727450"/>
              </a:xfrm>
              <a:prstGeom prst="rect">
                <a:avLst/>
              </a:prstGeom>
              <a:blipFill>
                <a:blip r:embed="rId3"/>
                <a:stretch>
                  <a:fillRect r="-5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xmlns="" id="{5DFD4A13-5AE6-4DF9-B10B-7B67008A4C8A}"/>
                  </a:ext>
                </a:extLst>
              </p:cNvPr>
              <p:cNvSpPr txBox="1"/>
              <p:nvPr/>
            </p:nvSpPr>
            <p:spPr bwMode="auto">
              <a:xfrm>
                <a:off x="7712765" y="3159180"/>
                <a:ext cx="3254140" cy="65252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=8+12(</m:t>
                      </m:r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−2).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5DFD4A13-5AE6-4DF9-B10B-7B67008A4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2765" y="3159180"/>
                <a:ext cx="3254140" cy="652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FB1C6EA-F1B4-46B8-A259-D78E61EA3837}"/>
              </a:ext>
            </a:extLst>
          </p:cNvPr>
          <p:cNvSpPr/>
          <p:nvPr/>
        </p:nvSpPr>
        <p:spPr>
          <a:xfrm>
            <a:off x="1029806" y="2053248"/>
            <a:ext cx="1334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Slope: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782F8C-904E-4575-BCA0-E59823020639}"/>
              </a:ext>
            </a:extLst>
          </p:cNvPr>
          <p:cNvSpPr/>
          <p:nvPr/>
        </p:nvSpPr>
        <p:spPr>
          <a:xfrm>
            <a:off x="7572730" y="2246256"/>
            <a:ext cx="3517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Equation of Tangent: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0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6EB99484-CF5D-47D3-99E9-0C5990007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148" y="228600"/>
            <a:ext cx="9158840" cy="16589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b="1" dirty="0">
                <a:latin typeface="+mn-lt"/>
              </a:rPr>
              <a:t>Definition of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xmlns="" id="{AB8838AB-2C21-40A0-8B1A-194F4536361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6897" y="1393826"/>
                <a:ext cx="10634286" cy="5192713"/>
              </a:xfrm>
            </p:spPr>
            <p:txBody>
              <a:bodyPr/>
              <a:lstStyle/>
              <a:p>
                <a:r>
                  <a:rPr lang="en-US" altLang="en-US" sz="2800" cap="none" dirty="0"/>
                  <a:t>The derivative is the </a:t>
                </a:r>
                <a:r>
                  <a:rPr lang="en-US" altLang="en-US" sz="2800" u="sng" cap="none" dirty="0"/>
                  <a:t>formula</a:t>
                </a:r>
                <a:r>
                  <a:rPr lang="en-US" altLang="en-US" sz="2800" cap="none" dirty="0"/>
                  <a:t> which gives the slope of the tangent line at any point </a:t>
                </a:r>
                <a14:m>
                  <m:oMath xmlns:m="http://schemas.openxmlformats.org/officeDocument/2006/math">
                    <m:r>
                      <a:rPr lang="en-US" altLang="en-US" sz="2800" i="1" cap="none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800" cap="none" dirty="0"/>
                  <a:t> for </a:t>
                </a:r>
                <a14:m>
                  <m:oMath xmlns:m="http://schemas.openxmlformats.org/officeDocument/2006/math">
                    <m:r>
                      <a:rPr lang="en-US" altLang="en-US" sz="2800" i="1" cap="none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800" i="1" cap="none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800" i="1" cap="none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800" b="0" i="1" cap="none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800" cap="none" dirty="0"/>
                  <a:t> </a:t>
                </a:r>
                <a:r>
                  <a:rPr lang="en-US" sz="2800" cap="none" dirty="0"/>
                  <a:t>The </a:t>
                </a:r>
                <a:r>
                  <a:rPr lang="en-US" sz="2800" b="1" cap="none" dirty="0"/>
                  <a:t>derivative </a:t>
                </a:r>
                <a:r>
                  <a:rPr lang="en-US" sz="2800" cap="none" dirty="0"/>
                  <a:t>of the function </a:t>
                </a:r>
                <a14:m>
                  <m:oMath xmlns:m="http://schemas.openxmlformats.org/officeDocument/2006/math">
                    <m:r>
                      <a:rPr lang="en-US" sz="2800" b="0" i="1" cap="none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cap="none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cap="none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cap="none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cap="none" dirty="0"/>
                  <a:t> with respect to the variable </a:t>
                </a:r>
                <a14:m>
                  <m:oMath xmlns:m="http://schemas.openxmlformats.org/officeDocument/2006/math">
                    <m:r>
                      <a:rPr lang="en-US" sz="2800" i="1" cap="none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cap="none" dirty="0"/>
                  <a:t> </a:t>
                </a:r>
                <a:r>
                  <a:rPr lang="en-US" sz="2800" cap="none" dirty="0"/>
                  <a:t>is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cap="none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cap="none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cap="none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 cap="none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cap="non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cap="none" dirty="0"/>
                  <a:t> whose value at </a:t>
                </a:r>
                <a14:m>
                  <m:oMath xmlns:m="http://schemas.openxmlformats.org/officeDocument/2006/math">
                    <m:r>
                      <a:rPr lang="en-US" sz="2800" i="1" cap="none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cap="none" dirty="0"/>
                  <a:t> </a:t>
                </a:r>
                <a:r>
                  <a:rPr lang="en-US" sz="2800" cap="none" dirty="0"/>
                  <a:t>is</a:t>
                </a:r>
                <a:endParaRPr lang="en-US" altLang="en-US" sz="2800" cap="none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cap="none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en-US" sz="2800" cap="none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en-US" sz="2800" cap="none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2800" cap="none" dirty="0"/>
                  <a:t>Note: the limit </a:t>
                </a:r>
                <a:r>
                  <a:rPr lang="en-US" altLang="en-US" sz="2800" u="sng" cap="none" dirty="0"/>
                  <a:t>must exist</a:t>
                </a:r>
                <a:endParaRPr lang="en-US" altLang="en-US" sz="2800" cap="none" dirty="0"/>
              </a:p>
              <a:p>
                <a:pPr lvl="2">
                  <a:lnSpc>
                    <a:spcPct val="90000"/>
                  </a:lnSpc>
                </a:pPr>
                <a:r>
                  <a:rPr lang="en-US" altLang="en-US" sz="2600" cap="none" dirty="0"/>
                  <a:t>No hole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sz="2600" cap="none" dirty="0"/>
                  <a:t>No jump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sz="2600" cap="none" dirty="0"/>
                  <a:t>No sharp corner</a:t>
                </a:r>
                <a:endParaRPr lang="en-US" altLang="en-US" sz="2600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AB8838AB-2C21-40A0-8B1A-194F45363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897" y="1393826"/>
                <a:ext cx="10634286" cy="51927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xmlns="" id="{A2788D9C-D17A-48AE-969E-A2738CC3986C}"/>
                  </a:ext>
                </a:extLst>
              </p:cNvPr>
              <p:cNvSpPr txBox="1"/>
              <p:nvPr/>
            </p:nvSpPr>
            <p:spPr bwMode="auto">
              <a:xfrm>
                <a:off x="3297238" y="3236913"/>
                <a:ext cx="6334125" cy="1109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A2788D9C-D17A-48AE-969E-A2738CC39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7238" y="3236913"/>
                <a:ext cx="6334125" cy="1109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071880" y="3297960"/>
              <a:ext cx="8096400" cy="3084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2520" y="3288600"/>
                <a:ext cx="8115120" cy="31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4978440" y="4614120"/>
              <a:ext cx="118800" cy="212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9080" y="4604760"/>
                <a:ext cx="13752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2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BAC08D81-ED52-4854-9C0F-55C260E31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811" y="539005"/>
            <a:ext cx="10364451" cy="15961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400" b="1" cap="none" dirty="0">
                <a:latin typeface="+mn-lt"/>
              </a:rPr>
              <a:t>DERIVATIVE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xmlns="" id="{82AB9D74-36D9-4372-BC22-A751C34998B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38470" y="1948070"/>
                <a:ext cx="0" cy="0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en-US" sz="3200" cap="none" dirty="0"/>
                  <a:t>For the function </a:t>
                </a:r>
                <a14:m>
                  <m:oMath xmlns:m="http://schemas.openxmlformats.org/officeDocument/2006/math"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200" i="1" cap="none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3200" cap="none" dirty="0"/>
              </a:p>
              <a:p>
                <a:pPr eaLnBrk="1" hangingPunct="1"/>
                <a:r>
                  <a:rPr lang="en-US" altLang="en-US" sz="3200" cap="none" dirty="0"/>
                  <a:t>Derivative may be expressed as …</a:t>
                </a:r>
              </a:p>
            </p:txBody>
          </p:sp>
        </mc:Choice>
        <mc:Fallback xmlns="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id="{82AB9D74-36D9-4372-BC22-A751C3499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38470" y="1948070"/>
                <a:ext cx="0" cy="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xmlns="" id="{A5F558EE-80A2-4241-8BF1-107549270C7D}"/>
                  </a:ext>
                </a:extLst>
              </p:cNvPr>
              <p:cNvSpPr txBox="1"/>
              <p:nvPr/>
            </p:nvSpPr>
            <p:spPr bwMode="auto">
              <a:xfrm>
                <a:off x="3126419" y="3502825"/>
                <a:ext cx="7020758" cy="2439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"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28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</m:oMath>
                  </m:oMathPara>
                </a14:m>
                <a:r>
                  <a:rPr lang="en-US" sz="28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8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8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derivative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respect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A5F558EE-80A2-4241-8BF1-10754927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6419" y="3502825"/>
                <a:ext cx="7020758" cy="2439987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962667" y="3000471"/>
              <a:ext cx="8132040" cy="3679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3307" y="2991111"/>
                <a:ext cx="8150760" cy="36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1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2">
                <a:extLst>
                  <a:ext uri="{FF2B5EF4-FFF2-40B4-BE49-F238E27FC236}">
                    <a16:creationId xmlns:a16="http://schemas.microsoft.com/office/drawing/2014/main" xmlns="" id="{CC7680D6-ACFA-4233-BEA0-FD3609FE6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363" y="1018830"/>
                <a:ext cx="9942990" cy="4360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just"/>
                <a:r>
                  <a:rPr lang="en-US" altLang="en-US" sz="2800" dirty="0">
                    <a:latin typeface="+mn-lt"/>
                  </a:rPr>
                  <a:t>Assuming that </a:t>
                </a:r>
                <a14:m>
                  <m:oMath xmlns:m="http://schemas.openxmlformats.org/officeDocument/2006/math">
                    <m:r>
                      <a:rPr lang="en-US" altLang="en-US" sz="27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is the function that relates the position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of a particle with time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the derivative allows us to define instantaneous velocity at </a:t>
                </a:r>
                <a14:m>
                  <m:oMath xmlns:m="http://schemas.openxmlformats.org/officeDocument/2006/math">
                    <m:r>
                      <a:rPr lang="en-US" altLang="en-US" sz="27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as the limit of the average velocity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+mn-lt"/>
                  </a:rPr>
                  <a:t> </a:t>
                </a:r>
                <a:r>
                  <a:rPr lang="en-US" altLang="en-US" sz="2800" dirty="0">
                    <a:latin typeface="+mn-lt"/>
                  </a:rPr>
                  <a:t>when 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</a:t>
                </a:r>
              </a:p>
              <a:p>
                <a:pPr algn="just"/>
                <a:endParaRPr lang="en-US" altLang="en-US" sz="2800" dirty="0">
                  <a:latin typeface="+mn-lt"/>
                </a:endParaRPr>
              </a:p>
              <a:p>
                <a:pPr algn="just"/>
                <a:r>
                  <a:rPr lang="en-US" altLang="en-US" sz="2800" dirty="0"/>
                  <a:t>So, instantaneous velocity when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800" dirty="0"/>
                  <a:t> is defined as:</a:t>
                </a:r>
              </a:p>
              <a:p>
                <a:pPr algn="just"/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altLang="en-US" sz="2800" dirty="0"/>
              </a:p>
              <a:p>
                <a:pPr algn="just"/>
                <a:endParaRPr lang="en-US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 Box 42">
                <a:extLst>
                  <a:ext uri="{FF2B5EF4-FFF2-40B4-BE49-F238E27FC236}">
                    <a16:creationId xmlns:a16="http://schemas.microsoft.com/office/drawing/2014/main" id="{CC7680D6-ACFA-4233-BEA0-FD3609FE6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7363" y="1018830"/>
                <a:ext cx="9942990" cy="4360104"/>
              </a:xfrm>
              <a:prstGeom prst="rect">
                <a:avLst/>
              </a:prstGeom>
              <a:blipFill>
                <a:blip r:embed="rId2"/>
                <a:stretch>
                  <a:fillRect l="-1226" t="-1399" r="-12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4" name="Object 4">
            <a:extLst>
              <a:ext uri="{FF2B5EF4-FFF2-40B4-BE49-F238E27FC236}">
                <a16:creationId xmlns:a16="http://schemas.microsoft.com/office/drawing/2014/main" xmlns="" id="{C173FDF0-CF83-4B31-B9A2-755F6A82F747}"/>
              </a:ext>
            </a:extLst>
          </p:cNvPr>
          <p:cNvSpPr txBox="1"/>
          <p:nvPr/>
        </p:nvSpPr>
        <p:spPr bwMode="auto">
          <a:xfrm>
            <a:off x="8331200" y="4794250"/>
            <a:ext cx="2738438" cy="47466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Text Box 9">
                <a:extLst>
                  <a:ext uri="{FF2B5EF4-FFF2-40B4-BE49-F238E27FC236}">
                    <a16:creationId xmlns:a16="http://schemas.microsoft.com/office/drawing/2014/main" xmlns="" id="{C6328E69-3AEF-42B6-906D-6407DCE50A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507" y="1185918"/>
                <a:ext cx="10404629" cy="22980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514350" indent="-514350" algn="just">
                  <a:buAutoNum type="arabicParenR"/>
                </a:pPr>
                <a:r>
                  <a:rPr lang="en-US" altLang="en-US" sz="2800" dirty="0">
                    <a:latin typeface="+mn-lt"/>
                  </a:rPr>
                  <a:t>The position of an object is given by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in feet and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in seconds. Find the speed of the object when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en-US" sz="2800" i="1" dirty="0" smtClean="0">
                        <a:latin typeface="Cambria Math" panose="02040503050406030204" pitchFamily="18" charset="0"/>
                      </a:rPr>
                      <m:t>sec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800" dirty="0">
                  <a:latin typeface="+mn-lt"/>
                </a:endParaRPr>
              </a:p>
              <a:p>
                <a:pPr algn="just"/>
                <a:endParaRPr lang="en-US" sz="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Speed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</m:oMath>
                  </m:oMathPara>
                </a14:m>
                <a:endParaRPr lang="en-US" sz="2800" dirty="0"/>
              </a:p>
              <a:p>
                <a:pPr algn="just"/>
                <a:r>
                  <a:rPr lang="en-US" altLang="en-US" sz="2800" dirty="0">
                    <a:latin typeface="+mn-lt"/>
                  </a:rPr>
                  <a:t>	 So speed when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 err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/</m:t>
                    </m:r>
                    <m:r>
                      <m:rPr>
                        <m:sty m:val="p"/>
                      </m:rPr>
                      <a:rPr lang="en-US" altLang="en-US" sz="2800" i="1" dirty="0">
                        <a:latin typeface="Cambria Math" panose="02040503050406030204" pitchFamily="18" charset="0"/>
                      </a:rPr>
                      <m:t>sec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3555" name="Text Box 9">
                <a:extLst>
                  <a:ext uri="{FF2B5EF4-FFF2-40B4-BE49-F238E27FC236}">
                    <a16:creationId xmlns:a16="http://schemas.microsoft.com/office/drawing/2014/main" id="{C6328E69-3AEF-42B6-906D-6407DCE50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9507" y="1185918"/>
                <a:ext cx="10404629" cy="2298001"/>
              </a:xfrm>
              <a:prstGeom prst="rect">
                <a:avLst/>
              </a:prstGeom>
              <a:blipFill>
                <a:blip r:embed="rId3"/>
                <a:stretch>
                  <a:fillRect l="-996" t="-2918" r="-1230" b="-63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0" name="Text Box 12">
                <a:extLst>
                  <a:ext uri="{FF2B5EF4-FFF2-40B4-BE49-F238E27FC236}">
                    <a16:creationId xmlns:a16="http://schemas.microsoft.com/office/drawing/2014/main" xmlns="" id="{66BCA625-FF56-4B26-947E-3719B8675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742" y="3582896"/>
                <a:ext cx="10101883" cy="2636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514350" indent="-514350">
                  <a:buFont typeface="+mj-lt"/>
                  <a:buAutoNum type="arabicParenR" startAt="2"/>
                </a:pPr>
                <a:r>
                  <a:rPr lang="en-US" altLang="en-US" sz="2800" dirty="0">
                    <a:latin typeface="+mn-lt"/>
                  </a:rPr>
                  <a:t>The position of an object is given by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en-US" sz="28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2800" i="1" dirty="0" err="1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in feet,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in seconds and </a:t>
                </a:r>
                <a:r>
                  <a:rPr lang="en-US" altLang="en-US" sz="2800" i="1" dirty="0">
                    <a:latin typeface="+mn-lt"/>
                  </a:rPr>
                  <a:t>a, b </a:t>
                </a:r>
                <a:r>
                  <a:rPr lang="en-US" altLang="en-US" sz="2800" dirty="0">
                    <a:latin typeface="+mn-lt"/>
                  </a:rPr>
                  <a:t>&amp;</a:t>
                </a:r>
                <a:r>
                  <a:rPr lang="en-US" altLang="en-US" sz="2800" i="1" dirty="0">
                    <a:latin typeface="+mn-lt"/>
                  </a:rPr>
                  <a:t> c </a:t>
                </a:r>
                <a:r>
                  <a:rPr lang="en-US" altLang="en-US" sz="2800" dirty="0">
                    <a:latin typeface="+mn-lt"/>
                  </a:rPr>
                  <a:t>are constants. Find the speed of the object at any time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2800" dirty="0"/>
                  <a:t> 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Speed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any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540" name="Text Box 12">
                <a:extLst>
                  <a:ext uri="{FF2B5EF4-FFF2-40B4-BE49-F238E27FC236}">
                    <a16:creationId xmlns:a16="http://schemas.microsoft.com/office/drawing/2014/main" id="{66BCA625-FF56-4B26-947E-3719B867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4742" y="3582896"/>
                <a:ext cx="10101883" cy="2636556"/>
              </a:xfrm>
              <a:prstGeom prst="rect">
                <a:avLst/>
              </a:prstGeom>
              <a:blipFill>
                <a:blip r:embed="rId4"/>
                <a:stretch>
                  <a:fillRect l="-1086" t="-2546" r="-15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5B7CD0-6A0A-4C2E-B0C0-1E51C90129FB}"/>
              </a:ext>
            </a:extLst>
          </p:cNvPr>
          <p:cNvSpPr txBox="1"/>
          <p:nvPr/>
        </p:nvSpPr>
        <p:spPr>
          <a:xfrm>
            <a:off x="1334742" y="483153"/>
            <a:ext cx="35814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>
                <a:ea typeface="ＭＳ Ｐゴシック" charset="-128"/>
              </a:rPr>
              <a:t>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667640" y="2154960"/>
              <a:ext cx="3024360" cy="3965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8280" y="2145600"/>
                <a:ext cx="3043080" cy="39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4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0921F5A-5E92-4756-9312-831EC7D5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99" y="205408"/>
            <a:ext cx="8494644" cy="64907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B75E82B-7A69-4F60-892B-3EBB887EB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4644" y="1147242"/>
            <a:ext cx="3697356" cy="41583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369680" y="595440"/>
              <a:ext cx="3202920" cy="5905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0320" y="586080"/>
                <a:ext cx="322164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1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The Intermediate Value Theorem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xmlns="" id="{23415292-516C-449F-9182-0D1C4BC9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80" y="1120806"/>
            <a:ext cx="10822619" cy="129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cap="none" dirty="0"/>
              <a:t>Following theorem is an important theorem concerning the behavior of functions that are continuous on a closed interval.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E2D4F91-7AD2-49C0-9E6B-13F321048C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353" y="2575633"/>
            <a:ext cx="11109294" cy="27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The Intermediate Value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8">
                <a:extLst>
                  <a:ext uri="{FF2B5EF4-FFF2-40B4-BE49-F238E27FC236}">
                    <a16:creationId xmlns:a16="http://schemas.microsoft.com/office/drawing/2014/main" xmlns="" id="{665537A0-D198-41A6-AB15-BBC793B13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682" y="1165826"/>
                <a:ext cx="10369225" cy="5256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en-US" sz="2700" dirty="0">
                    <a:latin typeface="+mn-lt"/>
                  </a:rPr>
                  <a:t>The Intermediate Value Theorem guarantees the existence of </a:t>
                </a:r>
                <a:r>
                  <a:rPr lang="en-US" sz="2700" i="1" dirty="0">
                    <a:latin typeface="+mn-lt"/>
                  </a:rPr>
                  <a:t>at least one </a:t>
                </a:r>
                <a:r>
                  <a:rPr lang="en-US" sz="2700" dirty="0">
                    <a:latin typeface="+mn-lt"/>
                  </a:rPr>
                  <a:t>number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700" i="1" dirty="0">
                    <a:latin typeface="+mn-lt"/>
                  </a:rPr>
                  <a:t> </a:t>
                </a:r>
                <a:r>
                  <a:rPr lang="en-US" sz="2700" dirty="0">
                    <a:latin typeface="+mn-lt"/>
                  </a:rPr>
                  <a:t>in the closed interval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700" dirty="0">
                    <a:latin typeface="+mn-lt"/>
                  </a:rPr>
                  <a:t>. </a:t>
                </a:r>
              </a:p>
              <a:p>
                <a:pPr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sz="2700" dirty="0">
                  <a:latin typeface="+mn-lt"/>
                </a:endParaRPr>
              </a:p>
              <a:p>
                <a:pPr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en-US" sz="2700" dirty="0">
                    <a:latin typeface="+mn-lt"/>
                  </a:rPr>
                  <a:t>There may, of course, be more than </a:t>
                </a:r>
              </a:p>
              <a:p>
                <a:pPr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en-US" sz="2700" dirty="0">
                    <a:latin typeface="+mn-lt"/>
                  </a:rPr>
                  <a:t>one number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700" i="1" dirty="0">
                    <a:latin typeface="+mn-lt"/>
                  </a:rPr>
                  <a:t> </a:t>
                </a:r>
                <a:r>
                  <a:rPr lang="en-US" sz="2700" dirty="0">
                    <a:latin typeface="+mn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700" dirty="0">
                    <a:latin typeface="+mn-lt"/>
                  </a:rPr>
                  <a:t>, </a:t>
                </a:r>
              </a:p>
              <a:p>
                <a:pPr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en-US" sz="2700" dirty="0">
                    <a:latin typeface="+mn-lt"/>
                  </a:rPr>
                  <a:t>as shown in figure. </a:t>
                </a:r>
                <a:endParaRPr lang="en-US" sz="27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Box 8">
                <a:extLst>
                  <a:ext uri="{FF2B5EF4-FFF2-40B4-BE49-F238E27FC236}">
                    <a16:creationId xmlns:a16="http://schemas.microsoft.com/office/drawing/2014/main" id="{665537A0-D198-41A6-AB15-BBC793B13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682" y="1165826"/>
                <a:ext cx="10369225" cy="5256212"/>
              </a:xfrm>
              <a:prstGeom prst="rect">
                <a:avLst/>
              </a:prstGeom>
              <a:blipFill>
                <a:blip r:embed="rId2"/>
                <a:stretch>
                  <a:fillRect l="-1117" t="-696" r="-18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4">
            <a:extLst>
              <a:ext uri="{FF2B5EF4-FFF2-40B4-BE49-F238E27FC236}">
                <a16:creationId xmlns:a16="http://schemas.microsoft.com/office/drawing/2014/main" xmlns="" id="{4F9366A5-68C5-41F1-A3E5-89FBC6B9A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66" y="1725766"/>
            <a:ext cx="5128334" cy="469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4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400" b="1" kern="1800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</a:rPr>
              <a:t>Bolzano Theorem: A special case of IVT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7">
                <a:extLst>
                  <a:ext uri="{FF2B5EF4-FFF2-40B4-BE49-F238E27FC236}">
                    <a16:creationId xmlns:a16="http://schemas.microsoft.com/office/drawing/2014/main" xmlns="" id="{78D6B4B9-B27E-4973-95EF-847D75AAC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254" y="1146238"/>
                <a:ext cx="10875145" cy="4713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en-US" sz="2700" dirty="0">
                    <a:latin typeface="+mn-lt"/>
                  </a:rPr>
                  <a:t>The Intermediate Value Theorem (IVT) can often be used to locate the zeros of a function that is continuous on a closed interval. </a:t>
                </a:r>
              </a:p>
              <a:p>
                <a:pPr algn="just"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sz="1000" dirty="0">
                  <a:latin typeface="+mn-lt"/>
                </a:endParaRPr>
              </a:p>
              <a:p>
                <a:pPr algn="just"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en-US" sz="2700" dirty="0">
                    <a:latin typeface="+mn-lt"/>
                  </a:rPr>
                  <a:t>Specifically, if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i="1" dirty="0">
                    <a:latin typeface="+mn-lt"/>
                  </a:rPr>
                  <a:t> </a:t>
                </a:r>
                <a:r>
                  <a:rPr lang="en-US" sz="2700" dirty="0">
                    <a:latin typeface="+mn-lt"/>
                  </a:rPr>
                  <a:t>is continuous on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7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>
                    <a:latin typeface="+mn-lt"/>
                  </a:rPr>
                  <a:t> differ in sign, the Intermediate Value Theorem guarantees the existence of at least one zero of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i="1" dirty="0">
                    <a:latin typeface="+mn-lt"/>
                  </a:rPr>
                  <a:t> </a:t>
                </a:r>
                <a:r>
                  <a:rPr lang="en-US" sz="2700" dirty="0">
                    <a:latin typeface="+mn-lt"/>
                  </a:rPr>
                  <a:t>in the closed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7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7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7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7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Box 7">
                <a:extLst>
                  <a:ext uri="{FF2B5EF4-FFF2-40B4-BE49-F238E27FC236}">
                    <a16:creationId xmlns:a16="http://schemas.microsoft.com/office/drawing/2014/main" id="{78D6B4B9-B27E-4973-95EF-847D75AA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254" y="1146238"/>
                <a:ext cx="10875145" cy="4713024"/>
              </a:xfrm>
              <a:prstGeom prst="rect">
                <a:avLst/>
              </a:prstGeom>
              <a:blipFill>
                <a:blip r:embed="rId2"/>
                <a:stretch>
                  <a:fillRect l="-1065" t="-776" r="-10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CE5008-54D9-4596-931F-15C83B20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9274" y="3231547"/>
            <a:ext cx="4992891" cy="32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xmlns="" id="{3C6BEFD2-23B5-4BD7-BC3B-D3614458B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990" y="1219093"/>
                <a:ext cx="10271571" cy="4416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sz="2700" dirty="0">
                    <a:latin typeface="+mn-lt"/>
                  </a:rPr>
                  <a:t>Use the Intermediate Value Theorem to show that the polynomial function 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700" dirty="0">
                    <a:latin typeface="+mn-lt"/>
                  </a:rPr>
                  <a:t> has a zero in the interval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sz="2700" dirty="0">
                  <a:latin typeface="+mn-lt"/>
                </a:endParaRPr>
              </a:p>
              <a:p>
                <a:pPr eaLnBrk="1" hangingPunct="1"/>
                <a:endParaRPr lang="en-US" sz="900" dirty="0">
                  <a:latin typeface="+mn-lt"/>
                </a:endParaRPr>
              </a:p>
              <a:p>
                <a:pPr eaLnBrk="1" hangingPunct="1"/>
                <a:r>
                  <a:rPr lang="en-US" sz="2700" b="1" dirty="0">
                    <a:solidFill>
                      <a:srgbClr val="C00000"/>
                    </a:solidFill>
                    <a:latin typeface="+mn-lt"/>
                  </a:rPr>
                  <a:t>Solution:</a:t>
                </a:r>
              </a:p>
              <a:p>
                <a:pPr eaLnBrk="1" hangingPunct="1"/>
                <a:endParaRPr lang="en-US" sz="200" dirty="0">
                  <a:solidFill>
                    <a:srgbClr val="007DBC"/>
                  </a:solidFill>
                  <a:latin typeface="+mn-lt"/>
                </a:endParaRPr>
              </a:p>
              <a:p>
                <a:pPr eaLnBrk="1" hangingPunct="1"/>
                <a:r>
                  <a:rPr lang="en-US" sz="2700" dirty="0">
                    <a:latin typeface="+mn-lt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>
                    <a:latin typeface="+mn-lt"/>
                  </a:rPr>
                  <a:t> is continuous on the closed interval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700" dirty="0">
                    <a:latin typeface="+mn-lt"/>
                  </a:rPr>
                  <a:t>.</a:t>
                </a:r>
              </a:p>
              <a:p>
                <a:pPr eaLnBrk="1" hangingPunct="1"/>
                <a:endParaRPr lang="en-US" sz="2700" dirty="0">
                  <a:latin typeface="+mn-lt"/>
                </a:endParaRPr>
              </a:p>
              <a:p>
                <a:pPr eaLnBrk="1" hangingPunct="1"/>
                <a:r>
                  <a:rPr lang="en-US" sz="2700" dirty="0">
                    <a:latin typeface="+mn-lt"/>
                  </a:rPr>
                  <a:t>Since</a:t>
                </a:r>
              </a:p>
              <a:p>
                <a:pPr eaLnBrk="1" hangingPunct="1"/>
                <a:endParaRPr lang="en-US" sz="2700" i="1" dirty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7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7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7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7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27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7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7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7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700" dirty="0">
                  <a:latin typeface="+mn-lt"/>
                </a:endParaRPr>
              </a:p>
              <a:p>
                <a:pPr eaLnBrk="1" hangingPunct="1"/>
                <a:endParaRPr lang="en-US" sz="2700" dirty="0">
                  <a:latin typeface="+mn-lt"/>
                </a:endParaRPr>
              </a:p>
              <a:p>
                <a:pPr eaLnBrk="1" hangingPunct="1"/>
                <a:r>
                  <a:rPr lang="en-US" sz="2700" dirty="0">
                    <a:latin typeface="+mn-lt"/>
                  </a:rPr>
                  <a:t>it follows that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7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&lt; </m:t>
                    </m:r>
                    <m:r>
                      <a:rPr lang="en-US" sz="27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700" dirty="0">
                    <a:solidFill>
                      <a:srgbClr val="C00000"/>
                    </a:solidFill>
                    <a:latin typeface="+mn-lt"/>
                  </a:rPr>
                  <a:t> </a:t>
                </a:r>
                <a:r>
                  <a:rPr lang="en-US" sz="2700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7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27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7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3C6BEFD2-23B5-4BD7-BC3B-D3614458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990" y="1219093"/>
                <a:ext cx="10271571" cy="4416594"/>
              </a:xfrm>
              <a:prstGeom prst="rect">
                <a:avLst/>
              </a:prstGeom>
              <a:blipFill>
                <a:blip r:embed="rId2"/>
                <a:stretch>
                  <a:fillRect l="-1128" t="-1243" b="-2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D50BB553-EE07-4C86-A6B9-68D95A7E6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101" y="247639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D50BB553-EE07-4C86-A6B9-68D95A7E6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101" y="247639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xmlns="" id="{5B983C78-C355-4B48-A01C-359CAC02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440882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9">
                <a:extLst>
                  <a:ext uri="{FF2B5EF4-FFF2-40B4-BE49-F238E27FC236}">
                    <a16:creationId xmlns:a16="http://schemas.microsoft.com/office/drawing/2014/main" xmlns="" id="{AFE4F3DF-A9B7-4964-8E1E-B8DE5BA39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066976"/>
                <a:ext cx="5311806" cy="5256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just" eaLnBrk="1" hangingPunct="1"/>
                <a:r>
                  <a:rPr lang="en-US" sz="2700" dirty="0">
                    <a:latin typeface="+mn-lt"/>
                  </a:rPr>
                  <a:t>We can therefore apply the Intermediate Value Theorem to conclude that there must be some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700" dirty="0">
                    <a:latin typeface="+mn-lt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700" dirty="0">
                    <a:latin typeface="+mn-lt"/>
                  </a:rPr>
                  <a:t> such that </a:t>
                </a:r>
              </a:p>
              <a:p>
                <a:pPr eaLnBrk="1" hangingPunct="1"/>
                <a:endParaRPr lang="en-US" sz="2700" dirty="0">
                  <a:latin typeface="+mn-lt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7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700" dirty="0">
                  <a:latin typeface="+mn-lt"/>
                </a:endParaRPr>
              </a:p>
              <a:p>
                <a:pPr eaLnBrk="1" hangingPunct="1"/>
                <a:r>
                  <a:rPr lang="en-US" sz="2700" dirty="0">
                    <a:latin typeface="+mn-lt"/>
                  </a:rPr>
                  <a:t>                             </a:t>
                </a:r>
              </a:p>
              <a:p>
                <a:pPr eaLnBrk="1" hangingPunct="1"/>
                <a:r>
                  <a:rPr lang="en-US" sz="2700" dirty="0">
                    <a:latin typeface="+mn-lt"/>
                  </a:rPr>
                  <a:t>i.e.,</a:t>
                </a:r>
              </a:p>
              <a:p>
                <a:pPr eaLnBrk="1" hangingPunct="1"/>
                <a:endParaRPr lang="en-US" sz="2700" dirty="0">
                  <a:latin typeface="+mn-lt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>
                    <a:latin typeface="+mn-lt"/>
                  </a:rPr>
                  <a:t> has a zero in the closed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7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7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Box 9">
                <a:extLst>
                  <a:ext uri="{FF2B5EF4-FFF2-40B4-BE49-F238E27FC236}">
                    <a16:creationId xmlns:a16="http://schemas.microsoft.com/office/drawing/2014/main" id="{AFE4F3DF-A9B7-4964-8E1E-B8DE5BA39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976"/>
                <a:ext cx="5311806" cy="5256213"/>
              </a:xfrm>
              <a:prstGeom prst="rect">
                <a:avLst/>
              </a:prstGeom>
              <a:blipFill>
                <a:blip r:embed="rId2"/>
                <a:stretch>
                  <a:fillRect l="-2181" t="-1044" r="-3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5">
            <a:extLst>
              <a:ext uri="{FF2B5EF4-FFF2-40B4-BE49-F238E27FC236}">
                <a16:creationId xmlns:a16="http://schemas.microsoft.com/office/drawing/2014/main" xmlns="" id="{67315454-4F28-4CE9-9DEF-4BBDA82DC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551" y="1022582"/>
            <a:ext cx="573201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6EB7E5B-0561-4DB6-A707-D227CF0E744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49018"/>
            <a:ext cx="10972800" cy="677108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D50BB553-EE07-4C86-A6B9-68D95A7E6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101" y="247639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xmlns="" id="{50DC9DD6-3F3B-479B-87B3-F972050F4152}"/>
                  </a:ext>
                </a:extLst>
              </p:cNvPr>
              <p:cNvSpPr txBox="1"/>
              <p:nvPr/>
            </p:nvSpPr>
            <p:spPr>
              <a:xfrm>
                <a:off x="769399" y="1320730"/>
                <a:ext cx="10886982" cy="421653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93345">
                  <a:lnSpc>
                    <a:spcPts val="3110"/>
                  </a:lnSpc>
                  <a:tabLst>
                    <a:tab pos="4410075" algn="l"/>
                  </a:tabLst>
                </a:pPr>
                <a:r>
                  <a:rPr lang="en-US" sz="2700" spc="-5" dirty="0">
                    <a:solidFill>
                      <a:srgbClr val="252525"/>
                    </a:solidFill>
                    <a:cs typeface="Calibri"/>
                  </a:rPr>
                  <a:t>Without </a:t>
                </a:r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graphing,</a:t>
                </a:r>
                <a:r>
                  <a:rPr lang="en-US" sz="2700" spc="50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show</a:t>
                </a:r>
                <a:r>
                  <a:rPr lang="en-US" sz="2700" spc="3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700" b="0" i="1" spc="-1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sz="2700" b="0" i="1" spc="-10" smtClean="0">
                            <a:solidFill>
                              <a:srgbClr val="252525"/>
                            </a:solidFill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sz="2700" b="0" i="1" spc="-1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2700" b="0" i="1" spc="-1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=2</m:t>
                    </m:r>
                    <m:sSup>
                      <m:sSupPr>
                        <m:ctrlPr>
                          <a:rPr lang="en-US" sz="2700" b="0" i="1" spc="-10" smtClean="0">
                            <a:solidFill>
                              <a:srgbClr val="252525"/>
                            </a:solidFill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sz="2700" b="0" i="1" spc="-1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sz="2700" b="0" i="1" spc="-1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4</m:t>
                        </m:r>
                      </m:sup>
                    </m:sSup>
                    <m:r>
                      <a:rPr lang="en-US" sz="2700" b="0" i="1" spc="-1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−3</m:t>
                    </m:r>
                    <m:sSup>
                      <m:sSupPr>
                        <m:ctrlPr>
                          <a:rPr lang="en-US" sz="2700" i="1" spc="-10">
                            <a:solidFill>
                              <a:srgbClr val="252525"/>
                            </a:solidFill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sz="2700" i="1" spc="-1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sz="2700" i="1" spc="-1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sz="2700" b="0" i="1" spc="-1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+5</m:t>
                    </m:r>
                    <m:r>
                      <a:rPr lang="en-US" sz="2700" b="0" i="1" spc="-1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700" b="0" i="1" spc="-1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+2</m:t>
                    </m:r>
                  </m:oMath>
                </a14:m>
                <a:r>
                  <a:rPr lang="en-US" sz="2700" dirty="0">
                    <a:cs typeface="Calibri"/>
                  </a:rPr>
                  <a:t> </a:t>
                </a:r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has </a:t>
                </a:r>
                <a:r>
                  <a:rPr lang="en-US" sz="2700" spc="-15" dirty="0">
                    <a:solidFill>
                      <a:srgbClr val="252525"/>
                    </a:solidFill>
                    <a:cs typeface="Calibri"/>
                  </a:rPr>
                  <a:t>at </a:t>
                </a:r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least one </a:t>
                </a:r>
                <a:r>
                  <a:rPr lang="en-US" sz="2700" spc="-35" dirty="0">
                    <a:solidFill>
                      <a:srgbClr val="252525"/>
                    </a:solidFill>
                    <a:cs typeface="Calibri"/>
                  </a:rPr>
                  <a:t>zero </a:t>
                </a:r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270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−2</m:t>
                    </m:r>
                  </m:oMath>
                </a14:m>
                <a:r>
                  <a:rPr lang="en-US" sz="2700" spc="-5" dirty="0">
                    <a:solidFill>
                      <a:srgbClr val="252525"/>
                    </a:solidFill>
                    <a:cs typeface="Calibri"/>
                  </a:rPr>
                  <a:t> and</a:t>
                </a:r>
                <a:r>
                  <a:rPr lang="en-US" sz="2700" spc="145" dirty="0">
                    <a:solidFill>
                      <a:srgbClr val="252525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 spc="-10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.</a:t>
                </a:r>
                <a:endParaRPr lang="en-US" sz="2700" dirty="0">
                  <a:cs typeface="Calibri"/>
                </a:endParaRPr>
              </a:p>
              <a:p>
                <a:pPr marL="12700">
                  <a:spcBef>
                    <a:spcPts val="795"/>
                  </a:spcBef>
                </a:pPr>
                <a:r>
                  <a:rPr lang="en-US" sz="2700" b="1" spc="-10" dirty="0">
                    <a:solidFill>
                      <a:srgbClr val="C00000"/>
                    </a:solidFill>
                    <a:cs typeface="Calibri"/>
                  </a:rPr>
                  <a:t>Solution:</a:t>
                </a:r>
                <a:endParaRPr lang="en-US" sz="2700" b="1" dirty="0">
                  <a:solidFill>
                    <a:srgbClr val="C00000"/>
                  </a:solidFill>
                  <a:cs typeface="Calibri"/>
                </a:endParaRPr>
              </a:p>
              <a:p>
                <a:pPr marL="12700">
                  <a:spcBef>
                    <a:spcPts val="795"/>
                  </a:spcBef>
                </a:pPr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This </a:t>
                </a:r>
                <a:r>
                  <a:rPr lang="en-US" sz="2700" spc="-5" dirty="0">
                    <a:solidFill>
                      <a:srgbClr val="252525"/>
                    </a:solidFill>
                    <a:cs typeface="Calibri"/>
                  </a:rPr>
                  <a:t>function is </a:t>
                </a:r>
                <a:r>
                  <a:rPr lang="en-US" sz="2700" spc="-10" dirty="0">
                    <a:solidFill>
                      <a:srgbClr val="252525"/>
                    </a:solidFill>
                    <a:cs typeface="Calibri"/>
                  </a:rPr>
                  <a:t>continuous </a:t>
                </a:r>
                <a:r>
                  <a:rPr lang="en-US" sz="2700" spc="-5" dirty="0">
                    <a:solidFill>
                      <a:srgbClr val="252525"/>
                    </a:solidFill>
                    <a:cs typeface="Calibri"/>
                  </a:rPr>
                  <a:t>on the </a:t>
                </a:r>
                <a:r>
                  <a:rPr lang="en-US" sz="2700" spc="-15" dirty="0">
                    <a:solidFill>
                      <a:srgbClr val="252525"/>
                    </a:solidFill>
                    <a:cs typeface="Calibri"/>
                  </a:rPr>
                  <a:t>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r-PK" sz="2700" i="1" dirty="0" smtClean="0">
                            <a:solidFill>
                              <a:srgbClr val="252525"/>
                            </a:solidFill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ur-PK" sz="2700" i="1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ur-PK" sz="2700" i="1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  <m:r>
                          <a:rPr lang="ur-PK" sz="2700" i="1" dirty="0" smtClean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 −</m:t>
                        </m:r>
                        <m:r>
                          <a:rPr lang="ur-PK" sz="2700" i="1" spc="-5" dirty="0">
                            <a:solidFill>
                              <a:srgbClr val="252525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e>
                    </m:d>
                    <m:r>
                      <a:rPr lang="ur-PK" sz="2700" b="0" i="1" spc="-5" dirty="0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r>
                  <a:rPr lang="ur-PK" sz="2700" spc="-5" dirty="0">
                    <a:solidFill>
                      <a:srgbClr val="252525"/>
                    </a:solidFill>
                    <a:cs typeface="Calibri"/>
                  </a:rPr>
                  <a:t> </a:t>
                </a:r>
                <a:r>
                  <a:rPr lang="en-US" sz="2700" spc="-5" dirty="0">
                    <a:solidFill>
                      <a:srgbClr val="252525"/>
                    </a:solidFill>
                    <a:cs typeface="Calibri"/>
                  </a:rPr>
                  <a:t> Moreover,</a:t>
                </a:r>
              </a:p>
              <a:p>
                <a:pPr marL="12700">
                  <a:spcBef>
                    <a:spcPts val="795"/>
                  </a:spcBef>
                </a:pPr>
                <a:endParaRPr lang="en-US" sz="2700" spc="-5" dirty="0">
                  <a:solidFill>
                    <a:srgbClr val="252525"/>
                  </a:solidFill>
                  <a:cs typeface="Calibri"/>
                </a:endParaRPr>
              </a:p>
              <a:p>
                <a:pPr marL="12700">
                  <a:spcBef>
                    <a:spcPts val="7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700" i="1" spc="-5" dirty="0" smtClean="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70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70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e>
                      </m:d>
                      <m:r>
                        <a:rPr lang="en-US" sz="2700" i="1" spc="-5" dirty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700" i="1" spc="-5" dirty="0">
                          <a:latin typeface="Cambria Math" panose="02040503050406030204" pitchFamily="18" charset="0"/>
                          <a:cs typeface="Times New Roman"/>
                        </a:rPr>
                        <m:t>12</m:t>
                      </m:r>
                      <m:r>
                        <a:rPr lang="en-US" sz="2700" b="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en-US" sz="2700" spc="-5" dirty="0">
                          <a:solidFill>
                            <a:srgbClr val="252525"/>
                          </a:solidFill>
                          <a:cs typeface="Calibri"/>
                        </a:rPr>
                        <m:t>and</m:t>
                      </m:r>
                      <m:r>
                        <a:rPr lang="en-US" sz="2700" b="0" i="1" spc="-5" dirty="0" smtClean="0">
                          <a:solidFill>
                            <a:srgbClr val="252525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        </m:t>
                      </m:r>
                      <m:r>
                        <a:rPr lang="en-US" sz="270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700" i="1" spc="-5" dirty="0" smtClean="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70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70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e>
                      </m:d>
                      <m:r>
                        <a:rPr lang="en-US" sz="270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700" i="1" spc="-50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sz="2700" i="1" spc="-5" dirty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en-US" sz="2700" i="1" spc="-5" dirty="0">
                          <a:latin typeface="Cambria Math" panose="02040503050406030204" pitchFamily="18" charset="0"/>
                          <a:cs typeface="Times New Roman"/>
                        </a:rPr>
                        <m:t>4</m:t>
                      </m:r>
                      <m:r>
                        <a:rPr lang="en-US" sz="2700" b="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.</m:t>
                      </m:r>
                    </m:oMath>
                  </m:oMathPara>
                </a14:m>
                <a:endParaRPr lang="en-US" sz="2700" spc="-5" dirty="0">
                  <a:cs typeface="Times New Roman"/>
                </a:endParaRPr>
              </a:p>
              <a:p>
                <a:pPr marL="12700">
                  <a:spcBef>
                    <a:spcPts val="795"/>
                  </a:spcBef>
                </a:pPr>
                <a:endParaRPr lang="en-US" sz="2700" spc="-5" dirty="0">
                  <a:solidFill>
                    <a:srgbClr val="252525"/>
                  </a:solidFill>
                  <a:cs typeface="Calibri"/>
                </a:endParaRPr>
              </a:p>
              <a:p>
                <a:pPr marL="12700">
                  <a:spcBef>
                    <a:spcPts val="795"/>
                  </a:spcBef>
                </a:pPr>
                <a:r>
                  <a:rPr lang="en-US" sz="2700" dirty="0"/>
                  <a:t>Since </a:t>
                </a:r>
                <a14:m>
                  <m:oMath xmlns:m="http://schemas.openxmlformats.org/officeDocument/2006/math"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(−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2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2700" i="1" spc="-65" dirty="0">
                    <a:cs typeface="Times New Roman"/>
                  </a:rPr>
                  <a:t> </a:t>
                </a:r>
                <a:r>
                  <a:rPr lang="en-US" sz="2700" spc="-65" dirty="0">
                    <a:cs typeface="Times New Roman"/>
                  </a:rPr>
                  <a:t>and</a:t>
                </a:r>
                <a:r>
                  <a:rPr lang="en-US" sz="2700" i="1" spc="-6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(−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en-US" sz="2700" i="1" spc="-5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2700" i="1" spc="-65" dirty="0">
                    <a:cs typeface="Times New Roman"/>
                  </a:rPr>
                  <a:t> </a:t>
                </a:r>
                <a:r>
                  <a:rPr lang="en-US" sz="2700" dirty="0"/>
                  <a:t>differ in sign, </a:t>
                </a:r>
                <a:r>
                  <a:rPr lang="en-US" sz="2700" dirty="0">
                    <a:cs typeface="Times New Roman"/>
                  </a:rPr>
                  <a:t>therefore, somewhere</a:t>
                </a:r>
                <a:r>
                  <a:rPr lang="en-US" sz="2700" spc="-90" dirty="0">
                    <a:cs typeface="Times New Roman"/>
                  </a:rPr>
                  <a:t> </a:t>
                </a:r>
                <a:r>
                  <a:rPr lang="en-US" sz="2700" dirty="0">
                    <a:cs typeface="Times New Roman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sz="2700" i="1" dirty="0">
                        <a:latin typeface="Cambria Math" panose="02040503050406030204" pitchFamily="18" charset="0"/>
                        <a:cs typeface="Times New Roman"/>
                      </a:rPr>
                      <m:t> = −</m:t>
                    </m:r>
                    <m:r>
                      <a:rPr lang="en-US" sz="2700" b="0" i="1" dirty="0" smtClean="0">
                        <a:latin typeface="Cambria Math" panose="02040503050406030204" pitchFamily="18" charset="0"/>
                        <a:cs typeface="Times New Roman"/>
                      </a:rPr>
                      <m:t>2</m:t>
                    </m:r>
                  </m:oMath>
                </a14:m>
                <a:r>
                  <a:rPr lang="en-US" sz="2700" dirty="0">
                    <a:cs typeface="Times New Roman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 = −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en-US" sz="2700" dirty="0"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2700" i="1" dirty="0">
                    <a:cs typeface="Times New Roman"/>
                  </a:rPr>
                  <a:t> </a:t>
                </a:r>
                <a:r>
                  <a:rPr lang="en-US" sz="2700" dirty="0">
                    <a:cs typeface="Times New Roman"/>
                  </a:rPr>
                  <a:t>passes through</a:t>
                </a:r>
                <a:r>
                  <a:rPr lang="en-US" sz="2700" spc="-13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 spc="10" dirty="0" smtClean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r>
                  <a:rPr lang="en-US" sz="2700" spc="10" dirty="0">
                    <a:cs typeface="Times New Roman"/>
                  </a:rPr>
                  <a:t>.</a:t>
                </a:r>
                <a:endParaRPr sz="27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50DC9DD6-3F3B-479B-87B3-F972050F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99" y="1320730"/>
                <a:ext cx="10886982" cy="4216539"/>
              </a:xfrm>
              <a:prstGeom prst="rect">
                <a:avLst/>
              </a:prstGeom>
              <a:blipFill>
                <a:blip r:embed="rId2"/>
                <a:stretch>
                  <a:fillRect l="-1792" t="-2894" b="-4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9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12DF5ABBA7B4CAC82EA2797005D4C" ma:contentTypeVersion="2" ma:contentTypeDescription="Create a new document." ma:contentTypeScope="" ma:versionID="57382174d789e73f6b52746a333f0ff0">
  <xsd:schema xmlns:xsd="http://www.w3.org/2001/XMLSchema" xmlns:xs="http://www.w3.org/2001/XMLSchema" xmlns:p="http://schemas.microsoft.com/office/2006/metadata/properties" xmlns:ns2="8abb4f79-0b21-4f08-81f4-d5d88aa9a7d3" targetNamespace="http://schemas.microsoft.com/office/2006/metadata/properties" ma:root="true" ma:fieldsID="f109e160ea55e060c8a350c43b525b3c" ns2:_="">
    <xsd:import namespace="8abb4f79-0b21-4f08-81f4-d5d88aa9a7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b4f79-0b21-4f08-81f4-d5d88aa9a7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81207F-0787-497F-A78B-547526C544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D19D5E-A893-4D20-A7FA-89EA0AE8BC21}"/>
</file>

<file path=customXml/itemProps3.xml><?xml version="1.0" encoding="utf-8"?>
<ds:datastoreItem xmlns:ds="http://schemas.openxmlformats.org/officeDocument/2006/customXml" ds:itemID="{CE7A9E34-51F1-4A66-8B85-B421A5F06E1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2748</TotalTime>
  <Words>2306</Words>
  <Application>Microsoft Office PowerPoint</Application>
  <PresentationFormat>Custom</PresentationFormat>
  <Paragraphs>235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Droplet</vt:lpstr>
      <vt:lpstr>Continuity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PowerPoint Presentation</vt:lpstr>
      <vt:lpstr>Why does the IVT fail to hold for f(x) on [-1, 1]?     f(x)={■8(-1;      -1≤x&lt;0@     1;           0≤x≤1 )┤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Derivatives</vt:lpstr>
      <vt:lpstr>PowerPoint Presentation</vt:lpstr>
      <vt:lpstr>Definition: Tangent</vt:lpstr>
      <vt:lpstr>PowerPoint Presentation</vt:lpstr>
      <vt:lpstr>Slope of line tangent to a curve</vt:lpstr>
      <vt:lpstr>PowerPoint Presentation</vt:lpstr>
      <vt:lpstr>PowerPoint Presentation</vt:lpstr>
      <vt:lpstr>PowerPoint Presentation</vt:lpstr>
      <vt:lpstr>PowerPoint Presentation</vt:lpstr>
      <vt:lpstr>Example:</vt:lpstr>
      <vt:lpstr>Definition of Derivative</vt:lpstr>
      <vt:lpstr>DERIVATIVE NOTATION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value theorem  Introduction to Derivatives</dc:title>
  <dc:creator>Naila Amir</dc:creator>
  <cp:lastModifiedBy>SEECS</cp:lastModifiedBy>
  <cp:revision>78</cp:revision>
  <dcterms:created xsi:type="dcterms:W3CDTF">2017-10-02T12:36:20Z</dcterms:created>
  <dcterms:modified xsi:type="dcterms:W3CDTF">2020-11-18T08:18:38Z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0x0101008FC12DF5ABBA7B4CAC82EA2797005D4C</vt:lpwstr>
  </property>
</Properties>
</file>