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8"/>
  </p:notesMasterIdLst>
  <p:sldIdLst>
    <p:sldId id="282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29" r:id="rId26"/>
    <p:sldId id="363" r:id="rId27"/>
  </p:sldIdLst>
  <p:sldSz cx="12192000" cy="6858000"/>
  <p:notesSz cx="6858000" cy="9144000"/>
  <p:custDataLst>
    <p:tags r:id="rId2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8188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6377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44566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92755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409444" algn="l" defTabSz="963778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891333" algn="l" defTabSz="963778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373222" algn="l" defTabSz="963778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855110" algn="l" defTabSz="963778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800080"/>
    <a:srgbClr val="0000FF"/>
    <a:srgbClr val="6600CC"/>
    <a:srgbClr val="006600"/>
    <a:srgbClr val="993366"/>
    <a:srgbClr val="CC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" y="-1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C4D6452-5584-47CF-A479-E549134BF5C7}" type="datetimeFigureOut">
              <a:rPr lang="en-US"/>
              <a:pPr>
                <a:defRPr/>
              </a:pPr>
              <a:t>10/23/2020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A7CEACC-D3B4-4099-89AA-FDD703F53D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4343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1889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6377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45666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2755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09444" algn="l" defTabSz="96377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91333" algn="l" defTabSz="96377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73222" algn="l" defTabSz="96377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55110" algn="l" defTabSz="96377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blackWhite">
          <a:xfrm>
            <a:off x="27522" y="12705"/>
            <a:ext cx="11861800" cy="6780213"/>
          </a:xfrm>
          <a:custGeom>
            <a:avLst/>
            <a:gdLst>
              <a:gd name="T0" fmla="*/ 2147483647 w 3985"/>
              <a:gd name="T1" fmla="*/ 0 h 3619"/>
              <a:gd name="T2" fmla="*/ 0 w 3985"/>
              <a:gd name="T3" fmla="*/ 2147483647 h 3619"/>
              <a:gd name="T4" fmla="*/ 2147483647 w 3985"/>
              <a:gd name="T5" fmla="*/ 2147483647 h 3619"/>
              <a:gd name="T6" fmla="*/ 2147483647 w 3985"/>
              <a:gd name="T7" fmla="*/ 2147483647 h 3619"/>
              <a:gd name="T8" fmla="*/ 2147483647 w 3985"/>
              <a:gd name="T9" fmla="*/ 0 h 3619"/>
              <a:gd name="T10" fmla="*/ 2147483647 w 3985"/>
              <a:gd name="T11" fmla="*/ 0 h 36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378" tIns="48189" rIns="96378" bIns="48189"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260355" y="234951"/>
            <a:ext cx="5050367" cy="1778000"/>
            <a:chOff x="123" y="148"/>
            <a:chExt cx="2386" cy="1120"/>
          </a:xfrm>
        </p:grpSpPr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>
                <a:gd name="T0" fmla="*/ 26511980 w 794"/>
                <a:gd name="T1" fmla="*/ 3160008 h 414"/>
                <a:gd name="T2" fmla="*/ 23709602 w 794"/>
                <a:gd name="T3" fmla="*/ 2544723 h 414"/>
                <a:gd name="T4" fmla="*/ 18570837 w 794"/>
                <a:gd name="T5" fmla="*/ 1681472 h 414"/>
                <a:gd name="T6" fmla="*/ 2370029 w 794"/>
                <a:gd name="T7" fmla="*/ 0 h 414"/>
                <a:gd name="T8" fmla="*/ 764382 w 794"/>
                <a:gd name="T9" fmla="*/ 159310 h 414"/>
                <a:gd name="T10" fmla="*/ 0 w 794"/>
                <a:gd name="T11" fmla="*/ 664585 h 414"/>
                <a:gd name="T12" fmla="*/ 931523 w 794"/>
                <a:gd name="T13" fmla="*/ 1241096 h 414"/>
                <a:gd name="T14" fmla="*/ 19031704 w 794"/>
                <a:gd name="T15" fmla="*/ 3274047 h 414"/>
                <a:gd name="T16" fmla="*/ 22997485 w 794"/>
                <a:gd name="T17" fmla="*/ 3143866 h 414"/>
                <a:gd name="T18" fmla="*/ 26203871 w 794"/>
                <a:gd name="T19" fmla="*/ 3312246 h 414"/>
                <a:gd name="T20" fmla="*/ 26511980 w 794"/>
                <a:gd name="T21" fmla="*/ 3160008 h 414"/>
                <a:gd name="T22" fmla="*/ 26511980 w 794"/>
                <a:gd name="T23" fmla="*/ 3160008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>
                <a:gd name="T0" fmla="*/ 4405 w 1586"/>
                <a:gd name="T1" fmla="*/ 0 h 821"/>
                <a:gd name="T2" fmla="*/ 42790 w 1586"/>
                <a:gd name="T3" fmla="*/ 3999 h 821"/>
                <a:gd name="T4" fmla="*/ 45906 w 1586"/>
                <a:gd name="T5" fmla="*/ 4916 h 821"/>
                <a:gd name="T6" fmla="*/ 50992 w 1586"/>
                <a:gd name="T7" fmla="*/ 6102 h 821"/>
                <a:gd name="T8" fmla="*/ 50317 w 1586"/>
                <a:gd name="T9" fmla="*/ 6327 h 821"/>
                <a:gd name="T10" fmla="*/ 43393 w 1586"/>
                <a:gd name="T11" fmla="*/ 6063 h 821"/>
                <a:gd name="T12" fmla="*/ 36805 w 1586"/>
                <a:gd name="T13" fmla="*/ 6249 h 821"/>
                <a:gd name="T14" fmla="*/ 1331 w 1586"/>
                <a:gd name="T15" fmla="*/ 2302 h 821"/>
                <a:gd name="T16" fmla="*/ 0 w 1586"/>
                <a:gd name="T17" fmla="*/ 1157 h 821"/>
                <a:gd name="T18" fmla="*/ 1476 w 1586"/>
                <a:gd name="T19" fmla="*/ 244 h 821"/>
                <a:gd name="T20" fmla="*/ 4405 w 1586"/>
                <a:gd name="T21" fmla="*/ 0 h 821"/>
                <a:gd name="T22" fmla="*/ 4405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>
                <a:gd name="T0" fmla="*/ 0 w 1049"/>
                <a:gd name="T1" fmla="*/ 2579 h 747"/>
                <a:gd name="T2" fmla="*/ 30405 w 1049"/>
                <a:gd name="T3" fmla="*/ 5934 h 747"/>
                <a:gd name="T4" fmla="*/ 30970 w 1049"/>
                <a:gd name="T5" fmla="*/ 4242 h 747"/>
                <a:gd name="T6" fmla="*/ 34597 w 1049"/>
                <a:gd name="T7" fmla="*/ 3354 h 747"/>
                <a:gd name="T8" fmla="*/ 2572 w 1049"/>
                <a:gd name="T9" fmla="*/ 0 h 747"/>
                <a:gd name="T10" fmla="*/ 0 w 1049"/>
                <a:gd name="T11" fmla="*/ 1005 h 747"/>
                <a:gd name="T12" fmla="*/ 0 w 1049"/>
                <a:gd name="T13" fmla="*/ 2579 h 747"/>
                <a:gd name="T14" fmla="*/ 0 w 1049"/>
                <a:gd name="T15" fmla="*/ 2579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0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>
                  <a:gd name="T0" fmla="*/ 3492 w 150"/>
                  <a:gd name="T1" fmla="*/ 0 h 173"/>
                  <a:gd name="T2" fmla="*/ 1285 w 150"/>
                  <a:gd name="T3" fmla="*/ 557 h 173"/>
                  <a:gd name="T4" fmla="*/ 0 w 150"/>
                  <a:gd name="T5" fmla="*/ 1453 h 173"/>
                  <a:gd name="T6" fmla="*/ 2541 w 150"/>
                  <a:gd name="T7" fmla="*/ 1343 h 173"/>
                  <a:gd name="T8" fmla="*/ 3273 w 150"/>
                  <a:gd name="T9" fmla="*/ 710 h 173"/>
                  <a:gd name="T10" fmla="*/ 4776 w 150"/>
                  <a:gd name="T11" fmla="*/ 225 h 173"/>
                  <a:gd name="T12" fmla="*/ 3492 w 150"/>
                  <a:gd name="T13" fmla="*/ 0 h 173"/>
                  <a:gd name="T14" fmla="*/ 3492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>
                  <a:gd name="T0" fmla="*/ 5084 w 1684"/>
                  <a:gd name="T1" fmla="*/ 0 h 880"/>
                  <a:gd name="T2" fmla="*/ 2056 w 1684"/>
                  <a:gd name="T3" fmla="*/ 408 h 880"/>
                  <a:gd name="T4" fmla="*/ 0 w 1684"/>
                  <a:gd name="T5" fmla="*/ 1628 h 880"/>
                  <a:gd name="T6" fmla="*/ 2192 w 1684"/>
                  <a:gd name="T7" fmla="*/ 2808 h 880"/>
                  <a:gd name="T8" fmla="*/ 38536 w 1684"/>
                  <a:gd name="T9" fmla="*/ 6783 h 880"/>
                  <a:gd name="T10" fmla="*/ 46365 w 1684"/>
                  <a:gd name="T11" fmla="*/ 6535 h 880"/>
                  <a:gd name="T12" fmla="*/ 52709 w 1684"/>
                  <a:gd name="T13" fmla="*/ 6886 h 880"/>
                  <a:gd name="T14" fmla="*/ 54911 w 1684"/>
                  <a:gd name="T15" fmla="*/ 6329 h 880"/>
                  <a:gd name="T16" fmla="*/ 48970 w 1684"/>
                  <a:gd name="T17" fmla="*/ 5194 h 880"/>
                  <a:gd name="T18" fmla="*/ 46557 w 1684"/>
                  <a:gd name="T19" fmla="*/ 4011 h 880"/>
                  <a:gd name="T20" fmla="*/ 44652 w 1684"/>
                  <a:gd name="T21" fmla="*/ 4124 h 880"/>
                  <a:gd name="T22" fmla="*/ 46915 w 1684"/>
                  <a:gd name="T23" fmla="*/ 5194 h 880"/>
                  <a:gd name="T24" fmla="*/ 51452 w 1684"/>
                  <a:gd name="T25" fmla="*/ 6334 h 880"/>
                  <a:gd name="T26" fmla="*/ 46078 w 1684"/>
                  <a:gd name="T27" fmla="*/ 6158 h 880"/>
                  <a:gd name="T28" fmla="*/ 39740 w 1684"/>
                  <a:gd name="T29" fmla="*/ 6363 h 880"/>
                  <a:gd name="T30" fmla="*/ 40913 w 1684"/>
                  <a:gd name="T31" fmla="*/ 5082 h 880"/>
                  <a:gd name="T32" fmla="*/ 43630 w 1684"/>
                  <a:gd name="T33" fmla="*/ 4210 h 880"/>
                  <a:gd name="T34" fmla="*/ 40449 w 1684"/>
                  <a:gd name="T35" fmla="*/ 4319 h 880"/>
                  <a:gd name="T36" fmla="*/ 37983 w 1684"/>
                  <a:gd name="T37" fmla="*/ 5152 h 880"/>
                  <a:gd name="T38" fmla="*/ 37145 w 1684"/>
                  <a:gd name="T39" fmla="*/ 6192 h 880"/>
                  <a:gd name="T40" fmla="*/ 3493 w 1684"/>
                  <a:gd name="T41" fmla="*/ 2425 h 880"/>
                  <a:gd name="T42" fmla="*/ 2601 w 1684"/>
                  <a:gd name="T43" fmla="*/ 1680 h 880"/>
                  <a:gd name="T44" fmla="*/ 3357 w 1684"/>
                  <a:gd name="T45" fmla="*/ 747 h 880"/>
                  <a:gd name="T46" fmla="*/ 7064 w 1684"/>
                  <a:gd name="T47" fmla="*/ 0 h 880"/>
                  <a:gd name="T48" fmla="*/ 5084 w 1684"/>
                  <a:gd name="T49" fmla="*/ 0 h 880"/>
                  <a:gd name="T50" fmla="*/ 5084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>
                  <a:gd name="T0" fmla="*/ 3264 w 1190"/>
                  <a:gd name="T1" fmla="*/ 0 h 500"/>
                  <a:gd name="T2" fmla="*/ 38792 w 1190"/>
                  <a:gd name="T3" fmla="*/ 3820 h 500"/>
                  <a:gd name="T4" fmla="*/ 35052 w 1190"/>
                  <a:gd name="T5" fmla="*/ 3898 h 500"/>
                  <a:gd name="T6" fmla="*/ 0 w 1190"/>
                  <a:gd name="T7" fmla="*/ 210 h 500"/>
                  <a:gd name="T8" fmla="*/ 3264 w 1190"/>
                  <a:gd name="T9" fmla="*/ 0 h 500"/>
                  <a:gd name="T10" fmla="*/ 3264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>
                  <a:gd name="T0" fmla="*/ 3841 w 160"/>
                  <a:gd name="T1" fmla="*/ 0 h 335"/>
                  <a:gd name="T2" fmla="*/ 629 w 160"/>
                  <a:gd name="T3" fmla="*/ 804 h 335"/>
                  <a:gd name="T4" fmla="*/ 0 w 160"/>
                  <a:gd name="T5" fmla="*/ 1731 h 335"/>
                  <a:gd name="T6" fmla="*/ 1102 w 160"/>
                  <a:gd name="T7" fmla="*/ 2367 h 335"/>
                  <a:gd name="T8" fmla="*/ 3097 w 160"/>
                  <a:gd name="T9" fmla="*/ 2524 h 335"/>
                  <a:gd name="T10" fmla="*/ 2514 w 160"/>
                  <a:gd name="T11" fmla="*/ 1155 h 335"/>
                  <a:gd name="T12" fmla="*/ 5283 w 160"/>
                  <a:gd name="T13" fmla="*/ 132 h 335"/>
                  <a:gd name="T14" fmla="*/ 3841 w 160"/>
                  <a:gd name="T15" fmla="*/ 0 h 335"/>
                  <a:gd name="T16" fmla="*/ 3841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>
                  <a:gd name="T0" fmla="*/ 455 w 489"/>
                  <a:gd name="T1" fmla="*/ 272 h 296"/>
                  <a:gd name="T2" fmla="*/ 5070 w 489"/>
                  <a:gd name="T3" fmla="*/ 525 h 296"/>
                  <a:gd name="T4" fmla="*/ 10287 w 489"/>
                  <a:gd name="T5" fmla="*/ 1086 h 296"/>
                  <a:gd name="T6" fmla="*/ 13970 w 489"/>
                  <a:gd name="T7" fmla="*/ 1925 h 296"/>
                  <a:gd name="T8" fmla="*/ 10349 w 489"/>
                  <a:gd name="T9" fmla="*/ 1821 h 296"/>
                  <a:gd name="T10" fmla="*/ 4400 w 489"/>
                  <a:gd name="T11" fmla="*/ 1156 h 296"/>
                  <a:gd name="T12" fmla="*/ 1584 w 489"/>
                  <a:gd name="T13" fmla="*/ 633 h 296"/>
                  <a:gd name="T14" fmla="*/ 3387 w 489"/>
                  <a:gd name="T15" fmla="*/ 1290 h 296"/>
                  <a:gd name="T16" fmla="*/ 8633 w 489"/>
                  <a:gd name="T17" fmla="*/ 2134 h 296"/>
                  <a:gd name="T18" fmla="*/ 14787 w 489"/>
                  <a:gd name="T19" fmla="*/ 2348 h 296"/>
                  <a:gd name="T20" fmla="*/ 15520 w 489"/>
                  <a:gd name="T21" fmla="*/ 1772 h 296"/>
                  <a:gd name="T22" fmla="*/ 12509 w 489"/>
                  <a:gd name="T23" fmla="*/ 953 h 296"/>
                  <a:gd name="T24" fmla="*/ 5390 w 489"/>
                  <a:gd name="T25" fmla="*/ 137 h 296"/>
                  <a:gd name="T26" fmla="*/ 0 w 489"/>
                  <a:gd name="T27" fmla="*/ 0 h 296"/>
                  <a:gd name="T28" fmla="*/ 455 w 489"/>
                  <a:gd name="T29" fmla="*/ 272 h 296"/>
                  <a:gd name="T30" fmla="*/ 455 w 489"/>
                  <a:gd name="T31" fmla="*/ 272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10553705" y="4368806"/>
            <a:ext cx="990600" cy="1058863"/>
            <a:chOff x="4986" y="2752"/>
            <a:chExt cx="468" cy="667"/>
          </a:xfrm>
        </p:grpSpPr>
        <p:sp>
          <p:nvSpPr>
            <p:cNvPr id="16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>
                <a:gd name="T0" fmla="*/ 77 w 794"/>
                <a:gd name="T1" fmla="*/ 13 h 414"/>
                <a:gd name="T2" fmla="*/ 69 w 794"/>
                <a:gd name="T3" fmla="*/ 10 h 414"/>
                <a:gd name="T4" fmla="*/ 54 w 794"/>
                <a:gd name="T5" fmla="*/ 6 h 414"/>
                <a:gd name="T6" fmla="*/ 6 w 794"/>
                <a:gd name="T7" fmla="*/ 0 h 414"/>
                <a:gd name="T8" fmla="*/ 2 w 794"/>
                <a:gd name="T9" fmla="*/ 1 h 414"/>
                <a:gd name="T10" fmla="*/ 0 w 794"/>
                <a:gd name="T11" fmla="*/ 3 h 414"/>
                <a:gd name="T12" fmla="*/ 2 w 794"/>
                <a:gd name="T13" fmla="*/ 5 h 414"/>
                <a:gd name="T14" fmla="*/ 56 w 794"/>
                <a:gd name="T15" fmla="*/ 13 h 414"/>
                <a:gd name="T16" fmla="*/ 67 w 794"/>
                <a:gd name="T17" fmla="*/ 13 h 414"/>
                <a:gd name="T18" fmla="*/ 77 w 794"/>
                <a:gd name="T19" fmla="*/ 13 h 414"/>
                <a:gd name="T20" fmla="*/ 77 w 794"/>
                <a:gd name="T21" fmla="*/ 13 h 414"/>
                <a:gd name="T22" fmla="*/ 77 w 794"/>
                <a:gd name="T23" fmla="*/ 13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>
                <a:gd name="T0" fmla="*/ 0 w 1586"/>
                <a:gd name="T1" fmla="*/ 0 h 821"/>
                <a:gd name="T2" fmla="*/ 0 w 1586"/>
                <a:gd name="T3" fmla="*/ 0 h 821"/>
                <a:gd name="T4" fmla="*/ 0 w 1586"/>
                <a:gd name="T5" fmla="*/ 0 h 821"/>
                <a:gd name="T6" fmla="*/ 0 w 1586"/>
                <a:gd name="T7" fmla="*/ 0 h 821"/>
                <a:gd name="T8" fmla="*/ 0 w 1586"/>
                <a:gd name="T9" fmla="*/ 0 h 821"/>
                <a:gd name="T10" fmla="*/ 0 w 1586"/>
                <a:gd name="T11" fmla="*/ 0 h 821"/>
                <a:gd name="T12" fmla="*/ 0 w 1586"/>
                <a:gd name="T13" fmla="*/ 0 h 821"/>
                <a:gd name="T14" fmla="*/ 0 w 1586"/>
                <a:gd name="T15" fmla="*/ 0 h 821"/>
                <a:gd name="T16" fmla="*/ 0 w 1586"/>
                <a:gd name="T17" fmla="*/ 0 h 821"/>
                <a:gd name="T18" fmla="*/ 0 w 1586"/>
                <a:gd name="T19" fmla="*/ 0 h 821"/>
                <a:gd name="T20" fmla="*/ 0 w 1586"/>
                <a:gd name="T21" fmla="*/ 0 h 821"/>
                <a:gd name="T22" fmla="*/ 0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>
                <a:gd name="T0" fmla="*/ 0 w 1049"/>
                <a:gd name="T1" fmla="*/ 0 h 747"/>
                <a:gd name="T2" fmla="*/ 0 w 1049"/>
                <a:gd name="T3" fmla="*/ 0 h 747"/>
                <a:gd name="T4" fmla="*/ 0 w 1049"/>
                <a:gd name="T5" fmla="*/ 0 h 747"/>
                <a:gd name="T6" fmla="*/ 0 w 1049"/>
                <a:gd name="T7" fmla="*/ 0 h 747"/>
                <a:gd name="T8" fmla="*/ 0 w 1049"/>
                <a:gd name="T9" fmla="*/ 0 h 747"/>
                <a:gd name="T10" fmla="*/ 0 w 1049"/>
                <a:gd name="T11" fmla="*/ 0 h 747"/>
                <a:gd name="T12" fmla="*/ 0 w 1049"/>
                <a:gd name="T13" fmla="*/ 0 h 747"/>
                <a:gd name="T14" fmla="*/ 0 w 1049"/>
                <a:gd name="T15" fmla="*/ 0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20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>
                  <a:gd name="T0" fmla="*/ 0 w 150"/>
                  <a:gd name="T1" fmla="*/ 0 h 173"/>
                  <a:gd name="T2" fmla="*/ 0 w 150"/>
                  <a:gd name="T3" fmla="*/ 0 h 173"/>
                  <a:gd name="T4" fmla="*/ 0 w 150"/>
                  <a:gd name="T5" fmla="*/ 0 h 173"/>
                  <a:gd name="T6" fmla="*/ 0 w 150"/>
                  <a:gd name="T7" fmla="*/ 0 h 173"/>
                  <a:gd name="T8" fmla="*/ 0 w 150"/>
                  <a:gd name="T9" fmla="*/ 0 h 173"/>
                  <a:gd name="T10" fmla="*/ 0 w 150"/>
                  <a:gd name="T11" fmla="*/ 0 h 173"/>
                  <a:gd name="T12" fmla="*/ 0 w 150"/>
                  <a:gd name="T13" fmla="*/ 0 h 173"/>
                  <a:gd name="T14" fmla="*/ 0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>
                  <a:gd name="T0" fmla="*/ 0 w 1684"/>
                  <a:gd name="T1" fmla="*/ 0 h 880"/>
                  <a:gd name="T2" fmla="*/ 0 w 1684"/>
                  <a:gd name="T3" fmla="*/ 0 h 880"/>
                  <a:gd name="T4" fmla="*/ 0 w 1684"/>
                  <a:gd name="T5" fmla="*/ 0 h 880"/>
                  <a:gd name="T6" fmla="*/ 0 w 1684"/>
                  <a:gd name="T7" fmla="*/ 0 h 880"/>
                  <a:gd name="T8" fmla="*/ 0 w 1684"/>
                  <a:gd name="T9" fmla="*/ 0 h 880"/>
                  <a:gd name="T10" fmla="*/ 0 w 1684"/>
                  <a:gd name="T11" fmla="*/ 0 h 880"/>
                  <a:gd name="T12" fmla="*/ 0 w 1684"/>
                  <a:gd name="T13" fmla="*/ 0 h 880"/>
                  <a:gd name="T14" fmla="*/ 0 w 1684"/>
                  <a:gd name="T15" fmla="*/ 0 h 880"/>
                  <a:gd name="T16" fmla="*/ 0 w 1684"/>
                  <a:gd name="T17" fmla="*/ 0 h 880"/>
                  <a:gd name="T18" fmla="*/ 0 w 1684"/>
                  <a:gd name="T19" fmla="*/ 0 h 880"/>
                  <a:gd name="T20" fmla="*/ 0 w 1684"/>
                  <a:gd name="T21" fmla="*/ 0 h 880"/>
                  <a:gd name="T22" fmla="*/ 0 w 1684"/>
                  <a:gd name="T23" fmla="*/ 0 h 880"/>
                  <a:gd name="T24" fmla="*/ 0 w 1684"/>
                  <a:gd name="T25" fmla="*/ 0 h 880"/>
                  <a:gd name="T26" fmla="*/ 0 w 1684"/>
                  <a:gd name="T27" fmla="*/ 0 h 880"/>
                  <a:gd name="T28" fmla="*/ 0 w 1684"/>
                  <a:gd name="T29" fmla="*/ 0 h 880"/>
                  <a:gd name="T30" fmla="*/ 0 w 1684"/>
                  <a:gd name="T31" fmla="*/ 0 h 880"/>
                  <a:gd name="T32" fmla="*/ 0 w 1684"/>
                  <a:gd name="T33" fmla="*/ 0 h 880"/>
                  <a:gd name="T34" fmla="*/ 0 w 1684"/>
                  <a:gd name="T35" fmla="*/ 0 h 880"/>
                  <a:gd name="T36" fmla="*/ 0 w 1684"/>
                  <a:gd name="T37" fmla="*/ 0 h 880"/>
                  <a:gd name="T38" fmla="*/ 0 w 1684"/>
                  <a:gd name="T39" fmla="*/ 0 h 880"/>
                  <a:gd name="T40" fmla="*/ 0 w 1684"/>
                  <a:gd name="T41" fmla="*/ 0 h 880"/>
                  <a:gd name="T42" fmla="*/ 0 w 1684"/>
                  <a:gd name="T43" fmla="*/ 0 h 880"/>
                  <a:gd name="T44" fmla="*/ 0 w 1684"/>
                  <a:gd name="T45" fmla="*/ 0 h 880"/>
                  <a:gd name="T46" fmla="*/ 0 w 1684"/>
                  <a:gd name="T47" fmla="*/ 0 h 880"/>
                  <a:gd name="T48" fmla="*/ 0 w 1684"/>
                  <a:gd name="T49" fmla="*/ 0 h 880"/>
                  <a:gd name="T50" fmla="*/ 0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>
                  <a:gd name="T0" fmla="*/ 0 w 1190"/>
                  <a:gd name="T1" fmla="*/ 0 h 500"/>
                  <a:gd name="T2" fmla="*/ 0 w 1190"/>
                  <a:gd name="T3" fmla="*/ 0 h 500"/>
                  <a:gd name="T4" fmla="*/ 0 w 1190"/>
                  <a:gd name="T5" fmla="*/ 0 h 500"/>
                  <a:gd name="T6" fmla="*/ 0 w 1190"/>
                  <a:gd name="T7" fmla="*/ 0 h 500"/>
                  <a:gd name="T8" fmla="*/ 0 w 1190"/>
                  <a:gd name="T9" fmla="*/ 0 h 500"/>
                  <a:gd name="T10" fmla="*/ 0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>
                  <a:gd name="T0" fmla="*/ 0 w 160"/>
                  <a:gd name="T1" fmla="*/ 0 h 335"/>
                  <a:gd name="T2" fmla="*/ 0 w 160"/>
                  <a:gd name="T3" fmla="*/ 0 h 335"/>
                  <a:gd name="T4" fmla="*/ 0 w 160"/>
                  <a:gd name="T5" fmla="*/ 0 h 335"/>
                  <a:gd name="T6" fmla="*/ 0 w 160"/>
                  <a:gd name="T7" fmla="*/ 0 h 335"/>
                  <a:gd name="T8" fmla="*/ 0 w 160"/>
                  <a:gd name="T9" fmla="*/ 0 h 335"/>
                  <a:gd name="T10" fmla="*/ 0 w 160"/>
                  <a:gd name="T11" fmla="*/ 0 h 335"/>
                  <a:gd name="T12" fmla="*/ 0 w 160"/>
                  <a:gd name="T13" fmla="*/ 0 h 335"/>
                  <a:gd name="T14" fmla="*/ 0 w 160"/>
                  <a:gd name="T15" fmla="*/ 0 h 335"/>
                  <a:gd name="T16" fmla="*/ 0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>
                  <a:gd name="T0" fmla="*/ 0 w 489"/>
                  <a:gd name="T1" fmla="*/ 0 h 296"/>
                  <a:gd name="T2" fmla="*/ 0 w 489"/>
                  <a:gd name="T3" fmla="*/ 0 h 296"/>
                  <a:gd name="T4" fmla="*/ 0 w 489"/>
                  <a:gd name="T5" fmla="*/ 0 h 296"/>
                  <a:gd name="T6" fmla="*/ 0 w 489"/>
                  <a:gd name="T7" fmla="*/ 0 h 296"/>
                  <a:gd name="T8" fmla="*/ 0 w 489"/>
                  <a:gd name="T9" fmla="*/ 0 h 296"/>
                  <a:gd name="T10" fmla="*/ 0 w 489"/>
                  <a:gd name="T11" fmla="*/ 0 h 296"/>
                  <a:gd name="T12" fmla="*/ 0 w 489"/>
                  <a:gd name="T13" fmla="*/ 0 h 296"/>
                  <a:gd name="T14" fmla="*/ 0 w 489"/>
                  <a:gd name="T15" fmla="*/ 0 h 296"/>
                  <a:gd name="T16" fmla="*/ 0 w 489"/>
                  <a:gd name="T17" fmla="*/ 0 h 296"/>
                  <a:gd name="T18" fmla="*/ 0 w 489"/>
                  <a:gd name="T19" fmla="*/ 0 h 296"/>
                  <a:gd name="T20" fmla="*/ 0 w 489"/>
                  <a:gd name="T21" fmla="*/ 0 h 296"/>
                  <a:gd name="T22" fmla="*/ 0 w 489"/>
                  <a:gd name="T23" fmla="*/ 0 h 296"/>
                  <a:gd name="T24" fmla="*/ 0 w 489"/>
                  <a:gd name="T25" fmla="*/ 0 h 296"/>
                  <a:gd name="T26" fmla="*/ 0 w 489"/>
                  <a:gd name="T27" fmla="*/ 0 h 296"/>
                  <a:gd name="T28" fmla="*/ 0 w 489"/>
                  <a:gd name="T29" fmla="*/ 0 h 296"/>
                  <a:gd name="T30" fmla="*/ 0 w 489"/>
                  <a:gd name="T31" fmla="*/ 0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" name="Freeform 28"/>
          <p:cNvSpPr>
            <a:spLocks/>
          </p:cNvSpPr>
          <p:nvPr/>
        </p:nvSpPr>
        <p:spPr bwMode="auto">
          <a:xfrm>
            <a:off x="1202268" y="5054606"/>
            <a:ext cx="9076267" cy="728663"/>
          </a:xfrm>
          <a:custGeom>
            <a:avLst/>
            <a:gdLst>
              <a:gd name="T0" fmla="*/ 0 w 4288"/>
              <a:gd name="T1" fmla="*/ 0 h 459"/>
              <a:gd name="T2" fmla="*/ 2147483647 w 4288"/>
              <a:gd name="T3" fmla="*/ 2147483647 h 459"/>
              <a:gd name="T4" fmla="*/ 2147483647 w 4288"/>
              <a:gd name="T5" fmla="*/ 2147483647 h 459"/>
              <a:gd name="T6" fmla="*/ 2147483647 w 4288"/>
              <a:gd name="T7" fmla="*/ 2147483647 h 459"/>
              <a:gd name="T8" fmla="*/ 2147483647 w 4288"/>
              <a:gd name="T9" fmla="*/ 2147483647 h 459"/>
              <a:gd name="T10" fmla="*/ 2147483647 w 4288"/>
              <a:gd name="T11" fmla="*/ 2147483647 h 459"/>
              <a:gd name="T12" fmla="*/ 2147483647 w 4288"/>
              <a:gd name="T13" fmla="*/ 2147483647 h 4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378" tIns="48189" rIns="96378" bIns="48189"/>
          <a:lstStyle/>
          <a:p>
            <a:endParaRPr lang="en-US"/>
          </a:p>
        </p:txBody>
      </p:sp>
      <p:sp>
        <p:nvSpPr>
          <p:cNvPr id="26" name="Freeform 29"/>
          <p:cNvSpPr>
            <a:spLocks/>
          </p:cNvSpPr>
          <p:nvPr/>
        </p:nvSpPr>
        <p:spPr bwMode="auto">
          <a:xfrm>
            <a:off x="5435600" y="1930400"/>
            <a:ext cx="1185333" cy="381000"/>
          </a:xfrm>
          <a:custGeom>
            <a:avLst/>
            <a:gdLst>
              <a:gd name="T0" fmla="*/ 0 w 560"/>
              <a:gd name="T1" fmla="*/ 2147483647 h 240"/>
              <a:gd name="T2" fmla="*/ 2147483647 w 560"/>
              <a:gd name="T3" fmla="*/ 2147483647 h 240"/>
              <a:gd name="T4" fmla="*/ 2147483647 w 560"/>
              <a:gd name="T5" fmla="*/ 2147483647 h 240"/>
              <a:gd name="T6" fmla="*/ 2147483647 w 560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378" tIns="48189" rIns="96378" bIns="48189"/>
          <a:lstStyle/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28800" y="1511301"/>
            <a:ext cx="8534400" cy="2273300"/>
          </a:xfrm>
          <a:effectLst>
            <a:outerShdw dist="4579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5868" y="4051301"/>
            <a:ext cx="8043333" cy="1003300"/>
          </a:xfrm>
        </p:spPr>
        <p:txBody>
          <a:bodyPr/>
          <a:lstStyle>
            <a:lvl1pPr marL="0" indent="0" algn="ctr">
              <a:buFontTx/>
              <a:buNone/>
              <a:defRPr sz="3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CD3BD-7D80-4AB6-B7B2-EF5D7F0672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59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F80A0-B3DF-40E3-A992-43D1ECD2D4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10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3" y="152400"/>
            <a:ext cx="2565400" cy="533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3" y="152400"/>
            <a:ext cx="7493000" cy="533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29B12-A808-42A2-8657-42C34DDAE5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790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52400"/>
            <a:ext cx="9160933" cy="1600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828800"/>
            <a:ext cx="10261600" cy="3657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36130-1E0D-4B7E-B8FA-5EEC55D6EC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636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52400"/>
            <a:ext cx="9160933" cy="1600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828800"/>
            <a:ext cx="50292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1" y="1828800"/>
            <a:ext cx="50292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09703-1410-48D5-9CE7-610E9DA25B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1410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76918" y="2017713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60118" y="2017713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76918" y="4151313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60118" y="4151313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F8A6BB4-C3BE-45F2-B720-4ED51F02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072CC48-44E1-4568-973C-A41F3946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DE18BA4-3A0C-496D-B29A-4C5BE3EC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F31D7431-1D0F-47A2-990B-92C049754D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006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030E3-A884-4C70-8E39-91F12EE17C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08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8"/>
            <a:ext cx="10363200" cy="1500187"/>
          </a:xfrm>
        </p:spPr>
        <p:txBody>
          <a:bodyPr anchor="b"/>
          <a:lstStyle>
            <a:lvl1pPr marL="0" indent="0">
              <a:buNone/>
              <a:defRPr sz="2100"/>
            </a:lvl1pPr>
            <a:lvl2pPr marL="481881" indent="0">
              <a:buNone/>
              <a:defRPr sz="1900"/>
            </a:lvl2pPr>
            <a:lvl3pPr marL="963761" indent="0">
              <a:buNone/>
              <a:defRPr sz="1700"/>
            </a:lvl3pPr>
            <a:lvl4pPr marL="1445641" indent="0">
              <a:buNone/>
              <a:defRPr sz="1500"/>
            </a:lvl4pPr>
            <a:lvl5pPr marL="1927521" indent="0">
              <a:buNone/>
              <a:defRPr sz="1500"/>
            </a:lvl5pPr>
            <a:lvl6pPr marL="2409402" indent="0">
              <a:buNone/>
              <a:defRPr sz="1500"/>
            </a:lvl6pPr>
            <a:lvl7pPr marL="2891283" indent="0">
              <a:buNone/>
              <a:defRPr sz="1500"/>
            </a:lvl7pPr>
            <a:lvl8pPr marL="3373163" indent="0">
              <a:buNone/>
              <a:defRPr sz="1500"/>
            </a:lvl8pPr>
            <a:lvl9pPr marL="3855043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B4866-6C59-49D3-8657-FB9A9792E0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745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28800"/>
            <a:ext cx="5029200" cy="3657600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1" y="1828800"/>
            <a:ext cx="5029200" cy="3657600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DEF48-44C2-4077-AC3C-1446446760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4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14"/>
            <a:ext cx="5386918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1881" indent="0">
              <a:buNone/>
              <a:defRPr sz="2100" b="1"/>
            </a:lvl2pPr>
            <a:lvl3pPr marL="963761" indent="0">
              <a:buNone/>
              <a:defRPr sz="1900" b="1"/>
            </a:lvl3pPr>
            <a:lvl4pPr marL="1445641" indent="0">
              <a:buNone/>
              <a:defRPr sz="1700" b="1"/>
            </a:lvl4pPr>
            <a:lvl5pPr marL="1927521" indent="0">
              <a:buNone/>
              <a:defRPr sz="1700" b="1"/>
            </a:lvl5pPr>
            <a:lvl6pPr marL="2409402" indent="0">
              <a:buNone/>
              <a:defRPr sz="1700" b="1"/>
            </a:lvl6pPr>
            <a:lvl7pPr marL="2891283" indent="0">
              <a:buNone/>
              <a:defRPr sz="1700" b="1"/>
            </a:lvl7pPr>
            <a:lvl8pPr marL="3373163" indent="0">
              <a:buNone/>
              <a:defRPr sz="1700" b="1"/>
            </a:lvl8pPr>
            <a:lvl9pPr marL="3855043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76"/>
            <a:ext cx="5386918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4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1881" indent="0">
              <a:buNone/>
              <a:defRPr sz="2100" b="1"/>
            </a:lvl2pPr>
            <a:lvl3pPr marL="963761" indent="0">
              <a:buNone/>
              <a:defRPr sz="1900" b="1"/>
            </a:lvl3pPr>
            <a:lvl4pPr marL="1445641" indent="0">
              <a:buNone/>
              <a:defRPr sz="1700" b="1"/>
            </a:lvl4pPr>
            <a:lvl5pPr marL="1927521" indent="0">
              <a:buNone/>
              <a:defRPr sz="1700" b="1"/>
            </a:lvl5pPr>
            <a:lvl6pPr marL="2409402" indent="0">
              <a:buNone/>
              <a:defRPr sz="1700" b="1"/>
            </a:lvl6pPr>
            <a:lvl7pPr marL="2891283" indent="0">
              <a:buNone/>
              <a:defRPr sz="1700" b="1"/>
            </a:lvl7pPr>
            <a:lvl8pPr marL="3373163" indent="0">
              <a:buNone/>
              <a:defRPr sz="1700" b="1"/>
            </a:lvl8pPr>
            <a:lvl9pPr marL="3855043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4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0B41E-A104-4624-A91F-B655744137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76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B9A76-3F1D-4F16-89CC-97E3AE8C8E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47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AAD07-C5A0-4F61-AB4E-E82AA11AF9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981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7" y="273055"/>
            <a:ext cx="6815667" cy="5853113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81881" indent="0">
              <a:buNone/>
              <a:defRPr sz="1300"/>
            </a:lvl2pPr>
            <a:lvl3pPr marL="963761" indent="0">
              <a:buNone/>
              <a:defRPr sz="1100"/>
            </a:lvl3pPr>
            <a:lvl4pPr marL="1445641" indent="0">
              <a:buNone/>
              <a:defRPr sz="900"/>
            </a:lvl4pPr>
            <a:lvl5pPr marL="1927521" indent="0">
              <a:buNone/>
              <a:defRPr sz="900"/>
            </a:lvl5pPr>
            <a:lvl6pPr marL="2409402" indent="0">
              <a:buNone/>
              <a:defRPr sz="900"/>
            </a:lvl6pPr>
            <a:lvl7pPr marL="2891283" indent="0">
              <a:buNone/>
              <a:defRPr sz="900"/>
            </a:lvl7pPr>
            <a:lvl8pPr marL="3373163" indent="0">
              <a:buNone/>
              <a:defRPr sz="900"/>
            </a:lvl8pPr>
            <a:lvl9pPr marL="38550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B89E5-72C7-4EE9-B163-D201DB1F26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96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8"/>
          </a:xfrm>
        </p:spPr>
        <p:txBody>
          <a:bodyPr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400"/>
            </a:lvl1pPr>
            <a:lvl2pPr marL="481881" indent="0">
              <a:buNone/>
              <a:defRPr sz="3000"/>
            </a:lvl2pPr>
            <a:lvl3pPr marL="963761" indent="0">
              <a:buNone/>
              <a:defRPr sz="2500"/>
            </a:lvl3pPr>
            <a:lvl4pPr marL="1445641" indent="0">
              <a:buNone/>
              <a:defRPr sz="2100"/>
            </a:lvl4pPr>
            <a:lvl5pPr marL="1927521" indent="0">
              <a:buNone/>
              <a:defRPr sz="2100"/>
            </a:lvl5pPr>
            <a:lvl6pPr marL="2409402" indent="0">
              <a:buNone/>
              <a:defRPr sz="2100"/>
            </a:lvl6pPr>
            <a:lvl7pPr marL="2891283" indent="0">
              <a:buNone/>
              <a:defRPr sz="2100"/>
            </a:lvl7pPr>
            <a:lvl8pPr marL="3373163" indent="0">
              <a:buNone/>
              <a:defRPr sz="2100"/>
            </a:lvl8pPr>
            <a:lvl9pPr marL="3855043" indent="0">
              <a:buNone/>
              <a:defRPr sz="21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2"/>
          </a:xfrm>
        </p:spPr>
        <p:txBody>
          <a:bodyPr/>
          <a:lstStyle>
            <a:lvl1pPr marL="0" indent="0">
              <a:buNone/>
              <a:defRPr sz="1500"/>
            </a:lvl1pPr>
            <a:lvl2pPr marL="481881" indent="0">
              <a:buNone/>
              <a:defRPr sz="1300"/>
            </a:lvl2pPr>
            <a:lvl3pPr marL="963761" indent="0">
              <a:buNone/>
              <a:defRPr sz="1100"/>
            </a:lvl3pPr>
            <a:lvl4pPr marL="1445641" indent="0">
              <a:buNone/>
              <a:defRPr sz="900"/>
            </a:lvl4pPr>
            <a:lvl5pPr marL="1927521" indent="0">
              <a:buNone/>
              <a:defRPr sz="900"/>
            </a:lvl5pPr>
            <a:lvl6pPr marL="2409402" indent="0">
              <a:buNone/>
              <a:defRPr sz="900"/>
            </a:lvl6pPr>
            <a:lvl7pPr marL="2891283" indent="0">
              <a:buNone/>
              <a:defRPr sz="900"/>
            </a:lvl7pPr>
            <a:lvl8pPr marL="3373163" indent="0">
              <a:buNone/>
              <a:defRPr sz="900"/>
            </a:lvl8pPr>
            <a:lvl9pPr marL="38550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554C5-DBD4-40FE-AB56-69111C5AF9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959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/>
          <p:cNvSpPr>
            <a:spLocks/>
          </p:cNvSpPr>
          <p:nvPr/>
        </p:nvSpPr>
        <p:spPr bwMode="auto">
          <a:xfrm rot="18427436">
            <a:off x="10564284" y="-362478"/>
            <a:ext cx="1162050" cy="2779183"/>
          </a:xfrm>
          <a:custGeom>
            <a:avLst/>
            <a:gdLst>
              <a:gd name="T0" fmla="*/ 2147483647 w 2903"/>
              <a:gd name="T1" fmla="*/ 2147483647 h 3686"/>
              <a:gd name="T2" fmla="*/ 2147483647 w 2903"/>
              <a:gd name="T3" fmla="*/ 2147483647 h 3686"/>
              <a:gd name="T4" fmla="*/ 2147483647 w 2903"/>
              <a:gd name="T5" fmla="*/ 0 h 3686"/>
              <a:gd name="T6" fmla="*/ 2147483647 w 2903"/>
              <a:gd name="T7" fmla="*/ 2147483647 h 3686"/>
              <a:gd name="T8" fmla="*/ 2147483647 w 2903"/>
              <a:gd name="T9" fmla="*/ 2147483647 h 3686"/>
              <a:gd name="T10" fmla="*/ 0 w 2903"/>
              <a:gd name="T11" fmla="*/ 2147483647 h 3686"/>
              <a:gd name="T12" fmla="*/ 2147483647 w 2903"/>
              <a:gd name="T13" fmla="*/ 2147483647 h 3686"/>
              <a:gd name="T14" fmla="*/ 2147483647 w 2903"/>
              <a:gd name="T15" fmla="*/ 2147483647 h 3686"/>
              <a:gd name="T16" fmla="*/ 2147483647 w 2903"/>
              <a:gd name="T17" fmla="*/ 2147483647 h 3686"/>
              <a:gd name="T18" fmla="*/ 2147483647 w 2903"/>
              <a:gd name="T19" fmla="*/ 2147483647 h 3686"/>
              <a:gd name="T20" fmla="*/ 2147483647 w 2903"/>
              <a:gd name="T21" fmla="*/ 2147483647 h 36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378" tIns="48189" rIns="96378" bIns="48189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152400"/>
            <a:ext cx="916093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378" tIns="48189" rIns="96378" bIns="4818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828800"/>
            <a:ext cx="10261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378" tIns="48189" rIns="96378" bIns="481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288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378" tIns="48189" rIns="96378" bIns="481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41333" y="6248400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378" tIns="48189" rIns="96378" bIns="48189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57733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378" tIns="48189" rIns="96378" bIns="481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9C909A45-2045-4E3C-86DD-2BFDB9DF10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 rot="18427436">
            <a:off x="10681235" y="-324907"/>
            <a:ext cx="1165225" cy="2796116"/>
          </a:xfrm>
          <a:custGeom>
            <a:avLst/>
            <a:gdLst>
              <a:gd name="T0" fmla="*/ 2147483647 w 2911"/>
              <a:gd name="T1" fmla="*/ 0 h 3703"/>
              <a:gd name="T2" fmla="*/ 2147483647 w 2911"/>
              <a:gd name="T3" fmla="*/ 2147483647 h 3703"/>
              <a:gd name="T4" fmla="*/ 2147483647 w 2911"/>
              <a:gd name="T5" fmla="*/ 2147483647 h 3703"/>
              <a:gd name="T6" fmla="*/ 0 w 2911"/>
              <a:gd name="T7" fmla="*/ 2147483647 h 3703"/>
              <a:gd name="T8" fmla="*/ 2147483647 w 2911"/>
              <a:gd name="T9" fmla="*/ 2147483647 h 3703"/>
              <a:gd name="T10" fmla="*/ 2147483647 w 2911"/>
              <a:gd name="T11" fmla="*/ 2147483647 h 3703"/>
              <a:gd name="T12" fmla="*/ 2147483647 w 2911"/>
              <a:gd name="T13" fmla="*/ 2147483647 h 3703"/>
              <a:gd name="T14" fmla="*/ 2147483647 w 2911"/>
              <a:gd name="T15" fmla="*/ 2147483647 h 3703"/>
              <a:gd name="T16" fmla="*/ 2147483647 w 2911"/>
              <a:gd name="T17" fmla="*/ 2147483647 h 3703"/>
              <a:gd name="T18" fmla="*/ 2147483647 w 2911"/>
              <a:gd name="T19" fmla="*/ 0 h 3703"/>
              <a:gd name="T20" fmla="*/ 2147483647 w 2911"/>
              <a:gd name="T21" fmla="*/ 0 h 370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378" tIns="48189" rIns="96378" bIns="48189"/>
          <a:lstStyle/>
          <a:p>
            <a:endParaRPr lang="en-US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 rot="18427436">
            <a:off x="10612444" y="-69849"/>
            <a:ext cx="1025525" cy="2095501"/>
          </a:xfrm>
          <a:custGeom>
            <a:avLst/>
            <a:gdLst>
              <a:gd name="T0" fmla="*/ 0 w 2561"/>
              <a:gd name="T1" fmla="*/ 2147483647 h 2777"/>
              <a:gd name="T2" fmla="*/ 2147483647 w 2561"/>
              <a:gd name="T3" fmla="*/ 2147483647 h 2777"/>
              <a:gd name="T4" fmla="*/ 2147483647 w 2561"/>
              <a:gd name="T5" fmla="*/ 2147483647 h 2777"/>
              <a:gd name="T6" fmla="*/ 2147483647 w 2561"/>
              <a:gd name="T7" fmla="*/ 2147483647 h 2777"/>
              <a:gd name="T8" fmla="*/ 2147483647 w 2561"/>
              <a:gd name="T9" fmla="*/ 2147483647 h 2777"/>
              <a:gd name="T10" fmla="*/ 2147483647 w 2561"/>
              <a:gd name="T11" fmla="*/ 0 h 2777"/>
              <a:gd name="T12" fmla="*/ 0 w 2561"/>
              <a:gd name="T13" fmla="*/ 2147483647 h 2777"/>
              <a:gd name="T14" fmla="*/ 0 w 2561"/>
              <a:gd name="T15" fmla="*/ 2147483647 h 27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378" tIns="48189" rIns="96378" bIns="48189"/>
          <a:lstStyle/>
          <a:p>
            <a:endParaRPr lang="en-US"/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10589" y="5540375"/>
            <a:ext cx="2379133" cy="1246188"/>
            <a:chOff x="5" y="3490"/>
            <a:chExt cx="1124" cy="785"/>
          </a:xfrm>
        </p:grpSpPr>
        <p:sp>
          <p:nvSpPr>
            <p:cNvPr id="1051" name="Freeform 11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>
                <a:gd name="T0" fmla="*/ 2 w 2177"/>
                <a:gd name="T1" fmla="*/ 2 h 1298"/>
                <a:gd name="T2" fmla="*/ 2 w 2177"/>
                <a:gd name="T3" fmla="*/ 2 h 1298"/>
                <a:gd name="T4" fmla="*/ 2 w 2177"/>
                <a:gd name="T5" fmla="*/ 1 h 1298"/>
                <a:gd name="T6" fmla="*/ 3 w 2177"/>
                <a:gd name="T7" fmla="*/ 1 h 1298"/>
                <a:gd name="T8" fmla="*/ 3 w 2177"/>
                <a:gd name="T9" fmla="*/ 1 h 1298"/>
                <a:gd name="T10" fmla="*/ 3 w 2177"/>
                <a:gd name="T11" fmla="*/ 1 h 1298"/>
                <a:gd name="T12" fmla="*/ 2 w 2177"/>
                <a:gd name="T13" fmla="*/ 1 h 1298"/>
                <a:gd name="T14" fmla="*/ 2 w 2177"/>
                <a:gd name="T15" fmla="*/ 1 h 1298"/>
                <a:gd name="T16" fmla="*/ 2 w 2177"/>
                <a:gd name="T17" fmla="*/ 0 h 1298"/>
                <a:gd name="T18" fmla="*/ 1 w 2177"/>
                <a:gd name="T19" fmla="*/ 1 h 1298"/>
                <a:gd name="T20" fmla="*/ 1 w 2177"/>
                <a:gd name="T21" fmla="*/ 1 h 1298"/>
                <a:gd name="T22" fmla="*/ 1 w 2177"/>
                <a:gd name="T23" fmla="*/ 1 h 1298"/>
                <a:gd name="T24" fmla="*/ 1 w 2177"/>
                <a:gd name="T25" fmla="*/ 1 h 1298"/>
                <a:gd name="T26" fmla="*/ 1 w 2177"/>
                <a:gd name="T27" fmla="*/ 1 h 1298"/>
                <a:gd name="T28" fmla="*/ 2 w 2177"/>
                <a:gd name="T29" fmla="*/ 1 h 1298"/>
                <a:gd name="T30" fmla="*/ 1 w 2177"/>
                <a:gd name="T31" fmla="*/ 1 h 1298"/>
                <a:gd name="T32" fmla="*/ 1 w 2177"/>
                <a:gd name="T33" fmla="*/ 1 h 1298"/>
                <a:gd name="T34" fmla="*/ 0 w 2177"/>
                <a:gd name="T35" fmla="*/ 1 h 1298"/>
                <a:gd name="T36" fmla="*/ 1 w 2177"/>
                <a:gd name="T37" fmla="*/ 1 h 1298"/>
                <a:gd name="T38" fmla="*/ 2 w 2177"/>
                <a:gd name="T39" fmla="*/ 2 h 1298"/>
                <a:gd name="T40" fmla="*/ 2 w 2177"/>
                <a:gd name="T41" fmla="*/ 2 h 1298"/>
                <a:gd name="T42" fmla="*/ 2 w 2177"/>
                <a:gd name="T43" fmla="*/ 2 h 1298"/>
                <a:gd name="T44" fmla="*/ 2 w 2177"/>
                <a:gd name="T45" fmla="*/ 2 h 1298"/>
                <a:gd name="T46" fmla="*/ 2 w 2177"/>
                <a:gd name="T47" fmla="*/ 2 h 129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12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>
                <a:gd name="T0" fmla="*/ 0 w 143"/>
                <a:gd name="T1" fmla="*/ 1 h 258"/>
                <a:gd name="T2" fmla="*/ 0 w 143"/>
                <a:gd name="T3" fmla="*/ 0 h 258"/>
                <a:gd name="T4" fmla="*/ 0 w 143"/>
                <a:gd name="T5" fmla="*/ 1 h 258"/>
                <a:gd name="T6" fmla="*/ 0 w 143"/>
                <a:gd name="T7" fmla="*/ 1 h 258"/>
                <a:gd name="T8" fmla="*/ 0 w 143"/>
                <a:gd name="T9" fmla="*/ 1 h 258"/>
                <a:gd name="T10" fmla="*/ 0 w 143"/>
                <a:gd name="T11" fmla="*/ 1 h 2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13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>
                <a:gd name="T0" fmla="*/ 0 w 1586"/>
                <a:gd name="T1" fmla="*/ 0 h 821"/>
                <a:gd name="T2" fmla="*/ 1 w 1586"/>
                <a:gd name="T3" fmla="*/ 0 h 821"/>
                <a:gd name="T4" fmla="*/ 1 w 1586"/>
                <a:gd name="T5" fmla="*/ 0 h 821"/>
                <a:gd name="T6" fmla="*/ 1 w 1586"/>
                <a:gd name="T7" fmla="*/ 0 h 821"/>
                <a:gd name="T8" fmla="*/ 1 w 1586"/>
                <a:gd name="T9" fmla="*/ 0 h 821"/>
                <a:gd name="T10" fmla="*/ 1 w 1586"/>
                <a:gd name="T11" fmla="*/ 0 h 821"/>
                <a:gd name="T12" fmla="*/ 1 w 1586"/>
                <a:gd name="T13" fmla="*/ 0 h 821"/>
                <a:gd name="T14" fmla="*/ 0 w 1586"/>
                <a:gd name="T15" fmla="*/ 0 h 821"/>
                <a:gd name="T16" fmla="*/ 0 w 1586"/>
                <a:gd name="T17" fmla="*/ 0 h 821"/>
                <a:gd name="T18" fmla="*/ 0 w 1586"/>
                <a:gd name="T19" fmla="*/ 0 h 821"/>
                <a:gd name="T20" fmla="*/ 0 w 1586"/>
                <a:gd name="T21" fmla="*/ 0 h 821"/>
                <a:gd name="T22" fmla="*/ 0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14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>
                <a:gd name="T0" fmla="*/ 0 w 1049"/>
                <a:gd name="T1" fmla="*/ 1 h 747"/>
                <a:gd name="T2" fmla="*/ 1 w 1049"/>
                <a:gd name="T3" fmla="*/ 1 h 747"/>
                <a:gd name="T4" fmla="*/ 1 w 1049"/>
                <a:gd name="T5" fmla="*/ 1 h 747"/>
                <a:gd name="T6" fmla="*/ 2 w 1049"/>
                <a:gd name="T7" fmla="*/ 1 h 747"/>
                <a:gd name="T8" fmla="*/ 1 w 1049"/>
                <a:gd name="T9" fmla="*/ 0 h 747"/>
                <a:gd name="T10" fmla="*/ 0 w 1049"/>
                <a:gd name="T11" fmla="*/ 1 h 747"/>
                <a:gd name="T12" fmla="*/ 0 w 1049"/>
                <a:gd name="T13" fmla="*/ 1 h 747"/>
                <a:gd name="T14" fmla="*/ 0 w 1049"/>
                <a:gd name="T15" fmla="*/ 1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15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>
                <a:gd name="T0" fmla="*/ 0 w 272"/>
                <a:gd name="T1" fmla="*/ 1 h 241"/>
                <a:gd name="T2" fmla="*/ 0 w 272"/>
                <a:gd name="T3" fmla="*/ 0 h 241"/>
                <a:gd name="T4" fmla="*/ 0 w 272"/>
                <a:gd name="T5" fmla="*/ 1 h 241"/>
                <a:gd name="T6" fmla="*/ 0 w 272"/>
                <a:gd name="T7" fmla="*/ 1 h 241"/>
                <a:gd name="T8" fmla="*/ 0 w 272"/>
                <a:gd name="T9" fmla="*/ 1 h 241"/>
                <a:gd name="T10" fmla="*/ 0 w 272"/>
                <a:gd name="T11" fmla="*/ 1 h 241"/>
                <a:gd name="T12" fmla="*/ 0 w 272"/>
                <a:gd name="T13" fmla="*/ 1 h 241"/>
                <a:gd name="T14" fmla="*/ 0 w 272"/>
                <a:gd name="T15" fmla="*/ 1 h 2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16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>
                <a:gd name="T0" fmla="*/ 1 w 152"/>
                <a:gd name="T1" fmla="*/ 1 h 224"/>
                <a:gd name="T2" fmla="*/ 1 w 152"/>
                <a:gd name="T3" fmla="*/ 1 h 224"/>
                <a:gd name="T4" fmla="*/ 0 w 152"/>
                <a:gd name="T5" fmla="*/ 1 h 224"/>
                <a:gd name="T6" fmla="*/ 1 w 152"/>
                <a:gd name="T7" fmla="*/ 0 h 224"/>
                <a:gd name="T8" fmla="*/ 1 w 152"/>
                <a:gd name="T9" fmla="*/ 1 h 224"/>
                <a:gd name="T10" fmla="*/ 1 w 152"/>
                <a:gd name="T11" fmla="*/ 1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17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>
                <a:gd name="T0" fmla="*/ 0 w 386"/>
                <a:gd name="T1" fmla="*/ 1 h 764"/>
                <a:gd name="T2" fmla="*/ 1 w 386"/>
                <a:gd name="T3" fmla="*/ 0 h 764"/>
                <a:gd name="T4" fmla="*/ 1 w 386"/>
                <a:gd name="T5" fmla="*/ 1 h 764"/>
                <a:gd name="T6" fmla="*/ 1 w 386"/>
                <a:gd name="T7" fmla="*/ 1 h 764"/>
                <a:gd name="T8" fmla="*/ 1 w 386"/>
                <a:gd name="T9" fmla="*/ 1 h 764"/>
                <a:gd name="T10" fmla="*/ 1 w 386"/>
                <a:gd name="T11" fmla="*/ 1 h 764"/>
                <a:gd name="T12" fmla="*/ 0 w 386"/>
                <a:gd name="T13" fmla="*/ 1 h 764"/>
                <a:gd name="T14" fmla="*/ 0 w 386"/>
                <a:gd name="T15" fmla="*/ 1 h 7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18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>
                <a:gd name="T0" fmla="*/ 1 w 728"/>
                <a:gd name="T1" fmla="*/ 0 h 348"/>
                <a:gd name="T2" fmla="*/ 0 w 728"/>
                <a:gd name="T3" fmla="*/ 1 h 348"/>
                <a:gd name="T4" fmla="*/ 1 w 728"/>
                <a:gd name="T5" fmla="*/ 1 h 348"/>
                <a:gd name="T6" fmla="*/ 1 w 728"/>
                <a:gd name="T7" fmla="*/ 1 h 348"/>
                <a:gd name="T8" fmla="*/ 1 w 728"/>
                <a:gd name="T9" fmla="*/ 1 h 348"/>
                <a:gd name="T10" fmla="*/ 1 w 728"/>
                <a:gd name="T11" fmla="*/ 0 h 348"/>
                <a:gd name="T12" fmla="*/ 1 w 728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19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>
                <a:gd name="T0" fmla="*/ 1 w 312"/>
                <a:gd name="T1" fmla="*/ 0 h 135"/>
                <a:gd name="T2" fmla="*/ 0 w 312"/>
                <a:gd name="T3" fmla="*/ 0 h 135"/>
                <a:gd name="T4" fmla="*/ 1 w 312"/>
                <a:gd name="T5" fmla="*/ 0 h 135"/>
                <a:gd name="T6" fmla="*/ 1 w 312"/>
                <a:gd name="T7" fmla="*/ 0 h 135"/>
                <a:gd name="T8" fmla="*/ 1 w 312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60" name="Group 20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1061" name="Group 21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074" name="Freeform 22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>
                    <a:gd name="T0" fmla="*/ 0 w 313"/>
                    <a:gd name="T1" fmla="*/ 0 h 175"/>
                    <a:gd name="T2" fmla="*/ 1 w 313"/>
                    <a:gd name="T3" fmla="*/ 0 h 175"/>
                    <a:gd name="T4" fmla="*/ 1 w 313"/>
                    <a:gd name="T5" fmla="*/ 0 h 175"/>
                    <a:gd name="T6" fmla="*/ 1 w 313"/>
                    <a:gd name="T7" fmla="*/ 0 h 175"/>
                    <a:gd name="T8" fmla="*/ 1 w 313"/>
                    <a:gd name="T9" fmla="*/ 0 h 175"/>
                    <a:gd name="T10" fmla="*/ 1 w 313"/>
                    <a:gd name="T11" fmla="*/ 0 h 175"/>
                    <a:gd name="T12" fmla="*/ 1 w 313"/>
                    <a:gd name="T13" fmla="*/ 0 h 175"/>
                    <a:gd name="T14" fmla="*/ 1 w 313"/>
                    <a:gd name="T15" fmla="*/ 0 h 175"/>
                    <a:gd name="T16" fmla="*/ 0 w 313"/>
                    <a:gd name="T17" fmla="*/ 0 h 175"/>
                    <a:gd name="T18" fmla="*/ 0 w 313"/>
                    <a:gd name="T19" fmla="*/ 0 h 17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5" name="Freeform 2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>
                    <a:gd name="T0" fmla="*/ 0 w 230"/>
                    <a:gd name="T1" fmla="*/ 1 h 266"/>
                    <a:gd name="T2" fmla="*/ 1 w 230"/>
                    <a:gd name="T3" fmla="*/ 1 h 266"/>
                    <a:gd name="T4" fmla="*/ 1 w 230"/>
                    <a:gd name="T5" fmla="*/ 1 h 266"/>
                    <a:gd name="T6" fmla="*/ 1 w 230"/>
                    <a:gd name="T7" fmla="*/ 1 h 266"/>
                    <a:gd name="T8" fmla="*/ 1 w 230"/>
                    <a:gd name="T9" fmla="*/ 0 h 266"/>
                    <a:gd name="T10" fmla="*/ 1 w 230"/>
                    <a:gd name="T11" fmla="*/ 1 h 266"/>
                    <a:gd name="T12" fmla="*/ 1 w 230"/>
                    <a:gd name="T13" fmla="*/ 1 h 266"/>
                    <a:gd name="T14" fmla="*/ 0 w 230"/>
                    <a:gd name="T15" fmla="*/ 1 h 266"/>
                    <a:gd name="T16" fmla="*/ 0 w 230"/>
                    <a:gd name="T17" fmla="*/ 1 h 26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6" name="Freeform 24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>
                    <a:gd name="T0" fmla="*/ 0 w 87"/>
                    <a:gd name="T1" fmla="*/ 1 h 234"/>
                    <a:gd name="T2" fmla="*/ 0 w 87"/>
                    <a:gd name="T3" fmla="*/ 1 h 234"/>
                    <a:gd name="T4" fmla="*/ 0 w 87"/>
                    <a:gd name="T5" fmla="*/ 1 h 234"/>
                    <a:gd name="T6" fmla="*/ 0 w 87"/>
                    <a:gd name="T7" fmla="*/ 1 h 234"/>
                    <a:gd name="T8" fmla="*/ 0 w 87"/>
                    <a:gd name="T9" fmla="*/ 1 h 234"/>
                    <a:gd name="T10" fmla="*/ 0 w 87"/>
                    <a:gd name="T11" fmla="*/ 1 h 234"/>
                    <a:gd name="T12" fmla="*/ 0 w 87"/>
                    <a:gd name="T13" fmla="*/ 0 h 234"/>
                    <a:gd name="T14" fmla="*/ 0 w 87"/>
                    <a:gd name="T15" fmla="*/ 1 h 234"/>
                    <a:gd name="T16" fmla="*/ 0 w 87"/>
                    <a:gd name="T17" fmla="*/ 1 h 23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2" name="Freeform 25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>
                  <a:gd name="T0" fmla="*/ 1 w 1190"/>
                  <a:gd name="T1" fmla="*/ 0 h 500"/>
                  <a:gd name="T2" fmla="*/ 2 w 1190"/>
                  <a:gd name="T3" fmla="*/ 1 h 500"/>
                  <a:gd name="T4" fmla="*/ 2 w 1190"/>
                  <a:gd name="T5" fmla="*/ 1 h 500"/>
                  <a:gd name="T6" fmla="*/ 0 w 1190"/>
                  <a:gd name="T7" fmla="*/ 1 h 500"/>
                  <a:gd name="T8" fmla="*/ 1 w 1190"/>
                  <a:gd name="T9" fmla="*/ 0 h 500"/>
                  <a:gd name="T10" fmla="*/ 1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Freeform 26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>
                  <a:gd name="T0" fmla="*/ 0 w 489"/>
                  <a:gd name="T1" fmla="*/ 1 h 296"/>
                  <a:gd name="T2" fmla="*/ 0 w 489"/>
                  <a:gd name="T3" fmla="*/ 1 h 296"/>
                  <a:gd name="T4" fmla="*/ 0 w 489"/>
                  <a:gd name="T5" fmla="*/ 1 h 296"/>
                  <a:gd name="T6" fmla="*/ 0 w 489"/>
                  <a:gd name="T7" fmla="*/ 1 h 296"/>
                  <a:gd name="T8" fmla="*/ 0 w 489"/>
                  <a:gd name="T9" fmla="*/ 1 h 296"/>
                  <a:gd name="T10" fmla="*/ 0 w 489"/>
                  <a:gd name="T11" fmla="*/ 1 h 296"/>
                  <a:gd name="T12" fmla="*/ 0 w 489"/>
                  <a:gd name="T13" fmla="*/ 1 h 296"/>
                  <a:gd name="T14" fmla="*/ 0 w 489"/>
                  <a:gd name="T15" fmla="*/ 1 h 296"/>
                  <a:gd name="T16" fmla="*/ 0 w 489"/>
                  <a:gd name="T17" fmla="*/ 1 h 296"/>
                  <a:gd name="T18" fmla="*/ 0 w 489"/>
                  <a:gd name="T19" fmla="*/ 1 h 296"/>
                  <a:gd name="T20" fmla="*/ 0 w 489"/>
                  <a:gd name="T21" fmla="*/ 1 h 296"/>
                  <a:gd name="T22" fmla="*/ 0 w 489"/>
                  <a:gd name="T23" fmla="*/ 1 h 296"/>
                  <a:gd name="T24" fmla="*/ 0 w 489"/>
                  <a:gd name="T25" fmla="*/ 1 h 296"/>
                  <a:gd name="T26" fmla="*/ 0 w 489"/>
                  <a:gd name="T27" fmla="*/ 0 h 296"/>
                  <a:gd name="T28" fmla="*/ 0 w 489"/>
                  <a:gd name="T29" fmla="*/ 1 h 296"/>
                  <a:gd name="T30" fmla="*/ 0 w 489"/>
                  <a:gd name="T31" fmla="*/ 1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4" name="Freeform 27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>
                  <a:gd name="T0" fmla="*/ 1 w 213"/>
                  <a:gd name="T1" fmla="*/ 0 h 478"/>
                  <a:gd name="T2" fmla="*/ 1 w 213"/>
                  <a:gd name="T3" fmla="*/ 0 h 478"/>
                  <a:gd name="T4" fmla="*/ 1 w 213"/>
                  <a:gd name="T5" fmla="*/ 0 h 478"/>
                  <a:gd name="T6" fmla="*/ 1 w 213"/>
                  <a:gd name="T7" fmla="*/ 0 h 478"/>
                  <a:gd name="T8" fmla="*/ 1 w 213"/>
                  <a:gd name="T9" fmla="*/ 0 h 478"/>
                  <a:gd name="T10" fmla="*/ 1 w 213"/>
                  <a:gd name="T11" fmla="*/ 0 h 478"/>
                  <a:gd name="T12" fmla="*/ 1 w 213"/>
                  <a:gd name="T13" fmla="*/ 0 h 478"/>
                  <a:gd name="T14" fmla="*/ 0 w 213"/>
                  <a:gd name="T15" fmla="*/ 0 h 478"/>
                  <a:gd name="T16" fmla="*/ 1 w 213"/>
                  <a:gd name="T17" fmla="*/ 0 h 478"/>
                  <a:gd name="T18" fmla="*/ 1 w 213"/>
                  <a:gd name="T19" fmla="*/ 0 h 4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65" name="Group 28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066" name="Freeform 29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>
                    <a:gd name="T0" fmla="*/ 1 w 150"/>
                    <a:gd name="T1" fmla="*/ 0 h 173"/>
                    <a:gd name="T2" fmla="*/ 1 w 150"/>
                    <a:gd name="T3" fmla="*/ 1 h 173"/>
                    <a:gd name="T4" fmla="*/ 0 w 150"/>
                    <a:gd name="T5" fmla="*/ 1 h 173"/>
                    <a:gd name="T6" fmla="*/ 1 w 150"/>
                    <a:gd name="T7" fmla="*/ 1 h 173"/>
                    <a:gd name="T8" fmla="*/ 1 w 150"/>
                    <a:gd name="T9" fmla="*/ 1 h 173"/>
                    <a:gd name="T10" fmla="*/ 1 w 150"/>
                    <a:gd name="T11" fmla="*/ 1 h 173"/>
                    <a:gd name="T12" fmla="*/ 1 w 150"/>
                    <a:gd name="T13" fmla="*/ 0 h 173"/>
                    <a:gd name="T14" fmla="*/ 1 w 150"/>
                    <a:gd name="T15" fmla="*/ 0 h 17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7" name="Freeform 30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>
                    <a:gd name="T0" fmla="*/ 1 w 1684"/>
                    <a:gd name="T1" fmla="*/ 0 h 880"/>
                    <a:gd name="T2" fmla="*/ 1 w 1684"/>
                    <a:gd name="T3" fmla="*/ 1 h 880"/>
                    <a:gd name="T4" fmla="*/ 0 w 1684"/>
                    <a:gd name="T5" fmla="*/ 1 h 880"/>
                    <a:gd name="T6" fmla="*/ 1 w 1684"/>
                    <a:gd name="T7" fmla="*/ 1 h 880"/>
                    <a:gd name="T8" fmla="*/ 2 w 1684"/>
                    <a:gd name="T9" fmla="*/ 1 h 880"/>
                    <a:gd name="T10" fmla="*/ 2 w 1684"/>
                    <a:gd name="T11" fmla="*/ 1 h 880"/>
                    <a:gd name="T12" fmla="*/ 2 w 1684"/>
                    <a:gd name="T13" fmla="*/ 1 h 880"/>
                    <a:gd name="T14" fmla="*/ 2 w 1684"/>
                    <a:gd name="T15" fmla="*/ 1 h 880"/>
                    <a:gd name="T16" fmla="*/ 2 w 1684"/>
                    <a:gd name="T17" fmla="*/ 1 h 880"/>
                    <a:gd name="T18" fmla="*/ 2 w 1684"/>
                    <a:gd name="T19" fmla="*/ 1 h 880"/>
                    <a:gd name="T20" fmla="*/ 2 w 1684"/>
                    <a:gd name="T21" fmla="*/ 1 h 880"/>
                    <a:gd name="T22" fmla="*/ 2 w 1684"/>
                    <a:gd name="T23" fmla="*/ 1 h 880"/>
                    <a:gd name="T24" fmla="*/ 2 w 1684"/>
                    <a:gd name="T25" fmla="*/ 1 h 880"/>
                    <a:gd name="T26" fmla="*/ 2 w 1684"/>
                    <a:gd name="T27" fmla="*/ 1 h 880"/>
                    <a:gd name="T28" fmla="*/ 2 w 1684"/>
                    <a:gd name="T29" fmla="*/ 1 h 880"/>
                    <a:gd name="T30" fmla="*/ 2 w 1684"/>
                    <a:gd name="T31" fmla="*/ 1 h 880"/>
                    <a:gd name="T32" fmla="*/ 2 w 1684"/>
                    <a:gd name="T33" fmla="*/ 1 h 880"/>
                    <a:gd name="T34" fmla="*/ 2 w 1684"/>
                    <a:gd name="T35" fmla="*/ 1 h 880"/>
                    <a:gd name="T36" fmla="*/ 2 w 1684"/>
                    <a:gd name="T37" fmla="*/ 1 h 880"/>
                    <a:gd name="T38" fmla="*/ 2 w 1684"/>
                    <a:gd name="T39" fmla="*/ 1 h 880"/>
                    <a:gd name="T40" fmla="*/ 1 w 1684"/>
                    <a:gd name="T41" fmla="*/ 1 h 880"/>
                    <a:gd name="T42" fmla="*/ 1 w 1684"/>
                    <a:gd name="T43" fmla="*/ 1 h 880"/>
                    <a:gd name="T44" fmla="*/ 1 w 1684"/>
                    <a:gd name="T45" fmla="*/ 1 h 880"/>
                    <a:gd name="T46" fmla="*/ 1 w 1684"/>
                    <a:gd name="T47" fmla="*/ 0 h 880"/>
                    <a:gd name="T48" fmla="*/ 1 w 1684"/>
                    <a:gd name="T49" fmla="*/ 0 h 880"/>
                    <a:gd name="T50" fmla="*/ 1 w 1684"/>
                    <a:gd name="T51" fmla="*/ 0 h 88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8" name="Freeform 31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>
                    <a:gd name="T0" fmla="*/ 1 w 160"/>
                    <a:gd name="T1" fmla="*/ 0 h 335"/>
                    <a:gd name="T2" fmla="*/ 1 w 160"/>
                    <a:gd name="T3" fmla="*/ 0 h 335"/>
                    <a:gd name="T4" fmla="*/ 0 w 160"/>
                    <a:gd name="T5" fmla="*/ 0 h 335"/>
                    <a:gd name="T6" fmla="*/ 1 w 160"/>
                    <a:gd name="T7" fmla="*/ 0 h 335"/>
                    <a:gd name="T8" fmla="*/ 1 w 160"/>
                    <a:gd name="T9" fmla="*/ 0 h 335"/>
                    <a:gd name="T10" fmla="*/ 1 w 160"/>
                    <a:gd name="T11" fmla="*/ 0 h 335"/>
                    <a:gd name="T12" fmla="*/ 1 w 160"/>
                    <a:gd name="T13" fmla="*/ 0 h 335"/>
                    <a:gd name="T14" fmla="*/ 1 w 160"/>
                    <a:gd name="T15" fmla="*/ 0 h 335"/>
                    <a:gd name="T16" fmla="*/ 1 w 160"/>
                    <a:gd name="T17" fmla="*/ 0 h 3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9" name="Freeform 32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>
                    <a:gd name="T0" fmla="*/ 1 w 642"/>
                    <a:gd name="T1" fmla="*/ 1 h 1188"/>
                    <a:gd name="T2" fmla="*/ 0 w 642"/>
                    <a:gd name="T3" fmla="*/ 1 h 1188"/>
                    <a:gd name="T4" fmla="*/ 1 w 642"/>
                    <a:gd name="T5" fmla="*/ 1 h 1188"/>
                    <a:gd name="T6" fmla="*/ 1 w 642"/>
                    <a:gd name="T7" fmla="*/ 0 h 1188"/>
                    <a:gd name="T8" fmla="*/ 1 w 642"/>
                    <a:gd name="T9" fmla="*/ 1 h 1188"/>
                    <a:gd name="T10" fmla="*/ 1 w 642"/>
                    <a:gd name="T11" fmla="*/ 2 h 1188"/>
                    <a:gd name="T12" fmla="*/ 1 w 642"/>
                    <a:gd name="T13" fmla="*/ 2 h 1188"/>
                    <a:gd name="T14" fmla="*/ 1 w 642"/>
                    <a:gd name="T15" fmla="*/ 1 h 1188"/>
                    <a:gd name="T16" fmla="*/ 1 w 642"/>
                    <a:gd name="T17" fmla="*/ 1 h 1188"/>
                    <a:gd name="T18" fmla="*/ 1 w 642"/>
                    <a:gd name="T19" fmla="*/ 1 h 1188"/>
                    <a:gd name="T20" fmla="*/ 1 w 642"/>
                    <a:gd name="T21" fmla="*/ 1 h 1188"/>
                    <a:gd name="T22" fmla="*/ 1 w 642"/>
                    <a:gd name="T23" fmla="*/ 1 h 1188"/>
                    <a:gd name="T24" fmla="*/ 1 w 642"/>
                    <a:gd name="T25" fmla="*/ 1 h 1188"/>
                    <a:gd name="T26" fmla="*/ 1 w 642"/>
                    <a:gd name="T27" fmla="*/ 1 h 11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0" name="Freeform 33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>
                    <a:gd name="T0" fmla="*/ 0 w 192"/>
                    <a:gd name="T1" fmla="*/ 1 h 504"/>
                    <a:gd name="T2" fmla="*/ 1 w 192"/>
                    <a:gd name="T3" fmla="*/ 1 h 504"/>
                    <a:gd name="T4" fmla="*/ 1 w 192"/>
                    <a:gd name="T5" fmla="*/ 1 h 504"/>
                    <a:gd name="T6" fmla="*/ 1 w 192"/>
                    <a:gd name="T7" fmla="*/ 1 h 504"/>
                    <a:gd name="T8" fmla="*/ 1 w 192"/>
                    <a:gd name="T9" fmla="*/ 1 h 504"/>
                    <a:gd name="T10" fmla="*/ 1 w 192"/>
                    <a:gd name="T11" fmla="*/ 1 h 504"/>
                    <a:gd name="T12" fmla="*/ 1 w 192"/>
                    <a:gd name="T13" fmla="*/ 1 h 504"/>
                    <a:gd name="T14" fmla="*/ 1 w 192"/>
                    <a:gd name="T15" fmla="*/ 1 h 504"/>
                    <a:gd name="T16" fmla="*/ 1 w 192"/>
                    <a:gd name="T17" fmla="*/ 0 h 504"/>
                    <a:gd name="T18" fmla="*/ 0 w 192"/>
                    <a:gd name="T19" fmla="*/ 1 h 504"/>
                    <a:gd name="T20" fmla="*/ 0 w 192"/>
                    <a:gd name="T21" fmla="*/ 1 h 50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1" name="Freeform 3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>
                    <a:gd name="T0" fmla="*/ 1 w 390"/>
                    <a:gd name="T1" fmla="*/ 0 h 269"/>
                    <a:gd name="T2" fmla="*/ 1 w 390"/>
                    <a:gd name="T3" fmla="*/ 1 h 269"/>
                    <a:gd name="T4" fmla="*/ 1 w 390"/>
                    <a:gd name="T5" fmla="*/ 1 h 269"/>
                    <a:gd name="T6" fmla="*/ 0 w 390"/>
                    <a:gd name="T7" fmla="*/ 1 h 269"/>
                    <a:gd name="T8" fmla="*/ 0 w 390"/>
                    <a:gd name="T9" fmla="*/ 1 h 269"/>
                    <a:gd name="T10" fmla="*/ 1 w 390"/>
                    <a:gd name="T11" fmla="*/ 1 h 269"/>
                    <a:gd name="T12" fmla="*/ 1 w 390"/>
                    <a:gd name="T13" fmla="*/ 1 h 269"/>
                    <a:gd name="T14" fmla="*/ 1 w 390"/>
                    <a:gd name="T15" fmla="*/ 1 h 269"/>
                    <a:gd name="T16" fmla="*/ 1 w 390"/>
                    <a:gd name="T17" fmla="*/ 1 h 269"/>
                    <a:gd name="T18" fmla="*/ 1 w 390"/>
                    <a:gd name="T19" fmla="*/ 1 h 269"/>
                    <a:gd name="T20" fmla="*/ 1 w 390"/>
                    <a:gd name="T21" fmla="*/ 1 h 269"/>
                    <a:gd name="T22" fmla="*/ 1 w 390"/>
                    <a:gd name="T23" fmla="*/ 0 h 269"/>
                    <a:gd name="T24" fmla="*/ 1 w 390"/>
                    <a:gd name="T25" fmla="*/ 0 h 26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2" name="Freeform 3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>
                    <a:gd name="T0" fmla="*/ 0 w 941"/>
                    <a:gd name="T1" fmla="*/ 1 h 424"/>
                    <a:gd name="T2" fmla="*/ 1 w 941"/>
                    <a:gd name="T3" fmla="*/ 0 h 424"/>
                    <a:gd name="T4" fmla="*/ 1 w 941"/>
                    <a:gd name="T5" fmla="*/ 1 h 424"/>
                    <a:gd name="T6" fmla="*/ 1 w 941"/>
                    <a:gd name="T7" fmla="*/ 1 h 424"/>
                    <a:gd name="T8" fmla="*/ 1 w 941"/>
                    <a:gd name="T9" fmla="*/ 1 h 424"/>
                    <a:gd name="T10" fmla="*/ 1 w 941"/>
                    <a:gd name="T11" fmla="*/ 1 h 424"/>
                    <a:gd name="T12" fmla="*/ 1 w 941"/>
                    <a:gd name="T13" fmla="*/ 1 h 424"/>
                    <a:gd name="T14" fmla="*/ 1 w 941"/>
                    <a:gd name="T15" fmla="*/ 1 h 424"/>
                    <a:gd name="T16" fmla="*/ 1 w 941"/>
                    <a:gd name="T17" fmla="*/ 1 h 424"/>
                    <a:gd name="T18" fmla="*/ 1 w 941"/>
                    <a:gd name="T19" fmla="*/ 1 h 424"/>
                    <a:gd name="T20" fmla="*/ 0 w 941"/>
                    <a:gd name="T21" fmla="*/ 1 h 424"/>
                    <a:gd name="T22" fmla="*/ 0 w 941"/>
                    <a:gd name="T23" fmla="*/ 1 h 424"/>
                    <a:gd name="T24" fmla="*/ 0 w 941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3" name="Freeform 36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>
                    <a:gd name="T0" fmla="*/ 0 w 488"/>
                    <a:gd name="T1" fmla="*/ 0 h 173"/>
                    <a:gd name="T2" fmla="*/ 1 w 488"/>
                    <a:gd name="T3" fmla="*/ 0 h 173"/>
                    <a:gd name="T4" fmla="*/ 1 w 488"/>
                    <a:gd name="T5" fmla="*/ 0 h 173"/>
                    <a:gd name="T6" fmla="*/ 1 w 488"/>
                    <a:gd name="T7" fmla="*/ 0 h 173"/>
                    <a:gd name="T8" fmla="*/ 1 w 488"/>
                    <a:gd name="T9" fmla="*/ 0 h 173"/>
                    <a:gd name="T10" fmla="*/ 1 w 488"/>
                    <a:gd name="T11" fmla="*/ 0 h 173"/>
                    <a:gd name="T12" fmla="*/ 1 w 488"/>
                    <a:gd name="T13" fmla="*/ 0 h 173"/>
                    <a:gd name="T14" fmla="*/ 1 w 488"/>
                    <a:gd name="T15" fmla="*/ 0 h 173"/>
                    <a:gd name="T16" fmla="*/ 1 w 488"/>
                    <a:gd name="T17" fmla="*/ 0 h 173"/>
                    <a:gd name="T18" fmla="*/ 1 w 488"/>
                    <a:gd name="T19" fmla="*/ 0 h 173"/>
                    <a:gd name="T20" fmla="*/ 1 w 488"/>
                    <a:gd name="T21" fmla="*/ 0 h 173"/>
                    <a:gd name="T22" fmla="*/ 1 w 488"/>
                    <a:gd name="T23" fmla="*/ 0 h 173"/>
                    <a:gd name="T24" fmla="*/ 1 w 488"/>
                    <a:gd name="T25" fmla="*/ 0 h 173"/>
                    <a:gd name="T26" fmla="*/ 1 w 488"/>
                    <a:gd name="T27" fmla="*/ 0 h 173"/>
                    <a:gd name="T28" fmla="*/ 0 w 488"/>
                    <a:gd name="T29" fmla="*/ 0 h 173"/>
                    <a:gd name="T30" fmla="*/ 0 w 488"/>
                    <a:gd name="T31" fmla="*/ 0 h 17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035" name="Group 37"/>
          <p:cNvGrpSpPr>
            <a:grpSpLocks/>
          </p:cNvGrpSpPr>
          <p:nvPr/>
        </p:nvGrpSpPr>
        <p:grpSpPr bwMode="auto">
          <a:xfrm>
            <a:off x="11573939" y="2116144"/>
            <a:ext cx="514350" cy="4308475"/>
            <a:chOff x="5468" y="1333"/>
            <a:chExt cx="243" cy="2714"/>
          </a:xfrm>
        </p:grpSpPr>
        <p:sp>
          <p:nvSpPr>
            <p:cNvPr id="1049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>
                <a:gd name="T0" fmla="*/ 0 w 772"/>
                <a:gd name="T1" fmla="*/ 1 h 3266"/>
                <a:gd name="T2" fmla="*/ 0 w 772"/>
                <a:gd name="T3" fmla="*/ 1 h 3266"/>
                <a:gd name="T4" fmla="*/ 0 w 772"/>
                <a:gd name="T5" fmla="*/ 0 h 3266"/>
                <a:gd name="T6" fmla="*/ 0 w 772"/>
                <a:gd name="T7" fmla="*/ 0 h 3266"/>
                <a:gd name="T8" fmla="*/ 0 w 772"/>
                <a:gd name="T9" fmla="*/ 0 h 3266"/>
                <a:gd name="T10" fmla="*/ 0 w 772"/>
                <a:gd name="T11" fmla="*/ 0 h 3266"/>
                <a:gd name="T12" fmla="*/ 0 w 772"/>
                <a:gd name="T13" fmla="*/ 0 h 3266"/>
                <a:gd name="T14" fmla="*/ 0 w 772"/>
                <a:gd name="T15" fmla="*/ 0 h 3266"/>
                <a:gd name="T16" fmla="*/ 0 w 772"/>
                <a:gd name="T17" fmla="*/ 0 h 3266"/>
                <a:gd name="T18" fmla="*/ 0 w 772"/>
                <a:gd name="T19" fmla="*/ 0 h 3266"/>
                <a:gd name="T20" fmla="*/ 0 w 772"/>
                <a:gd name="T21" fmla="*/ 0 h 3266"/>
                <a:gd name="T22" fmla="*/ 0 w 772"/>
                <a:gd name="T23" fmla="*/ 0 h 3266"/>
                <a:gd name="T24" fmla="*/ 0 w 772"/>
                <a:gd name="T25" fmla="*/ 0 h 3266"/>
                <a:gd name="T26" fmla="*/ 0 w 772"/>
                <a:gd name="T27" fmla="*/ 0 h 3266"/>
                <a:gd name="T28" fmla="*/ 0 w 772"/>
                <a:gd name="T29" fmla="*/ 0 h 3266"/>
                <a:gd name="T30" fmla="*/ 0 w 772"/>
                <a:gd name="T31" fmla="*/ 0 h 3266"/>
                <a:gd name="T32" fmla="*/ 0 w 772"/>
                <a:gd name="T33" fmla="*/ 0 h 3266"/>
                <a:gd name="T34" fmla="*/ 0 w 772"/>
                <a:gd name="T35" fmla="*/ 0 h 3266"/>
                <a:gd name="T36" fmla="*/ 0 w 772"/>
                <a:gd name="T37" fmla="*/ 0 h 3266"/>
                <a:gd name="T38" fmla="*/ 0 w 772"/>
                <a:gd name="T39" fmla="*/ 0 h 3266"/>
                <a:gd name="T40" fmla="*/ 0 w 772"/>
                <a:gd name="T41" fmla="*/ 0 h 3266"/>
                <a:gd name="T42" fmla="*/ 0 w 772"/>
                <a:gd name="T43" fmla="*/ 0 h 3266"/>
                <a:gd name="T44" fmla="*/ 0 w 772"/>
                <a:gd name="T45" fmla="*/ 0 h 3266"/>
                <a:gd name="T46" fmla="*/ 0 w 772"/>
                <a:gd name="T47" fmla="*/ 0 h 3266"/>
                <a:gd name="T48" fmla="*/ 0 w 772"/>
                <a:gd name="T49" fmla="*/ 0 h 3266"/>
                <a:gd name="T50" fmla="*/ 0 w 772"/>
                <a:gd name="T51" fmla="*/ 0 h 3266"/>
                <a:gd name="T52" fmla="*/ 0 w 772"/>
                <a:gd name="T53" fmla="*/ 0 h 3266"/>
                <a:gd name="T54" fmla="*/ 0 w 772"/>
                <a:gd name="T55" fmla="*/ 0 h 3266"/>
                <a:gd name="T56" fmla="*/ 0 w 772"/>
                <a:gd name="T57" fmla="*/ 1 h 3266"/>
                <a:gd name="T58" fmla="*/ 0 w 772"/>
                <a:gd name="T59" fmla="*/ 1 h 3266"/>
                <a:gd name="T60" fmla="*/ 0 w 772"/>
                <a:gd name="T61" fmla="*/ 1 h 3266"/>
                <a:gd name="T62" fmla="*/ 0 w 772"/>
                <a:gd name="T63" fmla="*/ 1 h 3266"/>
                <a:gd name="T64" fmla="*/ 0 w 772"/>
                <a:gd name="T65" fmla="*/ 1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>
                <a:gd name="T0" fmla="*/ 0 w 772"/>
                <a:gd name="T1" fmla="*/ 4 h 3266"/>
                <a:gd name="T2" fmla="*/ 0 w 772"/>
                <a:gd name="T3" fmla="*/ 3 h 3266"/>
                <a:gd name="T4" fmla="*/ 0 w 772"/>
                <a:gd name="T5" fmla="*/ 3 h 3266"/>
                <a:gd name="T6" fmla="*/ 0 w 772"/>
                <a:gd name="T7" fmla="*/ 3 h 3266"/>
                <a:gd name="T8" fmla="*/ 0 w 772"/>
                <a:gd name="T9" fmla="*/ 3 h 3266"/>
                <a:gd name="T10" fmla="*/ 0 w 772"/>
                <a:gd name="T11" fmla="*/ 3 h 3266"/>
                <a:gd name="T12" fmla="*/ 0 w 772"/>
                <a:gd name="T13" fmla="*/ 2 h 3266"/>
                <a:gd name="T14" fmla="*/ 0 w 772"/>
                <a:gd name="T15" fmla="*/ 2 h 3266"/>
                <a:gd name="T16" fmla="*/ 0 w 772"/>
                <a:gd name="T17" fmla="*/ 2 h 3266"/>
                <a:gd name="T18" fmla="*/ 0 w 772"/>
                <a:gd name="T19" fmla="*/ 2 h 3266"/>
                <a:gd name="T20" fmla="*/ 0 w 772"/>
                <a:gd name="T21" fmla="*/ 2 h 3266"/>
                <a:gd name="T22" fmla="*/ 0 w 772"/>
                <a:gd name="T23" fmla="*/ 1 h 3266"/>
                <a:gd name="T24" fmla="*/ 0 w 772"/>
                <a:gd name="T25" fmla="*/ 1 h 3266"/>
                <a:gd name="T26" fmla="*/ 0 w 772"/>
                <a:gd name="T27" fmla="*/ 1 h 3266"/>
                <a:gd name="T28" fmla="*/ 0 w 772"/>
                <a:gd name="T29" fmla="*/ 1 h 3266"/>
                <a:gd name="T30" fmla="*/ 0 w 772"/>
                <a:gd name="T31" fmla="*/ 0 h 3266"/>
                <a:gd name="T32" fmla="*/ 0 w 772"/>
                <a:gd name="T33" fmla="*/ 1 h 3266"/>
                <a:gd name="T34" fmla="*/ 0 w 772"/>
                <a:gd name="T35" fmla="*/ 1 h 3266"/>
                <a:gd name="T36" fmla="*/ 0 w 772"/>
                <a:gd name="T37" fmla="*/ 1 h 3266"/>
                <a:gd name="T38" fmla="*/ 0 w 772"/>
                <a:gd name="T39" fmla="*/ 1 h 3266"/>
                <a:gd name="T40" fmla="*/ 0 w 772"/>
                <a:gd name="T41" fmla="*/ 2 h 3266"/>
                <a:gd name="T42" fmla="*/ 0 w 772"/>
                <a:gd name="T43" fmla="*/ 2 h 3266"/>
                <a:gd name="T44" fmla="*/ 0 w 772"/>
                <a:gd name="T45" fmla="*/ 2 h 3266"/>
                <a:gd name="T46" fmla="*/ 0 w 772"/>
                <a:gd name="T47" fmla="*/ 2 h 3266"/>
                <a:gd name="T48" fmla="*/ 0 w 772"/>
                <a:gd name="T49" fmla="*/ 3 h 3266"/>
                <a:gd name="T50" fmla="*/ 0 w 772"/>
                <a:gd name="T51" fmla="*/ 3 h 3266"/>
                <a:gd name="T52" fmla="*/ 0 w 772"/>
                <a:gd name="T53" fmla="*/ 3 h 3266"/>
                <a:gd name="T54" fmla="*/ 0 w 772"/>
                <a:gd name="T55" fmla="*/ 3 h 3266"/>
                <a:gd name="T56" fmla="*/ 0 w 772"/>
                <a:gd name="T57" fmla="*/ 3 h 3266"/>
                <a:gd name="T58" fmla="*/ 0 w 772"/>
                <a:gd name="T59" fmla="*/ 4 h 3266"/>
                <a:gd name="T60" fmla="*/ 0 w 772"/>
                <a:gd name="T61" fmla="*/ 4 h 3266"/>
                <a:gd name="T62" fmla="*/ 0 w 772"/>
                <a:gd name="T63" fmla="*/ 4 h 3266"/>
                <a:gd name="T64" fmla="*/ 0 w 772"/>
                <a:gd name="T65" fmla="*/ 4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6" name="Group 40"/>
          <p:cNvGrpSpPr>
            <a:grpSpLocks/>
          </p:cNvGrpSpPr>
          <p:nvPr/>
        </p:nvGrpSpPr>
        <p:grpSpPr bwMode="auto">
          <a:xfrm>
            <a:off x="9757834" y="90489"/>
            <a:ext cx="2844800" cy="1911350"/>
            <a:chOff x="4610" y="57"/>
            <a:chExt cx="1344" cy="1204"/>
          </a:xfrm>
        </p:grpSpPr>
        <p:grpSp>
          <p:nvGrpSpPr>
            <p:cNvPr id="1037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039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>
                  <a:gd name="T0" fmla="*/ 0 w 245"/>
                  <a:gd name="T1" fmla="*/ 0 h 806"/>
                  <a:gd name="T2" fmla="*/ 0 w 245"/>
                  <a:gd name="T3" fmla="*/ 0 h 806"/>
                  <a:gd name="T4" fmla="*/ 0 w 245"/>
                  <a:gd name="T5" fmla="*/ 0 h 806"/>
                  <a:gd name="T6" fmla="*/ 0 w 245"/>
                  <a:gd name="T7" fmla="*/ 0 h 806"/>
                  <a:gd name="T8" fmla="*/ 0 w 245"/>
                  <a:gd name="T9" fmla="*/ 0 h 806"/>
                  <a:gd name="T10" fmla="*/ 0 w 245"/>
                  <a:gd name="T11" fmla="*/ 0 h 806"/>
                  <a:gd name="T12" fmla="*/ 0 w 245"/>
                  <a:gd name="T13" fmla="*/ 0 h 806"/>
                  <a:gd name="T14" fmla="*/ 0 w 245"/>
                  <a:gd name="T15" fmla="*/ 0 h 8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40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041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>
                    <a:gd name="T0" fmla="*/ 0 w 604"/>
                    <a:gd name="T1" fmla="*/ 0 h 349"/>
                    <a:gd name="T2" fmla="*/ 0 w 604"/>
                    <a:gd name="T3" fmla="*/ 0 h 349"/>
                    <a:gd name="T4" fmla="*/ 0 w 604"/>
                    <a:gd name="T5" fmla="*/ 0 h 349"/>
                    <a:gd name="T6" fmla="*/ 0 w 604"/>
                    <a:gd name="T7" fmla="*/ 0 h 349"/>
                    <a:gd name="T8" fmla="*/ 0 w 604"/>
                    <a:gd name="T9" fmla="*/ 0 h 349"/>
                    <a:gd name="T10" fmla="*/ 0 w 604"/>
                    <a:gd name="T11" fmla="*/ 0 h 349"/>
                    <a:gd name="T12" fmla="*/ 0 w 604"/>
                    <a:gd name="T13" fmla="*/ 0 h 349"/>
                    <a:gd name="T14" fmla="*/ 0 w 604"/>
                    <a:gd name="T15" fmla="*/ 0 h 349"/>
                    <a:gd name="T16" fmla="*/ 0 w 604"/>
                    <a:gd name="T17" fmla="*/ 0 h 34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>
                    <a:gd name="T0" fmla="*/ 0 w 1064"/>
                    <a:gd name="T1" fmla="*/ 0 h 1230"/>
                    <a:gd name="T2" fmla="*/ 0 w 1064"/>
                    <a:gd name="T3" fmla="*/ 0 h 1230"/>
                    <a:gd name="T4" fmla="*/ 0 w 1064"/>
                    <a:gd name="T5" fmla="*/ 0 h 1230"/>
                    <a:gd name="T6" fmla="*/ 0 w 1064"/>
                    <a:gd name="T7" fmla="*/ 0 h 1230"/>
                    <a:gd name="T8" fmla="*/ 0 w 1064"/>
                    <a:gd name="T9" fmla="*/ 0 h 1230"/>
                    <a:gd name="T10" fmla="*/ 0 w 1064"/>
                    <a:gd name="T11" fmla="*/ 0 h 1230"/>
                    <a:gd name="T12" fmla="*/ 0 w 1064"/>
                    <a:gd name="T13" fmla="*/ 0 h 1230"/>
                    <a:gd name="T14" fmla="*/ 0 w 1064"/>
                    <a:gd name="T15" fmla="*/ 0 h 1230"/>
                    <a:gd name="T16" fmla="*/ 0 w 1064"/>
                    <a:gd name="T17" fmla="*/ 0 h 1230"/>
                    <a:gd name="T18" fmla="*/ 0 w 1064"/>
                    <a:gd name="T19" fmla="*/ 0 h 1230"/>
                    <a:gd name="T20" fmla="*/ 0 w 1064"/>
                    <a:gd name="T21" fmla="*/ 0 h 1230"/>
                    <a:gd name="T22" fmla="*/ 0 w 1064"/>
                    <a:gd name="T23" fmla="*/ 0 h 1230"/>
                    <a:gd name="T24" fmla="*/ 0 w 1064"/>
                    <a:gd name="T25" fmla="*/ 0 h 1230"/>
                    <a:gd name="T26" fmla="*/ 0 w 1064"/>
                    <a:gd name="T27" fmla="*/ 0 h 1230"/>
                    <a:gd name="T28" fmla="*/ 0 w 1064"/>
                    <a:gd name="T29" fmla="*/ 0 h 1230"/>
                    <a:gd name="T30" fmla="*/ 0 w 1064"/>
                    <a:gd name="T31" fmla="*/ 0 h 1230"/>
                    <a:gd name="T32" fmla="*/ 0 w 1064"/>
                    <a:gd name="T33" fmla="*/ 0 h 1230"/>
                    <a:gd name="T34" fmla="*/ 0 w 1064"/>
                    <a:gd name="T35" fmla="*/ 0 h 1230"/>
                    <a:gd name="T36" fmla="*/ 0 w 1064"/>
                    <a:gd name="T37" fmla="*/ 0 h 1230"/>
                    <a:gd name="T38" fmla="*/ 0 w 1064"/>
                    <a:gd name="T39" fmla="*/ 0 h 1230"/>
                    <a:gd name="T40" fmla="*/ 0 w 1064"/>
                    <a:gd name="T41" fmla="*/ 0 h 1230"/>
                    <a:gd name="T42" fmla="*/ 0 w 1064"/>
                    <a:gd name="T43" fmla="*/ 0 h 1230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>
                    <a:gd name="T0" fmla="*/ 0 w 2002"/>
                    <a:gd name="T1" fmla="*/ 0 h 2521"/>
                    <a:gd name="T2" fmla="*/ 0 w 2002"/>
                    <a:gd name="T3" fmla="*/ 0 h 2521"/>
                    <a:gd name="T4" fmla="*/ 0 w 2002"/>
                    <a:gd name="T5" fmla="*/ 0 h 2521"/>
                    <a:gd name="T6" fmla="*/ 0 w 2002"/>
                    <a:gd name="T7" fmla="*/ 0 h 2521"/>
                    <a:gd name="T8" fmla="*/ 0 w 2002"/>
                    <a:gd name="T9" fmla="*/ 0 h 2521"/>
                    <a:gd name="T10" fmla="*/ 0 w 2002"/>
                    <a:gd name="T11" fmla="*/ 0 h 25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>
                    <a:gd name="T0" fmla="*/ 0 w 3007"/>
                    <a:gd name="T1" fmla="*/ 0 h 3771"/>
                    <a:gd name="T2" fmla="*/ 0 w 3007"/>
                    <a:gd name="T3" fmla="*/ 0 h 3771"/>
                    <a:gd name="T4" fmla="*/ 0 w 3007"/>
                    <a:gd name="T5" fmla="*/ 0 h 3771"/>
                    <a:gd name="T6" fmla="*/ 0 w 3007"/>
                    <a:gd name="T7" fmla="*/ 0 h 3771"/>
                    <a:gd name="T8" fmla="*/ 0 w 3007"/>
                    <a:gd name="T9" fmla="*/ 0 h 3771"/>
                    <a:gd name="T10" fmla="*/ 0 w 3007"/>
                    <a:gd name="T11" fmla="*/ 0 h 3771"/>
                    <a:gd name="T12" fmla="*/ 0 w 3007"/>
                    <a:gd name="T13" fmla="*/ 0 h 3771"/>
                    <a:gd name="T14" fmla="*/ 0 w 3007"/>
                    <a:gd name="T15" fmla="*/ 0 h 3771"/>
                    <a:gd name="T16" fmla="*/ 0 w 3007"/>
                    <a:gd name="T17" fmla="*/ 0 h 3771"/>
                    <a:gd name="T18" fmla="*/ 0 w 3007"/>
                    <a:gd name="T19" fmla="*/ 0 h 3771"/>
                    <a:gd name="T20" fmla="*/ 0 w 3007"/>
                    <a:gd name="T21" fmla="*/ 0 h 3771"/>
                    <a:gd name="T22" fmla="*/ 0 w 3007"/>
                    <a:gd name="T23" fmla="*/ 0 h 3771"/>
                    <a:gd name="T24" fmla="*/ 0 w 3007"/>
                    <a:gd name="T25" fmla="*/ 0 h 3771"/>
                    <a:gd name="T26" fmla="*/ 0 w 3007"/>
                    <a:gd name="T27" fmla="*/ 0 h 3771"/>
                    <a:gd name="T28" fmla="*/ 0 w 3007"/>
                    <a:gd name="T29" fmla="*/ 0 h 3771"/>
                    <a:gd name="T30" fmla="*/ 0 w 3007"/>
                    <a:gd name="T31" fmla="*/ 0 h 3771"/>
                    <a:gd name="T32" fmla="*/ 0 w 3007"/>
                    <a:gd name="T33" fmla="*/ 0 h 3771"/>
                    <a:gd name="T34" fmla="*/ 0 w 3007"/>
                    <a:gd name="T35" fmla="*/ 0 h 3771"/>
                    <a:gd name="T36" fmla="*/ 0 w 3007"/>
                    <a:gd name="T37" fmla="*/ 0 h 3771"/>
                    <a:gd name="T38" fmla="*/ 0 w 3007"/>
                    <a:gd name="T39" fmla="*/ 0 h 3771"/>
                    <a:gd name="T40" fmla="*/ 0 w 3007"/>
                    <a:gd name="T41" fmla="*/ 0 h 3771"/>
                    <a:gd name="T42" fmla="*/ 0 w 3007"/>
                    <a:gd name="T43" fmla="*/ 0 h 3771"/>
                    <a:gd name="T44" fmla="*/ 0 w 3007"/>
                    <a:gd name="T45" fmla="*/ 0 h 3771"/>
                    <a:gd name="T46" fmla="*/ 0 w 3007"/>
                    <a:gd name="T47" fmla="*/ 0 h 3771"/>
                    <a:gd name="T48" fmla="*/ 0 w 3007"/>
                    <a:gd name="T49" fmla="*/ 0 h 3771"/>
                    <a:gd name="T50" fmla="*/ 0 w 3007"/>
                    <a:gd name="T51" fmla="*/ 0 h 3771"/>
                    <a:gd name="T52" fmla="*/ 0 w 3007"/>
                    <a:gd name="T53" fmla="*/ 0 h 377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>
                    <a:gd name="T0" fmla="*/ 0 w 673"/>
                    <a:gd name="T1" fmla="*/ 0 h 342"/>
                    <a:gd name="T2" fmla="*/ 0 w 673"/>
                    <a:gd name="T3" fmla="*/ 0 h 342"/>
                    <a:gd name="T4" fmla="*/ 0 w 673"/>
                    <a:gd name="T5" fmla="*/ 0 h 342"/>
                    <a:gd name="T6" fmla="*/ 0 w 673"/>
                    <a:gd name="T7" fmla="*/ 0 h 342"/>
                    <a:gd name="T8" fmla="*/ 0 w 673"/>
                    <a:gd name="T9" fmla="*/ 0 h 342"/>
                    <a:gd name="T10" fmla="*/ 0 w 673"/>
                    <a:gd name="T11" fmla="*/ 0 h 342"/>
                    <a:gd name="T12" fmla="*/ 0 w 673"/>
                    <a:gd name="T13" fmla="*/ 0 h 342"/>
                    <a:gd name="T14" fmla="*/ 0 w 673"/>
                    <a:gd name="T15" fmla="*/ 0 h 3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>
                    <a:gd name="T0" fmla="*/ 0 w 716"/>
                    <a:gd name="T1" fmla="*/ 0 h 403"/>
                    <a:gd name="T2" fmla="*/ 0 w 716"/>
                    <a:gd name="T3" fmla="*/ 0 h 403"/>
                    <a:gd name="T4" fmla="*/ 0 w 716"/>
                    <a:gd name="T5" fmla="*/ 0 h 403"/>
                    <a:gd name="T6" fmla="*/ 0 w 716"/>
                    <a:gd name="T7" fmla="*/ 0 h 403"/>
                    <a:gd name="T8" fmla="*/ 0 w 716"/>
                    <a:gd name="T9" fmla="*/ 0 h 403"/>
                    <a:gd name="T10" fmla="*/ 0 w 716"/>
                    <a:gd name="T11" fmla="*/ 0 h 403"/>
                    <a:gd name="T12" fmla="*/ 0 w 716"/>
                    <a:gd name="T13" fmla="*/ 0 h 403"/>
                    <a:gd name="T14" fmla="*/ 0 w 716"/>
                    <a:gd name="T15" fmla="*/ 0 h 40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>
                    <a:gd name="T0" fmla="*/ 0 w 717"/>
                    <a:gd name="T1" fmla="*/ 0 h 411"/>
                    <a:gd name="T2" fmla="*/ 0 w 717"/>
                    <a:gd name="T3" fmla="*/ 0 h 411"/>
                    <a:gd name="T4" fmla="*/ 0 w 717"/>
                    <a:gd name="T5" fmla="*/ 0 h 411"/>
                    <a:gd name="T6" fmla="*/ 0 w 717"/>
                    <a:gd name="T7" fmla="*/ 0 h 411"/>
                    <a:gd name="T8" fmla="*/ 0 w 717"/>
                    <a:gd name="T9" fmla="*/ 0 h 411"/>
                    <a:gd name="T10" fmla="*/ 0 w 717"/>
                    <a:gd name="T11" fmla="*/ 0 h 411"/>
                    <a:gd name="T12" fmla="*/ 0 w 717"/>
                    <a:gd name="T13" fmla="*/ 0 h 411"/>
                    <a:gd name="T14" fmla="*/ 0 w 717"/>
                    <a:gd name="T15" fmla="*/ 0 h 41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>
                    <a:gd name="T0" fmla="*/ 0 w 709"/>
                    <a:gd name="T1" fmla="*/ 0 h 386"/>
                    <a:gd name="T2" fmla="*/ 0 w 709"/>
                    <a:gd name="T3" fmla="*/ 0 h 386"/>
                    <a:gd name="T4" fmla="*/ 0 w 709"/>
                    <a:gd name="T5" fmla="*/ 0 h 386"/>
                    <a:gd name="T6" fmla="*/ 0 w 709"/>
                    <a:gd name="T7" fmla="*/ 0 h 386"/>
                    <a:gd name="T8" fmla="*/ 0 w 709"/>
                    <a:gd name="T9" fmla="*/ 0 h 386"/>
                    <a:gd name="T10" fmla="*/ 0 w 709"/>
                    <a:gd name="T11" fmla="*/ 0 h 386"/>
                    <a:gd name="T12" fmla="*/ 0 w 709"/>
                    <a:gd name="T13" fmla="*/ 0 h 386"/>
                    <a:gd name="T14" fmla="*/ 0 w 709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038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20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mic Sans MS" pitchFamily="66" charset="0"/>
        </a:defRPr>
      </a:lvl5pPr>
      <a:lvl6pPr marL="481881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mic Sans MS" pitchFamily="66" charset="0"/>
        </a:defRPr>
      </a:lvl6pPr>
      <a:lvl7pPr marL="963761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mic Sans MS" pitchFamily="66" charset="0"/>
        </a:defRPr>
      </a:lvl7pPr>
      <a:lvl8pPr marL="1445641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mic Sans MS" pitchFamily="66" charset="0"/>
        </a:defRPr>
      </a:lvl8pPr>
      <a:lvl9pPr marL="1927521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mic Sans MS" pitchFamily="66" charset="0"/>
        </a:defRPr>
      </a:lvl9pPr>
    </p:titleStyle>
    <p:bodyStyle>
      <a:lvl1pPr marL="361411" indent="-361411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3055" indent="-301175" algn="l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4701" indent="-240940" algn="l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86581" indent="-240940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68462" indent="-240940" algn="l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50341" indent="-240940" algn="l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132222" indent="-240940" algn="l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614103" indent="-240940" algn="l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95983" indent="-240940" algn="l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637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881" algn="l" defTabSz="9637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3761" algn="l" defTabSz="9637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5641" algn="l" defTabSz="9637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7521" algn="l" defTabSz="9637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9402" algn="l" defTabSz="9637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1283" algn="l" defTabSz="9637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3163" algn="l" defTabSz="9637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5043" algn="l" defTabSz="9637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microsoft.com/office/2007/relationships/hdphoto" Target="../media/hdphoto2.wdp"/><Relationship Id="rId10" Type="http://schemas.openxmlformats.org/officeDocument/2006/relationships/image" Target="../media/image53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62.png"/><Relationship Id="rId4" Type="http://schemas.openxmlformats.org/officeDocument/2006/relationships/image" Target="../media/image23.png"/><Relationship Id="rId9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7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microsoft.com/office/2007/relationships/hdphoto" Target="../media/hdphoto4.wdp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8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7"/>
          <p:cNvSpPr txBox="1">
            <a:spLocks noChangeArrowheads="1"/>
          </p:cNvSpPr>
          <p:nvPr/>
        </p:nvSpPr>
        <p:spPr bwMode="auto">
          <a:xfrm>
            <a:off x="7239001" y="5776912"/>
            <a:ext cx="3962400" cy="95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78" tIns="48189" rIns="96378" bIns="48189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800" b="1" dirty="0">
                <a:solidFill>
                  <a:srgbClr val="993366"/>
                </a:solidFill>
                <a:latin typeface="+mn-lt"/>
                <a:cs typeface="Arial" pitchFamily="34" charset="0"/>
              </a:rPr>
              <a:t>Instructor: Dr. </a:t>
            </a:r>
            <a:r>
              <a:rPr lang="en-US" altLang="en-US" sz="2800" b="1" dirty="0" err="1">
                <a:solidFill>
                  <a:srgbClr val="993366"/>
                </a:solidFill>
                <a:latin typeface="+mn-lt"/>
                <a:cs typeface="Arial" pitchFamily="34" charset="0"/>
              </a:rPr>
              <a:t>Naila</a:t>
            </a:r>
            <a:r>
              <a:rPr lang="en-US" altLang="en-US" sz="2800" b="1" dirty="0">
                <a:solidFill>
                  <a:srgbClr val="993366"/>
                </a:solidFill>
                <a:latin typeface="+mn-lt"/>
                <a:cs typeface="Arial" pitchFamily="34" charset="0"/>
              </a:rPr>
              <a:t> Amir </a:t>
            </a:r>
            <a:r>
              <a:rPr lang="en-US" sz="2800" b="1" dirty="0">
                <a:solidFill>
                  <a:srgbClr val="993366"/>
                </a:solidFill>
                <a:latin typeface="+mn-lt"/>
                <a:cs typeface="Arial" pitchFamily="34" charset="0"/>
              </a:rPr>
              <a:t>(SEECS, NUST)</a:t>
            </a:r>
          </a:p>
        </p:txBody>
      </p:sp>
      <p:sp>
        <p:nvSpPr>
          <p:cNvPr id="3075" name="TextBox 8"/>
          <p:cNvSpPr txBox="1">
            <a:spLocks noChangeArrowheads="1"/>
          </p:cNvSpPr>
          <p:nvPr/>
        </p:nvSpPr>
        <p:spPr bwMode="auto">
          <a:xfrm>
            <a:off x="1066803" y="5786437"/>
            <a:ext cx="5903843" cy="95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78" tIns="48189" rIns="96378" bIns="48189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800" b="1" dirty="0">
                <a:solidFill>
                  <a:srgbClr val="993366"/>
                </a:solidFill>
                <a:latin typeface="+mn-lt"/>
                <a:cs typeface="Arial" pitchFamily="34" charset="0"/>
              </a:rPr>
              <a:t>Calculus &amp; Analytical Geometry </a:t>
            </a:r>
            <a:r>
              <a:rPr lang="en-US" altLang="en-US" sz="2800" b="1" dirty="0">
                <a:solidFill>
                  <a:srgbClr val="993366"/>
                </a:solidFill>
                <a:latin typeface="+mn-lt"/>
                <a:cs typeface="Arial" pitchFamily="34" charset="0"/>
              </a:rPr>
              <a:t>MATH- 101</a:t>
            </a:r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7190"/>
            <a:ext cx="10058400" cy="528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EA2D970-3BA2-43E7-BC7B-DEE5B59EB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1" y="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Text Box 6">
            <a:extLst>
              <a:ext uri="{FF2B5EF4-FFF2-40B4-BE49-F238E27FC236}">
                <a16:creationId xmlns:a16="http://schemas.microsoft.com/office/drawing/2014/main" xmlns="" id="{0429DA9B-30A7-48F0-B885-34C67A8A4D9D}"/>
              </a:ext>
            </a:extLst>
          </p:cNvPr>
          <p:cNvSpPr txBox="1">
            <a:spLocks/>
          </p:cNvSpPr>
          <p:nvPr/>
        </p:nvSpPr>
        <p:spPr bwMode="auto">
          <a:xfrm>
            <a:off x="1688518" y="100280"/>
            <a:ext cx="8963025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1B6B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3700" b="1" dirty="0">
                <a:solidFill>
                  <a:srgbClr val="6600FF"/>
                </a:solidFill>
                <a:latin typeface="+mn-lt"/>
                <a:ea typeface="ＭＳ Ｐゴシック" panose="020B0600070205080204" pitchFamily="34" charset="-128"/>
              </a:rPr>
              <a:t>Examples: </a:t>
            </a:r>
            <a:r>
              <a:rPr lang="en-US" sz="3700" b="1" dirty="0">
                <a:solidFill>
                  <a:srgbClr val="6600FF"/>
                </a:solidFill>
                <a:latin typeface="+mn-lt"/>
              </a:rPr>
              <a:t>Identifying Domain and 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xmlns="" id="{EC900AC4-1EAD-4913-819E-8BB120104A6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752600" y="762000"/>
                <a:ext cx="9144000" cy="3657600"/>
              </a:xfrm>
            </p:spPr>
            <p:txBody>
              <a:bodyPr/>
              <a:lstStyle/>
              <a:p>
                <a:pPr marL="514350" indent="-514350" eaLnBrk="1" hangingPunct="1">
                  <a:buFont typeface="+mj-lt"/>
                  <a:buAutoNum type="arabicPeriod"/>
                </a:pPr>
                <a:r>
                  <a:rPr lang="en-US" altLang="en-US" sz="26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3,7</m:t>
                        </m:r>
                      </m:e>
                    </m:d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−3,7</m:t>
                        </m:r>
                      </m:e>
                    </m:d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7,−2</m:t>
                        </m:r>
                      </m:e>
                    </m:d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,(−8,−5)}</m:t>
                    </m:r>
                  </m:oMath>
                </a14:m>
                <a:endParaRPr lang="en-US" altLang="en-US" sz="2600" dirty="0">
                  <a:solidFill>
                    <a:schemeClr val="tx2"/>
                  </a:solidFill>
                </a:endParaRPr>
              </a:p>
              <a:p>
                <a:pPr marL="0" indent="0" eaLnBrk="1" hangingPunct="1">
                  <a:buNone/>
                </a:pPr>
                <a:r>
                  <a:rPr lang="en-US" sz="2600" b="0" dirty="0">
                    <a:solidFill>
                      <a:schemeClr val="tx1"/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Domain</m:t>
                    </m:r>
                    <m:r>
                      <a:rPr lang="en-US" sz="2600" b="0" i="0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600" i="1" dirty="0">
                            <a:solidFill>
                              <a:srgbClr val="6600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dirty="0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−8,−3,3,7</m:t>
                        </m:r>
                      </m:e>
                    </m:d>
                    <m:r>
                      <a:rPr lang="en-US" sz="2600" b="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sz="2600" b="0" i="0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ange</m:t>
                    </m:r>
                    <m:r>
                      <a:rPr lang="en-US" sz="2600" b="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 {−5,−2,7}</m:t>
                    </m:r>
                  </m:oMath>
                </a14:m>
                <a:endParaRPr lang="en-US" altLang="en-US" sz="2600" dirty="0">
                  <a:solidFill>
                    <a:srgbClr val="6600FF"/>
                  </a:solidFill>
                </a:endParaRPr>
              </a:p>
              <a:p>
                <a:pPr marL="514350" indent="-514350" eaLnBrk="1" hangingPunct="1">
                  <a:buFont typeface="+mj-lt"/>
                  <a:buAutoNum type="arabicPeriod" startAt="2"/>
                </a:pPr>
                <a:r>
                  <a:rPr lang="en-US" altLang="en-US" sz="2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6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en-US" sz="2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26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altLang="en-US" sz="2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endParaRPr lang="en-US" altLang="en-US" sz="2600" b="0" i="1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sz="2600" b="0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600" b="0" i="0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m:rPr>
                        <m:sty m:val="p"/>
                      </m:rPr>
                      <a:rPr lang="en-US" sz="2600" b="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Domain</m:t>
                    </m:r>
                    <m:r>
                      <a:rPr lang="en-US" sz="2600" b="0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2600" b="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sz="2600" b="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Range</m:t>
                    </m:r>
                    <m:r>
                      <a:rPr lang="en-US" sz="2600" b="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sz="2600" b="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b="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600" b="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2600" b="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600" b="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600" b="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≥−4}</m:t>
                    </m:r>
                  </m:oMath>
                </a14:m>
                <a:endParaRPr lang="en-US" altLang="en-US" sz="2600" dirty="0">
                  <a:solidFill>
                    <a:srgbClr val="6600FF"/>
                  </a:solidFill>
                </a:endParaRPr>
              </a:p>
              <a:p>
                <a:pPr marL="514350" indent="-514350" eaLnBrk="1" hangingPunct="1">
                  <a:buFont typeface="+mj-lt"/>
                  <a:buAutoNum type="arabicPeriod" startAt="3"/>
                </a:pPr>
                <a:r>
                  <a:rPr lang="en-US" altLang="en-US" sz="2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6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en-US" sz="2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26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26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en-US" sz="2600" b="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en-US" sz="2600" b="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en-US" sz="2600" i="1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sz="2600" dirty="0">
                    <a:solidFill>
                      <a:srgbClr val="6600FF"/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Domain</m:t>
                    </m:r>
                    <m:r>
                      <a:rPr lang="en-US" sz="2600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60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60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260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60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60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≠0},  </m:t>
                    </m:r>
                    <m:r>
                      <m:rPr>
                        <m:sty m:val="p"/>
                      </m:rPr>
                      <a:rPr lang="en-US" sz="260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Range</m:t>
                    </m:r>
                    <m:r>
                      <a:rPr lang="en-US" sz="260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sz="260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60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260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60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60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≠0}</m:t>
                    </m:r>
                  </m:oMath>
                </a14:m>
                <a:endParaRPr lang="en-US" altLang="en-US" sz="2600" dirty="0">
                  <a:solidFill>
                    <a:srgbClr val="6600FF"/>
                  </a:solidFill>
                </a:endParaRPr>
              </a:p>
              <a:p>
                <a:pPr marL="514350" indent="-514350" eaLnBrk="1" hangingPunct="1">
                  <a:buFont typeface="+mj-lt"/>
                  <a:buAutoNum type="arabicPeriod" startAt="4"/>
                </a:pPr>
                <a:r>
                  <a:rPr lang="en-US" altLang="en-US" sz="2600" dirty="0"/>
                  <a:t> </a:t>
                </a:r>
              </a:p>
              <a:p>
                <a:pPr marL="514350" indent="-514350" eaLnBrk="1" hangingPunct="1">
                  <a:buFont typeface="+mj-lt"/>
                  <a:buAutoNum type="arabicPeriod" startAt="4"/>
                </a:pPr>
                <a:endParaRPr lang="en-US" altLang="en-US" sz="2600" dirty="0"/>
              </a:p>
              <a:p>
                <a:pPr marL="514350" indent="-514350" eaLnBrk="1" hangingPunct="1">
                  <a:buFont typeface="+mj-lt"/>
                  <a:buAutoNum type="arabicPeriod" startAt="4"/>
                </a:pPr>
                <a:endParaRPr lang="en-US" altLang="en-US" sz="2600" dirty="0"/>
              </a:p>
              <a:p>
                <a:pPr marL="0" indent="0" eaLnBrk="1" hangingPunct="1">
                  <a:buNone/>
                </a:pPr>
                <a:r>
                  <a:rPr lang="en-US" altLang="en-US" sz="2600" dirty="0">
                    <a:solidFill>
                      <a:schemeClr val="tx2"/>
                    </a:solidFill>
                  </a:rPr>
                  <a:t>					</a:t>
                </a:r>
                <a:endParaRPr lang="en-US" altLang="en-US" sz="2600" dirty="0">
                  <a:solidFill>
                    <a:srgbClr val="6600FF"/>
                  </a:solidFill>
                </a:endParaRPr>
              </a:p>
            </p:txBody>
          </p:sp>
        </mc:Choice>
        <mc:Fallback xmlns="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EC900AC4-1EAD-4913-819E-8BB120104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2600" y="762000"/>
                <a:ext cx="9144000" cy="3657600"/>
              </a:xfrm>
              <a:blipFill>
                <a:blip r:embed="rId2"/>
                <a:stretch>
                  <a:fillRect l="-1200" t="-1500" b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7">
            <a:extLst>
              <a:ext uri="{FF2B5EF4-FFF2-40B4-BE49-F238E27FC236}">
                <a16:creationId xmlns:a16="http://schemas.microsoft.com/office/drawing/2014/main" xmlns="" id="{D7C98488-1CC8-497F-AD14-02116F3F6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962400"/>
            <a:ext cx="3505200" cy="2804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6AB83AA4-3B19-47A9-B69F-E443203CB1DC}"/>
                  </a:ext>
                </a:extLst>
              </p:cNvPr>
              <p:cNvSpPr txBox="1"/>
              <p:nvPr/>
            </p:nvSpPr>
            <p:spPr>
              <a:xfrm>
                <a:off x="6420374" y="4526544"/>
                <a:ext cx="4495800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i="1" dirty="0" smtClean="0">
                          <a:solidFill>
                            <a:srgbClr val="6600FF"/>
                          </a:solidFill>
                          <a:latin typeface="Cambria Math" panose="02040503050406030204" pitchFamily="18" charset="0"/>
                        </a:rPr>
                        <m:t>Domain</m:t>
                      </m:r>
                      <m:r>
                        <a:rPr lang="en-US" sz="2600" dirty="0">
                          <a:solidFill>
                            <a:srgbClr val="66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600" i="1" dirty="0">
                              <a:solidFill>
                                <a:srgbClr val="66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600" i="1" dirty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i="1" dirty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600" i="1" dirty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  <m:r>
                            <a:rPr lang="en-US" sz="2600" i="1" dirty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600" b="0" i="1" dirty="0" smtClean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i="1" dirty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600" b="0" i="1" dirty="0" smtClean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600" i="1" dirty="0">
                          <a:solidFill>
                            <a:srgbClr val="66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600" i="1" dirty="0">
                  <a:solidFill>
                    <a:srgbClr val="66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sz="2600" dirty="0">
                    <a:solidFill>
                      <a:srgbClr val="6600FF"/>
                    </a:solidFill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Range</m:t>
                    </m:r>
                    <m:r>
                      <a:rPr lang="en-US" sz="260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2600" b="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600" b="0" i="1" dirty="0">
                  <a:solidFill>
                    <a:srgbClr val="66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sz="2600" b="0" dirty="0">
                    <a:solidFill>
                      <a:srgbClr val="6600FF"/>
                    </a:solidFill>
                    <a:ea typeface="Cambria Math" panose="02040503050406030204" pitchFamily="18" charset="0"/>
                  </a:rPr>
                  <a:t>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6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𝐍𝐨𝐭𝐞</m:t>
                    </m:r>
                    <m:r>
                      <a:rPr lang="en-US" sz="26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2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Set</m:t>
                    </m:r>
                    <m:r>
                      <a:rPr lang="en-US" sz="2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a:rPr lang="en-US" sz="2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real</m:t>
                    </m:r>
                    <m:r>
                      <a:rPr lang="en-US" sz="2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numbers</m:t>
                    </m:r>
                  </m:oMath>
                </a14:m>
                <a:endParaRPr lang="en-US" altLang="en-US" sz="2600" dirty="0">
                  <a:solidFill>
                    <a:srgbClr val="6600F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B83AA4-3B19-47A9-B69F-E443203CB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374" y="4526544"/>
                <a:ext cx="4495800" cy="16927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470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/>
      <p:bldP spid="14" grpId="0" build="p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E60C0861-F628-4166-A984-BC07CA2FE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1" y="2667001"/>
            <a:ext cx="6400800" cy="15113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latin typeface="+mn-lt"/>
              </a:rPr>
              <a:t>Identifying Functions and their graphs</a:t>
            </a:r>
          </a:p>
        </p:txBody>
      </p:sp>
    </p:spTree>
    <p:extLst>
      <p:ext uri="{BB962C8B-B14F-4D97-AF65-F5344CB8AC3E}">
        <p14:creationId xmlns:p14="http://schemas.microsoft.com/office/powerpoint/2010/main" val="355550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>
            <a:extLst>
              <a:ext uri="{FF2B5EF4-FFF2-40B4-BE49-F238E27FC236}">
                <a16:creationId xmlns:a16="http://schemas.microsoft.com/office/drawing/2014/main" xmlns="" id="{34EF8795-2F25-4622-8C1D-8B1CF33A0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19" y="112906"/>
            <a:ext cx="5943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5400" b="1" dirty="0">
                <a:solidFill>
                  <a:srgbClr val="6600FF"/>
                </a:solidFill>
                <a:latin typeface="+mn-lt"/>
              </a:rPr>
              <a:t>Linear Functions</a:t>
            </a:r>
          </a:p>
        </p:txBody>
      </p:sp>
      <p:pic>
        <p:nvPicPr>
          <p:cNvPr id="13315" name="Picture 5">
            <a:extLst>
              <a:ext uri="{FF2B5EF4-FFF2-40B4-BE49-F238E27FC236}">
                <a16:creationId xmlns:a16="http://schemas.microsoft.com/office/drawing/2014/main" xmlns="" id="{29BB866F-EA89-4DF2-8F7B-3AEFCB5E9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05501"/>
            <a:ext cx="2430465" cy="224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12">
            <a:extLst>
              <a:ext uri="{FF2B5EF4-FFF2-40B4-BE49-F238E27FC236}">
                <a16:creationId xmlns:a16="http://schemas.microsoft.com/office/drawing/2014/main" xmlns="" id="{4BCF4A82-C17A-4EDA-9AAF-27FB59744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1036236"/>
            <a:ext cx="2478285" cy="211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13">
            <a:extLst>
              <a:ext uri="{FF2B5EF4-FFF2-40B4-BE49-F238E27FC236}">
                <a16:creationId xmlns:a16="http://schemas.microsoft.com/office/drawing/2014/main" xmlns="" id="{173FDF54-FA54-443F-BF38-DDB3247F0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866" y="3367876"/>
            <a:ext cx="2846184" cy="211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10" name="Text Box 14">
                <a:extLst>
                  <a:ext uri="{FF2B5EF4-FFF2-40B4-BE49-F238E27FC236}">
                    <a16:creationId xmlns:a16="http://schemas.microsoft.com/office/drawing/2014/main" xmlns="" id="{B9373A6E-7FDF-483F-9A7C-4F59E38BF5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53000" y="2590800"/>
                <a:ext cx="4953000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en-US" sz="3200" dirty="0">
                    <a:solidFill>
                      <a:srgbClr val="000099"/>
                    </a:solidFill>
                    <a:latin typeface="+mn-lt"/>
                  </a:rPr>
                  <a:t>Equations that can be written </a:t>
                </a:r>
                <a14:m>
                  <m:oMath xmlns:m="http://schemas.openxmlformats.org/officeDocument/2006/math">
                    <m:r>
                      <a:rPr lang="en-US" altLang="en-US" sz="3200" i="1" dirty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3200" i="1" dirty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3200" i="1" dirty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3200" i="1" dirty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en-US" sz="3200" i="1" dirty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altLang="en-US" sz="3200" i="1" dirty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sz="3200" i="1" dirty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dirty="0">
                  <a:solidFill>
                    <a:srgbClr val="000099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4110" name="Text Box 14">
                <a:extLst>
                  <a:ext uri="{FF2B5EF4-FFF2-40B4-BE49-F238E27FC236}">
                    <a16:creationId xmlns:a16="http://schemas.microsoft.com/office/drawing/2014/main" id="{B9373A6E-7FDF-483F-9A7C-4F59E38BF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0" y="2590800"/>
                <a:ext cx="4953000" cy="1077218"/>
              </a:xfrm>
              <a:prstGeom prst="rect">
                <a:avLst/>
              </a:prstGeom>
              <a:blipFill>
                <a:blip r:embed="rId8"/>
                <a:stretch>
                  <a:fillRect l="-3202" t="-7345" b="-180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11" name="Text Box 15">
                <a:extLst>
                  <a:ext uri="{FF2B5EF4-FFF2-40B4-BE49-F238E27FC236}">
                    <a16:creationId xmlns:a16="http://schemas.microsoft.com/office/drawing/2014/main" xmlns="" id="{61931424-33FE-4977-8002-057C02B435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1400" y="5481642"/>
                <a:ext cx="7696200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en-US" sz="2800" dirty="0" smtClean="0">
                    <a:solidFill>
                      <a:schemeClr val="tx1"/>
                    </a:solidFill>
                    <a:latin typeface="+mn-lt"/>
                  </a:rPr>
                  <a:t>The domain and range of these functions is the set of </a:t>
                </a:r>
                <a:r>
                  <a:rPr lang="en-US" altLang="en-US" sz="2800" dirty="0">
                    <a:solidFill>
                      <a:schemeClr val="tx1"/>
                    </a:solidFill>
                    <a:latin typeface="+mn-lt"/>
                  </a:rPr>
                  <a:t>all real </a:t>
                </a:r>
                <a:r>
                  <a:rPr lang="en-US" altLang="en-US" sz="2800" dirty="0" smtClean="0">
                    <a:solidFill>
                      <a:schemeClr val="tx1"/>
                    </a:solidFill>
                    <a:latin typeface="+mn-lt"/>
                  </a:rPr>
                  <a:t>numbers </a:t>
                </a:r>
                <a:r>
                  <a:rPr lang="en-US" altLang="en-US" sz="2800" dirty="0">
                    <a:solidFill>
                      <a:schemeClr val="tx1"/>
                    </a:solidFill>
                    <a:latin typeface="+mn-lt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6600FF"/>
                        </a:solidFill>
                        <a:latin typeface="Cambria Math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en-US" sz="2800" dirty="0" smtClean="0">
                    <a:solidFill>
                      <a:srgbClr val="6600FF"/>
                    </a:solidFill>
                    <a:latin typeface="+mn-lt"/>
                  </a:rPr>
                  <a:t>.</a:t>
                </a:r>
                <a:endParaRPr lang="en-US" altLang="en-US" sz="2800" dirty="0">
                  <a:solidFill>
                    <a:srgbClr val="6600FF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4111" name="Text Box 15">
                <a:extLst>
                  <a:ext uri="{FF2B5EF4-FFF2-40B4-BE49-F238E27FC236}">
                    <a16:creationId xmlns="" xmlns:a16="http://schemas.microsoft.com/office/drawing/2014/main" id="{61931424-33FE-4977-8002-057C02B43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0" y="5481642"/>
                <a:ext cx="7696200" cy="954107"/>
              </a:xfrm>
              <a:prstGeom prst="rect">
                <a:avLst/>
              </a:prstGeom>
              <a:blipFill rotWithShape="1">
                <a:blip r:embed="rId9"/>
                <a:stretch>
                  <a:fillRect l="-1664" t="-5732" b="-171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12" name="Text Box 16">
            <a:extLst>
              <a:ext uri="{FF2B5EF4-FFF2-40B4-BE49-F238E27FC236}">
                <a16:creationId xmlns:a16="http://schemas.microsoft.com/office/drawing/2014/main" xmlns="" id="{4CAE185D-3F92-42F9-BE3C-036938596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1" y="4114802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2800">
                <a:solidFill>
                  <a:srgbClr val="008000"/>
                </a:solidFill>
                <a:latin typeface="+mn-lt"/>
              </a:rPr>
              <a:t>slope</a:t>
            </a:r>
          </a:p>
        </p:txBody>
      </p:sp>
      <p:sp>
        <p:nvSpPr>
          <p:cNvPr id="4113" name="AutoShape 17">
            <a:extLst>
              <a:ext uri="{FF2B5EF4-FFF2-40B4-BE49-F238E27FC236}">
                <a16:creationId xmlns:a16="http://schemas.microsoft.com/office/drawing/2014/main" xmlns="" id="{6E0D893D-E1CD-4C0D-BC76-8ADF1F599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0026" y="3139275"/>
            <a:ext cx="3810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AU" altLang="en-US">
              <a:latin typeface="+mn-lt"/>
            </a:endParaRPr>
          </a:p>
        </p:txBody>
      </p:sp>
      <p:sp>
        <p:nvSpPr>
          <p:cNvPr id="4114" name="Line 18">
            <a:extLst>
              <a:ext uri="{FF2B5EF4-FFF2-40B4-BE49-F238E27FC236}">
                <a16:creationId xmlns:a16="http://schemas.microsoft.com/office/drawing/2014/main" xmlns="" id="{F79B125B-4E26-4719-8892-8BA8E462CB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1" y="3657600"/>
            <a:ext cx="1142999" cy="609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15" name="Text Box 19">
                <a:extLst>
                  <a:ext uri="{FF2B5EF4-FFF2-40B4-BE49-F238E27FC236}">
                    <a16:creationId xmlns:a16="http://schemas.microsoft.com/office/drawing/2014/main" xmlns="" id="{CCD06ABA-0614-4858-B837-E7E7B0CC37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01027" y="4107446"/>
                <a:ext cx="212407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14:m>
                  <m:oMath xmlns:m="http://schemas.openxmlformats.org/officeDocument/2006/math">
                    <m:r>
                      <a:rPr lang="en-US" alt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en-US" sz="2800" dirty="0">
                    <a:solidFill>
                      <a:srgbClr val="FF0000"/>
                    </a:solidFill>
                    <a:latin typeface="+mn-lt"/>
                  </a:rPr>
                  <a:t>intercept</a:t>
                </a:r>
              </a:p>
            </p:txBody>
          </p:sp>
        </mc:Choice>
        <mc:Fallback xmlns="">
          <p:sp>
            <p:nvSpPr>
              <p:cNvPr id="4115" name="Text Box 19">
                <a:extLst>
                  <a:ext uri="{FF2B5EF4-FFF2-40B4-BE49-F238E27FC236}">
                    <a16:creationId xmlns:a16="http://schemas.microsoft.com/office/drawing/2014/main" id="{CCD06ABA-0614-4858-B837-E7E7B0CC3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01027" y="4107446"/>
                <a:ext cx="2124074" cy="523220"/>
              </a:xfrm>
              <a:prstGeom prst="rect">
                <a:avLst/>
              </a:prstGeom>
              <a:blipFill>
                <a:blip r:embed="rId10"/>
                <a:stretch>
                  <a:fillRect t="-11628" r="-860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16" name="AutoShape 20">
            <a:extLst>
              <a:ext uri="{FF2B5EF4-FFF2-40B4-BE49-F238E27FC236}">
                <a16:creationId xmlns:a16="http://schemas.microsoft.com/office/drawing/2014/main" xmlns="" id="{D771EFA8-E0BC-4489-B6FE-042FB66B6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3139275"/>
            <a:ext cx="3810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AU" altLang="en-US">
              <a:latin typeface="+mn-lt"/>
            </a:endParaRPr>
          </a:p>
        </p:txBody>
      </p:sp>
      <p:sp>
        <p:nvSpPr>
          <p:cNvPr id="4117" name="Line 21">
            <a:extLst>
              <a:ext uri="{FF2B5EF4-FFF2-40B4-BE49-F238E27FC236}">
                <a16:creationId xmlns:a16="http://schemas.microsoft.com/office/drawing/2014/main" xmlns="" id="{5FD2614B-73EE-4AEE-9448-C89B2ABD5C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20200" y="36576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548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110" grpId="0"/>
      <p:bldP spid="4111" grpId="0"/>
      <p:bldP spid="4112" grpId="0"/>
      <p:bldP spid="4113" grpId="0" animBg="1"/>
      <p:bldP spid="4115" grpId="0"/>
      <p:bldP spid="41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xmlns="" id="{62487300-8880-4464-95D0-5466539C7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2" y="2745736"/>
            <a:ext cx="8107366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4500" b="1" dirty="0">
                <a:solidFill>
                  <a:srgbClr val="6600FF"/>
                </a:solidFill>
                <a:latin typeface="+mn-lt"/>
              </a:rPr>
              <a:t>Constant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6" name="Text Box 6">
                <a:extLst>
                  <a:ext uri="{FF2B5EF4-FFF2-40B4-BE49-F238E27FC236}">
                    <a16:creationId xmlns:a16="http://schemas.microsoft.com/office/drawing/2014/main" xmlns="" id="{D6BBB3CE-AA77-49FC-B3F6-185163A699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600" y="3421764"/>
                <a:ext cx="82296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en-US" sz="2800" dirty="0">
                    <a:solidFill>
                      <a:schemeClr val="tx1"/>
                    </a:solidFill>
                    <a:latin typeface="+mn-lt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800" dirty="0">
                    <a:solidFill>
                      <a:schemeClr val="tx1"/>
                    </a:solidFill>
                    <a:latin typeface="+mn-lt"/>
                  </a:rPr>
                  <a:t> is a real number </a:t>
                </a:r>
              </a:p>
            </p:txBody>
          </p:sp>
        </mc:Choice>
        <mc:Fallback xmlns="">
          <p:sp>
            <p:nvSpPr>
              <p:cNvPr id="5126" name="Text Box 6">
                <a:extLst>
                  <a:ext uri="{FF2B5EF4-FFF2-40B4-BE49-F238E27FC236}">
                    <a16:creationId xmlns:a16="http://schemas.microsoft.com/office/drawing/2014/main" id="{D6BBB3CE-AA77-49FC-B3F6-185163A69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3421764"/>
                <a:ext cx="8229600" cy="523220"/>
              </a:xfrm>
              <a:prstGeom prst="rect">
                <a:avLst/>
              </a:prstGeom>
              <a:blipFill>
                <a:blip r:embed="rId2"/>
                <a:stretch>
                  <a:fillRect t="-10465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7" name="Text Box 7">
                <a:extLst>
                  <a:ext uri="{FF2B5EF4-FFF2-40B4-BE49-F238E27FC236}">
                    <a16:creationId xmlns:a16="http://schemas.microsoft.com/office/drawing/2014/main" xmlns="" id="{4149317F-2DFA-4E94-A775-E00CE54E2D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3326" y="4287725"/>
                <a:ext cx="865085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en-US" sz="2800" dirty="0">
                    <a:solidFill>
                      <a:schemeClr val="tx1"/>
                    </a:solidFill>
                    <a:latin typeface="+mn-lt"/>
                  </a:rPr>
                  <a:t>The domain of these functions is all real numbers, i.e.,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en-US" sz="28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5127" name="Text Box 7">
                <a:extLst>
                  <a:ext uri="{FF2B5EF4-FFF2-40B4-BE49-F238E27FC236}">
                    <a16:creationId xmlns:a16="http://schemas.microsoft.com/office/drawing/2014/main" id="{4149317F-2DFA-4E94-A775-E00CE54E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3326" y="4287725"/>
                <a:ext cx="8650855" cy="523220"/>
              </a:xfrm>
              <a:prstGeom prst="rect">
                <a:avLst/>
              </a:prstGeom>
              <a:blipFill>
                <a:blip r:embed="rId3"/>
                <a:stretch>
                  <a:fillRect l="-1480" t="-10465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41" name="Picture 14">
            <a:extLst>
              <a:ext uri="{FF2B5EF4-FFF2-40B4-BE49-F238E27FC236}">
                <a16:creationId xmlns:a16="http://schemas.microsoft.com/office/drawing/2014/main" xmlns="" id="{D4E9375E-4DA4-4CE5-95B0-D030DBF86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21" y="289854"/>
            <a:ext cx="2747965" cy="203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15">
            <a:extLst>
              <a:ext uri="{FF2B5EF4-FFF2-40B4-BE49-F238E27FC236}">
                <a16:creationId xmlns:a16="http://schemas.microsoft.com/office/drawing/2014/main" xmlns="" id="{EB9E77FE-B739-42B1-A2AF-752E8EA3C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392" y="184766"/>
            <a:ext cx="2919005" cy="2166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16">
            <a:extLst>
              <a:ext uri="{FF2B5EF4-FFF2-40B4-BE49-F238E27FC236}">
                <a16:creationId xmlns:a16="http://schemas.microsoft.com/office/drawing/2014/main" xmlns="" id="{AECE6662-07DF-46FE-B28B-4E9835DBF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595" y="165702"/>
            <a:ext cx="3052762" cy="226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37" name="Text Box 17">
                <a:extLst>
                  <a:ext uri="{FF2B5EF4-FFF2-40B4-BE49-F238E27FC236}">
                    <a16:creationId xmlns:a16="http://schemas.microsoft.com/office/drawing/2014/main" xmlns="" id="{830B2F84-84D1-4DD1-889E-647476D3F1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599" y="5008448"/>
                <a:ext cx="629284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en-US" sz="2800" dirty="0">
                    <a:solidFill>
                      <a:schemeClr val="tx1"/>
                    </a:solidFill>
                    <a:latin typeface="+mn-lt"/>
                  </a:rPr>
                  <a:t>The range will only be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800" dirty="0">
                    <a:solidFill>
                      <a:schemeClr val="tx1"/>
                    </a:solidFill>
                    <a:latin typeface="+mn-lt"/>
                  </a:rPr>
                  <a:t>, i.e.,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80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en-US" sz="2800" dirty="0">
                    <a:solidFill>
                      <a:srgbClr val="6600FF"/>
                    </a:solidFill>
                    <a:latin typeface="+mn-lt"/>
                  </a:rPr>
                  <a:t> </a:t>
                </a:r>
                <a:endParaRPr lang="en-US" altLang="en-US" sz="28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5137" name="Text Box 17">
                <a:extLst>
                  <a:ext uri="{FF2B5EF4-FFF2-40B4-BE49-F238E27FC236}">
                    <a16:creationId xmlns:a16="http://schemas.microsoft.com/office/drawing/2014/main" id="{830B2F84-84D1-4DD1-889E-647476D3F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599" y="5008448"/>
                <a:ext cx="6292849" cy="523220"/>
              </a:xfrm>
              <a:prstGeom prst="rect">
                <a:avLst/>
              </a:prstGeom>
              <a:blipFill>
                <a:blip r:embed="rId7"/>
                <a:stretch>
                  <a:fillRect l="-1938" t="-11765" b="-341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5" name="Text Box 18">
                <a:extLst>
                  <a:ext uri="{FF2B5EF4-FFF2-40B4-BE49-F238E27FC236}">
                    <a16:creationId xmlns:a16="http://schemas.microsoft.com/office/drawing/2014/main" xmlns="" id="{26D0F1FD-C169-49C1-A619-2A3B9BE3BB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350942"/>
                <a:ext cx="157162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)=3</m:t>
                      </m:r>
                    </m:oMath>
                  </m:oMathPara>
                </a14:m>
                <a:endParaRPr lang="en-US" alt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14345" name="Text Box 18">
                <a:extLst>
                  <a:ext uri="{FF2B5EF4-FFF2-40B4-BE49-F238E27FC236}">
                    <a16:creationId xmlns:a16="http://schemas.microsoft.com/office/drawing/2014/main" id="{26D0F1FD-C169-49C1-A619-2A3B9BE3B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2350942"/>
                <a:ext cx="1571624" cy="461665"/>
              </a:xfrm>
              <a:prstGeom prst="rect">
                <a:avLst/>
              </a:prstGeom>
              <a:blipFill>
                <a:blip r:embed="rId8"/>
                <a:stretch>
                  <a:fillRect b="-18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6" name="Text Box 19">
                <a:extLst>
                  <a:ext uri="{FF2B5EF4-FFF2-40B4-BE49-F238E27FC236}">
                    <a16:creationId xmlns:a16="http://schemas.microsoft.com/office/drawing/2014/main" xmlns="" id="{92DA37E6-DCC0-4B57-8EF5-08E9E1DB9B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3669" y="2391253"/>
                <a:ext cx="16764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)=−1</m:t>
                      </m:r>
                    </m:oMath>
                  </m:oMathPara>
                </a14:m>
                <a:endParaRPr lang="en-US" alt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14346" name="Text Box 19">
                <a:extLst>
                  <a:ext uri="{FF2B5EF4-FFF2-40B4-BE49-F238E27FC236}">
                    <a16:creationId xmlns:a16="http://schemas.microsoft.com/office/drawing/2014/main" id="{92DA37E6-DCC0-4B57-8EF5-08E9E1DB9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3669" y="2391253"/>
                <a:ext cx="1676400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7" name="Text Box 20">
                <a:extLst>
                  <a:ext uri="{FF2B5EF4-FFF2-40B4-BE49-F238E27FC236}">
                    <a16:creationId xmlns:a16="http://schemas.microsoft.com/office/drawing/2014/main" xmlns="" id="{14F7A36E-46FE-4D1B-8145-6954EC7C95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49836" y="2420476"/>
                <a:ext cx="14287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US" alt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14347" name="Text Box 20">
                <a:extLst>
                  <a:ext uri="{FF2B5EF4-FFF2-40B4-BE49-F238E27FC236}">
                    <a16:creationId xmlns:a16="http://schemas.microsoft.com/office/drawing/2014/main" id="{14F7A36E-46FE-4D1B-8145-6954EC7C9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49836" y="2420476"/>
                <a:ext cx="1428750" cy="461665"/>
              </a:xfrm>
              <a:prstGeom prst="rect">
                <a:avLst/>
              </a:prstGeom>
              <a:blipFill>
                <a:blip r:embed="rId10"/>
                <a:stretch>
                  <a:fillRect l="-1282" b="-171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7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5126" grpId="0"/>
      <p:bldP spid="5127" grpId="0"/>
      <p:bldP spid="5137" grpId="0"/>
      <p:bldP spid="14345" grpId="0"/>
      <p:bldP spid="14346" grpId="0"/>
      <p:bldP spid="143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xmlns="" id="{4B76EDA8-9200-4847-AB70-4EFD521AB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977" y="342900"/>
            <a:ext cx="690721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5400" b="1" dirty="0">
                <a:solidFill>
                  <a:srgbClr val="6600FF"/>
                </a:solidFill>
                <a:latin typeface="+mn-lt"/>
              </a:rPr>
              <a:t>Identity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Text Box 3">
                <a:extLst>
                  <a:ext uri="{FF2B5EF4-FFF2-40B4-BE49-F238E27FC236}">
                    <a16:creationId xmlns:a16="http://schemas.microsoft.com/office/drawing/2014/main" xmlns="" id="{57F7E700-B6FF-43CF-A118-F880B972AA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3839400"/>
                <a:ext cx="82296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800" dirty="0">
                    <a:solidFill>
                      <a:schemeClr val="tx1"/>
                    </a:solidFill>
                    <a:latin typeface="+mn-lt"/>
                  </a:rPr>
                  <a:t>, slope 1,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en-US" sz="2800" dirty="0">
                    <a:solidFill>
                      <a:schemeClr val="tx1"/>
                    </a:solidFill>
                    <a:latin typeface="+mn-lt"/>
                  </a:rPr>
                  <a:t>intercept = 0</a:t>
                </a:r>
              </a:p>
            </p:txBody>
          </p:sp>
        </mc:Choice>
        <mc:Fallback xmlns="">
          <p:sp>
            <p:nvSpPr>
              <p:cNvPr id="6147" name="Text Box 3">
                <a:extLst>
                  <a:ext uri="{FF2B5EF4-FFF2-40B4-BE49-F238E27FC236}">
                    <a16:creationId xmlns:a16="http://schemas.microsoft.com/office/drawing/2014/main" id="{57F7E700-B6FF-43CF-A118-F880B972A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3839400"/>
                <a:ext cx="8229600" cy="523220"/>
              </a:xfrm>
              <a:prstGeom prst="rect">
                <a:avLst/>
              </a:prstGeom>
              <a:blipFill>
                <a:blip r:embed="rId2"/>
                <a:stretch>
                  <a:fillRect t="-11628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48" name="Text Box 4">
                <a:extLst>
                  <a:ext uri="{FF2B5EF4-FFF2-40B4-BE49-F238E27FC236}">
                    <a16:creationId xmlns:a16="http://schemas.microsoft.com/office/drawing/2014/main" xmlns="" id="{CB8E2326-3FE5-4077-86A1-59635FD59E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422777"/>
                <a:ext cx="83058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en-US" sz="2800" dirty="0">
                    <a:solidFill>
                      <a:schemeClr val="tx1"/>
                    </a:solidFill>
                    <a:latin typeface="+mn-lt"/>
                  </a:rPr>
                  <a:t>The domain of this function is all real numbers, i.e.,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en-US" sz="2800" dirty="0">
                    <a:solidFill>
                      <a:schemeClr val="tx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6148" name="Text Box 4">
                <a:extLst>
                  <a:ext uri="{FF2B5EF4-FFF2-40B4-BE49-F238E27FC236}">
                    <a16:creationId xmlns:a16="http://schemas.microsoft.com/office/drawing/2014/main" id="{CB8E2326-3FE5-4077-86A1-59635FD59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4422777"/>
                <a:ext cx="8305800" cy="523220"/>
              </a:xfrm>
              <a:prstGeom prst="rect">
                <a:avLst/>
              </a:prstGeom>
              <a:blipFill>
                <a:blip r:embed="rId3"/>
                <a:stretch>
                  <a:fillRect l="-1467" t="-11765" b="-341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52" name="Text Box 8">
                <a:extLst>
                  <a:ext uri="{FF2B5EF4-FFF2-40B4-BE49-F238E27FC236}">
                    <a16:creationId xmlns:a16="http://schemas.microsoft.com/office/drawing/2014/main" xmlns="" id="{12F0BDE4-644F-4171-9CEF-C4A65C1F6E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5050" y="5066311"/>
                <a:ext cx="683894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en-US" sz="2800" dirty="0">
                    <a:latin typeface="+mn-lt"/>
                  </a:rPr>
                  <a:t>The range is also all real numbers , i.e.,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en-US" sz="2800" dirty="0"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6152" name="Text Box 8">
                <a:extLst>
                  <a:ext uri="{FF2B5EF4-FFF2-40B4-BE49-F238E27FC236}">
                    <a16:creationId xmlns:a16="http://schemas.microsoft.com/office/drawing/2014/main" id="{12F0BDE4-644F-4171-9CEF-C4A65C1F6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5050" y="5066311"/>
                <a:ext cx="6838949" cy="523220"/>
              </a:xfrm>
              <a:prstGeom prst="rect">
                <a:avLst/>
              </a:prstGeom>
              <a:blipFill>
                <a:blip r:embed="rId4"/>
                <a:stretch>
                  <a:fillRect l="-1783" t="-10465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6" name="Text Box 10">
                <a:extLst>
                  <a:ext uri="{FF2B5EF4-FFF2-40B4-BE49-F238E27FC236}">
                    <a16:creationId xmlns:a16="http://schemas.microsoft.com/office/drawing/2014/main" xmlns="" id="{86A2F3A5-47D6-43F1-BABE-D51202A8E5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43751" y="2496823"/>
                <a:ext cx="23622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2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3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320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en-US" sz="32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15366" name="Text Box 10">
                <a:extLst>
                  <a:ext uri="{FF2B5EF4-FFF2-40B4-BE49-F238E27FC236}">
                    <a16:creationId xmlns:a16="http://schemas.microsoft.com/office/drawing/2014/main" id="{86A2F3A5-47D6-43F1-BABE-D51202A8E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3751" y="2496823"/>
                <a:ext cx="236220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7" name="Picture 17">
            <a:extLst>
              <a:ext uri="{FF2B5EF4-FFF2-40B4-BE49-F238E27FC236}">
                <a16:creationId xmlns:a16="http://schemas.microsoft.com/office/drawing/2014/main" xmlns="" id="{E19D088B-0344-4DA4-884E-3A8535339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365250"/>
            <a:ext cx="285750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2" name="Oval 18">
            <a:extLst>
              <a:ext uri="{FF2B5EF4-FFF2-40B4-BE49-F238E27FC236}">
                <a16:creationId xmlns:a16="http://schemas.microsoft.com/office/drawing/2014/main" xmlns="" id="{BD9C4C9D-43B8-4FDF-A55B-298368C73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1" y="2311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AU" altLang="en-US">
              <a:latin typeface="+mn-lt"/>
            </a:endParaRPr>
          </a:p>
        </p:txBody>
      </p:sp>
      <p:sp>
        <p:nvSpPr>
          <p:cNvPr id="6163" name="Text Box 19">
            <a:extLst>
              <a:ext uri="{FF2B5EF4-FFF2-40B4-BE49-F238E27FC236}">
                <a16:creationId xmlns:a16="http://schemas.microsoft.com/office/drawing/2014/main" xmlns="" id="{2A4D86CE-A695-4C6F-8F6C-2ED0E70DC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1349376"/>
            <a:ext cx="3657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If we put any real number in this function, we get the same real number “back”.</a:t>
            </a:r>
          </a:p>
        </p:txBody>
      </p:sp>
    </p:spTree>
    <p:extLst>
      <p:ext uri="{BB962C8B-B14F-4D97-AF65-F5344CB8AC3E}">
        <p14:creationId xmlns:p14="http://schemas.microsoft.com/office/powerpoint/2010/main" val="4238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6148" grpId="0"/>
      <p:bldP spid="61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xmlns="" id="{50159ECA-903C-4196-A1F7-285F33646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48637"/>
            <a:ext cx="90678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4500" b="1" dirty="0">
                <a:solidFill>
                  <a:srgbClr val="6600FF"/>
                </a:solidFill>
                <a:latin typeface="+mn-lt"/>
              </a:rPr>
              <a:t>Square Function (Parabolic Function)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Text Box 3">
                <a:extLst>
                  <a:ext uri="{FF2B5EF4-FFF2-40B4-BE49-F238E27FC236}">
                    <a16:creationId xmlns:a16="http://schemas.microsoft.com/office/drawing/2014/main" xmlns="" id="{D94184C6-F3E4-452E-A53A-8BE062E09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51725" y="3303591"/>
                <a:ext cx="2460626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200" i="1" dirty="0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3200" i="1" dirty="0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3200" i="1" dirty="0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3200" i="1" dirty="0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) =  </m:t>
                      </m:r>
                      <m:r>
                        <a:rPr lang="en-US" altLang="en-US" sz="3200" i="1" dirty="0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3200" i="1" baseline="30000" dirty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en-US" dirty="0">
                  <a:solidFill>
                    <a:srgbClr val="000099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7171" name="Text Box 3">
                <a:extLst>
                  <a:ext uri="{FF2B5EF4-FFF2-40B4-BE49-F238E27FC236}">
                    <a16:creationId xmlns:a16="http://schemas.microsoft.com/office/drawing/2014/main" id="{D94184C6-F3E4-452E-A53A-8BE062E09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51725" y="3303591"/>
                <a:ext cx="246062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90" name="Picture 12">
            <a:extLst>
              <a:ext uri="{FF2B5EF4-FFF2-40B4-BE49-F238E27FC236}">
                <a16:creationId xmlns:a16="http://schemas.microsoft.com/office/drawing/2014/main" xmlns="" id="{9B756F9E-6041-41FB-A80A-FD428553B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977" y="1276350"/>
            <a:ext cx="413702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Line 13">
            <a:extLst>
              <a:ext uri="{FF2B5EF4-FFF2-40B4-BE49-F238E27FC236}">
                <a16:creationId xmlns:a16="http://schemas.microsoft.com/office/drawing/2014/main" xmlns="" id="{D8005302-6ED5-4533-AB62-06AF8DEE66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6392" name="Text Box 17">
            <a:extLst>
              <a:ext uri="{FF2B5EF4-FFF2-40B4-BE49-F238E27FC236}">
                <a16:creationId xmlns:a16="http://schemas.microsoft.com/office/drawing/2014/main" xmlns="" id="{2FD75908-EAA5-4A9E-BFA7-8BAB97366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26" y="5446713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endParaRPr lang="en-AU" altLang="en-US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4">
                <a:extLst>
                  <a:ext uri="{FF2B5EF4-FFF2-40B4-BE49-F238E27FC236}">
                    <a16:creationId xmlns:a16="http://schemas.microsoft.com/office/drawing/2014/main" xmlns="" id="{FD6219E4-0FFA-4310-8D4F-13B2668537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422777"/>
                <a:ext cx="83058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en-US" sz="2800" dirty="0">
                    <a:solidFill>
                      <a:schemeClr val="tx1"/>
                    </a:solidFill>
                    <a:latin typeface="+mn-lt"/>
                  </a:rPr>
                  <a:t>The domain of this function is all real numbers, i.e.,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en-US" sz="2800" dirty="0">
                    <a:solidFill>
                      <a:schemeClr val="tx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15" name="Text Box 4">
                <a:extLst>
                  <a:ext uri="{FF2B5EF4-FFF2-40B4-BE49-F238E27FC236}">
                    <a16:creationId xmlns:a16="http://schemas.microsoft.com/office/drawing/2014/main" id="{FD6219E4-0FFA-4310-8D4F-13B266853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4422777"/>
                <a:ext cx="8305800" cy="523220"/>
              </a:xfrm>
              <a:prstGeom prst="rect">
                <a:avLst/>
              </a:prstGeom>
              <a:blipFill>
                <a:blip r:embed="rId4"/>
                <a:stretch>
                  <a:fillRect l="-1467" t="-11765" b="-341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8">
                <a:extLst>
                  <a:ext uri="{FF2B5EF4-FFF2-40B4-BE49-F238E27FC236}">
                    <a16:creationId xmlns:a16="http://schemas.microsoft.com/office/drawing/2014/main" xmlns="" id="{FD6A455D-1ACA-4DAC-B641-99F03B11A8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5050" y="5066311"/>
                <a:ext cx="7524750" cy="1169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en-US" sz="2800" dirty="0">
                    <a:latin typeface="+mn-lt"/>
                  </a:rPr>
                  <a:t>The range of this function is: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dirty="0">
                            <a:solidFill>
                              <a:srgbClr val="6600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 dirty="0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 dirty="0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sz="2800" i="1" dirty="0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sz="2800" i="1" dirty="0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 dirty="0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800" dirty="0">
                  <a:solidFill>
                    <a:srgbClr val="6600FF"/>
                  </a:solidFill>
                </a:endParaRPr>
              </a:p>
              <a:p>
                <a:pPr>
                  <a:spcBef>
                    <a:spcPct val="50000"/>
                  </a:spcBef>
                  <a:defRPr/>
                </a:pPr>
                <a:r>
                  <a:rPr lang="en-US" altLang="en-US" sz="2800" dirty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16" name="Text Box 8">
                <a:extLst>
                  <a:ext uri="{FF2B5EF4-FFF2-40B4-BE49-F238E27FC236}">
                    <a16:creationId xmlns:a16="http://schemas.microsoft.com/office/drawing/2014/main" id="{FD6A455D-1ACA-4DAC-B641-99F03B11A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5050" y="5066311"/>
                <a:ext cx="7524750" cy="1169551"/>
              </a:xfrm>
              <a:prstGeom prst="rect">
                <a:avLst/>
              </a:prstGeom>
              <a:blipFill>
                <a:blip r:embed="rId5"/>
                <a:stretch>
                  <a:fillRect l="-1619" t="-46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13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xmlns="" id="{6F436C71-CCD5-44A6-B3B1-6AC1797E3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8588"/>
            <a:ext cx="533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5400" b="1" dirty="0">
                <a:solidFill>
                  <a:srgbClr val="6600FF"/>
                </a:solidFill>
                <a:latin typeface="+mn-lt"/>
              </a:rPr>
              <a:t>Cubic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Text Box 3">
                <a:extLst>
                  <a:ext uri="{FF2B5EF4-FFF2-40B4-BE49-F238E27FC236}">
                    <a16:creationId xmlns:a16="http://schemas.microsoft.com/office/drawing/2014/main" xmlns="" id="{B5601ECD-6F66-4AFF-A54B-E09CEC542F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67600" y="2844803"/>
                <a:ext cx="27432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200" i="1" dirty="0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3200" i="1" dirty="0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3200" i="1" dirty="0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3200" i="1" dirty="0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) =  </m:t>
                      </m:r>
                      <m:r>
                        <a:rPr lang="en-US" altLang="en-US" sz="3200" i="1" dirty="0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3200" i="1" baseline="30000" dirty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en-US" dirty="0">
                  <a:solidFill>
                    <a:srgbClr val="000099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8195" name="Text Box 3">
                <a:extLst>
                  <a:ext uri="{FF2B5EF4-FFF2-40B4-BE49-F238E27FC236}">
                    <a16:creationId xmlns:a16="http://schemas.microsoft.com/office/drawing/2014/main" id="{B5601ECD-6F66-4AFF-A54B-E09CEC542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7600" y="2844803"/>
                <a:ext cx="27432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4" name="Line 9">
            <a:extLst>
              <a:ext uri="{FF2B5EF4-FFF2-40B4-BE49-F238E27FC236}">
                <a16:creationId xmlns:a16="http://schemas.microsoft.com/office/drawing/2014/main" xmlns="" id="{285544ED-85F1-4F17-AA4D-646C4F32AA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pic>
        <p:nvPicPr>
          <p:cNvPr id="17415" name="Picture 11">
            <a:extLst>
              <a:ext uri="{FF2B5EF4-FFF2-40B4-BE49-F238E27FC236}">
                <a16:creationId xmlns:a16="http://schemas.microsoft.com/office/drawing/2014/main" xmlns="" id="{8259C3FB-65DA-40A3-8724-907D9BC2B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8" y="1362075"/>
            <a:ext cx="4219575" cy="313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4" name="Oval 12">
            <a:extLst>
              <a:ext uri="{FF2B5EF4-FFF2-40B4-BE49-F238E27FC236}">
                <a16:creationId xmlns:a16="http://schemas.microsoft.com/office/drawing/2014/main" xmlns="" id="{267AB386-B828-470E-B125-732732DD0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2798763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AU" altLang="en-US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4">
                <a:extLst>
                  <a:ext uri="{FF2B5EF4-FFF2-40B4-BE49-F238E27FC236}">
                    <a16:creationId xmlns:a16="http://schemas.microsoft.com/office/drawing/2014/main" xmlns="" id="{4A550590-DE1E-463C-AF1C-7AB2A1DA1F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8400" y="4771138"/>
                <a:ext cx="83058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en-US" sz="2800" dirty="0">
                    <a:solidFill>
                      <a:schemeClr val="tx1"/>
                    </a:solidFill>
                    <a:latin typeface="+mn-lt"/>
                  </a:rPr>
                  <a:t>The domain of this function is all real numbers, i.e.,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en-US" sz="2800" dirty="0">
                    <a:solidFill>
                      <a:schemeClr val="tx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15" name="Text Box 4">
                <a:extLst>
                  <a:ext uri="{FF2B5EF4-FFF2-40B4-BE49-F238E27FC236}">
                    <a16:creationId xmlns:a16="http://schemas.microsoft.com/office/drawing/2014/main" id="{4A550590-DE1E-463C-AF1C-7AB2A1DA1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4771138"/>
                <a:ext cx="8305800" cy="523220"/>
              </a:xfrm>
              <a:prstGeom prst="rect">
                <a:avLst/>
              </a:prstGeom>
              <a:blipFill>
                <a:blip r:embed="rId4"/>
                <a:stretch>
                  <a:fillRect l="-1467" t="-11765" b="-341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8">
                <a:extLst>
                  <a:ext uri="{FF2B5EF4-FFF2-40B4-BE49-F238E27FC236}">
                    <a16:creationId xmlns:a16="http://schemas.microsoft.com/office/drawing/2014/main" xmlns="" id="{B5137D24-8538-4D87-8B5E-A2B60345EA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450" y="5414672"/>
                <a:ext cx="683894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en-US" sz="2800" dirty="0">
                    <a:latin typeface="+mn-lt"/>
                  </a:rPr>
                  <a:t>The range is also all real numbers , i.e.,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en-US" sz="2800" dirty="0"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16" name="Text Box 8">
                <a:extLst>
                  <a:ext uri="{FF2B5EF4-FFF2-40B4-BE49-F238E27FC236}">
                    <a16:creationId xmlns:a16="http://schemas.microsoft.com/office/drawing/2014/main" id="{B5137D24-8538-4D87-8B5E-A2B60345E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7450" y="5414672"/>
                <a:ext cx="6838949" cy="523220"/>
              </a:xfrm>
              <a:prstGeom prst="rect">
                <a:avLst/>
              </a:prstGeom>
              <a:blipFill>
                <a:blip r:embed="rId5"/>
                <a:stretch>
                  <a:fillRect l="-1783" t="-10465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48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xmlns="" id="{C4F7C00F-F644-432B-97FB-CA24EC27E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228601"/>
            <a:ext cx="8305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5400" b="1" dirty="0">
                <a:solidFill>
                  <a:srgbClr val="6600FF"/>
                </a:solidFill>
                <a:latin typeface="+mn-lt"/>
              </a:rPr>
              <a:t>Reciprocal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Text Box 3">
                <a:extLst>
                  <a:ext uri="{FF2B5EF4-FFF2-40B4-BE49-F238E27FC236}">
                    <a16:creationId xmlns:a16="http://schemas.microsoft.com/office/drawing/2014/main" xmlns="" id="{69892052-3D95-4EBA-8EEF-3BC5F7C1A8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2539" y="4300964"/>
                <a:ext cx="8991599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en-US" sz="2800" dirty="0">
                    <a:solidFill>
                      <a:schemeClr val="tx1"/>
                    </a:solidFill>
                    <a:latin typeface="+mn-lt"/>
                  </a:rPr>
                  <a:t>The domain of this function is all non-zero real numbers, i.e.,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solidFill>
                              <a:srgbClr val="6600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 dirty="0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endParaRPr lang="en-US" altLang="en-US" sz="28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0243" name="Text Box 3">
                <a:extLst>
                  <a:ext uri="{FF2B5EF4-FFF2-40B4-BE49-F238E27FC236}">
                    <a16:creationId xmlns:a16="http://schemas.microsoft.com/office/drawing/2014/main" id="{69892052-3D95-4EBA-8EEF-3BC5F7C1A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2539" y="4300964"/>
                <a:ext cx="8991599" cy="954107"/>
              </a:xfrm>
              <a:prstGeom prst="rect">
                <a:avLst/>
              </a:prstGeom>
              <a:blipFill>
                <a:blip r:embed="rId2"/>
                <a:stretch>
                  <a:fillRect l="-1085" t="-6410" r="-28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Text Box 4">
                <a:extLst>
                  <a:ext uri="{FF2B5EF4-FFF2-40B4-BE49-F238E27FC236}">
                    <a16:creationId xmlns:a16="http://schemas.microsoft.com/office/drawing/2014/main" xmlns="" id="{DDCFCE16-94FC-4375-BDA9-85863C2E21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1750" y="5356115"/>
                <a:ext cx="70866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en-US" sz="2800" dirty="0">
                    <a:solidFill>
                      <a:schemeClr val="tx1"/>
                    </a:solidFill>
                    <a:latin typeface="+mn-lt"/>
                  </a:rPr>
                  <a:t>The range is: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solidFill>
                              <a:srgbClr val="6600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sz="2800" i="1" dirty="0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)≠0</m:t>
                        </m:r>
                      </m:e>
                    </m:d>
                  </m:oMath>
                </a14:m>
                <a:endParaRPr lang="en-US" altLang="en-US" sz="28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0244" name="Text Box 4">
                <a:extLst>
                  <a:ext uri="{FF2B5EF4-FFF2-40B4-BE49-F238E27FC236}">
                    <a16:creationId xmlns:a16="http://schemas.microsoft.com/office/drawing/2014/main" id="{DDCFCE16-94FC-4375-BDA9-85863C2E2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1750" y="5356115"/>
                <a:ext cx="7086600" cy="523220"/>
              </a:xfrm>
              <a:prstGeom prst="rect">
                <a:avLst/>
              </a:prstGeom>
              <a:blipFill>
                <a:blip r:embed="rId3"/>
                <a:stretch>
                  <a:fillRect l="-1807" t="-11765" b="-341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7" name="Line 7">
            <a:extLst>
              <a:ext uri="{FF2B5EF4-FFF2-40B4-BE49-F238E27FC236}">
                <a16:creationId xmlns:a16="http://schemas.microsoft.com/office/drawing/2014/main" xmlns="" id="{D317258D-8A43-470A-B386-6D9B219194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8" name="Object 9">
                <a:extLst>
                  <a:ext uri="{FF2B5EF4-FFF2-40B4-BE49-F238E27FC236}">
                    <a16:creationId xmlns:a16="http://schemas.microsoft.com/office/drawing/2014/main" xmlns="" id="{26B5F3F5-01DF-449F-AB63-12CD7AC7926D}"/>
                  </a:ext>
                </a:extLst>
              </p:cNvPr>
              <p:cNvSpPr txBox="1"/>
              <p:nvPr/>
            </p:nvSpPr>
            <p:spPr bwMode="auto">
              <a:xfrm>
                <a:off x="6934200" y="2058990"/>
                <a:ext cx="1905000" cy="1285875"/>
              </a:xfrm>
              <a:prstGeom prst="rect">
                <a:avLst/>
              </a:prstGeom>
              <a:noFill/>
              <a:ln w="2857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8438" name="Object 9">
                <a:extLst>
                  <a:ext uri="{FF2B5EF4-FFF2-40B4-BE49-F238E27FC236}">
                    <a16:creationId xmlns:a16="http://schemas.microsoft.com/office/drawing/2014/main" id="{26B5F3F5-01DF-449F-AB63-12CD7AC7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4200" y="2058990"/>
                <a:ext cx="1905000" cy="12858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39" name="Picture 10">
            <a:extLst>
              <a:ext uri="{FF2B5EF4-FFF2-40B4-BE49-F238E27FC236}">
                <a16:creationId xmlns:a16="http://schemas.microsoft.com/office/drawing/2014/main" xmlns="" id="{BD7E24CF-AC26-4685-A8FE-9B5F41ED0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39" y="1152525"/>
            <a:ext cx="4030662" cy="29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1" name="Oval 11">
            <a:extLst>
              <a:ext uri="{FF2B5EF4-FFF2-40B4-BE49-F238E27FC236}">
                <a16:creationId xmlns:a16="http://schemas.microsoft.com/office/drawing/2014/main" xmlns="" id="{C1F3A511-4655-4196-96E6-FE0C1E431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775" y="253365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AU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313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xmlns="" id="{3E028EE3-9F87-433A-868B-C2B1E2C5C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260945"/>
            <a:ext cx="8305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5400" b="1" dirty="0">
                <a:solidFill>
                  <a:srgbClr val="6600FF"/>
                </a:solidFill>
                <a:latin typeface="+mn-lt"/>
              </a:rPr>
              <a:t>Square Root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0" name="Text Box 4">
                <a:extLst>
                  <a:ext uri="{FF2B5EF4-FFF2-40B4-BE49-F238E27FC236}">
                    <a16:creationId xmlns:a16="http://schemas.microsoft.com/office/drawing/2014/main" xmlns="" id="{6265C180-13A2-469A-8D2D-330E77AB9B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3050" y="4853315"/>
                <a:ext cx="76200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en-US" sz="2800" dirty="0">
                    <a:solidFill>
                      <a:schemeClr val="tx1"/>
                    </a:solidFill>
                    <a:latin typeface="+mn-lt"/>
                  </a:rPr>
                  <a:t>The domain of this function is: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solidFill>
                              <a:srgbClr val="6600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 dirty="0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endParaRPr lang="en-US" altLang="en-US" sz="28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9220" name="Text Box 4">
                <a:extLst>
                  <a:ext uri="{FF2B5EF4-FFF2-40B4-BE49-F238E27FC236}">
                    <a16:creationId xmlns:a16="http://schemas.microsoft.com/office/drawing/2014/main" id="{6265C180-13A2-469A-8D2D-330E77AB9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3050" y="4853315"/>
                <a:ext cx="7620000" cy="523220"/>
              </a:xfrm>
              <a:prstGeom prst="rect">
                <a:avLst/>
              </a:prstGeom>
              <a:blipFill>
                <a:blip r:embed="rId2"/>
                <a:stretch>
                  <a:fillRect l="-1600" t="-10465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21" name="Text Box 5">
                <a:extLst>
                  <a:ext uri="{FF2B5EF4-FFF2-40B4-BE49-F238E27FC236}">
                    <a16:creationId xmlns:a16="http://schemas.microsoft.com/office/drawing/2014/main" xmlns="" id="{3551005C-2CE2-405A-B4FC-71ADE0B46A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9068" y="5383540"/>
                <a:ext cx="63500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en-US" sz="2800" dirty="0">
                    <a:solidFill>
                      <a:schemeClr val="tx1"/>
                    </a:solidFill>
                    <a:latin typeface="+mn-lt"/>
                  </a:rPr>
                  <a:t>The range is: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solidFill>
                              <a:srgbClr val="6600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sz="2800" i="1" dirty="0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)≥0</m:t>
                        </m:r>
                      </m:e>
                    </m:d>
                  </m:oMath>
                </a14:m>
                <a:endParaRPr lang="en-US" altLang="en-US" sz="28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9221" name="Text Box 5">
                <a:extLst>
                  <a:ext uri="{FF2B5EF4-FFF2-40B4-BE49-F238E27FC236}">
                    <a16:creationId xmlns:a16="http://schemas.microsoft.com/office/drawing/2014/main" id="{3551005C-2CE2-405A-B4FC-71ADE0B46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9068" y="5383540"/>
                <a:ext cx="6350000" cy="523220"/>
              </a:xfrm>
              <a:prstGeom prst="rect">
                <a:avLst/>
              </a:prstGeom>
              <a:blipFill>
                <a:blip r:embed="rId3"/>
                <a:stretch>
                  <a:fillRect l="-1919" t="-10465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1" name="Line 8">
            <a:extLst>
              <a:ext uri="{FF2B5EF4-FFF2-40B4-BE49-F238E27FC236}">
                <a16:creationId xmlns:a16="http://schemas.microsoft.com/office/drawing/2014/main" xmlns="" id="{3E3ADC02-275E-4D15-BC01-8F86E50C6B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3" name="Object 12">
                <a:extLst>
                  <a:ext uri="{FF2B5EF4-FFF2-40B4-BE49-F238E27FC236}">
                    <a16:creationId xmlns:a16="http://schemas.microsoft.com/office/drawing/2014/main" xmlns="" id="{9F499B25-8926-43C4-87D6-BA3BC71E9132}"/>
                  </a:ext>
                </a:extLst>
              </p:cNvPr>
              <p:cNvSpPr txBox="1"/>
              <p:nvPr/>
            </p:nvSpPr>
            <p:spPr bwMode="auto">
              <a:xfrm>
                <a:off x="7086600" y="2798763"/>
                <a:ext cx="2438400" cy="874712"/>
              </a:xfrm>
              <a:prstGeom prst="rect">
                <a:avLst/>
              </a:prstGeom>
              <a:noFill/>
              <a:ln w="28575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3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US" sz="3500"/>
              </a:p>
            </p:txBody>
          </p:sp>
        </mc:Choice>
        <mc:Fallback xmlns="">
          <p:sp>
            <p:nvSpPr>
              <p:cNvPr id="19463" name="Object 12">
                <a:extLst>
                  <a:ext uri="{FF2B5EF4-FFF2-40B4-BE49-F238E27FC236}">
                    <a16:creationId xmlns:a16="http://schemas.microsoft.com/office/drawing/2014/main" id="{9F499B25-8926-43C4-87D6-BA3BC71E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86600" y="2798763"/>
                <a:ext cx="2438400" cy="8747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50228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641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xmlns="" id="{191E6324-575C-4FC2-8725-5A3C72A05DB3}"/>
              </a:ext>
            </a:extLst>
          </p:cNvPr>
          <p:cNvSpPr txBox="1">
            <a:spLocks noChangeArrowheads="1"/>
          </p:cNvSpPr>
          <p:nvPr/>
        </p:nvSpPr>
        <p:spPr bwMode="auto">
          <a:xfrm rot="19316633">
            <a:off x="4419601" y="2357736"/>
            <a:ext cx="2819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5400">
                <a:solidFill>
                  <a:srgbClr val="006600"/>
                </a:solidFill>
                <a:latin typeface="+mn-lt"/>
              </a:rPr>
              <a:t>WISE</a:t>
            </a: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xmlns="" id="{CE2B72EA-7AB6-4CB9-8C12-3E19F73E460C}"/>
              </a:ext>
            </a:extLst>
          </p:cNvPr>
          <p:cNvSpPr txBox="1">
            <a:spLocks noChangeArrowheads="1"/>
          </p:cNvSpPr>
          <p:nvPr/>
        </p:nvSpPr>
        <p:spPr bwMode="auto">
          <a:xfrm rot="3579022">
            <a:off x="5562601" y="3729335"/>
            <a:ext cx="4724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5400">
                <a:solidFill>
                  <a:srgbClr val="000099"/>
                </a:solidFill>
                <a:latin typeface="+mn-lt"/>
              </a:rPr>
              <a:t>FUNCTIONS</a:t>
            </a:r>
          </a:p>
        </p:txBody>
      </p:sp>
      <p:graphicFrame>
        <p:nvGraphicFramePr>
          <p:cNvPr id="12292" name="Object 4">
            <a:extLst>
              <a:ext uri="{FF2B5EF4-FFF2-40B4-BE49-F238E27FC236}">
                <a16:creationId xmlns:a16="http://schemas.microsoft.com/office/drawing/2014/main" xmlns="" id="{2AEC4330-03B0-4FA2-9CA1-1BF971675E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657601"/>
          <a:ext cx="228600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Microsoft WordArt 3.2" r:id="rId3" imgW="3386286" imgH="1642786" progId="MSWordArt.2">
                  <p:embed/>
                </p:oleObj>
              </mc:Choice>
              <mc:Fallback>
                <p:oleObj name="Microsoft WordArt 3.2" r:id="rId3" imgW="3386286" imgH="1642786" progId="MSWordArt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657601"/>
                        <a:ext cx="228600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5">
            <a:extLst>
              <a:ext uri="{FF2B5EF4-FFF2-40B4-BE49-F238E27FC236}">
                <a16:creationId xmlns:a16="http://schemas.microsoft.com/office/drawing/2014/main" xmlns="" id="{E05AFFDF-F726-452E-92E0-5FFE0F3DC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04800"/>
            <a:ext cx="8001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3600" b="1">
                <a:latin typeface="+mn-lt"/>
              </a:rPr>
              <a:t>These are the functions that are defined differently on different parts of the domain.</a:t>
            </a:r>
          </a:p>
        </p:txBody>
      </p:sp>
    </p:spTree>
    <p:extLst>
      <p:ext uri="{BB962C8B-B14F-4D97-AF65-F5344CB8AC3E}">
        <p14:creationId xmlns:p14="http://schemas.microsoft.com/office/powerpoint/2010/main" val="379618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 autoUpdateAnimBg="0"/>
      <p:bldP spid="1229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19A62B14-C662-46BC-A60A-07B7EC475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1" y="3124200"/>
            <a:ext cx="6400800" cy="15113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latin typeface="+mn-lt"/>
              </a:rPr>
              <a:t>Identifying Functions, their Domain and 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240579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xmlns="" id="{C25D5909-7378-437B-84A1-91CE1934D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228601"/>
            <a:ext cx="8686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5400" b="1" dirty="0">
                <a:solidFill>
                  <a:srgbClr val="6600FF"/>
                </a:solidFill>
                <a:latin typeface="+mn-lt"/>
              </a:rPr>
              <a:t>Absolute Value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8" name="Text Box 4">
                <a:extLst>
                  <a:ext uri="{FF2B5EF4-FFF2-40B4-BE49-F238E27FC236}">
                    <a16:creationId xmlns:a16="http://schemas.microsoft.com/office/drawing/2014/main" xmlns="" id="{C969327B-D8FC-4080-BA02-38DB7499CB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0800" y="4502831"/>
                <a:ext cx="8686800" cy="1600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en-US" sz="2800" dirty="0">
                    <a:solidFill>
                      <a:schemeClr val="tx1"/>
                    </a:solidFill>
                    <a:latin typeface="+mn-lt"/>
                  </a:rPr>
                  <a:t>The domain of this function is all real numbers: </a:t>
                </a:r>
              </a:p>
              <a:p>
                <a:pPr>
                  <a:spcBef>
                    <a:spcPct val="5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i="1" smtClean="0">
                              <a:solidFill>
                                <a:srgbClr val="66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i="1" dirty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</m:d>
                      <m:r>
                        <m:rPr>
                          <m:nor/>
                        </m:rPr>
                        <a:rPr lang="en-US" sz="2800">
                          <a:solidFill>
                            <a:srgbClr val="66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2800">
                          <a:solidFill>
                            <a:srgbClr val="6600FF"/>
                          </a:solidFill>
                          <a:latin typeface="Cambria Math" panose="02040503050406030204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 sz="2800">
                          <a:solidFill>
                            <a:srgbClr val="66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66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</a:rPr>
                            <m:t>−∞,∞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+mn-lt"/>
                </a:endParaRPr>
              </a:p>
              <a:p>
                <a:pPr>
                  <a:spcBef>
                    <a:spcPct val="50000"/>
                  </a:spcBef>
                  <a:defRPr/>
                </a:pPr>
                <a:r>
                  <a:rPr lang="en-US" altLang="en-US" sz="2800" dirty="0">
                    <a:solidFill>
                      <a:schemeClr val="tx1"/>
                    </a:solidFill>
                    <a:latin typeface="+mn-lt"/>
                  </a:rPr>
                  <a:t>The range is: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solidFill>
                              <a:srgbClr val="6600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sz="2800" i="1" dirty="0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)≥0</m:t>
                        </m:r>
                      </m:e>
                    </m:d>
                    <m:r>
                      <m:rPr>
                        <m:nor/>
                      </m:rPr>
                      <a:rPr lang="en-US" sz="2800" b="0" i="1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or</m:t>
                    </m:r>
                    <m:r>
                      <m:rPr>
                        <m:nor/>
                      </m:rPr>
                      <a:rPr lang="en-US" sz="280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["/>
                        <m:ctrlPr>
                          <a:rPr lang="en-US" sz="2800" i="1">
                            <a:solidFill>
                              <a:srgbClr val="6600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</m:oMath>
                </a14:m>
                <a:endParaRPr lang="en-US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68" name="Text Box 4">
                <a:extLst>
                  <a:ext uri="{FF2B5EF4-FFF2-40B4-BE49-F238E27FC236}">
                    <a16:creationId xmlns:a16="http://schemas.microsoft.com/office/drawing/2014/main" id="{C969327B-D8FC-4080-BA02-38DB7499C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800" y="4502831"/>
                <a:ext cx="8686800" cy="1600438"/>
              </a:xfrm>
              <a:prstGeom prst="rect">
                <a:avLst/>
              </a:prstGeom>
              <a:blipFill>
                <a:blip r:embed="rId2"/>
                <a:stretch>
                  <a:fillRect l="-1404" t="-3817" b="-103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9" name="Line 9">
            <a:extLst>
              <a:ext uri="{FF2B5EF4-FFF2-40B4-BE49-F238E27FC236}">
                <a16:creationId xmlns:a16="http://schemas.microsoft.com/office/drawing/2014/main" xmlns="" id="{5B691DB7-7DC9-4860-94FF-500B7B1442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10" name="Object 11">
                <a:extLst>
                  <a:ext uri="{FF2B5EF4-FFF2-40B4-BE49-F238E27FC236}">
                    <a16:creationId xmlns:a16="http://schemas.microsoft.com/office/drawing/2014/main" xmlns="" id="{87DEBBB7-D8CD-4836-B85F-D7DD21E7A8E6}"/>
                  </a:ext>
                </a:extLst>
              </p:cNvPr>
              <p:cNvSpPr txBox="1"/>
              <p:nvPr/>
            </p:nvSpPr>
            <p:spPr bwMode="auto">
              <a:xfrm>
                <a:off x="6781800" y="2209802"/>
                <a:ext cx="3881437" cy="1635125"/>
              </a:xfrm>
              <a:prstGeom prst="rect">
                <a:avLst/>
              </a:prstGeom>
              <a:noFill/>
              <a:ln w="2857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n-US" sz="2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26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en-US" sz="26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6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1510" name="Object 11">
                <a:extLst>
                  <a:ext uri="{FF2B5EF4-FFF2-40B4-BE49-F238E27FC236}">
                    <a16:creationId xmlns:a16="http://schemas.microsoft.com/office/drawing/2014/main" id="{87DEBBB7-D8CD-4836-B85F-D7DD21E7A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1800" y="2209802"/>
                <a:ext cx="3881437" cy="1635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511" name="Picture 12">
            <a:extLst>
              <a:ext uri="{FF2B5EF4-FFF2-40B4-BE49-F238E27FC236}">
                <a16:creationId xmlns:a16="http://schemas.microsoft.com/office/drawing/2014/main" xmlns="" id="{75936458-F45B-44D3-9B5D-F52D809DF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517" y="1295400"/>
            <a:ext cx="3446462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73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xmlns="" id="{AB00EA0E-B4F0-4C26-9192-A5E594ADE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536" y="99004"/>
            <a:ext cx="8763000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3800" b="1" dirty="0">
                <a:solidFill>
                  <a:srgbClr val="6600FF"/>
                </a:solidFill>
              </a:rPr>
              <a:t>The Greatest Integer Function (floor function)</a:t>
            </a:r>
            <a:endParaRPr lang="en-US" altLang="en-US" sz="3800" b="1" dirty="0">
              <a:solidFill>
                <a:srgbClr val="6600FF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Object 2">
                <a:extLst>
                  <a:ext uri="{FF2B5EF4-FFF2-40B4-BE49-F238E27FC236}">
                    <a16:creationId xmlns:a16="http://schemas.microsoft.com/office/drawing/2014/main" xmlns="" id="{AA908E4B-329E-43AD-9A04-A6376BDE6331}"/>
                  </a:ext>
                </a:extLst>
              </p:cNvPr>
              <p:cNvSpPr txBox="1"/>
              <p:nvPr/>
            </p:nvSpPr>
            <p:spPr bwMode="auto">
              <a:xfrm>
                <a:off x="1077286" y="2495160"/>
                <a:ext cx="9753600" cy="2133599"/>
              </a:xfrm>
              <a:prstGeom prst="rect">
                <a:avLst/>
              </a:prstGeom>
              <a:noFill/>
              <a:ln w="28575">
                <a:solidFill>
                  <a:srgbClr val="6600FF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int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0≤ 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1≤ 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&lt;2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</m:e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</m:e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−1, 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−1≤ 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−2, 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−2≤ 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531" name="Object 2">
                <a:extLst>
                  <a:ext uri="{FF2B5EF4-FFF2-40B4-BE49-F238E27FC236}">
                    <a16:creationId xmlns:a16="http://schemas.microsoft.com/office/drawing/2014/main" id="{AA908E4B-329E-43AD-9A04-A6376BDE6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7286" y="2495160"/>
                <a:ext cx="9753600" cy="21335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66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419" name="Picture 3">
            <a:extLst>
              <a:ext uri="{FF2B5EF4-FFF2-40B4-BE49-F238E27FC236}">
                <a16:creationId xmlns:a16="http://schemas.microsoft.com/office/drawing/2014/main" xmlns="" id="{C87C4CD0-092C-41B1-B5D1-8F4333689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66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754728"/>
            <a:ext cx="7405789" cy="101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xmlns="" id="{F27C4631-272C-490B-9996-1B79D41D6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6019800"/>
            <a:ext cx="891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C00000"/>
                </a:solidFill>
                <a:latin typeface="+mn-lt"/>
              </a:rPr>
              <a:t>Practice: </a:t>
            </a:r>
            <a:r>
              <a:rPr lang="en-US" altLang="en-US" sz="2800" dirty="0">
                <a:latin typeface="+mn-lt"/>
              </a:rPr>
              <a:t>Define the least integer function (ceiling function). 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5E983B8A-1500-4500-8CF9-06D35FCD1703}"/>
                  </a:ext>
                </a:extLst>
              </p:cNvPr>
              <p:cNvSpPr txBox="1"/>
              <p:nvPr/>
            </p:nvSpPr>
            <p:spPr>
              <a:xfrm>
                <a:off x="1077286" y="1416512"/>
                <a:ext cx="9836791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b="1" i="0" dirty="0">
                    <a:solidFill>
                      <a:srgbClr val="6600FF"/>
                    </a:solidFill>
                    <a:effectLst/>
                    <a:latin typeface="+mn-lt"/>
                  </a:rPr>
                  <a:t>Floor Function: </a:t>
                </a:r>
                <a:r>
                  <a:rPr lang="en-US" sz="3000" b="0" i="0" dirty="0">
                    <a:solidFill>
                      <a:srgbClr val="333333"/>
                    </a:solidFill>
                    <a:effectLst/>
                    <a:latin typeface="+mn-lt"/>
                  </a:rPr>
                  <a:t>the greatest integer that is less than or equal to </a:t>
                </a:r>
                <a14:m>
                  <m:oMath xmlns:m="http://schemas.openxmlformats.org/officeDocument/2006/math">
                    <m:r>
                      <a:rPr lang="en-US" sz="30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000" dirty="0">
                  <a:latin typeface="+mn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983B8A-1500-4500-8CF9-06D35FCD1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286" y="1416512"/>
                <a:ext cx="9836791" cy="1015663"/>
              </a:xfrm>
              <a:prstGeom prst="rect">
                <a:avLst/>
              </a:prstGeom>
              <a:blipFill>
                <a:blip r:embed="rId4"/>
                <a:stretch>
                  <a:fillRect l="-1488" t="-7186" b="-17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8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xmlns="" id="{D3E32BB2-F49D-45E2-BB2C-D69A07EA2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950" y="152400"/>
            <a:ext cx="50482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>
            <a:extLst>
              <a:ext uri="{FF2B5EF4-FFF2-40B4-BE49-F238E27FC236}">
                <a16:creationId xmlns:a16="http://schemas.microsoft.com/office/drawing/2014/main" xmlns="" id="{656CDE26-9A7E-4437-AECC-5D43025F6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334000"/>
            <a:ext cx="4956883" cy="1142999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04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78" name="Object 2">
                <a:extLst>
                  <a:ext uri="{FF2B5EF4-FFF2-40B4-BE49-F238E27FC236}">
                    <a16:creationId xmlns:a16="http://schemas.microsoft.com/office/drawing/2014/main" xmlns="" id="{52DE81EB-7601-4B15-A4CB-557CAFBC9D0E}"/>
                  </a:ext>
                </a:extLst>
              </p:cNvPr>
              <p:cNvSpPr txBox="1"/>
              <p:nvPr/>
            </p:nvSpPr>
            <p:spPr bwMode="auto">
              <a:xfrm>
                <a:off x="1371600" y="609600"/>
                <a:ext cx="4252913" cy="1489871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   </m:t>
                          </m:r>
                          <m:eqArr>
                            <m:eqArr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, 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/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, 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578" name="Object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DE81EB-7601-4B15-A4CB-557CAFBC9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609600"/>
                <a:ext cx="4252913" cy="148987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579" name="Group 3">
            <a:extLst>
              <a:ext uri="{FF2B5EF4-FFF2-40B4-BE49-F238E27FC236}">
                <a16:creationId xmlns:a16="http://schemas.microsoft.com/office/drawing/2014/main" xmlns="" id="{4F2F93DB-C2C0-46EA-A823-4E27AEB2CC5D}"/>
              </a:ext>
            </a:extLst>
          </p:cNvPr>
          <p:cNvGrpSpPr>
            <a:grpSpLocks/>
          </p:cNvGrpSpPr>
          <p:nvPr/>
        </p:nvGrpSpPr>
        <p:grpSpPr bwMode="auto">
          <a:xfrm>
            <a:off x="6121400" y="847726"/>
            <a:ext cx="4114800" cy="4114800"/>
            <a:chOff x="1098" y="1585"/>
            <a:chExt cx="2592" cy="2592"/>
          </a:xfrm>
        </p:grpSpPr>
        <p:grpSp>
          <p:nvGrpSpPr>
            <p:cNvPr id="24592" name="Group 4">
              <a:extLst>
                <a:ext uri="{FF2B5EF4-FFF2-40B4-BE49-F238E27FC236}">
                  <a16:creationId xmlns:a16="http://schemas.microsoft.com/office/drawing/2014/main" xmlns="" id="{96D1254A-9980-4EC2-8C7F-865CFF122D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8" y="2880"/>
              <a:ext cx="2592" cy="629"/>
              <a:chOff x="432" y="2880"/>
              <a:chExt cx="2592" cy="629"/>
            </a:xfrm>
          </p:grpSpPr>
          <p:sp>
            <p:nvSpPr>
              <p:cNvPr id="45130" name="Text Box 5">
                <a:extLst>
                  <a:ext uri="{FF2B5EF4-FFF2-40B4-BE49-F238E27FC236}">
                    <a16:creationId xmlns:a16="http://schemas.microsoft.com/office/drawing/2014/main" xmlns="" id="{44820EC6-8189-4693-AA2D-8EDD8989D0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3024"/>
                <a:ext cx="240" cy="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r>
                  <a:rPr lang="en-US" altLang="en-US" sz="2000">
                    <a:solidFill>
                      <a:srgbClr val="000000"/>
                    </a:solidFill>
                    <a:latin typeface="+mn-lt"/>
                    <a:cs typeface="Arial" charset="0"/>
                  </a:rPr>
                  <a:t> </a:t>
                </a:r>
                <a:endParaRPr lang="en-US" altLang="en-US" sz="1200">
                  <a:latin typeface="+mn-lt"/>
                  <a:cs typeface="Times New Roman" pitchFamily="18" charset="0"/>
                </a:endParaRPr>
              </a:p>
              <a:p>
                <a:pPr>
                  <a:defRPr/>
                </a:pPr>
                <a:endParaRPr lang="en-US" altLang="en-US" sz="2400">
                  <a:latin typeface="+mn-lt"/>
                </a:endParaRPr>
              </a:p>
            </p:txBody>
          </p:sp>
          <p:grpSp>
            <p:nvGrpSpPr>
              <p:cNvPr id="24646" name="Group 6">
                <a:extLst>
                  <a:ext uri="{FF2B5EF4-FFF2-40B4-BE49-F238E27FC236}">
                    <a16:creationId xmlns:a16="http://schemas.microsoft.com/office/drawing/2014/main" xmlns="" id="{A3F2FE26-07B7-4BF6-BEED-FCA3C333A4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2880"/>
                <a:ext cx="2592" cy="629"/>
                <a:chOff x="432" y="2400"/>
                <a:chExt cx="2592" cy="629"/>
              </a:xfrm>
            </p:grpSpPr>
            <p:grpSp>
              <p:nvGrpSpPr>
                <p:cNvPr id="24647" name="Group 7">
                  <a:extLst>
                    <a:ext uri="{FF2B5EF4-FFF2-40B4-BE49-F238E27FC236}">
                      <a16:creationId xmlns:a16="http://schemas.microsoft.com/office/drawing/2014/main" xmlns="" id="{978883E1-D8F9-4FBD-86FF-73319486BF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2" y="2400"/>
                  <a:ext cx="2592" cy="629"/>
                  <a:chOff x="240" y="1536"/>
                  <a:chExt cx="2592" cy="629"/>
                </a:xfrm>
              </p:grpSpPr>
              <p:grpSp>
                <p:nvGrpSpPr>
                  <p:cNvPr id="24652" name="Group 8">
                    <a:extLst>
                      <a:ext uri="{FF2B5EF4-FFF2-40B4-BE49-F238E27FC236}">
                        <a16:creationId xmlns:a16="http://schemas.microsoft.com/office/drawing/2014/main" xmlns="" id="{EF556D73-D7A5-4F73-9F1F-BF8E6BD5BC5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0" y="1536"/>
                    <a:ext cx="2592" cy="192"/>
                    <a:chOff x="240" y="1536"/>
                    <a:chExt cx="2592" cy="192"/>
                  </a:xfrm>
                </p:grpSpPr>
                <p:sp>
                  <p:nvSpPr>
                    <p:cNvPr id="45150" name="Line 9">
                      <a:extLst>
                        <a:ext uri="{FF2B5EF4-FFF2-40B4-BE49-F238E27FC236}">
                          <a16:creationId xmlns:a16="http://schemas.microsoft.com/office/drawing/2014/main" xmlns="" id="{74B9E393-8A27-40B7-9557-F9CD5632FF7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0" y="1632"/>
                      <a:ext cx="259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triangle" w="med" len="med"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n-lt"/>
                      </a:endParaRPr>
                    </a:p>
                  </p:txBody>
                </p:sp>
                <p:grpSp>
                  <p:nvGrpSpPr>
                    <p:cNvPr id="24666" name="Group 10">
                      <a:extLst>
                        <a:ext uri="{FF2B5EF4-FFF2-40B4-BE49-F238E27FC236}">
                          <a16:creationId xmlns:a16="http://schemas.microsoft.com/office/drawing/2014/main" xmlns="" id="{7D7764A5-E741-4FAE-AAB9-47B276A96C3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" y="1536"/>
                      <a:ext cx="1008" cy="192"/>
                      <a:chOff x="480" y="1536"/>
                      <a:chExt cx="1008" cy="192"/>
                    </a:xfrm>
                  </p:grpSpPr>
                  <p:grpSp>
                    <p:nvGrpSpPr>
                      <p:cNvPr id="24682" name="Group 11">
                        <a:extLst>
                          <a:ext uri="{FF2B5EF4-FFF2-40B4-BE49-F238E27FC236}">
                            <a16:creationId xmlns:a16="http://schemas.microsoft.com/office/drawing/2014/main" xmlns="" id="{6475F3F0-FC26-40F1-8BF6-CF5910A6A34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0" y="1536"/>
                        <a:ext cx="432" cy="192"/>
                        <a:chOff x="480" y="1536"/>
                        <a:chExt cx="432" cy="192"/>
                      </a:xfrm>
                    </p:grpSpPr>
                    <p:grpSp>
                      <p:nvGrpSpPr>
                        <p:cNvPr id="24690" name="Group 12">
                          <a:extLst>
                            <a:ext uri="{FF2B5EF4-FFF2-40B4-BE49-F238E27FC236}">
                              <a16:creationId xmlns:a16="http://schemas.microsoft.com/office/drawing/2014/main" xmlns="" id="{35F6CA83-0E7B-4BF5-8FA5-6086CE54418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80" y="1536"/>
                          <a:ext cx="144" cy="192"/>
                          <a:chOff x="480" y="1536"/>
                          <a:chExt cx="144" cy="192"/>
                        </a:xfrm>
                      </p:grpSpPr>
                      <p:sp>
                        <p:nvSpPr>
                          <p:cNvPr id="45179" name="Line 13">
                            <a:extLst>
                              <a:ext uri="{FF2B5EF4-FFF2-40B4-BE49-F238E27FC236}">
                                <a16:creationId xmlns:a16="http://schemas.microsoft.com/office/drawing/2014/main" xmlns="" id="{2923082C-7BA8-49FA-992A-54AAD9CBF9E3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80" y="153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  <p:sp>
                        <p:nvSpPr>
                          <p:cNvPr id="45180" name="Line 14">
                            <a:extLst>
                              <a:ext uri="{FF2B5EF4-FFF2-40B4-BE49-F238E27FC236}">
                                <a16:creationId xmlns:a16="http://schemas.microsoft.com/office/drawing/2014/main" xmlns="" id="{911884EB-9583-467A-A350-BA67DAD72822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624" y="153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691" name="Group 15">
                          <a:extLst>
                            <a:ext uri="{FF2B5EF4-FFF2-40B4-BE49-F238E27FC236}">
                              <a16:creationId xmlns:a16="http://schemas.microsoft.com/office/drawing/2014/main" xmlns="" id="{18544BAF-3877-4F34-A25C-FE8318B963F1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68" y="1536"/>
                          <a:ext cx="144" cy="192"/>
                          <a:chOff x="480" y="1536"/>
                          <a:chExt cx="144" cy="192"/>
                        </a:xfrm>
                      </p:grpSpPr>
                      <p:sp>
                        <p:nvSpPr>
                          <p:cNvPr id="45177" name="Line 16">
                            <a:extLst>
                              <a:ext uri="{FF2B5EF4-FFF2-40B4-BE49-F238E27FC236}">
                                <a16:creationId xmlns:a16="http://schemas.microsoft.com/office/drawing/2014/main" xmlns="" id="{135386CE-26B7-46C7-9AA4-C7DA6B562146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80" y="153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  <p:sp>
                        <p:nvSpPr>
                          <p:cNvPr id="45178" name="Line 17">
                            <a:extLst>
                              <a:ext uri="{FF2B5EF4-FFF2-40B4-BE49-F238E27FC236}">
                                <a16:creationId xmlns:a16="http://schemas.microsoft.com/office/drawing/2014/main" xmlns="" id="{4E71D042-E4C0-4C54-A235-8DB8E131BC21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624" y="153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4683" name="Group 18">
                        <a:extLst>
                          <a:ext uri="{FF2B5EF4-FFF2-40B4-BE49-F238E27FC236}">
                            <a16:creationId xmlns:a16="http://schemas.microsoft.com/office/drawing/2014/main" xmlns="" id="{A0A114E3-4B2F-4C87-9559-A47E8A1A069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56" y="1536"/>
                        <a:ext cx="432" cy="192"/>
                        <a:chOff x="480" y="1536"/>
                        <a:chExt cx="432" cy="192"/>
                      </a:xfrm>
                    </p:grpSpPr>
                    <p:grpSp>
                      <p:nvGrpSpPr>
                        <p:cNvPr id="24684" name="Group 19">
                          <a:extLst>
                            <a:ext uri="{FF2B5EF4-FFF2-40B4-BE49-F238E27FC236}">
                              <a16:creationId xmlns:a16="http://schemas.microsoft.com/office/drawing/2014/main" xmlns="" id="{2A2DD080-DF48-4CBD-B748-206DF65C31B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80" y="1536"/>
                          <a:ext cx="144" cy="192"/>
                          <a:chOff x="480" y="1536"/>
                          <a:chExt cx="144" cy="192"/>
                        </a:xfrm>
                      </p:grpSpPr>
                      <p:sp>
                        <p:nvSpPr>
                          <p:cNvPr id="45173" name="Line 20">
                            <a:extLst>
                              <a:ext uri="{FF2B5EF4-FFF2-40B4-BE49-F238E27FC236}">
                                <a16:creationId xmlns:a16="http://schemas.microsoft.com/office/drawing/2014/main" xmlns="" id="{A0B521EF-A3FF-4B89-996E-8303A5A2A16F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80" y="153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  <p:sp>
                        <p:nvSpPr>
                          <p:cNvPr id="45174" name="Line 21">
                            <a:extLst>
                              <a:ext uri="{FF2B5EF4-FFF2-40B4-BE49-F238E27FC236}">
                                <a16:creationId xmlns:a16="http://schemas.microsoft.com/office/drawing/2014/main" xmlns="" id="{5A92BAB4-29EA-4CCD-B705-21A13128C787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624" y="153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685" name="Group 22">
                          <a:extLst>
                            <a:ext uri="{FF2B5EF4-FFF2-40B4-BE49-F238E27FC236}">
                              <a16:creationId xmlns:a16="http://schemas.microsoft.com/office/drawing/2014/main" xmlns="" id="{251D01B2-EEE8-493B-A018-3A8F8B86267C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68" y="1536"/>
                          <a:ext cx="144" cy="192"/>
                          <a:chOff x="480" y="1536"/>
                          <a:chExt cx="144" cy="192"/>
                        </a:xfrm>
                      </p:grpSpPr>
                      <p:sp>
                        <p:nvSpPr>
                          <p:cNvPr id="45171" name="Line 23">
                            <a:extLst>
                              <a:ext uri="{FF2B5EF4-FFF2-40B4-BE49-F238E27FC236}">
                                <a16:creationId xmlns:a16="http://schemas.microsoft.com/office/drawing/2014/main" xmlns="" id="{4422395D-9C54-491E-A40C-F1815473C8C8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80" y="153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  <p:sp>
                        <p:nvSpPr>
                          <p:cNvPr id="45172" name="Line 24">
                            <a:extLst>
                              <a:ext uri="{FF2B5EF4-FFF2-40B4-BE49-F238E27FC236}">
                                <a16:creationId xmlns:a16="http://schemas.microsoft.com/office/drawing/2014/main" xmlns="" id="{CEDF97EC-D229-4577-9257-0FCCC4BCBA64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624" y="153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24667" name="Group 25">
                      <a:extLst>
                        <a:ext uri="{FF2B5EF4-FFF2-40B4-BE49-F238E27FC236}">
                          <a16:creationId xmlns:a16="http://schemas.microsoft.com/office/drawing/2014/main" xmlns="" id="{CEFC1BB7-EF87-418C-8675-5BB38F09709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32" y="1536"/>
                      <a:ext cx="1008" cy="192"/>
                      <a:chOff x="480" y="1536"/>
                      <a:chExt cx="1008" cy="192"/>
                    </a:xfrm>
                  </p:grpSpPr>
                  <p:grpSp>
                    <p:nvGrpSpPr>
                      <p:cNvPr id="24668" name="Group 26">
                        <a:extLst>
                          <a:ext uri="{FF2B5EF4-FFF2-40B4-BE49-F238E27FC236}">
                            <a16:creationId xmlns:a16="http://schemas.microsoft.com/office/drawing/2014/main" xmlns="" id="{5C346002-FD69-49B5-8791-7540710980B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0" y="1536"/>
                        <a:ext cx="432" cy="192"/>
                        <a:chOff x="480" y="1536"/>
                        <a:chExt cx="432" cy="192"/>
                      </a:xfrm>
                    </p:grpSpPr>
                    <p:grpSp>
                      <p:nvGrpSpPr>
                        <p:cNvPr id="24676" name="Group 27">
                          <a:extLst>
                            <a:ext uri="{FF2B5EF4-FFF2-40B4-BE49-F238E27FC236}">
                              <a16:creationId xmlns:a16="http://schemas.microsoft.com/office/drawing/2014/main" xmlns="" id="{899D46BA-E30E-462C-A407-E80606E2225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80" y="1536"/>
                          <a:ext cx="144" cy="192"/>
                          <a:chOff x="480" y="1536"/>
                          <a:chExt cx="144" cy="192"/>
                        </a:xfrm>
                      </p:grpSpPr>
                      <p:sp>
                        <p:nvSpPr>
                          <p:cNvPr id="45165" name="Line 28">
                            <a:extLst>
                              <a:ext uri="{FF2B5EF4-FFF2-40B4-BE49-F238E27FC236}">
                                <a16:creationId xmlns:a16="http://schemas.microsoft.com/office/drawing/2014/main" xmlns="" id="{05580359-7AFE-4B14-AE05-9AD50EC12445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80" y="153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  <p:sp>
                        <p:nvSpPr>
                          <p:cNvPr id="45166" name="Line 29">
                            <a:extLst>
                              <a:ext uri="{FF2B5EF4-FFF2-40B4-BE49-F238E27FC236}">
                                <a16:creationId xmlns:a16="http://schemas.microsoft.com/office/drawing/2014/main" xmlns="" id="{DC0FC4E1-F7B1-4AF8-A9CD-966F280A3E52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624" y="153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677" name="Group 30">
                          <a:extLst>
                            <a:ext uri="{FF2B5EF4-FFF2-40B4-BE49-F238E27FC236}">
                              <a16:creationId xmlns:a16="http://schemas.microsoft.com/office/drawing/2014/main" xmlns="" id="{6B86733F-66EB-4539-B028-32199773DC6C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68" y="1536"/>
                          <a:ext cx="144" cy="192"/>
                          <a:chOff x="480" y="1536"/>
                          <a:chExt cx="144" cy="192"/>
                        </a:xfrm>
                      </p:grpSpPr>
                      <p:sp>
                        <p:nvSpPr>
                          <p:cNvPr id="45163" name="Line 31">
                            <a:extLst>
                              <a:ext uri="{FF2B5EF4-FFF2-40B4-BE49-F238E27FC236}">
                                <a16:creationId xmlns:a16="http://schemas.microsoft.com/office/drawing/2014/main" xmlns="" id="{E18FC6C8-994B-43EF-A4C8-CF3888B77EB2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80" y="153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  <p:sp>
                        <p:nvSpPr>
                          <p:cNvPr id="45164" name="Line 32">
                            <a:extLst>
                              <a:ext uri="{FF2B5EF4-FFF2-40B4-BE49-F238E27FC236}">
                                <a16:creationId xmlns:a16="http://schemas.microsoft.com/office/drawing/2014/main" xmlns="" id="{64DA8E2D-5A4E-4A87-848E-51145CC5DAA7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624" y="153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4669" name="Group 33">
                        <a:extLst>
                          <a:ext uri="{FF2B5EF4-FFF2-40B4-BE49-F238E27FC236}">
                            <a16:creationId xmlns:a16="http://schemas.microsoft.com/office/drawing/2014/main" xmlns="" id="{8CF3203C-1671-484A-998E-49517BC7842F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56" y="1536"/>
                        <a:ext cx="432" cy="192"/>
                        <a:chOff x="480" y="1536"/>
                        <a:chExt cx="432" cy="192"/>
                      </a:xfrm>
                    </p:grpSpPr>
                    <p:grpSp>
                      <p:nvGrpSpPr>
                        <p:cNvPr id="24670" name="Group 34">
                          <a:extLst>
                            <a:ext uri="{FF2B5EF4-FFF2-40B4-BE49-F238E27FC236}">
                              <a16:creationId xmlns:a16="http://schemas.microsoft.com/office/drawing/2014/main" xmlns="" id="{5D91F6DF-4412-4E22-A1B6-6F53CA745561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80" y="1536"/>
                          <a:ext cx="144" cy="192"/>
                          <a:chOff x="480" y="1536"/>
                          <a:chExt cx="144" cy="192"/>
                        </a:xfrm>
                      </p:grpSpPr>
                      <p:sp>
                        <p:nvSpPr>
                          <p:cNvPr id="45159" name="Line 35">
                            <a:extLst>
                              <a:ext uri="{FF2B5EF4-FFF2-40B4-BE49-F238E27FC236}">
                                <a16:creationId xmlns:a16="http://schemas.microsoft.com/office/drawing/2014/main" xmlns="" id="{B57B7210-EDBD-4244-AD41-CFD1375B654C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80" y="153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  <p:sp>
                        <p:nvSpPr>
                          <p:cNvPr id="45160" name="Line 36">
                            <a:extLst>
                              <a:ext uri="{FF2B5EF4-FFF2-40B4-BE49-F238E27FC236}">
                                <a16:creationId xmlns:a16="http://schemas.microsoft.com/office/drawing/2014/main" xmlns="" id="{7169CEB1-8D21-4359-8885-8FA212EBC338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624" y="153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671" name="Group 37">
                          <a:extLst>
                            <a:ext uri="{FF2B5EF4-FFF2-40B4-BE49-F238E27FC236}">
                              <a16:creationId xmlns:a16="http://schemas.microsoft.com/office/drawing/2014/main" xmlns="" id="{5052FF41-3C6B-4CAF-9EDE-372237454C8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68" y="1536"/>
                          <a:ext cx="144" cy="192"/>
                          <a:chOff x="480" y="1536"/>
                          <a:chExt cx="144" cy="192"/>
                        </a:xfrm>
                      </p:grpSpPr>
                      <p:sp>
                        <p:nvSpPr>
                          <p:cNvPr id="45157" name="Line 38">
                            <a:extLst>
                              <a:ext uri="{FF2B5EF4-FFF2-40B4-BE49-F238E27FC236}">
                                <a16:creationId xmlns:a16="http://schemas.microsoft.com/office/drawing/2014/main" xmlns="" id="{2354109A-8BFC-42BB-9F19-FD50470695C7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80" y="153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  <p:sp>
                        <p:nvSpPr>
                          <p:cNvPr id="45158" name="Line 39">
                            <a:extLst>
                              <a:ext uri="{FF2B5EF4-FFF2-40B4-BE49-F238E27FC236}">
                                <a16:creationId xmlns:a16="http://schemas.microsoft.com/office/drawing/2014/main" xmlns="" id="{280E1C45-0FBD-4997-B396-E61165C43D74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624" y="153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45138" name="Text Box 40">
                    <a:extLst>
                      <a:ext uri="{FF2B5EF4-FFF2-40B4-BE49-F238E27FC236}">
                        <a16:creationId xmlns:a16="http://schemas.microsoft.com/office/drawing/2014/main" xmlns="" id="{9FE375C7-8A47-44C6-87B4-9EA7EC2B4C3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" y="1680"/>
                    <a:ext cx="240" cy="4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32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>
                      <a:defRPr sz="28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altLang="en-US" sz="2000">
                        <a:solidFill>
                          <a:srgbClr val="000000"/>
                        </a:solidFill>
                        <a:latin typeface="+mn-lt"/>
                        <a:cs typeface="Arial" charset="0"/>
                      </a:rPr>
                      <a:t> </a:t>
                    </a:r>
                    <a:endParaRPr lang="en-US" altLang="en-US" sz="1200">
                      <a:latin typeface="+mn-lt"/>
                      <a:cs typeface="Times New Roman" pitchFamily="18" charset="0"/>
                    </a:endParaRPr>
                  </a:p>
                  <a:p>
                    <a:pPr>
                      <a:defRPr/>
                    </a:pPr>
                    <a:endParaRPr lang="en-US" altLang="en-US" sz="2400">
                      <a:latin typeface="+mn-lt"/>
                    </a:endParaRPr>
                  </a:p>
                </p:txBody>
              </p:sp>
              <p:grpSp>
                <p:nvGrpSpPr>
                  <p:cNvPr id="24654" name="Group 41">
                    <a:extLst>
                      <a:ext uri="{FF2B5EF4-FFF2-40B4-BE49-F238E27FC236}">
                        <a16:creationId xmlns:a16="http://schemas.microsoft.com/office/drawing/2014/main" xmlns="" id="{B72D7994-2018-4F8D-AB7B-B2239F53E03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80" y="1680"/>
                    <a:ext cx="672" cy="485"/>
                    <a:chOff x="480" y="1728"/>
                    <a:chExt cx="672" cy="485"/>
                  </a:xfrm>
                </p:grpSpPr>
                <p:sp>
                  <p:nvSpPr>
                    <p:cNvPr id="45146" name="Text Box 42">
                      <a:extLst>
                        <a:ext uri="{FF2B5EF4-FFF2-40B4-BE49-F238E27FC236}">
                          <a16:creationId xmlns:a16="http://schemas.microsoft.com/office/drawing/2014/main" xmlns="" id="{6E6E138F-50CA-4E45-B94E-085D7967BE3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80" y="1728"/>
                      <a:ext cx="240" cy="4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hangingPunct="0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hangingPunct="0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hangingPunct="0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hangingPunct="0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en-US" sz="2000">
                          <a:solidFill>
                            <a:srgbClr val="000000"/>
                          </a:solidFill>
                          <a:latin typeface="+mn-lt"/>
                          <a:cs typeface="Arial" charset="0"/>
                        </a:rPr>
                        <a:t> </a:t>
                      </a:r>
                      <a:endParaRPr lang="en-US" altLang="en-US" sz="1200">
                        <a:latin typeface="+mn-lt"/>
                        <a:cs typeface="Times New Roman" pitchFamily="18" charset="0"/>
                      </a:endParaRPr>
                    </a:p>
                    <a:p>
                      <a:pPr>
                        <a:defRPr/>
                      </a:pPr>
                      <a:endParaRPr lang="en-US" altLang="en-US" sz="2400">
                        <a:latin typeface="+mn-lt"/>
                      </a:endParaRPr>
                    </a:p>
                  </p:txBody>
                </p:sp>
                <p:sp>
                  <p:nvSpPr>
                    <p:cNvPr id="45147" name="Text Box 43">
                      <a:extLst>
                        <a:ext uri="{FF2B5EF4-FFF2-40B4-BE49-F238E27FC236}">
                          <a16:creationId xmlns:a16="http://schemas.microsoft.com/office/drawing/2014/main" xmlns="" id="{5E873BBB-8D03-484A-9411-ABF3378C639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24" y="1728"/>
                      <a:ext cx="240" cy="4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hangingPunct="0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hangingPunct="0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hangingPunct="0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hangingPunct="0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en-US" sz="2000">
                          <a:solidFill>
                            <a:srgbClr val="000000"/>
                          </a:solidFill>
                          <a:latin typeface="+mn-lt"/>
                          <a:cs typeface="Arial" charset="0"/>
                        </a:rPr>
                        <a:t> </a:t>
                      </a:r>
                      <a:endParaRPr lang="en-US" altLang="en-US" sz="1200">
                        <a:latin typeface="+mn-lt"/>
                        <a:cs typeface="Times New Roman" pitchFamily="18" charset="0"/>
                      </a:endParaRPr>
                    </a:p>
                    <a:p>
                      <a:pPr>
                        <a:defRPr/>
                      </a:pPr>
                      <a:endParaRPr lang="en-US" altLang="en-US" sz="2400">
                        <a:latin typeface="+mn-lt"/>
                      </a:endParaRPr>
                    </a:p>
                  </p:txBody>
                </p:sp>
                <p:sp>
                  <p:nvSpPr>
                    <p:cNvPr id="45148" name="Text Box 44">
                      <a:extLst>
                        <a:ext uri="{FF2B5EF4-FFF2-40B4-BE49-F238E27FC236}">
                          <a16:creationId xmlns:a16="http://schemas.microsoft.com/office/drawing/2014/main" xmlns="" id="{E23E69D0-528E-4142-84BC-F8E2092EE058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8" y="1728"/>
                      <a:ext cx="240" cy="40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hangingPunct="0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hangingPunct="0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hangingPunct="0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hangingPunct="0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 altLang="en-US" sz="1200">
                        <a:latin typeface="+mn-lt"/>
                        <a:cs typeface="Times New Roman" pitchFamily="18" charset="0"/>
                      </a:endParaRPr>
                    </a:p>
                    <a:p>
                      <a:pPr>
                        <a:defRPr/>
                      </a:pPr>
                      <a:endParaRPr lang="en-US" altLang="en-US" sz="2400">
                        <a:latin typeface="+mn-lt"/>
                      </a:endParaRPr>
                    </a:p>
                  </p:txBody>
                </p:sp>
                <p:sp>
                  <p:nvSpPr>
                    <p:cNvPr id="45149" name="Text Box 45">
                      <a:extLst>
                        <a:ext uri="{FF2B5EF4-FFF2-40B4-BE49-F238E27FC236}">
                          <a16:creationId xmlns:a16="http://schemas.microsoft.com/office/drawing/2014/main" xmlns="" id="{69719D13-BB71-4E55-A239-B56304F9A65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12" y="1728"/>
                      <a:ext cx="240" cy="4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hangingPunct="0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hangingPunct="0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hangingPunct="0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hangingPunct="0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en-US" sz="2000">
                          <a:solidFill>
                            <a:srgbClr val="000000"/>
                          </a:solidFill>
                          <a:latin typeface="+mn-lt"/>
                          <a:cs typeface="Arial" charset="0"/>
                        </a:rPr>
                        <a:t> </a:t>
                      </a:r>
                      <a:endParaRPr lang="en-US" altLang="en-US" sz="1200">
                        <a:latin typeface="+mn-lt"/>
                        <a:cs typeface="Times New Roman" pitchFamily="18" charset="0"/>
                      </a:endParaRPr>
                    </a:p>
                    <a:p>
                      <a:pPr>
                        <a:defRPr/>
                      </a:pPr>
                      <a:endParaRPr lang="en-US" altLang="en-US" sz="2400">
                        <a:latin typeface="+mn-lt"/>
                      </a:endParaRPr>
                    </a:p>
                  </p:txBody>
                </p:sp>
              </p:grpSp>
              <p:sp>
                <p:nvSpPr>
                  <p:cNvPr id="45140" name="Text Box 46">
                    <a:extLst>
                      <a:ext uri="{FF2B5EF4-FFF2-40B4-BE49-F238E27FC236}">
                        <a16:creationId xmlns:a16="http://schemas.microsoft.com/office/drawing/2014/main" xmlns="" id="{121C4E9B-EB8C-4E84-BE5C-8A04A26DE72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6" y="1680"/>
                    <a:ext cx="240" cy="4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32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>
                      <a:defRPr sz="28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altLang="en-US" sz="2000">
                        <a:solidFill>
                          <a:srgbClr val="000000"/>
                        </a:solidFill>
                        <a:latin typeface="+mn-lt"/>
                        <a:cs typeface="Arial" charset="0"/>
                      </a:rPr>
                      <a:t> </a:t>
                    </a:r>
                    <a:endParaRPr lang="en-US" altLang="en-US" sz="1200">
                      <a:latin typeface="+mn-lt"/>
                      <a:cs typeface="Times New Roman" pitchFamily="18" charset="0"/>
                    </a:endParaRPr>
                  </a:p>
                  <a:p>
                    <a:pPr>
                      <a:defRPr/>
                    </a:pPr>
                    <a:endParaRPr lang="en-US" altLang="en-US" sz="2400">
                      <a:latin typeface="+mn-lt"/>
                    </a:endParaRPr>
                  </a:p>
                </p:txBody>
              </p:sp>
              <p:sp>
                <p:nvSpPr>
                  <p:cNvPr id="45141" name="Text Box 47">
                    <a:extLst>
                      <a:ext uri="{FF2B5EF4-FFF2-40B4-BE49-F238E27FC236}">
                        <a16:creationId xmlns:a16="http://schemas.microsoft.com/office/drawing/2014/main" xmlns="" id="{DFD2AF70-8944-48E0-A964-E75D3216658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8" y="1680"/>
                    <a:ext cx="240" cy="4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32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>
                      <a:defRPr sz="28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altLang="en-US" sz="2000">
                        <a:solidFill>
                          <a:srgbClr val="000000"/>
                        </a:solidFill>
                        <a:latin typeface="+mn-lt"/>
                        <a:cs typeface="Arial" charset="0"/>
                      </a:rPr>
                      <a:t> </a:t>
                    </a:r>
                    <a:endParaRPr lang="en-US" altLang="en-US" sz="1200">
                      <a:latin typeface="+mn-lt"/>
                      <a:cs typeface="Times New Roman" pitchFamily="18" charset="0"/>
                    </a:endParaRPr>
                  </a:p>
                  <a:p>
                    <a:pPr>
                      <a:defRPr/>
                    </a:pPr>
                    <a:endParaRPr lang="en-US" altLang="en-US" sz="2400">
                      <a:latin typeface="+mn-lt"/>
                    </a:endParaRPr>
                  </a:p>
                </p:txBody>
              </p:sp>
              <p:sp>
                <p:nvSpPr>
                  <p:cNvPr id="45142" name="Text Box 48">
                    <a:extLst>
                      <a:ext uri="{FF2B5EF4-FFF2-40B4-BE49-F238E27FC236}">
                        <a16:creationId xmlns:a16="http://schemas.microsoft.com/office/drawing/2014/main" xmlns="" id="{94620C8D-D5ED-437B-904F-46030B3A6E6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680"/>
                    <a:ext cx="240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32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>
                      <a:defRPr sz="28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defRPr/>
                    </a:pPr>
                    <a:endParaRPr lang="en-AU" altLang="en-US" sz="2400">
                      <a:latin typeface="+mn-lt"/>
                    </a:endParaRPr>
                  </a:p>
                </p:txBody>
              </p:sp>
              <p:sp>
                <p:nvSpPr>
                  <p:cNvPr id="45143" name="Text Box 49">
                    <a:extLst>
                      <a:ext uri="{FF2B5EF4-FFF2-40B4-BE49-F238E27FC236}">
                        <a16:creationId xmlns:a16="http://schemas.microsoft.com/office/drawing/2014/main" xmlns="" id="{4DB6F188-72DC-43B3-AE19-1FB2099786D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12" y="1680"/>
                    <a:ext cx="240" cy="4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32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>
                      <a:defRPr sz="28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altLang="en-US" sz="2000">
                        <a:solidFill>
                          <a:srgbClr val="000000"/>
                        </a:solidFill>
                        <a:latin typeface="+mn-lt"/>
                        <a:cs typeface="Arial" charset="0"/>
                      </a:rPr>
                      <a:t> </a:t>
                    </a:r>
                    <a:endParaRPr lang="en-US" altLang="en-US" sz="1200">
                      <a:latin typeface="+mn-lt"/>
                      <a:cs typeface="Times New Roman" pitchFamily="18" charset="0"/>
                    </a:endParaRPr>
                  </a:p>
                  <a:p>
                    <a:pPr>
                      <a:defRPr/>
                    </a:pPr>
                    <a:endParaRPr lang="en-US" altLang="en-US" sz="2400">
                      <a:latin typeface="+mn-lt"/>
                    </a:endParaRPr>
                  </a:p>
                </p:txBody>
              </p:sp>
              <p:sp>
                <p:nvSpPr>
                  <p:cNvPr id="45144" name="Text Box 50">
                    <a:extLst>
                      <a:ext uri="{FF2B5EF4-FFF2-40B4-BE49-F238E27FC236}">
                        <a16:creationId xmlns:a16="http://schemas.microsoft.com/office/drawing/2014/main" xmlns="" id="{909B1831-0FBB-4887-85BA-EBA956D60BB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0" y="1680"/>
                    <a:ext cx="240" cy="4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32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>
                      <a:defRPr sz="28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altLang="en-US" sz="2000">
                        <a:solidFill>
                          <a:srgbClr val="000000"/>
                        </a:solidFill>
                        <a:latin typeface="+mn-lt"/>
                        <a:cs typeface="Arial" charset="0"/>
                      </a:rPr>
                      <a:t> </a:t>
                    </a:r>
                    <a:endParaRPr lang="en-US" altLang="en-US" sz="1200">
                      <a:latin typeface="+mn-lt"/>
                      <a:cs typeface="Times New Roman" pitchFamily="18" charset="0"/>
                    </a:endParaRPr>
                  </a:p>
                  <a:p>
                    <a:pPr>
                      <a:defRPr/>
                    </a:pPr>
                    <a:endParaRPr lang="en-US" altLang="en-US" sz="2400">
                      <a:latin typeface="+mn-lt"/>
                    </a:endParaRPr>
                  </a:p>
                </p:txBody>
              </p:sp>
              <p:sp>
                <p:nvSpPr>
                  <p:cNvPr id="45145" name="Text Box 51">
                    <a:extLst>
                      <a:ext uri="{FF2B5EF4-FFF2-40B4-BE49-F238E27FC236}">
                        <a16:creationId xmlns:a16="http://schemas.microsoft.com/office/drawing/2014/main" xmlns="" id="{5ABECF57-746C-42C5-9D23-C2301CAC35D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1680"/>
                    <a:ext cx="240" cy="4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32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>
                      <a:defRPr sz="28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altLang="en-US" sz="2000">
                        <a:solidFill>
                          <a:srgbClr val="000000"/>
                        </a:solidFill>
                        <a:latin typeface="+mn-lt"/>
                        <a:cs typeface="Arial" charset="0"/>
                      </a:rPr>
                      <a:t> </a:t>
                    </a:r>
                    <a:endParaRPr lang="en-US" altLang="en-US" sz="1200">
                      <a:latin typeface="+mn-lt"/>
                      <a:cs typeface="Times New Roman" pitchFamily="18" charset="0"/>
                    </a:endParaRPr>
                  </a:p>
                  <a:p>
                    <a:pPr>
                      <a:defRPr/>
                    </a:pPr>
                    <a:endParaRPr lang="en-US" altLang="en-US" sz="2400">
                      <a:latin typeface="+mn-lt"/>
                    </a:endParaRPr>
                  </a:p>
                </p:txBody>
              </p:sp>
            </p:grpSp>
            <p:sp>
              <p:nvSpPr>
                <p:cNvPr id="45133" name="Text Box 52">
                  <a:extLst>
                    <a:ext uri="{FF2B5EF4-FFF2-40B4-BE49-F238E27FC236}">
                      <a16:creationId xmlns:a16="http://schemas.microsoft.com/office/drawing/2014/main" xmlns="" id="{11548164-A73D-4865-ADED-3240B7DA45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2544"/>
                  <a:ext cx="336" cy="4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altLang="en-US" sz="2000">
                      <a:solidFill>
                        <a:srgbClr val="000000"/>
                      </a:solidFill>
                      <a:latin typeface="+mn-lt"/>
                      <a:cs typeface="Arial" charset="0"/>
                    </a:rPr>
                    <a:t> </a:t>
                  </a:r>
                  <a:endParaRPr lang="en-US" altLang="en-US" sz="1200">
                    <a:latin typeface="+mn-lt"/>
                    <a:cs typeface="Times New Roman" pitchFamily="18" charset="0"/>
                  </a:endParaRPr>
                </a:p>
                <a:p>
                  <a:pPr>
                    <a:defRPr/>
                  </a:pPr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45134" name="Text Box 53">
                  <a:extLst>
                    <a:ext uri="{FF2B5EF4-FFF2-40B4-BE49-F238E27FC236}">
                      <a16:creationId xmlns:a16="http://schemas.microsoft.com/office/drawing/2014/main" xmlns="" id="{E239B910-6DF1-4DDC-A23A-CC07177DF0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60" y="2544"/>
                  <a:ext cx="240" cy="4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altLang="en-US" sz="2000">
                      <a:solidFill>
                        <a:srgbClr val="000000"/>
                      </a:solidFill>
                      <a:latin typeface="+mn-lt"/>
                      <a:cs typeface="Arial" charset="0"/>
                    </a:rPr>
                    <a:t> </a:t>
                  </a:r>
                  <a:endParaRPr lang="en-US" altLang="en-US" sz="1200">
                    <a:latin typeface="+mn-lt"/>
                    <a:cs typeface="Times New Roman" pitchFamily="18" charset="0"/>
                  </a:endParaRPr>
                </a:p>
                <a:p>
                  <a:pPr>
                    <a:defRPr/>
                  </a:pPr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45135" name="Text Box 54">
                  <a:extLst>
                    <a:ext uri="{FF2B5EF4-FFF2-40B4-BE49-F238E27FC236}">
                      <a16:creationId xmlns:a16="http://schemas.microsoft.com/office/drawing/2014/main" xmlns="" id="{06CAE375-8ED9-4B04-BC17-806D51CA84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48" y="2544"/>
                  <a:ext cx="240" cy="4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altLang="en-US" sz="2000">
                      <a:solidFill>
                        <a:srgbClr val="000000"/>
                      </a:solidFill>
                      <a:latin typeface="+mn-lt"/>
                      <a:cs typeface="Arial" charset="0"/>
                    </a:rPr>
                    <a:t> </a:t>
                  </a:r>
                  <a:endParaRPr lang="en-US" altLang="en-US" sz="1200">
                    <a:latin typeface="+mn-lt"/>
                    <a:cs typeface="Times New Roman" pitchFamily="18" charset="0"/>
                  </a:endParaRPr>
                </a:p>
                <a:p>
                  <a:pPr>
                    <a:defRPr/>
                  </a:pPr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45136" name="Text Box 55">
                  <a:extLst>
                    <a:ext uri="{FF2B5EF4-FFF2-40B4-BE49-F238E27FC236}">
                      <a16:creationId xmlns:a16="http://schemas.microsoft.com/office/drawing/2014/main" xmlns="" id="{8BCA9EFB-823D-48DD-86BC-F675F354F6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36" y="2544"/>
                  <a:ext cx="240" cy="4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altLang="en-US" sz="2000">
                      <a:solidFill>
                        <a:srgbClr val="000000"/>
                      </a:solidFill>
                      <a:latin typeface="+mn-lt"/>
                      <a:cs typeface="Arial" charset="0"/>
                    </a:rPr>
                    <a:t> </a:t>
                  </a:r>
                  <a:endParaRPr lang="en-US" altLang="en-US" sz="1200">
                    <a:latin typeface="+mn-lt"/>
                    <a:cs typeface="Times New Roman" pitchFamily="18" charset="0"/>
                  </a:endParaRPr>
                </a:p>
                <a:p>
                  <a:pPr>
                    <a:defRPr/>
                  </a:pPr>
                  <a:endParaRPr lang="en-US" altLang="en-US" sz="2400">
                    <a:latin typeface="+mn-lt"/>
                  </a:endParaRPr>
                </a:p>
              </p:txBody>
            </p:sp>
          </p:grpSp>
        </p:grpSp>
        <p:grpSp>
          <p:nvGrpSpPr>
            <p:cNvPr id="24593" name="Group 56">
              <a:extLst>
                <a:ext uri="{FF2B5EF4-FFF2-40B4-BE49-F238E27FC236}">
                  <a16:creationId xmlns:a16="http://schemas.microsoft.com/office/drawing/2014/main" xmlns="" id="{B40D53F5-D192-44AE-8822-C9CBACC488C5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842" y="2566"/>
              <a:ext cx="2592" cy="629"/>
              <a:chOff x="315" y="2763"/>
              <a:chExt cx="2592" cy="629"/>
            </a:xfrm>
          </p:grpSpPr>
          <p:sp>
            <p:nvSpPr>
              <p:cNvPr id="45079" name="Text Box 57">
                <a:extLst>
                  <a:ext uri="{FF2B5EF4-FFF2-40B4-BE49-F238E27FC236}">
                    <a16:creationId xmlns:a16="http://schemas.microsoft.com/office/drawing/2014/main" xmlns="" id="{72D8D8E9-9572-4A17-8885-1315E4C03D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1" y="2909"/>
                <a:ext cx="34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AU" altLang="en-US" sz="2400">
                  <a:latin typeface="+mn-lt"/>
                </a:endParaRPr>
              </a:p>
            </p:txBody>
          </p:sp>
          <p:grpSp>
            <p:nvGrpSpPr>
              <p:cNvPr id="24595" name="Group 58">
                <a:extLst>
                  <a:ext uri="{FF2B5EF4-FFF2-40B4-BE49-F238E27FC236}">
                    <a16:creationId xmlns:a16="http://schemas.microsoft.com/office/drawing/2014/main" xmlns="" id="{FC22075B-21F0-4262-B4F0-EC9956A1B9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5" y="2763"/>
                <a:ext cx="2592" cy="629"/>
                <a:chOff x="432" y="2400"/>
                <a:chExt cx="2592" cy="629"/>
              </a:xfrm>
            </p:grpSpPr>
            <p:grpSp>
              <p:nvGrpSpPr>
                <p:cNvPr id="24596" name="Group 59">
                  <a:extLst>
                    <a:ext uri="{FF2B5EF4-FFF2-40B4-BE49-F238E27FC236}">
                      <a16:creationId xmlns:a16="http://schemas.microsoft.com/office/drawing/2014/main" xmlns="" id="{7F5A7D96-8D7E-4E32-A1BD-B25C9D7298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2" y="2400"/>
                  <a:ext cx="2592" cy="629"/>
                  <a:chOff x="240" y="1536"/>
                  <a:chExt cx="2592" cy="629"/>
                </a:xfrm>
              </p:grpSpPr>
              <p:grpSp>
                <p:nvGrpSpPr>
                  <p:cNvPr id="24601" name="Group 60">
                    <a:extLst>
                      <a:ext uri="{FF2B5EF4-FFF2-40B4-BE49-F238E27FC236}">
                        <a16:creationId xmlns:a16="http://schemas.microsoft.com/office/drawing/2014/main" xmlns="" id="{49485395-4668-4D18-A69D-AD5110591BE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0" y="1536"/>
                    <a:ext cx="2592" cy="192"/>
                    <a:chOff x="240" y="1536"/>
                    <a:chExt cx="2592" cy="192"/>
                  </a:xfrm>
                </p:grpSpPr>
                <p:sp>
                  <p:nvSpPr>
                    <p:cNvPr id="45099" name="Line 61">
                      <a:extLst>
                        <a:ext uri="{FF2B5EF4-FFF2-40B4-BE49-F238E27FC236}">
                          <a16:creationId xmlns:a16="http://schemas.microsoft.com/office/drawing/2014/main" xmlns="" id="{36C2377D-D81E-4B83-AF56-BE9699EA14A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1" y="1622"/>
                      <a:ext cx="259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triangle" w="med" len="med"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n-lt"/>
                      </a:endParaRPr>
                    </a:p>
                  </p:txBody>
                </p:sp>
                <p:grpSp>
                  <p:nvGrpSpPr>
                    <p:cNvPr id="24615" name="Group 62">
                      <a:extLst>
                        <a:ext uri="{FF2B5EF4-FFF2-40B4-BE49-F238E27FC236}">
                          <a16:creationId xmlns:a16="http://schemas.microsoft.com/office/drawing/2014/main" xmlns="" id="{FCF2B4B0-CBC3-493A-8DCC-09B9FF65303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" y="1536"/>
                      <a:ext cx="1008" cy="192"/>
                      <a:chOff x="480" y="1536"/>
                      <a:chExt cx="1008" cy="192"/>
                    </a:xfrm>
                  </p:grpSpPr>
                  <p:grpSp>
                    <p:nvGrpSpPr>
                      <p:cNvPr id="24631" name="Group 63">
                        <a:extLst>
                          <a:ext uri="{FF2B5EF4-FFF2-40B4-BE49-F238E27FC236}">
                            <a16:creationId xmlns:a16="http://schemas.microsoft.com/office/drawing/2014/main" xmlns="" id="{D375C734-BCFA-40FF-B2F8-2B40356C951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0" y="1536"/>
                        <a:ext cx="432" cy="192"/>
                        <a:chOff x="480" y="1536"/>
                        <a:chExt cx="432" cy="192"/>
                      </a:xfrm>
                    </p:grpSpPr>
                    <p:grpSp>
                      <p:nvGrpSpPr>
                        <p:cNvPr id="24639" name="Group 64">
                          <a:extLst>
                            <a:ext uri="{FF2B5EF4-FFF2-40B4-BE49-F238E27FC236}">
                              <a16:creationId xmlns:a16="http://schemas.microsoft.com/office/drawing/2014/main" xmlns="" id="{D2007BDD-B4E9-440A-B645-619C514033D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80" y="1536"/>
                          <a:ext cx="144" cy="192"/>
                          <a:chOff x="480" y="1536"/>
                          <a:chExt cx="144" cy="192"/>
                        </a:xfrm>
                      </p:grpSpPr>
                      <p:sp>
                        <p:nvSpPr>
                          <p:cNvPr id="45128" name="Line 65">
                            <a:extLst>
                              <a:ext uri="{FF2B5EF4-FFF2-40B4-BE49-F238E27FC236}">
                                <a16:creationId xmlns:a16="http://schemas.microsoft.com/office/drawing/2014/main" xmlns="" id="{DB52C558-0D22-409A-90CE-C23C217AF6EA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81" y="152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  <p:sp>
                        <p:nvSpPr>
                          <p:cNvPr id="45129" name="Line 66">
                            <a:extLst>
                              <a:ext uri="{FF2B5EF4-FFF2-40B4-BE49-F238E27FC236}">
                                <a16:creationId xmlns:a16="http://schemas.microsoft.com/office/drawing/2014/main" xmlns="" id="{81501C79-3CD7-49D6-A4D6-A7ED470D8623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625" y="152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640" name="Group 67">
                          <a:extLst>
                            <a:ext uri="{FF2B5EF4-FFF2-40B4-BE49-F238E27FC236}">
                              <a16:creationId xmlns:a16="http://schemas.microsoft.com/office/drawing/2014/main" xmlns="" id="{F411A6DD-9D46-4FC1-ADD1-9074E292A83F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68" y="1536"/>
                          <a:ext cx="144" cy="192"/>
                          <a:chOff x="480" y="1536"/>
                          <a:chExt cx="144" cy="192"/>
                        </a:xfrm>
                      </p:grpSpPr>
                      <p:sp>
                        <p:nvSpPr>
                          <p:cNvPr id="45126" name="Line 68">
                            <a:extLst>
                              <a:ext uri="{FF2B5EF4-FFF2-40B4-BE49-F238E27FC236}">
                                <a16:creationId xmlns:a16="http://schemas.microsoft.com/office/drawing/2014/main" xmlns="" id="{FEA0D67A-CDFF-4912-89CF-A0DA1645AB6D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81" y="152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  <p:sp>
                        <p:nvSpPr>
                          <p:cNvPr id="45127" name="Line 69">
                            <a:extLst>
                              <a:ext uri="{FF2B5EF4-FFF2-40B4-BE49-F238E27FC236}">
                                <a16:creationId xmlns:a16="http://schemas.microsoft.com/office/drawing/2014/main" xmlns="" id="{A2DDB01E-3A35-4936-9AA7-70A91677C9D8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625" y="152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4632" name="Group 70">
                        <a:extLst>
                          <a:ext uri="{FF2B5EF4-FFF2-40B4-BE49-F238E27FC236}">
                            <a16:creationId xmlns:a16="http://schemas.microsoft.com/office/drawing/2014/main" xmlns="" id="{131D2D38-4405-4417-9858-1610E1461AE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56" y="1536"/>
                        <a:ext cx="432" cy="192"/>
                        <a:chOff x="480" y="1536"/>
                        <a:chExt cx="432" cy="192"/>
                      </a:xfrm>
                    </p:grpSpPr>
                    <p:grpSp>
                      <p:nvGrpSpPr>
                        <p:cNvPr id="24633" name="Group 71">
                          <a:extLst>
                            <a:ext uri="{FF2B5EF4-FFF2-40B4-BE49-F238E27FC236}">
                              <a16:creationId xmlns:a16="http://schemas.microsoft.com/office/drawing/2014/main" xmlns="" id="{D1EFAC12-9D9B-4693-83B0-220B534B5477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80" y="1536"/>
                          <a:ext cx="144" cy="192"/>
                          <a:chOff x="480" y="1536"/>
                          <a:chExt cx="144" cy="192"/>
                        </a:xfrm>
                      </p:grpSpPr>
                      <p:sp>
                        <p:nvSpPr>
                          <p:cNvPr id="45122" name="Line 72">
                            <a:extLst>
                              <a:ext uri="{FF2B5EF4-FFF2-40B4-BE49-F238E27FC236}">
                                <a16:creationId xmlns:a16="http://schemas.microsoft.com/office/drawing/2014/main" xmlns="" id="{6F8321B1-A4D7-4F06-A6F9-2BC18AEBFD73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81" y="152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  <p:sp>
                        <p:nvSpPr>
                          <p:cNvPr id="45123" name="Line 73">
                            <a:extLst>
                              <a:ext uri="{FF2B5EF4-FFF2-40B4-BE49-F238E27FC236}">
                                <a16:creationId xmlns:a16="http://schemas.microsoft.com/office/drawing/2014/main" xmlns="" id="{DDED5996-5789-4493-A458-C7BF2EA47231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625" y="152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634" name="Group 74">
                          <a:extLst>
                            <a:ext uri="{FF2B5EF4-FFF2-40B4-BE49-F238E27FC236}">
                              <a16:creationId xmlns:a16="http://schemas.microsoft.com/office/drawing/2014/main" xmlns="" id="{DD1663D3-EBFB-4905-9BA1-A1254CFD34CD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68" y="1536"/>
                          <a:ext cx="144" cy="192"/>
                          <a:chOff x="480" y="1536"/>
                          <a:chExt cx="144" cy="192"/>
                        </a:xfrm>
                      </p:grpSpPr>
                      <p:sp>
                        <p:nvSpPr>
                          <p:cNvPr id="45120" name="Line 75">
                            <a:extLst>
                              <a:ext uri="{FF2B5EF4-FFF2-40B4-BE49-F238E27FC236}">
                                <a16:creationId xmlns:a16="http://schemas.microsoft.com/office/drawing/2014/main" xmlns="" id="{E77BBE78-BA47-4082-A3E3-1C26CFF7F002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81" y="152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  <p:sp>
                        <p:nvSpPr>
                          <p:cNvPr id="45121" name="Line 76">
                            <a:extLst>
                              <a:ext uri="{FF2B5EF4-FFF2-40B4-BE49-F238E27FC236}">
                                <a16:creationId xmlns:a16="http://schemas.microsoft.com/office/drawing/2014/main" xmlns="" id="{DA1E6FDD-E53D-4F24-80BB-DFBC3E05894B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625" y="152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24616" name="Group 77">
                      <a:extLst>
                        <a:ext uri="{FF2B5EF4-FFF2-40B4-BE49-F238E27FC236}">
                          <a16:creationId xmlns:a16="http://schemas.microsoft.com/office/drawing/2014/main" xmlns="" id="{E0BF2134-E467-4F9F-AC3F-188108F5B6E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32" y="1536"/>
                      <a:ext cx="1008" cy="192"/>
                      <a:chOff x="480" y="1536"/>
                      <a:chExt cx="1008" cy="192"/>
                    </a:xfrm>
                  </p:grpSpPr>
                  <p:grpSp>
                    <p:nvGrpSpPr>
                      <p:cNvPr id="24617" name="Group 78">
                        <a:extLst>
                          <a:ext uri="{FF2B5EF4-FFF2-40B4-BE49-F238E27FC236}">
                            <a16:creationId xmlns:a16="http://schemas.microsoft.com/office/drawing/2014/main" xmlns="" id="{7F7D62BF-3B6B-4BD9-B918-29DE23A3E37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0" y="1536"/>
                        <a:ext cx="432" cy="192"/>
                        <a:chOff x="480" y="1536"/>
                        <a:chExt cx="432" cy="192"/>
                      </a:xfrm>
                    </p:grpSpPr>
                    <p:grpSp>
                      <p:nvGrpSpPr>
                        <p:cNvPr id="24625" name="Group 79">
                          <a:extLst>
                            <a:ext uri="{FF2B5EF4-FFF2-40B4-BE49-F238E27FC236}">
                              <a16:creationId xmlns:a16="http://schemas.microsoft.com/office/drawing/2014/main" xmlns="" id="{6E2DD8BE-AE81-4197-8E86-D6AC0A762167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80" y="1536"/>
                          <a:ext cx="144" cy="192"/>
                          <a:chOff x="480" y="1536"/>
                          <a:chExt cx="144" cy="192"/>
                        </a:xfrm>
                      </p:grpSpPr>
                      <p:sp>
                        <p:nvSpPr>
                          <p:cNvPr id="45114" name="Line 80">
                            <a:extLst>
                              <a:ext uri="{FF2B5EF4-FFF2-40B4-BE49-F238E27FC236}">
                                <a16:creationId xmlns:a16="http://schemas.microsoft.com/office/drawing/2014/main" xmlns="" id="{8D93E174-E1A3-4EE5-BC47-A62B8BA2D607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81" y="152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  <p:sp>
                        <p:nvSpPr>
                          <p:cNvPr id="45115" name="Line 81">
                            <a:extLst>
                              <a:ext uri="{FF2B5EF4-FFF2-40B4-BE49-F238E27FC236}">
                                <a16:creationId xmlns:a16="http://schemas.microsoft.com/office/drawing/2014/main" xmlns="" id="{95798E22-4E71-42B3-9BB1-06EAD840085F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625" y="152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626" name="Group 82">
                          <a:extLst>
                            <a:ext uri="{FF2B5EF4-FFF2-40B4-BE49-F238E27FC236}">
                              <a16:creationId xmlns:a16="http://schemas.microsoft.com/office/drawing/2014/main" xmlns="" id="{38154E0B-C105-4EB6-AC0B-9D8EDB4201BC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68" y="1536"/>
                          <a:ext cx="144" cy="192"/>
                          <a:chOff x="480" y="1536"/>
                          <a:chExt cx="144" cy="192"/>
                        </a:xfrm>
                      </p:grpSpPr>
                      <p:sp>
                        <p:nvSpPr>
                          <p:cNvPr id="45112" name="Line 83">
                            <a:extLst>
                              <a:ext uri="{FF2B5EF4-FFF2-40B4-BE49-F238E27FC236}">
                                <a16:creationId xmlns:a16="http://schemas.microsoft.com/office/drawing/2014/main" xmlns="" id="{22A17F40-C02B-4F12-BABB-353DE19CD115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81" y="152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  <p:sp>
                        <p:nvSpPr>
                          <p:cNvPr id="45113" name="Line 84">
                            <a:extLst>
                              <a:ext uri="{FF2B5EF4-FFF2-40B4-BE49-F238E27FC236}">
                                <a16:creationId xmlns:a16="http://schemas.microsoft.com/office/drawing/2014/main" xmlns="" id="{ABA38502-CB61-463B-93BD-14CDA156BDFF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625" y="152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4618" name="Group 85">
                        <a:extLst>
                          <a:ext uri="{FF2B5EF4-FFF2-40B4-BE49-F238E27FC236}">
                            <a16:creationId xmlns:a16="http://schemas.microsoft.com/office/drawing/2014/main" xmlns="" id="{C55E693D-8DBD-4796-B2B3-B9234B4D129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56" y="1536"/>
                        <a:ext cx="432" cy="192"/>
                        <a:chOff x="480" y="1536"/>
                        <a:chExt cx="432" cy="192"/>
                      </a:xfrm>
                    </p:grpSpPr>
                    <p:grpSp>
                      <p:nvGrpSpPr>
                        <p:cNvPr id="24619" name="Group 86">
                          <a:extLst>
                            <a:ext uri="{FF2B5EF4-FFF2-40B4-BE49-F238E27FC236}">
                              <a16:creationId xmlns:a16="http://schemas.microsoft.com/office/drawing/2014/main" xmlns="" id="{A962A4D8-19BB-4F9F-A4D9-9A4EC4C0F89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80" y="1536"/>
                          <a:ext cx="144" cy="192"/>
                          <a:chOff x="480" y="1536"/>
                          <a:chExt cx="144" cy="192"/>
                        </a:xfrm>
                      </p:grpSpPr>
                      <p:sp>
                        <p:nvSpPr>
                          <p:cNvPr id="45108" name="Line 87">
                            <a:extLst>
                              <a:ext uri="{FF2B5EF4-FFF2-40B4-BE49-F238E27FC236}">
                                <a16:creationId xmlns:a16="http://schemas.microsoft.com/office/drawing/2014/main" xmlns="" id="{40A0F615-5A32-4A51-81C0-2440A8D55199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81" y="152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  <p:sp>
                        <p:nvSpPr>
                          <p:cNvPr id="45109" name="Line 88">
                            <a:extLst>
                              <a:ext uri="{FF2B5EF4-FFF2-40B4-BE49-F238E27FC236}">
                                <a16:creationId xmlns:a16="http://schemas.microsoft.com/office/drawing/2014/main" xmlns="" id="{7C09B720-D6A7-448F-A2B9-1D2392AD6296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625" y="152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620" name="Group 89">
                          <a:extLst>
                            <a:ext uri="{FF2B5EF4-FFF2-40B4-BE49-F238E27FC236}">
                              <a16:creationId xmlns:a16="http://schemas.microsoft.com/office/drawing/2014/main" xmlns="" id="{983DEE17-5868-4AB9-BDB3-2C7A181D3F07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68" y="1536"/>
                          <a:ext cx="144" cy="192"/>
                          <a:chOff x="480" y="1536"/>
                          <a:chExt cx="144" cy="192"/>
                        </a:xfrm>
                      </p:grpSpPr>
                      <p:sp>
                        <p:nvSpPr>
                          <p:cNvPr id="45106" name="Line 90">
                            <a:extLst>
                              <a:ext uri="{FF2B5EF4-FFF2-40B4-BE49-F238E27FC236}">
                                <a16:creationId xmlns:a16="http://schemas.microsoft.com/office/drawing/2014/main" xmlns="" id="{8B783123-CE5C-439A-B160-6179C1BE71DE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81" y="152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  <p:sp>
                        <p:nvSpPr>
                          <p:cNvPr id="45107" name="Line 91">
                            <a:extLst>
                              <a:ext uri="{FF2B5EF4-FFF2-40B4-BE49-F238E27FC236}">
                                <a16:creationId xmlns:a16="http://schemas.microsoft.com/office/drawing/2014/main" xmlns="" id="{15653DFD-8E7F-4A99-AAF2-F57145A61778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625" y="152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45087" name="Text Box 92">
                    <a:extLst>
                      <a:ext uri="{FF2B5EF4-FFF2-40B4-BE49-F238E27FC236}">
                        <a16:creationId xmlns:a16="http://schemas.microsoft.com/office/drawing/2014/main" xmlns="" id="{9D2F8FDB-5E60-4B17-9882-0EC78F8E07F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" y="1680"/>
                    <a:ext cx="240" cy="4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32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>
                      <a:defRPr sz="28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altLang="en-US" sz="2000">
                        <a:solidFill>
                          <a:srgbClr val="000000"/>
                        </a:solidFill>
                        <a:latin typeface="+mn-lt"/>
                        <a:cs typeface="Arial" charset="0"/>
                      </a:rPr>
                      <a:t> </a:t>
                    </a:r>
                    <a:endParaRPr lang="en-US" altLang="en-US" sz="1200">
                      <a:latin typeface="+mn-lt"/>
                      <a:cs typeface="Times New Roman" pitchFamily="18" charset="0"/>
                    </a:endParaRPr>
                  </a:p>
                  <a:p>
                    <a:pPr>
                      <a:defRPr/>
                    </a:pPr>
                    <a:endParaRPr lang="en-US" altLang="en-US" sz="2400">
                      <a:latin typeface="+mn-lt"/>
                    </a:endParaRPr>
                  </a:p>
                </p:txBody>
              </p:sp>
              <p:grpSp>
                <p:nvGrpSpPr>
                  <p:cNvPr id="24603" name="Group 93">
                    <a:extLst>
                      <a:ext uri="{FF2B5EF4-FFF2-40B4-BE49-F238E27FC236}">
                        <a16:creationId xmlns:a16="http://schemas.microsoft.com/office/drawing/2014/main" xmlns="" id="{9E4C4761-7977-4C27-9CEF-D43A8357F30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7" y="1680"/>
                    <a:ext cx="672" cy="485"/>
                    <a:chOff x="477" y="1728"/>
                    <a:chExt cx="672" cy="485"/>
                  </a:xfrm>
                </p:grpSpPr>
                <p:sp>
                  <p:nvSpPr>
                    <p:cNvPr id="45095" name="Text Box 94">
                      <a:extLst>
                        <a:ext uri="{FF2B5EF4-FFF2-40B4-BE49-F238E27FC236}">
                          <a16:creationId xmlns:a16="http://schemas.microsoft.com/office/drawing/2014/main" xmlns="" id="{1C17090C-A89C-4216-BA82-8467EFADFA2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7" y="1728"/>
                      <a:ext cx="240" cy="4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hangingPunct="0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hangingPunct="0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hangingPunct="0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hangingPunct="0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en-US" sz="2000">
                          <a:solidFill>
                            <a:srgbClr val="000000"/>
                          </a:solidFill>
                          <a:latin typeface="+mn-lt"/>
                          <a:cs typeface="Arial" charset="0"/>
                        </a:rPr>
                        <a:t> </a:t>
                      </a:r>
                      <a:endParaRPr lang="en-US" altLang="en-US" sz="1200">
                        <a:latin typeface="+mn-lt"/>
                        <a:cs typeface="Times New Roman" pitchFamily="18" charset="0"/>
                      </a:endParaRPr>
                    </a:p>
                    <a:p>
                      <a:pPr>
                        <a:defRPr/>
                      </a:pPr>
                      <a:endParaRPr lang="en-US" altLang="en-US" sz="2400">
                        <a:latin typeface="+mn-lt"/>
                      </a:endParaRPr>
                    </a:p>
                  </p:txBody>
                </p:sp>
                <p:sp>
                  <p:nvSpPr>
                    <p:cNvPr id="45096" name="Text Box 95">
                      <a:extLst>
                        <a:ext uri="{FF2B5EF4-FFF2-40B4-BE49-F238E27FC236}">
                          <a16:creationId xmlns:a16="http://schemas.microsoft.com/office/drawing/2014/main" xmlns="" id="{70E9F84D-CD0F-4326-8324-7B53653DE93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21" y="1728"/>
                      <a:ext cx="240" cy="4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hangingPunct="0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hangingPunct="0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hangingPunct="0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hangingPunct="0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en-US" sz="2000">
                          <a:solidFill>
                            <a:srgbClr val="000000"/>
                          </a:solidFill>
                          <a:latin typeface="+mn-lt"/>
                          <a:cs typeface="Arial" charset="0"/>
                        </a:rPr>
                        <a:t> </a:t>
                      </a:r>
                      <a:endParaRPr lang="en-US" altLang="en-US" sz="1200">
                        <a:latin typeface="+mn-lt"/>
                        <a:cs typeface="Times New Roman" pitchFamily="18" charset="0"/>
                      </a:endParaRPr>
                    </a:p>
                    <a:p>
                      <a:pPr>
                        <a:defRPr/>
                      </a:pPr>
                      <a:endParaRPr lang="en-US" altLang="en-US" sz="2400">
                        <a:latin typeface="+mn-lt"/>
                      </a:endParaRPr>
                    </a:p>
                  </p:txBody>
                </p:sp>
                <p:sp>
                  <p:nvSpPr>
                    <p:cNvPr id="45097" name="Text Box 96">
                      <a:extLst>
                        <a:ext uri="{FF2B5EF4-FFF2-40B4-BE49-F238E27FC236}">
                          <a16:creationId xmlns:a16="http://schemas.microsoft.com/office/drawing/2014/main" xmlns="" id="{924D195E-6C14-4B37-97AC-D4DC64FB123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5" y="1728"/>
                      <a:ext cx="240" cy="4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hangingPunct="0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hangingPunct="0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hangingPunct="0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hangingPunct="0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en-US" sz="2000">
                          <a:solidFill>
                            <a:srgbClr val="000000"/>
                          </a:solidFill>
                          <a:latin typeface="+mn-lt"/>
                          <a:cs typeface="Arial" charset="0"/>
                        </a:rPr>
                        <a:t> </a:t>
                      </a:r>
                      <a:endParaRPr lang="en-US" altLang="en-US" sz="1200">
                        <a:latin typeface="+mn-lt"/>
                        <a:cs typeface="Times New Roman" pitchFamily="18" charset="0"/>
                      </a:endParaRPr>
                    </a:p>
                    <a:p>
                      <a:pPr>
                        <a:defRPr/>
                      </a:pPr>
                      <a:endParaRPr lang="en-US" altLang="en-US" sz="2400">
                        <a:latin typeface="+mn-lt"/>
                      </a:endParaRPr>
                    </a:p>
                  </p:txBody>
                </p:sp>
                <p:sp>
                  <p:nvSpPr>
                    <p:cNvPr id="45098" name="Text Box 97">
                      <a:extLst>
                        <a:ext uri="{FF2B5EF4-FFF2-40B4-BE49-F238E27FC236}">
                          <a16:creationId xmlns:a16="http://schemas.microsoft.com/office/drawing/2014/main" xmlns="" id="{606632D6-70DD-4E1B-ACE7-D4F010E431C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09" y="1728"/>
                      <a:ext cx="240" cy="4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hangingPunct="0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hangingPunct="0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hangingPunct="0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hangingPunct="0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en-US" sz="2000">
                          <a:solidFill>
                            <a:srgbClr val="000000"/>
                          </a:solidFill>
                          <a:latin typeface="+mn-lt"/>
                          <a:cs typeface="Arial" charset="0"/>
                        </a:rPr>
                        <a:t> </a:t>
                      </a:r>
                      <a:endParaRPr lang="en-US" altLang="en-US" sz="1200">
                        <a:latin typeface="+mn-lt"/>
                        <a:cs typeface="Times New Roman" pitchFamily="18" charset="0"/>
                      </a:endParaRPr>
                    </a:p>
                    <a:p>
                      <a:pPr>
                        <a:defRPr/>
                      </a:pPr>
                      <a:endParaRPr lang="en-US" altLang="en-US" sz="2400">
                        <a:latin typeface="+mn-lt"/>
                      </a:endParaRPr>
                    </a:p>
                  </p:txBody>
                </p:sp>
              </p:grpSp>
              <p:sp>
                <p:nvSpPr>
                  <p:cNvPr id="45089" name="Text Box 98">
                    <a:extLst>
                      <a:ext uri="{FF2B5EF4-FFF2-40B4-BE49-F238E27FC236}">
                        <a16:creationId xmlns:a16="http://schemas.microsoft.com/office/drawing/2014/main" xmlns="" id="{ACBF14C9-3261-4BC4-B65B-D0AADE20F86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4" y="1680"/>
                    <a:ext cx="240" cy="4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32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>
                      <a:defRPr sz="28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altLang="en-US" sz="2000">
                        <a:solidFill>
                          <a:srgbClr val="000000"/>
                        </a:solidFill>
                        <a:latin typeface="+mn-lt"/>
                        <a:cs typeface="Arial" charset="0"/>
                      </a:rPr>
                      <a:t> </a:t>
                    </a:r>
                    <a:endParaRPr lang="en-US" altLang="en-US" sz="1200">
                      <a:latin typeface="+mn-lt"/>
                      <a:cs typeface="Times New Roman" pitchFamily="18" charset="0"/>
                    </a:endParaRPr>
                  </a:p>
                  <a:p>
                    <a:pPr>
                      <a:defRPr/>
                    </a:pPr>
                    <a:endParaRPr lang="en-US" altLang="en-US" sz="2400">
                      <a:latin typeface="+mn-lt"/>
                    </a:endParaRPr>
                  </a:p>
                </p:txBody>
              </p:sp>
              <p:sp>
                <p:nvSpPr>
                  <p:cNvPr id="45090" name="Text Box 99">
                    <a:extLst>
                      <a:ext uri="{FF2B5EF4-FFF2-40B4-BE49-F238E27FC236}">
                        <a16:creationId xmlns:a16="http://schemas.microsoft.com/office/drawing/2014/main" xmlns="" id="{2E62CACF-3FF2-4F10-9A1C-7F7A3A0CCA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6" y="1680"/>
                    <a:ext cx="240" cy="4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32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>
                      <a:defRPr sz="28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altLang="en-US" sz="2000">
                        <a:solidFill>
                          <a:srgbClr val="000000"/>
                        </a:solidFill>
                        <a:latin typeface="+mn-lt"/>
                        <a:cs typeface="Arial" charset="0"/>
                      </a:rPr>
                      <a:t> </a:t>
                    </a:r>
                    <a:endParaRPr lang="en-US" altLang="en-US" sz="1200">
                      <a:latin typeface="+mn-lt"/>
                      <a:cs typeface="Times New Roman" pitchFamily="18" charset="0"/>
                    </a:endParaRPr>
                  </a:p>
                  <a:p>
                    <a:pPr>
                      <a:defRPr/>
                    </a:pPr>
                    <a:endParaRPr lang="en-US" altLang="en-US" sz="2400">
                      <a:latin typeface="+mn-lt"/>
                    </a:endParaRPr>
                  </a:p>
                </p:txBody>
              </p:sp>
              <p:sp>
                <p:nvSpPr>
                  <p:cNvPr id="45091" name="Text Box 100">
                    <a:extLst>
                      <a:ext uri="{FF2B5EF4-FFF2-40B4-BE49-F238E27FC236}">
                        <a16:creationId xmlns:a16="http://schemas.microsoft.com/office/drawing/2014/main" xmlns="" id="{C280DF17-17CC-456C-A281-05603DF50CF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4" y="1680"/>
                    <a:ext cx="240" cy="4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32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>
                      <a:defRPr sz="28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altLang="en-US" sz="2000">
                        <a:solidFill>
                          <a:srgbClr val="000000"/>
                        </a:solidFill>
                        <a:latin typeface="+mn-lt"/>
                        <a:cs typeface="Arial" charset="0"/>
                      </a:rPr>
                      <a:t> </a:t>
                    </a:r>
                    <a:endParaRPr lang="en-US" altLang="en-US" sz="1200">
                      <a:latin typeface="+mn-lt"/>
                      <a:cs typeface="Times New Roman" pitchFamily="18" charset="0"/>
                    </a:endParaRPr>
                  </a:p>
                  <a:p>
                    <a:pPr>
                      <a:defRPr/>
                    </a:pPr>
                    <a:endParaRPr lang="en-US" altLang="en-US" sz="2400">
                      <a:latin typeface="+mn-lt"/>
                    </a:endParaRPr>
                  </a:p>
                </p:txBody>
              </p:sp>
              <p:sp>
                <p:nvSpPr>
                  <p:cNvPr id="45092" name="Text Box 101">
                    <a:extLst>
                      <a:ext uri="{FF2B5EF4-FFF2-40B4-BE49-F238E27FC236}">
                        <a16:creationId xmlns:a16="http://schemas.microsoft.com/office/drawing/2014/main" xmlns="" id="{DB22499A-F87A-4A14-9C45-46180E50CC8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10" y="1678"/>
                    <a:ext cx="240" cy="4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32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>
                      <a:defRPr sz="28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altLang="en-US" sz="2000">
                        <a:solidFill>
                          <a:srgbClr val="000000"/>
                        </a:solidFill>
                        <a:latin typeface="+mn-lt"/>
                        <a:cs typeface="Arial" charset="0"/>
                      </a:rPr>
                      <a:t> </a:t>
                    </a:r>
                    <a:endParaRPr lang="en-US" altLang="en-US" sz="1200">
                      <a:latin typeface="+mn-lt"/>
                      <a:cs typeface="Times New Roman" pitchFamily="18" charset="0"/>
                    </a:endParaRPr>
                  </a:p>
                  <a:p>
                    <a:pPr>
                      <a:defRPr/>
                    </a:pPr>
                    <a:endParaRPr lang="en-US" altLang="en-US" sz="2400">
                      <a:latin typeface="+mn-lt"/>
                    </a:endParaRPr>
                  </a:p>
                </p:txBody>
              </p:sp>
              <p:sp>
                <p:nvSpPr>
                  <p:cNvPr id="45093" name="Text Box 102">
                    <a:extLst>
                      <a:ext uri="{FF2B5EF4-FFF2-40B4-BE49-F238E27FC236}">
                        <a16:creationId xmlns:a16="http://schemas.microsoft.com/office/drawing/2014/main" xmlns="" id="{5E13121E-8A07-42DD-9996-B0E21A6E244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98" y="1678"/>
                    <a:ext cx="240" cy="4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32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>
                      <a:defRPr sz="28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altLang="en-US" sz="2000">
                        <a:solidFill>
                          <a:srgbClr val="000000"/>
                        </a:solidFill>
                        <a:latin typeface="+mn-lt"/>
                        <a:cs typeface="Arial" charset="0"/>
                      </a:rPr>
                      <a:t> </a:t>
                    </a:r>
                    <a:endParaRPr lang="en-US" altLang="en-US" sz="1200">
                      <a:latin typeface="+mn-lt"/>
                      <a:cs typeface="Times New Roman" pitchFamily="18" charset="0"/>
                    </a:endParaRPr>
                  </a:p>
                  <a:p>
                    <a:pPr>
                      <a:defRPr/>
                    </a:pPr>
                    <a:endParaRPr lang="en-US" altLang="en-US" sz="2400">
                      <a:latin typeface="+mn-lt"/>
                    </a:endParaRPr>
                  </a:p>
                </p:txBody>
              </p:sp>
              <p:sp>
                <p:nvSpPr>
                  <p:cNvPr id="45094" name="Text Box 103">
                    <a:extLst>
                      <a:ext uri="{FF2B5EF4-FFF2-40B4-BE49-F238E27FC236}">
                        <a16:creationId xmlns:a16="http://schemas.microsoft.com/office/drawing/2014/main" xmlns="" id="{20FB87D1-EBD3-45C5-AB55-FAE1F75F2CE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1" y="1680"/>
                    <a:ext cx="240" cy="4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32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>
                      <a:defRPr sz="28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altLang="en-US" sz="2000">
                        <a:solidFill>
                          <a:srgbClr val="000000"/>
                        </a:solidFill>
                        <a:latin typeface="+mn-lt"/>
                        <a:cs typeface="Arial" charset="0"/>
                      </a:rPr>
                      <a:t> </a:t>
                    </a:r>
                    <a:endParaRPr lang="en-US" altLang="en-US" sz="1200">
                      <a:latin typeface="+mn-lt"/>
                      <a:cs typeface="Times New Roman" pitchFamily="18" charset="0"/>
                    </a:endParaRPr>
                  </a:p>
                  <a:p>
                    <a:pPr>
                      <a:defRPr/>
                    </a:pPr>
                    <a:endParaRPr lang="en-US" altLang="en-US" sz="2400">
                      <a:latin typeface="+mn-lt"/>
                    </a:endParaRPr>
                  </a:p>
                </p:txBody>
              </p:sp>
            </p:grpSp>
            <p:sp>
              <p:nvSpPr>
                <p:cNvPr id="45082" name="Text Box 104">
                  <a:extLst>
                    <a:ext uri="{FF2B5EF4-FFF2-40B4-BE49-F238E27FC236}">
                      <a16:creationId xmlns:a16="http://schemas.microsoft.com/office/drawing/2014/main" xmlns="" id="{354A9E07-3E8E-4C90-A5FA-541CB40A49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4" y="2544"/>
                  <a:ext cx="336" cy="4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altLang="en-US" sz="2000">
                      <a:solidFill>
                        <a:srgbClr val="000000"/>
                      </a:solidFill>
                      <a:latin typeface="+mn-lt"/>
                      <a:cs typeface="Arial" charset="0"/>
                    </a:rPr>
                    <a:t> </a:t>
                  </a:r>
                  <a:endParaRPr lang="en-US" altLang="en-US" sz="1200">
                    <a:latin typeface="+mn-lt"/>
                    <a:cs typeface="Times New Roman" pitchFamily="18" charset="0"/>
                  </a:endParaRPr>
                </a:p>
                <a:p>
                  <a:pPr>
                    <a:defRPr/>
                  </a:pPr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45083" name="Text Box 105">
                  <a:extLst>
                    <a:ext uri="{FF2B5EF4-FFF2-40B4-BE49-F238E27FC236}">
                      <a16:creationId xmlns:a16="http://schemas.microsoft.com/office/drawing/2014/main" xmlns="" id="{AAFA0C95-E217-4D0A-B852-E26E619154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58" y="2544"/>
                  <a:ext cx="240" cy="4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altLang="en-US" sz="2000">
                      <a:solidFill>
                        <a:srgbClr val="000000"/>
                      </a:solidFill>
                      <a:latin typeface="+mn-lt"/>
                      <a:cs typeface="Arial" charset="0"/>
                    </a:rPr>
                    <a:t> </a:t>
                  </a:r>
                  <a:endParaRPr lang="en-US" altLang="en-US" sz="1200">
                    <a:latin typeface="+mn-lt"/>
                    <a:cs typeface="Times New Roman" pitchFamily="18" charset="0"/>
                  </a:endParaRPr>
                </a:p>
                <a:p>
                  <a:pPr>
                    <a:defRPr/>
                  </a:pPr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45084" name="Text Box 106">
                  <a:extLst>
                    <a:ext uri="{FF2B5EF4-FFF2-40B4-BE49-F238E27FC236}">
                      <a16:creationId xmlns:a16="http://schemas.microsoft.com/office/drawing/2014/main" xmlns="" id="{4B662B73-DE44-4B52-ABC5-43AD8CC105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46" y="2542"/>
                  <a:ext cx="240" cy="4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altLang="en-US" sz="2000">
                      <a:solidFill>
                        <a:srgbClr val="000000"/>
                      </a:solidFill>
                      <a:latin typeface="+mn-lt"/>
                      <a:cs typeface="Arial" charset="0"/>
                    </a:rPr>
                    <a:t> </a:t>
                  </a:r>
                  <a:endParaRPr lang="en-US" altLang="en-US" sz="1200">
                    <a:latin typeface="+mn-lt"/>
                    <a:cs typeface="Times New Roman" pitchFamily="18" charset="0"/>
                  </a:endParaRPr>
                </a:p>
                <a:p>
                  <a:pPr>
                    <a:defRPr/>
                  </a:pPr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45085" name="Text Box 107">
                  <a:extLst>
                    <a:ext uri="{FF2B5EF4-FFF2-40B4-BE49-F238E27FC236}">
                      <a16:creationId xmlns:a16="http://schemas.microsoft.com/office/drawing/2014/main" xmlns="" id="{F1D15A34-4670-441F-AA3C-5FD884E854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34" y="2542"/>
                  <a:ext cx="240" cy="4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altLang="en-US" sz="2000">
                      <a:solidFill>
                        <a:srgbClr val="000000"/>
                      </a:solidFill>
                      <a:latin typeface="+mn-lt"/>
                      <a:cs typeface="Arial" charset="0"/>
                    </a:rPr>
                    <a:t> </a:t>
                  </a:r>
                  <a:endParaRPr lang="en-US" altLang="en-US" sz="1200">
                    <a:latin typeface="+mn-lt"/>
                    <a:cs typeface="Times New Roman" pitchFamily="18" charset="0"/>
                  </a:endParaRPr>
                </a:p>
                <a:p>
                  <a:pPr>
                    <a:defRPr/>
                  </a:pPr>
                  <a:endParaRPr lang="en-US" altLang="en-US" sz="2400">
                    <a:latin typeface="+mn-lt"/>
                  </a:endParaRPr>
                </a:p>
              </p:txBody>
            </p:sp>
          </p:grpSp>
        </p:grpSp>
      </p:grpSp>
      <p:sp>
        <p:nvSpPr>
          <p:cNvPr id="13423" name="AutoShape 111">
            <a:extLst>
              <a:ext uri="{FF2B5EF4-FFF2-40B4-BE49-F238E27FC236}">
                <a16:creationId xmlns:a16="http://schemas.microsoft.com/office/drawing/2014/main" xmlns="" id="{A8F33F85-6ED5-4695-9CB9-90687EEB4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678616"/>
            <a:ext cx="2068769" cy="3429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33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AU" altLang="en-US">
              <a:latin typeface="+mn-lt"/>
            </a:endParaRPr>
          </a:p>
        </p:txBody>
      </p:sp>
      <p:sp>
        <p:nvSpPr>
          <p:cNvPr id="13426" name="Freeform 114">
            <a:extLst>
              <a:ext uri="{FF2B5EF4-FFF2-40B4-BE49-F238E27FC236}">
                <a16:creationId xmlns:a16="http://schemas.microsoft.com/office/drawing/2014/main" xmlns="" id="{F5BB6DCD-93FB-4D13-9CBE-C0452741A2FF}"/>
              </a:ext>
            </a:extLst>
          </p:cNvPr>
          <p:cNvSpPr>
            <a:spLocks/>
          </p:cNvSpPr>
          <p:nvPr/>
        </p:nvSpPr>
        <p:spPr bwMode="auto">
          <a:xfrm>
            <a:off x="7124700" y="852488"/>
            <a:ext cx="990600" cy="2209800"/>
          </a:xfrm>
          <a:custGeom>
            <a:avLst/>
            <a:gdLst>
              <a:gd name="T0" fmla="*/ 0 w 624"/>
              <a:gd name="T1" fmla="*/ 0 h 1392"/>
              <a:gd name="T2" fmla="*/ 2147483647 w 624"/>
              <a:gd name="T3" fmla="*/ 2147483647 h 1392"/>
              <a:gd name="T4" fmla="*/ 2147483647 w 624"/>
              <a:gd name="T5" fmla="*/ 2147483647 h 1392"/>
              <a:gd name="T6" fmla="*/ 0 60000 65536"/>
              <a:gd name="T7" fmla="*/ 0 60000 65536"/>
              <a:gd name="T8" fmla="*/ 0 60000 65536"/>
              <a:gd name="T9" fmla="*/ 0 w 624"/>
              <a:gd name="T10" fmla="*/ 0 h 1392"/>
              <a:gd name="T11" fmla="*/ 624 w 624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1392">
                <a:moveTo>
                  <a:pt x="0" y="0"/>
                </a:moveTo>
                <a:cubicBezTo>
                  <a:pt x="68" y="388"/>
                  <a:pt x="136" y="776"/>
                  <a:pt x="240" y="1008"/>
                </a:cubicBezTo>
                <a:cubicBezTo>
                  <a:pt x="344" y="1240"/>
                  <a:pt x="484" y="1316"/>
                  <a:pt x="624" y="1392"/>
                </a:cubicBezTo>
              </a:path>
            </a:pathLst>
          </a:custGeom>
          <a:noFill/>
          <a:ln w="38100">
            <a:solidFill>
              <a:srgbClr val="339933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pic>
        <p:nvPicPr>
          <p:cNvPr id="13427" name="Picture 115">
            <a:extLst>
              <a:ext uri="{FF2B5EF4-FFF2-40B4-BE49-F238E27FC236}">
                <a16:creationId xmlns:a16="http://schemas.microsoft.com/office/drawing/2014/main" xmlns="" id="{AC772992-4035-4444-A41C-F95FBD951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550" y="846138"/>
            <a:ext cx="1112838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428" name="Text Box 116">
                <a:extLst>
                  <a:ext uri="{FF2B5EF4-FFF2-40B4-BE49-F238E27FC236}">
                    <a16:creationId xmlns:a16="http://schemas.microsoft.com/office/drawing/2014/main" xmlns="" id="{7AABD5B5-E56D-4B58-8AB8-3E66BEAA34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000" y="3684590"/>
                <a:ext cx="4137025" cy="115416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en-US" sz="2300" dirty="0" smtClean="0">
                    <a:solidFill>
                      <a:srgbClr val="FF0000"/>
                    </a:solidFill>
                    <a:latin typeface="+mn-lt"/>
                  </a:rPr>
                  <a:t>Since we are only supposed to graph this for </a:t>
                </a:r>
                <a14:m>
                  <m:oMath xmlns:m="http://schemas.openxmlformats.org/officeDocument/2006/math">
                    <m:r>
                      <a:rPr lang="en-US" altLang="en-US" sz="23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3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en-US" sz="23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en-US" sz="23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300" dirty="0">
                    <a:solidFill>
                      <a:srgbClr val="FF0000"/>
                    </a:solidFill>
                    <a:latin typeface="+mn-lt"/>
                  </a:rPr>
                  <a:t>we’ll only keep the right half of the graph.</a:t>
                </a:r>
              </a:p>
            </p:txBody>
          </p:sp>
        </mc:Choice>
        <mc:Fallback xmlns="">
          <p:sp>
            <p:nvSpPr>
              <p:cNvPr id="13428" name="Text Box 11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AABD5B5-E56D-4B58-8AB8-3E66BEAA3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3684590"/>
                <a:ext cx="4137025" cy="1154162"/>
              </a:xfrm>
              <a:prstGeom prst="rect">
                <a:avLst/>
              </a:prstGeom>
              <a:blipFill rotWithShape="1">
                <a:blip r:embed="rId4"/>
                <a:stretch>
                  <a:fillRect l="-2062" t="-3684" b="-10526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29" name="Freeform 117">
            <a:extLst>
              <a:ext uri="{FF2B5EF4-FFF2-40B4-BE49-F238E27FC236}">
                <a16:creationId xmlns:a16="http://schemas.microsoft.com/office/drawing/2014/main" xmlns="" id="{2EED334F-4D9E-4EA1-8193-B0DD796FFC42}"/>
              </a:ext>
            </a:extLst>
          </p:cNvPr>
          <p:cNvSpPr>
            <a:spLocks/>
          </p:cNvSpPr>
          <p:nvPr/>
        </p:nvSpPr>
        <p:spPr bwMode="auto">
          <a:xfrm>
            <a:off x="7112000" y="769938"/>
            <a:ext cx="996950" cy="2292350"/>
          </a:xfrm>
          <a:custGeom>
            <a:avLst/>
            <a:gdLst>
              <a:gd name="T0" fmla="*/ 0 w 624"/>
              <a:gd name="T1" fmla="*/ 0 h 1392"/>
              <a:gd name="T2" fmla="*/ 2147483647 w 624"/>
              <a:gd name="T3" fmla="*/ 2147483647 h 1392"/>
              <a:gd name="T4" fmla="*/ 2147483647 w 624"/>
              <a:gd name="T5" fmla="*/ 2147483647 h 1392"/>
              <a:gd name="T6" fmla="*/ 0 60000 65536"/>
              <a:gd name="T7" fmla="*/ 0 60000 65536"/>
              <a:gd name="T8" fmla="*/ 0 60000 65536"/>
              <a:gd name="T9" fmla="*/ 0 w 624"/>
              <a:gd name="T10" fmla="*/ 0 h 1392"/>
              <a:gd name="T11" fmla="*/ 624 w 624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1392">
                <a:moveTo>
                  <a:pt x="0" y="0"/>
                </a:moveTo>
                <a:cubicBezTo>
                  <a:pt x="68" y="388"/>
                  <a:pt x="136" y="776"/>
                  <a:pt x="240" y="1008"/>
                </a:cubicBezTo>
                <a:cubicBezTo>
                  <a:pt x="344" y="1240"/>
                  <a:pt x="484" y="1316"/>
                  <a:pt x="624" y="1392"/>
                </a:cubicBezTo>
              </a:path>
            </a:pathLst>
          </a:custGeom>
          <a:noFill/>
          <a:ln w="76200">
            <a:solidFill>
              <a:srgbClr val="FFCCCC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3430" name="Line 118">
            <a:extLst>
              <a:ext uri="{FF2B5EF4-FFF2-40B4-BE49-F238E27FC236}">
                <a16:creationId xmlns:a16="http://schemas.microsoft.com/office/drawing/2014/main" xmlns="" id="{1CEBC846-513F-49D8-AE18-B317E4BDED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0475" y="1327150"/>
            <a:ext cx="3429000" cy="335280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31" name="Text Box 119">
                <a:extLst>
                  <a:ext uri="{FF2B5EF4-FFF2-40B4-BE49-F238E27FC236}">
                    <a16:creationId xmlns:a16="http://schemas.microsoft.com/office/drawing/2014/main" xmlns="" id="{48411CBA-7C51-4D94-8378-2E15B49F93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000" y="2443163"/>
                <a:ext cx="4413253" cy="115416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en-US" sz="2300" dirty="0" smtClean="0">
                    <a:solidFill>
                      <a:srgbClr val="000099"/>
                    </a:solidFill>
                    <a:latin typeface="+mn-lt"/>
                  </a:rPr>
                  <a:t>Remember </a:t>
                </a:r>
                <a14:m>
                  <m:oMath xmlns:m="http://schemas.openxmlformats.org/officeDocument/2006/math">
                    <m:r>
                      <a:rPr lang="en-US" altLang="en-US" sz="23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3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sz="23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23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3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3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sz="2300" dirty="0">
                    <a:solidFill>
                      <a:srgbClr val="000099"/>
                    </a:solidFill>
                    <a:latin typeface="+mn-lt"/>
                  </a:rPr>
                  <a:t>so lets graph </a:t>
                </a:r>
                <a14:m>
                  <m:oMath xmlns:m="http://schemas.openxmlformats.org/officeDocument/2006/math">
                    <m:r>
                      <a:rPr lang="en-US" altLang="en-US" sz="23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3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sz="23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300" i="1" baseline="30000" dirty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300" i="1" dirty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300" dirty="0">
                    <a:solidFill>
                      <a:srgbClr val="000099"/>
                    </a:solidFill>
                    <a:latin typeface="+mn-lt"/>
                  </a:rPr>
                  <a:t>which is a square function (parabola</a:t>
                </a:r>
                <a:r>
                  <a:rPr lang="en-US" altLang="en-US" sz="2300" dirty="0" smtClean="0">
                    <a:solidFill>
                      <a:srgbClr val="000099"/>
                    </a:solidFill>
                    <a:latin typeface="+mn-lt"/>
                  </a:rPr>
                  <a:t>)</a:t>
                </a:r>
                <a:endParaRPr lang="en-US" altLang="en-US" sz="2300" dirty="0">
                  <a:solidFill>
                    <a:srgbClr val="000099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3431" name="Text Box 11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8411CBA-7C51-4D94-8378-2E15B49F9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2443163"/>
                <a:ext cx="4413253" cy="1154162"/>
              </a:xfrm>
              <a:prstGeom prst="rect">
                <a:avLst/>
              </a:prstGeom>
              <a:blipFill rotWithShape="1">
                <a:blip r:embed="rId5"/>
                <a:stretch>
                  <a:fillRect l="-1934" t="-3704" r="-2901" b="-11111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32" name="AutoShape 120">
            <a:extLst>
              <a:ext uri="{FF2B5EF4-FFF2-40B4-BE49-F238E27FC236}">
                <a16:creationId xmlns:a16="http://schemas.microsoft.com/office/drawing/2014/main" xmlns="" id="{FF4CA692-E370-416A-93F2-F5B5A9809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458122"/>
            <a:ext cx="2068769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AU" altLang="en-US">
              <a:latin typeface="+mn-lt"/>
            </a:endParaRPr>
          </a:p>
        </p:txBody>
      </p:sp>
      <p:sp>
        <p:nvSpPr>
          <p:cNvPr id="13433" name="Line 121">
            <a:extLst>
              <a:ext uri="{FF2B5EF4-FFF2-40B4-BE49-F238E27FC236}">
                <a16:creationId xmlns:a16="http://schemas.microsoft.com/office/drawing/2014/main" xmlns="" id="{0015EA2F-C7E3-4D4D-A6B4-058CA226ADD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8790" y="3017838"/>
            <a:ext cx="1747837" cy="1727200"/>
          </a:xfrm>
          <a:prstGeom prst="line">
            <a:avLst/>
          </a:prstGeom>
          <a:noFill/>
          <a:ln w="76200">
            <a:solidFill>
              <a:srgbClr val="FFCC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3434" name="Oval 122">
            <a:extLst>
              <a:ext uri="{FF2B5EF4-FFF2-40B4-BE49-F238E27FC236}">
                <a16:creationId xmlns:a16="http://schemas.microsoft.com/office/drawing/2014/main" xmlns="" id="{20A08B05-36BE-482B-A50B-24A5F153D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751" y="2973388"/>
            <a:ext cx="152400" cy="152400"/>
          </a:xfrm>
          <a:prstGeom prst="ellips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AU" altLang="en-US">
              <a:latin typeface="+mn-lt"/>
            </a:endParaRPr>
          </a:p>
        </p:txBody>
      </p:sp>
      <p:sp>
        <p:nvSpPr>
          <p:cNvPr id="13435" name="Text Box 123">
            <a:extLst>
              <a:ext uri="{FF2B5EF4-FFF2-40B4-BE49-F238E27FC236}">
                <a16:creationId xmlns:a16="http://schemas.microsoft.com/office/drawing/2014/main" xmlns="" id="{DCE3005A-B7A7-46B4-8027-773F08DDF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9326" y="5213352"/>
            <a:ext cx="4222750" cy="830997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2400" dirty="0">
                <a:latin typeface="+mn-lt"/>
              </a:rPr>
              <a:t>This then is the graph for the piecewise function given above.</a:t>
            </a:r>
          </a:p>
        </p:txBody>
      </p:sp>
      <p:sp>
        <p:nvSpPr>
          <p:cNvPr id="13436" name="Oval 124">
            <a:extLst>
              <a:ext uri="{FF2B5EF4-FFF2-40B4-BE49-F238E27FC236}">
                <a16:creationId xmlns:a16="http://schemas.microsoft.com/office/drawing/2014/main" xmlns="" id="{79C52B7E-4D23-4423-93A8-58B6D1FE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6400" y="2979738"/>
            <a:ext cx="152400" cy="152400"/>
          </a:xfrm>
          <a:prstGeom prst="ellipse">
            <a:avLst/>
          </a:prstGeom>
          <a:solidFill>
            <a:srgbClr val="339933"/>
          </a:solidFill>
          <a:ln w="38100">
            <a:solidFill>
              <a:srgbClr val="339933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AU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466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9" dur="500"/>
                                        <p:tgtEl>
                                          <p:spTgt spid="1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23" grpId="0" animBg="1"/>
      <p:bldP spid="13428" grpId="0" animBg="1" autoUpdateAnimBg="0"/>
      <p:bldP spid="13431" grpId="0" animBg="1" autoUpdateAnimBg="0"/>
      <p:bldP spid="13432" grpId="0" animBg="1"/>
      <p:bldP spid="13434" grpId="0" animBg="1"/>
      <p:bldP spid="13435" grpId="0" animBg="1" autoUpdateAnimBg="0"/>
      <p:bldP spid="134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2" name="Object 2">
                <a:extLst>
                  <a:ext uri="{FF2B5EF4-FFF2-40B4-BE49-F238E27FC236}">
                    <a16:creationId xmlns:a16="http://schemas.microsoft.com/office/drawing/2014/main" xmlns="" id="{6EBD11BA-6B16-4B2A-A77D-A0949C7B038F}"/>
                  </a:ext>
                </a:extLst>
              </p:cNvPr>
              <p:cNvSpPr txBox="1"/>
              <p:nvPr/>
            </p:nvSpPr>
            <p:spPr bwMode="auto">
              <a:xfrm>
                <a:off x="533403" y="1119190"/>
                <a:ext cx="6045197" cy="2507456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+5, −3≤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/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−3,    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/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,  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602" name="Object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EBD11BA-6B16-4B2A-A77D-A0949C7B0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3" y="1119190"/>
                <a:ext cx="6045197" cy="250745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603" name="Group 3">
            <a:extLst>
              <a:ext uri="{FF2B5EF4-FFF2-40B4-BE49-F238E27FC236}">
                <a16:creationId xmlns:a16="http://schemas.microsoft.com/office/drawing/2014/main" xmlns="" id="{1C43AD0D-1922-4C92-AEAB-8DB71E4BFF19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2144713"/>
            <a:ext cx="4114800" cy="4114800"/>
            <a:chOff x="1098" y="1585"/>
            <a:chExt cx="2592" cy="2592"/>
          </a:xfrm>
        </p:grpSpPr>
        <p:grpSp>
          <p:nvGrpSpPr>
            <p:cNvPr id="25615" name="Group 4">
              <a:extLst>
                <a:ext uri="{FF2B5EF4-FFF2-40B4-BE49-F238E27FC236}">
                  <a16:creationId xmlns:a16="http://schemas.microsoft.com/office/drawing/2014/main" xmlns="" id="{7BA66337-B2C9-4B49-BAF1-5E79CF24DB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8" y="2880"/>
              <a:ext cx="2592" cy="629"/>
              <a:chOff x="432" y="2880"/>
              <a:chExt cx="2592" cy="629"/>
            </a:xfrm>
          </p:grpSpPr>
          <p:sp>
            <p:nvSpPr>
              <p:cNvPr id="23620" name="Text Box 5">
                <a:extLst>
                  <a:ext uri="{FF2B5EF4-FFF2-40B4-BE49-F238E27FC236}">
                    <a16:creationId xmlns:a16="http://schemas.microsoft.com/office/drawing/2014/main" xmlns="" id="{5C684E1B-D9EE-42E6-90CA-802E50CF25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3024"/>
                <a:ext cx="240" cy="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defRPr/>
                </a:pPr>
                <a:r>
                  <a:rPr lang="en-US" altLang="en-US" sz="2000">
                    <a:solidFill>
                      <a:srgbClr val="000000"/>
                    </a:solidFill>
                    <a:latin typeface="+mn-lt"/>
                    <a:cs typeface="Arial" charset="0"/>
                  </a:rPr>
                  <a:t> </a:t>
                </a:r>
                <a:endParaRPr lang="en-US" altLang="en-US" sz="1200">
                  <a:latin typeface="+mn-lt"/>
                  <a:cs typeface="Times New Roman" pitchFamily="18" charset="0"/>
                </a:endParaRPr>
              </a:p>
              <a:p>
                <a:pPr>
                  <a:defRPr/>
                </a:pPr>
                <a:endParaRPr lang="en-US" altLang="en-US" sz="2400">
                  <a:latin typeface="+mn-lt"/>
                </a:endParaRPr>
              </a:p>
            </p:txBody>
          </p:sp>
          <p:grpSp>
            <p:nvGrpSpPr>
              <p:cNvPr id="25669" name="Group 6">
                <a:extLst>
                  <a:ext uri="{FF2B5EF4-FFF2-40B4-BE49-F238E27FC236}">
                    <a16:creationId xmlns:a16="http://schemas.microsoft.com/office/drawing/2014/main" xmlns="" id="{24EB9EE3-756E-4D87-AC4C-2AC1EB93E7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2880"/>
                <a:ext cx="2592" cy="629"/>
                <a:chOff x="432" y="2400"/>
                <a:chExt cx="2592" cy="629"/>
              </a:xfrm>
            </p:grpSpPr>
            <p:grpSp>
              <p:nvGrpSpPr>
                <p:cNvPr id="25670" name="Group 7">
                  <a:extLst>
                    <a:ext uri="{FF2B5EF4-FFF2-40B4-BE49-F238E27FC236}">
                      <a16:creationId xmlns:a16="http://schemas.microsoft.com/office/drawing/2014/main" xmlns="" id="{694DDAC1-AE65-4ADA-BB20-7A437C8260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2" y="2400"/>
                  <a:ext cx="2592" cy="629"/>
                  <a:chOff x="240" y="1536"/>
                  <a:chExt cx="2592" cy="629"/>
                </a:xfrm>
              </p:grpSpPr>
              <p:grpSp>
                <p:nvGrpSpPr>
                  <p:cNvPr id="25675" name="Group 8">
                    <a:extLst>
                      <a:ext uri="{FF2B5EF4-FFF2-40B4-BE49-F238E27FC236}">
                        <a16:creationId xmlns:a16="http://schemas.microsoft.com/office/drawing/2014/main" xmlns="" id="{9A2153C0-F613-4962-AB98-C9C98D99160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0" y="1536"/>
                    <a:ext cx="2592" cy="192"/>
                    <a:chOff x="240" y="1536"/>
                    <a:chExt cx="2592" cy="192"/>
                  </a:xfrm>
                </p:grpSpPr>
                <p:sp>
                  <p:nvSpPr>
                    <p:cNvPr id="23640" name="Line 9">
                      <a:extLst>
                        <a:ext uri="{FF2B5EF4-FFF2-40B4-BE49-F238E27FC236}">
                          <a16:creationId xmlns:a16="http://schemas.microsoft.com/office/drawing/2014/main" xmlns="" id="{275D219F-FE09-4C9B-B1B5-26615040222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0" y="1632"/>
                      <a:ext cx="259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triangle" w="med" len="med"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n-lt"/>
                      </a:endParaRPr>
                    </a:p>
                  </p:txBody>
                </p:sp>
                <p:grpSp>
                  <p:nvGrpSpPr>
                    <p:cNvPr id="25689" name="Group 10">
                      <a:extLst>
                        <a:ext uri="{FF2B5EF4-FFF2-40B4-BE49-F238E27FC236}">
                          <a16:creationId xmlns:a16="http://schemas.microsoft.com/office/drawing/2014/main" xmlns="" id="{C6439A6A-79FC-4CCF-8FC4-B7F6B396585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" y="1536"/>
                      <a:ext cx="1008" cy="192"/>
                      <a:chOff x="480" y="1536"/>
                      <a:chExt cx="1008" cy="192"/>
                    </a:xfrm>
                  </p:grpSpPr>
                  <p:grpSp>
                    <p:nvGrpSpPr>
                      <p:cNvPr id="25705" name="Group 11">
                        <a:extLst>
                          <a:ext uri="{FF2B5EF4-FFF2-40B4-BE49-F238E27FC236}">
                            <a16:creationId xmlns:a16="http://schemas.microsoft.com/office/drawing/2014/main" xmlns="" id="{977A61DC-D208-471F-B4C7-92A9BCCE9CB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0" y="1536"/>
                        <a:ext cx="432" cy="192"/>
                        <a:chOff x="480" y="1536"/>
                        <a:chExt cx="432" cy="192"/>
                      </a:xfrm>
                    </p:grpSpPr>
                    <p:grpSp>
                      <p:nvGrpSpPr>
                        <p:cNvPr id="25713" name="Group 12">
                          <a:extLst>
                            <a:ext uri="{FF2B5EF4-FFF2-40B4-BE49-F238E27FC236}">
                              <a16:creationId xmlns:a16="http://schemas.microsoft.com/office/drawing/2014/main" xmlns="" id="{4DD1138E-9867-45AF-9F69-C4B69B4EFB09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80" y="1536"/>
                          <a:ext cx="144" cy="192"/>
                          <a:chOff x="480" y="1536"/>
                          <a:chExt cx="144" cy="192"/>
                        </a:xfrm>
                      </p:grpSpPr>
                      <p:sp>
                        <p:nvSpPr>
                          <p:cNvPr id="23669" name="Line 13">
                            <a:extLst>
                              <a:ext uri="{FF2B5EF4-FFF2-40B4-BE49-F238E27FC236}">
                                <a16:creationId xmlns:a16="http://schemas.microsoft.com/office/drawing/2014/main" xmlns="" id="{388275A6-F2C6-4486-91A7-C9724C175A59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80" y="153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  <p:sp>
                        <p:nvSpPr>
                          <p:cNvPr id="23670" name="Line 14">
                            <a:extLst>
                              <a:ext uri="{FF2B5EF4-FFF2-40B4-BE49-F238E27FC236}">
                                <a16:creationId xmlns:a16="http://schemas.microsoft.com/office/drawing/2014/main" xmlns="" id="{17A22479-0A03-4DBC-B453-E9741EFCEEF9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624" y="153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5714" name="Group 15">
                          <a:extLst>
                            <a:ext uri="{FF2B5EF4-FFF2-40B4-BE49-F238E27FC236}">
                              <a16:creationId xmlns:a16="http://schemas.microsoft.com/office/drawing/2014/main" xmlns="" id="{9DF5254A-6417-49E5-BE32-5B6BFEDF7A8F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68" y="1536"/>
                          <a:ext cx="144" cy="192"/>
                          <a:chOff x="480" y="1536"/>
                          <a:chExt cx="144" cy="192"/>
                        </a:xfrm>
                      </p:grpSpPr>
                      <p:sp>
                        <p:nvSpPr>
                          <p:cNvPr id="23667" name="Line 16">
                            <a:extLst>
                              <a:ext uri="{FF2B5EF4-FFF2-40B4-BE49-F238E27FC236}">
                                <a16:creationId xmlns:a16="http://schemas.microsoft.com/office/drawing/2014/main" xmlns="" id="{D4553A54-167C-4385-84C6-B623460169FA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80" y="153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  <p:sp>
                        <p:nvSpPr>
                          <p:cNvPr id="23668" name="Line 17">
                            <a:extLst>
                              <a:ext uri="{FF2B5EF4-FFF2-40B4-BE49-F238E27FC236}">
                                <a16:creationId xmlns:a16="http://schemas.microsoft.com/office/drawing/2014/main" xmlns="" id="{59F858C3-0EB2-4AF3-B755-C489622CA6B1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624" y="153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5706" name="Group 18">
                        <a:extLst>
                          <a:ext uri="{FF2B5EF4-FFF2-40B4-BE49-F238E27FC236}">
                            <a16:creationId xmlns:a16="http://schemas.microsoft.com/office/drawing/2014/main" xmlns="" id="{20039744-E045-4C0C-9E38-7AACE05C1A5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56" y="1536"/>
                        <a:ext cx="432" cy="192"/>
                        <a:chOff x="480" y="1536"/>
                        <a:chExt cx="432" cy="192"/>
                      </a:xfrm>
                    </p:grpSpPr>
                    <p:grpSp>
                      <p:nvGrpSpPr>
                        <p:cNvPr id="25707" name="Group 19">
                          <a:extLst>
                            <a:ext uri="{FF2B5EF4-FFF2-40B4-BE49-F238E27FC236}">
                              <a16:creationId xmlns:a16="http://schemas.microsoft.com/office/drawing/2014/main" xmlns="" id="{E09415AF-204C-4502-8D18-3D23B41D97F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80" y="1536"/>
                          <a:ext cx="144" cy="192"/>
                          <a:chOff x="480" y="1536"/>
                          <a:chExt cx="144" cy="192"/>
                        </a:xfrm>
                      </p:grpSpPr>
                      <p:sp>
                        <p:nvSpPr>
                          <p:cNvPr id="23663" name="Line 20">
                            <a:extLst>
                              <a:ext uri="{FF2B5EF4-FFF2-40B4-BE49-F238E27FC236}">
                                <a16:creationId xmlns:a16="http://schemas.microsoft.com/office/drawing/2014/main" xmlns="" id="{852AF656-7CA9-4DE7-BDC2-0886E870917D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80" y="153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  <p:sp>
                        <p:nvSpPr>
                          <p:cNvPr id="23664" name="Line 21">
                            <a:extLst>
                              <a:ext uri="{FF2B5EF4-FFF2-40B4-BE49-F238E27FC236}">
                                <a16:creationId xmlns:a16="http://schemas.microsoft.com/office/drawing/2014/main" xmlns="" id="{E718805F-10E5-496D-8AE0-AE7F8B1EB6D6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624" y="153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5708" name="Group 22">
                          <a:extLst>
                            <a:ext uri="{FF2B5EF4-FFF2-40B4-BE49-F238E27FC236}">
                              <a16:creationId xmlns:a16="http://schemas.microsoft.com/office/drawing/2014/main" xmlns="" id="{2F464682-AB28-4383-A2EB-A0646F3E5A84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68" y="1536"/>
                          <a:ext cx="144" cy="192"/>
                          <a:chOff x="480" y="1536"/>
                          <a:chExt cx="144" cy="192"/>
                        </a:xfrm>
                      </p:grpSpPr>
                      <p:sp>
                        <p:nvSpPr>
                          <p:cNvPr id="23661" name="Line 23">
                            <a:extLst>
                              <a:ext uri="{FF2B5EF4-FFF2-40B4-BE49-F238E27FC236}">
                                <a16:creationId xmlns:a16="http://schemas.microsoft.com/office/drawing/2014/main" xmlns="" id="{0C7C1568-0144-41E4-AB97-E2DFA7E9409D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80" y="153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  <p:sp>
                        <p:nvSpPr>
                          <p:cNvPr id="23662" name="Line 24">
                            <a:extLst>
                              <a:ext uri="{FF2B5EF4-FFF2-40B4-BE49-F238E27FC236}">
                                <a16:creationId xmlns:a16="http://schemas.microsoft.com/office/drawing/2014/main" xmlns="" id="{013B1BE9-DEE8-4E5E-8557-0F949DBAEB1F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624" y="153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25690" name="Group 25">
                      <a:extLst>
                        <a:ext uri="{FF2B5EF4-FFF2-40B4-BE49-F238E27FC236}">
                          <a16:creationId xmlns:a16="http://schemas.microsoft.com/office/drawing/2014/main" xmlns="" id="{FC17F4FD-A924-4263-BFCE-7EB827E087B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32" y="1536"/>
                      <a:ext cx="1008" cy="192"/>
                      <a:chOff x="480" y="1536"/>
                      <a:chExt cx="1008" cy="192"/>
                    </a:xfrm>
                  </p:grpSpPr>
                  <p:grpSp>
                    <p:nvGrpSpPr>
                      <p:cNvPr id="25691" name="Group 26">
                        <a:extLst>
                          <a:ext uri="{FF2B5EF4-FFF2-40B4-BE49-F238E27FC236}">
                            <a16:creationId xmlns:a16="http://schemas.microsoft.com/office/drawing/2014/main" xmlns="" id="{CE50BF13-22AF-4B89-A515-749DA9171E6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0" y="1536"/>
                        <a:ext cx="432" cy="192"/>
                        <a:chOff x="480" y="1536"/>
                        <a:chExt cx="432" cy="192"/>
                      </a:xfrm>
                    </p:grpSpPr>
                    <p:grpSp>
                      <p:nvGrpSpPr>
                        <p:cNvPr id="25699" name="Group 27">
                          <a:extLst>
                            <a:ext uri="{FF2B5EF4-FFF2-40B4-BE49-F238E27FC236}">
                              <a16:creationId xmlns:a16="http://schemas.microsoft.com/office/drawing/2014/main" xmlns="" id="{335F7B05-D54F-4FE5-A0DD-EA2365281C7F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80" y="1536"/>
                          <a:ext cx="144" cy="192"/>
                          <a:chOff x="480" y="1536"/>
                          <a:chExt cx="144" cy="192"/>
                        </a:xfrm>
                      </p:grpSpPr>
                      <p:sp>
                        <p:nvSpPr>
                          <p:cNvPr id="23655" name="Line 28">
                            <a:extLst>
                              <a:ext uri="{FF2B5EF4-FFF2-40B4-BE49-F238E27FC236}">
                                <a16:creationId xmlns:a16="http://schemas.microsoft.com/office/drawing/2014/main" xmlns="" id="{C5E1DF18-C655-45A8-A5C1-E01209B81710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80" y="153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  <p:sp>
                        <p:nvSpPr>
                          <p:cNvPr id="23656" name="Line 29">
                            <a:extLst>
                              <a:ext uri="{FF2B5EF4-FFF2-40B4-BE49-F238E27FC236}">
                                <a16:creationId xmlns:a16="http://schemas.microsoft.com/office/drawing/2014/main" xmlns="" id="{78A0E105-741F-40BE-A1B6-E467F8F6C4E6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624" y="153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5700" name="Group 30">
                          <a:extLst>
                            <a:ext uri="{FF2B5EF4-FFF2-40B4-BE49-F238E27FC236}">
                              <a16:creationId xmlns:a16="http://schemas.microsoft.com/office/drawing/2014/main" xmlns="" id="{BF38FFAE-C949-4BA3-93E9-51688FFD057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68" y="1536"/>
                          <a:ext cx="144" cy="192"/>
                          <a:chOff x="480" y="1536"/>
                          <a:chExt cx="144" cy="192"/>
                        </a:xfrm>
                      </p:grpSpPr>
                      <p:sp>
                        <p:nvSpPr>
                          <p:cNvPr id="23653" name="Line 31">
                            <a:extLst>
                              <a:ext uri="{FF2B5EF4-FFF2-40B4-BE49-F238E27FC236}">
                                <a16:creationId xmlns:a16="http://schemas.microsoft.com/office/drawing/2014/main" xmlns="" id="{C995249C-2CB9-4E61-905F-3E608E71E0C1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80" y="153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  <p:sp>
                        <p:nvSpPr>
                          <p:cNvPr id="23654" name="Line 32">
                            <a:extLst>
                              <a:ext uri="{FF2B5EF4-FFF2-40B4-BE49-F238E27FC236}">
                                <a16:creationId xmlns:a16="http://schemas.microsoft.com/office/drawing/2014/main" xmlns="" id="{6927A749-C7B4-41B0-AA24-535693EC878B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624" y="153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5692" name="Group 33">
                        <a:extLst>
                          <a:ext uri="{FF2B5EF4-FFF2-40B4-BE49-F238E27FC236}">
                            <a16:creationId xmlns:a16="http://schemas.microsoft.com/office/drawing/2014/main" xmlns="" id="{9DC85A94-092F-4D70-BE00-B2904CB70CB2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56" y="1536"/>
                        <a:ext cx="432" cy="192"/>
                        <a:chOff x="480" y="1536"/>
                        <a:chExt cx="432" cy="192"/>
                      </a:xfrm>
                    </p:grpSpPr>
                    <p:grpSp>
                      <p:nvGrpSpPr>
                        <p:cNvPr id="25693" name="Group 34">
                          <a:extLst>
                            <a:ext uri="{FF2B5EF4-FFF2-40B4-BE49-F238E27FC236}">
                              <a16:creationId xmlns:a16="http://schemas.microsoft.com/office/drawing/2014/main" xmlns="" id="{CEF9539C-92C4-480B-9C78-6B2C6097303F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80" y="1536"/>
                          <a:ext cx="144" cy="192"/>
                          <a:chOff x="480" y="1536"/>
                          <a:chExt cx="144" cy="192"/>
                        </a:xfrm>
                      </p:grpSpPr>
                      <p:sp>
                        <p:nvSpPr>
                          <p:cNvPr id="23649" name="Line 35">
                            <a:extLst>
                              <a:ext uri="{FF2B5EF4-FFF2-40B4-BE49-F238E27FC236}">
                                <a16:creationId xmlns:a16="http://schemas.microsoft.com/office/drawing/2014/main" xmlns="" id="{B4B5199B-1761-4E68-B165-CA0A37327017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80" y="153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  <p:sp>
                        <p:nvSpPr>
                          <p:cNvPr id="23650" name="Line 36">
                            <a:extLst>
                              <a:ext uri="{FF2B5EF4-FFF2-40B4-BE49-F238E27FC236}">
                                <a16:creationId xmlns:a16="http://schemas.microsoft.com/office/drawing/2014/main" xmlns="" id="{77ABCA89-04EB-4A59-A230-5FCFC1B6C7DA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624" y="153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5694" name="Group 37">
                          <a:extLst>
                            <a:ext uri="{FF2B5EF4-FFF2-40B4-BE49-F238E27FC236}">
                              <a16:creationId xmlns:a16="http://schemas.microsoft.com/office/drawing/2014/main" xmlns="" id="{5FC2C970-DF95-47B3-8664-20C1EA2519B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68" y="1536"/>
                          <a:ext cx="144" cy="192"/>
                          <a:chOff x="480" y="1536"/>
                          <a:chExt cx="144" cy="192"/>
                        </a:xfrm>
                      </p:grpSpPr>
                      <p:sp>
                        <p:nvSpPr>
                          <p:cNvPr id="23647" name="Line 38">
                            <a:extLst>
                              <a:ext uri="{FF2B5EF4-FFF2-40B4-BE49-F238E27FC236}">
                                <a16:creationId xmlns:a16="http://schemas.microsoft.com/office/drawing/2014/main" xmlns="" id="{377340A2-DB08-4B6C-B05E-53B99E7E1368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80" y="153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  <p:sp>
                        <p:nvSpPr>
                          <p:cNvPr id="23648" name="Line 39">
                            <a:extLst>
                              <a:ext uri="{FF2B5EF4-FFF2-40B4-BE49-F238E27FC236}">
                                <a16:creationId xmlns:a16="http://schemas.microsoft.com/office/drawing/2014/main" xmlns="" id="{F24E56DD-07C7-4EE8-8A29-97214F9CA48A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624" y="1536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23628" name="Text Box 40">
                    <a:extLst>
                      <a:ext uri="{FF2B5EF4-FFF2-40B4-BE49-F238E27FC236}">
                        <a16:creationId xmlns:a16="http://schemas.microsoft.com/office/drawing/2014/main" xmlns="" id="{0BDED707-8EFF-4F47-A265-04A0A3818D6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" y="1680"/>
                    <a:ext cx="240" cy="4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altLang="en-US" sz="2000">
                        <a:solidFill>
                          <a:srgbClr val="000000"/>
                        </a:solidFill>
                        <a:latin typeface="+mn-lt"/>
                        <a:cs typeface="Arial" charset="0"/>
                      </a:rPr>
                      <a:t> </a:t>
                    </a:r>
                    <a:endParaRPr lang="en-US" altLang="en-US" sz="1200">
                      <a:latin typeface="+mn-lt"/>
                      <a:cs typeface="Times New Roman" pitchFamily="18" charset="0"/>
                    </a:endParaRPr>
                  </a:p>
                  <a:p>
                    <a:pPr>
                      <a:defRPr/>
                    </a:pPr>
                    <a:endParaRPr lang="en-US" altLang="en-US" sz="2400">
                      <a:latin typeface="+mn-lt"/>
                    </a:endParaRPr>
                  </a:p>
                </p:txBody>
              </p:sp>
              <p:grpSp>
                <p:nvGrpSpPr>
                  <p:cNvPr id="25677" name="Group 41">
                    <a:extLst>
                      <a:ext uri="{FF2B5EF4-FFF2-40B4-BE49-F238E27FC236}">
                        <a16:creationId xmlns:a16="http://schemas.microsoft.com/office/drawing/2014/main" xmlns="" id="{8FB8A8F9-77F9-4956-BAD7-A0D6C9B12E7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80" y="1680"/>
                    <a:ext cx="672" cy="485"/>
                    <a:chOff x="480" y="1728"/>
                    <a:chExt cx="672" cy="485"/>
                  </a:xfrm>
                </p:grpSpPr>
                <p:sp>
                  <p:nvSpPr>
                    <p:cNvPr id="23636" name="Text Box 42">
                      <a:extLst>
                        <a:ext uri="{FF2B5EF4-FFF2-40B4-BE49-F238E27FC236}">
                          <a16:creationId xmlns:a16="http://schemas.microsoft.com/office/drawing/2014/main" xmlns="" id="{5B9A4991-4BCF-4C90-9141-E9F51F65C0A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80" y="1728"/>
                      <a:ext cx="240" cy="4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en-US" sz="2000">
                          <a:solidFill>
                            <a:srgbClr val="000000"/>
                          </a:solidFill>
                          <a:latin typeface="+mn-lt"/>
                          <a:cs typeface="Arial" charset="0"/>
                        </a:rPr>
                        <a:t> </a:t>
                      </a:r>
                      <a:endParaRPr lang="en-US" altLang="en-US" sz="1200">
                        <a:latin typeface="+mn-lt"/>
                        <a:cs typeface="Times New Roman" pitchFamily="18" charset="0"/>
                      </a:endParaRPr>
                    </a:p>
                    <a:p>
                      <a:pPr>
                        <a:defRPr/>
                      </a:pPr>
                      <a:endParaRPr lang="en-US" altLang="en-US" sz="2400">
                        <a:latin typeface="+mn-lt"/>
                      </a:endParaRPr>
                    </a:p>
                  </p:txBody>
                </p:sp>
                <p:sp>
                  <p:nvSpPr>
                    <p:cNvPr id="23637" name="Text Box 43">
                      <a:extLst>
                        <a:ext uri="{FF2B5EF4-FFF2-40B4-BE49-F238E27FC236}">
                          <a16:creationId xmlns:a16="http://schemas.microsoft.com/office/drawing/2014/main" xmlns="" id="{C14FAFEE-6F80-4086-ACBB-38571C78E62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24" y="1728"/>
                      <a:ext cx="240" cy="4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en-US" sz="2000">
                          <a:solidFill>
                            <a:srgbClr val="000000"/>
                          </a:solidFill>
                          <a:latin typeface="+mn-lt"/>
                          <a:cs typeface="Arial" charset="0"/>
                        </a:rPr>
                        <a:t> </a:t>
                      </a:r>
                      <a:endParaRPr lang="en-US" altLang="en-US" sz="1200">
                        <a:latin typeface="+mn-lt"/>
                        <a:cs typeface="Times New Roman" pitchFamily="18" charset="0"/>
                      </a:endParaRPr>
                    </a:p>
                    <a:p>
                      <a:pPr>
                        <a:defRPr/>
                      </a:pPr>
                      <a:endParaRPr lang="en-US" altLang="en-US" sz="2400">
                        <a:latin typeface="+mn-lt"/>
                      </a:endParaRPr>
                    </a:p>
                  </p:txBody>
                </p:sp>
                <p:sp>
                  <p:nvSpPr>
                    <p:cNvPr id="23638" name="Text Box 44">
                      <a:extLst>
                        <a:ext uri="{FF2B5EF4-FFF2-40B4-BE49-F238E27FC236}">
                          <a16:creationId xmlns:a16="http://schemas.microsoft.com/office/drawing/2014/main" xmlns="" id="{4124EE5B-FC0F-47E4-8E5B-6ECD0F99A28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8" y="1728"/>
                      <a:ext cx="240" cy="40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 altLang="en-US" sz="1200">
                        <a:latin typeface="+mn-lt"/>
                        <a:cs typeface="Times New Roman" pitchFamily="18" charset="0"/>
                      </a:endParaRPr>
                    </a:p>
                    <a:p>
                      <a:pPr>
                        <a:defRPr/>
                      </a:pPr>
                      <a:endParaRPr lang="en-US" altLang="en-US" sz="2400">
                        <a:latin typeface="+mn-lt"/>
                      </a:endParaRPr>
                    </a:p>
                  </p:txBody>
                </p:sp>
                <p:sp>
                  <p:nvSpPr>
                    <p:cNvPr id="23639" name="Text Box 45">
                      <a:extLst>
                        <a:ext uri="{FF2B5EF4-FFF2-40B4-BE49-F238E27FC236}">
                          <a16:creationId xmlns:a16="http://schemas.microsoft.com/office/drawing/2014/main" xmlns="" id="{425E85A6-36D4-4EC7-A324-0117FA4BABD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12" y="1728"/>
                      <a:ext cx="240" cy="4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en-US" sz="2000">
                          <a:solidFill>
                            <a:srgbClr val="000000"/>
                          </a:solidFill>
                          <a:latin typeface="+mn-lt"/>
                          <a:cs typeface="Arial" charset="0"/>
                        </a:rPr>
                        <a:t> </a:t>
                      </a:r>
                      <a:endParaRPr lang="en-US" altLang="en-US" sz="1200">
                        <a:latin typeface="+mn-lt"/>
                        <a:cs typeface="Times New Roman" pitchFamily="18" charset="0"/>
                      </a:endParaRPr>
                    </a:p>
                    <a:p>
                      <a:pPr>
                        <a:defRPr/>
                      </a:pPr>
                      <a:endParaRPr lang="en-US" altLang="en-US" sz="2400">
                        <a:latin typeface="+mn-lt"/>
                      </a:endParaRPr>
                    </a:p>
                  </p:txBody>
                </p:sp>
              </p:grpSp>
              <p:sp>
                <p:nvSpPr>
                  <p:cNvPr id="23630" name="Text Box 46">
                    <a:extLst>
                      <a:ext uri="{FF2B5EF4-FFF2-40B4-BE49-F238E27FC236}">
                        <a16:creationId xmlns:a16="http://schemas.microsoft.com/office/drawing/2014/main" xmlns="" id="{3AE31DD4-257E-4FDA-A048-9BB9DB3C8BF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6" y="1680"/>
                    <a:ext cx="240" cy="4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altLang="en-US" sz="2000">
                        <a:solidFill>
                          <a:srgbClr val="000000"/>
                        </a:solidFill>
                        <a:latin typeface="+mn-lt"/>
                        <a:cs typeface="Arial" charset="0"/>
                      </a:rPr>
                      <a:t> </a:t>
                    </a:r>
                    <a:endParaRPr lang="en-US" altLang="en-US" sz="1200">
                      <a:latin typeface="+mn-lt"/>
                      <a:cs typeface="Times New Roman" pitchFamily="18" charset="0"/>
                    </a:endParaRPr>
                  </a:p>
                  <a:p>
                    <a:pPr>
                      <a:defRPr/>
                    </a:pPr>
                    <a:endParaRPr lang="en-US" altLang="en-US" sz="2400">
                      <a:latin typeface="+mn-lt"/>
                    </a:endParaRPr>
                  </a:p>
                </p:txBody>
              </p:sp>
              <p:sp>
                <p:nvSpPr>
                  <p:cNvPr id="23631" name="Text Box 47">
                    <a:extLst>
                      <a:ext uri="{FF2B5EF4-FFF2-40B4-BE49-F238E27FC236}">
                        <a16:creationId xmlns:a16="http://schemas.microsoft.com/office/drawing/2014/main" xmlns="" id="{B209DF21-B8C7-4AE2-915C-C2ED9AA90AC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8" y="1680"/>
                    <a:ext cx="240" cy="4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altLang="en-US" sz="2000">
                        <a:solidFill>
                          <a:srgbClr val="000000"/>
                        </a:solidFill>
                        <a:latin typeface="+mn-lt"/>
                        <a:cs typeface="Arial" charset="0"/>
                      </a:rPr>
                      <a:t> </a:t>
                    </a:r>
                    <a:endParaRPr lang="en-US" altLang="en-US" sz="1200">
                      <a:latin typeface="+mn-lt"/>
                      <a:cs typeface="Times New Roman" pitchFamily="18" charset="0"/>
                    </a:endParaRPr>
                  </a:p>
                  <a:p>
                    <a:pPr>
                      <a:defRPr/>
                    </a:pPr>
                    <a:endParaRPr lang="en-US" altLang="en-US" sz="2400">
                      <a:latin typeface="+mn-lt"/>
                    </a:endParaRPr>
                  </a:p>
                </p:txBody>
              </p:sp>
              <p:sp>
                <p:nvSpPr>
                  <p:cNvPr id="23632" name="Text Box 48">
                    <a:extLst>
                      <a:ext uri="{FF2B5EF4-FFF2-40B4-BE49-F238E27FC236}">
                        <a16:creationId xmlns:a16="http://schemas.microsoft.com/office/drawing/2014/main" xmlns="" id="{D28C69A2-11A5-4464-AFF8-9B1F4CF06EB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680"/>
                    <a:ext cx="240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>
                      <a:defRPr/>
                    </a:pPr>
                    <a:endParaRPr lang="en-AU" altLang="en-US" sz="2400">
                      <a:latin typeface="+mn-lt"/>
                    </a:endParaRPr>
                  </a:p>
                </p:txBody>
              </p:sp>
              <p:sp>
                <p:nvSpPr>
                  <p:cNvPr id="23633" name="Text Box 49">
                    <a:extLst>
                      <a:ext uri="{FF2B5EF4-FFF2-40B4-BE49-F238E27FC236}">
                        <a16:creationId xmlns:a16="http://schemas.microsoft.com/office/drawing/2014/main" xmlns="" id="{54B4AEF1-6B1E-42FD-9222-19795ADC208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12" y="1680"/>
                    <a:ext cx="240" cy="4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altLang="en-US" sz="2000">
                        <a:solidFill>
                          <a:srgbClr val="000000"/>
                        </a:solidFill>
                        <a:latin typeface="+mn-lt"/>
                        <a:cs typeface="Arial" charset="0"/>
                      </a:rPr>
                      <a:t> </a:t>
                    </a:r>
                    <a:endParaRPr lang="en-US" altLang="en-US" sz="1200">
                      <a:latin typeface="+mn-lt"/>
                      <a:cs typeface="Times New Roman" pitchFamily="18" charset="0"/>
                    </a:endParaRPr>
                  </a:p>
                  <a:p>
                    <a:pPr>
                      <a:defRPr/>
                    </a:pPr>
                    <a:endParaRPr lang="en-US" altLang="en-US" sz="2400">
                      <a:latin typeface="+mn-lt"/>
                    </a:endParaRPr>
                  </a:p>
                </p:txBody>
              </p:sp>
              <p:sp>
                <p:nvSpPr>
                  <p:cNvPr id="23634" name="Text Box 50">
                    <a:extLst>
                      <a:ext uri="{FF2B5EF4-FFF2-40B4-BE49-F238E27FC236}">
                        <a16:creationId xmlns:a16="http://schemas.microsoft.com/office/drawing/2014/main" xmlns="" id="{30BB386B-2D7C-47CE-A067-6CEA7E60E96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0" y="1680"/>
                    <a:ext cx="240" cy="4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altLang="en-US" sz="2000">
                        <a:solidFill>
                          <a:srgbClr val="000000"/>
                        </a:solidFill>
                        <a:latin typeface="+mn-lt"/>
                        <a:cs typeface="Arial" charset="0"/>
                      </a:rPr>
                      <a:t> </a:t>
                    </a:r>
                    <a:endParaRPr lang="en-US" altLang="en-US" sz="1200">
                      <a:latin typeface="+mn-lt"/>
                      <a:cs typeface="Times New Roman" pitchFamily="18" charset="0"/>
                    </a:endParaRPr>
                  </a:p>
                  <a:p>
                    <a:pPr>
                      <a:defRPr/>
                    </a:pPr>
                    <a:endParaRPr lang="en-US" altLang="en-US" sz="2400">
                      <a:latin typeface="+mn-lt"/>
                    </a:endParaRPr>
                  </a:p>
                </p:txBody>
              </p:sp>
              <p:sp>
                <p:nvSpPr>
                  <p:cNvPr id="23635" name="Text Box 51">
                    <a:extLst>
                      <a:ext uri="{FF2B5EF4-FFF2-40B4-BE49-F238E27FC236}">
                        <a16:creationId xmlns:a16="http://schemas.microsoft.com/office/drawing/2014/main" xmlns="" id="{501FECB3-CB0B-495E-AD4B-2699E9A8D28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1680"/>
                    <a:ext cx="240" cy="4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altLang="en-US" sz="2000">
                        <a:solidFill>
                          <a:srgbClr val="000000"/>
                        </a:solidFill>
                        <a:latin typeface="+mn-lt"/>
                        <a:cs typeface="Arial" charset="0"/>
                      </a:rPr>
                      <a:t> </a:t>
                    </a:r>
                    <a:endParaRPr lang="en-US" altLang="en-US" sz="1200">
                      <a:latin typeface="+mn-lt"/>
                      <a:cs typeface="Times New Roman" pitchFamily="18" charset="0"/>
                    </a:endParaRPr>
                  </a:p>
                  <a:p>
                    <a:pPr>
                      <a:defRPr/>
                    </a:pPr>
                    <a:endParaRPr lang="en-US" altLang="en-US" sz="2400">
                      <a:latin typeface="+mn-lt"/>
                    </a:endParaRPr>
                  </a:p>
                </p:txBody>
              </p:sp>
            </p:grpSp>
            <p:sp>
              <p:nvSpPr>
                <p:cNvPr id="23623" name="Text Box 52">
                  <a:extLst>
                    <a:ext uri="{FF2B5EF4-FFF2-40B4-BE49-F238E27FC236}">
                      <a16:creationId xmlns:a16="http://schemas.microsoft.com/office/drawing/2014/main" xmlns="" id="{8C27540E-1544-43E1-A977-743E5A4E70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2544"/>
                  <a:ext cx="336" cy="4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altLang="en-US" sz="2000">
                      <a:solidFill>
                        <a:srgbClr val="000000"/>
                      </a:solidFill>
                      <a:latin typeface="+mn-lt"/>
                      <a:cs typeface="Arial" charset="0"/>
                    </a:rPr>
                    <a:t> </a:t>
                  </a:r>
                  <a:endParaRPr lang="en-US" altLang="en-US" sz="1200">
                    <a:latin typeface="+mn-lt"/>
                    <a:cs typeface="Times New Roman" pitchFamily="18" charset="0"/>
                  </a:endParaRPr>
                </a:p>
                <a:p>
                  <a:pPr>
                    <a:defRPr/>
                  </a:pPr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23624" name="Text Box 53">
                  <a:extLst>
                    <a:ext uri="{FF2B5EF4-FFF2-40B4-BE49-F238E27FC236}">
                      <a16:creationId xmlns:a16="http://schemas.microsoft.com/office/drawing/2014/main" xmlns="" id="{5074CF9E-76E8-4018-B770-C16EEB5E36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60" y="2544"/>
                  <a:ext cx="240" cy="4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altLang="en-US" sz="2000">
                      <a:solidFill>
                        <a:srgbClr val="000000"/>
                      </a:solidFill>
                      <a:latin typeface="+mn-lt"/>
                      <a:cs typeface="Arial" charset="0"/>
                    </a:rPr>
                    <a:t> </a:t>
                  </a:r>
                  <a:endParaRPr lang="en-US" altLang="en-US" sz="1200">
                    <a:latin typeface="+mn-lt"/>
                    <a:cs typeface="Times New Roman" pitchFamily="18" charset="0"/>
                  </a:endParaRPr>
                </a:p>
                <a:p>
                  <a:pPr>
                    <a:defRPr/>
                  </a:pPr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23625" name="Text Box 54">
                  <a:extLst>
                    <a:ext uri="{FF2B5EF4-FFF2-40B4-BE49-F238E27FC236}">
                      <a16:creationId xmlns:a16="http://schemas.microsoft.com/office/drawing/2014/main" xmlns="" id="{A99007E3-1142-4EB6-BB75-8527F5129C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48" y="2544"/>
                  <a:ext cx="240" cy="4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altLang="en-US" sz="2000">
                      <a:solidFill>
                        <a:srgbClr val="000000"/>
                      </a:solidFill>
                      <a:latin typeface="+mn-lt"/>
                      <a:cs typeface="Arial" charset="0"/>
                    </a:rPr>
                    <a:t> </a:t>
                  </a:r>
                  <a:endParaRPr lang="en-US" altLang="en-US" sz="1200">
                    <a:latin typeface="+mn-lt"/>
                    <a:cs typeface="Times New Roman" pitchFamily="18" charset="0"/>
                  </a:endParaRPr>
                </a:p>
                <a:p>
                  <a:pPr>
                    <a:defRPr/>
                  </a:pPr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23626" name="Text Box 55">
                  <a:extLst>
                    <a:ext uri="{FF2B5EF4-FFF2-40B4-BE49-F238E27FC236}">
                      <a16:creationId xmlns:a16="http://schemas.microsoft.com/office/drawing/2014/main" xmlns="" id="{5021F096-1C16-47E0-93A8-663A7CDEA1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36" y="2544"/>
                  <a:ext cx="240" cy="4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altLang="en-US" sz="2000">
                      <a:solidFill>
                        <a:srgbClr val="000000"/>
                      </a:solidFill>
                      <a:latin typeface="+mn-lt"/>
                      <a:cs typeface="Arial" charset="0"/>
                    </a:rPr>
                    <a:t> </a:t>
                  </a:r>
                  <a:endParaRPr lang="en-US" altLang="en-US" sz="1200">
                    <a:latin typeface="+mn-lt"/>
                    <a:cs typeface="Times New Roman" pitchFamily="18" charset="0"/>
                  </a:endParaRPr>
                </a:p>
                <a:p>
                  <a:pPr>
                    <a:defRPr/>
                  </a:pPr>
                  <a:endParaRPr lang="en-US" altLang="en-US" sz="2400">
                    <a:latin typeface="+mn-lt"/>
                  </a:endParaRPr>
                </a:p>
              </p:txBody>
            </p:sp>
          </p:grpSp>
        </p:grpSp>
        <p:grpSp>
          <p:nvGrpSpPr>
            <p:cNvPr id="25616" name="Group 56">
              <a:extLst>
                <a:ext uri="{FF2B5EF4-FFF2-40B4-BE49-F238E27FC236}">
                  <a16:creationId xmlns:a16="http://schemas.microsoft.com/office/drawing/2014/main" xmlns="" id="{94C2FBD1-226A-4E52-A5DC-462E73E3D1FC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842" y="2566"/>
              <a:ext cx="2592" cy="629"/>
              <a:chOff x="315" y="2763"/>
              <a:chExt cx="2592" cy="629"/>
            </a:xfrm>
          </p:grpSpPr>
          <p:sp>
            <p:nvSpPr>
              <p:cNvPr id="23569" name="Text Box 57">
                <a:extLst>
                  <a:ext uri="{FF2B5EF4-FFF2-40B4-BE49-F238E27FC236}">
                    <a16:creationId xmlns:a16="http://schemas.microsoft.com/office/drawing/2014/main" xmlns="" id="{12C7887E-FCD6-4E91-84B0-94B90CB5AB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2" y="2909"/>
                <a:ext cx="34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defRPr/>
                </a:pPr>
                <a:endParaRPr lang="en-AU" altLang="en-US" sz="2400">
                  <a:latin typeface="+mn-lt"/>
                </a:endParaRPr>
              </a:p>
            </p:txBody>
          </p:sp>
          <p:grpSp>
            <p:nvGrpSpPr>
              <p:cNvPr id="25618" name="Group 58">
                <a:extLst>
                  <a:ext uri="{FF2B5EF4-FFF2-40B4-BE49-F238E27FC236}">
                    <a16:creationId xmlns:a16="http://schemas.microsoft.com/office/drawing/2014/main" xmlns="" id="{691CC5AD-94CB-4A16-8CA4-EE90F136DF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5" y="2763"/>
                <a:ext cx="2592" cy="629"/>
                <a:chOff x="432" y="2400"/>
                <a:chExt cx="2592" cy="629"/>
              </a:xfrm>
            </p:grpSpPr>
            <p:grpSp>
              <p:nvGrpSpPr>
                <p:cNvPr id="25619" name="Group 59">
                  <a:extLst>
                    <a:ext uri="{FF2B5EF4-FFF2-40B4-BE49-F238E27FC236}">
                      <a16:creationId xmlns:a16="http://schemas.microsoft.com/office/drawing/2014/main" xmlns="" id="{128DF208-C62A-4214-B239-575235CDAF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2" y="2400"/>
                  <a:ext cx="2592" cy="629"/>
                  <a:chOff x="240" y="1536"/>
                  <a:chExt cx="2592" cy="629"/>
                </a:xfrm>
              </p:grpSpPr>
              <p:grpSp>
                <p:nvGrpSpPr>
                  <p:cNvPr id="25624" name="Group 60">
                    <a:extLst>
                      <a:ext uri="{FF2B5EF4-FFF2-40B4-BE49-F238E27FC236}">
                        <a16:creationId xmlns:a16="http://schemas.microsoft.com/office/drawing/2014/main" xmlns="" id="{7B04D47F-5E7C-4E4E-88EA-B4820E0C436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0" y="1536"/>
                    <a:ext cx="2592" cy="192"/>
                    <a:chOff x="240" y="1536"/>
                    <a:chExt cx="2592" cy="192"/>
                  </a:xfrm>
                </p:grpSpPr>
                <p:sp>
                  <p:nvSpPr>
                    <p:cNvPr id="23589" name="Line 61">
                      <a:extLst>
                        <a:ext uri="{FF2B5EF4-FFF2-40B4-BE49-F238E27FC236}">
                          <a16:creationId xmlns:a16="http://schemas.microsoft.com/office/drawing/2014/main" xmlns="" id="{9A3B0B68-FD97-4DAE-A608-0B0505E458F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5" y="1627"/>
                      <a:ext cx="259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triangle" w="med" len="med"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n-lt"/>
                      </a:endParaRPr>
                    </a:p>
                  </p:txBody>
                </p:sp>
                <p:grpSp>
                  <p:nvGrpSpPr>
                    <p:cNvPr id="25638" name="Group 62">
                      <a:extLst>
                        <a:ext uri="{FF2B5EF4-FFF2-40B4-BE49-F238E27FC236}">
                          <a16:creationId xmlns:a16="http://schemas.microsoft.com/office/drawing/2014/main" xmlns="" id="{7A7EF913-62D6-428A-ACB4-98C91237CC3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" y="1536"/>
                      <a:ext cx="1008" cy="192"/>
                      <a:chOff x="480" y="1536"/>
                      <a:chExt cx="1008" cy="192"/>
                    </a:xfrm>
                  </p:grpSpPr>
                  <p:grpSp>
                    <p:nvGrpSpPr>
                      <p:cNvPr id="25654" name="Group 63">
                        <a:extLst>
                          <a:ext uri="{FF2B5EF4-FFF2-40B4-BE49-F238E27FC236}">
                            <a16:creationId xmlns:a16="http://schemas.microsoft.com/office/drawing/2014/main" xmlns="" id="{DE3BB173-B3AD-42E2-87CA-AC233A23906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0" y="1536"/>
                        <a:ext cx="432" cy="192"/>
                        <a:chOff x="480" y="1536"/>
                        <a:chExt cx="432" cy="192"/>
                      </a:xfrm>
                    </p:grpSpPr>
                    <p:grpSp>
                      <p:nvGrpSpPr>
                        <p:cNvPr id="25662" name="Group 64">
                          <a:extLst>
                            <a:ext uri="{FF2B5EF4-FFF2-40B4-BE49-F238E27FC236}">
                              <a16:creationId xmlns:a16="http://schemas.microsoft.com/office/drawing/2014/main" xmlns="" id="{C7F38416-ADC7-492C-9C42-A41F84D9008C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80" y="1536"/>
                          <a:ext cx="144" cy="192"/>
                          <a:chOff x="480" y="1536"/>
                          <a:chExt cx="144" cy="192"/>
                        </a:xfrm>
                      </p:grpSpPr>
                      <p:sp>
                        <p:nvSpPr>
                          <p:cNvPr id="23618" name="Line 65">
                            <a:extLst>
                              <a:ext uri="{FF2B5EF4-FFF2-40B4-BE49-F238E27FC236}">
                                <a16:creationId xmlns:a16="http://schemas.microsoft.com/office/drawing/2014/main" xmlns="" id="{313B547F-A300-47D1-A520-D236C162CFD2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85" y="1531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  <p:sp>
                        <p:nvSpPr>
                          <p:cNvPr id="23619" name="Line 66">
                            <a:extLst>
                              <a:ext uri="{FF2B5EF4-FFF2-40B4-BE49-F238E27FC236}">
                                <a16:creationId xmlns:a16="http://schemas.microsoft.com/office/drawing/2014/main" xmlns="" id="{000FA8E8-2835-4925-BE51-532DA8338E1D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629" y="1531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5663" name="Group 67">
                          <a:extLst>
                            <a:ext uri="{FF2B5EF4-FFF2-40B4-BE49-F238E27FC236}">
                              <a16:creationId xmlns:a16="http://schemas.microsoft.com/office/drawing/2014/main" xmlns="" id="{2F160AAC-88B7-4F92-9E24-E2BBF48537AE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68" y="1536"/>
                          <a:ext cx="144" cy="192"/>
                          <a:chOff x="480" y="1536"/>
                          <a:chExt cx="144" cy="192"/>
                        </a:xfrm>
                      </p:grpSpPr>
                      <p:sp>
                        <p:nvSpPr>
                          <p:cNvPr id="23616" name="Line 68">
                            <a:extLst>
                              <a:ext uri="{FF2B5EF4-FFF2-40B4-BE49-F238E27FC236}">
                                <a16:creationId xmlns:a16="http://schemas.microsoft.com/office/drawing/2014/main" xmlns="" id="{162F7004-D37D-4DDB-9386-DD27F38B86B6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85" y="1531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  <p:sp>
                        <p:nvSpPr>
                          <p:cNvPr id="23617" name="Line 69">
                            <a:extLst>
                              <a:ext uri="{FF2B5EF4-FFF2-40B4-BE49-F238E27FC236}">
                                <a16:creationId xmlns:a16="http://schemas.microsoft.com/office/drawing/2014/main" xmlns="" id="{CD9DD750-41E6-43F0-8AA3-FEE36504E932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629" y="1531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5655" name="Group 70">
                        <a:extLst>
                          <a:ext uri="{FF2B5EF4-FFF2-40B4-BE49-F238E27FC236}">
                            <a16:creationId xmlns:a16="http://schemas.microsoft.com/office/drawing/2014/main" xmlns="" id="{6093F05B-B9BB-401C-8338-3B235D7AA9D0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56" y="1536"/>
                        <a:ext cx="432" cy="192"/>
                        <a:chOff x="480" y="1536"/>
                        <a:chExt cx="432" cy="192"/>
                      </a:xfrm>
                    </p:grpSpPr>
                    <p:grpSp>
                      <p:nvGrpSpPr>
                        <p:cNvPr id="25656" name="Group 71">
                          <a:extLst>
                            <a:ext uri="{FF2B5EF4-FFF2-40B4-BE49-F238E27FC236}">
                              <a16:creationId xmlns:a16="http://schemas.microsoft.com/office/drawing/2014/main" xmlns="" id="{D82B8BCB-1F79-470C-8472-EE18CBD6449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80" y="1536"/>
                          <a:ext cx="144" cy="192"/>
                          <a:chOff x="480" y="1536"/>
                          <a:chExt cx="144" cy="192"/>
                        </a:xfrm>
                      </p:grpSpPr>
                      <p:sp>
                        <p:nvSpPr>
                          <p:cNvPr id="23612" name="Line 72">
                            <a:extLst>
                              <a:ext uri="{FF2B5EF4-FFF2-40B4-BE49-F238E27FC236}">
                                <a16:creationId xmlns:a16="http://schemas.microsoft.com/office/drawing/2014/main" xmlns="" id="{38D3D20F-8034-4231-BD74-CCC987B4E2DC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85" y="1531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  <p:sp>
                        <p:nvSpPr>
                          <p:cNvPr id="23613" name="Line 73">
                            <a:extLst>
                              <a:ext uri="{FF2B5EF4-FFF2-40B4-BE49-F238E27FC236}">
                                <a16:creationId xmlns:a16="http://schemas.microsoft.com/office/drawing/2014/main" xmlns="" id="{F8CD8E45-F327-4134-830A-902BFD09400A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629" y="1531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5657" name="Group 74">
                          <a:extLst>
                            <a:ext uri="{FF2B5EF4-FFF2-40B4-BE49-F238E27FC236}">
                              <a16:creationId xmlns:a16="http://schemas.microsoft.com/office/drawing/2014/main" xmlns="" id="{5CAAC46C-E2FE-4EC9-8D84-C20288F352C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68" y="1536"/>
                          <a:ext cx="144" cy="192"/>
                          <a:chOff x="480" y="1536"/>
                          <a:chExt cx="144" cy="192"/>
                        </a:xfrm>
                      </p:grpSpPr>
                      <p:sp>
                        <p:nvSpPr>
                          <p:cNvPr id="23610" name="Line 75">
                            <a:extLst>
                              <a:ext uri="{FF2B5EF4-FFF2-40B4-BE49-F238E27FC236}">
                                <a16:creationId xmlns:a16="http://schemas.microsoft.com/office/drawing/2014/main" xmlns="" id="{FF0CE2B4-F87E-4F18-9881-386A0BD74611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85" y="1531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  <p:sp>
                        <p:nvSpPr>
                          <p:cNvPr id="23611" name="Line 76">
                            <a:extLst>
                              <a:ext uri="{FF2B5EF4-FFF2-40B4-BE49-F238E27FC236}">
                                <a16:creationId xmlns:a16="http://schemas.microsoft.com/office/drawing/2014/main" xmlns="" id="{D6989A02-AD36-4892-BEB2-5CC43DAE9AD0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629" y="1531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25639" name="Group 77">
                      <a:extLst>
                        <a:ext uri="{FF2B5EF4-FFF2-40B4-BE49-F238E27FC236}">
                          <a16:creationId xmlns:a16="http://schemas.microsoft.com/office/drawing/2014/main" xmlns="" id="{E90252DA-0945-45E1-A71A-DA383CC4F1F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32" y="1536"/>
                      <a:ext cx="1008" cy="192"/>
                      <a:chOff x="480" y="1536"/>
                      <a:chExt cx="1008" cy="192"/>
                    </a:xfrm>
                  </p:grpSpPr>
                  <p:grpSp>
                    <p:nvGrpSpPr>
                      <p:cNvPr id="25640" name="Group 78">
                        <a:extLst>
                          <a:ext uri="{FF2B5EF4-FFF2-40B4-BE49-F238E27FC236}">
                            <a16:creationId xmlns:a16="http://schemas.microsoft.com/office/drawing/2014/main" xmlns="" id="{2F390509-5F15-4CBE-80B5-4D64DD586C7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0" y="1536"/>
                        <a:ext cx="432" cy="192"/>
                        <a:chOff x="480" y="1536"/>
                        <a:chExt cx="432" cy="192"/>
                      </a:xfrm>
                    </p:grpSpPr>
                    <p:grpSp>
                      <p:nvGrpSpPr>
                        <p:cNvPr id="25648" name="Group 79">
                          <a:extLst>
                            <a:ext uri="{FF2B5EF4-FFF2-40B4-BE49-F238E27FC236}">
                              <a16:creationId xmlns:a16="http://schemas.microsoft.com/office/drawing/2014/main" xmlns="" id="{B907E005-8F69-44DC-9F7E-8666980DA5E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80" y="1536"/>
                          <a:ext cx="144" cy="192"/>
                          <a:chOff x="480" y="1536"/>
                          <a:chExt cx="144" cy="192"/>
                        </a:xfrm>
                      </p:grpSpPr>
                      <p:sp>
                        <p:nvSpPr>
                          <p:cNvPr id="23604" name="Line 80">
                            <a:extLst>
                              <a:ext uri="{FF2B5EF4-FFF2-40B4-BE49-F238E27FC236}">
                                <a16:creationId xmlns:a16="http://schemas.microsoft.com/office/drawing/2014/main" xmlns="" id="{C9E21D4A-E2E2-4A3F-92CE-0DB369761A0E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85" y="1531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  <p:sp>
                        <p:nvSpPr>
                          <p:cNvPr id="23605" name="Line 81">
                            <a:extLst>
                              <a:ext uri="{FF2B5EF4-FFF2-40B4-BE49-F238E27FC236}">
                                <a16:creationId xmlns:a16="http://schemas.microsoft.com/office/drawing/2014/main" xmlns="" id="{8113CD23-9845-4215-850C-87ECD3B23232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629" y="1531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5649" name="Group 82">
                          <a:extLst>
                            <a:ext uri="{FF2B5EF4-FFF2-40B4-BE49-F238E27FC236}">
                              <a16:creationId xmlns:a16="http://schemas.microsoft.com/office/drawing/2014/main" xmlns="" id="{D2C6B43C-57B8-4F42-AE54-9E0A0DDA2C9D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68" y="1536"/>
                          <a:ext cx="144" cy="192"/>
                          <a:chOff x="480" y="1536"/>
                          <a:chExt cx="144" cy="192"/>
                        </a:xfrm>
                      </p:grpSpPr>
                      <p:sp>
                        <p:nvSpPr>
                          <p:cNvPr id="23602" name="Line 83">
                            <a:extLst>
                              <a:ext uri="{FF2B5EF4-FFF2-40B4-BE49-F238E27FC236}">
                                <a16:creationId xmlns:a16="http://schemas.microsoft.com/office/drawing/2014/main" xmlns="" id="{07AED8C8-4A85-4DAD-8309-9E8A87AD319D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85" y="1531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  <p:sp>
                        <p:nvSpPr>
                          <p:cNvPr id="23603" name="Line 84">
                            <a:extLst>
                              <a:ext uri="{FF2B5EF4-FFF2-40B4-BE49-F238E27FC236}">
                                <a16:creationId xmlns:a16="http://schemas.microsoft.com/office/drawing/2014/main" xmlns="" id="{889C6AB2-F375-48D4-825F-A3DE898821AE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629" y="1531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5641" name="Group 85">
                        <a:extLst>
                          <a:ext uri="{FF2B5EF4-FFF2-40B4-BE49-F238E27FC236}">
                            <a16:creationId xmlns:a16="http://schemas.microsoft.com/office/drawing/2014/main" xmlns="" id="{BA3953DF-B7C0-4853-B99F-0BE7CA359132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56" y="1536"/>
                        <a:ext cx="432" cy="192"/>
                        <a:chOff x="480" y="1536"/>
                        <a:chExt cx="432" cy="192"/>
                      </a:xfrm>
                    </p:grpSpPr>
                    <p:grpSp>
                      <p:nvGrpSpPr>
                        <p:cNvPr id="25642" name="Group 86">
                          <a:extLst>
                            <a:ext uri="{FF2B5EF4-FFF2-40B4-BE49-F238E27FC236}">
                              <a16:creationId xmlns:a16="http://schemas.microsoft.com/office/drawing/2014/main" xmlns="" id="{ED00E5C6-E7A2-4E19-84FE-E9C4FE74144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80" y="1536"/>
                          <a:ext cx="144" cy="192"/>
                          <a:chOff x="480" y="1536"/>
                          <a:chExt cx="144" cy="192"/>
                        </a:xfrm>
                      </p:grpSpPr>
                      <p:sp>
                        <p:nvSpPr>
                          <p:cNvPr id="23598" name="Line 87">
                            <a:extLst>
                              <a:ext uri="{FF2B5EF4-FFF2-40B4-BE49-F238E27FC236}">
                                <a16:creationId xmlns:a16="http://schemas.microsoft.com/office/drawing/2014/main" xmlns="" id="{85F9B963-3D8B-4645-AF4F-45CB963062A4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85" y="1531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  <p:sp>
                        <p:nvSpPr>
                          <p:cNvPr id="23599" name="Line 88">
                            <a:extLst>
                              <a:ext uri="{FF2B5EF4-FFF2-40B4-BE49-F238E27FC236}">
                                <a16:creationId xmlns:a16="http://schemas.microsoft.com/office/drawing/2014/main" xmlns="" id="{18762760-91D8-484D-997A-64CA05A2A64A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629" y="1531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5643" name="Group 89">
                          <a:extLst>
                            <a:ext uri="{FF2B5EF4-FFF2-40B4-BE49-F238E27FC236}">
                              <a16:creationId xmlns:a16="http://schemas.microsoft.com/office/drawing/2014/main" xmlns="" id="{D674FDD7-EBDE-4603-A8FB-E08A5183C47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68" y="1536"/>
                          <a:ext cx="144" cy="192"/>
                          <a:chOff x="480" y="1536"/>
                          <a:chExt cx="144" cy="192"/>
                        </a:xfrm>
                      </p:grpSpPr>
                      <p:sp>
                        <p:nvSpPr>
                          <p:cNvPr id="23596" name="Line 90">
                            <a:extLst>
                              <a:ext uri="{FF2B5EF4-FFF2-40B4-BE49-F238E27FC236}">
                                <a16:creationId xmlns:a16="http://schemas.microsoft.com/office/drawing/2014/main" xmlns="" id="{46B95740-BE8C-4FA6-A47E-A5F2CD89F70E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85" y="1531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  <p:sp>
                        <p:nvSpPr>
                          <p:cNvPr id="23597" name="Line 91">
                            <a:extLst>
                              <a:ext uri="{FF2B5EF4-FFF2-40B4-BE49-F238E27FC236}">
                                <a16:creationId xmlns:a16="http://schemas.microsoft.com/office/drawing/2014/main" xmlns="" id="{E5A3678E-7A75-4626-B00D-228E48DFA98F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629" y="1531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+mn-lt"/>
                            </a:endParaRPr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23577" name="Text Box 92">
                    <a:extLst>
                      <a:ext uri="{FF2B5EF4-FFF2-40B4-BE49-F238E27FC236}">
                        <a16:creationId xmlns:a16="http://schemas.microsoft.com/office/drawing/2014/main" xmlns="" id="{E8ACEC5C-A0EA-48D1-8EA5-CD95F86270C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" y="1680"/>
                    <a:ext cx="240" cy="4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altLang="en-US" sz="2000">
                        <a:solidFill>
                          <a:srgbClr val="000000"/>
                        </a:solidFill>
                        <a:latin typeface="+mn-lt"/>
                        <a:cs typeface="Arial" charset="0"/>
                      </a:rPr>
                      <a:t> </a:t>
                    </a:r>
                    <a:endParaRPr lang="en-US" altLang="en-US" sz="1200">
                      <a:latin typeface="+mn-lt"/>
                      <a:cs typeface="Times New Roman" pitchFamily="18" charset="0"/>
                    </a:endParaRPr>
                  </a:p>
                  <a:p>
                    <a:pPr>
                      <a:defRPr/>
                    </a:pPr>
                    <a:endParaRPr lang="en-US" altLang="en-US" sz="2400">
                      <a:latin typeface="+mn-lt"/>
                    </a:endParaRPr>
                  </a:p>
                </p:txBody>
              </p:sp>
              <p:grpSp>
                <p:nvGrpSpPr>
                  <p:cNvPr id="25626" name="Group 93">
                    <a:extLst>
                      <a:ext uri="{FF2B5EF4-FFF2-40B4-BE49-F238E27FC236}">
                        <a16:creationId xmlns:a16="http://schemas.microsoft.com/office/drawing/2014/main" xmlns="" id="{95118CD1-00AF-44AC-819C-84A11B0227F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8" y="1680"/>
                    <a:ext cx="672" cy="485"/>
                    <a:chOff x="478" y="1728"/>
                    <a:chExt cx="672" cy="485"/>
                  </a:xfrm>
                </p:grpSpPr>
                <p:sp>
                  <p:nvSpPr>
                    <p:cNvPr id="23585" name="Text Box 94">
                      <a:extLst>
                        <a:ext uri="{FF2B5EF4-FFF2-40B4-BE49-F238E27FC236}">
                          <a16:creationId xmlns:a16="http://schemas.microsoft.com/office/drawing/2014/main" xmlns="" id="{511B006E-8EBD-47C6-B1CB-C1BFD60B8D2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8" y="1728"/>
                      <a:ext cx="240" cy="4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en-US" sz="2000">
                          <a:solidFill>
                            <a:srgbClr val="000000"/>
                          </a:solidFill>
                          <a:latin typeface="+mn-lt"/>
                          <a:cs typeface="Arial" charset="0"/>
                        </a:rPr>
                        <a:t> </a:t>
                      </a:r>
                      <a:endParaRPr lang="en-US" altLang="en-US" sz="1200">
                        <a:latin typeface="+mn-lt"/>
                        <a:cs typeface="Times New Roman" pitchFamily="18" charset="0"/>
                      </a:endParaRPr>
                    </a:p>
                    <a:p>
                      <a:pPr>
                        <a:defRPr/>
                      </a:pPr>
                      <a:endParaRPr lang="en-US" altLang="en-US" sz="2400">
                        <a:latin typeface="+mn-lt"/>
                      </a:endParaRPr>
                    </a:p>
                  </p:txBody>
                </p:sp>
                <p:sp>
                  <p:nvSpPr>
                    <p:cNvPr id="23586" name="Text Box 95">
                      <a:extLst>
                        <a:ext uri="{FF2B5EF4-FFF2-40B4-BE49-F238E27FC236}">
                          <a16:creationId xmlns:a16="http://schemas.microsoft.com/office/drawing/2014/main" xmlns="" id="{E2CB179C-7AEE-4CEC-BCF7-9BAD258D4BF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22" y="1728"/>
                      <a:ext cx="240" cy="4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en-US" sz="2000">
                          <a:solidFill>
                            <a:srgbClr val="000000"/>
                          </a:solidFill>
                          <a:latin typeface="+mn-lt"/>
                          <a:cs typeface="Arial" charset="0"/>
                        </a:rPr>
                        <a:t> </a:t>
                      </a:r>
                      <a:endParaRPr lang="en-US" altLang="en-US" sz="1200">
                        <a:latin typeface="+mn-lt"/>
                        <a:cs typeface="Times New Roman" pitchFamily="18" charset="0"/>
                      </a:endParaRPr>
                    </a:p>
                    <a:p>
                      <a:pPr>
                        <a:defRPr/>
                      </a:pPr>
                      <a:endParaRPr lang="en-US" altLang="en-US" sz="2400">
                        <a:latin typeface="+mn-lt"/>
                      </a:endParaRPr>
                    </a:p>
                  </p:txBody>
                </p:sp>
                <p:sp>
                  <p:nvSpPr>
                    <p:cNvPr id="23587" name="Text Box 96">
                      <a:extLst>
                        <a:ext uri="{FF2B5EF4-FFF2-40B4-BE49-F238E27FC236}">
                          <a16:creationId xmlns:a16="http://schemas.microsoft.com/office/drawing/2014/main" xmlns="" id="{B4C7E6DF-FED5-47D9-89A0-3E76EE7A489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6" y="1728"/>
                      <a:ext cx="240" cy="4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en-US" sz="2000">
                          <a:solidFill>
                            <a:srgbClr val="000000"/>
                          </a:solidFill>
                          <a:latin typeface="+mn-lt"/>
                          <a:cs typeface="Arial" charset="0"/>
                        </a:rPr>
                        <a:t> </a:t>
                      </a:r>
                      <a:endParaRPr lang="en-US" altLang="en-US" sz="1200">
                        <a:latin typeface="+mn-lt"/>
                        <a:cs typeface="Times New Roman" pitchFamily="18" charset="0"/>
                      </a:endParaRPr>
                    </a:p>
                    <a:p>
                      <a:pPr>
                        <a:defRPr/>
                      </a:pPr>
                      <a:endParaRPr lang="en-US" altLang="en-US" sz="2400">
                        <a:latin typeface="+mn-lt"/>
                      </a:endParaRPr>
                    </a:p>
                  </p:txBody>
                </p:sp>
                <p:sp>
                  <p:nvSpPr>
                    <p:cNvPr id="23588" name="Text Box 97">
                      <a:extLst>
                        <a:ext uri="{FF2B5EF4-FFF2-40B4-BE49-F238E27FC236}">
                          <a16:creationId xmlns:a16="http://schemas.microsoft.com/office/drawing/2014/main" xmlns="" id="{767CB004-5D92-4825-A528-2A858986DC2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10" y="1728"/>
                      <a:ext cx="240" cy="4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en-US" sz="2000">
                          <a:solidFill>
                            <a:srgbClr val="000000"/>
                          </a:solidFill>
                          <a:latin typeface="+mn-lt"/>
                          <a:cs typeface="Arial" charset="0"/>
                        </a:rPr>
                        <a:t> </a:t>
                      </a:r>
                      <a:endParaRPr lang="en-US" altLang="en-US" sz="1200">
                        <a:latin typeface="+mn-lt"/>
                        <a:cs typeface="Times New Roman" pitchFamily="18" charset="0"/>
                      </a:endParaRPr>
                    </a:p>
                    <a:p>
                      <a:pPr>
                        <a:defRPr/>
                      </a:pPr>
                      <a:endParaRPr lang="en-US" altLang="en-US" sz="2400">
                        <a:latin typeface="+mn-lt"/>
                      </a:endParaRPr>
                    </a:p>
                  </p:txBody>
                </p:sp>
              </p:grpSp>
              <p:sp>
                <p:nvSpPr>
                  <p:cNvPr id="23579" name="Text Box 98">
                    <a:extLst>
                      <a:ext uri="{FF2B5EF4-FFF2-40B4-BE49-F238E27FC236}">
                        <a16:creationId xmlns:a16="http://schemas.microsoft.com/office/drawing/2014/main" xmlns="" id="{F2055A07-087E-47FC-B3E1-7C28C13A0F7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4" y="1680"/>
                    <a:ext cx="240" cy="4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altLang="en-US" sz="2000">
                        <a:solidFill>
                          <a:srgbClr val="000000"/>
                        </a:solidFill>
                        <a:latin typeface="+mn-lt"/>
                        <a:cs typeface="Arial" charset="0"/>
                      </a:rPr>
                      <a:t> </a:t>
                    </a:r>
                    <a:endParaRPr lang="en-US" altLang="en-US" sz="1200">
                      <a:latin typeface="+mn-lt"/>
                      <a:cs typeface="Times New Roman" pitchFamily="18" charset="0"/>
                    </a:endParaRPr>
                  </a:p>
                  <a:p>
                    <a:pPr>
                      <a:defRPr/>
                    </a:pPr>
                    <a:endParaRPr lang="en-US" altLang="en-US" sz="2400">
                      <a:latin typeface="+mn-lt"/>
                    </a:endParaRPr>
                  </a:p>
                </p:txBody>
              </p:sp>
              <p:sp>
                <p:nvSpPr>
                  <p:cNvPr id="23580" name="Text Box 99">
                    <a:extLst>
                      <a:ext uri="{FF2B5EF4-FFF2-40B4-BE49-F238E27FC236}">
                        <a16:creationId xmlns:a16="http://schemas.microsoft.com/office/drawing/2014/main" xmlns="" id="{76ABA94D-1D15-45FC-B886-ABD28F361BB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6" y="1680"/>
                    <a:ext cx="240" cy="4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altLang="en-US" sz="2000">
                        <a:solidFill>
                          <a:srgbClr val="000000"/>
                        </a:solidFill>
                        <a:latin typeface="+mn-lt"/>
                        <a:cs typeface="Arial" charset="0"/>
                      </a:rPr>
                      <a:t> </a:t>
                    </a:r>
                    <a:endParaRPr lang="en-US" altLang="en-US" sz="1200">
                      <a:latin typeface="+mn-lt"/>
                      <a:cs typeface="Times New Roman" pitchFamily="18" charset="0"/>
                    </a:endParaRPr>
                  </a:p>
                  <a:p>
                    <a:pPr>
                      <a:defRPr/>
                    </a:pPr>
                    <a:endParaRPr lang="en-US" altLang="en-US" sz="2400">
                      <a:latin typeface="+mn-lt"/>
                    </a:endParaRPr>
                  </a:p>
                </p:txBody>
              </p:sp>
              <p:sp>
                <p:nvSpPr>
                  <p:cNvPr id="23581" name="Text Box 100">
                    <a:extLst>
                      <a:ext uri="{FF2B5EF4-FFF2-40B4-BE49-F238E27FC236}">
                        <a16:creationId xmlns:a16="http://schemas.microsoft.com/office/drawing/2014/main" xmlns="" id="{6B69DE08-9F01-4FB7-814F-2A9B961A3B0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4" y="1680"/>
                    <a:ext cx="240" cy="4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altLang="en-US" sz="2000">
                        <a:solidFill>
                          <a:srgbClr val="000000"/>
                        </a:solidFill>
                        <a:latin typeface="+mn-lt"/>
                        <a:cs typeface="Arial" charset="0"/>
                      </a:rPr>
                      <a:t> </a:t>
                    </a:r>
                    <a:endParaRPr lang="en-US" altLang="en-US" sz="1200">
                      <a:latin typeface="+mn-lt"/>
                      <a:cs typeface="Times New Roman" pitchFamily="18" charset="0"/>
                    </a:endParaRPr>
                  </a:p>
                  <a:p>
                    <a:pPr>
                      <a:defRPr/>
                    </a:pPr>
                    <a:endParaRPr lang="en-US" altLang="en-US" sz="2400">
                      <a:latin typeface="+mn-lt"/>
                    </a:endParaRPr>
                  </a:p>
                </p:txBody>
              </p:sp>
              <p:sp>
                <p:nvSpPr>
                  <p:cNvPr id="23582" name="Text Box 101">
                    <a:extLst>
                      <a:ext uri="{FF2B5EF4-FFF2-40B4-BE49-F238E27FC236}">
                        <a16:creationId xmlns:a16="http://schemas.microsoft.com/office/drawing/2014/main" xmlns="" id="{F781021C-9B87-4D20-87DD-67FBB81E946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10" y="1678"/>
                    <a:ext cx="240" cy="4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altLang="en-US" sz="2000">
                        <a:solidFill>
                          <a:srgbClr val="000000"/>
                        </a:solidFill>
                        <a:latin typeface="+mn-lt"/>
                        <a:cs typeface="Arial" charset="0"/>
                      </a:rPr>
                      <a:t> </a:t>
                    </a:r>
                    <a:endParaRPr lang="en-US" altLang="en-US" sz="1200">
                      <a:latin typeface="+mn-lt"/>
                      <a:cs typeface="Times New Roman" pitchFamily="18" charset="0"/>
                    </a:endParaRPr>
                  </a:p>
                  <a:p>
                    <a:pPr>
                      <a:defRPr/>
                    </a:pPr>
                    <a:endParaRPr lang="en-US" altLang="en-US" sz="2400">
                      <a:latin typeface="+mn-lt"/>
                    </a:endParaRPr>
                  </a:p>
                </p:txBody>
              </p:sp>
              <p:sp>
                <p:nvSpPr>
                  <p:cNvPr id="23583" name="Text Box 102">
                    <a:extLst>
                      <a:ext uri="{FF2B5EF4-FFF2-40B4-BE49-F238E27FC236}">
                        <a16:creationId xmlns:a16="http://schemas.microsoft.com/office/drawing/2014/main" xmlns="" id="{06813B47-FE53-415D-8F6C-835D32FB86C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98" y="1678"/>
                    <a:ext cx="240" cy="4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altLang="en-US" sz="2000">
                        <a:solidFill>
                          <a:srgbClr val="000000"/>
                        </a:solidFill>
                        <a:latin typeface="+mn-lt"/>
                        <a:cs typeface="Arial" charset="0"/>
                      </a:rPr>
                      <a:t> </a:t>
                    </a:r>
                    <a:endParaRPr lang="en-US" altLang="en-US" sz="1200">
                      <a:latin typeface="+mn-lt"/>
                      <a:cs typeface="Times New Roman" pitchFamily="18" charset="0"/>
                    </a:endParaRPr>
                  </a:p>
                  <a:p>
                    <a:pPr>
                      <a:defRPr/>
                    </a:pPr>
                    <a:endParaRPr lang="en-US" altLang="en-US" sz="2400">
                      <a:latin typeface="+mn-lt"/>
                    </a:endParaRPr>
                  </a:p>
                </p:txBody>
              </p:sp>
              <p:sp>
                <p:nvSpPr>
                  <p:cNvPr id="23584" name="Text Box 103">
                    <a:extLst>
                      <a:ext uri="{FF2B5EF4-FFF2-40B4-BE49-F238E27FC236}">
                        <a16:creationId xmlns:a16="http://schemas.microsoft.com/office/drawing/2014/main" xmlns="" id="{969DBA10-D13E-45BC-9B14-D47E19FE1DD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2" y="1680"/>
                    <a:ext cx="240" cy="4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altLang="en-US" sz="2000">
                        <a:solidFill>
                          <a:srgbClr val="000000"/>
                        </a:solidFill>
                        <a:latin typeface="+mn-lt"/>
                        <a:cs typeface="Arial" charset="0"/>
                      </a:rPr>
                      <a:t> </a:t>
                    </a:r>
                    <a:endParaRPr lang="en-US" altLang="en-US" sz="1200">
                      <a:latin typeface="+mn-lt"/>
                      <a:cs typeface="Times New Roman" pitchFamily="18" charset="0"/>
                    </a:endParaRPr>
                  </a:p>
                  <a:p>
                    <a:pPr>
                      <a:defRPr/>
                    </a:pPr>
                    <a:endParaRPr lang="en-US" altLang="en-US" sz="2400">
                      <a:latin typeface="+mn-lt"/>
                    </a:endParaRPr>
                  </a:p>
                </p:txBody>
              </p:sp>
            </p:grpSp>
            <p:sp>
              <p:nvSpPr>
                <p:cNvPr id="23572" name="Text Box 104">
                  <a:extLst>
                    <a:ext uri="{FF2B5EF4-FFF2-40B4-BE49-F238E27FC236}">
                      <a16:creationId xmlns:a16="http://schemas.microsoft.com/office/drawing/2014/main" xmlns="" id="{6F2C51E2-3E74-47D2-95DD-90FB2F9E82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4" y="2544"/>
                  <a:ext cx="336" cy="4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altLang="en-US" sz="2000">
                      <a:solidFill>
                        <a:srgbClr val="000000"/>
                      </a:solidFill>
                      <a:latin typeface="+mn-lt"/>
                      <a:cs typeface="Arial" charset="0"/>
                    </a:rPr>
                    <a:t> </a:t>
                  </a:r>
                  <a:endParaRPr lang="en-US" altLang="en-US" sz="1200">
                    <a:latin typeface="+mn-lt"/>
                    <a:cs typeface="Times New Roman" pitchFamily="18" charset="0"/>
                  </a:endParaRPr>
                </a:p>
                <a:p>
                  <a:pPr>
                    <a:defRPr/>
                  </a:pPr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23573" name="Text Box 105">
                  <a:extLst>
                    <a:ext uri="{FF2B5EF4-FFF2-40B4-BE49-F238E27FC236}">
                      <a16:creationId xmlns:a16="http://schemas.microsoft.com/office/drawing/2014/main" xmlns="" id="{1A2C9686-8BF4-4CCA-A4E1-2AA66662DF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58" y="2544"/>
                  <a:ext cx="240" cy="4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altLang="en-US" sz="2000">
                      <a:solidFill>
                        <a:srgbClr val="000000"/>
                      </a:solidFill>
                      <a:latin typeface="+mn-lt"/>
                      <a:cs typeface="Arial" charset="0"/>
                    </a:rPr>
                    <a:t> </a:t>
                  </a:r>
                  <a:endParaRPr lang="en-US" altLang="en-US" sz="1200">
                    <a:latin typeface="+mn-lt"/>
                    <a:cs typeface="Times New Roman" pitchFamily="18" charset="0"/>
                  </a:endParaRPr>
                </a:p>
                <a:p>
                  <a:pPr>
                    <a:defRPr/>
                  </a:pPr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23574" name="Text Box 106">
                  <a:extLst>
                    <a:ext uri="{FF2B5EF4-FFF2-40B4-BE49-F238E27FC236}">
                      <a16:creationId xmlns:a16="http://schemas.microsoft.com/office/drawing/2014/main" xmlns="" id="{518D677E-D033-465A-8F47-CDDF274EE3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46" y="2542"/>
                  <a:ext cx="240" cy="4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altLang="en-US" sz="2000">
                      <a:solidFill>
                        <a:srgbClr val="000000"/>
                      </a:solidFill>
                      <a:latin typeface="+mn-lt"/>
                      <a:cs typeface="Arial" charset="0"/>
                    </a:rPr>
                    <a:t> </a:t>
                  </a:r>
                  <a:endParaRPr lang="en-US" altLang="en-US" sz="1200">
                    <a:latin typeface="+mn-lt"/>
                    <a:cs typeface="Times New Roman" pitchFamily="18" charset="0"/>
                  </a:endParaRPr>
                </a:p>
                <a:p>
                  <a:pPr>
                    <a:defRPr/>
                  </a:pPr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23575" name="Text Box 107">
                  <a:extLst>
                    <a:ext uri="{FF2B5EF4-FFF2-40B4-BE49-F238E27FC236}">
                      <a16:creationId xmlns:a16="http://schemas.microsoft.com/office/drawing/2014/main" xmlns="" id="{930F04BC-59A8-433F-BDB8-E58D8970D8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34" y="2542"/>
                  <a:ext cx="240" cy="4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altLang="en-US" sz="2000">
                      <a:solidFill>
                        <a:srgbClr val="000000"/>
                      </a:solidFill>
                      <a:latin typeface="+mn-lt"/>
                      <a:cs typeface="Arial" charset="0"/>
                    </a:rPr>
                    <a:t> </a:t>
                  </a:r>
                  <a:endParaRPr lang="en-US" altLang="en-US" sz="1200">
                    <a:latin typeface="+mn-lt"/>
                    <a:cs typeface="Times New Roman" pitchFamily="18" charset="0"/>
                  </a:endParaRPr>
                </a:p>
                <a:p>
                  <a:pPr>
                    <a:defRPr/>
                  </a:pPr>
                  <a:endParaRPr lang="en-US" altLang="en-US" sz="2400">
                    <a:latin typeface="+mn-lt"/>
                  </a:endParaRPr>
                </a:p>
              </p:txBody>
            </p:sp>
          </p:grpSp>
        </p:grpSp>
      </p:grpSp>
      <p:sp>
        <p:nvSpPr>
          <p:cNvPr id="14444" name="AutoShape 108">
            <a:extLst>
              <a:ext uri="{FF2B5EF4-FFF2-40B4-BE49-F238E27FC236}">
                <a16:creationId xmlns:a16="http://schemas.microsoft.com/office/drawing/2014/main" xmlns="" id="{39E35025-BFBB-44A6-8713-3E57AD628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8637" y="1113606"/>
            <a:ext cx="3568287" cy="486594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33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AU" altLang="en-US">
              <a:latin typeface="+mn-lt"/>
            </a:endParaRPr>
          </a:p>
        </p:txBody>
      </p:sp>
      <p:sp>
        <p:nvSpPr>
          <p:cNvPr id="14447" name="AutoShape 111">
            <a:extLst>
              <a:ext uri="{FF2B5EF4-FFF2-40B4-BE49-F238E27FC236}">
                <a16:creationId xmlns:a16="http://schemas.microsoft.com/office/drawing/2014/main" xmlns="" id="{07500ADC-8E2E-43B5-A02A-7BDE98C31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8715" y="1952625"/>
            <a:ext cx="3468130" cy="4953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AU" altLang="en-US">
              <a:latin typeface="+mn-lt"/>
            </a:endParaRPr>
          </a:p>
        </p:txBody>
      </p:sp>
      <p:sp>
        <p:nvSpPr>
          <p:cNvPr id="14448" name="Oval 112">
            <a:extLst>
              <a:ext uri="{FF2B5EF4-FFF2-40B4-BE49-F238E27FC236}">
                <a16:creationId xmlns:a16="http://schemas.microsoft.com/office/drawing/2014/main" xmlns="" id="{1CB42486-A7FB-4CBE-868C-306EE684A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75" y="2886075"/>
            <a:ext cx="152400" cy="152400"/>
          </a:xfrm>
          <a:prstGeom prst="ellips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AU" altLang="en-US">
              <a:latin typeface="+mn-lt"/>
            </a:endParaRPr>
          </a:p>
        </p:txBody>
      </p:sp>
      <p:sp>
        <p:nvSpPr>
          <p:cNvPr id="14449" name="Line 113">
            <a:extLst>
              <a:ext uri="{FF2B5EF4-FFF2-40B4-BE49-F238E27FC236}">
                <a16:creationId xmlns:a16="http://schemas.microsoft.com/office/drawing/2014/main" xmlns="" id="{BFB21945-18DD-43AF-BD47-14A4140FC1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9925" y="3025775"/>
            <a:ext cx="666750" cy="155575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4450" name="Oval 114">
            <a:extLst>
              <a:ext uri="{FF2B5EF4-FFF2-40B4-BE49-F238E27FC236}">
                <a16:creationId xmlns:a16="http://schemas.microsoft.com/office/drawing/2014/main" xmlns="" id="{D9AFE3A4-0F2D-461B-AB21-D64F8BD23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076" y="4492626"/>
            <a:ext cx="152400" cy="152400"/>
          </a:xfrm>
          <a:prstGeom prst="ellipse">
            <a:avLst/>
          </a:prstGeom>
          <a:solidFill>
            <a:srgbClr val="3399FF"/>
          </a:solidFill>
          <a:ln w="38100">
            <a:solidFill>
              <a:srgbClr val="3399F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AU" altLang="en-US">
              <a:latin typeface="+mn-lt"/>
            </a:endParaRPr>
          </a:p>
        </p:txBody>
      </p:sp>
      <p:sp>
        <p:nvSpPr>
          <p:cNvPr id="14456" name="AutoShape 120">
            <a:extLst>
              <a:ext uri="{FF2B5EF4-FFF2-40B4-BE49-F238E27FC236}">
                <a16:creationId xmlns:a16="http://schemas.microsoft.com/office/drawing/2014/main" xmlns="" id="{1A29EAC2-C849-403C-8DEF-A1972DBDB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8715" y="2761459"/>
            <a:ext cx="3402561" cy="598486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AU" altLang="en-US">
              <a:latin typeface="+mn-lt"/>
            </a:endParaRPr>
          </a:p>
        </p:txBody>
      </p:sp>
      <p:sp>
        <p:nvSpPr>
          <p:cNvPr id="14459" name="Line 123">
            <a:extLst>
              <a:ext uri="{FF2B5EF4-FFF2-40B4-BE49-F238E27FC236}">
                <a16:creationId xmlns:a16="http://schemas.microsoft.com/office/drawing/2014/main" xmlns="" id="{68443028-6AAC-48F8-AE05-BC489E396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0013" y="4419602"/>
            <a:ext cx="290512" cy="1152525"/>
          </a:xfrm>
          <a:prstGeom prst="line">
            <a:avLst/>
          </a:prstGeom>
          <a:noFill/>
          <a:ln w="38100">
            <a:solidFill>
              <a:srgbClr val="99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4460" name="Oval 124">
            <a:extLst>
              <a:ext uri="{FF2B5EF4-FFF2-40B4-BE49-F238E27FC236}">
                <a16:creationId xmlns:a16="http://schemas.microsoft.com/office/drawing/2014/main" xmlns="" id="{56123066-F8C3-425A-AE0B-420F6F8FA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525" y="4962525"/>
            <a:ext cx="152400" cy="152400"/>
          </a:xfrm>
          <a:prstGeom prst="ellipse">
            <a:avLst/>
          </a:prstGeom>
          <a:solidFill>
            <a:srgbClr val="339933"/>
          </a:solidFill>
          <a:ln w="38100">
            <a:solidFill>
              <a:srgbClr val="339933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AU" altLang="en-US">
              <a:latin typeface="+mn-lt"/>
            </a:endParaRPr>
          </a:p>
        </p:txBody>
      </p:sp>
      <p:sp>
        <p:nvSpPr>
          <p:cNvPr id="14462" name="Oval 126">
            <a:extLst>
              <a:ext uri="{FF2B5EF4-FFF2-40B4-BE49-F238E27FC236}">
                <a16:creationId xmlns:a16="http://schemas.microsoft.com/office/drawing/2014/main" xmlns="" id="{30204DFE-2F35-4D96-A052-5C0992928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289" y="4276726"/>
            <a:ext cx="152400" cy="152400"/>
          </a:xfrm>
          <a:prstGeom prst="ellipse">
            <a:avLst/>
          </a:prstGeom>
          <a:noFill/>
          <a:ln w="3810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AU" altLang="en-US">
              <a:latin typeface="+mn-lt"/>
            </a:endParaRPr>
          </a:p>
        </p:txBody>
      </p:sp>
      <p:sp>
        <p:nvSpPr>
          <p:cNvPr id="14463" name="Text Box 127">
            <a:extLst>
              <a:ext uri="{FF2B5EF4-FFF2-40B4-BE49-F238E27FC236}">
                <a16:creationId xmlns:a16="http://schemas.microsoft.com/office/drawing/2014/main" xmlns="" id="{329FC2A0-3313-4FA7-8EE3-4D64F5BDC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4886327"/>
            <a:ext cx="152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>
                <a:solidFill>
                  <a:srgbClr val="FF0000"/>
                </a:solidFill>
                <a:latin typeface="+mn-lt"/>
              </a:rPr>
              <a:t>solid dot for "or equal to"</a:t>
            </a:r>
          </a:p>
        </p:txBody>
      </p:sp>
      <p:sp>
        <p:nvSpPr>
          <p:cNvPr id="14464" name="Text Box 128">
            <a:extLst>
              <a:ext uri="{FF2B5EF4-FFF2-40B4-BE49-F238E27FC236}">
                <a16:creationId xmlns:a16="http://schemas.microsoft.com/office/drawing/2014/main" xmlns="" id="{23697428-6048-4A4A-8D60-BF346B61C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0525" y="2447925"/>
            <a:ext cx="152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>
                <a:solidFill>
                  <a:srgbClr val="FF0000"/>
                </a:solidFill>
                <a:latin typeface="+mn-lt"/>
              </a:rPr>
              <a:t>open dot since not </a:t>
            </a:r>
            <a:br>
              <a:rPr lang="en-US" altLang="en-US">
                <a:solidFill>
                  <a:srgbClr val="FF0000"/>
                </a:solidFill>
                <a:latin typeface="+mn-lt"/>
              </a:rPr>
            </a:br>
            <a:r>
              <a:rPr lang="en-US" altLang="en-US">
                <a:solidFill>
                  <a:srgbClr val="FF0000"/>
                </a:solidFill>
                <a:latin typeface="+mn-lt"/>
              </a:rPr>
              <a:t>"or equal to"</a:t>
            </a:r>
          </a:p>
        </p:txBody>
      </p:sp>
    </p:spTree>
    <p:extLst>
      <p:ext uri="{BB962C8B-B14F-4D97-AF65-F5344CB8AC3E}">
        <p14:creationId xmlns:p14="http://schemas.microsoft.com/office/powerpoint/2010/main" val="46956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4" grpId="0" animBg="1"/>
      <p:bldP spid="14447" grpId="0" animBg="1"/>
      <p:bldP spid="14448" grpId="0" animBg="1"/>
      <p:bldP spid="14450" grpId="0" animBg="1"/>
      <p:bldP spid="14456" grpId="0" animBg="1"/>
      <p:bldP spid="14460" grpId="0" animBg="1"/>
      <p:bldP spid="14462" grpId="0" animBg="1"/>
      <p:bldP spid="14463" grpId="0" autoUpdateAnimBg="0"/>
      <p:bldP spid="1446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7" name="Object 5">
                <a:extLst>
                  <a:ext uri="{FF2B5EF4-FFF2-40B4-BE49-F238E27FC236}">
                    <a16:creationId xmlns="" xmlns:a16="http://schemas.microsoft.com/office/drawing/2014/main" id="{2319127E-84AD-4C21-BDC1-DA97625885B2}"/>
                  </a:ext>
                </a:extLst>
              </p:cNvPr>
              <p:cNvSpPr txBox="1"/>
              <p:nvPr/>
            </p:nvSpPr>
            <p:spPr bwMode="auto">
              <a:xfrm>
                <a:off x="1358462" y="1295400"/>
                <a:ext cx="9524999" cy="3854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rational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function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is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quotient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or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ratio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two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polynomials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FF0000"/>
                          </a:solidFill>
                          <a:latin typeface="+mn-lt"/>
                        </a:rPr>
                        <m:t>                    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                     </m:t>
                      </m:r>
                      <m:r>
                        <a:rPr lang="en-US" sz="2800" b="0" i="1" smtClean="0">
                          <a:solidFill>
                            <a:srgbClr val="6600FF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800" b="0" i="1" smtClean="0">
                          <a:solidFill>
                            <a:srgbClr val="6600FF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6600FF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6600FF"/>
                          </a:solidFill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66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>
                              <a:solidFill>
                                <a:srgbClr val="6600FF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sz="2800" b="0" i="1">
                              <a:solidFill>
                                <a:srgbClr val="6600FF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>
                              <a:solidFill>
                                <a:srgbClr val="66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>
                              <a:solidFill>
                                <a:srgbClr val="6600FF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>
                              <a:solidFill>
                                <a:srgbClr val="6600FF"/>
                              </a:solidFill>
                              <a:latin typeface="Cambria Math"/>
                            </a:rPr>
                            <m:t>𝑞</m:t>
                          </m:r>
                          <m:r>
                            <a:rPr lang="en-US" sz="2800" b="0" i="1">
                              <a:solidFill>
                                <a:srgbClr val="6600FF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>
                              <a:solidFill>
                                <a:srgbClr val="66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>
                              <a:solidFill>
                                <a:srgbClr val="6600FF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r>
                  <a:rPr lang="en-US" sz="2800" i="1" dirty="0">
                    <a:solidFill>
                      <a:srgbClr val="000000"/>
                    </a:solidFill>
                    <a:latin typeface="+mn-lt"/>
                  </a:rPr>
                  <a:t/>
                </a:r>
                <a:br>
                  <a:rPr lang="en-US" sz="2800" i="1" dirty="0">
                    <a:solidFill>
                      <a:srgbClr val="000000"/>
                    </a:solidFill>
                    <a:latin typeface="+mn-lt"/>
                  </a:rPr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where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a:rPr lang="en-US" sz="2800" b="0" i="1">
                        <a:solidFill>
                          <a:srgbClr val="000000"/>
                        </a:solidFill>
                        <a:latin typeface="Cambria Math"/>
                      </a:rPr>
                      <m:t>𝑝</m:t>
                    </m:r>
                    <m:r>
                      <a:rPr lang="en-US" sz="2800" b="0" i="1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sz="2800" b="0" i="1">
                        <a:solidFill>
                          <a:srgbClr val="000000"/>
                        </a:solidFill>
                        <a:latin typeface="Cambria Math"/>
                      </a:rPr>
                      <m:t>𝑥</m:t>
                    </m:r>
                    <m:r>
                      <a:rPr lang="en-US" sz="2800" b="0" i="1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and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a:rPr lang="en-US" sz="2800" b="0" i="1">
                        <a:solidFill>
                          <a:srgbClr val="000000"/>
                        </a:solidFill>
                        <a:latin typeface="Cambria Math"/>
                      </a:rPr>
                      <m:t>𝑞</m:t>
                    </m:r>
                    <m:r>
                      <a:rPr lang="en-US" sz="2800" b="0" i="1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sz="2800" b="0" i="1">
                        <a:solidFill>
                          <a:srgbClr val="000000"/>
                        </a:solidFill>
                        <a:latin typeface="Cambria Math"/>
                      </a:rPr>
                      <m:t>𝑥</m:t>
                    </m:r>
                    <m:r>
                      <a:rPr lang="en-US" sz="2800" b="0" i="1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are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polynomials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. 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The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domain</m:t>
                    </m:r>
                  </m:oMath>
                </a14:m>
                <a:r>
                  <a:rPr lang="en-US" sz="2800" i="0" dirty="0" smtClean="0">
                    <a:solidFill>
                      <a:srgbClr val="000000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of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a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rational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function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is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the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set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of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all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real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a:rPr lang="en-US" sz="2800" b="0" i="1">
                        <a:solidFill>
                          <a:srgbClr val="000000"/>
                        </a:solidFill>
                        <a:latin typeface="Cambria Math"/>
                      </a:rPr>
                      <m:t>𝑥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for</m:t>
                    </m:r>
                  </m:oMath>
                </a14:m>
                <a:r>
                  <a:rPr lang="en-US" sz="2800" i="0" dirty="0" smtClean="0">
                    <a:solidFill>
                      <a:srgbClr val="000000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which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FF"/>
                        </a:solidFill>
                        <a:latin typeface="Cambria Math"/>
                      </a:rPr>
                      <m:t>𝑞</m:t>
                    </m:r>
                    <m:r>
                      <a:rPr lang="en-US" sz="2800" b="0" i="1" smtClean="0">
                        <a:solidFill>
                          <a:srgbClr val="6600FF"/>
                        </a:solidFill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6600FF"/>
                        </a:solidFill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6600FF"/>
                        </a:solidFill>
                        <a:latin typeface="Cambria Math"/>
                      </a:rPr>
                      <m:t>)≠0.</m:t>
                    </m:r>
                  </m:oMath>
                </a14:m>
                <a:endParaRPr lang="en-US" sz="2800" dirty="0">
                  <a:solidFill>
                    <a:srgbClr val="6600FF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8197" name="Object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319127E-84AD-4C21-BDC1-DA9762588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8462" y="1295400"/>
                <a:ext cx="9524999" cy="38544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27" name="TextBox 1">
            <a:extLst>
              <a:ext uri="{FF2B5EF4-FFF2-40B4-BE49-F238E27FC236}">
                <a16:creationId xmlns="" xmlns:a16="http://schemas.microsoft.com/office/drawing/2014/main" id="{2AFD7713-AD92-45D7-A1B5-E16807FDC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0069" y="304801"/>
            <a:ext cx="6934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4400" b="1" dirty="0">
                <a:solidFill>
                  <a:srgbClr val="6600FF"/>
                </a:solidFill>
                <a:latin typeface="+mn-lt"/>
              </a:rPr>
              <a:t>Rational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>
            <a:extLst>
              <a:ext uri="{FF2B5EF4-FFF2-40B4-BE49-F238E27FC236}">
                <a16:creationId xmlns="" xmlns:a16="http://schemas.microsoft.com/office/drawing/2014/main" id="{C511E037-2C74-43FD-9B17-CF275BD21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569" y="1118754"/>
            <a:ext cx="4089304" cy="430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>
            <a:extLst>
              <a:ext uri="{FF2B5EF4-FFF2-40B4-BE49-F238E27FC236}">
                <a16:creationId xmlns="" xmlns:a16="http://schemas.microsoft.com/office/drawing/2014/main" id="{085338A2-9085-493A-AB4D-7197684BF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994" y="966356"/>
            <a:ext cx="383080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2" name="Rectangle 1">
            <a:extLst>
              <a:ext uri="{FF2B5EF4-FFF2-40B4-BE49-F238E27FC236}">
                <a16:creationId xmlns="" xmlns:a16="http://schemas.microsoft.com/office/drawing/2014/main" id="{97B09FB5-A9D6-4371-A931-70FEDDA6D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569" y="283425"/>
            <a:ext cx="565680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3600" b="1" dirty="0">
                <a:solidFill>
                  <a:srgbClr val="6600FF"/>
                </a:solidFill>
                <a:latin typeface="+mn-lt"/>
              </a:rPr>
              <a:t>Graphs of rational functions:</a:t>
            </a:r>
            <a:endParaRPr lang="en-US" altLang="en-US" b="1" dirty="0">
              <a:solidFill>
                <a:srgbClr val="6600FF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4" name="Rectangle 2">
                <a:extLst>
                  <a:ext uri="{FF2B5EF4-FFF2-40B4-BE49-F238E27FC236}">
                    <a16:creationId xmlns="" xmlns:a16="http://schemas.microsoft.com/office/drawing/2014/main" id="{F949FAAE-6348-4D30-8B31-94B1B3739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185" y="5338934"/>
                <a:ext cx="381000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400" dirty="0" smtClean="0">
                    <a:solidFill>
                      <a:srgbClr val="6600FF"/>
                    </a:solidFill>
                    <a:latin typeface="+mn-lt"/>
                  </a:rPr>
                  <a:t>Domain: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sz="2400" b="0" i="1" smtClean="0">
                            <a:solidFill>
                              <a:srgbClr val="6600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6600FF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en-US" sz="2400" b="0" i="1" smtClean="0">
                            <a:solidFill>
                              <a:srgbClr val="6600FF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en-US" sz="2400" b="0" i="1" smtClean="0">
                            <a:solidFill>
                              <a:srgbClr val="6600FF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  <m:r>
                          <a:rPr lang="en-US" altLang="en-US" sz="2400" b="0" i="1" smtClean="0">
                            <a:solidFill>
                              <a:srgbClr val="6600FF"/>
                            </a:solidFill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en-US" altLang="en-US" sz="2400" b="0" i="1" smtClean="0">
                            <a:solidFill>
                              <a:srgbClr val="6600FF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en-US" sz="2400" b="0" i="1" smtClean="0">
                            <a:solidFill>
                              <a:srgbClr val="6600FF"/>
                            </a:solidFill>
                            <a:latin typeface="Cambria Math"/>
                            <a:ea typeface="Cambria Math"/>
                          </a:rPr>
                          <m:t>≠−</m:t>
                        </m:r>
                        <m:f>
                          <m:fPr>
                            <m:type m:val="lin"/>
                            <m:ctrlPr>
                              <a:rPr lang="en-US" altLang="en-US" sz="2400" b="0" i="1" smtClean="0">
                                <a:solidFill>
                                  <a:srgbClr val="6600FF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en-US" sz="2400" b="0" i="1" smtClean="0">
                                <a:solidFill>
                                  <a:srgbClr val="6600FF"/>
                                </a:solidFill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en-US" sz="2400" b="0" i="1" smtClean="0">
                                <a:solidFill>
                                  <a:srgbClr val="6600FF"/>
                                </a:solidFill>
                                <a:latin typeface="Cambria Math"/>
                                <a:ea typeface="Cambria Math"/>
                              </a:rPr>
                              <m:t>7</m:t>
                            </m:r>
                          </m:den>
                        </m:f>
                      </m:e>
                    </m:d>
                  </m:oMath>
                </a14:m>
                <a:endParaRPr lang="en-US" altLang="en-US" sz="2400" b="0" dirty="0" smtClean="0">
                  <a:solidFill>
                    <a:srgbClr val="6600FF"/>
                  </a:solidFill>
                  <a:latin typeface="+mn-lt"/>
                </a:endParaRPr>
              </a:p>
              <a:p>
                <a:r>
                  <a:rPr lang="en-US" altLang="en-US" sz="2400" dirty="0" smtClean="0">
                    <a:solidFill>
                      <a:srgbClr val="6600FF"/>
                    </a:solidFill>
                    <a:latin typeface="+mn-lt"/>
                  </a:rPr>
                  <a:t>Range: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rgbClr val="6600FF"/>
                        </a:solidFill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en-US" altLang="en-US" sz="2400" dirty="0">
                  <a:solidFill>
                    <a:srgbClr val="6600FF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7654" name="Rectangle 2">
                <a:extLst>
                  <a:ext uri="{FF2B5EF4-FFF2-40B4-BE49-F238E27FC236}">
                    <a16:creationId xmlns:a16="http://schemas.microsoft.com/office/drawing/2014/main" xmlns="" id="{F949FAAE-6348-4D30-8B31-94B1B3739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5185" y="5338934"/>
                <a:ext cx="3810000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2560" t="-69853" r="-14560" b="-62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>
                <a:extLst>
                  <a:ext uri="{FF2B5EF4-FFF2-40B4-BE49-F238E27FC236}">
                    <a16:creationId xmlns="" xmlns:a16="http://schemas.microsoft.com/office/drawing/2014/main" id="{F949FAAE-6348-4D30-8B31-94B1B3739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7272" y="5522670"/>
                <a:ext cx="3810000" cy="8956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400" dirty="0" smtClean="0">
                    <a:solidFill>
                      <a:srgbClr val="6600FF"/>
                    </a:solidFill>
                    <a:latin typeface="+mn-lt"/>
                  </a:rPr>
                  <a:t>Domain: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sz="2400" b="0" i="1" smtClean="0">
                            <a:solidFill>
                              <a:srgbClr val="6600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6600FF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en-US" sz="2400" b="0" i="1" smtClean="0">
                            <a:solidFill>
                              <a:srgbClr val="6600FF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en-US" sz="2400" b="0" i="1" smtClean="0">
                            <a:solidFill>
                              <a:srgbClr val="6600FF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  <m:r>
                          <a:rPr lang="en-US" altLang="en-US" sz="2400" b="0" i="1" smtClean="0">
                            <a:solidFill>
                              <a:srgbClr val="6600FF"/>
                            </a:solidFill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en-US" altLang="en-US" sz="2400" b="0" i="1" smtClean="0">
                            <a:solidFill>
                              <a:srgbClr val="6600FF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en-US" sz="2400" b="0" i="1" smtClean="0">
                            <a:solidFill>
                              <a:srgbClr val="6600FF"/>
                            </a:solidFill>
                            <a:latin typeface="Cambria Math"/>
                            <a:ea typeface="Cambria Math"/>
                          </a:rPr>
                          <m:t>≠</m:t>
                        </m:r>
                        <m:f>
                          <m:fPr>
                            <m:type m:val="lin"/>
                            <m:ctrlPr>
                              <a:rPr lang="en-US" altLang="en-US" sz="2400" b="0" i="1" smtClean="0">
                                <a:solidFill>
                                  <a:srgbClr val="6600FF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en-US" sz="2400" b="0" i="1" smtClean="0">
                                <a:solidFill>
                                  <a:srgbClr val="6600FF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ctrlPr>
                                  <a:rPr lang="en-US" altLang="en-US" sz="2400" b="0" i="1" smtClean="0">
                                    <a:solidFill>
                                      <a:srgbClr val="6600FF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>
                                <m:r>
                                  <a:rPr lang="en-US" altLang="en-US" sz="2400" b="0" i="1" smtClean="0">
                                    <a:solidFill>
                                      <a:srgbClr val="6600FF"/>
                                    </a:solidFill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altLang="en-US" sz="2400" b="0" i="1" smtClean="0">
                                    <a:solidFill>
                                      <a:srgbClr val="6600FF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altLang="en-US" sz="2400" b="0" dirty="0" smtClean="0">
                  <a:solidFill>
                    <a:srgbClr val="6600FF"/>
                  </a:solidFill>
                  <a:latin typeface="+mn-lt"/>
                </a:endParaRPr>
              </a:p>
              <a:p>
                <a:r>
                  <a:rPr lang="en-US" altLang="en-US" sz="2400" dirty="0" smtClean="0">
                    <a:solidFill>
                      <a:srgbClr val="6600FF"/>
                    </a:solidFill>
                    <a:latin typeface="+mn-lt"/>
                  </a:rPr>
                  <a:t>Range: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rgbClr val="6600FF"/>
                        </a:solidFill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en-US" altLang="en-US" sz="2400" dirty="0">
                  <a:solidFill>
                    <a:srgbClr val="6600FF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xmlns="" id="{F949FAAE-6348-4D30-8B31-94B1B3739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87272" y="5522670"/>
                <a:ext cx="3810000" cy="895694"/>
              </a:xfrm>
              <a:prstGeom prst="rect">
                <a:avLst/>
              </a:prstGeom>
              <a:blipFill rotWithShape="1">
                <a:blip r:embed="rId5"/>
                <a:stretch>
                  <a:fillRect l="-2400" b="-142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D5FDFB92-9CB0-447D-A185-74B8EE10E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9296400" cy="990600"/>
          </a:xfrm>
        </p:spPr>
        <p:txBody>
          <a:bodyPr/>
          <a:lstStyle/>
          <a:p>
            <a:pPr algn="l" eaLnBrk="1" hangingPunct="1"/>
            <a:r>
              <a:rPr lang="en-US" altLang="en-US" sz="4500" b="1" dirty="0">
                <a:solidFill>
                  <a:srgbClr val="6600FF"/>
                </a:solidFill>
                <a:latin typeface="+mn-lt"/>
              </a:rPr>
              <a:t>Algebraic representation of a function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xmlns="" id="{D77F354D-3A6E-40CB-9A90-A06DE153A0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2600" y="1531938"/>
            <a:ext cx="9652000" cy="3657600"/>
          </a:xfrm>
        </p:spPr>
        <p:txBody>
          <a:bodyPr/>
          <a:lstStyle/>
          <a:p>
            <a:pPr eaLnBrk="1" hangingPunct="1"/>
            <a:r>
              <a:rPr lang="en-US" altLang="en-US" dirty="0"/>
              <a:t>Consider the following relation:</a:t>
            </a:r>
          </a:p>
          <a:p>
            <a:pPr algn="ctr" eaLnBrk="1" hangingPunct="1">
              <a:buFontTx/>
              <a:buNone/>
            </a:pPr>
            <a:endParaRPr lang="en-US" altLang="en-US" dirty="0">
              <a:solidFill>
                <a:schemeClr val="tx2"/>
              </a:solidFill>
            </a:endParaRPr>
          </a:p>
          <a:p>
            <a:pPr algn="ctr" eaLnBrk="1" hangingPunct="1"/>
            <a:endParaRPr lang="en-US" altLang="en-US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en-US" dirty="0"/>
              <a:t>Is this a function</a:t>
            </a:r>
            <a:r>
              <a:rPr lang="en-US" altLang="en-US" dirty="0" smtClean="0"/>
              <a:t>? </a:t>
            </a:r>
          </a:p>
          <a:p>
            <a:pPr marL="0" indent="0" eaLnBrk="1" hangingPunct="1">
              <a:buNone/>
            </a:pPr>
            <a:r>
              <a:rPr lang="en-US" altLang="en-US" dirty="0">
                <a:solidFill>
                  <a:srgbClr val="6600FF"/>
                </a:solidFill>
              </a:rPr>
              <a:t>	</a:t>
            </a:r>
            <a:r>
              <a:rPr lang="en-US" altLang="en-US" dirty="0" smtClean="0">
                <a:solidFill>
                  <a:srgbClr val="6600FF"/>
                </a:solidFill>
              </a:rPr>
              <a:t>Yes it is a function.</a:t>
            </a:r>
            <a:endParaRPr lang="en-US" altLang="en-US" dirty="0">
              <a:solidFill>
                <a:srgbClr val="6600FF"/>
              </a:solidFill>
            </a:endParaRPr>
          </a:p>
          <a:p>
            <a:pPr eaLnBrk="1" hangingPunct="1"/>
            <a:r>
              <a:rPr lang="en-US" altLang="en-US" dirty="0"/>
              <a:t>If yes, then what is domain and range?</a:t>
            </a: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pic>
        <p:nvPicPr>
          <p:cNvPr id="37894" name="Picture 6">
            <a:extLst>
              <a:ext uri="{FF2B5EF4-FFF2-40B4-BE49-F238E27FC236}">
                <a16:creationId xmlns:a16="http://schemas.microsoft.com/office/drawing/2014/main" xmlns="" id="{1EFC4DF0-3E01-41DB-943F-AE2739FA3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86000"/>
            <a:ext cx="255270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586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57CEE073-D493-43F4-912B-AB256EE39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6870700" cy="914400"/>
          </a:xfrm>
        </p:spPr>
        <p:txBody>
          <a:bodyPr/>
          <a:lstStyle/>
          <a:p>
            <a:pPr algn="l" eaLnBrk="1" hangingPunct="1"/>
            <a:r>
              <a:rPr lang="en-US" altLang="en-US">
                <a:solidFill>
                  <a:srgbClr val="002060"/>
                </a:solidFill>
              </a:rPr>
              <a:t>Visualizing domain of</a:t>
            </a:r>
          </a:p>
        </p:txBody>
      </p:sp>
      <p:pic>
        <p:nvPicPr>
          <p:cNvPr id="6147" name="Picture 5" descr="sqrt_domain">
            <a:extLst>
              <a:ext uri="{FF2B5EF4-FFF2-40B4-BE49-F238E27FC236}">
                <a16:creationId xmlns:a16="http://schemas.microsoft.com/office/drawing/2014/main" xmlns="" id="{583B8E47-0A15-4E67-9B0B-DA961F82687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47852"/>
            <a:ext cx="7620000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6">
            <a:extLst>
              <a:ext uri="{FF2B5EF4-FFF2-40B4-BE49-F238E27FC236}">
                <a16:creationId xmlns:a16="http://schemas.microsoft.com/office/drawing/2014/main" xmlns="" id="{E1F80FF5-08EC-4C25-9C30-CB9C2DDA0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065216"/>
            <a:ext cx="2590800" cy="78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E625BFD6-E8DC-4CC0-868C-66F39331CFDE}"/>
              </a:ext>
            </a:extLst>
          </p:cNvPr>
          <p:cNvCxnSpPr/>
          <p:nvPr/>
        </p:nvCxnSpPr>
        <p:spPr bwMode="auto">
          <a:xfrm>
            <a:off x="7162800" y="4267200"/>
            <a:ext cx="2438400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52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xmlns="" id="{062174A9-7F6D-4A94-8C6B-A9003FAB48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6870700" cy="914400"/>
          </a:xfrm>
          <a:noFill/>
        </p:spPr>
        <p:txBody>
          <a:bodyPr/>
          <a:lstStyle/>
          <a:p>
            <a:pPr algn="l" eaLnBrk="1" hangingPunct="1"/>
            <a:r>
              <a:rPr lang="en-US" altLang="en-US">
                <a:solidFill>
                  <a:srgbClr val="002060"/>
                </a:solidFill>
              </a:rPr>
              <a:t>Visualizing range of</a:t>
            </a:r>
          </a:p>
        </p:txBody>
      </p:sp>
      <p:pic>
        <p:nvPicPr>
          <p:cNvPr id="7171" name="Picture 5">
            <a:extLst>
              <a:ext uri="{FF2B5EF4-FFF2-40B4-BE49-F238E27FC236}">
                <a16:creationId xmlns:a16="http://schemas.microsoft.com/office/drawing/2014/main" xmlns="" id="{93E0B376-8406-4D98-B517-3410BF3B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14400"/>
            <a:ext cx="2590800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6" descr="sqrt_range">
            <a:extLst>
              <a:ext uri="{FF2B5EF4-FFF2-40B4-BE49-F238E27FC236}">
                <a16:creationId xmlns:a16="http://schemas.microsoft.com/office/drawing/2014/main" xmlns="" id="{96A34907-5BC7-4054-B03B-9E6CAC4AA9E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28803"/>
            <a:ext cx="7620000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36CF79C8-5C58-4889-A7F0-18D190A3194B}"/>
              </a:ext>
            </a:extLst>
          </p:cNvPr>
          <p:cNvCxnSpPr/>
          <p:nvPr/>
        </p:nvCxnSpPr>
        <p:spPr bwMode="auto">
          <a:xfrm flipV="1">
            <a:off x="7315200" y="2743200"/>
            <a:ext cx="0" cy="1219200"/>
          </a:xfrm>
          <a:prstGeom prst="straightConnector1">
            <a:avLst/>
          </a:prstGeom>
          <a:ln>
            <a:solidFill>
              <a:srgbClr val="CC00FF"/>
            </a:solidFill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13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>
            <a:extLst>
              <a:ext uri="{FF2B5EF4-FFF2-40B4-BE49-F238E27FC236}">
                <a16:creationId xmlns:a16="http://schemas.microsoft.com/office/drawing/2014/main" xmlns="" id="{A25C0CF0-F169-4C06-A3D6-5C0C4FACB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43003"/>
            <a:ext cx="716280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>
                <a:extLst>
                  <a:ext uri="{FF2B5EF4-FFF2-40B4-BE49-F238E27FC236}">
                    <a16:creationId xmlns:a16="http://schemas.microsoft.com/office/drawing/2014/main" xmlns="" id="{4DCA0559-6199-4699-8789-2B761AC0390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981201" y="4724400"/>
                <a:ext cx="7696200" cy="914400"/>
              </a:xfrm>
            </p:spPr>
            <p:txBody>
              <a:bodyPr/>
              <a:lstStyle/>
              <a:p>
                <a:pPr eaLnBrk="1" hangingPunct="1"/>
                <a:r>
                  <a:rPr lang="en-US" altLang="en-US" dirty="0"/>
                  <a:t>Domain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 [0, ∞)</m:t>
                    </m:r>
                  </m:oMath>
                </a14:m>
                <a:r>
                  <a:rPr lang="en-US" altLang="en-US" dirty="0"/>
                  <a:t>		Range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 [0, ∞)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8195" name="Rectangle 3">
                <a:extLst>
                  <a:ext uri="{FF2B5EF4-FFF2-40B4-BE49-F238E27FC236}">
                    <a16:creationId xmlns:a16="http://schemas.microsoft.com/office/drawing/2014/main" id="{4DCA0559-6199-4699-8789-2B761AC039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1" y="4724400"/>
                <a:ext cx="7696200" cy="914400"/>
              </a:xfrm>
              <a:blipFill>
                <a:blip r:embed="rId3"/>
                <a:stretch>
                  <a:fillRect l="-2217" t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6" name="Picture 6">
            <a:extLst>
              <a:ext uri="{FF2B5EF4-FFF2-40B4-BE49-F238E27FC236}">
                <a16:creationId xmlns:a16="http://schemas.microsoft.com/office/drawing/2014/main" xmlns="" id="{9796CFAF-8848-4991-9D39-D1523B1D7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28600"/>
            <a:ext cx="2590800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745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>
            <a:extLst>
              <a:ext uri="{FF2B5EF4-FFF2-40B4-BE49-F238E27FC236}">
                <a16:creationId xmlns:a16="http://schemas.microsoft.com/office/drawing/2014/main" xmlns="" id="{F7E6CB93-DA9A-4680-A0C3-2A867DAB2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4741864"/>
            <a:ext cx="139858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500" dirty="0">
                <a:latin typeface="+mn-lt"/>
                <a:ea typeface="ＭＳ Ｐゴシック" panose="020B0600070205080204" pitchFamily="34" charset="-128"/>
              </a:rPr>
              <a:t>Domain:</a:t>
            </a:r>
          </a:p>
        </p:txBody>
      </p:sp>
      <p:sp>
        <p:nvSpPr>
          <p:cNvPr id="9219" name="TextBox 3">
            <a:extLst>
              <a:ext uri="{FF2B5EF4-FFF2-40B4-BE49-F238E27FC236}">
                <a16:creationId xmlns:a16="http://schemas.microsoft.com/office/drawing/2014/main" xmlns="" id="{0AA49B70-EBCB-483E-B7EC-E23B36719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91" y="5368925"/>
            <a:ext cx="139858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500">
                <a:latin typeface="+mn-lt"/>
                <a:ea typeface="ＭＳ Ｐゴシック" panose="020B0600070205080204" pitchFamily="34" charset="-128"/>
              </a:rPr>
              <a:t>Range:</a:t>
            </a:r>
          </a:p>
        </p:txBody>
      </p:sp>
      <p:sp>
        <p:nvSpPr>
          <p:cNvPr id="9220" name="TextBox 3">
            <a:extLst>
              <a:ext uri="{FF2B5EF4-FFF2-40B4-BE49-F238E27FC236}">
                <a16:creationId xmlns:a16="http://schemas.microsoft.com/office/drawing/2014/main" xmlns="" id="{5D088C3F-A24C-4154-A0A9-E300D0BBC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69901"/>
            <a:ext cx="92202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500" b="1" dirty="0">
                <a:solidFill>
                  <a:srgbClr val="6600FF"/>
                </a:solidFill>
                <a:latin typeface="+mn-lt"/>
                <a:ea typeface="ＭＳ Ｐゴシック" panose="020B0600070205080204" pitchFamily="34" charset="-128"/>
              </a:rPr>
              <a:t>Example: </a:t>
            </a:r>
            <a:r>
              <a:rPr lang="en-US" altLang="en-US" sz="2500" dirty="0">
                <a:latin typeface="+mn-lt"/>
                <a:ea typeface="ＭＳ Ｐゴシック" panose="020B0600070205080204" pitchFamily="34" charset="-128"/>
              </a:rPr>
              <a:t>Describe the domain and range of the following  function:</a:t>
            </a:r>
          </a:p>
        </p:txBody>
      </p:sp>
      <p:sp>
        <p:nvSpPr>
          <p:cNvPr id="9221" name="Oval 1">
            <a:extLst>
              <a:ext uri="{FF2B5EF4-FFF2-40B4-BE49-F238E27FC236}">
                <a16:creationId xmlns:a16="http://schemas.microsoft.com/office/drawing/2014/main" xmlns="" id="{C9287FA6-8F52-4E8E-87B6-ACE1F8892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788" y="3811591"/>
            <a:ext cx="76200" cy="920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+mn-lt"/>
            </a:endParaRPr>
          </a:p>
        </p:txBody>
      </p:sp>
      <p:pic>
        <p:nvPicPr>
          <p:cNvPr id="9222" name="Picture 2">
            <a:extLst>
              <a:ext uri="{FF2B5EF4-FFF2-40B4-BE49-F238E27FC236}">
                <a16:creationId xmlns:a16="http://schemas.microsoft.com/office/drawing/2014/main" xmlns="" id="{03C65483-B335-4EA3-8F7D-14C2D6AAB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14400"/>
            <a:ext cx="4876800" cy="3810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3" name="Oval 3">
            <a:extLst>
              <a:ext uri="{FF2B5EF4-FFF2-40B4-BE49-F238E27FC236}">
                <a16:creationId xmlns:a16="http://schemas.microsoft.com/office/drawing/2014/main" xmlns="" id="{0D3E5A99-9ADC-49C4-9E53-0C6E4979E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988" y="3641729"/>
            <a:ext cx="100013" cy="92075"/>
          </a:xfrm>
          <a:prstGeom prst="ellipse">
            <a:avLst/>
          </a:prstGeom>
          <a:noFill/>
          <a:ln w="28575" algn="ctr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+mn-lt"/>
            </a:endParaRPr>
          </a:p>
        </p:txBody>
      </p:sp>
      <p:pic>
        <p:nvPicPr>
          <p:cNvPr id="9224" name="Picture 16">
            <a:extLst>
              <a:ext uri="{FF2B5EF4-FFF2-40B4-BE49-F238E27FC236}">
                <a16:creationId xmlns:a16="http://schemas.microsoft.com/office/drawing/2014/main" xmlns="" id="{54F85045-000B-49D7-893D-B8A0867B7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722813"/>
            <a:ext cx="2209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8501389-8F72-4CD2-B089-EDFDE459868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47968" y="5405410"/>
            <a:ext cx="1039387" cy="430887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US" dirty="0">
                <a:noFill/>
                <a:latin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5914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>
            <a:extLst>
              <a:ext uri="{FF2B5EF4-FFF2-40B4-BE49-F238E27FC236}">
                <a16:creationId xmlns:a16="http://schemas.microsoft.com/office/drawing/2014/main" xmlns="" id="{D1723846-C8E4-4E6A-8E2F-2BDBB01680D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237981" y="426065"/>
            <a:ext cx="8229600" cy="6175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dirty="0">
                <a:solidFill>
                  <a:srgbClr val="6600FF"/>
                </a:solidFill>
                <a:latin typeface="+mn-lt"/>
                <a:ea typeface="ＭＳ Ｐゴシック" panose="020B0600070205080204" pitchFamily="34" charset="-128"/>
              </a:rPr>
              <a:t>Example: </a:t>
            </a:r>
            <a:r>
              <a:rPr lang="en-US" altLang="en-US" sz="2400" dirty="0"/>
              <a:t>Find the domain and range of                         </a:t>
            </a:r>
          </a:p>
        </p:txBody>
      </p:sp>
      <p:pic>
        <p:nvPicPr>
          <p:cNvPr id="10243" name="Picture 5">
            <a:extLst>
              <a:ext uri="{FF2B5EF4-FFF2-40B4-BE49-F238E27FC236}">
                <a16:creationId xmlns:a16="http://schemas.microsoft.com/office/drawing/2014/main" xmlns="" id="{657F5774-C7AE-4BD6-8A93-404D5692F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349377"/>
            <a:ext cx="3987800" cy="236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4322" name="Group 50">
            <a:extLst>
              <a:ext uri="{FF2B5EF4-FFF2-40B4-BE49-F238E27FC236}">
                <a16:creationId xmlns:a16="http://schemas.microsoft.com/office/drawing/2014/main" xmlns="" id="{138D9411-83EF-49A7-A2E9-B0D9114EC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106385"/>
              </p:ext>
            </p:extLst>
          </p:nvPr>
        </p:nvGraphicFramePr>
        <p:xfrm>
          <a:off x="1487488" y="3962400"/>
          <a:ext cx="5181600" cy="1114552"/>
        </p:xfrm>
        <a:graphic>
          <a:graphicData uri="http://schemas.openxmlformats.org/drawingml/2006/table">
            <a:tbl>
              <a:tblPr/>
              <a:tblGrid>
                <a:gridCol w="5191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64465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7ED3F507-4B59-4852-A70F-A6DC33486EE0}"/>
              </a:ext>
            </a:extLst>
          </p:cNvPr>
          <p:cNvSpPr txBox="1">
            <a:spLocks/>
          </p:cNvSpPr>
          <p:nvPr/>
        </p:nvSpPr>
        <p:spPr bwMode="auto">
          <a:xfrm>
            <a:off x="3245853" y="5362621"/>
            <a:ext cx="17208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894" indent="-342894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Domain: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3626B461-58F2-4792-AD82-A37EBB2CCE56}"/>
              </a:ext>
            </a:extLst>
          </p:cNvPr>
          <p:cNvSpPr txBox="1">
            <a:spLocks/>
          </p:cNvSpPr>
          <p:nvPr/>
        </p:nvSpPr>
        <p:spPr bwMode="auto">
          <a:xfrm>
            <a:off x="3328216" y="5927732"/>
            <a:ext cx="1560512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894" indent="-342894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Range: </a:t>
            </a:r>
          </a:p>
        </p:txBody>
      </p:sp>
      <p:sp>
        <p:nvSpPr>
          <p:cNvPr id="10278" name="Oval 36">
            <a:extLst>
              <a:ext uri="{FF2B5EF4-FFF2-40B4-BE49-F238E27FC236}">
                <a16:creationId xmlns:a16="http://schemas.microsoft.com/office/drawing/2014/main" xmlns="" id="{D7647D1E-9F67-4089-82C2-8E749E7A3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5" y="3527428"/>
            <a:ext cx="92075" cy="92075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xmlns="" id="{6C093359-7B5F-4DFB-AC82-A091AC370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3273" y="5333827"/>
            <a:ext cx="3352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The range is clear from the graph and table.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xmlns="" id="{75CE879A-BDED-4586-99FC-B4D78E9A7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3075" y="1074740"/>
            <a:ext cx="30670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The input to a square root function must be greater than or equal to 0</a:t>
            </a:r>
          </a:p>
        </p:txBody>
      </p:sp>
      <p:sp>
        <p:nvSpPr>
          <p:cNvPr id="19" name="Text Box 11">
            <a:extLst>
              <a:ext uri="{FF2B5EF4-FFF2-40B4-BE49-F238E27FC236}">
                <a16:creationId xmlns:a16="http://schemas.microsoft.com/office/drawing/2014/main" xmlns="" id="{16E3FDDD-7594-4CF9-978D-4EA47CFA6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502" y="4031468"/>
            <a:ext cx="20415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Dividing by a negative switches the sign</a:t>
            </a: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xmlns="" id="{549DD21F-32D1-4CA1-B69E-F386A0A8E43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467581" y="3527428"/>
            <a:ext cx="876572" cy="504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6A1D754-5052-45A0-95E9-3E30C7F96B1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45079" y="381002"/>
            <a:ext cx="2590709" cy="539571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45E2704-F893-499C-BD50-1DE176B01DA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002089" y="2240816"/>
            <a:ext cx="1880708" cy="191988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9A72CD-AFDE-4DC1-BB17-1040F4D76ED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10073" y="4954798"/>
            <a:ext cx="1285416" cy="400110"/>
          </a:xfrm>
          <a:prstGeom prst="rect">
            <a:avLst/>
          </a:prstGeom>
          <a:blipFill rotWithShape="1">
            <a:blip r:embed="rId5"/>
            <a:stretch>
              <a:fillRect l="-5213" t="-7692" r="-1896" b="-27692"/>
            </a:stretch>
          </a:blipFill>
        </p:spPr>
        <p:txBody>
          <a:bodyPr/>
          <a:lstStyle/>
          <a:p>
            <a:pPr>
              <a:defRPr/>
            </a:pPr>
            <a:r>
              <a:rPr lang="en-US" b="1">
                <a:noFill/>
              </a:rPr>
              <a:t>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730A2B3-A5EB-472E-8122-CC231715E92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60170" y="5494338"/>
            <a:ext cx="932756" cy="400110"/>
          </a:xfrm>
          <a:prstGeom prst="rect">
            <a:avLst/>
          </a:prstGeom>
          <a:blipFill rotWithShape="1">
            <a:blip r:embed="rId6"/>
            <a:stretch>
              <a:fillRect b="-15152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1CE35DD-FDAA-4757-BDAC-F986A129BF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6626" y="5927732"/>
            <a:ext cx="876300" cy="466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C9B2E4A-64B5-4AF8-B6F1-43E954E2B8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0170" y="5022848"/>
            <a:ext cx="14192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Text Box 6">
            <a:extLst>
              <a:ext uri="{FF2B5EF4-FFF2-40B4-BE49-F238E27FC236}">
                <a16:creationId xmlns:a16="http://schemas.microsoft.com/office/drawing/2014/main" xmlns="" id="{0429DA9B-30A7-48F0-B885-34C67A8A4D9D}"/>
              </a:ext>
            </a:extLst>
          </p:cNvPr>
          <p:cNvSpPr txBox="1">
            <a:spLocks/>
          </p:cNvSpPr>
          <p:nvPr/>
        </p:nvSpPr>
        <p:spPr bwMode="auto">
          <a:xfrm>
            <a:off x="1688518" y="100280"/>
            <a:ext cx="8963025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1B6B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3700" b="1" dirty="0">
                <a:solidFill>
                  <a:srgbClr val="6600FF"/>
                </a:solidFill>
                <a:latin typeface="+mn-lt"/>
                <a:ea typeface="ＭＳ Ｐゴシック" panose="020B0600070205080204" pitchFamily="34" charset="-128"/>
              </a:rPr>
              <a:t>Examples: </a:t>
            </a:r>
            <a:r>
              <a:rPr lang="en-US" sz="3700" b="1" dirty="0">
                <a:solidFill>
                  <a:srgbClr val="6600FF"/>
                </a:solidFill>
                <a:latin typeface="+mn-lt"/>
              </a:rPr>
              <a:t>Identifying Domain and 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xmlns="" id="{EC900AC4-1EAD-4913-819E-8BB120104A6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905000" y="1066800"/>
                <a:ext cx="9144000" cy="3657600"/>
              </a:xfrm>
            </p:spPr>
            <p:txBody>
              <a:bodyPr/>
              <a:lstStyle/>
              <a:p>
                <a:pPr marL="514350" indent="-514350" eaLnBrk="1" hangingPunct="1">
                  <a:buFont typeface="+mj-lt"/>
                  <a:buAutoNum type="arabicPeriod"/>
                </a:pPr>
                <a:r>
                  <a:rPr lang="en-US" altLang="en-US" sz="2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sz="2600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en-US" sz="2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en-US" sz="2600" b="0" i="1" smtClean="0">
                                <a:latin typeface="Cambria Math" panose="02040503050406030204" pitchFamily="18" charset="0"/>
                              </a:rPr>
                              <m:t>3,7</m:t>
                            </m:r>
                          </m:e>
                        </m:d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en-US" sz="2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en-US" sz="2600" b="0" i="1" smtClean="0">
                                <a:latin typeface="Cambria Math" panose="02040503050406030204" pitchFamily="18" charset="0"/>
                              </a:rPr>
                              <m:t>−3,7</m:t>
                            </m:r>
                          </m:e>
                        </m:d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en-US" sz="2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en-US" sz="2600" b="0" i="1" smtClean="0">
                                <a:latin typeface="Cambria Math" panose="02040503050406030204" pitchFamily="18" charset="0"/>
                              </a:rPr>
                              <m:t>7,−2</m:t>
                            </m:r>
                          </m:e>
                        </m:d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en-US" sz="2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en-US" sz="2600" b="0" i="1" smtClean="0">
                                <a:latin typeface="Cambria Math" panose="02040503050406030204" pitchFamily="18" charset="0"/>
                              </a:rPr>
                              <m:t>−8,−5</m:t>
                            </m:r>
                          </m:e>
                        </m:d>
                      </m:e>
                    </m:d>
                  </m:oMath>
                </a14:m>
                <a:endParaRPr lang="en-US" altLang="en-US" sz="2600" b="0" i="1" dirty="0">
                  <a:latin typeface="Cambria Math" panose="02040503050406030204" pitchFamily="18" charset="0"/>
                </a:endParaRPr>
              </a:p>
              <a:p>
                <a:pPr marL="514350" indent="-514350" eaLnBrk="1" hangingPunct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6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en-US" sz="2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26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altLang="en-US" sz="2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endParaRPr lang="en-US" altLang="en-US" sz="2600" b="0" i="1" dirty="0">
                  <a:latin typeface="Cambria Math" panose="02040503050406030204" pitchFamily="18" charset="0"/>
                </a:endParaRPr>
              </a:p>
              <a:p>
                <a:pPr marL="514350" indent="-514350" eaLnBrk="1" hangingPunct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6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en-US" sz="2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26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26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en-US" sz="2600" b="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en-US" sz="2600" b="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en-US" sz="2600" dirty="0"/>
              </a:p>
              <a:p>
                <a:pPr marL="514350" indent="-514350" eaLnBrk="1" hangingPunct="1">
                  <a:buFont typeface="+mj-lt"/>
                  <a:buAutoNum type="arabicPeriod"/>
                </a:pPr>
                <a:r>
                  <a:rPr lang="en-US" altLang="en-US" sz="2600" dirty="0"/>
                  <a:t> </a:t>
                </a:r>
              </a:p>
              <a:p>
                <a:pPr marL="514350" indent="-514350" eaLnBrk="1" hangingPunct="1">
                  <a:buFont typeface="+mj-lt"/>
                  <a:buAutoNum type="arabicPeriod" startAt="4"/>
                </a:pPr>
                <a:endParaRPr lang="en-US" altLang="en-US" sz="2600" dirty="0"/>
              </a:p>
              <a:p>
                <a:pPr marL="0" indent="0" eaLnBrk="1" hangingPunct="1">
                  <a:buNone/>
                </a:pPr>
                <a:r>
                  <a:rPr lang="en-US" altLang="en-US" sz="2600" dirty="0">
                    <a:solidFill>
                      <a:schemeClr val="tx2"/>
                    </a:solidFill>
                  </a:rPr>
                  <a:t>					</a:t>
                </a:r>
                <a:endParaRPr lang="en-US" altLang="en-US" sz="2600" dirty="0">
                  <a:solidFill>
                    <a:srgbClr val="6600FF"/>
                  </a:solidFill>
                </a:endParaRPr>
              </a:p>
            </p:txBody>
          </p:sp>
        </mc:Choice>
        <mc:Fallback xmlns="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EC900AC4-1EAD-4913-819E-8BB120104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0" y="1066800"/>
                <a:ext cx="9144000" cy="3657600"/>
              </a:xfrm>
              <a:blipFill>
                <a:blip r:embed="rId2"/>
                <a:stretch>
                  <a:fillRect l="-1200" t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7">
            <a:extLst>
              <a:ext uri="{FF2B5EF4-FFF2-40B4-BE49-F238E27FC236}">
                <a16:creationId xmlns:a16="http://schemas.microsoft.com/office/drawing/2014/main" xmlns="" id="{D7C98488-1CC8-497F-AD14-02116F3F6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819400"/>
            <a:ext cx="3505200" cy="2804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7358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WIDTH" val="348"/>
  <p:tag name="DEFAULTHEIGHT" val="200"/>
  <p:tag name="DEFAULTFONTSIZE" val="10"/>
</p:tagLst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1655</TotalTime>
  <Words>1006</Words>
  <Application>Microsoft Office PowerPoint</Application>
  <PresentationFormat>Custom</PresentationFormat>
  <Paragraphs>188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Crayons</vt:lpstr>
      <vt:lpstr>Microsoft WordArt 3.2</vt:lpstr>
      <vt:lpstr>PowerPoint Presentation</vt:lpstr>
      <vt:lpstr>Identifying Functions, their Domain and  Range</vt:lpstr>
      <vt:lpstr>Algebraic representation of a function</vt:lpstr>
      <vt:lpstr>Visualizing domain of</vt:lpstr>
      <vt:lpstr>Visualizing range of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Identifying Functions and their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Julia</dc:creator>
  <cp:lastModifiedBy>SEECS</cp:lastModifiedBy>
  <cp:revision>274</cp:revision>
  <dcterms:created xsi:type="dcterms:W3CDTF">2006-09-17T13:57:05Z</dcterms:created>
  <dcterms:modified xsi:type="dcterms:W3CDTF">2020-10-23T05:31:42Z</dcterms:modified>
</cp:coreProperties>
</file>