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8"/>
  </p:notesMasterIdLst>
  <p:sldIdLst>
    <p:sldId id="282" r:id="rId2"/>
    <p:sldId id="370" r:id="rId3"/>
    <p:sldId id="329" r:id="rId4"/>
    <p:sldId id="363" r:id="rId5"/>
    <p:sldId id="364" r:id="rId6"/>
    <p:sldId id="365" r:id="rId7"/>
    <p:sldId id="366" r:id="rId8"/>
    <p:sldId id="367" r:id="rId9"/>
    <p:sldId id="368" r:id="rId10"/>
    <p:sldId id="362" r:id="rId11"/>
    <p:sldId id="346" r:id="rId12"/>
    <p:sldId id="369" r:id="rId13"/>
    <p:sldId id="325" r:id="rId14"/>
    <p:sldId id="326" r:id="rId15"/>
    <p:sldId id="327" r:id="rId16"/>
    <p:sldId id="328" r:id="rId17"/>
    <p:sldId id="347" r:id="rId18"/>
    <p:sldId id="348" r:id="rId19"/>
    <p:sldId id="333" r:id="rId20"/>
    <p:sldId id="334" r:id="rId21"/>
    <p:sldId id="335" r:id="rId22"/>
    <p:sldId id="337" r:id="rId23"/>
    <p:sldId id="393" r:id="rId24"/>
    <p:sldId id="394" r:id="rId25"/>
    <p:sldId id="395" r:id="rId26"/>
    <p:sldId id="396" r:id="rId27"/>
  </p:sldIdLst>
  <p:sldSz cx="12192000" cy="6858000"/>
  <p:notesSz cx="6858000" cy="9144000"/>
  <p:custDataLst>
    <p:tags r:id="rId2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8188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6377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44566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92755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409444" algn="l" defTabSz="963778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891333" algn="l" defTabSz="963778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373222" algn="l" defTabSz="963778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855110" algn="l" defTabSz="963778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0000"/>
    <a:srgbClr val="993366"/>
    <a:srgbClr val="006600"/>
    <a:srgbClr val="6600FF"/>
    <a:srgbClr val="800080"/>
    <a:srgbClr val="0000FF"/>
    <a:srgbClr val="6600CC"/>
    <a:srgbClr val="CC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" y="-1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C4D6452-5584-47CF-A479-E549134BF5C7}" type="datetimeFigureOut">
              <a:rPr lang="en-US"/>
              <a:pPr>
                <a:defRPr/>
              </a:pPr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A7CEACC-D3B4-4099-89AA-FDD703F53D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4343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1889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6377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45666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2755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09444" algn="l" defTabSz="96377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91333" algn="l" defTabSz="96377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73222" algn="l" defTabSz="96377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55110" algn="l" defTabSz="96377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blackWhite">
          <a:xfrm>
            <a:off x="27522" y="12705"/>
            <a:ext cx="11861800" cy="6780213"/>
          </a:xfrm>
          <a:custGeom>
            <a:avLst/>
            <a:gdLst>
              <a:gd name="T0" fmla="*/ 2147483647 w 3985"/>
              <a:gd name="T1" fmla="*/ 0 h 3619"/>
              <a:gd name="T2" fmla="*/ 0 w 3985"/>
              <a:gd name="T3" fmla="*/ 2147483647 h 3619"/>
              <a:gd name="T4" fmla="*/ 2147483647 w 3985"/>
              <a:gd name="T5" fmla="*/ 2147483647 h 3619"/>
              <a:gd name="T6" fmla="*/ 2147483647 w 3985"/>
              <a:gd name="T7" fmla="*/ 2147483647 h 3619"/>
              <a:gd name="T8" fmla="*/ 2147483647 w 3985"/>
              <a:gd name="T9" fmla="*/ 0 h 3619"/>
              <a:gd name="T10" fmla="*/ 2147483647 w 3985"/>
              <a:gd name="T11" fmla="*/ 0 h 36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378" tIns="48189" rIns="96378" bIns="48189"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260355" y="234951"/>
            <a:ext cx="5050367" cy="1778000"/>
            <a:chOff x="123" y="148"/>
            <a:chExt cx="2386" cy="1120"/>
          </a:xfrm>
        </p:grpSpPr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>
                <a:gd name="T0" fmla="*/ 26511980 w 794"/>
                <a:gd name="T1" fmla="*/ 3160008 h 414"/>
                <a:gd name="T2" fmla="*/ 23709602 w 794"/>
                <a:gd name="T3" fmla="*/ 2544723 h 414"/>
                <a:gd name="T4" fmla="*/ 18570837 w 794"/>
                <a:gd name="T5" fmla="*/ 1681472 h 414"/>
                <a:gd name="T6" fmla="*/ 2370029 w 794"/>
                <a:gd name="T7" fmla="*/ 0 h 414"/>
                <a:gd name="T8" fmla="*/ 764382 w 794"/>
                <a:gd name="T9" fmla="*/ 159310 h 414"/>
                <a:gd name="T10" fmla="*/ 0 w 794"/>
                <a:gd name="T11" fmla="*/ 664585 h 414"/>
                <a:gd name="T12" fmla="*/ 931523 w 794"/>
                <a:gd name="T13" fmla="*/ 1241096 h 414"/>
                <a:gd name="T14" fmla="*/ 19031704 w 794"/>
                <a:gd name="T15" fmla="*/ 3274047 h 414"/>
                <a:gd name="T16" fmla="*/ 22997485 w 794"/>
                <a:gd name="T17" fmla="*/ 3143866 h 414"/>
                <a:gd name="T18" fmla="*/ 26203871 w 794"/>
                <a:gd name="T19" fmla="*/ 3312246 h 414"/>
                <a:gd name="T20" fmla="*/ 26511980 w 794"/>
                <a:gd name="T21" fmla="*/ 3160008 h 414"/>
                <a:gd name="T22" fmla="*/ 26511980 w 794"/>
                <a:gd name="T23" fmla="*/ 3160008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>
                <a:gd name="T0" fmla="*/ 4405 w 1586"/>
                <a:gd name="T1" fmla="*/ 0 h 821"/>
                <a:gd name="T2" fmla="*/ 42790 w 1586"/>
                <a:gd name="T3" fmla="*/ 3999 h 821"/>
                <a:gd name="T4" fmla="*/ 45906 w 1586"/>
                <a:gd name="T5" fmla="*/ 4916 h 821"/>
                <a:gd name="T6" fmla="*/ 50992 w 1586"/>
                <a:gd name="T7" fmla="*/ 6102 h 821"/>
                <a:gd name="T8" fmla="*/ 50317 w 1586"/>
                <a:gd name="T9" fmla="*/ 6327 h 821"/>
                <a:gd name="T10" fmla="*/ 43393 w 1586"/>
                <a:gd name="T11" fmla="*/ 6063 h 821"/>
                <a:gd name="T12" fmla="*/ 36805 w 1586"/>
                <a:gd name="T13" fmla="*/ 6249 h 821"/>
                <a:gd name="T14" fmla="*/ 1331 w 1586"/>
                <a:gd name="T15" fmla="*/ 2302 h 821"/>
                <a:gd name="T16" fmla="*/ 0 w 1586"/>
                <a:gd name="T17" fmla="*/ 1157 h 821"/>
                <a:gd name="T18" fmla="*/ 1476 w 1586"/>
                <a:gd name="T19" fmla="*/ 244 h 821"/>
                <a:gd name="T20" fmla="*/ 4405 w 1586"/>
                <a:gd name="T21" fmla="*/ 0 h 821"/>
                <a:gd name="T22" fmla="*/ 4405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>
                <a:gd name="T0" fmla="*/ 0 w 1049"/>
                <a:gd name="T1" fmla="*/ 2579 h 747"/>
                <a:gd name="T2" fmla="*/ 30405 w 1049"/>
                <a:gd name="T3" fmla="*/ 5934 h 747"/>
                <a:gd name="T4" fmla="*/ 30970 w 1049"/>
                <a:gd name="T5" fmla="*/ 4242 h 747"/>
                <a:gd name="T6" fmla="*/ 34597 w 1049"/>
                <a:gd name="T7" fmla="*/ 3354 h 747"/>
                <a:gd name="T8" fmla="*/ 2572 w 1049"/>
                <a:gd name="T9" fmla="*/ 0 h 747"/>
                <a:gd name="T10" fmla="*/ 0 w 1049"/>
                <a:gd name="T11" fmla="*/ 1005 h 747"/>
                <a:gd name="T12" fmla="*/ 0 w 1049"/>
                <a:gd name="T13" fmla="*/ 2579 h 747"/>
                <a:gd name="T14" fmla="*/ 0 w 1049"/>
                <a:gd name="T15" fmla="*/ 2579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0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>
                  <a:gd name="T0" fmla="*/ 3492 w 150"/>
                  <a:gd name="T1" fmla="*/ 0 h 173"/>
                  <a:gd name="T2" fmla="*/ 1285 w 150"/>
                  <a:gd name="T3" fmla="*/ 557 h 173"/>
                  <a:gd name="T4" fmla="*/ 0 w 150"/>
                  <a:gd name="T5" fmla="*/ 1453 h 173"/>
                  <a:gd name="T6" fmla="*/ 2541 w 150"/>
                  <a:gd name="T7" fmla="*/ 1343 h 173"/>
                  <a:gd name="T8" fmla="*/ 3273 w 150"/>
                  <a:gd name="T9" fmla="*/ 710 h 173"/>
                  <a:gd name="T10" fmla="*/ 4776 w 150"/>
                  <a:gd name="T11" fmla="*/ 225 h 173"/>
                  <a:gd name="T12" fmla="*/ 3492 w 150"/>
                  <a:gd name="T13" fmla="*/ 0 h 173"/>
                  <a:gd name="T14" fmla="*/ 3492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>
                  <a:gd name="T0" fmla="*/ 5084 w 1684"/>
                  <a:gd name="T1" fmla="*/ 0 h 880"/>
                  <a:gd name="T2" fmla="*/ 2056 w 1684"/>
                  <a:gd name="T3" fmla="*/ 408 h 880"/>
                  <a:gd name="T4" fmla="*/ 0 w 1684"/>
                  <a:gd name="T5" fmla="*/ 1628 h 880"/>
                  <a:gd name="T6" fmla="*/ 2192 w 1684"/>
                  <a:gd name="T7" fmla="*/ 2808 h 880"/>
                  <a:gd name="T8" fmla="*/ 38536 w 1684"/>
                  <a:gd name="T9" fmla="*/ 6783 h 880"/>
                  <a:gd name="T10" fmla="*/ 46365 w 1684"/>
                  <a:gd name="T11" fmla="*/ 6535 h 880"/>
                  <a:gd name="T12" fmla="*/ 52709 w 1684"/>
                  <a:gd name="T13" fmla="*/ 6886 h 880"/>
                  <a:gd name="T14" fmla="*/ 54911 w 1684"/>
                  <a:gd name="T15" fmla="*/ 6329 h 880"/>
                  <a:gd name="T16" fmla="*/ 48970 w 1684"/>
                  <a:gd name="T17" fmla="*/ 5194 h 880"/>
                  <a:gd name="T18" fmla="*/ 46557 w 1684"/>
                  <a:gd name="T19" fmla="*/ 4011 h 880"/>
                  <a:gd name="T20" fmla="*/ 44652 w 1684"/>
                  <a:gd name="T21" fmla="*/ 4124 h 880"/>
                  <a:gd name="T22" fmla="*/ 46915 w 1684"/>
                  <a:gd name="T23" fmla="*/ 5194 h 880"/>
                  <a:gd name="T24" fmla="*/ 51452 w 1684"/>
                  <a:gd name="T25" fmla="*/ 6334 h 880"/>
                  <a:gd name="T26" fmla="*/ 46078 w 1684"/>
                  <a:gd name="T27" fmla="*/ 6158 h 880"/>
                  <a:gd name="T28" fmla="*/ 39740 w 1684"/>
                  <a:gd name="T29" fmla="*/ 6363 h 880"/>
                  <a:gd name="T30" fmla="*/ 40913 w 1684"/>
                  <a:gd name="T31" fmla="*/ 5082 h 880"/>
                  <a:gd name="T32" fmla="*/ 43630 w 1684"/>
                  <a:gd name="T33" fmla="*/ 4210 h 880"/>
                  <a:gd name="T34" fmla="*/ 40449 w 1684"/>
                  <a:gd name="T35" fmla="*/ 4319 h 880"/>
                  <a:gd name="T36" fmla="*/ 37983 w 1684"/>
                  <a:gd name="T37" fmla="*/ 5152 h 880"/>
                  <a:gd name="T38" fmla="*/ 37145 w 1684"/>
                  <a:gd name="T39" fmla="*/ 6192 h 880"/>
                  <a:gd name="T40" fmla="*/ 3493 w 1684"/>
                  <a:gd name="T41" fmla="*/ 2425 h 880"/>
                  <a:gd name="T42" fmla="*/ 2601 w 1684"/>
                  <a:gd name="T43" fmla="*/ 1680 h 880"/>
                  <a:gd name="T44" fmla="*/ 3357 w 1684"/>
                  <a:gd name="T45" fmla="*/ 747 h 880"/>
                  <a:gd name="T46" fmla="*/ 7064 w 1684"/>
                  <a:gd name="T47" fmla="*/ 0 h 880"/>
                  <a:gd name="T48" fmla="*/ 5084 w 1684"/>
                  <a:gd name="T49" fmla="*/ 0 h 880"/>
                  <a:gd name="T50" fmla="*/ 5084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>
                  <a:gd name="T0" fmla="*/ 3264 w 1190"/>
                  <a:gd name="T1" fmla="*/ 0 h 500"/>
                  <a:gd name="T2" fmla="*/ 38792 w 1190"/>
                  <a:gd name="T3" fmla="*/ 3820 h 500"/>
                  <a:gd name="T4" fmla="*/ 35052 w 1190"/>
                  <a:gd name="T5" fmla="*/ 3898 h 500"/>
                  <a:gd name="T6" fmla="*/ 0 w 1190"/>
                  <a:gd name="T7" fmla="*/ 210 h 500"/>
                  <a:gd name="T8" fmla="*/ 3264 w 1190"/>
                  <a:gd name="T9" fmla="*/ 0 h 500"/>
                  <a:gd name="T10" fmla="*/ 3264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>
                  <a:gd name="T0" fmla="*/ 3841 w 160"/>
                  <a:gd name="T1" fmla="*/ 0 h 335"/>
                  <a:gd name="T2" fmla="*/ 629 w 160"/>
                  <a:gd name="T3" fmla="*/ 804 h 335"/>
                  <a:gd name="T4" fmla="*/ 0 w 160"/>
                  <a:gd name="T5" fmla="*/ 1731 h 335"/>
                  <a:gd name="T6" fmla="*/ 1102 w 160"/>
                  <a:gd name="T7" fmla="*/ 2367 h 335"/>
                  <a:gd name="T8" fmla="*/ 3097 w 160"/>
                  <a:gd name="T9" fmla="*/ 2524 h 335"/>
                  <a:gd name="T10" fmla="*/ 2514 w 160"/>
                  <a:gd name="T11" fmla="*/ 1155 h 335"/>
                  <a:gd name="T12" fmla="*/ 5283 w 160"/>
                  <a:gd name="T13" fmla="*/ 132 h 335"/>
                  <a:gd name="T14" fmla="*/ 3841 w 160"/>
                  <a:gd name="T15" fmla="*/ 0 h 335"/>
                  <a:gd name="T16" fmla="*/ 3841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>
                  <a:gd name="T0" fmla="*/ 455 w 489"/>
                  <a:gd name="T1" fmla="*/ 272 h 296"/>
                  <a:gd name="T2" fmla="*/ 5070 w 489"/>
                  <a:gd name="T3" fmla="*/ 525 h 296"/>
                  <a:gd name="T4" fmla="*/ 10287 w 489"/>
                  <a:gd name="T5" fmla="*/ 1086 h 296"/>
                  <a:gd name="T6" fmla="*/ 13970 w 489"/>
                  <a:gd name="T7" fmla="*/ 1925 h 296"/>
                  <a:gd name="T8" fmla="*/ 10349 w 489"/>
                  <a:gd name="T9" fmla="*/ 1821 h 296"/>
                  <a:gd name="T10" fmla="*/ 4400 w 489"/>
                  <a:gd name="T11" fmla="*/ 1156 h 296"/>
                  <a:gd name="T12" fmla="*/ 1584 w 489"/>
                  <a:gd name="T13" fmla="*/ 633 h 296"/>
                  <a:gd name="T14" fmla="*/ 3387 w 489"/>
                  <a:gd name="T15" fmla="*/ 1290 h 296"/>
                  <a:gd name="T16" fmla="*/ 8633 w 489"/>
                  <a:gd name="T17" fmla="*/ 2134 h 296"/>
                  <a:gd name="T18" fmla="*/ 14787 w 489"/>
                  <a:gd name="T19" fmla="*/ 2348 h 296"/>
                  <a:gd name="T20" fmla="*/ 15520 w 489"/>
                  <a:gd name="T21" fmla="*/ 1772 h 296"/>
                  <a:gd name="T22" fmla="*/ 12509 w 489"/>
                  <a:gd name="T23" fmla="*/ 953 h 296"/>
                  <a:gd name="T24" fmla="*/ 5390 w 489"/>
                  <a:gd name="T25" fmla="*/ 137 h 296"/>
                  <a:gd name="T26" fmla="*/ 0 w 489"/>
                  <a:gd name="T27" fmla="*/ 0 h 296"/>
                  <a:gd name="T28" fmla="*/ 455 w 489"/>
                  <a:gd name="T29" fmla="*/ 272 h 296"/>
                  <a:gd name="T30" fmla="*/ 455 w 489"/>
                  <a:gd name="T31" fmla="*/ 272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10553705" y="4368806"/>
            <a:ext cx="990600" cy="1058863"/>
            <a:chOff x="4986" y="2752"/>
            <a:chExt cx="468" cy="667"/>
          </a:xfrm>
        </p:grpSpPr>
        <p:sp>
          <p:nvSpPr>
            <p:cNvPr id="16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>
                <a:gd name="T0" fmla="*/ 77 w 794"/>
                <a:gd name="T1" fmla="*/ 13 h 414"/>
                <a:gd name="T2" fmla="*/ 69 w 794"/>
                <a:gd name="T3" fmla="*/ 10 h 414"/>
                <a:gd name="T4" fmla="*/ 54 w 794"/>
                <a:gd name="T5" fmla="*/ 6 h 414"/>
                <a:gd name="T6" fmla="*/ 6 w 794"/>
                <a:gd name="T7" fmla="*/ 0 h 414"/>
                <a:gd name="T8" fmla="*/ 2 w 794"/>
                <a:gd name="T9" fmla="*/ 1 h 414"/>
                <a:gd name="T10" fmla="*/ 0 w 794"/>
                <a:gd name="T11" fmla="*/ 3 h 414"/>
                <a:gd name="T12" fmla="*/ 2 w 794"/>
                <a:gd name="T13" fmla="*/ 5 h 414"/>
                <a:gd name="T14" fmla="*/ 56 w 794"/>
                <a:gd name="T15" fmla="*/ 13 h 414"/>
                <a:gd name="T16" fmla="*/ 67 w 794"/>
                <a:gd name="T17" fmla="*/ 13 h 414"/>
                <a:gd name="T18" fmla="*/ 77 w 794"/>
                <a:gd name="T19" fmla="*/ 13 h 414"/>
                <a:gd name="T20" fmla="*/ 77 w 794"/>
                <a:gd name="T21" fmla="*/ 13 h 414"/>
                <a:gd name="T22" fmla="*/ 77 w 794"/>
                <a:gd name="T23" fmla="*/ 13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>
                <a:gd name="T0" fmla="*/ 0 w 1586"/>
                <a:gd name="T1" fmla="*/ 0 h 821"/>
                <a:gd name="T2" fmla="*/ 0 w 1586"/>
                <a:gd name="T3" fmla="*/ 0 h 821"/>
                <a:gd name="T4" fmla="*/ 0 w 1586"/>
                <a:gd name="T5" fmla="*/ 0 h 821"/>
                <a:gd name="T6" fmla="*/ 0 w 1586"/>
                <a:gd name="T7" fmla="*/ 0 h 821"/>
                <a:gd name="T8" fmla="*/ 0 w 1586"/>
                <a:gd name="T9" fmla="*/ 0 h 821"/>
                <a:gd name="T10" fmla="*/ 0 w 1586"/>
                <a:gd name="T11" fmla="*/ 0 h 821"/>
                <a:gd name="T12" fmla="*/ 0 w 1586"/>
                <a:gd name="T13" fmla="*/ 0 h 821"/>
                <a:gd name="T14" fmla="*/ 0 w 1586"/>
                <a:gd name="T15" fmla="*/ 0 h 821"/>
                <a:gd name="T16" fmla="*/ 0 w 1586"/>
                <a:gd name="T17" fmla="*/ 0 h 821"/>
                <a:gd name="T18" fmla="*/ 0 w 1586"/>
                <a:gd name="T19" fmla="*/ 0 h 821"/>
                <a:gd name="T20" fmla="*/ 0 w 1586"/>
                <a:gd name="T21" fmla="*/ 0 h 821"/>
                <a:gd name="T22" fmla="*/ 0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>
                <a:gd name="T0" fmla="*/ 0 w 1049"/>
                <a:gd name="T1" fmla="*/ 0 h 747"/>
                <a:gd name="T2" fmla="*/ 0 w 1049"/>
                <a:gd name="T3" fmla="*/ 0 h 747"/>
                <a:gd name="T4" fmla="*/ 0 w 1049"/>
                <a:gd name="T5" fmla="*/ 0 h 747"/>
                <a:gd name="T6" fmla="*/ 0 w 1049"/>
                <a:gd name="T7" fmla="*/ 0 h 747"/>
                <a:gd name="T8" fmla="*/ 0 w 1049"/>
                <a:gd name="T9" fmla="*/ 0 h 747"/>
                <a:gd name="T10" fmla="*/ 0 w 1049"/>
                <a:gd name="T11" fmla="*/ 0 h 747"/>
                <a:gd name="T12" fmla="*/ 0 w 1049"/>
                <a:gd name="T13" fmla="*/ 0 h 747"/>
                <a:gd name="T14" fmla="*/ 0 w 1049"/>
                <a:gd name="T15" fmla="*/ 0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20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>
                  <a:gd name="T0" fmla="*/ 0 w 150"/>
                  <a:gd name="T1" fmla="*/ 0 h 173"/>
                  <a:gd name="T2" fmla="*/ 0 w 150"/>
                  <a:gd name="T3" fmla="*/ 0 h 173"/>
                  <a:gd name="T4" fmla="*/ 0 w 150"/>
                  <a:gd name="T5" fmla="*/ 0 h 173"/>
                  <a:gd name="T6" fmla="*/ 0 w 150"/>
                  <a:gd name="T7" fmla="*/ 0 h 173"/>
                  <a:gd name="T8" fmla="*/ 0 w 150"/>
                  <a:gd name="T9" fmla="*/ 0 h 173"/>
                  <a:gd name="T10" fmla="*/ 0 w 150"/>
                  <a:gd name="T11" fmla="*/ 0 h 173"/>
                  <a:gd name="T12" fmla="*/ 0 w 150"/>
                  <a:gd name="T13" fmla="*/ 0 h 173"/>
                  <a:gd name="T14" fmla="*/ 0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>
                  <a:gd name="T0" fmla="*/ 0 w 1684"/>
                  <a:gd name="T1" fmla="*/ 0 h 880"/>
                  <a:gd name="T2" fmla="*/ 0 w 1684"/>
                  <a:gd name="T3" fmla="*/ 0 h 880"/>
                  <a:gd name="T4" fmla="*/ 0 w 1684"/>
                  <a:gd name="T5" fmla="*/ 0 h 880"/>
                  <a:gd name="T6" fmla="*/ 0 w 1684"/>
                  <a:gd name="T7" fmla="*/ 0 h 880"/>
                  <a:gd name="T8" fmla="*/ 0 w 1684"/>
                  <a:gd name="T9" fmla="*/ 0 h 880"/>
                  <a:gd name="T10" fmla="*/ 0 w 1684"/>
                  <a:gd name="T11" fmla="*/ 0 h 880"/>
                  <a:gd name="T12" fmla="*/ 0 w 1684"/>
                  <a:gd name="T13" fmla="*/ 0 h 880"/>
                  <a:gd name="T14" fmla="*/ 0 w 1684"/>
                  <a:gd name="T15" fmla="*/ 0 h 880"/>
                  <a:gd name="T16" fmla="*/ 0 w 1684"/>
                  <a:gd name="T17" fmla="*/ 0 h 880"/>
                  <a:gd name="T18" fmla="*/ 0 w 1684"/>
                  <a:gd name="T19" fmla="*/ 0 h 880"/>
                  <a:gd name="T20" fmla="*/ 0 w 1684"/>
                  <a:gd name="T21" fmla="*/ 0 h 880"/>
                  <a:gd name="T22" fmla="*/ 0 w 1684"/>
                  <a:gd name="T23" fmla="*/ 0 h 880"/>
                  <a:gd name="T24" fmla="*/ 0 w 1684"/>
                  <a:gd name="T25" fmla="*/ 0 h 880"/>
                  <a:gd name="T26" fmla="*/ 0 w 1684"/>
                  <a:gd name="T27" fmla="*/ 0 h 880"/>
                  <a:gd name="T28" fmla="*/ 0 w 1684"/>
                  <a:gd name="T29" fmla="*/ 0 h 880"/>
                  <a:gd name="T30" fmla="*/ 0 w 1684"/>
                  <a:gd name="T31" fmla="*/ 0 h 880"/>
                  <a:gd name="T32" fmla="*/ 0 w 1684"/>
                  <a:gd name="T33" fmla="*/ 0 h 880"/>
                  <a:gd name="T34" fmla="*/ 0 w 1684"/>
                  <a:gd name="T35" fmla="*/ 0 h 880"/>
                  <a:gd name="T36" fmla="*/ 0 w 1684"/>
                  <a:gd name="T37" fmla="*/ 0 h 880"/>
                  <a:gd name="T38" fmla="*/ 0 w 1684"/>
                  <a:gd name="T39" fmla="*/ 0 h 880"/>
                  <a:gd name="T40" fmla="*/ 0 w 1684"/>
                  <a:gd name="T41" fmla="*/ 0 h 880"/>
                  <a:gd name="T42" fmla="*/ 0 w 1684"/>
                  <a:gd name="T43" fmla="*/ 0 h 880"/>
                  <a:gd name="T44" fmla="*/ 0 w 1684"/>
                  <a:gd name="T45" fmla="*/ 0 h 880"/>
                  <a:gd name="T46" fmla="*/ 0 w 1684"/>
                  <a:gd name="T47" fmla="*/ 0 h 880"/>
                  <a:gd name="T48" fmla="*/ 0 w 1684"/>
                  <a:gd name="T49" fmla="*/ 0 h 880"/>
                  <a:gd name="T50" fmla="*/ 0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>
                  <a:gd name="T0" fmla="*/ 0 w 1190"/>
                  <a:gd name="T1" fmla="*/ 0 h 500"/>
                  <a:gd name="T2" fmla="*/ 0 w 1190"/>
                  <a:gd name="T3" fmla="*/ 0 h 500"/>
                  <a:gd name="T4" fmla="*/ 0 w 1190"/>
                  <a:gd name="T5" fmla="*/ 0 h 500"/>
                  <a:gd name="T6" fmla="*/ 0 w 1190"/>
                  <a:gd name="T7" fmla="*/ 0 h 500"/>
                  <a:gd name="T8" fmla="*/ 0 w 1190"/>
                  <a:gd name="T9" fmla="*/ 0 h 500"/>
                  <a:gd name="T10" fmla="*/ 0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>
                  <a:gd name="T0" fmla="*/ 0 w 160"/>
                  <a:gd name="T1" fmla="*/ 0 h 335"/>
                  <a:gd name="T2" fmla="*/ 0 w 160"/>
                  <a:gd name="T3" fmla="*/ 0 h 335"/>
                  <a:gd name="T4" fmla="*/ 0 w 160"/>
                  <a:gd name="T5" fmla="*/ 0 h 335"/>
                  <a:gd name="T6" fmla="*/ 0 w 160"/>
                  <a:gd name="T7" fmla="*/ 0 h 335"/>
                  <a:gd name="T8" fmla="*/ 0 w 160"/>
                  <a:gd name="T9" fmla="*/ 0 h 335"/>
                  <a:gd name="T10" fmla="*/ 0 w 160"/>
                  <a:gd name="T11" fmla="*/ 0 h 335"/>
                  <a:gd name="T12" fmla="*/ 0 w 160"/>
                  <a:gd name="T13" fmla="*/ 0 h 335"/>
                  <a:gd name="T14" fmla="*/ 0 w 160"/>
                  <a:gd name="T15" fmla="*/ 0 h 335"/>
                  <a:gd name="T16" fmla="*/ 0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>
                  <a:gd name="T0" fmla="*/ 0 w 489"/>
                  <a:gd name="T1" fmla="*/ 0 h 296"/>
                  <a:gd name="T2" fmla="*/ 0 w 489"/>
                  <a:gd name="T3" fmla="*/ 0 h 296"/>
                  <a:gd name="T4" fmla="*/ 0 w 489"/>
                  <a:gd name="T5" fmla="*/ 0 h 296"/>
                  <a:gd name="T6" fmla="*/ 0 w 489"/>
                  <a:gd name="T7" fmla="*/ 0 h 296"/>
                  <a:gd name="T8" fmla="*/ 0 w 489"/>
                  <a:gd name="T9" fmla="*/ 0 h 296"/>
                  <a:gd name="T10" fmla="*/ 0 w 489"/>
                  <a:gd name="T11" fmla="*/ 0 h 296"/>
                  <a:gd name="T12" fmla="*/ 0 w 489"/>
                  <a:gd name="T13" fmla="*/ 0 h 296"/>
                  <a:gd name="T14" fmla="*/ 0 w 489"/>
                  <a:gd name="T15" fmla="*/ 0 h 296"/>
                  <a:gd name="T16" fmla="*/ 0 w 489"/>
                  <a:gd name="T17" fmla="*/ 0 h 296"/>
                  <a:gd name="T18" fmla="*/ 0 w 489"/>
                  <a:gd name="T19" fmla="*/ 0 h 296"/>
                  <a:gd name="T20" fmla="*/ 0 w 489"/>
                  <a:gd name="T21" fmla="*/ 0 h 296"/>
                  <a:gd name="T22" fmla="*/ 0 w 489"/>
                  <a:gd name="T23" fmla="*/ 0 h 296"/>
                  <a:gd name="T24" fmla="*/ 0 w 489"/>
                  <a:gd name="T25" fmla="*/ 0 h 296"/>
                  <a:gd name="T26" fmla="*/ 0 w 489"/>
                  <a:gd name="T27" fmla="*/ 0 h 296"/>
                  <a:gd name="T28" fmla="*/ 0 w 489"/>
                  <a:gd name="T29" fmla="*/ 0 h 296"/>
                  <a:gd name="T30" fmla="*/ 0 w 489"/>
                  <a:gd name="T31" fmla="*/ 0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" name="Freeform 28"/>
          <p:cNvSpPr>
            <a:spLocks/>
          </p:cNvSpPr>
          <p:nvPr/>
        </p:nvSpPr>
        <p:spPr bwMode="auto">
          <a:xfrm>
            <a:off x="1202268" y="5054606"/>
            <a:ext cx="9076267" cy="728663"/>
          </a:xfrm>
          <a:custGeom>
            <a:avLst/>
            <a:gdLst>
              <a:gd name="T0" fmla="*/ 0 w 4288"/>
              <a:gd name="T1" fmla="*/ 0 h 459"/>
              <a:gd name="T2" fmla="*/ 2147483647 w 4288"/>
              <a:gd name="T3" fmla="*/ 2147483647 h 459"/>
              <a:gd name="T4" fmla="*/ 2147483647 w 4288"/>
              <a:gd name="T5" fmla="*/ 2147483647 h 459"/>
              <a:gd name="T6" fmla="*/ 2147483647 w 4288"/>
              <a:gd name="T7" fmla="*/ 2147483647 h 459"/>
              <a:gd name="T8" fmla="*/ 2147483647 w 4288"/>
              <a:gd name="T9" fmla="*/ 2147483647 h 459"/>
              <a:gd name="T10" fmla="*/ 2147483647 w 4288"/>
              <a:gd name="T11" fmla="*/ 2147483647 h 459"/>
              <a:gd name="T12" fmla="*/ 2147483647 w 4288"/>
              <a:gd name="T13" fmla="*/ 2147483647 h 4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378" tIns="48189" rIns="96378" bIns="48189"/>
          <a:lstStyle/>
          <a:p>
            <a:endParaRPr lang="en-US"/>
          </a:p>
        </p:txBody>
      </p:sp>
      <p:sp>
        <p:nvSpPr>
          <p:cNvPr id="26" name="Freeform 29"/>
          <p:cNvSpPr>
            <a:spLocks/>
          </p:cNvSpPr>
          <p:nvPr/>
        </p:nvSpPr>
        <p:spPr bwMode="auto">
          <a:xfrm>
            <a:off x="5435600" y="1930400"/>
            <a:ext cx="1185333" cy="381000"/>
          </a:xfrm>
          <a:custGeom>
            <a:avLst/>
            <a:gdLst>
              <a:gd name="T0" fmla="*/ 0 w 560"/>
              <a:gd name="T1" fmla="*/ 2147483647 h 240"/>
              <a:gd name="T2" fmla="*/ 2147483647 w 560"/>
              <a:gd name="T3" fmla="*/ 2147483647 h 240"/>
              <a:gd name="T4" fmla="*/ 2147483647 w 560"/>
              <a:gd name="T5" fmla="*/ 2147483647 h 240"/>
              <a:gd name="T6" fmla="*/ 2147483647 w 560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378" tIns="48189" rIns="96378" bIns="48189"/>
          <a:lstStyle/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28800" y="1511301"/>
            <a:ext cx="8534400" cy="2273300"/>
          </a:xfrm>
          <a:effectLst>
            <a:outerShdw dist="4579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5868" y="4051301"/>
            <a:ext cx="8043333" cy="1003300"/>
          </a:xfrm>
        </p:spPr>
        <p:txBody>
          <a:bodyPr/>
          <a:lstStyle>
            <a:lvl1pPr marL="0" indent="0" algn="ctr">
              <a:buFontTx/>
              <a:buNone/>
              <a:defRPr sz="3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CD3BD-7D80-4AB6-B7B2-EF5D7F0672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59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F80A0-B3DF-40E3-A992-43D1ECD2D4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10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3" y="152400"/>
            <a:ext cx="2565400" cy="533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3" y="152400"/>
            <a:ext cx="7493000" cy="533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29B12-A808-42A2-8657-42C34DDAE5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790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52400"/>
            <a:ext cx="9160933" cy="1600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828800"/>
            <a:ext cx="10261600" cy="3657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36130-1E0D-4B7E-B8FA-5EEC55D6EC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636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52400"/>
            <a:ext cx="9160933" cy="1600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828800"/>
            <a:ext cx="50292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1" y="1828800"/>
            <a:ext cx="50292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09703-1410-48D5-9CE7-610E9DA25B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141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030E3-A884-4C70-8E39-91F12EE17C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08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8"/>
            <a:ext cx="10363200" cy="1500187"/>
          </a:xfrm>
        </p:spPr>
        <p:txBody>
          <a:bodyPr anchor="b"/>
          <a:lstStyle>
            <a:lvl1pPr marL="0" indent="0">
              <a:buNone/>
              <a:defRPr sz="2100"/>
            </a:lvl1pPr>
            <a:lvl2pPr marL="481881" indent="0">
              <a:buNone/>
              <a:defRPr sz="1900"/>
            </a:lvl2pPr>
            <a:lvl3pPr marL="963761" indent="0">
              <a:buNone/>
              <a:defRPr sz="1700"/>
            </a:lvl3pPr>
            <a:lvl4pPr marL="1445641" indent="0">
              <a:buNone/>
              <a:defRPr sz="1500"/>
            </a:lvl4pPr>
            <a:lvl5pPr marL="1927521" indent="0">
              <a:buNone/>
              <a:defRPr sz="1500"/>
            </a:lvl5pPr>
            <a:lvl6pPr marL="2409402" indent="0">
              <a:buNone/>
              <a:defRPr sz="1500"/>
            </a:lvl6pPr>
            <a:lvl7pPr marL="2891283" indent="0">
              <a:buNone/>
              <a:defRPr sz="1500"/>
            </a:lvl7pPr>
            <a:lvl8pPr marL="3373163" indent="0">
              <a:buNone/>
              <a:defRPr sz="1500"/>
            </a:lvl8pPr>
            <a:lvl9pPr marL="3855043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B4866-6C59-49D3-8657-FB9A9792E0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745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28800"/>
            <a:ext cx="5029200" cy="3657600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1" y="1828800"/>
            <a:ext cx="5029200" cy="3657600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DEF48-44C2-4077-AC3C-1446446760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4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14"/>
            <a:ext cx="5386918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1881" indent="0">
              <a:buNone/>
              <a:defRPr sz="2100" b="1"/>
            </a:lvl2pPr>
            <a:lvl3pPr marL="963761" indent="0">
              <a:buNone/>
              <a:defRPr sz="1900" b="1"/>
            </a:lvl3pPr>
            <a:lvl4pPr marL="1445641" indent="0">
              <a:buNone/>
              <a:defRPr sz="1700" b="1"/>
            </a:lvl4pPr>
            <a:lvl5pPr marL="1927521" indent="0">
              <a:buNone/>
              <a:defRPr sz="1700" b="1"/>
            </a:lvl5pPr>
            <a:lvl6pPr marL="2409402" indent="0">
              <a:buNone/>
              <a:defRPr sz="1700" b="1"/>
            </a:lvl6pPr>
            <a:lvl7pPr marL="2891283" indent="0">
              <a:buNone/>
              <a:defRPr sz="1700" b="1"/>
            </a:lvl7pPr>
            <a:lvl8pPr marL="3373163" indent="0">
              <a:buNone/>
              <a:defRPr sz="1700" b="1"/>
            </a:lvl8pPr>
            <a:lvl9pPr marL="3855043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76"/>
            <a:ext cx="5386918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4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1881" indent="0">
              <a:buNone/>
              <a:defRPr sz="2100" b="1"/>
            </a:lvl2pPr>
            <a:lvl3pPr marL="963761" indent="0">
              <a:buNone/>
              <a:defRPr sz="1900" b="1"/>
            </a:lvl3pPr>
            <a:lvl4pPr marL="1445641" indent="0">
              <a:buNone/>
              <a:defRPr sz="1700" b="1"/>
            </a:lvl4pPr>
            <a:lvl5pPr marL="1927521" indent="0">
              <a:buNone/>
              <a:defRPr sz="1700" b="1"/>
            </a:lvl5pPr>
            <a:lvl6pPr marL="2409402" indent="0">
              <a:buNone/>
              <a:defRPr sz="1700" b="1"/>
            </a:lvl6pPr>
            <a:lvl7pPr marL="2891283" indent="0">
              <a:buNone/>
              <a:defRPr sz="1700" b="1"/>
            </a:lvl7pPr>
            <a:lvl8pPr marL="3373163" indent="0">
              <a:buNone/>
              <a:defRPr sz="1700" b="1"/>
            </a:lvl8pPr>
            <a:lvl9pPr marL="3855043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4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0B41E-A104-4624-A91F-B655744137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76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B9A76-3F1D-4F16-89CC-97E3AE8C8E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47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AAD07-C5A0-4F61-AB4E-E82AA11AF9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981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7" y="273055"/>
            <a:ext cx="6815667" cy="5853113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81881" indent="0">
              <a:buNone/>
              <a:defRPr sz="1300"/>
            </a:lvl2pPr>
            <a:lvl3pPr marL="963761" indent="0">
              <a:buNone/>
              <a:defRPr sz="1100"/>
            </a:lvl3pPr>
            <a:lvl4pPr marL="1445641" indent="0">
              <a:buNone/>
              <a:defRPr sz="900"/>
            </a:lvl4pPr>
            <a:lvl5pPr marL="1927521" indent="0">
              <a:buNone/>
              <a:defRPr sz="900"/>
            </a:lvl5pPr>
            <a:lvl6pPr marL="2409402" indent="0">
              <a:buNone/>
              <a:defRPr sz="900"/>
            </a:lvl6pPr>
            <a:lvl7pPr marL="2891283" indent="0">
              <a:buNone/>
              <a:defRPr sz="900"/>
            </a:lvl7pPr>
            <a:lvl8pPr marL="3373163" indent="0">
              <a:buNone/>
              <a:defRPr sz="900"/>
            </a:lvl8pPr>
            <a:lvl9pPr marL="38550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B89E5-72C7-4EE9-B163-D201DB1F26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96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8"/>
          </a:xfrm>
        </p:spPr>
        <p:txBody>
          <a:bodyPr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400"/>
            </a:lvl1pPr>
            <a:lvl2pPr marL="481881" indent="0">
              <a:buNone/>
              <a:defRPr sz="3000"/>
            </a:lvl2pPr>
            <a:lvl3pPr marL="963761" indent="0">
              <a:buNone/>
              <a:defRPr sz="2500"/>
            </a:lvl3pPr>
            <a:lvl4pPr marL="1445641" indent="0">
              <a:buNone/>
              <a:defRPr sz="2100"/>
            </a:lvl4pPr>
            <a:lvl5pPr marL="1927521" indent="0">
              <a:buNone/>
              <a:defRPr sz="2100"/>
            </a:lvl5pPr>
            <a:lvl6pPr marL="2409402" indent="0">
              <a:buNone/>
              <a:defRPr sz="2100"/>
            </a:lvl6pPr>
            <a:lvl7pPr marL="2891283" indent="0">
              <a:buNone/>
              <a:defRPr sz="2100"/>
            </a:lvl7pPr>
            <a:lvl8pPr marL="3373163" indent="0">
              <a:buNone/>
              <a:defRPr sz="2100"/>
            </a:lvl8pPr>
            <a:lvl9pPr marL="3855043" indent="0">
              <a:buNone/>
              <a:defRPr sz="21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2"/>
          </a:xfrm>
        </p:spPr>
        <p:txBody>
          <a:bodyPr/>
          <a:lstStyle>
            <a:lvl1pPr marL="0" indent="0">
              <a:buNone/>
              <a:defRPr sz="1500"/>
            </a:lvl1pPr>
            <a:lvl2pPr marL="481881" indent="0">
              <a:buNone/>
              <a:defRPr sz="1300"/>
            </a:lvl2pPr>
            <a:lvl3pPr marL="963761" indent="0">
              <a:buNone/>
              <a:defRPr sz="1100"/>
            </a:lvl3pPr>
            <a:lvl4pPr marL="1445641" indent="0">
              <a:buNone/>
              <a:defRPr sz="900"/>
            </a:lvl4pPr>
            <a:lvl5pPr marL="1927521" indent="0">
              <a:buNone/>
              <a:defRPr sz="900"/>
            </a:lvl5pPr>
            <a:lvl6pPr marL="2409402" indent="0">
              <a:buNone/>
              <a:defRPr sz="900"/>
            </a:lvl6pPr>
            <a:lvl7pPr marL="2891283" indent="0">
              <a:buNone/>
              <a:defRPr sz="900"/>
            </a:lvl7pPr>
            <a:lvl8pPr marL="3373163" indent="0">
              <a:buNone/>
              <a:defRPr sz="900"/>
            </a:lvl8pPr>
            <a:lvl9pPr marL="38550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554C5-DBD4-40FE-AB56-69111C5AF9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959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/>
          <p:cNvSpPr>
            <a:spLocks/>
          </p:cNvSpPr>
          <p:nvPr/>
        </p:nvSpPr>
        <p:spPr bwMode="auto">
          <a:xfrm rot="18427436">
            <a:off x="10564284" y="-362478"/>
            <a:ext cx="1162050" cy="2779183"/>
          </a:xfrm>
          <a:custGeom>
            <a:avLst/>
            <a:gdLst>
              <a:gd name="T0" fmla="*/ 2147483647 w 2903"/>
              <a:gd name="T1" fmla="*/ 2147483647 h 3686"/>
              <a:gd name="T2" fmla="*/ 2147483647 w 2903"/>
              <a:gd name="T3" fmla="*/ 2147483647 h 3686"/>
              <a:gd name="T4" fmla="*/ 2147483647 w 2903"/>
              <a:gd name="T5" fmla="*/ 0 h 3686"/>
              <a:gd name="T6" fmla="*/ 2147483647 w 2903"/>
              <a:gd name="T7" fmla="*/ 2147483647 h 3686"/>
              <a:gd name="T8" fmla="*/ 2147483647 w 2903"/>
              <a:gd name="T9" fmla="*/ 2147483647 h 3686"/>
              <a:gd name="T10" fmla="*/ 0 w 2903"/>
              <a:gd name="T11" fmla="*/ 2147483647 h 3686"/>
              <a:gd name="T12" fmla="*/ 2147483647 w 2903"/>
              <a:gd name="T13" fmla="*/ 2147483647 h 3686"/>
              <a:gd name="T14" fmla="*/ 2147483647 w 2903"/>
              <a:gd name="T15" fmla="*/ 2147483647 h 3686"/>
              <a:gd name="T16" fmla="*/ 2147483647 w 2903"/>
              <a:gd name="T17" fmla="*/ 2147483647 h 3686"/>
              <a:gd name="T18" fmla="*/ 2147483647 w 2903"/>
              <a:gd name="T19" fmla="*/ 2147483647 h 3686"/>
              <a:gd name="T20" fmla="*/ 2147483647 w 2903"/>
              <a:gd name="T21" fmla="*/ 2147483647 h 36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378" tIns="48189" rIns="96378" bIns="48189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152400"/>
            <a:ext cx="916093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378" tIns="48189" rIns="96378" bIns="4818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828800"/>
            <a:ext cx="10261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378" tIns="48189" rIns="96378" bIns="481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288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378" tIns="48189" rIns="96378" bIns="481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41333" y="6248400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378" tIns="48189" rIns="96378" bIns="48189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57733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378" tIns="48189" rIns="96378" bIns="481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9C909A45-2045-4E3C-86DD-2BFDB9DF10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 rot="18427436">
            <a:off x="10681235" y="-324907"/>
            <a:ext cx="1165225" cy="2796116"/>
          </a:xfrm>
          <a:custGeom>
            <a:avLst/>
            <a:gdLst>
              <a:gd name="T0" fmla="*/ 2147483647 w 2911"/>
              <a:gd name="T1" fmla="*/ 0 h 3703"/>
              <a:gd name="T2" fmla="*/ 2147483647 w 2911"/>
              <a:gd name="T3" fmla="*/ 2147483647 h 3703"/>
              <a:gd name="T4" fmla="*/ 2147483647 w 2911"/>
              <a:gd name="T5" fmla="*/ 2147483647 h 3703"/>
              <a:gd name="T6" fmla="*/ 0 w 2911"/>
              <a:gd name="T7" fmla="*/ 2147483647 h 3703"/>
              <a:gd name="T8" fmla="*/ 2147483647 w 2911"/>
              <a:gd name="T9" fmla="*/ 2147483647 h 3703"/>
              <a:gd name="T10" fmla="*/ 2147483647 w 2911"/>
              <a:gd name="T11" fmla="*/ 2147483647 h 3703"/>
              <a:gd name="T12" fmla="*/ 2147483647 w 2911"/>
              <a:gd name="T13" fmla="*/ 2147483647 h 3703"/>
              <a:gd name="T14" fmla="*/ 2147483647 w 2911"/>
              <a:gd name="T15" fmla="*/ 2147483647 h 3703"/>
              <a:gd name="T16" fmla="*/ 2147483647 w 2911"/>
              <a:gd name="T17" fmla="*/ 2147483647 h 3703"/>
              <a:gd name="T18" fmla="*/ 2147483647 w 2911"/>
              <a:gd name="T19" fmla="*/ 0 h 3703"/>
              <a:gd name="T20" fmla="*/ 2147483647 w 2911"/>
              <a:gd name="T21" fmla="*/ 0 h 370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378" tIns="48189" rIns="96378" bIns="48189"/>
          <a:lstStyle/>
          <a:p>
            <a:endParaRPr lang="en-US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 rot="18427436">
            <a:off x="10612444" y="-69849"/>
            <a:ext cx="1025525" cy="2095501"/>
          </a:xfrm>
          <a:custGeom>
            <a:avLst/>
            <a:gdLst>
              <a:gd name="T0" fmla="*/ 0 w 2561"/>
              <a:gd name="T1" fmla="*/ 2147483647 h 2777"/>
              <a:gd name="T2" fmla="*/ 2147483647 w 2561"/>
              <a:gd name="T3" fmla="*/ 2147483647 h 2777"/>
              <a:gd name="T4" fmla="*/ 2147483647 w 2561"/>
              <a:gd name="T5" fmla="*/ 2147483647 h 2777"/>
              <a:gd name="T6" fmla="*/ 2147483647 w 2561"/>
              <a:gd name="T7" fmla="*/ 2147483647 h 2777"/>
              <a:gd name="T8" fmla="*/ 2147483647 w 2561"/>
              <a:gd name="T9" fmla="*/ 2147483647 h 2777"/>
              <a:gd name="T10" fmla="*/ 2147483647 w 2561"/>
              <a:gd name="T11" fmla="*/ 0 h 2777"/>
              <a:gd name="T12" fmla="*/ 0 w 2561"/>
              <a:gd name="T13" fmla="*/ 2147483647 h 2777"/>
              <a:gd name="T14" fmla="*/ 0 w 2561"/>
              <a:gd name="T15" fmla="*/ 2147483647 h 27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378" tIns="48189" rIns="96378" bIns="48189"/>
          <a:lstStyle/>
          <a:p>
            <a:endParaRPr lang="en-US"/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10589" y="5540375"/>
            <a:ext cx="2379133" cy="1246188"/>
            <a:chOff x="5" y="3490"/>
            <a:chExt cx="1124" cy="785"/>
          </a:xfrm>
        </p:grpSpPr>
        <p:sp>
          <p:nvSpPr>
            <p:cNvPr id="1051" name="Freeform 11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>
                <a:gd name="T0" fmla="*/ 2 w 2177"/>
                <a:gd name="T1" fmla="*/ 2 h 1298"/>
                <a:gd name="T2" fmla="*/ 2 w 2177"/>
                <a:gd name="T3" fmla="*/ 2 h 1298"/>
                <a:gd name="T4" fmla="*/ 2 w 2177"/>
                <a:gd name="T5" fmla="*/ 1 h 1298"/>
                <a:gd name="T6" fmla="*/ 3 w 2177"/>
                <a:gd name="T7" fmla="*/ 1 h 1298"/>
                <a:gd name="T8" fmla="*/ 3 w 2177"/>
                <a:gd name="T9" fmla="*/ 1 h 1298"/>
                <a:gd name="T10" fmla="*/ 3 w 2177"/>
                <a:gd name="T11" fmla="*/ 1 h 1298"/>
                <a:gd name="T12" fmla="*/ 2 w 2177"/>
                <a:gd name="T13" fmla="*/ 1 h 1298"/>
                <a:gd name="T14" fmla="*/ 2 w 2177"/>
                <a:gd name="T15" fmla="*/ 1 h 1298"/>
                <a:gd name="T16" fmla="*/ 2 w 2177"/>
                <a:gd name="T17" fmla="*/ 0 h 1298"/>
                <a:gd name="T18" fmla="*/ 1 w 2177"/>
                <a:gd name="T19" fmla="*/ 1 h 1298"/>
                <a:gd name="T20" fmla="*/ 1 w 2177"/>
                <a:gd name="T21" fmla="*/ 1 h 1298"/>
                <a:gd name="T22" fmla="*/ 1 w 2177"/>
                <a:gd name="T23" fmla="*/ 1 h 1298"/>
                <a:gd name="T24" fmla="*/ 1 w 2177"/>
                <a:gd name="T25" fmla="*/ 1 h 1298"/>
                <a:gd name="T26" fmla="*/ 1 w 2177"/>
                <a:gd name="T27" fmla="*/ 1 h 1298"/>
                <a:gd name="T28" fmla="*/ 2 w 2177"/>
                <a:gd name="T29" fmla="*/ 1 h 1298"/>
                <a:gd name="T30" fmla="*/ 1 w 2177"/>
                <a:gd name="T31" fmla="*/ 1 h 1298"/>
                <a:gd name="T32" fmla="*/ 1 w 2177"/>
                <a:gd name="T33" fmla="*/ 1 h 1298"/>
                <a:gd name="T34" fmla="*/ 0 w 2177"/>
                <a:gd name="T35" fmla="*/ 1 h 1298"/>
                <a:gd name="T36" fmla="*/ 1 w 2177"/>
                <a:gd name="T37" fmla="*/ 1 h 1298"/>
                <a:gd name="T38" fmla="*/ 2 w 2177"/>
                <a:gd name="T39" fmla="*/ 2 h 1298"/>
                <a:gd name="T40" fmla="*/ 2 w 2177"/>
                <a:gd name="T41" fmla="*/ 2 h 1298"/>
                <a:gd name="T42" fmla="*/ 2 w 2177"/>
                <a:gd name="T43" fmla="*/ 2 h 1298"/>
                <a:gd name="T44" fmla="*/ 2 w 2177"/>
                <a:gd name="T45" fmla="*/ 2 h 1298"/>
                <a:gd name="T46" fmla="*/ 2 w 2177"/>
                <a:gd name="T47" fmla="*/ 2 h 129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12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>
                <a:gd name="T0" fmla="*/ 0 w 143"/>
                <a:gd name="T1" fmla="*/ 1 h 258"/>
                <a:gd name="T2" fmla="*/ 0 w 143"/>
                <a:gd name="T3" fmla="*/ 0 h 258"/>
                <a:gd name="T4" fmla="*/ 0 w 143"/>
                <a:gd name="T5" fmla="*/ 1 h 258"/>
                <a:gd name="T6" fmla="*/ 0 w 143"/>
                <a:gd name="T7" fmla="*/ 1 h 258"/>
                <a:gd name="T8" fmla="*/ 0 w 143"/>
                <a:gd name="T9" fmla="*/ 1 h 258"/>
                <a:gd name="T10" fmla="*/ 0 w 143"/>
                <a:gd name="T11" fmla="*/ 1 h 2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13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>
                <a:gd name="T0" fmla="*/ 0 w 1586"/>
                <a:gd name="T1" fmla="*/ 0 h 821"/>
                <a:gd name="T2" fmla="*/ 1 w 1586"/>
                <a:gd name="T3" fmla="*/ 0 h 821"/>
                <a:gd name="T4" fmla="*/ 1 w 1586"/>
                <a:gd name="T5" fmla="*/ 0 h 821"/>
                <a:gd name="T6" fmla="*/ 1 w 1586"/>
                <a:gd name="T7" fmla="*/ 0 h 821"/>
                <a:gd name="T8" fmla="*/ 1 w 1586"/>
                <a:gd name="T9" fmla="*/ 0 h 821"/>
                <a:gd name="T10" fmla="*/ 1 w 1586"/>
                <a:gd name="T11" fmla="*/ 0 h 821"/>
                <a:gd name="T12" fmla="*/ 1 w 1586"/>
                <a:gd name="T13" fmla="*/ 0 h 821"/>
                <a:gd name="T14" fmla="*/ 0 w 1586"/>
                <a:gd name="T15" fmla="*/ 0 h 821"/>
                <a:gd name="T16" fmla="*/ 0 w 1586"/>
                <a:gd name="T17" fmla="*/ 0 h 821"/>
                <a:gd name="T18" fmla="*/ 0 w 1586"/>
                <a:gd name="T19" fmla="*/ 0 h 821"/>
                <a:gd name="T20" fmla="*/ 0 w 1586"/>
                <a:gd name="T21" fmla="*/ 0 h 821"/>
                <a:gd name="T22" fmla="*/ 0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14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>
                <a:gd name="T0" fmla="*/ 0 w 1049"/>
                <a:gd name="T1" fmla="*/ 1 h 747"/>
                <a:gd name="T2" fmla="*/ 1 w 1049"/>
                <a:gd name="T3" fmla="*/ 1 h 747"/>
                <a:gd name="T4" fmla="*/ 1 w 1049"/>
                <a:gd name="T5" fmla="*/ 1 h 747"/>
                <a:gd name="T6" fmla="*/ 2 w 1049"/>
                <a:gd name="T7" fmla="*/ 1 h 747"/>
                <a:gd name="T8" fmla="*/ 1 w 1049"/>
                <a:gd name="T9" fmla="*/ 0 h 747"/>
                <a:gd name="T10" fmla="*/ 0 w 1049"/>
                <a:gd name="T11" fmla="*/ 1 h 747"/>
                <a:gd name="T12" fmla="*/ 0 w 1049"/>
                <a:gd name="T13" fmla="*/ 1 h 747"/>
                <a:gd name="T14" fmla="*/ 0 w 1049"/>
                <a:gd name="T15" fmla="*/ 1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15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>
                <a:gd name="T0" fmla="*/ 0 w 272"/>
                <a:gd name="T1" fmla="*/ 1 h 241"/>
                <a:gd name="T2" fmla="*/ 0 w 272"/>
                <a:gd name="T3" fmla="*/ 0 h 241"/>
                <a:gd name="T4" fmla="*/ 0 w 272"/>
                <a:gd name="T5" fmla="*/ 1 h 241"/>
                <a:gd name="T6" fmla="*/ 0 w 272"/>
                <a:gd name="T7" fmla="*/ 1 h 241"/>
                <a:gd name="T8" fmla="*/ 0 w 272"/>
                <a:gd name="T9" fmla="*/ 1 h 241"/>
                <a:gd name="T10" fmla="*/ 0 w 272"/>
                <a:gd name="T11" fmla="*/ 1 h 241"/>
                <a:gd name="T12" fmla="*/ 0 w 272"/>
                <a:gd name="T13" fmla="*/ 1 h 241"/>
                <a:gd name="T14" fmla="*/ 0 w 272"/>
                <a:gd name="T15" fmla="*/ 1 h 2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16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>
                <a:gd name="T0" fmla="*/ 1 w 152"/>
                <a:gd name="T1" fmla="*/ 1 h 224"/>
                <a:gd name="T2" fmla="*/ 1 w 152"/>
                <a:gd name="T3" fmla="*/ 1 h 224"/>
                <a:gd name="T4" fmla="*/ 0 w 152"/>
                <a:gd name="T5" fmla="*/ 1 h 224"/>
                <a:gd name="T6" fmla="*/ 1 w 152"/>
                <a:gd name="T7" fmla="*/ 0 h 224"/>
                <a:gd name="T8" fmla="*/ 1 w 152"/>
                <a:gd name="T9" fmla="*/ 1 h 224"/>
                <a:gd name="T10" fmla="*/ 1 w 152"/>
                <a:gd name="T11" fmla="*/ 1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17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>
                <a:gd name="T0" fmla="*/ 0 w 386"/>
                <a:gd name="T1" fmla="*/ 1 h 764"/>
                <a:gd name="T2" fmla="*/ 1 w 386"/>
                <a:gd name="T3" fmla="*/ 0 h 764"/>
                <a:gd name="T4" fmla="*/ 1 w 386"/>
                <a:gd name="T5" fmla="*/ 1 h 764"/>
                <a:gd name="T6" fmla="*/ 1 w 386"/>
                <a:gd name="T7" fmla="*/ 1 h 764"/>
                <a:gd name="T8" fmla="*/ 1 w 386"/>
                <a:gd name="T9" fmla="*/ 1 h 764"/>
                <a:gd name="T10" fmla="*/ 1 w 386"/>
                <a:gd name="T11" fmla="*/ 1 h 764"/>
                <a:gd name="T12" fmla="*/ 0 w 386"/>
                <a:gd name="T13" fmla="*/ 1 h 764"/>
                <a:gd name="T14" fmla="*/ 0 w 386"/>
                <a:gd name="T15" fmla="*/ 1 h 7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18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>
                <a:gd name="T0" fmla="*/ 1 w 728"/>
                <a:gd name="T1" fmla="*/ 0 h 348"/>
                <a:gd name="T2" fmla="*/ 0 w 728"/>
                <a:gd name="T3" fmla="*/ 1 h 348"/>
                <a:gd name="T4" fmla="*/ 1 w 728"/>
                <a:gd name="T5" fmla="*/ 1 h 348"/>
                <a:gd name="T6" fmla="*/ 1 w 728"/>
                <a:gd name="T7" fmla="*/ 1 h 348"/>
                <a:gd name="T8" fmla="*/ 1 w 728"/>
                <a:gd name="T9" fmla="*/ 1 h 348"/>
                <a:gd name="T10" fmla="*/ 1 w 728"/>
                <a:gd name="T11" fmla="*/ 0 h 348"/>
                <a:gd name="T12" fmla="*/ 1 w 728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19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>
                <a:gd name="T0" fmla="*/ 1 w 312"/>
                <a:gd name="T1" fmla="*/ 0 h 135"/>
                <a:gd name="T2" fmla="*/ 0 w 312"/>
                <a:gd name="T3" fmla="*/ 0 h 135"/>
                <a:gd name="T4" fmla="*/ 1 w 312"/>
                <a:gd name="T5" fmla="*/ 0 h 135"/>
                <a:gd name="T6" fmla="*/ 1 w 312"/>
                <a:gd name="T7" fmla="*/ 0 h 135"/>
                <a:gd name="T8" fmla="*/ 1 w 312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60" name="Group 20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1061" name="Group 21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074" name="Freeform 22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>
                    <a:gd name="T0" fmla="*/ 0 w 313"/>
                    <a:gd name="T1" fmla="*/ 0 h 175"/>
                    <a:gd name="T2" fmla="*/ 1 w 313"/>
                    <a:gd name="T3" fmla="*/ 0 h 175"/>
                    <a:gd name="T4" fmla="*/ 1 w 313"/>
                    <a:gd name="T5" fmla="*/ 0 h 175"/>
                    <a:gd name="T6" fmla="*/ 1 w 313"/>
                    <a:gd name="T7" fmla="*/ 0 h 175"/>
                    <a:gd name="T8" fmla="*/ 1 w 313"/>
                    <a:gd name="T9" fmla="*/ 0 h 175"/>
                    <a:gd name="T10" fmla="*/ 1 w 313"/>
                    <a:gd name="T11" fmla="*/ 0 h 175"/>
                    <a:gd name="T12" fmla="*/ 1 w 313"/>
                    <a:gd name="T13" fmla="*/ 0 h 175"/>
                    <a:gd name="T14" fmla="*/ 1 w 313"/>
                    <a:gd name="T15" fmla="*/ 0 h 175"/>
                    <a:gd name="T16" fmla="*/ 0 w 313"/>
                    <a:gd name="T17" fmla="*/ 0 h 175"/>
                    <a:gd name="T18" fmla="*/ 0 w 313"/>
                    <a:gd name="T19" fmla="*/ 0 h 17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5" name="Freeform 2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>
                    <a:gd name="T0" fmla="*/ 0 w 230"/>
                    <a:gd name="T1" fmla="*/ 1 h 266"/>
                    <a:gd name="T2" fmla="*/ 1 w 230"/>
                    <a:gd name="T3" fmla="*/ 1 h 266"/>
                    <a:gd name="T4" fmla="*/ 1 w 230"/>
                    <a:gd name="T5" fmla="*/ 1 h 266"/>
                    <a:gd name="T6" fmla="*/ 1 w 230"/>
                    <a:gd name="T7" fmla="*/ 1 h 266"/>
                    <a:gd name="T8" fmla="*/ 1 w 230"/>
                    <a:gd name="T9" fmla="*/ 0 h 266"/>
                    <a:gd name="T10" fmla="*/ 1 w 230"/>
                    <a:gd name="T11" fmla="*/ 1 h 266"/>
                    <a:gd name="T12" fmla="*/ 1 w 230"/>
                    <a:gd name="T13" fmla="*/ 1 h 266"/>
                    <a:gd name="T14" fmla="*/ 0 w 230"/>
                    <a:gd name="T15" fmla="*/ 1 h 266"/>
                    <a:gd name="T16" fmla="*/ 0 w 230"/>
                    <a:gd name="T17" fmla="*/ 1 h 26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6" name="Freeform 24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>
                    <a:gd name="T0" fmla="*/ 0 w 87"/>
                    <a:gd name="T1" fmla="*/ 1 h 234"/>
                    <a:gd name="T2" fmla="*/ 0 w 87"/>
                    <a:gd name="T3" fmla="*/ 1 h 234"/>
                    <a:gd name="T4" fmla="*/ 0 w 87"/>
                    <a:gd name="T5" fmla="*/ 1 h 234"/>
                    <a:gd name="T6" fmla="*/ 0 w 87"/>
                    <a:gd name="T7" fmla="*/ 1 h 234"/>
                    <a:gd name="T8" fmla="*/ 0 w 87"/>
                    <a:gd name="T9" fmla="*/ 1 h 234"/>
                    <a:gd name="T10" fmla="*/ 0 w 87"/>
                    <a:gd name="T11" fmla="*/ 1 h 234"/>
                    <a:gd name="T12" fmla="*/ 0 w 87"/>
                    <a:gd name="T13" fmla="*/ 0 h 234"/>
                    <a:gd name="T14" fmla="*/ 0 w 87"/>
                    <a:gd name="T15" fmla="*/ 1 h 234"/>
                    <a:gd name="T16" fmla="*/ 0 w 87"/>
                    <a:gd name="T17" fmla="*/ 1 h 23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2" name="Freeform 25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>
                  <a:gd name="T0" fmla="*/ 1 w 1190"/>
                  <a:gd name="T1" fmla="*/ 0 h 500"/>
                  <a:gd name="T2" fmla="*/ 2 w 1190"/>
                  <a:gd name="T3" fmla="*/ 1 h 500"/>
                  <a:gd name="T4" fmla="*/ 2 w 1190"/>
                  <a:gd name="T5" fmla="*/ 1 h 500"/>
                  <a:gd name="T6" fmla="*/ 0 w 1190"/>
                  <a:gd name="T7" fmla="*/ 1 h 500"/>
                  <a:gd name="T8" fmla="*/ 1 w 1190"/>
                  <a:gd name="T9" fmla="*/ 0 h 500"/>
                  <a:gd name="T10" fmla="*/ 1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Freeform 26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>
                  <a:gd name="T0" fmla="*/ 0 w 489"/>
                  <a:gd name="T1" fmla="*/ 1 h 296"/>
                  <a:gd name="T2" fmla="*/ 0 w 489"/>
                  <a:gd name="T3" fmla="*/ 1 h 296"/>
                  <a:gd name="T4" fmla="*/ 0 w 489"/>
                  <a:gd name="T5" fmla="*/ 1 h 296"/>
                  <a:gd name="T6" fmla="*/ 0 w 489"/>
                  <a:gd name="T7" fmla="*/ 1 h 296"/>
                  <a:gd name="T8" fmla="*/ 0 w 489"/>
                  <a:gd name="T9" fmla="*/ 1 h 296"/>
                  <a:gd name="T10" fmla="*/ 0 w 489"/>
                  <a:gd name="T11" fmla="*/ 1 h 296"/>
                  <a:gd name="T12" fmla="*/ 0 w 489"/>
                  <a:gd name="T13" fmla="*/ 1 h 296"/>
                  <a:gd name="T14" fmla="*/ 0 w 489"/>
                  <a:gd name="T15" fmla="*/ 1 h 296"/>
                  <a:gd name="T16" fmla="*/ 0 w 489"/>
                  <a:gd name="T17" fmla="*/ 1 h 296"/>
                  <a:gd name="T18" fmla="*/ 0 w 489"/>
                  <a:gd name="T19" fmla="*/ 1 h 296"/>
                  <a:gd name="T20" fmla="*/ 0 w 489"/>
                  <a:gd name="T21" fmla="*/ 1 h 296"/>
                  <a:gd name="T22" fmla="*/ 0 w 489"/>
                  <a:gd name="T23" fmla="*/ 1 h 296"/>
                  <a:gd name="T24" fmla="*/ 0 w 489"/>
                  <a:gd name="T25" fmla="*/ 1 h 296"/>
                  <a:gd name="T26" fmla="*/ 0 w 489"/>
                  <a:gd name="T27" fmla="*/ 0 h 296"/>
                  <a:gd name="T28" fmla="*/ 0 w 489"/>
                  <a:gd name="T29" fmla="*/ 1 h 296"/>
                  <a:gd name="T30" fmla="*/ 0 w 489"/>
                  <a:gd name="T31" fmla="*/ 1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4" name="Freeform 27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>
                  <a:gd name="T0" fmla="*/ 1 w 213"/>
                  <a:gd name="T1" fmla="*/ 0 h 478"/>
                  <a:gd name="T2" fmla="*/ 1 w 213"/>
                  <a:gd name="T3" fmla="*/ 0 h 478"/>
                  <a:gd name="T4" fmla="*/ 1 w 213"/>
                  <a:gd name="T5" fmla="*/ 0 h 478"/>
                  <a:gd name="T6" fmla="*/ 1 w 213"/>
                  <a:gd name="T7" fmla="*/ 0 h 478"/>
                  <a:gd name="T8" fmla="*/ 1 w 213"/>
                  <a:gd name="T9" fmla="*/ 0 h 478"/>
                  <a:gd name="T10" fmla="*/ 1 w 213"/>
                  <a:gd name="T11" fmla="*/ 0 h 478"/>
                  <a:gd name="T12" fmla="*/ 1 w 213"/>
                  <a:gd name="T13" fmla="*/ 0 h 478"/>
                  <a:gd name="T14" fmla="*/ 0 w 213"/>
                  <a:gd name="T15" fmla="*/ 0 h 478"/>
                  <a:gd name="T16" fmla="*/ 1 w 213"/>
                  <a:gd name="T17" fmla="*/ 0 h 478"/>
                  <a:gd name="T18" fmla="*/ 1 w 213"/>
                  <a:gd name="T19" fmla="*/ 0 h 4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65" name="Group 28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066" name="Freeform 29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>
                    <a:gd name="T0" fmla="*/ 1 w 150"/>
                    <a:gd name="T1" fmla="*/ 0 h 173"/>
                    <a:gd name="T2" fmla="*/ 1 w 150"/>
                    <a:gd name="T3" fmla="*/ 1 h 173"/>
                    <a:gd name="T4" fmla="*/ 0 w 150"/>
                    <a:gd name="T5" fmla="*/ 1 h 173"/>
                    <a:gd name="T6" fmla="*/ 1 w 150"/>
                    <a:gd name="T7" fmla="*/ 1 h 173"/>
                    <a:gd name="T8" fmla="*/ 1 w 150"/>
                    <a:gd name="T9" fmla="*/ 1 h 173"/>
                    <a:gd name="T10" fmla="*/ 1 w 150"/>
                    <a:gd name="T11" fmla="*/ 1 h 173"/>
                    <a:gd name="T12" fmla="*/ 1 w 150"/>
                    <a:gd name="T13" fmla="*/ 0 h 173"/>
                    <a:gd name="T14" fmla="*/ 1 w 150"/>
                    <a:gd name="T15" fmla="*/ 0 h 17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7" name="Freeform 30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>
                    <a:gd name="T0" fmla="*/ 1 w 1684"/>
                    <a:gd name="T1" fmla="*/ 0 h 880"/>
                    <a:gd name="T2" fmla="*/ 1 w 1684"/>
                    <a:gd name="T3" fmla="*/ 1 h 880"/>
                    <a:gd name="T4" fmla="*/ 0 w 1684"/>
                    <a:gd name="T5" fmla="*/ 1 h 880"/>
                    <a:gd name="T6" fmla="*/ 1 w 1684"/>
                    <a:gd name="T7" fmla="*/ 1 h 880"/>
                    <a:gd name="T8" fmla="*/ 2 w 1684"/>
                    <a:gd name="T9" fmla="*/ 1 h 880"/>
                    <a:gd name="T10" fmla="*/ 2 w 1684"/>
                    <a:gd name="T11" fmla="*/ 1 h 880"/>
                    <a:gd name="T12" fmla="*/ 2 w 1684"/>
                    <a:gd name="T13" fmla="*/ 1 h 880"/>
                    <a:gd name="T14" fmla="*/ 2 w 1684"/>
                    <a:gd name="T15" fmla="*/ 1 h 880"/>
                    <a:gd name="T16" fmla="*/ 2 w 1684"/>
                    <a:gd name="T17" fmla="*/ 1 h 880"/>
                    <a:gd name="T18" fmla="*/ 2 w 1684"/>
                    <a:gd name="T19" fmla="*/ 1 h 880"/>
                    <a:gd name="T20" fmla="*/ 2 w 1684"/>
                    <a:gd name="T21" fmla="*/ 1 h 880"/>
                    <a:gd name="T22" fmla="*/ 2 w 1684"/>
                    <a:gd name="T23" fmla="*/ 1 h 880"/>
                    <a:gd name="T24" fmla="*/ 2 w 1684"/>
                    <a:gd name="T25" fmla="*/ 1 h 880"/>
                    <a:gd name="T26" fmla="*/ 2 w 1684"/>
                    <a:gd name="T27" fmla="*/ 1 h 880"/>
                    <a:gd name="T28" fmla="*/ 2 w 1684"/>
                    <a:gd name="T29" fmla="*/ 1 h 880"/>
                    <a:gd name="T30" fmla="*/ 2 w 1684"/>
                    <a:gd name="T31" fmla="*/ 1 h 880"/>
                    <a:gd name="T32" fmla="*/ 2 w 1684"/>
                    <a:gd name="T33" fmla="*/ 1 h 880"/>
                    <a:gd name="T34" fmla="*/ 2 w 1684"/>
                    <a:gd name="T35" fmla="*/ 1 h 880"/>
                    <a:gd name="T36" fmla="*/ 2 w 1684"/>
                    <a:gd name="T37" fmla="*/ 1 h 880"/>
                    <a:gd name="T38" fmla="*/ 2 w 1684"/>
                    <a:gd name="T39" fmla="*/ 1 h 880"/>
                    <a:gd name="T40" fmla="*/ 1 w 1684"/>
                    <a:gd name="T41" fmla="*/ 1 h 880"/>
                    <a:gd name="T42" fmla="*/ 1 w 1684"/>
                    <a:gd name="T43" fmla="*/ 1 h 880"/>
                    <a:gd name="T44" fmla="*/ 1 w 1684"/>
                    <a:gd name="T45" fmla="*/ 1 h 880"/>
                    <a:gd name="T46" fmla="*/ 1 w 1684"/>
                    <a:gd name="T47" fmla="*/ 0 h 880"/>
                    <a:gd name="T48" fmla="*/ 1 w 1684"/>
                    <a:gd name="T49" fmla="*/ 0 h 880"/>
                    <a:gd name="T50" fmla="*/ 1 w 1684"/>
                    <a:gd name="T51" fmla="*/ 0 h 88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8" name="Freeform 31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>
                    <a:gd name="T0" fmla="*/ 1 w 160"/>
                    <a:gd name="T1" fmla="*/ 0 h 335"/>
                    <a:gd name="T2" fmla="*/ 1 w 160"/>
                    <a:gd name="T3" fmla="*/ 0 h 335"/>
                    <a:gd name="T4" fmla="*/ 0 w 160"/>
                    <a:gd name="T5" fmla="*/ 0 h 335"/>
                    <a:gd name="T6" fmla="*/ 1 w 160"/>
                    <a:gd name="T7" fmla="*/ 0 h 335"/>
                    <a:gd name="T8" fmla="*/ 1 w 160"/>
                    <a:gd name="T9" fmla="*/ 0 h 335"/>
                    <a:gd name="T10" fmla="*/ 1 w 160"/>
                    <a:gd name="T11" fmla="*/ 0 h 335"/>
                    <a:gd name="T12" fmla="*/ 1 w 160"/>
                    <a:gd name="T13" fmla="*/ 0 h 335"/>
                    <a:gd name="T14" fmla="*/ 1 w 160"/>
                    <a:gd name="T15" fmla="*/ 0 h 335"/>
                    <a:gd name="T16" fmla="*/ 1 w 160"/>
                    <a:gd name="T17" fmla="*/ 0 h 3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9" name="Freeform 32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>
                    <a:gd name="T0" fmla="*/ 1 w 642"/>
                    <a:gd name="T1" fmla="*/ 1 h 1188"/>
                    <a:gd name="T2" fmla="*/ 0 w 642"/>
                    <a:gd name="T3" fmla="*/ 1 h 1188"/>
                    <a:gd name="T4" fmla="*/ 1 w 642"/>
                    <a:gd name="T5" fmla="*/ 1 h 1188"/>
                    <a:gd name="T6" fmla="*/ 1 w 642"/>
                    <a:gd name="T7" fmla="*/ 0 h 1188"/>
                    <a:gd name="T8" fmla="*/ 1 w 642"/>
                    <a:gd name="T9" fmla="*/ 1 h 1188"/>
                    <a:gd name="T10" fmla="*/ 1 w 642"/>
                    <a:gd name="T11" fmla="*/ 2 h 1188"/>
                    <a:gd name="T12" fmla="*/ 1 w 642"/>
                    <a:gd name="T13" fmla="*/ 2 h 1188"/>
                    <a:gd name="T14" fmla="*/ 1 w 642"/>
                    <a:gd name="T15" fmla="*/ 1 h 1188"/>
                    <a:gd name="T16" fmla="*/ 1 w 642"/>
                    <a:gd name="T17" fmla="*/ 1 h 1188"/>
                    <a:gd name="T18" fmla="*/ 1 w 642"/>
                    <a:gd name="T19" fmla="*/ 1 h 1188"/>
                    <a:gd name="T20" fmla="*/ 1 w 642"/>
                    <a:gd name="T21" fmla="*/ 1 h 1188"/>
                    <a:gd name="T22" fmla="*/ 1 w 642"/>
                    <a:gd name="T23" fmla="*/ 1 h 1188"/>
                    <a:gd name="T24" fmla="*/ 1 w 642"/>
                    <a:gd name="T25" fmla="*/ 1 h 1188"/>
                    <a:gd name="T26" fmla="*/ 1 w 642"/>
                    <a:gd name="T27" fmla="*/ 1 h 11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0" name="Freeform 33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>
                    <a:gd name="T0" fmla="*/ 0 w 192"/>
                    <a:gd name="T1" fmla="*/ 1 h 504"/>
                    <a:gd name="T2" fmla="*/ 1 w 192"/>
                    <a:gd name="T3" fmla="*/ 1 h 504"/>
                    <a:gd name="T4" fmla="*/ 1 w 192"/>
                    <a:gd name="T5" fmla="*/ 1 h 504"/>
                    <a:gd name="T6" fmla="*/ 1 w 192"/>
                    <a:gd name="T7" fmla="*/ 1 h 504"/>
                    <a:gd name="T8" fmla="*/ 1 w 192"/>
                    <a:gd name="T9" fmla="*/ 1 h 504"/>
                    <a:gd name="T10" fmla="*/ 1 w 192"/>
                    <a:gd name="T11" fmla="*/ 1 h 504"/>
                    <a:gd name="T12" fmla="*/ 1 w 192"/>
                    <a:gd name="T13" fmla="*/ 1 h 504"/>
                    <a:gd name="T14" fmla="*/ 1 w 192"/>
                    <a:gd name="T15" fmla="*/ 1 h 504"/>
                    <a:gd name="T16" fmla="*/ 1 w 192"/>
                    <a:gd name="T17" fmla="*/ 0 h 504"/>
                    <a:gd name="T18" fmla="*/ 0 w 192"/>
                    <a:gd name="T19" fmla="*/ 1 h 504"/>
                    <a:gd name="T20" fmla="*/ 0 w 192"/>
                    <a:gd name="T21" fmla="*/ 1 h 50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1" name="Freeform 3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>
                    <a:gd name="T0" fmla="*/ 1 w 390"/>
                    <a:gd name="T1" fmla="*/ 0 h 269"/>
                    <a:gd name="T2" fmla="*/ 1 w 390"/>
                    <a:gd name="T3" fmla="*/ 1 h 269"/>
                    <a:gd name="T4" fmla="*/ 1 w 390"/>
                    <a:gd name="T5" fmla="*/ 1 h 269"/>
                    <a:gd name="T6" fmla="*/ 0 w 390"/>
                    <a:gd name="T7" fmla="*/ 1 h 269"/>
                    <a:gd name="T8" fmla="*/ 0 w 390"/>
                    <a:gd name="T9" fmla="*/ 1 h 269"/>
                    <a:gd name="T10" fmla="*/ 1 w 390"/>
                    <a:gd name="T11" fmla="*/ 1 h 269"/>
                    <a:gd name="T12" fmla="*/ 1 w 390"/>
                    <a:gd name="T13" fmla="*/ 1 h 269"/>
                    <a:gd name="T14" fmla="*/ 1 w 390"/>
                    <a:gd name="T15" fmla="*/ 1 h 269"/>
                    <a:gd name="T16" fmla="*/ 1 w 390"/>
                    <a:gd name="T17" fmla="*/ 1 h 269"/>
                    <a:gd name="T18" fmla="*/ 1 w 390"/>
                    <a:gd name="T19" fmla="*/ 1 h 269"/>
                    <a:gd name="T20" fmla="*/ 1 w 390"/>
                    <a:gd name="T21" fmla="*/ 1 h 269"/>
                    <a:gd name="T22" fmla="*/ 1 w 390"/>
                    <a:gd name="T23" fmla="*/ 0 h 269"/>
                    <a:gd name="T24" fmla="*/ 1 w 390"/>
                    <a:gd name="T25" fmla="*/ 0 h 26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2" name="Freeform 3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>
                    <a:gd name="T0" fmla="*/ 0 w 941"/>
                    <a:gd name="T1" fmla="*/ 1 h 424"/>
                    <a:gd name="T2" fmla="*/ 1 w 941"/>
                    <a:gd name="T3" fmla="*/ 0 h 424"/>
                    <a:gd name="T4" fmla="*/ 1 w 941"/>
                    <a:gd name="T5" fmla="*/ 1 h 424"/>
                    <a:gd name="T6" fmla="*/ 1 w 941"/>
                    <a:gd name="T7" fmla="*/ 1 h 424"/>
                    <a:gd name="T8" fmla="*/ 1 w 941"/>
                    <a:gd name="T9" fmla="*/ 1 h 424"/>
                    <a:gd name="T10" fmla="*/ 1 w 941"/>
                    <a:gd name="T11" fmla="*/ 1 h 424"/>
                    <a:gd name="T12" fmla="*/ 1 w 941"/>
                    <a:gd name="T13" fmla="*/ 1 h 424"/>
                    <a:gd name="T14" fmla="*/ 1 w 941"/>
                    <a:gd name="T15" fmla="*/ 1 h 424"/>
                    <a:gd name="T16" fmla="*/ 1 w 941"/>
                    <a:gd name="T17" fmla="*/ 1 h 424"/>
                    <a:gd name="T18" fmla="*/ 1 w 941"/>
                    <a:gd name="T19" fmla="*/ 1 h 424"/>
                    <a:gd name="T20" fmla="*/ 0 w 941"/>
                    <a:gd name="T21" fmla="*/ 1 h 424"/>
                    <a:gd name="T22" fmla="*/ 0 w 941"/>
                    <a:gd name="T23" fmla="*/ 1 h 424"/>
                    <a:gd name="T24" fmla="*/ 0 w 941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3" name="Freeform 36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>
                    <a:gd name="T0" fmla="*/ 0 w 488"/>
                    <a:gd name="T1" fmla="*/ 0 h 173"/>
                    <a:gd name="T2" fmla="*/ 1 w 488"/>
                    <a:gd name="T3" fmla="*/ 0 h 173"/>
                    <a:gd name="T4" fmla="*/ 1 w 488"/>
                    <a:gd name="T5" fmla="*/ 0 h 173"/>
                    <a:gd name="T6" fmla="*/ 1 w 488"/>
                    <a:gd name="T7" fmla="*/ 0 h 173"/>
                    <a:gd name="T8" fmla="*/ 1 w 488"/>
                    <a:gd name="T9" fmla="*/ 0 h 173"/>
                    <a:gd name="T10" fmla="*/ 1 w 488"/>
                    <a:gd name="T11" fmla="*/ 0 h 173"/>
                    <a:gd name="T12" fmla="*/ 1 w 488"/>
                    <a:gd name="T13" fmla="*/ 0 h 173"/>
                    <a:gd name="T14" fmla="*/ 1 w 488"/>
                    <a:gd name="T15" fmla="*/ 0 h 173"/>
                    <a:gd name="T16" fmla="*/ 1 w 488"/>
                    <a:gd name="T17" fmla="*/ 0 h 173"/>
                    <a:gd name="T18" fmla="*/ 1 w 488"/>
                    <a:gd name="T19" fmla="*/ 0 h 173"/>
                    <a:gd name="T20" fmla="*/ 1 w 488"/>
                    <a:gd name="T21" fmla="*/ 0 h 173"/>
                    <a:gd name="T22" fmla="*/ 1 w 488"/>
                    <a:gd name="T23" fmla="*/ 0 h 173"/>
                    <a:gd name="T24" fmla="*/ 1 w 488"/>
                    <a:gd name="T25" fmla="*/ 0 h 173"/>
                    <a:gd name="T26" fmla="*/ 1 w 488"/>
                    <a:gd name="T27" fmla="*/ 0 h 173"/>
                    <a:gd name="T28" fmla="*/ 0 w 488"/>
                    <a:gd name="T29" fmla="*/ 0 h 173"/>
                    <a:gd name="T30" fmla="*/ 0 w 488"/>
                    <a:gd name="T31" fmla="*/ 0 h 17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035" name="Group 37"/>
          <p:cNvGrpSpPr>
            <a:grpSpLocks/>
          </p:cNvGrpSpPr>
          <p:nvPr/>
        </p:nvGrpSpPr>
        <p:grpSpPr bwMode="auto">
          <a:xfrm>
            <a:off x="11573939" y="2116144"/>
            <a:ext cx="514350" cy="4308475"/>
            <a:chOff x="5468" y="1333"/>
            <a:chExt cx="243" cy="2714"/>
          </a:xfrm>
        </p:grpSpPr>
        <p:sp>
          <p:nvSpPr>
            <p:cNvPr id="1049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>
                <a:gd name="T0" fmla="*/ 0 w 772"/>
                <a:gd name="T1" fmla="*/ 1 h 3266"/>
                <a:gd name="T2" fmla="*/ 0 w 772"/>
                <a:gd name="T3" fmla="*/ 1 h 3266"/>
                <a:gd name="T4" fmla="*/ 0 w 772"/>
                <a:gd name="T5" fmla="*/ 0 h 3266"/>
                <a:gd name="T6" fmla="*/ 0 w 772"/>
                <a:gd name="T7" fmla="*/ 0 h 3266"/>
                <a:gd name="T8" fmla="*/ 0 w 772"/>
                <a:gd name="T9" fmla="*/ 0 h 3266"/>
                <a:gd name="T10" fmla="*/ 0 w 772"/>
                <a:gd name="T11" fmla="*/ 0 h 3266"/>
                <a:gd name="T12" fmla="*/ 0 w 772"/>
                <a:gd name="T13" fmla="*/ 0 h 3266"/>
                <a:gd name="T14" fmla="*/ 0 w 772"/>
                <a:gd name="T15" fmla="*/ 0 h 3266"/>
                <a:gd name="T16" fmla="*/ 0 w 772"/>
                <a:gd name="T17" fmla="*/ 0 h 3266"/>
                <a:gd name="T18" fmla="*/ 0 w 772"/>
                <a:gd name="T19" fmla="*/ 0 h 3266"/>
                <a:gd name="T20" fmla="*/ 0 w 772"/>
                <a:gd name="T21" fmla="*/ 0 h 3266"/>
                <a:gd name="T22" fmla="*/ 0 w 772"/>
                <a:gd name="T23" fmla="*/ 0 h 3266"/>
                <a:gd name="T24" fmla="*/ 0 w 772"/>
                <a:gd name="T25" fmla="*/ 0 h 3266"/>
                <a:gd name="T26" fmla="*/ 0 w 772"/>
                <a:gd name="T27" fmla="*/ 0 h 3266"/>
                <a:gd name="T28" fmla="*/ 0 w 772"/>
                <a:gd name="T29" fmla="*/ 0 h 3266"/>
                <a:gd name="T30" fmla="*/ 0 w 772"/>
                <a:gd name="T31" fmla="*/ 0 h 3266"/>
                <a:gd name="T32" fmla="*/ 0 w 772"/>
                <a:gd name="T33" fmla="*/ 0 h 3266"/>
                <a:gd name="T34" fmla="*/ 0 w 772"/>
                <a:gd name="T35" fmla="*/ 0 h 3266"/>
                <a:gd name="T36" fmla="*/ 0 w 772"/>
                <a:gd name="T37" fmla="*/ 0 h 3266"/>
                <a:gd name="T38" fmla="*/ 0 w 772"/>
                <a:gd name="T39" fmla="*/ 0 h 3266"/>
                <a:gd name="T40" fmla="*/ 0 w 772"/>
                <a:gd name="T41" fmla="*/ 0 h 3266"/>
                <a:gd name="T42" fmla="*/ 0 w 772"/>
                <a:gd name="T43" fmla="*/ 0 h 3266"/>
                <a:gd name="T44" fmla="*/ 0 w 772"/>
                <a:gd name="T45" fmla="*/ 0 h 3266"/>
                <a:gd name="T46" fmla="*/ 0 w 772"/>
                <a:gd name="T47" fmla="*/ 0 h 3266"/>
                <a:gd name="T48" fmla="*/ 0 w 772"/>
                <a:gd name="T49" fmla="*/ 0 h 3266"/>
                <a:gd name="T50" fmla="*/ 0 w 772"/>
                <a:gd name="T51" fmla="*/ 0 h 3266"/>
                <a:gd name="T52" fmla="*/ 0 w 772"/>
                <a:gd name="T53" fmla="*/ 0 h 3266"/>
                <a:gd name="T54" fmla="*/ 0 w 772"/>
                <a:gd name="T55" fmla="*/ 0 h 3266"/>
                <a:gd name="T56" fmla="*/ 0 w 772"/>
                <a:gd name="T57" fmla="*/ 1 h 3266"/>
                <a:gd name="T58" fmla="*/ 0 w 772"/>
                <a:gd name="T59" fmla="*/ 1 h 3266"/>
                <a:gd name="T60" fmla="*/ 0 w 772"/>
                <a:gd name="T61" fmla="*/ 1 h 3266"/>
                <a:gd name="T62" fmla="*/ 0 w 772"/>
                <a:gd name="T63" fmla="*/ 1 h 3266"/>
                <a:gd name="T64" fmla="*/ 0 w 772"/>
                <a:gd name="T65" fmla="*/ 1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>
                <a:gd name="T0" fmla="*/ 0 w 772"/>
                <a:gd name="T1" fmla="*/ 4 h 3266"/>
                <a:gd name="T2" fmla="*/ 0 w 772"/>
                <a:gd name="T3" fmla="*/ 3 h 3266"/>
                <a:gd name="T4" fmla="*/ 0 w 772"/>
                <a:gd name="T5" fmla="*/ 3 h 3266"/>
                <a:gd name="T6" fmla="*/ 0 w 772"/>
                <a:gd name="T7" fmla="*/ 3 h 3266"/>
                <a:gd name="T8" fmla="*/ 0 w 772"/>
                <a:gd name="T9" fmla="*/ 3 h 3266"/>
                <a:gd name="T10" fmla="*/ 0 w 772"/>
                <a:gd name="T11" fmla="*/ 3 h 3266"/>
                <a:gd name="T12" fmla="*/ 0 w 772"/>
                <a:gd name="T13" fmla="*/ 2 h 3266"/>
                <a:gd name="T14" fmla="*/ 0 w 772"/>
                <a:gd name="T15" fmla="*/ 2 h 3266"/>
                <a:gd name="T16" fmla="*/ 0 w 772"/>
                <a:gd name="T17" fmla="*/ 2 h 3266"/>
                <a:gd name="T18" fmla="*/ 0 w 772"/>
                <a:gd name="T19" fmla="*/ 2 h 3266"/>
                <a:gd name="T20" fmla="*/ 0 w 772"/>
                <a:gd name="T21" fmla="*/ 2 h 3266"/>
                <a:gd name="T22" fmla="*/ 0 w 772"/>
                <a:gd name="T23" fmla="*/ 1 h 3266"/>
                <a:gd name="T24" fmla="*/ 0 w 772"/>
                <a:gd name="T25" fmla="*/ 1 h 3266"/>
                <a:gd name="T26" fmla="*/ 0 w 772"/>
                <a:gd name="T27" fmla="*/ 1 h 3266"/>
                <a:gd name="T28" fmla="*/ 0 w 772"/>
                <a:gd name="T29" fmla="*/ 1 h 3266"/>
                <a:gd name="T30" fmla="*/ 0 w 772"/>
                <a:gd name="T31" fmla="*/ 0 h 3266"/>
                <a:gd name="T32" fmla="*/ 0 w 772"/>
                <a:gd name="T33" fmla="*/ 1 h 3266"/>
                <a:gd name="T34" fmla="*/ 0 w 772"/>
                <a:gd name="T35" fmla="*/ 1 h 3266"/>
                <a:gd name="T36" fmla="*/ 0 w 772"/>
                <a:gd name="T37" fmla="*/ 1 h 3266"/>
                <a:gd name="T38" fmla="*/ 0 w 772"/>
                <a:gd name="T39" fmla="*/ 1 h 3266"/>
                <a:gd name="T40" fmla="*/ 0 w 772"/>
                <a:gd name="T41" fmla="*/ 2 h 3266"/>
                <a:gd name="T42" fmla="*/ 0 w 772"/>
                <a:gd name="T43" fmla="*/ 2 h 3266"/>
                <a:gd name="T44" fmla="*/ 0 w 772"/>
                <a:gd name="T45" fmla="*/ 2 h 3266"/>
                <a:gd name="T46" fmla="*/ 0 w 772"/>
                <a:gd name="T47" fmla="*/ 2 h 3266"/>
                <a:gd name="T48" fmla="*/ 0 w 772"/>
                <a:gd name="T49" fmla="*/ 3 h 3266"/>
                <a:gd name="T50" fmla="*/ 0 w 772"/>
                <a:gd name="T51" fmla="*/ 3 h 3266"/>
                <a:gd name="T52" fmla="*/ 0 w 772"/>
                <a:gd name="T53" fmla="*/ 3 h 3266"/>
                <a:gd name="T54" fmla="*/ 0 w 772"/>
                <a:gd name="T55" fmla="*/ 3 h 3266"/>
                <a:gd name="T56" fmla="*/ 0 w 772"/>
                <a:gd name="T57" fmla="*/ 3 h 3266"/>
                <a:gd name="T58" fmla="*/ 0 w 772"/>
                <a:gd name="T59" fmla="*/ 4 h 3266"/>
                <a:gd name="T60" fmla="*/ 0 w 772"/>
                <a:gd name="T61" fmla="*/ 4 h 3266"/>
                <a:gd name="T62" fmla="*/ 0 w 772"/>
                <a:gd name="T63" fmla="*/ 4 h 3266"/>
                <a:gd name="T64" fmla="*/ 0 w 772"/>
                <a:gd name="T65" fmla="*/ 4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6" name="Group 40"/>
          <p:cNvGrpSpPr>
            <a:grpSpLocks/>
          </p:cNvGrpSpPr>
          <p:nvPr/>
        </p:nvGrpSpPr>
        <p:grpSpPr bwMode="auto">
          <a:xfrm>
            <a:off x="9757834" y="90489"/>
            <a:ext cx="2844800" cy="1911350"/>
            <a:chOff x="4610" y="57"/>
            <a:chExt cx="1344" cy="1204"/>
          </a:xfrm>
        </p:grpSpPr>
        <p:grpSp>
          <p:nvGrpSpPr>
            <p:cNvPr id="1037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039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>
                  <a:gd name="T0" fmla="*/ 0 w 245"/>
                  <a:gd name="T1" fmla="*/ 0 h 806"/>
                  <a:gd name="T2" fmla="*/ 0 w 245"/>
                  <a:gd name="T3" fmla="*/ 0 h 806"/>
                  <a:gd name="T4" fmla="*/ 0 w 245"/>
                  <a:gd name="T5" fmla="*/ 0 h 806"/>
                  <a:gd name="T6" fmla="*/ 0 w 245"/>
                  <a:gd name="T7" fmla="*/ 0 h 806"/>
                  <a:gd name="T8" fmla="*/ 0 w 245"/>
                  <a:gd name="T9" fmla="*/ 0 h 806"/>
                  <a:gd name="T10" fmla="*/ 0 w 245"/>
                  <a:gd name="T11" fmla="*/ 0 h 806"/>
                  <a:gd name="T12" fmla="*/ 0 w 245"/>
                  <a:gd name="T13" fmla="*/ 0 h 806"/>
                  <a:gd name="T14" fmla="*/ 0 w 245"/>
                  <a:gd name="T15" fmla="*/ 0 h 8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40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041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>
                    <a:gd name="T0" fmla="*/ 0 w 604"/>
                    <a:gd name="T1" fmla="*/ 0 h 349"/>
                    <a:gd name="T2" fmla="*/ 0 w 604"/>
                    <a:gd name="T3" fmla="*/ 0 h 349"/>
                    <a:gd name="T4" fmla="*/ 0 w 604"/>
                    <a:gd name="T5" fmla="*/ 0 h 349"/>
                    <a:gd name="T6" fmla="*/ 0 w 604"/>
                    <a:gd name="T7" fmla="*/ 0 h 349"/>
                    <a:gd name="T8" fmla="*/ 0 w 604"/>
                    <a:gd name="T9" fmla="*/ 0 h 349"/>
                    <a:gd name="T10" fmla="*/ 0 w 604"/>
                    <a:gd name="T11" fmla="*/ 0 h 349"/>
                    <a:gd name="T12" fmla="*/ 0 w 604"/>
                    <a:gd name="T13" fmla="*/ 0 h 349"/>
                    <a:gd name="T14" fmla="*/ 0 w 604"/>
                    <a:gd name="T15" fmla="*/ 0 h 349"/>
                    <a:gd name="T16" fmla="*/ 0 w 604"/>
                    <a:gd name="T17" fmla="*/ 0 h 34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>
                    <a:gd name="T0" fmla="*/ 0 w 1064"/>
                    <a:gd name="T1" fmla="*/ 0 h 1230"/>
                    <a:gd name="T2" fmla="*/ 0 w 1064"/>
                    <a:gd name="T3" fmla="*/ 0 h 1230"/>
                    <a:gd name="T4" fmla="*/ 0 w 1064"/>
                    <a:gd name="T5" fmla="*/ 0 h 1230"/>
                    <a:gd name="T6" fmla="*/ 0 w 1064"/>
                    <a:gd name="T7" fmla="*/ 0 h 1230"/>
                    <a:gd name="T8" fmla="*/ 0 w 1064"/>
                    <a:gd name="T9" fmla="*/ 0 h 1230"/>
                    <a:gd name="T10" fmla="*/ 0 w 1064"/>
                    <a:gd name="T11" fmla="*/ 0 h 1230"/>
                    <a:gd name="T12" fmla="*/ 0 w 1064"/>
                    <a:gd name="T13" fmla="*/ 0 h 1230"/>
                    <a:gd name="T14" fmla="*/ 0 w 1064"/>
                    <a:gd name="T15" fmla="*/ 0 h 1230"/>
                    <a:gd name="T16" fmla="*/ 0 w 1064"/>
                    <a:gd name="T17" fmla="*/ 0 h 1230"/>
                    <a:gd name="T18" fmla="*/ 0 w 1064"/>
                    <a:gd name="T19" fmla="*/ 0 h 1230"/>
                    <a:gd name="T20" fmla="*/ 0 w 1064"/>
                    <a:gd name="T21" fmla="*/ 0 h 1230"/>
                    <a:gd name="T22" fmla="*/ 0 w 1064"/>
                    <a:gd name="T23" fmla="*/ 0 h 1230"/>
                    <a:gd name="T24" fmla="*/ 0 w 1064"/>
                    <a:gd name="T25" fmla="*/ 0 h 1230"/>
                    <a:gd name="T26" fmla="*/ 0 w 1064"/>
                    <a:gd name="T27" fmla="*/ 0 h 1230"/>
                    <a:gd name="T28" fmla="*/ 0 w 1064"/>
                    <a:gd name="T29" fmla="*/ 0 h 1230"/>
                    <a:gd name="T30" fmla="*/ 0 w 1064"/>
                    <a:gd name="T31" fmla="*/ 0 h 1230"/>
                    <a:gd name="T32" fmla="*/ 0 w 1064"/>
                    <a:gd name="T33" fmla="*/ 0 h 1230"/>
                    <a:gd name="T34" fmla="*/ 0 w 1064"/>
                    <a:gd name="T35" fmla="*/ 0 h 1230"/>
                    <a:gd name="T36" fmla="*/ 0 w 1064"/>
                    <a:gd name="T37" fmla="*/ 0 h 1230"/>
                    <a:gd name="T38" fmla="*/ 0 w 1064"/>
                    <a:gd name="T39" fmla="*/ 0 h 1230"/>
                    <a:gd name="T40" fmla="*/ 0 w 1064"/>
                    <a:gd name="T41" fmla="*/ 0 h 1230"/>
                    <a:gd name="T42" fmla="*/ 0 w 1064"/>
                    <a:gd name="T43" fmla="*/ 0 h 1230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>
                    <a:gd name="T0" fmla="*/ 0 w 2002"/>
                    <a:gd name="T1" fmla="*/ 0 h 2521"/>
                    <a:gd name="T2" fmla="*/ 0 w 2002"/>
                    <a:gd name="T3" fmla="*/ 0 h 2521"/>
                    <a:gd name="T4" fmla="*/ 0 w 2002"/>
                    <a:gd name="T5" fmla="*/ 0 h 2521"/>
                    <a:gd name="T6" fmla="*/ 0 w 2002"/>
                    <a:gd name="T7" fmla="*/ 0 h 2521"/>
                    <a:gd name="T8" fmla="*/ 0 w 2002"/>
                    <a:gd name="T9" fmla="*/ 0 h 2521"/>
                    <a:gd name="T10" fmla="*/ 0 w 2002"/>
                    <a:gd name="T11" fmla="*/ 0 h 25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>
                    <a:gd name="T0" fmla="*/ 0 w 3007"/>
                    <a:gd name="T1" fmla="*/ 0 h 3771"/>
                    <a:gd name="T2" fmla="*/ 0 w 3007"/>
                    <a:gd name="T3" fmla="*/ 0 h 3771"/>
                    <a:gd name="T4" fmla="*/ 0 w 3007"/>
                    <a:gd name="T5" fmla="*/ 0 h 3771"/>
                    <a:gd name="T6" fmla="*/ 0 w 3007"/>
                    <a:gd name="T7" fmla="*/ 0 h 3771"/>
                    <a:gd name="T8" fmla="*/ 0 w 3007"/>
                    <a:gd name="T9" fmla="*/ 0 h 3771"/>
                    <a:gd name="T10" fmla="*/ 0 w 3007"/>
                    <a:gd name="T11" fmla="*/ 0 h 3771"/>
                    <a:gd name="T12" fmla="*/ 0 w 3007"/>
                    <a:gd name="T13" fmla="*/ 0 h 3771"/>
                    <a:gd name="T14" fmla="*/ 0 w 3007"/>
                    <a:gd name="T15" fmla="*/ 0 h 3771"/>
                    <a:gd name="T16" fmla="*/ 0 w 3007"/>
                    <a:gd name="T17" fmla="*/ 0 h 3771"/>
                    <a:gd name="T18" fmla="*/ 0 w 3007"/>
                    <a:gd name="T19" fmla="*/ 0 h 3771"/>
                    <a:gd name="T20" fmla="*/ 0 w 3007"/>
                    <a:gd name="T21" fmla="*/ 0 h 3771"/>
                    <a:gd name="T22" fmla="*/ 0 w 3007"/>
                    <a:gd name="T23" fmla="*/ 0 h 3771"/>
                    <a:gd name="T24" fmla="*/ 0 w 3007"/>
                    <a:gd name="T25" fmla="*/ 0 h 3771"/>
                    <a:gd name="T26" fmla="*/ 0 w 3007"/>
                    <a:gd name="T27" fmla="*/ 0 h 3771"/>
                    <a:gd name="T28" fmla="*/ 0 w 3007"/>
                    <a:gd name="T29" fmla="*/ 0 h 3771"/>
                    <a:gd name="T30" fmla="*/ 0 w 3007"/>
                    <a:gd name="T31" fmla="*/ 0 h 3771"/>
                    <a:gd name="T32" fmla="*/ 0 w 3007"/>
                    <a:gd name="T33" fmla="*/ 0 h 3771"/>
                    <a:gd name="T34" fmla="*/ 0 w 3007"/>
                    <a:gd name="T35" fmla="*/ 0 h 3771"/>
                    <a:gd name="T36" fmla="*/ 0 w 3007"/>
                    <a:gd name="T37" fmla="*/ 0 h 3771"/>
                    <a:gd name="T38" fmla="*/ 0 w 3007"/>
                    <a:gd name="T39" fmla="*/ 0 h 3771"/>
                    <a:gd name="T40" fmla="*/ 0 w 3007"/>
                    <a:gd name="T41" fmla="*/ 0 h 3771"/>
                    <a:gd name="T42" fmla="*/ 0 w 3007"/>
                    <a:gd name="T43" fmla="*/ 0 h 3771"/>
                    <a:gd name="T44" fmla="*/ 0 w 3007"/>
                    <a:gd name="T45" fmla="*/ 0 h 3771"/>
                    <a:gd name="T46" fmla="*/ 0 w 3007"/>
                    <a:gd name="T47" fmla="*/ 0 h 3771"/>
                    <a:gd name="T48" fmla="*/ 0 w 3007"/>
                    <a:gd name="T49" fmla="*/ 0 h 3771"/>
                    <a:gd name="T50" fmla="*/ 0 w 3007"/>
                    <a:gd name="T51" fmla="*/ 0 h 3771"/>
                    <a:gd name="T52" fmla="*/ 0 w 3007"/>
                    <a:gd name="T53" fmla="*/ 0 h 377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>
                    <a:gd name="T0" fmla="*/ 0 w 673"/>
                    <a:gd name="T1" fmla="*/ 0 h 342"/>
                    <a:gd name="T2" fmla="*/ 0 w 673"/>
                    <a:gd name="T3" fmla="*/ 0 h 342"/>
                    <a:gd name="T4" fmla="*/ 0 w 673"/>
                    <a:gd name="T5" fmla="*/ 0 h 342"/>
                    <a:gd name="T6" fmla="*/ 0 w 673"/>
                    <a:gd name="T7" fmla="*/ 0 h 342"/>
                    <a:gd name="T8" fmla="*/ 0 w 673"/>
                    <a:gd name="T9" fmla="*/ 0 h 342"/>
                    <a:gd name="T10" fmla="*/ 0 w 673"/>
                    <a:gd name="T11" fmla="*/ 0 h 342"/>
                    <a:gd name="T12" fmla="*/ 0 w 673"/>
                    <a:gd name="T13" fmla="*/ 0 h 342"/>
                    <a:gd name="T14" fmla="*/ 0 w 673"/>
                    <a:gd name="T15" fmla="*/ 0 h 3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>
                    <a:gd name="T0" fmla="*/ 0 w 716"/>
                    <a:gd name="T1" fmla="*/ 0 h 403"/>
                    <a:gd name="T2" fmla="*/ 0 w 716"/>
                    <a:gd name="T3" fmla="*/ 0 h 403"/>
                    <a:gd name="T4" fmla="*/ 0 w 716"/>
                    <a:gd name="T5" fmla="*/ 0 h 403"/>
                    <a:gd name="T6" fmla="*/ 0 w 716"/>
                    <a:gd name="T7" fmla="*/ 0 h 403"/>
                    <a:gd name="T8" fmla="*/ 0 w 716"/>
                    <a:gd name="T9" fmla="*/ 0 h 403"/>
                    <a:gd name="T10" fmla="*/ 0 w 716"/>
                    <a:gd name="T11" fmla="*/ 0 h 403"/>
                    <a:gd name="T12" fmla="*/ 0 w 716"/>
                    <a:gd name="T13" fmla="*/ 0 h 403"/>
                    <a:gd name="T14" fmla="*/ 0 w 716"/>
                    <a:gd name="T15" fmla="*/ 0 h 40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>
                    <a:gd name="T0" fmla="*/ 0 w 717"/>
                    <a:gd name="T1" fmla="*/ 0 h 411"/>
                    <a:gd name="T2" fmla="*/ 0 w 717"/>
                    <a:gd name="T3" fmla="*/ 0 h 411"/>
                    <a:gd name="T4" fmla="*/ 0 w 717"/>
                    <a:gd name="T5" fmla="*/ 0 h 411"/>
                    <a:gd name="T6" fmla="*/ 0 w 717"/>
                    <a:gd name="T7" fmla="*/ 0 h 411"/>
                    <a:gd name="T8" fmla="*/ 0 w 717"/>
                    <a:gd name="T9" fmla="*/ 0 h 411"/>
                    <a:gd name="T10" fmla="*/ 0 w 717"/>
                    <a:gd name="T11" fmla="*/ 0 h 411"/>
                    <a:gd name="T12" fmla="*/ 0 w 717"/>
                    <a:gd name="T13" fmla="*/ 0 h 411"/>
                    <a:gd name="T14" fmla="*/ 0 w 717"/>
                    <a:gd name="T15" fmla="*/ 0 h 41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>
                    <a:gd name="T0" fmla="*/ 0 w 709"/>
                    <a:gd name="T1" fmla="*/ 0 h 386"/>
                    <a:gd name="T2" fmla="*/ 0 w 709"/>
                    <a:gd name="T3" fmla="*/ 0 h 386"/>
                    <a:gd name="T4" fmla="*/ 0 w 709"/>
                    <a:gd name="T5" fmla="*/ 0 h 386"/>
                    <a:gd name="T6" fmla="*/ 0 w 709"/>
                    <a:gd name="T7" fmla="*/ 0 h 386"/>
                    <a:gd name="T8" fmla="*/ 0 w 709"/>
                    <a:gd name="T9" fmla="*/ 0 h 386"/>
                    <a:gd name="T10" fmla="*/ 0 w 709"/>
                    <a:gd name="T11" fmla="*/ 0 h 386"/>
                    <a:gd name="T12" fmla="*/ 0 w 709"/>
                    <a:gd name="T13" fmla="*/ 0 h 386"/>
                    <a:gd name="T14" fmla="*/ 0 w 709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038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mic Sans MS" pitchFamily="66" charset="0"/>
        </a:defRPr>
      </a:lvl5pPr>
      <a:lvl6pPr marL="481881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mic Sans MS" pitchFamily="66" charset="0"/>
        </a:defRPr>
      </a:lvl6pPr>
      <a:lvl7pPr marL="963761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mic Sans MS" pitchFamily="66" charset="0"/>
        </a:defRPr>
      </a:lvl7pPr>
      <a:lvl8pPr marL="1445641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mic Sans MS" pitchFamily="66" charset="0"/>
        </a:defRPr>
      </a:lvl8pPr>
      <a:lvl9pPr marL="1927521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mic Sans MS" pitchFamily="66" charset="0"/>
        </a:defRPr>
      </a:lvl9pPr>
    </p:titleStyle>
    <p:bodyStyle>
      <a:lvl1pPr marL="361411" indent="-361411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3055" indent="-301175" algn="l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4701" indent="-240940" algn="l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86581" indent="-240940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68462" indent="-240940" algn="l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50341" indent="-240940" algn="l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132222" indent="-240940" algn="l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614103" indent="-240940" algn="l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95983" indent="-240940" algn="l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637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881" algn="l" defTabSz="9637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3761" algn="l" defTabSz="9637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5641" algn="l" defTabSz="9637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7521" algn="l" defTabSz="9637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9402" algn="l" defTabSz="9637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1283" algn="l" defTabSz="9637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3163" algn="l" defTabSz="9637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5043" algn="l" defTabSz="9637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9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87.png"/><Relationship Id="rId4" Type="http://schemas.openxmlformats.org/officeDocument/2006/relationships/image" Target="../media/image8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320.png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0.png"/><Relationship Id="rId5" Type="http://schemas.openxmlformats.org/officeDocument/2006/relationships/image" Target="../media/image22.wmf"/><Relationship Id="rId4" Type="http://schemas.openxmlformats.org/officeDocument/2006/relationships/image" Target="../media/image2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38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0.png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430.png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2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1.png"/><Relationship Id="rId4" Type="http://schemas.openxmlformats.org/officeDocument/2006/relationships/image" Target="../media/image30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7"/>
          <p:cNvSpPr txBox="1">
            <a:spLocks noChangeArrowheads="1"/>
          </p:cNvSpPr>
          <p:nvPr/>
        </p:nvSpPr>
        <p:spPr bwMode="auto">
          <a:xfrm>
            <a:off x="7239001" y="5776912"/>
            <a:ext cx="3962400" cy="95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78" tIns="48189" rIns="96378" bIns="48189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800" b="1" dirty="0">
                <a:solidFill>
                  <a:srgbClr val="993366"/>
                </a:solidFill>
                <a:latin typeface="+mn-lt"/>
                <a:cs typeface="Arial" pitchFamily="34" charset="0"/>
              </a:rPr>
              <a:t>Instructor: Dr. </a:t>
            </a:r>
            <a:r>
              <a:rPr lang="en-US" altLang="en-US" sz="2800" b="1" dirty="0" err="1">
                <a:solidFill>
                  <a:srgbClr val="993366"/>
                </a:solidFill>
                <a:latin typeface="+mn-lt"/>
                <a:cs typeface="Arial" pitchFamily="34" charset="0"/>
              </a:rPr>
              <a:t>Naila</a:t>
            </a:r>
            <a:r>
              <a:rPr lang="en-US" altLang="en-US" sz="2800" b="1" dirty="0">
                <a:solidFill>
                  <a:srgbClr val="993366"/>
                </a:solidFill>
                <a:latin typeface="+mn-lt"/>
                <a:cs typeface="Arial" pitchFamily="34" charset="0"/>
              </a:rPr>
              <a:t> Amir </a:t>
            </a:r>
            <a:r>
              <a:rPr lang="en-US" sz="2800" b="1" dirty="0">
                <a:solidFill>
                  <a:srgbClr val="993366"/>
                </a:solidFill>
                <a:latin typeface="+mn-lt"/>
                <a:cs typeface="Arial" pitchFamily="34" charset="0"/>
              </a:rPr>
              <a:t>(SEECS, NUST)</a:t>
            </a:r>
          </a:p>
        </p:txBody>
      </p:sp>
      <p:sp>
        <p:nvSpPr>
          <p:cNvPr id="3075" name="TextBox 8"/>
          <p:cNvSpPr txBox="1">
            <a:spLocks noChangeArrowheads="1"/>
          </p:cNvSpPr>
          <p:nvPr/>
        </p:nvSpPr>
        <p:spPr bwMode="auto">
          <a:xfrm>
            <a:off x="1066803" y="5786437"/>
            <a:ext cx="5903843" cy="95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78" tIns="48189" rIns="96378" bIns="48189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800" b="1" dirty="0">
                <a:solidFill>
                  <a:srgbClr val="993366"/>
                </a:solidFill>
                <a:latin typeface="+mn-lt"/>
                <a:cs typeface="Arial" pitchFamily="34" charset="0"/>
              </a:rPr>
              <a:t>Calculus &amp; Analytical Geometry </a:t>
            </a:r>
            <a:r>
              <a:rPr lang="en-US" altLang="en-US" sz="2800" b="1" dirty="0">
                <a:solidFill>
                  <a:srgbClr val="993366"/>
                </a:solidFill>
                <a:latin typeface="+mn-lt"/>
                <a:cs typeface="Arial" pitchFamily="34" charset="0"/>
              </a:rPr>
              <a:t>MATH- 101</a:t>
            </a:r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7190"/>
            <a:ext cx="10058400" cy="528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EA2D970-3BA2-43E7-BC7B-DEE5B59EB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1" y="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7" name="Object 5">
                <a:extLst>
                  <a:ext uri="{FF2B5EF4-FFF2-40B4-BE49-F238E27FC236}">
                    <a16:creationId xmlns:a16="http://schemas.microsoft.com/office/drawing/2014/main" xmlns="" id="{61A6248F-AF85-459B-B03E-C3B2FA6C73CD}"/>
                  </a:ext>
                </a:extLst>
              </p:cNvPr>
              <p:cNvSpPr txBox="1"/>
              <p:nvPr/>
            </p:nvSpPr>
            <p:spPr bwMode="auto">
              <a:xfrm>
                <a:off x="1524000" y="1502981"/>
                <a:ext cx="8915400" cy="396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even</m:t>
                      </m:r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if</m:t>
                      </m:r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 smtClean="0">
                          <a:solidFill>
                            <a:srgbClr val="66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000" i="1" smtClean="0">
                          <a:solidFill>
                            <a:srgbClr val="6600FF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3000" i="1" smtClean="0">
                          <a:solidFill>
                            <a:srgbClr val="66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 smtClean="0">
                          <a:solidFill>
                            <a:srgbClr val="6600FF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3000" i="1" smtClean="0">
                          <a:solidFill>
                            <a:srgbClr val="66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000" i="1" smtClean="0">
                          <a:solidFill>
                            <a:srgbClr val="66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 smtClean="0">
                          <a:solidFill>
                            <a:srgbClr val="66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 smtClean="0">
                          <a:solidFill>
                            <a:srgbClr val="6600FF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odd</m:t>
                      </m:r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if</m:t>
                      </m:r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 smtClean="0">
                          <a:solidFill>
                            <a:srgbClr val="66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000" i="1" smtClean="0">
                          <a:solidFill>
                            <a:srgbClr val="6600FF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3000" i="1" smtClean="0">
                          <a:solidFill>
                            <a:srgbClr val="66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 smtClean="0">
                          <a:solidFill>
                            <a:srgbClr val="6600FF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3000" i="1" smtClean="0">
                          <a:solidFill>
                            <a:srgbClr val="66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000" i="1" smtClean="0">
                          <a:solidFill>
                            <a:srgbClr val="66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 smtClean="0">
                          <a:solidFill>
                            <a:srgbClr val="66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 smtClean="0">
                          <a:solidFill>
                            <a:srgbClr val="6600FF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every</m:t>
                      </m:r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domain</m:t>
                      </m:r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8197" name="Object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1A6248F-AF85-459B-B03E-C3B2FA6C7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1502981"/>
                <a:ext cx="8915400" cy="3962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95" name="TextBox 1">
            <a:extLst>
              <a:ext uri="{FF2B5EF4-FFF2-40B4-BE49-F238E27FC236}">
                <a16:creationId xmlns:a16="http://schemas.microsoft.com/office/drawing/2014/main" xmlns="" id="{F0C2A8B1-DE07-42A0-9C17-2CE67253F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53481"/>
            <a:ext cx="6400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4400" b="1" dirty="0">
                <a:solidFill>
                  <a:srgbClr val="6600FF"/>
                </a:solidFill>
                <a:latin typeface="+mn-lt"/>
              </a:rPr>
              <a:t>Even and Odd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xmlns="" id="{F61DFA9C-2DB3-4BC3-B816-11F7224B4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524" y="152400"/>
            <a:ext cx="7162800" cy="707886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4000" b="1" dirty="0">
                <a:solidFill>
                  <a:srgbClr val="6600FF"/>
                </a:solidFill>
                <a:latin typeface="+mn-lt"/>
              </a:rPr>
              <a:t>Examples: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0" name="Object 4">
                <a:extLst>
                  <a:ext uri="{FF2B5EF4-FFF2-40B4-BE49-F238E27FC236}">
                    <a16:creationId xmlns:a16="http://schemas.microsoft.com/office/drawing/2014/main" xmlns="" id="{D572E147-A990-45A2-B99D-A20E28D8C5AA}"/>
                  </a:ext>
                </a:extLst>
              </p:cNvPr>
              <p:cNvSpPr txBox="1"/>
              <p:nvPr/>
            </p:nvSpPr>
            <p:spPr bwMode="auto">
              <a:xfrm>
                <a:off x="1389993" y="1066800"/>
                <a:ext cx="4419600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1.     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220" name="Object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572E147-A990-45A2-B99D-A20E28D8C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9993" y="1066800"/>
                <a:ext cx="4419600" cy="533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12">
            <a:extLst>
              <a:ext uri="{FF2B5EF4-FFF2-40B4-BE49-F238E27FC236}">
                <a16:creationId xmlns:a16="http://schemas.microsoft.com/office/drawing/2014/main" xmlns="" id="{5FE79621-8F0A-43F7-9679-167832FE1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8172" y="1853625"/>
            <a:ext cx="3048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1" dirty="0">
                <a:solidFill>
                  <a:srgbClr val="6600FF"/>
                </a:solidFill>
                <a:latin typeface="Arial" panose="020B0604020202020204" pitchFamily="34" charset="0"/>
              </a:rPr>
              <a:t>Odd function </a:t>
            </a:r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xmlns="" id="{3B40C731-27BC-4598-BA85-1678E613C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8172" y="1041112"/>
            <a:ext cx="3048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1" dirty="0">
                <a:solidFill>
                  <a:srgbClr val="6600FF"/>
                </a:solidFill>
                <a:latin typeface="Arial" panose="020B0604020202020204" pitchFamily="34" charset="0"/>
              </a:rPr>
              <a:t>Even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xmlns="" id="{D572E147-A990-45A2-B99D-A20E28D8C5AA}"/>
                  </a:ext>
                </a:extLst>
              </p:cNvPr>
              <p:cNvSpPr txBox="1"/>
              <p:nvPr/>
            </p:nvSpPr>
            <p:spPr bwMode="auto">
              <a:xfrm>
                <a:off x="1382110" y="1905000"/>
                <a:ext cx="4540469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.     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572E147-A990-45A2-B99D-A20E28D8C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2110" y="1905000"/>
                <a:ext cx="4540469" cy="533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xmlns="" id="{D572E147-A990-45A2-B99D-A20E28D8C5AA}"/>
                  </a:ext>
                </a:extLst>
              </p:cNvPr>
              <p:cNvSpPr txBox="1"/>
              <p:nvPr/>
            </p:nvSpPr>
            <p:spPr bwMode="auto">
              <a:xfrm>
                <a:off x="1437289" y="2667000"/>
                <a:ext cx="4540469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3.     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572E147-A990-45A2-B99D-A20E28D8C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7289" y="2667000"/>
                <a:ext cx="4540469" cy="533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xmlns="" id="{D572E147-A990-45A2-B99D-A20E28D8C5AA}"/>
                  </a:ext>
                </a:extLst>
              </p:cNvPr>
              <p:cNvSpPr txBox="1"/>
              <p:nvPr/>
            </p:nvSpPr>
            <p:spPr bwMode="auto">
              <a:xfrm>
                <a:off x="1466193" y="3286658"/>
                <a:ext cx="4540469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4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.     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ec</m:t>
                          </m:r>
                        </m:fName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572E147-A990-45A2-B99D-A20E28D8C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6193" y="3286658"/>
                <a:ext cx="4540469" cy="5334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4">
                <a:extLst>
                  <a:ext uri="{FF2B5EF4-FFF2-40B4-BE49-F238E27FC236}">
                    <a16:creationId xmlns:a16="http://schemas.microsoft.com/office/drawing/2014/main" xmlns="" id="{D572E147-A990-45A2-B99D-A20E28D8C5AA}"/>
                  </a:ext>
                </a:extLst>
              </p:cNvPr>
              <p:cNvSpPr txBox="1"/>
              <p:nvPr/>
            </p:nvSpPr>
            <p:spPr bwMode="auto">
              <a:xfrm>
                <a:off x="1502979" y="3996106"/>
                <a:ext cx="4540469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5.     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an</m:t>
                          </m:r>
                        </m:fName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Object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572E147-A990-45A2-B99D-A20E28D8C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2979" y="3996106"/>
                <a:ext cx="4540469" cy="5334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4">
                <a:extLst>
                  <a:ext uri="{FF2B5EF4-FFF2-40B4-BE49-F238E27FC236}">
                    <a16:creationId xmlns:a16="http://schemas.microsoft.com/office/drawing/2014/main" xmlns="" id="{D572E147-A990-45A2-B99D-A20E28D8C5AA}"/>
                  </a:ext>
                </a:extLst>
              </p:cNvPr>
              <p:cNvSpPr txBox="1"/>
              <p:nvPr/>
            </p:nvSpPr>
            <p:spPr bwMode="auto">
              <a:xfrm>
                <a:off x="1502979" y="4696947"/>
                <a:ext cx="4540469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6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Object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572E147-A990-45A2-B99D-A20E28D8C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2979" y="4696947"/>
                <a:ext cx="4540469" cy="5334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/>
          <p:cNvSpPr/>
          <p:nvPr/>
        </p:nvSpPr>
        <p:spPr bwMode="auto">
          <a:xfrm>
            <a:off x="964324" y="2666999"/>
            <a:ext cx="463505" cy="2563347"/>
          </a:xfrm>
          <a:prstGeom prst="leftBrace">
            <a:avLst/>
          </a:prstGeom>
          <a:noFill/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xmlns="" id="{5FE79621-8F0A-43F7-9679-167832FE1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021" y="3553358"/>
            <a:ext cx="9853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1" dirty="0" smtClean="0">
                <a:solidFill>
                  <a:srgbClr val="6600FF"/>
                </a:solidFill>
                <a:latin typeface="Arial" panose="020B0604020202020204" pitchFamily="34" charset="0"/>
              </a:rPr>
              <a:t>???</a:t>
            </a:r>
            <a:endParaRPr lang="en-US" altLang="en-US" sz="3200" b="1" dirty="0">
              <a:solidFill>
                <a:srgbClr val="66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utoUpdateAnimBg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D671F7-E6F2-4CDD-94B3-F6389EBB6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601" y="2286000"/>
            <a:ext cx="6400800" cy="15748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latin typeface="+mn-lt"/>
              </a:rPr>
              <a:t>Symmetric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>
            <a:extLst>
              <a:ext uri="{FF2B5EF4-FFF2-40B4-BE49-F238E27FC236}">
                <a16:creationId xmlns:a16="http://schemas.microsoft.com/office/drawing/2014/main" xmlns="" id="{34A32CA8-08DA-46A9-B24F-4D217B64F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492127"/>
            <a:ext cx="5029200" cy="135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7" name="Picture 3">
            <a:extLst>
              <a:ext uri="{FF2B5EF4-FFF2-40B4-BE49-F238E27FC236}">
                <a16:creationId xmlns:a16="http://schemas.microsoft.com/office/drawing/2014/main" xmlns="" id="{269078E2-5202-4212-9C83-45D549326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3"/>
            <a:ext cx="5029200" cy="262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8" name="Text Box 4">
            <a:extLst>
              <a:ext uri="{FF2B5EF4-FFF2-40B4-BE49-F238E27FC236}">
                <a16:creationId xmlns:a16="http://schemas.microsoft.com/office/drawing/2014/main" xmlns="" id="{0C7C0750-C8B8-4260-9996-B22D68229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4763" y="2805115"/>
            <a:ext cx="6781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6000">
                <a:solidFill>
                  <a:srgbClr val="990000"/>
                </a:solidFill>
                <a:latin typeface="Arial Black" panose="020B0A04020102020204" pitchFamily="34" charset="0"/>
              </a:rPr>
              <a:t>F</a:t>
            </a:r>
            <a:r>
              <a:rPr lang="en-US" altLang="en-US" sz="6000">
                <a:solidFill>
                  <a:srgbClr val="808000"/>
                </a:solidFill>
                <a:latin typeface="Arial Black" panose="020B0A04020102020204" pitchFamily="34" charset="0"/>
              </a:rPr>
              <a:t>U</a:t>
            </a:r>
            <a:r>
              <a:rPr lang="en-US" altLang="en-US" sz="6000">
                <a:solidFill>
                  <a:srgbClr val="990000"/>
                </a:solidFill>
                <a:latin typeface="Arial Black" panose="020B0A04020102020204" pitchFamily="34" charset="0"/>
              </a:rPr>
              <a:t>N</a:t>
            </a:r>
            <a:r>
              <a:rPr lang="en-US" altLang="en-US" sz="6000">
                <a:solidFill>
                  <a:srgbClr val="808000"/>
                </a:solidFill>
                <a:latin typeface="Arial Black" panose="020B0A04020102020204" pitchFamily="34" charset="0"/>
              </a:rPr>
              <a:t>C</a:t>
            </a:r>
            <a:r>
              <a:rPr lang="en-US" altLang="en-US" sz="6000">
                <a:solidFill>
                  <a:srgbClr val="990000"/>
                </a:solidFill>
                <a:latin typeface="Arial Black" panose="020B0A04020102020204" pitchFamily="34" charset="0"/>
              </a:rPr>
              <a:t>T</a:t>
            </a:r>
            <a:r>
              <a:rPr lang="en-US" altLang="en-US" sz="6000">
                <a:solidFill>
                  <a:srgbClr val="808000"/>
                </a:solidFill>
                <a:latin typeface="Arial Black" panose="020B0A04020102020204" pitchFamily="34" charset="0"/>
              </a:rPr>
              <a:t>I</a:t>
            </a:r>
            <a:r>
              <a:rPr lang="en-US" altLang="en-US" sz="6000">
                <a:solidFill>
                  <a:srgbClr val="990000"/>
                </a:solidFill>
                <a:latin typeface="Arial Black" panose="020B0A04020102020204" pitchFamily="34" charset="0"/>
              </a:rPr>
              <a:t>O</a:t>
            </a:r>
            <a:r>
              <a:rPr lang="en-US" altLang="en-US" sz="6000">
                <a:solidFill>
                  <a:srgbClr val="808000"/>
                </a:solidFill>
                <a:latin typeface="Arial Black" panose="020B0A04020102020204" pitchFamily="34" charset="0"/>
              </a:rPr>
              <a:t>N</a:t>
            </a:r>
            <a:r>
              <a:rPr lang="en-US" altLang="en-US" sz="6000">
                <a:solidFill>
                  <a:srgbClr val="990000"/>
                </a:solidFill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xmlns="" id="{9F07A0D0-8915-4E81-9AD5-1C740157E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1950" y="1887539"/>
            <a:ext cx="419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Arial" panose="020B0604020202020204" pitchFamily="34" charset="0"/>
              </a:rPr>
              <a:t>Symmetric about the y axis</a:t>
            </a:r>
          </a:p>
        </p:txBody>
      </p:sp>
      <p:sp>
        <p:nvSpPr>
          <p:cNvPr id="2054" name="Freeform 6">
            <a:extLst>
              <a:ext uri="{FF2B5EF4-FFF2-40B4-BE49-F238E27FC236}">
                <a16:creationId xmlns:a16="http://schemas.microsoft.com/office/drawing/2014/main" xmlns="" id="{CF6D71E5-B540-495F-8685-C50ACCFFE4CF}"/>
              </a:ext>
            </a:extLst>
          </p:cNvPr>
          <p:cNvSpPr>
            <a:spLocks/>
          </p:cNvSpPr>
          <p:nvPr/>
        </p:nvSpPr>
        <p:spPr bwMode="auto">
          <a:xfrm>
            <a:off x="5459415" y="1582738"/>
            <a:ext cx="1169987" cy="398462"/>
          </a:xfrm>
          <a:custGeom>
            <a:avLst/>
            <a:gdLst>
              <a:gd name="T0" fmla="*/ 2147483647 w 864"/>
              <a:gd name="T1" fmla="*/ 2147483647 h 240"/>
              <a:gd name="T2" fmla="*/ 0 w 864"/>
              <a:gd name="T3" fmla="*/ 0 h 2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64" h="240">
                <a:moveTo>
                  <a:pt x="864" y="240"/>
                </a:moveTo>
                <a:cubicBezTo>
                  <a:pt x="504" y="140"/>
                  <a:pt x="144" y="40"/>
                  <a:pt x="0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" name="Line 7">
            <a:extLst>
              <a:ext uri="{FF2B5EF4-FFF2-40B4-BE49-F238E27FC236}">
                <a16:creationId xmlns:a16="http://schemas.microsoft.com/office/drawing/2014/main" xmlns="" id="{22167160-FF70-4328-AA8F-11A59ADA59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23838"/>
            <a:ext cx="0" cy="228600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" name="Oval 8">
            <a:extLst>
              <a:ext uri="{FF2B5EF4-FFF2-40B4-BE49-F238E27FC236}">
                <a16:creationId xmlns:a16="http://schemas.microsoft.com/office/drawing/2014/main" xmlns="" id="{1DBA560F-8672-461C-83B3-7D0CFD01F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572001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057" name="Text Box 9">
            <a:extLst>
              <a:ext uri="{FF2B5EF4-FFF2-40B4-BE49-F238E27FC236}">
                <a16:creationId xmlns:a16="http://schemas.microsoft.com/office/drawing/2014/main" xmlns="" id="{3013AF71-D21B-40C7-B0D2-86BE30BCF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343402"/>
            <a:ext cx="419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Arial" panose="020B0604020202020204" pitchFamily="34" charset="0"/>
              </a:rPr>
              <a:t>Symmetric about the origin</a:t>
            </a:r>
          </a:p>
        </p:txBody>
      </p:sp>
      <p:sp>
        <p:nvSpPr>
          <p:cNvPr id="2058" name="Line 10">
            <a:extLst>
              <a:ext uri="{FF2B5EF4-FFF2-40B4-BE49-F238E27FC236}">
                <a16:creationId xmlns:a16="http://schemas.microsoft.com/office/drawing/2014/main" xmlns="" id="{5D157966-D451-4619-AD2C-AD0D63D991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1" y="4724401"/>
            <a:ext cx="1981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utoUpdateAnimBg="0"/>
      <p:bldP spid="2056" grpId="0" animBg="1"/>
      <p:bldP spid="205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>
            <a:extLst>
              <a:ext uri="{FF2B5EF4-FFF2-40B4-BE49-F238E27FC236}">
                <a16:creationId xmlns:a16="http://schemas.microsoft.com/office/drawing/2014/main" xmlns="" id="{C6AF01E5-1497-4374-AC08-4022907F2D50}"/>
              </a:ext>
            </a:extLst>
          </p:cNvPr>
          <p:cNvGrpSpPr>
            <a:grpSpLocks/>
          </p:cNvGrpSpPr>
          <p:nvPr/>
        </p:nvGrpSpPr>
        <p:grpSpPr bwMode="auto">
          <a:xfrm>
            <a:off x="3902075" y="3200410"/>
            <a:ext cx="4114800" cy="628651"/>
            <a:chOff x="432" y="2880"/>
            <a:chExt cx="2592" cy="396"/>
          </a:xfrm>
        </p:grpSpPr>
        <p:sp>
          <p:nvSpPr>
            <p:cNvPr id="37963" name="Text Box 3">
              <a:extLst>
                <a:ext uri="{FF2B5EF4-FFF2-40B4-BE49-F238E27FC236}">
                  <a16:creationId xmlns:a16="http://schemas.microsoft.com/office/drawing/2014/main" xmlns="" id="{99D11E91-17C7-4F3B-8A55-DD7EE8564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024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grpSp>
          <p:nvGrpSpPr>
            <p:cNvPr id="37964" name="Group 4">
              <a:extLst>
                <a:ext uri="{FF2B5EF4-FFF2-40B4-BE49-F238E27FC236}">
                  <a16:creationId xmlns:a16="http://schemas.microsoft.com/office/drawing/2014/main" xmlns="" id="{4BE85DF4-5D46-4D54-88DA-622097B1AB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880"/>
              <a:ext cx="2592" cy="396"/>
              <a:chOff x="432" y="2400"/>
              <a:chExt cx="2592" cy="396"/>
            </a:xfrm>
          </p:grpSpPr>
          <p:grpSp>
            <p:nvGrpSpPr>
              <p:cNvPr id="37965" name="Group 5">
                <a:extLst>
                  <a:ext uri="{FF2B5EF4-FFF2-40B4-BE49-F238E27FC236}">
                    <a16:creationId xmlns:a16="http://schemas.microsoft.com/office/drawing/2014/main" xmlns="" id="{6B446BD4-0EE6-44D4-B82B-AAF28428F1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2400"/>
                <a:ext cx="2592" cy="396"/>
                <a:chOff x="240" y="1536"/>
                <a:chExt cx="2592" cy="396"/>
              </a:xfrm>
            </p:grpSpPr>
            <p:grpSp>
              <p:nvGrpSpPr>
                <p:cNvPr id="37970" name="Group 6">
                  <a:extLst>
                    <a:ext uri="{FF2B5EF4-FFF2-40B4-BE49-F238E27FC236}">
                      <a16:creationId xmlns:a16="http://schemas.microsoft.com/office/drawing/2014/main" xmlns="" id="{17379A53-0894-4C27-8586-F9EFBE2A2FD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" y="1536"/>
                  <a:ext cx="2592" cy="192"/>
                  <a:chOff x="240" y="1536"/>
                  <a:chExt cx="2592" cy="192"/>
                </a:xfrm>
              </p:grpSpPr>
              <p:sp>
                <p:nvSpPr>
                  <p:cNvPr id="37983" name="Line 7">
                    <a:extLst>
                      <a:ext uri="{FF2B5EF4-FFF2-40B4-BE49-F238E27FC236}">
                        <a16:creationId xmlns:a16="http://schemas.microsoft.com/office/drawing/2014/main" xmlns="" id="{9CBECEE1-187D-4988-A187-230F5E4CF70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0" y="1632"/>
                    <a:ext cx="25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triangl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7984" name="Group 8">
                    <a:extLst>
                      <a:ext uri="{FF2B5EF4-FFF2-40B4-BE49-F238E27FC236}">
                        <a16:creationId xmlns:a16="http://schemas.microsoft.com/office/drawing/2014/main" xmlns="" id="{AA6A53A2-8B36-45E3-B317-E039EB4A643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80" y="1536"/>
                    <a:ext cx="1008" cy="192"/>
                    <a:chOff x="480" y="1536"/>
                    <a:chExt cx="1008" cy="192"/>
                  </a:xfrm>
                </p:grpSpPr>
                <p:grpSp>
                  <p:nvGrpSpPr>
                    <p:cNvPr id="38000" name="Group 9">
                      <a:extLst>
                        <a:ext uri="{FF2B5EF4-FFF2-40B4-BE49-F238E27FC236}">
                          <a16:creationId xmlns:a16="http://schemas.microsoft.com/office/drawing/2014/main" xmlns="" id="{F40A57DA-3E7D-40BC-9965-B9B0269EFC4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" y="1536"/>
                      <a:ext cx="432" cy="192"/>
                      <a:chOff x="480" y="1536"/>
                      <a:chExt cx="432" cy="192"/>
                    </a:xfrm>
                  </p:grpSpPr>
                  <p:grpSp>
                    <p:nvGrpSpPr>
                      <p:cNvPr id="38008" name="Group 10">
                        <a:extLst>
                          <a:ext uri="{FF2B5EF4-FFF2-40B4-BE49-F238E27FC236}">
                            <a16:creationId xmlns:a16="http://schemas.microsoft.com/office/drawing/2014/main" xmlns="" id="{EB5431F3-712A-4187-9CC8-2D5DA636E856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0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38012" name="Line 11">
                          <a:extLst>
                            <a:ext uri="{FF2B5EF4-FFF2-40B4-BE49-F238E27FC236}">
                              <a16:creationId xmlns:a16="http://schemas.microsoft.com/office/drawing/2014/main" xmlns="" id="{6A96EC6A-F379-433F-8775-3DD691C1701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8013" name="Line 12">
                          <a:extLst>
                            <a:ext uri="{FF2B5EF4-FFF2-40B4-BE49-F238E27FC236}">
                              <a16:creationId xmlns:a16="http://schemas.microsoft.com/office/drawing/2014/main" xmlns="" id="{DE8EF7D9-7374-4649-9696-024A49CFC9C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38009" name="Group 13">
                        <a:extLst>
                          <a:ext uri="{FF2B5EF4-FFF2-40B4-BE49-F238E27FC236}">
                            <a16:creationId xmlns:a16="http://schemas.microsoft.com/office/drawing/2014/main" xmlns="" id="{D1617D6D-460E-4CED-80FB-2AFD3A13B5B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68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38010" name="Line 14">
                          <a:extLst>
                            <a:ext uri="{FF2B5EF4-FFF2-40B4-BE49-F238E27FC236}">
                              <a16:creationId xmlns:a16="http://schemas.microsoft.com/office/drawing/2014/main" xmlns="" id="{9ED37B19-095D-428A-8C5F-2AF69D90763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8011" name="Line 15">
                          <a:extLst>
                            <a:ext uri="{FF2B5EF4-FFF2-40B4-BE49-F238E27FC236}">
                              <a16:creationId xmlns:a16="http://schemas.microsoft.com/office/drawing/2014/main" xmlns="" id="{5A3FEDD1-E2C7-4ED9-BD61-661E41E7B39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8001" name="Group 16">
                      <a:extLst>
                        <a:ext uri="{FF2B5EF4-FFF2-40B4-BE49-F238E27FC236}">
                          <a16:creationId xmlns:a16="http://schemas.microsoft.com/office/drawing/2014/main" xmlns="" id="{727A08D7-CA08-48DA-8FCC-1370B0E6611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6" y="1536"/>
                      <a:ext cx="432" cy="192"/>
                      <a:chOff x="480" y="1536"/>
                      <a:chExt cx="432" cy="192"/>
                    </a:xfrm>
                  </p:grpSpPr>
                  <p:grpSp>
                    <p:nvGrpSpPr>
                      <p:cNvPr id="38002" name="Group 17">
                        <a:extLst>
                          <a:ext uri="{FF2B5EF4-FFF2-40B4-BE49-F238E27FC236}">
                            <a16:creationId xmlns:a16="http://schemas.microsoft.com/office/drawing/2014/main" xmlns="" id="{B8A23DB8-439B-46AC-9564-DA36BC8ED3C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0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38006" name="Line 18">
                          <a:extLst>
                            <a:ext uri="{FF2B5EF4-FFF2-40B4-BE49-F238E27FC236}">
                              <a16:creationId xmlns:a16="http://schemas.microsoft.com/office/drawing/2014/main" xmlns="" id="{52990702-173F-4F20-A5C3-32520733B4D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8007" name="Line 19">
                          <a:extLst>
                            <a:ext uri="{FF2B5EF4-FFF2-40B4-BE49-F238E27FC236}">
                              <a16:creationId xmlns:a16="http://schemas.microsoft.com/office/drawing/2014/main" xmlns="" id="{A8C1476C-8CF5-46BD-A1C7-CB3600F1075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38003" name="Group 20">
                        <a:extLst>
                          <a:ext uri="{FF2B5EF4-FFF2-40B4-BE49-F238E27FC236}">
                            <a16:creationId xmlns:a16="http://schemas.microsoft.com/office/drawing/2014/main" xmlns="" id="{3DA46E94-F235-455E-8DF8-8C122E5380B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68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38004" name="Line 21">
                          <a:extLst>
                            <a:ext uri="{FF2B5EF4-FFF2-40B4-BE49-F238E27FC236}">
                              <a16:creationId xmlns:a16="http://schemas.microsoft.com/office/drawing/2014/main" xmlns="" id="{6FE7FAB1-EE7D-4D85-8732-92D5F140847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8005" name="Line 22">
                          <a:extLst>
                            <a:ext uri="{FF2B5EF4-FFF2-40B4-BE49-F238E27FC236}">
                              <a16:creationId xmlns:a16="http://schemas.microsoft.com/office/drawing/2014/main" xmlns="" id="{ADE51B61-6683-4025-A905-FC19A641A61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37985" name="Group 23">
                    <a:extLst>
                      <a:ext uri="{FF2B5EF4-FFF2-40B4-BE49-F238E27FC236}">
                        <a16:creationId xmlns:a16="http://schemas.microsoft.com/office/drawing/2014/main" xmlns="" id="{151A05C2-6630-4BB7-BE73-D3BF5325078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32" y="1536"/>
                    <a:ext cx="1008" cy="192"/>
                    <a:chOff x="480" y="1536"/>
                    <a:chExt cx="1008" cy="192"/>
                  </a:xfrm>
                </p:grpSpPr>
                <p:grpSp>
                  <p:nvGrpSpPr>
                    <p:cNvPr id="37986" name="Group 24">
                      <a:extLst>
                        <a:ext uri="{FF2B5EF4-FFF2-40B4-BE49-F238E27FC236}">
                          <a16:creationId xmlns:a16="http://schemas.microsoft.com/office/drawing/2014/main" xmlns="" id="{C30C98D1-E015-4FB8-A661-D972624B1FC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" y="1536"/>
                      <a:ext cx="432" cy="192"/>
                      <a:chOff x="480" y="1536"/>
                      <a:chExt cx="432" cy="192"/>
                    </a:xfrm>
                  </p:grpSpPr>
                  <p:grpSp>
                    <p:nvGrpSpPr>
                      <p:cNvPr id="37994" name="Group 25">
                        <a:extLst>
                          <a:ext uri="{FF2B5EF4-FFF2-40B4-BE49-F238E27FC236}">
                            <a16:creationId xmlns:a16="http://schemas.microsoft.com/office/drawing/2014/main" xmlns="" id="{AC1C1AC7-BC60-419B-81AA-8972D1DC2C9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0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37998" name="Line 26">
                          <a:extLst>
                            <a:ext uri="{FF2B5EF4-FFF2-40B4-BE49-F238E27FC236}">
                              <a16:creationId xmlns:a16="http://schemas.microsoft.com/office/drawing/2014/main" xmlns="" id="{5A424744-97FE-49AC-8854-380CDA436DB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7999" name="Line 27">
                          <a:extLst>
                            <a:ext uri="{FF2B5EF4-FFF2-40B4-BE49-F238E27FC236}">
                              <a16:creationId xmlns:a16="http://schemas.microsoft.com/office/drawing/2014/main" xmlns="" id="{DB85C296-5319-4C21-9649-F1EF67E4DFF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37995" name="Group 28">
                        <a:extLst>
                          <a:ext uri="{FF2B5EF4-FFF2-40B4-BE49-F238E27FC236}">
                            <a16:creationId xmlns:a16="http://schemas.microsoft.com/office/drawing/2014/main" xmlns="" id="{8B1BED5B-2653-4997-9812-55043C074C3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68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37996" name="Line 29">
                          <a:extLst>
                            <a:ext uri="{FF2B5EF4-FFF2-40B4-BE49-F238E27FC236}">
                              <a16:creationId xmlns:a16="http://schemas.microsoft.com/office/drawing/2014/main" xmlns="" id="{315F4F46-DCA5-4467-B277-178B61CB805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7997" name="Line 30">
                          <a:extLst>
                            <a:ext uri="{FF2B5EF4-FFF2-40B4-BE49-F238E27FC236}">
                              <a16:creationId xmlns:a16="http://schemas.microsoft.com/office/drawing/2014/main" xmlns="" id="{2955DEAE-1154-454B-862B-7344951038C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7987" name="Group 31">
                      <a:extLst>
                        <a:ext uri="{FF2B5EF4-FFF2-40B4-BE49-F238E27FC236}">
                          <a16:creationId xmlns:a16="http://schemas.microsoft.com/office/drawing/2014/main" xmlns="" id="{AB353484-843E-4287-AC00-4C59C204270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6" y="1536"/>
                      <a:ext cx="432" cy="192"/>
                      <a:chOff x="480" y="1536"/>
                      <a:chExt cx="432" cy="192"/>
                    </a:xfrm>
                  </p:grpSpPr>
                  <p:grpSp>
                    <p:nvGrpSpPr>
                      <p:cNvPr id="37988" name="Group 32">
                        <a:extLst>
                          <a:ext uri="{FF2B5EF4-FFF2-40B4-BE49-F238E27FC236}">
                            <a16:creationId xmlns:a16="http://schemas.microsoft.com/office/drawing/2014/main" xmlns="" id="{F135A8E7-646E-4A11-84DA-8B0117E5C78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0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37992" name="Line 33">
                          <a:extLst>
                            <a:ext uri="{FF2B5EF4-FFF2-40B4-BE49-F238E27FC236}">
                              <a16:creationId xmlns:a16="http://schemas.microsoft.com/office/drawing/2014/main" xmlns="" id="{69520A63-A844-4AF1-8CB4-89486C9024E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7993" name="Line 34">
                          <a:extLst>
                            <a:ext uri="{FF2B5EF4-FFF2-40B4-BE49-F238E27FC236}">
                              <a16:creationId xmlns:a16="http://schemas.microsoft.com/office/drawing/2014/main" xmlns="" id="{FE33D047-2595-4D88-999D-79121FA0D77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37989" name="Group 35">
                        <a:extLst>
                          <a:ext uri="{FF2B5EF4-FFF2-40B4-BE49-F238E27FC236}">
                            <a16:creationId xmlns:a16="http://schemas.microsoft.com/office/drawing/2014/main" xmlns="" id="{1D3085A8-C574-41F6-99EC-87C46A93983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68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37990" name="Line 36">
                          <a:extLst>
                            <a:ext uri="{FF2B5EF4-FFF2-40B4-BE49-F238E27FC236}">
                              <a16:creationId xmlns:a16="http://schemas.microsoft.com/office/drawing/2014/main" xmlns="" id="{A13B95F4-4D21-49FD-AB52-2FDA352F548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7991" name="Line 37">
                          <a:extLst>
                            <a:ext uri="{FF2B5EF4-FFF2-40B4-BE49-F238E27FC236}">
                              <a16:creationId xmlns:a16="http://schemas.microsoft.com/office/drawing/2014/main" xmlns="" id="{85455CB7-13C0-48E2-A295-C4662865975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</p:grpSp>
            <p:sp>
              <p:nvSpPr>
                <p:cNvPr id="37971" name="Text Box 38">
                  <a:extLst>
                    <a:ext uri="{FF2B5EF4-FFF2-40B4-BE49-F238E27FC236}">
                      <a16:creationId xmlns:a16="http://schemas.microsoft.com/office/drawing/2014/main" xmlns="" id="{5AEC7E0D-00CD-49BD-9412-C98EAF8767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6" y="1680"/>
                  <a:ext cx="24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-7</a:t>
                  </a:r>
                  <a:r>
                    <a:rPr lang="en-US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grpSp>
              <p:nvGrpSpPr>
                <p:cNvPr id="37972" name="Group 39">
                  <a:extLst>
                    <a:ext uri="{FF2B5EF4-FFF2-40B4-BE49-F238E27FC236}">
                      <a16:creationId xmlns:a16="http://schemas.microsoft.com/office/drawing/2014/main" xmlns="" id="{29FC36AF-19AF-473E-A372-6E3FE90FB8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0" y="1680"/>
                  <a:ext cx="672" cy="252"/>
                  <a:chOff x="480" y="1728"/>
                  <a:chExt cx="672" cy="252"/>
                </a:xfrm>
              </p:grpSpPr>
              <p:sp>
                <p:nvSpPr>
                  <p:cNvPr id="37979" name="Text Box 40">
                    <a:extLst>
                      <a:ext uri="{FF2B5EF4-FFF2-40B4-BE49-F238E27FC236}">
                        <a16:creationId xmlns:a16="http://schemas.microsoft.com/office/drawing/2014/main" xmlns="" id="{88B530A2-FA7D-4AAD-9B9D-E5B01CFB850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0" y="1728"/>
                    <a:ext cx="240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4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-6</a:t>
                    </a:r>
                    <a:r>
                      <a:rPr lang="en-US" altLang="en-US" sz="20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 </a:t>
                    </a:r>
                  </a:p>
                </p:txBody>
              </p:sp>
              <p:sp>
                <p:nvSpPr>
                  <p:cNvPr id="37980" name="Text Box 41">
                    <a:extLst>
                      <a:ext uri="{FF2B5EF4-FFF2-40B4-BE49-F238E27FC236}">
                        <a16:creationId xmlns:a16="http://schemas.microsoft.com/office/drawing/2014/main" xmlns="" id="{C699A35D-71EE-4947-A0F8-4570FC6E6D4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" y="1728"/>
                    <a:ext cx="240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4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-5</a:t>
                    </a:r>
                    <a:r>
                      <a:rPr lang="en-US" altLang="en-US" sz="20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 </a:t>
                    </a:r>
                  </a:p>
                </p:txBody>
              </p:sp>
              <p:sp>
                <p:nvSpPr>
                  <p:cNvPr id="37981" name="Text Box 42">
                    <a:extLst>
                      <a:ext uri="{FF2B5EF4-FFF2-40B4-BE49-F238E27FC236}">
                        <a16:creationId xmlns:a16="http://schemas.microsoft.com/office/drawing/2014/main" xmlns="" id="{0FC12236-4865-468E-ABFB-C582A9AE955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8" y="1728"/>
                    <a:ext cx="240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4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-4</a:t>
                    </a:r>
                    <a:r>
                      <a:rPr lang="en-US" altLang="en-US" sz="20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 </a:t>
                    </a:r>
                  </a:p>
                </p:txBody>
              </p:sp>
              <p:sp>
                <p:nvSpPr>
                  <p:cNvPr id="37982" name="Text Box 43">
                    <a:extLst>
                      <a:ext uri="{FF2B5EF4-FFF2-40B4-BE49-F238E27FC236}">
                        <a16:creationId xmlns:a16="http://schemas.microsoft.com/office/drawing/2014/main" xmlns="" id="{C5770724-2686-4955-8075-54A9ED15F1A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12" y="1728"/>
                    <a:ext cx="240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4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-3</a:t>
                    </a:r>
                    <a:r>
                      <a:rPr lang="en-US" altLang="en-US" sz="20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 </a:t>
                    </a:r>
                  </a:p>
                </p:txBody>
              </p:sp>
            </p:grpSp>
            <p:sp>
              <p:nvSpPr>
                <p:cNvPr id="37973" name="Text Box 44">
                  <a:extLst>
                    <a:ext uri="{FF2B5EF4-FFF2-40B4-BE49-F238E27FC236}">
                      <a16:creationId xmlns:a16="http://schemas.microsoft.com/office/drawing/2014/main" xmlns="" id="{6E3D5D20-2CE6-4A93-A510-8934885386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56" y="1680"/>
                  <a:ext cx="24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-2</a:t>
                  </a:r>
                  <a:r>
                    <a:rPr lang="en-US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37974" name="Text Box 45">
                  <a:extLst>
                    <a:ext uri="{FF2B5EF4-FFF2-40B4-BE49-F238E27FC236}">
                      <a16:creationId xmlns:a16="http://schemas.microsoft.com/office/drawing/2014/main" xmlns="" id="{6AD657EA-40BD-4E98-9FE1-97F543724D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1680"/>
                  <a:ext cx="24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-1</a:t>
                  </a:r>
                  <a:r>
                    <a:rPr lang="en-US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37975" name="Text Box 46">
                  <a:extLst>
                    <a:ext uri="{FF2B5EF4-FFF2-40B4-BE49-F238E27FC236}">
                      <a16:creationId xmlns:a16="http://schemas.microsoft.com/office/drawing/2014/main" xmlns="" id="{4244AD43-A9C3-476C-A644-78C8DF64E2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680"/>
                  <a:ext cx="24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</a:t>
                  </a:r>
                  <a:r>
                    <a:rPr lang="en-US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37976" name="Text Box 47">
                  <a:extLst>
                    <a:ext uri="{FF2B5EF4-FFF2-40B4-BE49-F238E27FC236}">
                      <a16:creationId xmlns:a16="http://schemas.microsoft.com/office/drawing/2014/main" xmlns="" id="{4F620EE8-557C-4B9A-B373-EA5821329F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12" y="1680"/>
                  <a:ext cx="24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5</a:t>
                  </a:r>
                  <a:r>
                    <a:rPr lang="en-US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37977" name="Text Box 48">
                  <a:extLst>
                    <a:ext uri="{FF2B5EF4-FFF2-40B4-BE49-F238E27FC236}">
                      <a16:creationId xmlns:a16="http://schemas.microsoft.com/office/drawing/2014/main" xmlns="" id="{0AD112DF-5E43-4090-B07C-599C1DFC6B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0" y="1680"/>
                  <a:ext cx="24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7</a:t>
                  </a:r>
                  <a:r>
                    <a:rPr lang="en-US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37978" name="Text Box 49">
                  <a:extLst>
                    <a:ext uri="{FF2B5EF4-FFF2-40B4-BE49-F238E27FC236}">
                      <a16:creationId xmlns:a16="http://schemas.microsoft.com/office/drawing/2014/main" xmlns="" id="{86E5D6B9-69D4-4904-9AF5-51607F620B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24" y="1680"/>
                  <a:ext cx="24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3</a:t>
                  </a:r>
                  <a:r>
                    <a:rPr lang="en-US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</p:grpSp>
          <p:sp>
            <p:nvSpPr>
              <p:cNvPr id="37966" name="Text Box 50">
                <a:extLst>
                  <a:ext uri="{FF2B5EF4-FFF2-40B4-BE49-F238E27FC236}">
                    <a16:creationId xmlns:a16="http://schemas.microsoft.com/office/drawing/2014/main" xmlns="" id="{ED1AEE65-AA10-44DF-BD01-EF33AD2514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544"/>
                <a:ext cx="3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37967" name="Text Box 51">
                <a:extLst>
                  <a:ext uri="{FF2B5EF4-FFF2-40B4-BE49-F238E27FC236}">
                    <a16:creationId xmlns:a16="http://schemas.microsoft.com/office/drawing/2014/main" xmlns="" id="{F5DFEA1A-3A00-41BF-803B-8F7EDFF4B2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254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4</a:t>
                </a:r>
                <a:r>
                  <a:rPr lang="en-US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37968" name="Text Box 52">
                <a:extLst>
                  <a:ext uri="{FF2B5EF4-FFF2-40B4-BE49-F238E27FC236}">
                    <a16:creationId xmlns:a16="http://schemas.microsoft.com/office/drawing/2014/main" xmlns="" id="{FCFB335B-D47F-4BEB-9B01-F95689E4C5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54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6</a:t>
                </a:r>
                <a:r>
                  <a:rPr lang="en-US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37969" name="Text Box 53">
                <a:extLst>
                  <a:ext uri="{FF2B5EF4-FFF2-40B4-BE49-F238E27FC236}">
                    <a16:creationId xmlns:a16="http://schemas.microsoft.com/office/drawing/2014/main" xmlns="" id="{A54D1B03-4636-49C6-B3C7-95C71BE8BD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254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8</a:t>
                </a:r>
                <a:r>
                  <a:rPr lang="en-US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</p:grpSp>
      </p:grpSp>
      <p:grpSp>
        <p:nvGrpSpPr>
          <p:cNvPr id="37891" name="Group 54">
            <a:extLst>
              <a:ext uri="{FF2B5EF4-FFF2-40B4-BE49-F238E27FC236}">
                <a16:creationId xmlns:a16="http://schemas.microsoft.com/office/drawing/2014/main" xmlns="" id="{85D84AE5-9382-4B86-A847-93CC89FF9316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680615" y="2886872"/>
            <a:ext cx="4114800" cy="627063"/>
            <a:chOff x="432" y="2880"/>
            <a:chExt cx="2592" cy="395"/>
          </a:xfrm>
        </p:grpSpPr>
        <p:sp>
          <p:nvSpPr>
            <p:cNvPr id="37912" name="Text Box 55">
              <a:extLst>
                <a:ext uri="{FF2B5EF4-FFF2-40B4-BE49-F238E27FC236}">
                  <a16:creationId xmlns:a16="http://schemas.microsoft.com/office/drawing/2014/main" xmlns="" id="{00AD6123-2013-4431-BD10-2867ABA593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023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grpSp>
          <p:nvGrpSpPr>
            <p:cNvPr id="37913" name="Group 56">
              <a:extLst>
                <a:ext uri="{FF2B5EF4-FFF2-40B4-BE49-F238E27FC236}">
                  <a16:creationId xmlns:a16="http://schemas.microsoft.com/office/drawing/2014/main" xmlns="" id="{DBF06443-2D48-4655-895D-6C572F0F4E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880"/>
              <a:ext cx="2592" cy="395"/>
              <a:chOff x="432" y="2400"/>
              <a:chExt cx="2592" cy="395"/>
            </a:xfrm>
          </p:grpSpPr>
          <p:grpSp>
            <p:nvGrpSpPr>
              <p:cNvPr id="37914" name="Group 57">
                <a:extLst>
                  <a:ext uri="{FF2B5EF4-FFF2-40B4-BE49-F238E27FC236}">
                    <a16:creationId xmlns:a16="http://schemas.microsoft.com/office/drawing/2014/main" xmlns="" id="{A633ED46-8922-4268-A52A-039F1FBBA7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2400"/>
                <a:ext cx="2592" cy="395"/>
                <a:chOff x="240" y="1536"/>
                <a:chExt cx="2592" cy="395"/>
              </a:xfrm>
            </p:grpSpPr>
            <p:grpSp>
              <p:nvGrpSpPr>
                <p:cNvPr id="37919" name="Group 58">
                  <a:extLst>
                    <a:ext uri="{FF2B5EF4-FFF2-40B4-BE49-F238E27FC236}">
                      <a16:creationId xmlns:a16="http://schemas.microsoft.com/office/drawing/2014/main" xmlns="" id="{671E983E-EC2A-4217-A2DD-1A00DA64549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" y="1536"/>
                  <a:ext cx="2592" cy="192"/>
                  <a:chOff x="240" y="1536"/>
                  <a:chExt cx="2592" cy="192"/>
                </a:xfrm>
              </p:grpSpPr>
              <p:sp>
                <p:nvSpPr>
                  <p:cNvPr id="37932" name="Line 59">
                    <a:extLst>
                      <a:ext uri="{FF2B5EF4-FFF2-40B4-BE49-F238E27FC236}">
                        <a16:creationId xmlns:a16="http://schemas.microsoft.com/office/drawing/2014/main" xmlns="" id="{3B0EA2C0-FAE8-4ACD-9D29-27FC6E08BD0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0" y="1632"/>
                    <a:ext cx="25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triangl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7933" name="Group 60">
                    <a:extLst>
                      <a:ext uri="{FF2B5EF4-FFF2-40B4-BE49-F238E27FC236}">
                        <a16:creationId xmlns:a16="http://schemas.microsoft.com/office/drawing/2014/main" xmlns="" id="{B6789720-5B7E-4F09-AD19-B3E744464F7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80" y="1536"/>
                    <a:ext cx="1008" cy="192"/>
                    <a:chOff x="480" y="1536"/>
                    <a:chExt cx="1008" cy="192"/>
                  </a:xfrm>
                </p:grpSpPr>
                <p:grpSp>
                  <p:nvGrpSpPr>
                    <p:cNvPr id="37949" name="Group 61">
                      <a:extLst>
                        <a:ext uri="{FF2B5EF4-FFF2-40B4-BE49-F238E27FC236}">
                          <a16:creationId xmlns:a16="http://schemas.microsoft.com/office/drawing/2014/main" xmlns="" id="{A7C3B392-19F0-4792-AB97-66908887725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" y="1536"/>
                      <a:ext cx="432" cy="192"/>
                      <a:chOff x="480" y="1536"/>
                      <a:chExt cx="432" cy="192"/>
                    </a:xfrm>
                  </p:grpSpPr>
                  <p:grpSp>
                    <p:nvGrpSpPr>
                      <p:cNvPr id="37957" name="Group 62">
                        <a:extLst>
                          <a:ext uri="{FF2B5EF4-FFF2-40B4-BE49-F238E27FC236}">
                            <a16:creationId xmlns:a16="http://schemas.microsoft.com/office/drawing/2014/main" xmlns="" id="{94ACCEEF-7720-413B-BD5F-E6547EA356F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0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37961" name="Line 63">
                          <a:extLst>
                            <a:ext uri="{FF2B5EF4-FFF2-40B4-BE49-F238E27FC236}">
                              <a16:creationId xmlns:a16="http://schemas.microsoft.com/office/drawing/2014/main" xmlns="" id="{C85DDF78-DEC9-4F2C-BEED-FB755869403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7962" name="Line 64">
                          <a:extLst>
                            <a:ext uri="{FF2B5EF4-FFF2-40B4-BE49-F238E27FC236}">
                              <a16:creationId xmlns:a16="http://schemas.microsoft.com/office/drawing/2014/main" xmlns="" id="{7A91FB40-EFEE-4D15-8765-11B37F8C844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37958" name="Group 65">
                        <a:extLst>
                          <a:ext uri="{FF2B5EF4-FFF2-40B4-BE49-F238E27FC236}">
                            <a16:creationId xmlns:a16="http://schemas.microsoft.com/office/drawing/2014/main" xmlns="" id="{A988C91A-E0F9-484D-A31B-E1FEF1A0F4E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68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37959" name="Line 66">
                          <a:extLst>
                            <a:ext uri="{FF2B5EF4-FFF2-40B4-BE49-F238E27FC236}">
                              <a16:creationId xmlns:a16="http://schemas.microsoft.com/office/drawing/2014/main" xmlns="" id="{1E12AF49-68C7-4B50-8F6D-8EFF9E8CD85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7960" name="Line 67">
                          <a:extLst>
                            <a:ext uri="{FF2B5EF4-FFF2-40B4-BE49-F238E27FC236}">
                              <a16:creationId xmlns:a16="http://schemas.microsoft.com/office/drawing/2014/main" xmlns="" id="{B6B84626-644A-466A-810A-B16F7E6DDD5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7950" name="Group 68">
                      <a:extLst>
                        <a:ext uri="{FF2B5EF4-FFF2-40B4-BE49-F238E27FC236}">
                          <a16:creationId xmlns:a16="http://schemas.microsoft.com/office/drawing/2014/main" xmlns="" id="{3C977D3D-EC1F-4BBB-8917-3380B22FB66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6" y="1536"/>
                      <a:ext cx="432" cy="192"/>
                      <a:chOff x="480" y="1536"/>
                      <a:chExt cx="432" cy="192"/>
                    </a:xfrm>
                  </p:grpSpPr>
                  <p:grpSp>
                    <p:nvGrpSpPr>
                      <p:cNvPr id="37951" name="Group 69">
                        <a:extLst>
                          <a:ext uri="{FF2B5EF4-FFF2-40B4-BE49-F238E27FC236}">
                            <a16:creationId xmlns:a16="http://schemas.microsoft.com/office/drawing/2014/main" xmlns="" id="{405B0D8E-B75B-47CD-B23F-D60CECBA8CBC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0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37955" name="Line 70">
                          <a:extLst>
                            <a:ext uri="{FF2B5EF4-FFF2-40B4-BE49-F238E27FC236}">
                              <a16:creationId xmlns:a16="http://schemas.microsoft.com/office/drawing/2014/main" xmlns="" id="{B8751DB3-5EA5-4542-8686-2BAF5195078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7956" name="Line 71">
                          <a:extLst>
                            <a:ext uri="{FF2B5EF4-FFF2-40B4-BE49-F238E27FC236}">
                              <a16:creationId xmlns:a16="http://schemas.microsoft.com/office/drawing/2014/main" xmlns="" id="{D2C4317A-F7D0-466D-9A2A-2FCEA505169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37952" name="Group 72">
                        <a:extLst>
                          <a:ext uri="{FF2B5EF4-FFF2-40B4-BE49-F238E27FC236}">
                            <a16:creationId xmlns:a16="http://schemas.microsoft.com/office/drawing/2014/main" xmlns="" id="{2BBC2FE6-4E93-446C-B5D2-676000A5982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68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37953" name="Line 73">
                          <a:extLst>
                            <a:ext uri="{FF2B5EF4-FFF2-40B4-BE49-F238E27FC236}">
                              <a16:creationId xmlns:a16="http://schemas.microsoft.com/office/drawing/2014/main" xmlns="" id="{A164F4A2-0729-4777-9D38-7C830E1CB7E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7954" name="Line 74">
                          <a:extLst>
                            <a:ext uri="{FF2B5EF4-FFF2-40B4-BE49-F238E27FC236}">
                              <a16:creationId xmlns:a16="http://schemas.microsoft.com/office/drawing/2014/main" xmlns="" id="{3F32D484-50A6-4709-BE52-4B2E0307EE1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37934" name="Group 75">
                    <a:extLst>
                      <a:ext uri="{FF2B5EF4-FFF2-40B4-BE49-F238E27FC236}">
                        <a16:creationId xmlns:a16="http://schemas.microsoft.com/office/drawing/2014/main" xmlns="" id="{268AAC5A-FD66-4DD3-B11F-4CC7A9C7CDA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32" y="1536"/>
                    <a:ext cx="1008" cy="192"/>
                    <a:chOff x="480" y="1536"/>
                    <a:chExt cx="1008" cy="192"/>
                  </a:xfrm>
                </p:grpSpPr>
                <p:grpSp>
                  <p:nvGrpSpPr>
                    <p:cNvPr id="37935" name="Group 76">
                      <a:extLst>
                        <a:ext uri="{FF2B5EF4-FFF2-40B4-BE49-F238E27FC236}">
                          <a16:creationId xmlns:a16="http://schemas.microsoft.com/office/drawing/2014/main" xmlns="" id="{FE577F8D-C6A1-443D-9474-68D267F43B5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" y="1536"/>
                      <a:ext cx="432" cy="192"/>
                      <a:chOff x="480" y="1536"/>
                      <a:chExt cx="432" cy="192"/>
                    </a:xfrm>
                  </p:grpSpPr>
                  <p:grpSp>
                    <p:nvGrpSpPr>
                      <p:cNvPr id="37943" name="Group 77">
                        <a:extLst>
                          <a:ext uri="{FF2B5EF4-FFF2-40B4-BE49-F238E27FC236}">
                            <a16:creationId xmlns:a16="http://schemas.microsoft.com/office/drawing/2014/main" xmlns="" id="{6F08129D-3600-4A6B-A7F3-6F2562CCD4F2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0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37947" name="Line 78">
                          <a:extLst>
                            <a:ext uri="{FF2B5EF4-FFF2-40B4-BE49-F238E27FC236}">
                              <a16:creationId xmlns:a16="http://schemas.microsoft.com/office/drawing/2014/main" xmlns="" id="{188DAF89-C76F-4343-B436-CA84FEC8AF9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7948" name="Line 79">
                          <a:extLst>
                            <a:ext uri="{FF2B5EF4-FFF2-40B4-BE49-F238E27FC236}">
                              <a16:creationId xmlns:a16="http://schemas.microsoft.com/office/drawing/2014/main" xmlns="" id="{1834E621-8BA4-43FB-8276-3706D448432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37944" name="Group 80">
                        <a:extLst>
                          <a:ext uri="{FF2B5EF4-FFF2-40B4-BE49-F238E27FC236}">
                            <a16:creationId xmlns:a16="http://schemas.microsoft.com/office/drawing/2014/main" xmlns="" id="{AC81589F-4716-43C8-8C94-66465146B73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68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37945" name="Line 81">
                          <a:extLst>
                            <a:ext uri="{FF2B5EF4-FFF2-40B4-BE49-F238E27FC236}">
                              <a16:creationId xmlns:a16="http://schemas.microsoft.com/office/drawing/2014/main" xmlns="" id="{D1A4338F-BAC4-4C06-B4A9-191BFCD315F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7946" name="Line 82">
                          <a:extLst>
                            <a:ext uri="{FF2B5EF4-FFF2-40B4-BE49-F238E27FC236}">
                              <a16:creationId xmlns:a16="http://schemas.microsoft.com/office/drawing/2014/main" xmlns="" id="{96DC2D6D-C5DA-47CC-AB04-CA7904F358F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7936" name="Group 83">
                      <a:extLst>
                        <a:ext uri="{FF2B5EF4-FFF2-40B4-BE49-F238E27FC236}">
                          <a16:creationId xmlns:a16="http://schemas.microsoft.com/office/drawing/2014/main" xmlns="" id="{E3B8DD75-E14B-4294-8301-8F873AEDAC9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6" y="1536"/>
                      <a:ext cx="432" cy="192"/>
                      <a:chOff x="480" y="1536"/>
                      <a:chExt cx="432" cy="192"/>
                    </a:xfrm>
                  </p:grpSpPr>
                  <p:grpSp>
                    <p:nvGrpSpPr>
                      <p:cNvPr id="37937" name="Group 84">
                        <a:extLst>
                          <a:ext uri="{FF2B5EF4-FFF2-40B4-BE49-F238E27FC236}">
                            <a16:creationId xmlns:a16="http://schemas.microsoft.com/office/drawing/2014/main" xmlns="" id="{7F54A254-306E-4E2C-A0E0-5980184D26C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0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37941" name="Line 85">
                          <a:extLst>
                            <a:ext uri="{FF2B5EF4-FFF2-40B4-BE49-F238E27FC236}">
                              <a16:creationId xmlns:a16="http://schemas.microsoft.com/office/drawing/2014/main" xmlns="" id="{67DA4B97-B321-42C8-B5A3-4653A38FA68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7942" name="Line 86">
                          <a:extLst>
                            <a:ext uri="{FF2B5EF4-FFF2-40B4-BE49-F238E27FC236}">
                              <a16:creationId xmlns:a16="http://schemas.microsoft.com/office/drawing/2014/main" xmlns="" id="{AC14EB5C-8B74-4423-B099-528008EF183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37938" name="Group 87">
                        <a:extLst>
                          <a:ext uri="{FF2B5EF4-FFF2-40B4-BE49-F238E27FC236}">
                            <a16:creationId xmlns:a16="http://schemas.microsoft.com/office/drawing/2014/main" xmlns="" id="{84E3B9EA-73D3-4C05-BA01-E75879A4917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68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37939" name="Line 88">
                          <a:extLst>
                            <a:ext uri="{FF2B5EF4-FFF2-40B4-BE49-F238E27FC236}">
                              <a16:creationId xmlns:a16="http://schemas.microsoft.com/office/drawing/2014/main" xmlns="" id="{2C6846C8-66A9-4119-84A8-1F06AD8CBFE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7940" name="Line 89">
                          <a:extLst>
                            <a:ext uri="{FF2B5EF4-FFF2-40B4-BE49-F238E27FC236}">
                              <a16:creationId xmlns:a16="http://schemas.microsoft.com/office/drawing/2014/main" xmlns="" id="{B5B01DB7-94DB-4E3C-8516-6859ACBC6A6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</p:grpSp>
            <p:sp>
              <p:nvSpPr>
                <p:cNvPr id="37920" name="Text Box 90">
                  <a:extLst>
                    <a:ext uri="{FF2B5EF4-FFF2-40B4-BE49-F238E27FC236}">
                      <a16:creationId xmlns:a16="http://schemas.microsoft.com/office/drawing/2014/main" xmlns="" id="{0BEFD79D-279C-4739-B3CE-003D496C9A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6" y="1679"/>
                  <a:ext cx="24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grpSp>
              <p:nvGrpSpPr>
                <p:cNvPr id="37921" name="Group 91">
                  <a:extLst>
                    <a:ext uri="{FF2B5EF4-FFF2-40B4-BE49-F238E27FC236}">
                      <a16:creationId xmlns:a16="http://schemas.microsoft.com/office/drawing/2014/main" xmlns="" id="{67905E47-E648-4FF2-B554-2D61720B56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0" y="1679"/>
                  <a:ext cx="672" cy="252"/>
                  <a:chOff x="480" y="1727"/>
                  <a:chExt cx="672" cy="252"/>
                </a:xfrm>
              </p:grpSpPr>
              <p:sp>
                <p:nvSpPr>
                  <p:cNvPr id="37928" name="Text Box 92">
                    <a:extLst>
                      <a:ext uri="{FF2B5EF4-FFF2-40B4-BE49-F238E27FC236}">
                        <a16:creationId xmlns:a16="http://schemas.microsoft.com/office/drawing/2014/main" xmlns="" id="{1F320A59-BD82-4B1C-9BE8-C7028DE1644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0" y="1727"/>
                    <a:ext cx="240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 </a:t>
                    </a:r>
                  </a:p>
                </p:txBody>
              </p:sp>
              <p:sp>
                <p:nvSpPr>
                  <p:cNvPr id="37929" name="Text Box 93">
                    <a:extLst>
                      <a:ext uri="{FF2B5EF4-FFF2-40B4-BE49-F238E27FC236}">
                        <a16:creationId xmlns:a16="http://schemas.microsoft.com/office/drawing/2014/main" xmlns="" id="{D1186E41-DBA6-4EE0-8F49-F449DB27DAD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" y="1727"/>
                    <a:ext cx="240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 </a:t>
                    </a:r>
                  </a:p>
                </p:txBody>
              </p:sp>
              <p:sp>
                <p:nvSpPr>
                  <p:cNvPr id="37930" name="Text Box 94">
                    <a:extLst>
                      <a:ext uri="{FF2B5EF4-FFF2-40B4-BE49-F238E27FC236}">
                        <a16:creationId xmlns:a16="http://schemas.microsoft.com/office/drawing/2014/main" xmlns="" id="{453D09FB-B76B-446C-B9A7-BB60538E535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8" y="1727"/>
                    <a:ext cx="240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 </a:t>
                    </a:r>
                  </a:p>
                </p:txBody>
              </p:sp>
              <p:sp>
                <p:nvSpPr>
                  <p:cNvPr id="37931" name="Text Box 95">
                    <a:extLst>
                      <a:ext uri="{FF2B5EF4-FFF2-40B4-BE49-F238E27FC236}">
                        <a16:creationId xmlns:a16="http://schemas.microsoft.com/office/drawing/2014/main" xmlns="" id="{FA52E9C6-9C80-46FD-8C76-D3193AC3F91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12" y="1727"/>
                    <a:ext cx="240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 </a:t>
                    </a:r>
                  </a:p>
                </p:txBody>
              </p:sp>
            </p:grpSp>
            <p:sp>
              <p:nvSpPr>
                <p:cNvPr id="37922" name="Text Box 96">
                  <a:extLst>
                    <a:ext uri="{FF2B5EF4-FFF2-40B4-BE49-F238E27FC236}">
                      <a16:creationId xmlns:a16="http://schemas.microsoft.com/office/drawing/2014/main" xmlns="" id="{27F32569-E70C-4412-9261-8CF049E87C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56" y="1679"/>
                  <a:ext cx="24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37923" name="Text Box 97">
                  <a:extLst>
                    <a:ext uri="{FF2B5EF4-FFF2-40B4-BE49-F238E27FC236}">
                      <a16:creationId xmlns:a16="http://schemas.microsoft.com/office/drawing/2014/main" xmlns="" id="{9620C496-76FD-4129-A378-A0C0E0376E4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1679"/>
                  <a:ext cx="24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37924" name="Text Box 98">
                  <a:extLst>
                    <a:ext uri="{FF2B5EF4-FFF2-40B4-BE49-F238E27FC236}">
                      <a16:creationId xmlns:a16="http://schemas.microsoft.com/office/drawing/2014/main" xmlns="" id="{E5C42839-111C-40CF-8A31-863F661CCB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679"/>
                  <a:ext cx="24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37925" name="Text Box 99">
                  <a:extLst>
                    <a:ext uri="{FF2B5EF4-FFF2-40B4-BE49-F238E27FC236}">
                      <a16:creationId xmlns:a16="http://schemas.microsoft.com/office/drawing/2014/main" xmlns="" id="{5D1F8284-1618-4CC6-9CDF-0967BB455A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12" y="1679"/>
                  <a:ext cx="24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37926" name="Text Box 100">
                  <a:extLst>
                    <a:ext uri="{FF2B5EF4-FFF2-40B4-BE49-F238E27FC236}">
                      <a16:creationId xmlns:a16="http://schemas.microsoft.com/office/drawing/2014/main" xmlns="" id="{BC987664-9C73-42D2-937F-F24A801400E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0" y="1679"/>
                  <a:ext cx="24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37927" name="Text Box 101">
                  <a:extLst>
                    <a:ext uri="{FF2B5EF4-FFF2-40B4-BE49-F238E27FC236}">
                      <a16:creationId xmlns:a16="http://schemas.microsoft.com/office/drawing/2014/main" xmlns="" id="{A0E15427-D0F3-44C4-ACC1-4837F88C40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24" y="1679"/>
                  <a:ext cx="24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</p:grpSp>
          <p:sp>
            <p:nvSpPr>
              <p:cNvPr id="37915" name="Text Box 102">
                <a:extLst>
                  <a:ext uri="{FF2B5EF4-FFF2-40B4-BE49-F238E27FC236}">
                    <a16:creationId xmlns:a16="http://schemas.microsoft.com/office/drawing/2014/main" xmlns="" id="{2D3D464F-7CCE-41D1-B7B8-1FEFC4939E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543"/>
                <a:ext cx="3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916" name="Text Box 103">
                <a:extLst>
                  <a:ext uri="{FF2B5EF4-FFF2-40B4-BE49-F238E27FC236}">
                    <a16:creationId xmlns:a16="http://schemas.microsoft.com/office/drawing/2014/main" xmlns="" id="{5B8E00A1-3AAD-418E-8BFE-E3A9483702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2543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37917" name="Text Box 104">
                <a:extLst>
                  <a:ext uri="{FF2B5EF4-FFF2-40B4-BE49-F238E27FC236}">
                    <a16:creationId xmlns:a16="http://schemas.microsoft.com/office/drawing/2014/main" xmlns="" id="{02744ED3-7450-4BF4-A488-9D1EFD33B1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543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37918" name="Text Box 105">
                <a:extLst>
                  <a:ext uri="{FF2B5EF4-FFF2-40B4-BE49-F238E27FC236}">
                    <a16:creationId xmlns:a16="http://schemas.microsoft.com/office/drawing/2014/main" xmlns="" id="{E8198B3F-5BD5-4B2C-8987-1932F8C66F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2543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</p:grpSp>
      </p:grpSp>
      <p:sp>
        <p:nvSpPr>
          <p:cNvPr id="37892" name="Text Box 106">
            <a:extLst>
              <a:ext uri="{FF2B5EF4-FFF2-40B4-BE49-F238E27FC236}">
                <a16:creationId xmlns:a16="http://schemas.microsoft.com/office/drawing/2014/main" xmlns="" id="{8B96759A-DBD3-4D98-9A6E-7A56A0948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275" y="1600202"/>
            <a:ext cx="304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7893" name="Text Box 107">
            <a:extLst>
              <a:ext uri="{FF2B5EF4-FFF2-40B4-BE49-F238E27FC236}">
                <a16:creationId xmlns:a16="http://schemas.microsoft.com/office/drawing/2014/main" xmlns="" id="{D0C13199-734F-4068-B27B-C4DFA6862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275" y="2971802"/>
            <a:ext cx="304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7894" name="Text Box 108">
            <a:extLst>
              <a:ext uri="{FF2B5EF4-FFF2-40B4-BE49-F238E27FC236}">
                <a16:creationId xmlns:a16="http://schemas.microsoft.com/office/drawing/2014/main" xmlns="" id="{385B94D0-05B5-432E-8058-1074C720B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275" y="2743202"/>
            <a:ext cx="304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7895" name="Text Box 109">
            <a:extLst>
              <a:ext uri="{FF2B5EF4-FFF2-40B4-BE49-F238E27FC236}">
                <a16:creationId xmlns:a16="http://schemas.microsoft.com/office/drawing/2014/main" xmlns="" id="{8892D528-1900-4847-8E8B-D121EF558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275" y="2514602"/>
            <a:ext cx="304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7896" name="Text Box 110">
            <a:extLst>
              <a:ext uri="{FF2B5EF4-FFF2-40B4-BE49-F238E27FC236}">
                <a16:creationId xmlns:a16="http://schemas.microsoft.com/office/drawing/2014/main" xmlns="" id="{E131AD74-C77F-4ABE-82CF-A9D6F8996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275" y="2286002"/>
            <a:ext cx="304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7897" name="Text Box 111">
            <a:extLst>
              <a:ext uri="{FF2B5EF4-FFF2-40B4-BE49-F238E27FC236}">
                <a16:creationId xmlns:a16="http://schemas.microsoft.com/office/drawing/2014/main" xmlns="" id="{B8069146-A1B7-4BCF-B101-CDA00A498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275" y="2057402"/>
            <a:ext cx="304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7898" name="Text Box 112">
            <a:extLst>
              <a:ext uri="{FF2B5EF4-FFF2-40B4-BE49-F238E27FC236}">
                <a16:creationId xmlns:a16="http://schemas.microsoft.com/office/drawing/2014/main" xmlns="" id="{E4B3401D-8364-4AEE-9299-32498C601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275" y="1828802"/>
            <a:ext cx="304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7899" name="Text Box 113">
            <a:extLst>
              <a:ext uri="{FF2B5EF4-FFF2-40B4-BE49-F238E27FC236}">
                <a16:creationId xmlns:a16="http://schemas.microsoft.com/office/drawing/2014/main" xmlns="" id="{B07B1BB0-C5D1-4218-85F9-3A9840C2C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275" y="1371602"/>
            <a:ext cx="304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7900" name="Text Box 114">
            <a:extLst>
              <a:ext uri="{FF2B5EF4-FFF2-40B4-BE49-F238E27FC236}">
                <a16:creationId xmlns:a16="http://schemas.microsoft.com/office/drawing/2014/main" xmlns="" id="{538FC864-A910-4263-9282-46E18A188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657602"/>
            <a:ext cx="381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37901" name="Text Box 115">
            <a:extLst>
              <a:ext uri="{FF2B5EF4-FFF2-40B4-BE49-F238E27FC236}">
                <a16:creationId xmlns:a16="http://schemas.microsoft.com/office/drawing/2014/main" xmlns="" id="{B0F95A15-A376-4256-9575-3203FD076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86202"/>
            <a:ext cx="381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</a:rPr>
              <a:t>-3</a:t>
            </a:r>
          </a:p>
        </p:txBody>
      </p:sp>
      <p:sp>
        <p:nvSpPr>
          <p:cNvPr id="37902" name="Text Box 116">
            <a:extLst>
              <a:ext uri="{FF2B5EF4-FFF2-40B4-BE49-F238E27FC236}">
                <a16:creationId xmlns:a16="http://schemas.microsoft.com/office/drawing/2014/main" xmlns="" id="{1405E523-9CBD-41AA-BCEC-B08443181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4114802"/>
            <a:ext cx="381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</a:rPr>
              <a:t>-4</a:t>
            </a:r>
          </a:p>
        </p:txBody>
      </p:sp>
      <p:sp>
        <p:nvSpPr>
          <p:cNvPr id="37903" name="Text Box 117">
            <a:extLst>
              <a:ext uri="{FF2B5EF4-FFF2-40B4-BE49-F238E27FC236}">
                <a16:creationId xmlns:a16="http://schemas.microsoft.com/office/drawing/2014/main" xmlns="" id="{78DD75F9-C2C0-4997-81BB-1AF5C1C74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4343402"/>
            <a:ext cx="381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</a:rPr>
              <a:t>-5</a:t>
            </a:r>
          </a:p>
        </p:txBody>
      </p:sp>
      <p:sp>
        <p:nvSpPr>
          <p:cNvPr id="37904" name="Text Box 118">
            <a:extLst>
              <a:ext uri="{FF2B5EF4-FFF2-40B4-BE49-F238E27FC236}">
                <a16:creationId xmlns:a16="http://schemas.microsoft.com/office/drawing/2014/main" xmlns="" id="{119A9AA1-CB6A-46B9-A568-68743E1CF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4572002"/>
            <a:ext cx="381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</a:rPr>
              <a:t>-6</a:t>
            </a:r>
          </a:p>
        </p:txBody>
      </p:sp>
      <p:sp>
        <p:nvSpPr>
          <p:cNvPr id="37905" name="Text Box 119">
            <a:extLst>
              <a:ext uri="{FF2B5EF4-FFF2-40B4-BE49-F238E27FC236}">
                <a16:creationId xmlns:a16="http://schemas.microsoft.com/office/drawing/2014/main" xmlns="" id="{DD01D68D-1F81-4D9F-BA87-562602653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4800602"/>
            <a:ext cx="381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</a:rPr>
              <a:t>-7</a:t>
            </a:r>
          </a:p>
        </p:txBody>
      </p:sp>
      <p:sp>
        <p:nvSpPr>
          <p:cNvPr id="37906" name="Rectangle 120">
            <a:extLst>
              <a:ext uri="{FF2B5EF4-FFF2-40B4-BE49-F238E27FC236}">
                <a16:creationId xmlns:a16="http://schemas.microsoft.com/office/drawing/2014/main" xmlns="" id="{3F586695-DB65-496C-98DF-D5306BECA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075" y="3581400"/>
            <a:ext cx="76200" cy="1524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19" name="Text Box 123">
                <a:extLst>
                  <a:ext uri="{FF2B5EF4-FFF2-40B4-BE49-F238E27FC236}">
                    <a16:creationId xmlns:a16="http://schemas.microsoft.com/office/drawing/2014/main" xmlns="" id="{67F4BB80-8666-495D-BB1B-08AB311C7C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04333" y="5562600"/>
                <a:ext cx="6948484" cy="830997"/>
              </a:xfrm>
              <a:prstGeom prst="rect">
                <a:avLst/>
              </a:prstGeom>
              <a:noFill/>
              <a:ln w="2857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en-US" sz="2400" dirty="0">
                    <a:solidFill>
                      <a:srgbClr val="FF3300"/>
                    </a:solidFill>
                    <a:latin typeface="+mn-lt"/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FF3300"/>
                        </a:solidFill>
                        <a:latin typeface="Cambria Math"/>
                      </a:rPr>
                      <m:t>𝑓</m:t>
                    </m:r>
                    <m:r>
                      <a:rPr lang="en-US" altLang="en-US" sz="2400" i="1" dirty="0" smtClean="0">
                        <a:solidFill>
                          <a:srgbClr val="FF3300"/>
                        </a:solidFill>
                        <a:latin typeface="Cambria Math"/>
                      </a:rPr>
                      <m:t>(−</m:t>
                    </m:r>
                    <m:r>
                      <a:rPr lang="en-US" altLang="en-US" sz="2400" i="1" dirty="0" smtClean="0">
                        <a:solidFill>
                          <a:srgbClr val="FF3300"/>
                        </a:solidFill>
                        <a:latin typeface="Cambria Math"/>
                      </a:rPr>
                      <m:t>𝑥</m:t>
                    </m:r>
                    <m:r>
                      <a:rPr lang="en-US" altLang="en-US" sz="2400" i="1" dirty="0" smtClean="0">
                        <a:solidFill>
                          <a:srgbClr val="FF3300"/>
                        </a:solidFill>
                        <a:latin typeface="Cambria Math"/>
                      </a:rPr>
                      <m:t>)=</m:t>
                    </m:r>
                    <m:r>
                      <a:rPr lang="en-US" altLang="en-US" sz="2400" i="1" dirty="0" smtClean="0">
                        <a:solidFill>
                          <a:srgbClr val="FF3300"/>
                        </a:solidFill>
                        <a:latin typeface="Cambria Math"/>
                      </a:rPr>
                      <m:t>𝑓</m:t>
                    </m:r>
                    <m:r>
                      <a:rPr lang="en-US" altLang="en-US" sz="2400" i="1" dirty="0" smtClean="0">
                        <a:solidFill>
                          <a:srgbClr val="FF3300"/>
                        </a:solidFill>
                        <a:latin typeface="Cambria Math"/>
                      </a:rPr>
                      <m:t>(</m:t>
                    </m:r>
                    <m:r>
                      <a:rPr lang="en-US" altLang="en-US" sz="2400" i="1" dirty="0" smtClean="0">
                        <a:solidFill>
                          <a:srgbClr val="FF3300"/>
                        </a:solidFill>
                        <a:latin typeface="Cambria Math"/>
                      </a:rPr>
                      <m:t>𝑥</m:t>
                    </m:r>
                    <m:r>
                      <a:rPr lang="en-US" altLang="en-US" sz="2400" i="1" dirty="0" smtClean="0">
                        <a:solidFill>
                          <a:srgbClr val="FF3300"/>
                        </a:solidFill>
                        <a:latin typeface="Cambria Math"/>
                      </a:rPr>
                      <m:t>), </m:t>
                    </m:r>
                  </m:oMath>
                </a14:m>
                <a:r>
                  <a:rPr lang="en-US" altLang="en-US" sz="2400" dirty="0">
                    <a:solidFill>
                      <a:srgbClr val="FF3300"/>
                    </a:solidFill>
                    <a:latin typeface="+mn-lt"/>
                  </a:rPr>
                  <a:t>a point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FF3300"/>
                        </a:solidFill>
                        <a:latin typeface="Cambria Math"/>
                      </a:rPr>
                      <m:t>(</m:t>
                    </m:r>
                    <m:r>
                      <a:rPr lang="en-US" altLang="en-US" sz="2400" i="1" dirty="0" smtClean="0">
                        <a:solidFill>
                          <a:srgbClr val="FF3300"/>
                        </a:solidFill>
                        <a:latin typeface="Cambria Math"/>
                      </a:rPr>
                      <m:t>𝑥</m:t>
                    </m:r>
                    <m:r>
                      <a:rPr lang="en-US" altLang="en-US" sz="2400" i="1" dirty="0" smtClean="0">
                        <a:solidFill>
                          <a:srgbClr val="FF3300"/>
                        </a:solidFill>
                        <a:latin typeface="Cambria Math"/>
                      </a:rPr>
                      <m:t>, </m:t>
                    </m:r>
                    <m:r>
                      <a:rPr lang="en-US" altLang="en-US" sz="2400" i="1" dirty="0" smtClean="0">
                        <a:solidFill>
                          <a:srgbClr val="FF3300"/>
                        </a:solidFill>
                        <a:latin typeface="Cambria Math"/>
                      </a:rPr>
                      <m:t>𝑦</m:t>
                    </m:r>
                    <m:r>
                      <a:rPr lang="en-US" altLang="en-US" sz="2400" i="1" dirty="0" smtClean="0">
                        <a:solidFill>
                          <a:srgbClr val="FF330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altLang="en-US" sz="2400" dirty="0">
                    <a:solidFill>
                      <a:srgbClr val="FF3300"/>
                    </a:solidFill>
                    <a:latin typeface="+mn-lt"/>
                  </a:rPr>
                  <a:t>lies on the graph if and only if the point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FF3300"/>
                        </a:solidFill>
                        <a:latin typeface="Cambria Math"/>
                      </a:rPr>
                      <m:t>(−</m:t>
                    </m:r>
                    <m:r>
                      <a:rPr lang="en-US" altLang="en-US" sz="2400" i="1" dirty="0" smtClean="0">
                        <a:solidFill>
                          <a:srgbClr val="FF3300"/>
                        </a:solidFill>
                        <a:latin typeface="Cambria Math"/>
                      </a:rPr>
                      <m:t>𝑥</m:t>
                    </m:r>
                    <m:r>
                      <a:rPr lang="en-US" altLang="en-US" sz="2400" i="1" dirty="0" smtClean="0">
                        <a:solidFill>
                          <a:srgbClr val="FF3300"/>
                        </a:solidFill>
                        <a:latin typeface="Cambria Math"/>
                      </a:rPr>
                      <m:t>, </m:t>
                    </m:r>
                    <m:r>
                      <a:rPr lang="en-US" altLang="en-US" sz="2400" i="1" dirty="0" smtClean="0">
                        <a:solidFill>
                          <a:srgbClr val="FF3300"/>
                        </a:solidFill>
                        <a:latin typeface="Cambria Math"/>
                      </a:rPr>
                      <m:t>𝑦</m:t>
                    </m:r>
                    <m:r>
                      <a:rPr lang="en-US" altLang="en-US" sz="2400" i="1" dirty="0" smtClean="0">
                        <a:solidFill>
                          <a:srgbClr val="FF330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altLang="en-US" sz="2400" dirty="0">
                    <a:solidFill>
                      <a:srgbClr val="FF3300"/>
                    </a:solidFill>
                    <a:latin typeface="+mn-lt"/>
                  </a:rPr>
                  <a:t>is also on the graph. </a:t>
                </a:r>
              </a:p>
            </p:txBody>
          </p:sp>
        </mc:Choice>
        <mc:Fallback xmlns="">
          <p:sp>
            <p:nvSpPr>
              <p:cNvPr id="4219" name="Text Box 123">
                <a:extLst>
                  <a:ext uri="{FF2B5EF4-FFF2-40B4-BE49-F238E27FC236}">
                    <a16:creationId xmlns:a16="http://schemas.microsoft.com/office/drawing/2014/main" xmlns="" id="{67F4BB80-8666-495D-BB1B-08AB311C7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4333" y="5562600"/>
                <a:ext cx="6948484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135" t="-4255" r="-873" b="-12766"/>
                </a:stretch>
              </a:blipFill>
              <a:ln w="2857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48" name="Text Box 124">
            <a:extLst>
              <a:ext uri="{FF2B5EF4-FFF2-40B4-BE49-F238E27FC236}">
                <a16:creationId xmlns:a16="http://schemas.microsoft.com/office/drawing/2014/main" xmlns="" id="{AE37A076-BF74-4B07-B648-F5EF38D82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75" y="425451"/>
            <a:ext cx="7467600" cy="584775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dirty="0">
                <a:solidFill>
                  <a:srgbClr val="FFCCFF"/>
                </a:solidFill>
                <a:latin typeface="+mn-lt"/>
              </a:rPr>
              <a:t>Even functions have y-axis Symmetry</a:t>
            </a:r>
          </a:p>
        </p:txBody>
      </p:sp>
      <p:sp>
        <p:nvSpPr>
          <p:cNvPr id="4221" name="Line 125">
            <a:extLst>
              <a:ext uri="{FF2B5EF4-FFF2-40B4-BE49-F238E27FC236}">
                <a16:creationId xmlns:a16="http://schemas.microsoft.com/office/drawing/2014/main" xmlns="" id="{BB34B64E-C2A4-4470-87B7-9806734A4E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3275" y="1219200"/>
            <a:ext cx="0" cy="4191000"/>
          </a:xfrm>
          <a:prstGeom prst="line">
            <a:avLst/>
          </a:prstGeom>
          <a:noFill/>
          <a:ln w="57150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2" name="Freeform 126">
            <a:extLst>
              <a:ext uri="{FF2B5EF4-FFF2-40B4-BE49-F238E27FC236}">
                <a16:creationId xmlns:a16="http://schemas.microsoft.com/office/drawing/2014/main" xmlns="" id="{E95AC212-01F2-4E02-B35C-BEEBEB1F0DD4}"/>
              </a:ext>
            </a:extLst>
          </p:cNvPr>
          <p:cNvSpPr>
            <a:spLocks/>
          </p:cNvSpPr>
          <p:nvPr/>
        </p:nvSpPr>
        <p:spPr bwMode="auto">
          <a:xfrm>
            <a:off x="5883275" y="2438400"/>
            <a:ext cx="1600200" cy="914400"/>
          </a:xfrm>
          <a:custGeom>
            <a:avLst/>
            <a:gdLst>
              <a:gd name="T0" fmla="*/ 0 w 1008"/>
              <a:gd name="T1" fmla="*/ 2147483647 h 576"/>
              <a:gd name="T2" fmla="*/ 2147483647 w 1008"/>
              <a:gd name="T3" fmla="*/ 2147483647 h 576"/>
              <a:gd name="T4" fmla="*/ 2147483647 w 1008"/>
              <a:gd name="T5" fmla="*/ 2147483647 h 576"/>
              <a:gd name="T6" fmla="*/ 2147483647 w 1008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8" h="576">
                <a:moveTo>
                  <a:pt x="0" y="576"/>
                </a:moveTo>
                <a:cubicBezTo>
                  <a:pt x="88" y="352"/>
                  <a:pt x="176" y="128"/>
                  <a:pt x="288" y="96"/>
                </a:cubicBezTo>
                <a:cubicBezTo>
                  <a:pt x="400" y="64"/>
                  <a:pt x="552" y="400"/>
                  <a:pt x="672" y="384"/>
                </a:cubicBezTo>
                <a:cubicBezTo>
                  <a:pt x="792" y="368"/>
                  <a:pt x="952" y="64"/>
                  <a:pt x="1008" y="0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223" name="Picture 127">
            <a:extLst>
              <a:ext uri="{FF2B5EF4-FFF2-40B4-BE49-F238E27FC236}">
                <a16:creationId xmlns:a16="http://schemas.microsoft.com/office/drawing/2014/main" xmlns="" id="{8272ED2E-CE0F-4E8F-BD6E-57D554CD6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75" y="2406650"/>
            <a:ext cx="1665288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2">
            <a:extLst>
              <a:ext uri="{FF2B5EF4-FFF2-40B4-BE49-F238E27FC236}">
                <a16:creationId xmlns:a16="http://schemas.microsoft.com/office/drawing/2014/main" xmlns="" id="{21AB5EBB-C436-4130-BED9-BCE6084C4A59}"/>
              </a:ext>
            </a:extLst>
          </p:cNvPr>
          <p:cNvGrpSpPr>
            <a:grpSpLocks/>
          </p:cNvGrpSpPr>
          <p:nvPr/>
        </p:nvGrpSpPr>
        <p:grpSpPr bwMode="auto">
          <a:xfrm>
            <a:off x="4046538" y="3048010"/>
            <a:ext cx="4114800" cy="628651"/>
            <a:chOff x="432" y="2880"/>
            <a:chExt cx="2592" cy="396"/>
          </a:xfrm>
        </p:grpSpPr>
        <p:sp>
          <p:nvSpPr>
            <p:cNvPr id="38987" name="Text Box 3">
              <a:extLst>
                <a:ext uri="{FF2B5EF4-FFF2-40B4-BE49-F238E27FC236}">
                  <a16:creationId xmlns:a16="http://schemas.microsoft.com/office/drawing/2014/main" xmlns="" id="{2806BC81-362F-4750-91C4-EAE5D4E07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024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grpSp>
          <p:nvGrpSpPr>
            <p:cNvPr id="38988" name="Group 4">
              <a:extLst>
                <a:ext uri="{FF2B5EF4-FFF2-40B4-BE49-F238E27FC236}">
                  <a16:creationId xmlns:a16="http://schemas.microsoft.com/office/drawing/2014/main" xmlns="" id="{011431B4-3A88-4C84-BDBE-23CDEF5043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880"/>
              <a:ext cx="2592" cy="396"/>
              <a:chOff x="432" y="2400"/>
              <a:chExt cx="2592" cy="396"/>
            </a:xfrm>
          </p:grpSpPr>
          <p:grpSp>
            <p:nvGrpSpPr>
              <p:cNvPr id="38989" name="Group 5">
                <a:extLst>
                  <a:ext uri="{FF2B5EF4-FFF2-40B4-BE49-F238E27FC236}">
                    <a16:creationId xmlns:a16="http://schemas.microsoft.com/office/drawing/2014/main" xmlns="" id="{902FF8AC-E0FE-452C-B986-E524F42529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2400"/>
                <a:ext cx="2592" cy="396"/>
                <a:chOff x="240" y="1536"/>
                <a:chExt cx="2592" cy="396"/>
              </a:xfrm>
            </p:grpSpPr>
            <p:grpSp>
              <p:nvGrpSpPr>
                <p:cNvPr id="38994" name="Group 6">
                  <a:extLst>
                    <a:ext uri="{FF2B5EF4-FFF2-40B4-BE49-F238E27FC236}">
                      <a16:creationId xmlns:a16="http://schemas.microsoft.com/office/drawing/2014/main" xmlns="" id="{7EEFEFAA-EF33-4742-949B-63DB3099BA9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" y="1536"/>
                  <a:ext cx="2592" cy="192"/>
                  <a:chOff x="240" y="1536"/>
                  <a:chExt cx="2592" cy="192"/>
                </a:xfrm>
              </p:grpSpPr>
              <p:sp>
                <p:nvSpPr>
                  <p:cNvPr id="39007" name="Line 7">
                    <a:extLst>
                      <a:ext uri="{FF2B5EF4-FFF2-40B4-BE49-F238E27FC236}">
                        <a16:creationId xmlns:a16="http://schemas.microsoft.com/office/drawing/2014/main" xmlns="" id="{49BF839E-DDCF-4EB5-8C18-25A38FC974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0" y="1632"/>
                    <a:ext cx="25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triangl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9008" name="Group 8">
                    <a:extLst>
                      <a:ext uri="{FF2B5EF4-FFF2-40B4-BE49-F238E27FC236}">
                        <a16:creationId xmlns:a16="http://schemas.microsoft.com/office/drawing/2014/main" xmlns="" id="{79CC97AC-369B-4F0C-9E7E-DCC19E0F6FF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80" y="1536"/>
                    <a:ext cx="1008" cy="192"/>
                    <a:chOff x="480" y="1536"/>
                    <a:chExt cx="1008" cy="192"/>
                  </a:xfrm>
                </p:grpSpPr>
                <p:grpSp>
                  <p:nvGrpSpPr>
                    <p:cNvPr id="39024" name="Group 9">
                      <a:extLst>
                        <a:ext uri="{FF2B5EF4-FFF2-40B4-BE49-F238E27FC236}">
                          <a16:creationId xmlns:a16="http://schemas.microsoft.com/office/drawing/2014/main" xmlns="" id="{1FA8CC61-FF9E-4EAA-A4ED-4F2AD0FF1E6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" y="1536"/>
                      <a:ext cx="432" cy="192"/>
                      <a:chOff x="480" y="1536"/>
                      <a:chExt cx="432" cy="192"/>
                    </a:xfrm>
                  </p:grpSpPr>
                  <p:grpSp>
                    <p:nvGrpSpPr>
                      <p:cNvPr id="39032" name="Group 10">
                        <a:extLst>
                          <a:ext uri="{FF2B5EF4-FFF2-40B4-BE49-F238E27FC236}">
                            <a16:creationId xmlns:a16="http://schemas.microsoft.com/office/drawing/2014/main" xmlns="" id="{0C3195FC-F5C8-4653-8385-7BD2EA1FB4B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0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39036" name="Line 11">
                          <a:extLst>
                            <a:ext uri="{FF2B5EF4-FFF2-40B4-BE49-F238E27FC236}">
                              <a16:creationId xmlns:a16="http://schemas.microsoft.com/office/drawing/2014/main" xmlns="" id="{317045ED-1A1C-4CD3-A61C-7BD68A92F07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9037" name="Line 12">
                          <a:extLst>
                            <a:ext uri="{FF2B5EF4-FFF2-40B4-BE49-F238E27FC236}">
                              <a16:creationId xmlns:a16="http://schemas.microsoft.com/office/drawing/2014/main" xmlns="" id="{D55FACFB-58D5-422A-8742-D5F940C147E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39033" name="Group 13">
                        <a:extLst>
                          <a:ext uri="{FF2B5EF4-FFF2-40B4-BE49-F238E27FC236}">
                            <a16:creationId xmlns:a16="http://schemas.microsoft.com/office/drawing/2014/main" xmlns="" id="{AB7EC041-C679-4F80-9F89-6D615F0A55C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68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39034" name="Line 14">
                          <a:extLst>
                            <a:ext uri="{FF2B5EF4-FFF2-40B4-BE49-F238E27FC236}">
                              <a16:creationId xmlns:a16="http://schemas.microsoft.com/office/drawing/2014/main" xmlns="" id="{5F3B0F4B-8445-42F7-99E9-3DF97275B68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9035" name="Line 15">
                          <a:extLst>
                            <a:ext uri="{FF2B5EF4-FFF2-40B4-BE49-F238E27FC236}">
                              <a16:creationId xmlns:a16="http://schemas.microsoft.com/office/drawing/2014/main" xmlns="" id="{BF7D428A-F691-47FD-9FD3-B0F1EBE4C30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9025" name="Group 16">
                      <a:extLst>
                        <a:ext uri="{FF2B5EF4-FFF2-40B4-BE49-F238E27FC236}">
                          <a16:creationId xmlns:a16="http://schemas.microsoft.com/office/drawing/2014/main" xmlns="" id="{576FB759-970F-40F3-A6C2-9360EE5EB44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6" y="1536"/>
                      <a:ext cx="432" cy="192"/>
                      <a:chOff x="480" y="1536"/>
                      <a:chExt cx="432" cy="192"/>
                    </a:xfrm>
                  </p:grpSpPr>
                  <p:grpSp>
                    <p:nvGrpSpPr>
                      <p:cNvPr id="39026" name="Group 17">
                        <a:extLst>
                          <a:ext uri="{FF2B5EF4-FFF2-40B4-BE49-F238E27FC236}">
                            <a16:creationId xmlns:a16="http://schemas.microsoft.com/office/drawing/2014/main" xmlns="" id="{EC9C2420-BB80-4410-80CD-BBDA5A93716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0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39030" name="Line 18">
                          <a:extLst>
                            <a:ext uri="{FF2B5EF4-FFF2-40B4-BE49-F238E27FC236}">
                              <a16:creationId xmlns:a16="http://schemas.microsoft.com/office/drawing/2014/main" xmlns="" id="{2A94977C-6974-4504-9E7C-E17B95A58FD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9031" name="Line 19">
                          <a:extLst>
                            <a:ext uri="{FF2B5EF4-FFF2-40B4-BE49-F238E27FC236}">
                              <a16:creationId xmlns:a16="http://schemas.microsoft.com/office/drawing/2014/main" xmlns="" id="{03955090-62E8-4BB3-8E5D-320A0F41933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39027" name="Group 20">
                        <a:extLst>
                          <a:ext uri="{FF2B5EF4-FFF2-40B4-BE49-F238E27FC236}">
                            <a16:creationId xmlns:a16="http://schemas.microsoft.com/office/drawing/2014/main" xmlns="" id="{2F2CA315-F24A-43EE-BE49-92A05FDEC9D6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68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39028" name="Line 21">
                          <a:extLst>
                            <a:ext uri="{FF2B5EF4-FFF2-40B4-BE49-F238E27FC236}">
                              <a16:creationId xmlns:a16="http://schemas.microsoft.com/office/drawing/2014/main" xmlns="" id="{912C60E1-0BED-4832-8413-3FDE9B327F9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9029" name="Line 22">
                          <a:extLst>
                            <a:ext uri="{FF2B5EF4-FFF2-40B4-BE49-F238E27FC236}">
                              <a16:creationId xmlns:a16="http://schemas.microsoft.com/office/drawing/2014/main" xmlns="" id="{C4D17F0C-F0D3-4660-838B-103D9CB20EE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39009" name="Group 23">
                    <a:extLst>
                      <a:ext uri="{FF2B5EF4-FFF2-40B4-BE49-F238E27FC236}">
                        <a16:creationId xmlns:a16="http://schemas.microsoft.com/office/drawing/2014/main" xmlns="" id="{55439E36-70A3-4626-B968-76E2207D62B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32" y="1536"/>
                    <a:ext cx="1008" cy="192"/>
                    <a:chOff x="480" y="1536"/>
                    <a:chExt cx="1008" cy="192"/>
                  </a:xfrm>
                </p:grpSpPr>
                <p:grpSp>
                  <p:nvGrpSpPr>
                    <p:cNvPr id="39010" name="Group 24">
                      <a:extLst>
                        <a:ext uri="{FF2B5EF4-FFF2-40B4-BE49-F238E27FC236}">
                          <a16:creationId xmlns:a16="http://schemas.microsoft.com/office/drawing/2014/main" xmlns="" id="{DF0E1172-9F16-4D43-8931-C13D5EA0C33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" y="1536"/>
                      <a:ext cx="432" cy="192"/>
                      <a:chOff x="480" y="1536"/>
                      <a:chExt cx="432" cy="192"/>
                    </a:xfrm>
                  </p:grpSpPr>
                  <p:grpSp>
                    <p:nvGrpSpPr>
                      <p:cNvPr id="39018" name="Group 25">
                        <a:extLst>
                          <a:ext uri="{FF2B5EF4-FFF2-40B4-BE49-F238E27FC236}">
                            <a16:creationId xmlns:a16="http://schemas.microsoft.com/office/drawing/2014/main" xmlns="" id="{F41065C0-AD85-480D-A25E-C4F8CDB5EAD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0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39022" name="Line 26">
                          <a:extLst>
                            <a:ext uri="{FF2B5EF4-FFF2-40B4-BE49-F238E27FC236}">
                              <a16:creationId xmlns:a16="http://schemas.microsoft.com/office/drawing/2014/main" xmlns="" id="{8318E9A2-790D-4DCF-A132-5C2B51B6688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9023" name="Line 27">
                          <a:extLst>
                            <a:ext uri="{FF2B5EF4-FFF2-40B4-BE49-F238E27FC236}">
                              <a16:creationId xmlns:a16="http://schemas.microsoft.com/office/drawing/2014/main" xmlns="" id="{9B6A8C72-5AF5-4C46-9472-F8CA7F2CD08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39019" name="Group 28">
                        <a:extLst>
                          <a:ext uri="{FF2B5EF4-FFF2-40B4-BE49-F238E27FC236}">
                            <a16:creationId xmlns:a16="http://schemas.microsoft.com/office/drawing/2014/main" xmlns="" id="{C47B59D6-C6AB-4951-B263-EEA648960F1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68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39020" name="Line 29">
                          <a:extLst>
                            <a:ext uri="{FF2B5EF4-FFF2-40B4-BE49-F238E27FC236}">
                              <a16:creationId xmlns:a16="http://schemas.microsoft.com/office/drawing/2014/main" xmlns="" id="{B62B6159-58ED-4CD7-BD80-2055111D840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9021" name="Line 30">
                          <a:extLst>
                            <a:ext uri="{FF2B5EF4-FFF2-40B4-BE49-F238E27FC236}">
                              <a16:creationId xmlns:a16="http://schemas.microsoft.com/office/drawing/2014/main" xmlns="" id="{8E856C96-6959-4EA2-9C2E-D566A1310DE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9011" name="Group 31">
                      <a:extLst>
                        <a:ext uri="{FF2B5EF4-FFF2-40B4-BE49-F238E27FC236}">
                          <a16:creationId xmlns:a16="http://schemas.microsoft.com/office/drawing/2014/main" xmlns="" id="{37A1E84D-0357-4EDF-9028-1E1076CDE4B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6" y="1536"/>
                      <a:ext cx="432" cy="192"/>
                      <a:chOff x="480" y="1536"/>
                      <a:chExt cx="432" cy="192"/>
                    </a:xfrm>
                  </p:grpSpPr>
                  <p:grpSp>
                    <p:nvGrpSpPr>
                      <p:cNvPr id="39012" name="Group 32">
                        <a:extLst>
                          <a:ext uri="{FF2B5EF4-FFF2-40B4-BE49-F238E27FC236}">
                            <a16:creationId xmlns:a16="http://schemas.microsoft.com/office/drawing/2014/main" xmlns="" id="{A6C02A88-5272-4340-B159-64F89BD64FE6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0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39016" name="Line 33">
                          <a:extLst>
                            <a:ext uri="{FF2B5EF4-FFF2-40B4-BE49-F238E27FC236}">
                              <a16:creationId xmlns:a16="http://schemas.microsoft.com/office/drawing/2014/main" xmlns="" id="{C9E9AA0D-6352-4986-9440-520A130917D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9017" name="Line 34">
                          <a:extLst>
                            <a:ext uri="{FF2B5EF4-FFF2-40B4-BE49-F238E27FC236}">
                              <a16:creationId xmlns:a16="http://schemas.microsoft.com/office/drawing/2014/main" xmlns="" id="{1C951BE9-1E28-4FCB-89F9-CF414C85A8D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39013" name="Group 35">
                        <a:extLst>
                          <a:ext uri="{FF2B5EF4-FFF2-40B4-BE49-F238E27FC236}">
                            <a16:creationId xmlns:a16="http://schemas.microsoft.com/office/drawing/2014/main" xmlns="" id="{B406960C-1EF8-40CB-9746-8597339D704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68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39014" name="Line 36">
                          <a:extLst>
                            <a:ext uri="{FF2B5EF4-FFF2-40B4-BE49-F238E27FC236}">
                              <a16:creationId xmlns:a16="http://schemas.microsoft.com/office/drawing/2014/main" xmlns="" id="{4FAA494E-731C-4D24-BD53-81507A7D616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9015" name="Line 37">
                          <a:extLst>
                            <a:ext uri="{FF2B5EF4-FFF2-40B4-BE49-F238E27FC236}">
                              <a16:creationId xmlns:a16="http://schemas.microsoft.com/office/drawing/2014/main" xmlns="" id="{0D5B4678-806E-4E5C-93DD-BA7B95861D5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</p:grpSp>
            <p:sp>
              <p:nvSpPr>
                <p:cNvPr id="38995" name="Text Box 38">
                  <a:extLst>
                    <a:ext uri="{FF2B5EF4-FFF2-40B4-BE49-F238E27FC236}">
                      <a16:creationId xmlns:a16="http://schemas.microsoft.com/office/drawing/2014/main" xmlns="" id="{1C0862E3-2964-4191-9D18-237D33AC3F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6" y="1680"/>
                  <a:ext cx="24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-7</a:t>
                  </a:r>
                  <a:r>
                    <a:rPr lang="en-US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grpSp>
              <p:nvGrpSpPr>
                <p:cNvPr id="38996" name="Group 39">
                  <a:extLst>
                    <a:ext uri="{FF2B5EF4-FFF2-40B4-BE49-F238E27FC236}">
                      <a16:creationId xmlns:a16="http://schemas.microsoft.com/office/drawing/2014/main" xmlns="" id="{BF0731C2-6D5E-4629-81E1-E654E84F92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0" y="1680"/>
                  <a:ext cx="672" cy="252"/>
                  <a:chOff x="480" y="1728"/>
                  <a:chExt cx="672" cy="252"/>
                </a:xfrm>
              </p:grpSpPr>
              <p:sp>
                <p:nvSpPr>
                  <p:cNvPr id="39003" name="Text Box 40">
                    <a:extLst>
                      <a:ext uri="{FF2B5EF4-FFF2-40B4-BE49-F238E27FC236}">
                        <a16:creationId xmlns:a16="http://schemas.microsoft.com/office/drawing/2014/main" xmlns="" id="{84834C70-7981-4D2B-8289-0CEAF7A553A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0" y="1728"/>
                    <a:ext cx="240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4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-6</a:t>
                    </a:r>
                    <a:r>
                      <a:rPr lang="en-US" altLang="en-US" sz="20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 </a:t>
                    </a:r>
                  </a:p>
                </p:txBody>
              </p:sp>
              <p:sp>
                <p:nvSpPr>
                  <p:cNvPr id="39004" name="Text Box 41">
                    <a:extLst>
                      <a:ext uri="{FF2B5EF4-FFF2-40B4-BE49-F238E27FC236}">
                        <a16:creationId xmlns:a16="http://schemas.microsoft.com/office/drawing/2014/main" xmlns="" id="{03493871-8AE9-4728-B1E0-68665CDFD39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" y="1728"/>
                    <a:ext cx="240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4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-5</a:t>
                    </a:r>
                    <a:r>
                      <a:rPr lang="en-US" altLang="en-US" sz="20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 </a:t>
                    </a:r>
                  </a:p>
                </p:txBody>
              </p:sp>
              <p:sp>
                <p:nvSpPr>
                  <p:cNvPr id="39005" name="Text Box 42">
                    <a:extLst>
                      <a:ext uri="{FF2B5EF4-FFF2-40B4-BE49-F238E27FC236}">
                        <a16:creationId xmlns:a16="http://schemas.microsoft.com/office/drawing/2014/main" xmlns="" id="{3070B21E-70C4-48C8-A505-80A47F7146D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8" y="1728"/>
                    <a:ext cx="240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4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-4</a:t>
                    </a:r>
                    <a:r>
                      <a:rPr lang="en-US" altLang="en-US" sz="20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 </a:t>
                    </a:r>
                  </a:p>
                </p:txBody>
              </p:sp>
              <p:sp>
                <p:nvSpPr>
                  <p:cNvPr id="39006" name="Text Box 43">
                    <a:extLst>
                      <a:ext uri="{FF2B5EF4-FFF2-40B4-BE49-F238E27FC236}">
                        <a16:creationId xmlns:a16="http://schemas.microsoft.com/office/drawing/2014/main" xmlns="" id="{A6258835-03EA-48A9-B031-A730707CE8D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12" y="1728"/>
                    <a:ext cx="240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4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-3</a:t>
                    </a:r>
                    <a:r>
                      <a:rPr lang="en-US" altLang="en-US" sz="20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 </a:t>
                    </a:r>
                  </a:p>
                </p:txBody>
              </p:sp>
            </p:grpSp>
            <p:sp>
              <p:nvSpPr>
                <p:cNvPr id="38997" name="Text Box 44">
                  <a:extLst>
                    <a:ext uri="{FF2B5EF4-FFF2-40B4-BE49-F238E27FC236}">
                      <a16:creationId xmlns:a16="http://schemas.microsoft.com/office/drawing/2014/main" xmlns="" id="{EA834F69-6D74-4778-AA2B-8414806146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56" y="1680"/>
                  <a:ext cx="24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-2</a:t>
                  </a:r>
                  <a:r>
                    <a:rPr lang="en-US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38998" name="Text Box 45">
                  <a:extLst>
                    <a:ext uri="{FF2B5EF4-FFF2-40B4-BE49-F238E27FC236}">
                      <a16:creationId xmlns:a16="http://schemas.microsoft.com/office/drawing/2014/main" xmlns="" id="{22BCBCF6-64BB-4B15-A9AF-714C993269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1680"/>
                  <a:ext cx="24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-1</a:t>
                  </a:r>
                  <a:r>
                    <a:rPr lang="en-US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38999" name="Text Box 46">
                  <a:extLst>
                    <a:ext uri="{FF2B5EF4-FFF2-40B4-BE49-F238E27FC236}">
                      <a16:creationId xmlns:a16="http://schemas.microsoft.com/office/drawing/2014/main" xmlns="" id="{E58B4D64-BF4A-4E7B-825B-B30F753E10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680"/>
                  <a:ext cx="24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</a:t>
                  </a:r>
                  <a:r>
                    <a:rPr lang="en-US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39000" name="Text Box 47">
                  <a:extLst>
                    <a:ext uri="{FF2B5EF4-FFF2-40B4-BE49-F238E27FC236}">
                      <a16:creationId xmlns:a16="http://schemas.microsoft.com/office/drawing/2014/main" xmlns="" id="{6B389A1D-2D63-4A10-8DDC-C2D66C0A3A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12" y="1680"/>
                  <a:ext cx="24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5</a:t>
                  </a:r>
                  <a:r>
                    <a:rPr lang="en-US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39001" name="Text Box 48">
                  <a:extLst>
                    <a:ext uri="{FF2B5EF4-FFF2-40B4-BE49-F238E27FC236}">
                      <a16:creationId xmlns:a16="http://schemas.microsoft.com/office/drawing/2014/main" xmlns="" id="{6F136FF3-B8F8-4296-A793-C888EF943C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0" y="1680"/>
                  <a:ext cx="24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7</a:t>
                  </a:r>
                  <a:r>
                    <a:rPr lang="en-US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39002" name="Text Box 49">
                  <a:extLst>
                    <a:ext uri="{FF2B5EF4-FFF2-40B4-BE49-F238E27FC236}">
                      <a16:creationId xmlns:a16="http://schemas.microsoft.com/office/drawing/2014/main" xmlns="" id="{70764C9D-92B4-4203-8DE6-51C8FAEF6F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24" y="1680"/>
                  <a:ext cx="24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3</a:t>
                  </a:r>
                  <a:r>
                    <a:rPr lang="en-US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</p:grpSp>
          <p:sp>
            <p:nvSpPr>
              <p:cNvPr id="38990" name="Text Box 50">
                <a:extLst>
                  <a:ext uri="{FF2B5EF4-FFF2-40B4-BE49-F238E27FC236}">
                    <a16:creationId xmlns:a16="http://schemas.microsoft.com/office/drawing/2014/main" xmlns="" id="{03B9403E-54BA-45D7-A1C5-E7F2DF929F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544"/>
                <a:ext cx="3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38991" name="Text Box 51">
                <a:extLst>
                  <a:ext uri="{FF2B5EF4-FFF2-40B4-BE49-F238E27FC236}">
                    <a16:creationId xmlns:a16="http://schemas.microsoft.com/office/drawing/2014/main" xmlns="" id="{2DDE3AA6-4123-4C49-B773-FF138E0510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254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4</a:t>
                </a:r>
                <a:r>
                  <a:rPr lang="en-US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38992" name="Text Box 52">
                <a:extLst>
                  <a:ext uri="{FF2B5EF4-FFF2-40B4-BE49-F238E27FC236}">
                    <a16:creationId xmlns:a16="http://schemas.microsoft.com/office/drawing/2014/main" xmlns="" id="{7196840F-E188-4111-B927-3C79B3F36B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54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6</a:t>
                </a:r>
                <a:r>
                  <a:rPr lang="en-US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38993" name="Text Box 53">
                <a:extLst>
                  <a:ext uri="{FF2B5EF4-FFF2-40B4-BE49-F238E27FC236}">
                    <a16:creationId xmlns:a16="http://schemas.microsoft.com/office/drawing/2014/main" xmlns="" id="{59FAA42A-905A-432D-8849-52C8960338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254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8</a:t>
                </a:r>
                <a:r>
                  <a:rPr lang="en-US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</p:grpSp>
      </p:grpSp>
      <p:grpSp>
        <p:nvGrpSpPr>
          <p:cNvPr id="38915" name="Group 54">
            <a:extLst>
              <a:ext uri="{FF2B5EF4-FFF2-40B4-BE49-F238E27FC236}">
                <a16:creationId xmlns:a16="http://schemas.microsoft.com/office/drawing/2014/main" xmlns="" id="{A949E91C-0FA6-43AC-BD32-5C3A6D589D15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825078" y="2734472"/>
            <a:ext cx="4114800" cy="627063"/>
            <a:chOff x="432" y="2880"/>
            <a:chExt cx="2592" cy="395"/>
          </a:xfrm>
        </p:grpSpPr>
        <p:sp>
          <p:nvSpPr>
            <p:cNvPr id="38936" name="Text Box 55">
              <a:extLst>
                <a:ext uri="{FF2B5EF4-FFF2-40B4-BE49-F238E27FC236}">
                  <a16:creationId xmlns:a16="http://schemas.microsoft.com/office/drawing/2014/main" xmlns="" id="{83D78F47-B368-4824-8088-1C3C0C0396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023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grpSp>
          <p:nvGrpSpPr>
            <p:cNvPr id="38937" name="Group 56">
              <a:extLst>
                <a:ext uri="{FF2B5EF4-FFF2-40B4-BE49-F238E27FC236}">
                  <a16:creationId xmlns:a16="http://schemas.microsoft.com/office/drawing/2014/main" xmlns="" id="{B383885F-85A1-415F-BF03-4F639A957F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880"/>
              <a:ext cx="2592" cy="395"/>
              <a:chOff x="432" y="2400"/>
              <a:chExt cx="2592" cy="395"/>
            </a:xfrm>
          </p:grpSpPr>
          <p:grpSp>
            <p:nvGrpSpPr>
              <p:cNvPr id="38938" name="Group 57">
                <a:extLst>
                  <a:ext uri="{FF2B5EF4-FFF2-40B4-BE49-F238E27FC236}">
                    <a16:creationId xmlns:a16="http://schemas.microsoft.com/office/drawing/2014/main" xmlns="" id="{3AAE1015-C555-4CD3-A9A4-A51A4F198E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2400"/>
                <a:ext cx="2592" cy="395"/>
                <a:chOff x="240" y="1536"/>
                <a:chExt cx="2592" cy="395"/>
              </a:xfrm>
            </p:grpSpPr>
            <p:grpSp>
              <p:nvGrpSpPr>
                <p:cNvPr id="38943" name="Group 58">
                  <a:extLst>
                    <a:ext uri="{FF2B5EF4-FFF2-40B4-BE49-F238E27FC236}">
                      <a16:creationId xmlns:a16="http://schemas.microsoft.com/office/drawing/2014/main" xmlns="" id="{7BBC41A8-6EB2-4627-8EA4-324DFD7249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" y="1536"/>
                  <a:ext cx="2592" cy="192"/>
                  <a:chOff x="240" y="1536"/>
                  <a:chExt cx="2592" cy="192"/>
                </a:xfrm>
              </p:grpSpPr>
              <p:sp>
                <p:nvSpPr>
                  <p:cNvPr id="38956" name="Line 59">
                    <a:extLst>
                      <a:ext uri="{FF2B5EF4-FFF2-40B4-BE49-F238E27FC236}">
                        <a16:creationId xmlns:a16="http://schemas.microsoft.com/office/drawing/2014/main" xmlns="" id="{64034C68-AABA-43DE-8CEB-463CE08B84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0" y="1632"/>
                    <a:ext cx="25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triangl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8957" name="Group 60">
                    <a:extLst>
                      <a:ext uri="{FF2B5EF4-FFF2-40B4-BE49-F238E27FC236}">
                        <a16:creationId xmlns:a16="http://schemas.microsoft.com/office/drawing/2014/main" xmlns="" id="{C95BD297-1E18-4E31-8C20-8B59005362B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80" y="1536"/>
                    <a:ext cx="1008" cy="192"/>
                    <a:chOff x="480" y="1536"/>
                    <a:chExt cx="1008" cy="192"/>
                  </a:xfrm>
                </p:grpSpPr>
                <p:grpSp>
                  <p:nvGrpSpPr>
                    <p:cNvPr id="38973" name="Group 61">
                      <a:extLst>
                        <a:ext uri="{FF2B5EF4-FFF2-40B4-BE49-F238E27FC236}">
                          <a16:creationId xmlns:a16="http://schemas.microsoft.com/office/drawing/2014/main" xmlns="" id="{DF87E36C-CAF9-4F52-877F-6566E78CF61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" y="1536"/>
                      <a:ext cx="432" cy="192"/>
                      <a:chOff x="480" y="1536"/>
                      <a:chExt cx="432" cy="192"/>
                    </a:xfrm>
                  </p:grpSpPr>
                  <p:grpSp>
                    <p:nvGrpSpPr>
                      <p:cNvPr id="38981" name="Group 62">
                        <a:extLst>
                          <a:ext uri="{FF2B5EF4-FFF2-40B4-BE49-F238E27FC236}">
                            <a16:creationId xmlns:a16="http://schemas.microsoft.com/office/drawing/2014/main" xmlns="" id="{8876D48D-71EE-4107-A9FC-FA0346A6D9FF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0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38985" name="Line 63">
                          <a:extLst>
                            <a:ext uri="{FF2B5EF4-FFF2-40B4-BE49-F238E27FC236}">
                              <a16:creationId xmlns:a16="http://schemas.microsoft.com/office/drawing/2014/main" xmlns="" id="{6782F645-E71F-4D03-ACD8-1B3E6E3EBE2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8986" name="Line 64">
                          <a:extLst>
                            <a:ext uri="{FF2B5EF4-FFF2-40B4-BE49-F238E27FC236}">
                              <a16:creationId xmlns:a16="http://schemas.microsoft.com/office/drawing/2014/main" xmlns="" id="{1F36318E-644B-4A21-B942-949F41BF574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38982" name="Group 65">
                        <a:extLst>
                          <a:ext uri="{FF2B5EF4-FFF2-40B4-BE49-F238E27FC236}">
                            <a16:creationId xmlns:a16="http://schemas.microsoft.com/office/drawing/2014/main" xmlns="" id="{D973F5E6-001A-40B7-9C09-83A2BB5BA55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68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38983" name="Line 66">
                          <a:extLst>
                            <a:ext uri="{FF2B5EF4-FFF2-40B4-BE49-F238E27FC236}">
                              <a16:creationId xmlns:a16="http://schemas.microsoft.com/office/drawing/2014/main" xmlns="" id="{64613C39-4840-4A45-9E27-B8BC14E8574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8984" name="Line 67">
                          <a:extLst>
                            <a:ext uri="{FF2B5EF4-FFF2-40B4-BE49-F238E27FC236}">
                              <a16:creationId xmlns:a16="http://schemas.microsoft.com/office/drawing/2014/main" xmlns="" id="{69B91410-0BD7-4145-8372-14401848BC1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8974" name="Group 68">
                      <a:extLst>
                        <a:ext uri="{FF2B5EF4-FFF2-40B4-BE49-F238E27FC236}">
                          <a16:creationId xmlns:a16="http://schemas.microsoft.com/office/drawing/2014/main" xmlns="" id="{B155ABC4-F1A3-4862-931A-3478DF70BE0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6" y="1536"/>
                      <a:ext cx="432" cy="192"/>
                      <a:chOff x="480" y="1536"/>
                      <a:chExt cx="432" cy="192"/>
                    </a:xfrm>
                  </p:grpSpPr>
                  <p:grpSp>
                    <p:nvGrpSpPr>
                      <p:cNvPr id="38975" name="Group 69">
                        <a:extLst>
                          <a:ext uri="{FF2B5EF4-FFF2-40B4-BE49-F238E27FC236}">
                            <a16:creationId xmlns:a16="http://schemas.microsoft.com/office/drawing/2014/main" xmlns="" id="{E42A533A-565F-4A8F-B47D-58E0D7BA13F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0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38979" name="Line 70">
                          <a:extLst>
                            <a:ext uri="{FF2B5EF4-FFF2-40B4-BE49-F238E27FC236}">
                              <a16:creationId xmlns:a16="http://schemas.microsoft.com/office/drawing/2014/main" xmlns="" id="{836B0555-A216-48BC-8D84-E0BBC3456B3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8980" name="Line 71">
                          <a:extLst>
                            <a:ext uri="{FF2B5EF4-FFF2-40B4-BE49-F238E27FC236}">
                              <a16:creationId xmlns:a16="http://schemas.microsoft.com/office/drawing/2014/main" xmlns="" id="{A64DAB12-46CC-4062-AA1C-0E65C2801C4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38976" name="Group 72">
                        <a:extLst>
                          <a:ext uri="{FF2B5EF4-FFF2-40B4-BE49-F238E27FC236}">
                            <a16:creationId xmlns:a16="http://schemas.microsoft.com/office/drawing/2014/main" xmlns="" id="{3E5F46E0-9FA4-4CB6-A3B6-E9D11905E522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68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38977" name="Line 73">
                          <a:extLst>
                            <a:ext uri="{FF2B5EF4-FFF2-40B4-BE49-F238E27FC236}">
                              <a16:creationId xmlns:a16="http://schemas.microsoft.com/office/drawing/2014/main" xmlns="" id="{52D4E5A8-EEC7-4E9E-85C7-02A3875291B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8978" name="Line 74">
                          <a:extLst>
                            <a:ext uri="{FF2B5EF4-FFF2-40B4-BE49-F238E27FC236}">
                              <a16:creationId xmlns:a16="http://schemas.microsoft.com/office/drawing/2014/main" xmlns="" id="{7E192F53-94D5-4F04-A482-BA128821D08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38958" name="Group 75">
                    <a:extLst>
                      <a:ext uri="{FF2B5EF4-FFF2-40B4-BE49-F238E27FC236}">
                        <a16:creationId xmlns:a16="http://schemas.microsoft.com/office/drawing/2014/main" xmlns="" id="{EC72238F-205A-4715-9E6D-FFA4A0584FB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32" y="1536"/>
                    <a:ext cx="1008" cy="192"/>
                    <a:chOff x="480" y="1536"/>
                    <a:chExt cx="1008" cy="192"/>
                  </a:xfrm>
                </p:grpSpPr>
                <p:grpSp>
                  <p:nvGrpSpPr>
                    <p:cNvPr id="38959" name="Group 76">
                      <a:extLst>
                        <a:ext uri="{FF2B5EF4-FFF2-40B4-BE49-F238E27FC236}">
                          <a16:creationId xmlns:a16="http://schemas.microsoft.com/office/drawing/2014/main" xmlns="" id="{2A75B819-B4F0-4719-A668-7C4D3322C7F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" y="1536"/>
                      <a:ext cx="432" cy="192"/>
                      <a:chOff x="480" y="1536"/>
                      <a:chExt cx="432" cy="192"/>
                    </a:xfrm>
                  </p:grpSpPr>
                  <p:grpSp>
                    <p:nvGrpSpPr>
                      <p:cNvPr id="38967" name="Group 77">
                        <a:extLst>
                          <a:ext uri="{FF2B5EF4-FFF2-40B4-BE49-F238E27FC236}">
                            <a16:creationId xmlns:a16="http://schemas.microsoft.com/office/drawing/2014/main" xmlns="" id="{F82DE6DE-5BB7-4547-9961-801556B63CE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0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38971" name="Line 78">
                          <a:extLst>
                            <a:ext uri="{FF2B5EF4-FFF2-40B4-BE49-F238E27FC236}">
                              <a16:creationId xmlns:a16="http://schemas.microsoft.com/office/drawing/2014/main" xmlns="" id="{A7AAC922-CF1F-4E50-A7C3-8EF74C55225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8972" name="Line 79">
                          <a:extLst>
                            <a:ext uri="{FF2B5EF4-FFF2-40B4-BE49-F238E27FC236}">
                              <a16:creationId xmlns:a16="http://schemas.microsoft.com/office/drawing/2014/main" xmlns="" id="{BDD86C4E-F38A-41BE-BE87-77F43A4575A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38968" name="Group 80">
                        <a:extLst>
                          <a:ext uri="{FF2B5EF4-FFF2-40B4-BE49-F238E27FC236}">
                            <a16:creationId xmlns:a16="http://schemas.microsoft.com/office/drawing/2014/main" xmlns="" id="{82B031B7-EC4A-4E62-A58D-A70958A0F430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68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38969" name="Line 81">
                          <a:extLst>
                            <a:ext uri="{FF2B5EF4-FFF2-40B4-BE49-F238E27FC236}">
                              <a16:creationId xmlns:a16="http://schemas.microsoft.com/office/drawing/2014/main" xmlns="" id="{C65B106F-6A2C-4709-90C2-5D3031C42DD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8970" name="Line 82">
                          <a:extLst>
                            <a:ext uri="{FF2B5EF4-FFF2-40B4-BE49-F238E27FC236}">
                              <a16:creationId xmlns:a16="http://schemas.microsoft.com/office/drawing/2014/main" xmlns="" id="{1C7FC268-1FA8-424D-A23D-17A84F610FE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8960" name="Group 83">
                      <a:extLst>
                        <a:ext uri="{FF2B5EF4-FFF2-40B4-BE49-F238E27FC236}">
                          <a16:creationId xmlns:a16="http://schemas.microsoft.com/office/drawing/2014/main" xmlns="" id="{84010009-54A4-4B94-B3D8-1B3AAF7381E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6" y="1536"/>
                      <a:ext cx="432" cy="192"/>
                      <a:chOff x="480" y="1536"/>
                      <a:chExt cx="432" cy="192"/>
                    </a:xfrm>
                  </p:grpSpPr>
                  <p:grpSp>
                    <p:nvGrpSpPr>
                      <p:cNvPr id="38961" name="Group 84">
                        <a:extLst>
                          <a:ext uri="{FF2B5EF4-FFF2-40B4-BE49-F238E27FC236}">
                            <a16:creationId xmlns:a16="http://schemas.microsoft.com/office/drawing/2014/main" xmlns="" id="{31F52960-1596-422C-B511-392E53CE519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0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38965" name="Line 85">
                          <a:extLst>
                            <a:ext uri="{FF2B5EF4-FFF2-40B4-BE49-F238E27FC236}">
                              <a16:creationId xmlns:a16="http://schemas.microsoft.com/office/drawing/2014/main" xmlns="" id="{189B4843-7C8B-4DA6-9397-4BC183C7BF9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8966" name="Line 86">
                          <a:extLst>
                            <a:ext uri="{FF2B5EF4-FFF2-40B4-BE49-F238E27FC236}">
                              <a16:creationId xmlns:a16="http://schemas.microsoft.com/office/drawing/2014/main" xmlns="" id="{60F76072-13AF-43C1-BC20-92E4380DCA0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38962" name="Group 87">
                        <a:extLst>
                          <a:ext uri="{FF2B5EF4-FFF2-40B4-BE49-F238E27FC236}">
                            <a16:creationId xmlns:a16="http://schemas.microsoft.com/office/drawing/2014/main" xmlns="" id="{D86FF70F-A465-460B-BADD-77D136F1021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68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38963" name="Line 88">
                          <a:extLst>
                            <a:ext uri="{FF2B5EF4-FFF2-40B4-BE49-F238E27FC236}">
                              <a16:creationId xmlns:a16="http://schemas.microsoft.com/office/drawing/2014/main" xmlns="" id="{16699131-60B6-4C53-B07B-53A77FEE393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8964" name="Line 89">
                          <a:extLst>
                            <a:ext uri="{FF2B5EF4-FFF2-40B4-BE49-F238E27FC236}">
                              <a16:creationId xmlns:a16="http://schemas.microsoft.com/office/drawing/2014/main" xmlns="" id="{C2E13A2C-E84E-41E4-B1A8-46FC235C367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</p:grpSp>
            <p:sp>
              <p:nvSpPr>
                <p:cNvPr id="38944" name="Text Box 90">
                  <a:extLst>
                    <a:ext uri="{FF2B5EF4-FFF2-40B4-BE49-F238E27FC236}">
                      <a16:creationId xmlns:a16="http://schemas.microsoft.com/office/drawing/2014/main" xmlns="" id="{E3471C2A-4DFA-4CB3-816A-E36247A6D4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6" y="1679"/>
                  <a:ext cx="24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grpSp>
              <p:nvGrpSpPr>
                <p:cNvPr id="38945" name="Group 91">
                  <a:extLst>
                    <a:ext uri="{FF2B5EF4-FFF2-40B4-BE49-F238E27FC236}">
                      <a16:creationId xmlns:a16="http://schemas.microsoft.com/office/drawing/2014/main" xmlns="" id="{27B4A195-9706-48DF-B760-6624684BC0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0" y="1679"/>
                  <a:ext cx="672" cy="252"/>
                  <a:chOff x="480" y="1727"/>
                  <a:chExt cx="672" cy="252"/>
                </a:xfrm>
              </p:grpSpPr>
              <p:sp>
                <p:nvSpPr>
                  <p:cNvPr id="38952" name="Text Box 92">
                    <a:extLst>
                      <a:ext uri="{FF2B5EF4-FFF2-40B4-BE49-F238E27FC236}">
                        <a16:creationId xmlns:a16="http://schemas.microsoft.com/office/drawing/2014/main" xmlns="" id="{1E14FA5E-BB9D-4457-885D-9758D63A051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0" y="1727"/>
                    <a:ext cx="240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 </a:t>
                    </a:r>
                  </a:p>
                </p:txBody>
              </p:sp>
              <p:sp>
                <p:nvSpPr>
                  <p:cNvPr id="38953" name="Text Box 93">
                    <a:extLst>
                      <a:ext uri="{FF2B5EF4-FFF2-40B4-BE49-F238E27FC236}">
                        <a16:creationId xmlns:a16="http://schemas.microsoft.com/office/drawing/2014/main" xmlns="" id="{E2455CDA-88B9-411F-BCB1-24879645CEC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" y="1727"/>
                    <a:ext cx="240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 </a:t>
                    </a:r>
                  </a:p>
                </p:txBody>
              </p:sp>
              <p:sp>
                <p:nvSpPr>
                  <p:cNvPr id="38954" name="Text Box 94">
                    <a:extLst>
                      <a:ext uri="{FF2B5EF4-FFF2-40B4-BE49-F238E27FC236}">
                        <a16:creationId xmlns:a16="http://schemas.microsoft.com/office/drawing/2014/main" xmlns="" id="{59EF07E9-EED8-4F12-814A-3F9CD1F3C1D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8" y="1727"/>
                    <a:ext cx="240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 </a:t>
                    </a:r>
                  </a:p>
                </p:txBody>
              </p:sp>
              <p:sp>
                <p:nvSpPr>
                  <p:cNvPr id="38955" name="Text Box 95">
                    <a:extLst>
                      <a:ext uri="{FF2B5EF4-FFF2-40B4-BE49-F238E27FC236}">
                        <a16:creationId xmlns:a16="http://schemas.microsoft.com/office/drawing/2014/main" xmlns="" id="{70FC921E-B49A-4732-9A6C-D4AADF17084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12" y="1727"/>
                    <a:ext cx="240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 </a:t>
                    </a:r>
                  </a:p>
                </p:txBody>
              </p:sp>
            </p:grpSp>
            <p:sp>
              <p:nvSpPr>
                <p:cNvPr id="38946" name="Text Box 96">
                  <a:extLst>
                    <a:ext uri="{FF2B5EF4-FFF2-40B4-BE49-F238E27FC236}">
                      <a16:creationId xmlns:a16="http://schemas.microsoft.com/office/drawing/2014/main" xmlns="" id="{81FEF5D4-99DE-4971-A231-1ABFA34E76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56" y="1679"/>
                  <a:ext cx="24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38947" name="Text Box 97">
                  <a:extLst>
                    <a:ext uri="{FF2B5EF4-FFF2-40B4-BE49-F238E27FC236}">
                      <a16:creationId xmlns:a16="http://schemas.microsoft.com/office/drawing/2014/main" xmlns="" id="{83517EA6-F9B5-4E3F-93DF-FF5F2B1400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1679"/>
                  <a:ext cx="24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38948" name="Text Box 98">
                  <a:extLst>
                    <a:ext uri="{FF2B5EF4-FFF2-40B4-BE49-F238E27FC236}">
                      <a16:creationId xmlns:a16="http://schemas.microsoft.com/office/drawing/2014/main" xmlns="" id="{0008DF4F-5FF5-4561-AB32-077314F0FF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679"/>
                  <a:ext cx="24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38949" name="Text Box 99">
                  <a:extLst>
                    <a:ext uri="{FF2B5EF4-FFF2-40B4-BE49-F238E27FC236}">
                      <a16:creationId xmlns:a16="http://schemas.microsoft.com/office/drawing/2014/main" xmlns="" id="{B5B64058-F049-4349-839C-C99F2A522C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12" y="1679"/>
                  <a:ext cx="24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38950" name="Text Box 100">
                  <a:extLst>
                    <a:ext uri="{FF2B5EF4-FFF2-40B4-BE49-F238E27FC236}">
                      <a16:creationId xmlns:a16="http://schemas.microsoft.com/office/drawing/2014/main" xmlns="" id="{F396251B-6DD2-4B08-8A00-263D4A2AA0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0" y="1679"/>
                  <a:ext cx="24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38951" name="Text Box 101">
                  <a:extLst>
                    <a:ext uri="{FF2B5EF4-FFF2-40B4-BE49-F238E27FC236}">
                      <a16:creationId xmlns:a16="http://schemas.microsoft.com/office/drawing/2014/main" xmlns="" id="{84BC9BB0-B0CF-4D2B-ADBB-D3A028B946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24" y="1679"/>
                  <a:ext cx="24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</p:grpSp>
          <p:sp>
            <p:nvSpPr>
              <p:cNvPr id="38939" name="Text Box 102">
                <a:extLst>
                  <a:ext uri="{FF2B5EF4-FFF2-40B4-BE49-F238E27FC236}">
                    <a16:creationId xmlns:a16="http://schemas.microsoft.com/office/drawing/2014/main" xmlns="" id="{59237A48-F029-48DC-90BD-D992B9D674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543"/>
                <a:ext cx="3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8940" name="Text Box 103">
                <a:extLst>
                  <a:ext uri="{FF2B5EF4-FFF2-40B4-BE49-F238E27FC236}">
                    <a16:creationId xmlns:a16="http://schemas.microsoft.com/office/drawing/2014/main" xmlns="" id="{C98687DF-F858-452C-AC68-0AA59A1536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2543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38941" name="Text Box 104">
                <a:extLst>
                  <a:ext uri="{FF2B5EF4-FFF2-40B4-BE49-F238E27FC236}">
                    <a16:creationId xmlns:a16="http://schemas.microsoft.com/office/drawing/2014/main" xmlns="" id="{E11BE299-53F9-4C64-B558-01667C6104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543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38942" name="Text Box 105">
                <a:extLst>
                  <a:ext uri="{FF2B5EF4-FFF2-40B4-BE49-F238E27FC236}">
                    <a16:creationId xmlns:a16="http://schemas.microsoft.com/office/drawing/2014/main" xmlns="" id="{F3172300-35AA-4F43-87BD-49D36C2D4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2543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</p:grpSp>
      </p:grpSp>
      <p:sp>
        <p:nvSpPr>
          <p:cNvPr id="38916" name="Text Box 106">
            <a:extLst>
              <a:ext uri="{FF2B5EF4-FFF2-40B4-BE49-F238E27FC236}">
                <a16:creationId xmlns:a16="http://schemas.microsoft.com/office/drawing/2014/main" xmlns="" id="{7130C463-2E65-4792-92B2-CBFE7AC19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9" y="1447802"/>
            <a:ext cx="304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8917" name="Text Box 107">
            <a:extLst>
              <a:ext uri="{FF2B5EF4-FFF2-40B4-BE49-F238E27FC236}">
                <a16:creationId xmlns:a16="http://schemas.microsoft.com/office/drawing/2014/main" xmlns="" id="{ADB01558-0BFD-4972-8EE0-AAED4AC3D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9" y="2819402"/>
            <a:ext cx="304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8918" name="Text Box 108">
            <a:extLst>
              <a:ext uri="{FF2B5EF4-FFF2-40B4-BE49-F238E27FC236}">
                <a16:creationId xmlns:a16="http://schemas.microsoft.com/office/drawing/2014/main" xmlns="" id="{920F93F2-862A-4665-BD53-B767C6F25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9" y="2590802"/>
            <a:ext cx="304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8919" name="Text Box 109">
            <a:extLst>
              <a:ext uri="{FF2B5EF4-FFF2-40B4-BE49-F238E27FC236}">
                <a16:creationId xmlns:a16="http://schemas.microsoft.com/office/drawing/2014/main" xmlns="" id="{38B9FABA-71EB-4BA1-B77C-F17E24DDD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9" y="2362202"/>
            <a:ext cx="304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8920" name="Text Box 110">
            <a:extLst>
              <a:ext uri="{FF2B5EF4-FFF2-40B4-BE49-F238E27FC236}">
                <a16:creationId xmlns:a16="http://schemas.microsoft.com/office/drawing/2014/main" xmlns="" id="{EAF8419B-30E8-43C2-952E-33F703E6F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9" y="2133602"/>
            <a:ext cx="304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8921" name="Text Box 111">
            <a:extLst>
              <a:ext uri="{FF2B5EF4-FFF2-40B4-BE49-F238E27FC236}">
                <a16:creationId xmlns:a16="http://schemas.microsoft.com/office/drawing/2014/main" xmlns="" id="{2E8C105D-AA00-4FFC-B90B-5BB82CD36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9" y="1905002"/>
            <a:ext cx="304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8922" name="Text Box 112">
            <a:extLst>
              <a:ext uri="{FF2B5EF4-FFF2-40B4-BE49-F238E27FC236}">
                <a16:creationId xmlns:a16="http://schemas.microsoft.com/office/drawing/2014/main" xmlns="" id="{74976809-E054-4AB7-91E7-375A47737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9" y="1676402"/>
            <a:ext cx="304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8923" name="Text Box 113">
            <a:extLst>
              <a:ext uri="{FF2B5EF4-FFF2-40B4-BE49-F238E27FC236}">
                <a16:creationId xmlns:a16="http://schemas.microsoft.com/office/drawing/2014/main" xmlns="" id="{6A83D6B2-24A0-4EE5-9503-1458E9C6D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9" y="1219202"/>
            <a:ext cx="304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8924" name="Text Box 114">
            <a:extLst>
              <a:ext uri="{FF2B5EF4-FFF2-40B4-BE49-F238E27FC236}">
                <a16:creationId xmlns:a16="http://schemas.microsoft.com/office/drawing/2014/main" xmlns="" id="{1BBF92FF-052B-4611-A13F-6A1E805D5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0538" y="3505202"/>
            <a:ext cx="381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38925" name="Text Box 115">
            <a:extLst>
              <a:ext uri="{FF2B5EF4-FFF2-40B4-BE49-F238E27FC236}">
                <a16:creationId xmlns:a16="http://schemas.microsoft.com/office/drawing/2014/main" xmlns="" id="{BF2E8DEF-82AD-4297-9A66-1E2E3B5DA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0538" y="3733802"/>
            <a:ext cx="381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</a:rPr>
              <a:t>-3</a:t>
            </a:r>
          </a:p>
        </p:txBody>
      </p:sp>
      <p:sp>
        <p:nvSpPr>
          <p:cNvPr id="38926" name="Text Box 116">
            <a:extLst>
              <a:ext uri="{FF2B5EF4-FFF2-40B4-BE49-F238E27FC236}">
                <a16:creationId xmlns:a16="http://schemas.microsoft.com/office/drawing/2014/main" xmlns="" id="{79CC837F-ED72-4A9B-AF68-89E455EE9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0538" y="3962402"/>
            <a:ext cx="381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</a:rPr>
              <a:t>-4</a:t>
            </a:r>
          </a:p>
        </p:txBody>
      </p:sp>
      <p:sp>
        <p:nvSpPr>
          <p:cNvPr id="38927" name="Text Box 117">
            <a:extLst>
              <a:ext uri="{FF2B5EF4-FFF2-40B4-BE49-F238E27FC236}">
                <a16:creationId xmlns:a16="http://schemas.microsoft.com/office/drawing/2014/main" xmlns="" id="{32838B64-D4A9-4996-BB06-4DC290C26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0538" y="4191002"/>
            <a:ext cx="381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</a:rPr>
              <a:t>-5</a:t>
            </a:r>
          </a:p>
        </p:txBody>
      </p:sp>
      <p:sp>
        <p:nvSpPr>
          <p:cNvPr id="38928" name="Text Box 118">
            <a:extLst>
              <a:ext uri="{FF2B5EF4-FFF2-40B4-BE49-F238E27FC236}">
                <a16:creationId xmlns:a16="http://schemas.microsoft.com/office/drawing/2014/main" xmlns="" id="{A82B96A6-6F5B-4439-B87B-ACD5F89E7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0538" y="4419602"/>
            <a:ext cx="381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</a:rPr>
              <a:t>-6</a:t>
            </a:r>
          </a:p>
        </p:txBody>
      </p:sp>
      <p:sp>
        <p:nvSpPr>
          <p:cNvPr id="38929" name="Text Box 119">
            <a:extLst>
              <a:ext uri="{FF2B5EF4-FFF2-40B4-BE49-F238E27FC236}">
                <a16:creationId xmlns:a16="http://schemas.microsoft.com/office/drawing/2014/main" xmlns="" id="{D62FC0C7-9613-4A80-A037-4873431A6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0538" y="4648202"/>
            <a:ext cx="381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</a:rPr>
              <a:t>-7</a:t>
            </a:r>
          </a:p>
        </p:txBody>
      </p:sp>
      <p:sp>
        <p:nvSpPr>
          <p:cNvPr id="38930" name="Rectangle 120">
            <a:extLst>
              <a:ext uri="{FF2B5EF4-FFF2-40B4-BE49-F238E27FC236}">
                <a16:creationId xmlns:a16="http://schemas.microsoft.com/office/drawing/2014/main" xmlns="" id="{952AD170-3B97-4B50-ADB2-56AFF1E40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8" y="3429000"/>
            <a:ext cx="76200" cy="1524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172" name="Text Box 123">
            <a:extLst>
              <a:ext uri="{FF2B5EF4-FFF2-40B4-BE49-F238E27FC236}">
                <a16:creationId xmlns:a16="http://schemas.microsoft.com/office/drawing/2014/main" xmlns="" id="{5B25FCDE-C6D4-4D8A-8AAF-4D073D54B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2438" y="304801"/>
            <a:ext cx="7620000" cy="584775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dirty="0">
                <a:solidFill>
                  <a:srgbClr val="FFCCFF"/>
                </a:solidFill>
                <a:latin typeface="+mn-lt"/>
              </a:rPr>
              <a:t>Odd functions have origin Symmetry</a:t>
            </a:r>
          </a:p>
        </p:txBody>
      </p:sp>
      <p:sp>
        <p:nvSpPr>
          <p:cNvPr id="7292" name="Freeform 124">
            <a:extLst>
              <a:ext uri="{FF2B5EF4-FFF2-40B4-BE49-F238E27FC236}">
                <a16:creationId xmlns:a16="http://schemas.microsoft.com/office/drawing/2014/main" xmlns="" id="{14C1FA0E-6A41-414F-BEDE-4643248FA88F}"/>
              </a:ext>
            </a:extLst>
          </p:cNvPr>
          <p:cNvSpPr>
            <a:spLocks/>
          </p:cNvSpPr>
          <p:nvPr/>
        </p:nvSpPr>
        <p:spPr bwMode="auto">
          <a:xfrm>
            <a:off x="6027738" y="2286000"/>
            <a:ext cx="1600200" cy="914400"/>
          </a:xfrm>
          <a:custGeom>
            <a:avLst/>
            <a:gdLst>
              <a:gd name="T0" fmla="*/ 0 w 1008"/>
              <a:gd name="T1" fmla="*/ 2147483647 h 576"/>
              <a:gd name="T2" fmla="*/ 2147483647 w 1008"/>
              <a:gd name="T3" fmla="*/ 2147483647 h 576"/>
              <a:gd name="T4" fmla="*/ 2147483647 w 1008"/>
              <a:gd name="T5" fmla="*/ 2147483647 h 576"/>
              <a:gd name="T6" fmla="*/ 2147483647 w 1008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8" h="576">
                <a:moveTo>
                  <a:pt x="0" y="576"/>
                </a:moveTo>
                <a:cubicBezTo>
                  <a:pt x="88" y="352"/>
                  <a:pt x="176" y="128"/>
                  <a:pt x="288" y="96"/>
                </a:cubicBezTo>
                <a:cubicBezTo>
                  <a:pt x="400" y="64"/>
                  <a:pt x="552" y="400"/>
                  <a:pt x="672" y="384"/>
                </a:cubicBezTo>
                <a:cubicBezTo>
                  <a:pt x="792" y="368"/>
                  <a:pt x="952" y="64"/>
                  <a:pt x="1008" y="0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293" name="Picture 125" descr="C:\Program Files\Microsoft Office\Clipart\Pub60Cor\hh00334_.wmf">
            <a:extLst>
              <a:ext uri="{FF2B5EF4-FFF2-40B4-BE49-F238E27FC236}">
                <a16:creationId xmlns:a16="http://schemas.microsoft.com/office/drawing/2014/main" xmlns="" id="{C8B8179A-D056-49BD-B6E9-320E776A5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352" y="2705100"/>
            <a:ext cx="4730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95" name="Picture 127">
            <a:extLst>
              <a:ext uri="{FF2B5EF4-FFF2-40B4-BE49-F238E27FC236}">
                <a16:creationId xmlns:a16="http://schemas.microsoft.com/office/drawing/2014/main" xmlns="" id="{6615AD93-702A-495D-875C-8FB118CCE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176588"/>
            <a:ext cx="1665288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 Box 123">
                <a:extLst>
                  <a:ext uri="{FF2B5EF4-FFF2-40B4-BE49-F238E27FC236}">
                    <a16:creationId xmlns:a16="http://schemas.microsoft.com/office/drawing/2014/main" xmlns="" id="{7CD767F7-321D-475C-AB41-B9194042EF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3375" y="5410200"/>
                <a:ext cx="6918325" cy="830997"/>
              </a:xfrm>
              <a:prstGeom prst="rect">
                <a:avLst/>
              </a:prstGeom>
              <a:noFill/>
              <a:ln w="28575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en-US" sz="2400" dirty="0">
                    <a:solidFill>
                      <a:srgbClr val="006600"/>
                    </a:solidFill>
                    <a:latin typeface="+mn-lt"/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06600"/>
                        </a:solidFill>
                        <a:latin typeface="Cambria Math"/>
                      </a:rPr>
                      <m:t>𝑓</m:t>
                    </m:r>
                    <m:r>
                      <a:rPr lang="en-US" altLang="en-US" sz="2400" i="1" dirty="0" smtClean="0">
                        <a:solidFill>
                          <a:srgbClr val="006600"/>
                        </a:solidFill>
                        <a:latin typeface="Cambria Math"/>
                      </a:rPr>
                      <m:t>(−</m:t>
                    </m:r>
                    <m:r>
                      <a:rPr lang="en-US" altLang="en-US" sz="2400" i="1" dirty="0" smtClean="0">
                        <a:solidFill>
                          <a:srgbClr val="006600"/>
                        </a:solidFill>
                        <a:latin typeface="Cambria Math"/>
                      </a:rPr>
                      <m:t>𝑥</m:t>
                    </m:r>
                    <m:r>
                      <a:rPr lang="en-US" altLang="en-US" sz="2400" i="1" dirty="0" smtClean="0">
                        <a:solidFill>
                          <a:srgbClr val="006600"/>
                        </a:solidFill>
                        <a:latin typeface="Cambria Math"/>
                      </a:rPr>
                      <m:t>)=−</m:t>
                    </m:r>
                    <m:r>
                      <a:rPr lang="en-US" altLang="en-US" sz="2400" i="1" dirty="0" smtClean="0">
                        <a:solidFill>
                          <a:srgbClr val="006600"/>
                        </a:solidFill>
                        <a:latin typeface="Cambria Math"/>
                      </a:rPr>
                      <m:t>𝑓</m:t>
                    </m:r>
                    <m:r>
                      <a:rPr lang="en-US" altLang="en-US" sz="2400" i="1" dirty="0" smtClean="0">
                        <a:solidFill>
                          <a:srgbClr val="006600"/>
                        </a:solidFill>
                        <a:latin typeface="Cambria Math"/>
                      </a:rPr>
                      <m:t>(</m:t>
                    </m:r>
                    <m:r>
                      <a:rPr lang="en-US" altLang="en-US" sz="2400" i="1" dirty="0" smtClean="0">
                        <a:solidFill>
                          <a:srgbClr val="006600"/>
                        </a:solidFill>
                        <a:latin typeface="Cambria Math"/>
                      </a:rPr>
                      <m:t>𝑥</m:t>
                    </m:r>
                    <m:r>
                      <a:rPr lang="en-US" altLang="en-US" sz="2400" i="1" dirty="0" smtClean="0">
                        <a:solidFill>
                          <a:srgbClr val="006600"/>
                        </a:solidFill>
                        <a:latin typeface="Cambria Math"/>
                      </a:rPr>
                      <m:t>), </m:t>
                    </m:r>
                  </m:oMath>
                </a14:m>
                <a:r>
                  <a:rPr lang="en-US" altLang="en-US" sz="2400" dirty="0">
                    <a:solidFill>
                      <a:srgbClr val="006600"/>
                    </a:solidFill>
                    <a:latin typeface="+mn-lt"/>
                  </a:rPr>
                  <a:t>a point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06600"/>
                        </a:solidFill>
                        <a:latin typeface="Cambria Math"/>
                      </a:rPr>
                      <m:t>(</m:t>
                    </m:r>
                    <m:r>
                      <a:rPr lang="en-US" altLang="en-US" sz="2400" i="1" dirty="0" smtClean="0">
                        <a:solidFill>
                          <a:srgbClr val="006600"/>
                        </a:solidFill>
                        <a:latin typeface="Cambria Math"/>
                      </a:rPr>
                      <m:t>𝑥</m:t>
                    </m:r>
                    <m:r>
                      <a:rPr lang="en-US" altLang="en-US" sz="2400" i="1" dirty="0" smtClean="0">
                        <a:solidFill>
                          <a:srgbClr val="006600"/>
                        </a:solidFill>
                        <a:latin typeface="Cambria Math"/>
                      </a:rPr>
                      <m:t>, </m:t>
                    </m:r>
                    <m:r>
                      <a:rPr lang="en-US" altLang="en-US" sz="2400" i="1" dirty="0" smtClean="0">
                        <a:solidFill>
                          <a:srgbClr val="006600"/>
                        </a:solidFill>
                        <a:latin typeface="Cambria Math"/>
                      </a:rPr>
                      <m:t>𝑦</m:t>
                    </m:r>
                    <m:r>
                      <a:rPr lang="en-US" altLang="en-US" sz="2400" i="1" dirty="0" smtClean="0">
                        <a:solidFill>
                          <a:srgbClr val="00660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altLang="en-US" sz="2400" dirty="0">
                    <a:solidFill>
                      <a:srgbClr val="006600"/>
                    </a:solidFill>
                    <a:latin typeface="+mn-lt"/>
                  </a:rPr>
                  <a:t>lies on the graph if and only if the point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06600"/>
                        </a:solidFill>
                        <a:latin typeface="Cambria Math"/>
                      </a:rPr>
                      <m:t>(−</m:t>
                    </m:r>
                    <m:r>
                      <a:rPr lang="en-US" altLang="en-US" sz="2400" i="1" dirty="0" smtClean="0">
                        <a:solidFill>
                          <a:srgbClr val="006600"/>
                        </a:solidFill>
                        <a:latin typeface="Cambria Math"/>
                      </a:rPr>
                      <m:t>𝑥</m:t>
                    </m:r>
                    <m:r>
                      <a:rPr lang="en-US" altLang="en-US" sz="2400" i="1" dirty="0" smtClean="0">
                        <a:solidFill>
                          <a:srgbClr val="006600"/>
                        </a:solidFill>
                        <a:latin typeface="Cambria Math"/>
                      </a:rPr>
                      <m:t>, −</m:t>
                    </m:r>
                    <m:r>
                      <a:rPr lang="en-US" altLang="en-US" sz="2400" i="1" dirty="0" smtClean="0">
                        <a:solidFill>
                          <a:srgbClr val="006600"/>
                        </a:solidFill>
                        <a:latin typeface="Cambria Math"/>
                      </a:rPr>
                      <m:t>𝑦</m:t>
                    </m:r>
                    <m:r>
                      <a:rPr lang="en-US" altLang="en-US" sz="2400" i="1" dirty="0" smtClean="0">
                        <a:solidFill>
                          <a:srgbClr val="00660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altLang="en-US" sz="2400" dirty="0">
                    <a:solidFill>
                      <a:srgbClr val="006600"/>
                    </a:solidFill>
                    <a:latin typeface="+mn-lt"/>
                  </a:rPr>
                  <a:t>also lies on the graph. </a:t>
                </a:r>
              </a:p>
            </p:txBody>
          </p:sp>
        </mc:Choice>
        <mc:Fallback xmlns="">
          <p:sp>
            <p:nvSpPr>
              <p:cNvPr id="126" name="Text Box 123">
                <a:extLst>
                  <a:ext uri="{FF2B5EF4-FFF2-40B4-BE49-F238E27FC236}">
                    <a16:creationId xmlns:a16="http://schemas.microsoft.com/office/drawing/2014/main" xmlns="" id="{7CD767F7-321D-475C-AB41-B9194042E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3375" y="5410200"/>
                <a:ext cx="6918325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1140" t="-4255" r="-2018" b="-12766"/>
                </a:stretch>
              </a:blipFill>
              <a:ln w="28575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>
            <a:extLst>
              <a:ext uri="{FF2B5EF4-FFF2-40B4-BE49-F238E27FC236}">
                <a16:creationId xmlns:a16="http://schemas.microsoft.com/office/drawing/2014/main" xmlns="" id="{9E71ED4B-D837-4A8A-A559-17ED5DFF8A5C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114810"/>
            <a:ext cx="4114800" cy="628651"/>
            <a:chOff x="432" y="2880"/>
            <a:chExt cx="2592" cy="396"/>
          </a:xfrm>
        </p:grpSpPr>
        <p:sp>
          <p:nvSpPr>
            <p:cNvPr id="40017" name="Text Box 3">
              <a:extLst>
                <a:ext uri="{FF2B5EF4-FFF2-40B4-BE49-F238E27FC236}">
                  <a16:creationId xmlns:a16="http://schemas.microsoft.com/office/drawing/2014/main" xmlns="" id="{FE4C8880-6CB9-42F2-9E32-072373FB3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024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grpSp>
          <p:nvGrpSpPr>
            <p:cNvPr id="40018" name="Group 4">
              <a:extLst>
                <a:ext uri="{FF2B5EF4-FFF2-40B4-BE49-F238E27FC236}">
                  <a16:creationId xmlns:a16="http://schemas.microsoft.com/office/drawing/2014/main" xmlns="" id="{122C505B-007B-4C19-B3FF-E8D599DEAA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880"/>
              <a:ext cx="2592" cy="396"/>
              <a:chOff x="432" y="2400"/>
              <a:chExt cx="2592" cy="396"/>
            </a:xfrm>
          </p:grpSpPr>
          <p:grpSp>
            <p:nvGrpSpPr>
              <p:cNvPr id="40019" name="Group 5">
                <a:extLst>
                  <a:ext uri="{FF2B5EF4-FFF2-40B4-BE49-F238E27FC236}">
                    <a16:creationId xmlns:a16="http://schemas.microsoft.com/office/drawing/2014/main" xmlns="" id="{5285C2AE-3C6E-4AD1-8B5E-1C061A241A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2400"/>
                <a:ext cx="2592" cy="396"/>
                <a:chOff x="240" y="1536"/>
                <a:chExt cx="2592" cy="396"/>
              </a:xfrm>
            </p:grpSpPr>
            <p:grpSp>
              <p:nvGrpSpPr>
                <p:cNvPr id="40024" name="Group 6">
                  <a:extLst>
                    <a:ext uri="{FF2B5EF4-FFF2-40B4-BE49-F238E27FC236}">
                      <a16:creationId xmlns:a16="http://schemas.microsoft.com/office/drawing/2014/main" xmlns="" id="{A5B2B6E2-72C5-4EE0-8C73-2F914169AC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" y="1536"/>
                  <a:ext cx="2592" cy="192"/>
                  <a:chOff x="240" y="1536"/>
                  <a:chExt cx="2592" cy="192"/>
                </a:xfrm>
              </p:grpSpPr>
              <p:sp>
                <p:nvSpPr>
                  <p:cNvPr id="40037" name="Line 7">
                    <a:extLst>
                      <a:ext uri="{FF2B5EF4-FFF2-40B4-BE49-F238E27FC236}">
                        <a16:creationId xmlns:a16="http://schemas.microsoft.com/office/drawing/2014/main" xmlns="" id="{87142D34-B287-4531-9359-E910F1B757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0" y="1632"/>
                    <a:ext cx="25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triangl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40038" name="Group 8">
                    <a:extLst>
                      <a:ext uri="{FF2B5EF4-FFF2-40B4-BE49-F238E27FC236}">
                        <a16:creationId xmlns:a16="http://schemas.microsoft.com/office/drawing/2014/main" xmlns="" id="{13E6B35A-8247-434B-8503-063FDAD9CB5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80" y="1536"/>
                    <a:ext cx="1008" cy="192"/>
                    <a:chOff x="480" y="1536"/>
                    <a:chExt cx="1008" cy="192"/>
                  </a:xfrm>
                </p:grpSpPr>
                <p:grpSp>
                  <p:nvGrpSpPr>
                    <p:cNvPr id="40054" name="Group 9">
                      <a:extLst>
                        <a:ext uri="{FF2B5EF4-FFF2-40B4-BE49-F238E27FC236}">
                          <a16:creationId xmlns:a16="http://schemas.microsoft.com/office/drawing/2014/main" xmlns="" id="{27B792CE-0AD7-4CF5-90D5-0C84E14749F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" y="1536"/>
                      <a:ext cx="432" cy="192"/>
                      <a:chOff x="480" y="1536"/>
                      <a:chExt cx="432" cy="192"/>
                    </a:xfrm>
                  </p:grpSpPr>
                  <p:grpSp>
                    <p:nvGrpSpPr>
                      <p:cNvPr id="40062" name="Group 10">
                        <a:extLst>
                          <a:ext uri="{FF2B5EF4-FFF2-40B4-BE49-F238E27FC236}">
                            <a16:creationId xmlns:a16="http://schemas.microsoft.com/office/drawing/2014/main" xmlns="" id="{1FF1DBDB-095D-4CC5-A128-FD8328EAC30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0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40066" name="Line 11">
                          <a:extLst>
                            <a:ext uri="{FF2B5EF4-FFF2-40B4-BE49-F238E27FC236}">
                              <a16:creationId xmlns:a16="http://schemas.microsoft.com/office/drawing/2014/main" xmlns="" id="{4765C708-317D-46F2-B4A2-C36C382E42D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0067" name="Line 12">
                          <a:extLst>
                            <a:ext uri="{FF2B5EF4-FFF2-40B4-BE49-F238E27FC236}">
                              <a16:creationId xmlns:a16="http://schemas.microsoft.com/office/drawing/2014/main" xmlns="" id="{25C48FED-6908-46AE-92B0-1356CDF8B7C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40063" name="Group 13">
                        <a:extLst>
                          <a:ext uri="{FF2B5EF4-FFF2-40B4-BE49-F238E27FC236}">
                            <a16:creationId xmlns:a16="http://schemas.microsoft.com/office/drawing/2014/main" xmlns="" id="{2F58A279-F5CA-4839-86EF-DFCEE1136DE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68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40064" name="Line 14">
                          <a:extLst>
                            <a:ext uri="{FF2B5EF4-FFF2-40B4-BE49-F238E27FC236}">
                              <a16:creationId xmlns:a16="http://schemas.microsoft.com/office/drawing/2014/main" xmlns="" id="{CAC687ED-1516-4C4B-BE31-A64C180862A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0065" name="Line 15">
                          <a:extLst>
                            <a:ext uri="{FF2B5EF4-FFF2-40B4-BE49-F238E27FC236}">
                              <a16:creationId xmlns:a16="http://schemas.microsoft.com/office/drawing/2014/main" xmlns="" id="{BCBBE8B3-3FC3-462F-8848-A0B22A18DD8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40055" name="Group 16">
                      <a:extLst>
                        <a:ext uri="{FF2B5EF4-FFF2-40B4-BE49-F238E27FC236}">
                          <a16:creationId xmlns:a16="http://schemas.microsoft.com/office/drawing/2014/main" xmlns="" id="{FA557A59-9A8A-44B8-B9E0-427F07C6320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6" y="1536"/>
                      <a:ext cx="432" cy="192"/>
                      <a:chOff x="480" y="1536"/>
                      <a:chExt cx="432" cy="192"/>
                    </a:xfrm>
                  </p:grpSpPr>
                  <p:grpSp>
                    <p:nvGrpSpPr>
                      <p:cNvPr id="40056" name="Group 17">
                        <a:extLst>
                          <a:ext uri="{FF2B5EF4-FFF2-40B4-BE49-F238E27FC236}">
                            <a16:creationId xmlns:a16="http://schemas.microsoft.com/office/drawing/2014/main" xmlns="" id="{7305F766-A046-4386-B4FF-43C9F311264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0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40060" name="Line 18">
                          <a:extLst>
                            <a:ext uri="{FF2B5EF4-FFF2-40B4-BE49-F238E27FC236}">
                              <a16:creationId xmlns:a16="http://schemas.microsoft.com/office/drawing/2014/main" xmlns="" id="{1DBE758C-9387-44C2-949D-B0D6A1E6613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0061" name="Line 19">
                          <a:extLst>
                            <a:ext uri="{FF2B5EF4-FFF2-40B4-BE49-F238E27FC236}">
                              <a16:creationId xmlns:a16="http://schemas.microsoft.com/office/drawing/2014/main" xmlns="" id="{944D1CB1-E55B-48FC-A6A8-7640D7D78D3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40057" name="Group 20">
                        <a:extLst>
                          <a:ext uri="{FF2B5EF4-FFF2-40B4-BE49-F238E27FC236}">
                            <a16:creationId xmlns:a16="http://schemas.microsoft.com/office/drawing/2014/main" xmlns="" id="{BD71E1A3-8DEF-4448-B814-60F6922B86B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68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40058" name="Line 21">
                          <a:extLst>
                            <a:ext uri="{FF2B5EF4-FFF2-40B4-BE49-F238E27FC236}">
                              <a16:creationId xmlns:a16="http://schemas.microsoft.com/office/drawing/2014/main" xmlns="" id="{05F3F1BA-5CA7-438F-B0C8-86613DAB6DF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0059" name="Line 22">
                          <a:extLst>
                            <a:ext uri="{FF2B5EF4-FFF2-40B4-BE49-F238E27FC236}">
                              <a16:creationId xmlns:a16="http://schemas.microsoft.com/office/drawing/2014/main" xmlns="" id="{AC91C6A0-6516-40A4-BB2B-8FCF0CCC701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40039" name="Group 23">
                    <a:extLst>
                      <a:ext uri="{FF2B5EF4-FFF2-40B4-BE49-F238E27FC236}">
                        <a16:creationId xmlns:a16="http://schemas.microsoft.com/office/drawing/2014/main" xmlns="" id="{944FFB8A-D45E-43DC-A1A3-3BDAAE8AB02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32" y="1536"/>
                    <a:ext cx="1008" cy="192"/>
                    <a:chOff x="480" y="1536"/>
                    <a:chExt cx="1008" cy="192"/>
                  </a:xfrm>
                </p:grpSpPr>
                <p:grpSp>
                  <p:nvGrpSpPr>
                    <p:cNvPr id="40040" name="Group 24">
                      <a:extLst>
                        <a:ext uri="{FF2B5EF4-FFF2-40B4-BE49-F238E27FC236}">
                          <a16:creationId xmlns:a16="http://schemas.microsoft.com/office/drawing/2014/main" xmlns="" id="{F86A016B-C9AA-466D-94FB-F3806D43D2E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" y="1536"/>
                      <a:ext cx="432" cy="192"/>
                      <a:chOff x="480" y="1536"/>
                      <a:chExt cx="432" cy="192"/>
                    </a:xfrm>
                  </p:grpSpPr>
                  <p:grpSp>
                    <p:nvGrpSpPr>
                      <p:cNvPr id="40048" name="Group 25">
                        <a:extLst>
                          <a:ext uri="{FF2B5EF4-FFF2-40B4-BE49-F238E27FC236}">
                            <a16:creationId xmlns:a16="http://schemas.microsoft.com/office/drawing/2014/main" xmlns="" id="{F9393945-AE84-4AE4-B61A-A91A2699FE3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0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40052" name="Line 26">
                          <a:extLst>
                            <a:ext uri="{FF2B5EF4-FFF2-40B4-BE49-F238E27FC236}">
                              <a16:creationId xmlns:a16="http://schemas.microsoft.com/office/drawing/2014/main" xmlns="" id="{BDBAA0EE-1B8E-4DC7-ADEA-35626AB9657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0053" name="Line 27">
                          <a:extLst>
                            <a:ext uri="{FF2B5EF4-FFF2-40B4-BE49-F238E27FC236}">
                              <a16:creationId xmlns:a16="http://schemas.microsoft.com/office/drawing/2014/main" xmlns="" id="{FD4DE938-01B6-43E8-A760-C6D39765126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40049" name="Group 28">
                        <a:extLst>
                          <a:ext uri="{FF2B5EF4-FFF2-40B4-BE49-F238E27FC236}">
                            <a16:creationId xmlns:a16="http://schemas.microsoft.com/office/drawing/2014/main" xmlns="" id="{E504A21E-3279-4351-B813-18633254F92C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68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40050" name="Line 29">
                          <a:extLst>
                            <a:ext uri="{FF2B5EF4-FFF2-40B4-BE49-F238E27FC236}">
                              <a16:creationId xmlns:a16="http://schemas.microsoft.com/office/drawing/2014/main" xmlns="" id="{22F10BE8-13E5-46DF-98C1-DF9175EECE0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0051" name="Line 30">
                          <a:extLst>
                            <a:ext uri="{FF2B5EF4-FFF2-40B4-BE49-F238E27FC236}">
                              <a16:creationId xmlns:a16="http://schemas.microsoft.com/office/drawing/2014/main" xmlns="" id="{74B80362-B9AB-4EA4-BEB5-A95F3AC24AD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40041" name="Group 31">
                      <a:extLst>
                        <a:ext uri="{FF2B5EF4-FFF2-40B4-BE49-F238E27FC236}">
                          <a16:creationId xmlns:a16="http://schemas.microsoft.com/office/drawing/2014/main" xmlns="" id="{630A2B1D-F701-428A-ACDF-AE9252208A2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6" y="1536"/>
                      <a:ext cx="432" cy="192"/>
                      <a:chOff x="480" y="1536"/>
                      <a:chExt cx="432" cy="192"/>
                    </a:xfrm>
                  </p:grpSpPr>
                  <p:grpSp>
                    <p:nvGrpSpPr>
                      <p:cNvPr id="40042" name="Group 32">
                        <a:extLst>
                          <a:ext uri="{FF2B5EF4-FFF2-40B4-BE49-F238E27FC236}">
                            <a16:creationId xmlns:a16="http://schemas.microsoft.com/office/drawing/2014/main" xmlns="" id="{E5404CE7-ADDD-4B48-A0EA-3BCB5B772E3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0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40046" name="Line 33">
                          <a:extLst>
                            <a:ext uri="{FF2B5EF4-FFF2-40B4-BE49-F238E27FC236}">
                              <a16:creationId xmlns:a16="http://schemas.microsoft.com/office/drawing/2014/main" xmlns="" id="{3D2A3181-6808-4B42-AF0B-43BD490DBA2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0047" name="Line 34">
                          <a:extLst>
                            <a:ext uri="{FF2B5EF4-FFF2-40B4-BE49-F238E27FC236}">
                              <a16:creationId xmlns:a16="http://schemas.microsoft.com/office/drawing/2014/main" xmlns="" id="{20C3D401-7879-431F-A0E0-C9964CE2E91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40043" name="Group 35">
                        <a:extLst>
                          <a:ext uri="{FF2B5EF4-FFF2-40B4-BE49-F238E27FC236}">
                            <a16:creationId xmlns:a16="http://schemas.microsoft.com/office/drawing/2014/main" xmlns="" id="{1F2D1FE5-3AC9-4AE0-AAE3-D6C43F46911C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68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40044" name="Line 36">
                          <a:extLst>
                            <a:ext uri="{FF2B5EF4-FFF2-40B4-BE49-F238E27FC236}">
                              <a16:creationId xmlns:a16="http://schemas.microsoft.com/office/drawing/2014/main" xmlns="" id="{04DA9E17-1140-44FC-A39E-CC3DF138B9A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0045" name="Line 37">
                          <a:extLst>
                            <a:ext uri="{FF2B5EF4-FFF2-40B4-BE49-F238E27FC236}">
                              <a16:creationId xmlns:a16="http://schemas.microsoft.com/office/drawing/2014/main" xmlns="" id="{404D1A0D-6A2E-47AB-8721-D0C1CF2357E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</p:grpSp>
            <p:sp>
              <p:nvSpPr>
                <p:cNvPr id="40025" name="Text Box 38">
                  <a:extLst>
                    <a:ext uri="{FF2B5EF4-FFF2-40B4-BE49-F238E27FC236}">
                      <a16:creationId xmlns:a16="http://schemas.microsoft.com/office/drawing/2014/main" xmlns="" id="{14F452C4-716D-4D1A-BD87-24BA465438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6" y="1680"/>
                  <a:ext cx="24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-7</a:t>
                  </a:r>
                  <a:r>
                    <a:rPr lang="en-US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grpSp>
              <p:nvGrpSpPr>
                <p:cNvPr id="40026" name="Group 39">
                  <a:extLst>
                    <a:ext uri="{FF2B5EF4-FFF2-40B4-BE49-F238E27FC236}">
                      <a16:creationId xmlns:a16="http://schemas.microsoft.com/office/drawing/2014/main" xmlns="" id="{875BBD16-287D-400F-A4C5-B61F0F7C2B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0" y="1680"/>
                  <a:ext cx="672" cy="252"/>
                  <a:chOff x="480" y="1728"/>
                  <a:chExt cx="672" cy="252"/>
                </a:xfrm>
              </p:grpSpPr>
              <p:sp>
                <p:nvSpPr>
                  <p:cNvPr id="40033" name="Text Box 40">
                    <a:extLst>
                      <a:ext uri="{FF2B5EF4-FFF2-40B4-BE49-F238E27FC236}">
                        <a16:creationId xmlns:a16="http://schemas.microsoft.com/office/drawing/2014/main" xmlns="" id="{5C86AA32-39C9-4584-8A41-219DCE26244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0" y="1728"/>
                    <a:ext cx="240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4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-6</a:t>
                    </a:r>
                    <a:r>
                      <a:rPr lang="en-US" altLang="en-US" sz="20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 </a:t>
                    </a:r>
                  </a:p>
                </p:txBody>
              </p:sp>
              <p:sp>
                <p:nvSpPr>
                  <p:cNvPr id="40034" name="Text Box 41">
                    <a:extLst>
                      <a:ext uri="{FF2B5EF4-FFF2-40B4-BE49-F238E27FC236}">
                        <a16:creationId xmlns:a16="http://schemas.microsoft.com/office/drawing/2014/main" xmlns="" id="{9A4C5870-1792-4E55-B4F5-95888E2176B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" y="1728"/>
                    <a:ext cx="240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4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-5</a:t>
                    </a:r>
                    <a:r>
                      <a:rPr lang="en-US" altLang="en-US" sz="20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 </a:t>
                    </a:r>
                  </a:p>
                </p:txBody>
              </p:sp>
              <p:sp>
                <p:nvSpPr>
                  <p:cNvPr id="40035" name="Text Box 42">
                    <a:extLst>
                      <a:ext uri="{FF2B5EF4-FFF2-40B4-BE49-F238E27FC236}">
                        <a16:creationId xmlns:a16="http://schemas.microsoft.com/office/drawing/2014/main" xmlns="" id="{B6E82D2A-E852-4460-B0A8-96ABD9A8B95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8" y="1728"/>
                    <a:ext cx="240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4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-4</a:t>
                    </a:r>
                    <a:r>
                      <a:rPr lang="en-US" altLang="en-US" sz="20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 </a:t>
                    </a:r>
                  </a:p>
                </p:txBody>
              </p:sp>
              <p:sp>
                <p:nvSpPr>
                  <p:cNvPr id="40036" name="Text Box 43">
                    <a:extLst>
                      <a:ext uri="{FF2B5EF4-FFF2-40B4-BE49-F238E27FC236}">
                        <a16:creationId xmlns:a16="http://schemas.microsoft.com/office/drawing/2014/main" xmlns="" id="{369B6BCB-764B-43B0-97E2-77492A61654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12" y="1728"/>
                    <a:ext cx="240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4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-3</a:t>
                    </a:r>
                    <a:r>
                      <a:rPr lang="en-US" altLang="en-US" sz="20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 </a:t>
                    </a:r>
                  </a:p>
                </p:txBody>
              </p:sp>
            </p:grpSp>
            <p:sp>
              <p:nvSpPr>
                <p:cNvPr id="40027" name="Text Box 44">
                  <a:extLst>
                    <a:ext uri="{FF2B5EF4-FFF2-40B4-BE49-F238E27FC236}">
                      <a16:creationId xmlns:a16="http://schemas.microsoft.com/office/drawing/2014/main" xmlns="" id="{11A1D49C-CE57-4529-A26E-6A7CE40350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56" y="1680"/>
                  <a:ext cx="24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-2</a:t>
                  </a:r>
                  <a:r>
                    <a:rPr lang="en-US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40028" name="Text Box 45">
                  <a:extLst>
                    <a:ext uri="{FF2B5EF4-FFF2-40B4-BE49-F238E27FC236}">
                      <a16:creationId xmlns:a16="http://schemas.microsoft.com/office/drawing/2014/main" xmlns="" id="{5D8E08F6-5D35-4477-8E86-4424857C24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1680"/>
                  <a:ext cx="24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-1</a:t>
                  </a:r>
                  <a:r>
                    <a:rPr lang="en-US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40029" name="Text Box 46">
                  <a:extLst>
                    <a:ext uri="{FF2B5EF4-FFF2-40B4-BE49-F238E27FC236}">
                      <a16:creationId xmlns:a16="http://schemas.microsoft.com/office/drawing/2014/main" xmlns="" id="{3C2A2021-8983-4688-AC02-68DEAF059CE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680"/>
                  <a:ext cx="24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</a:t>
                  </a:r>
                  <a:r>
                    <a:rPr lang="en-US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40030" name="Text Box 47">
                  <a:extLst>
                    <a:ext uri="{FF2B5EF4-FFF2-40B4-BE49-F238E27FC236}">
                      <a16:creationId xmlns:a16="http://schemas.microsoft.com/office/drawing/2014/main" xmlns="" id="{55799454-D47A-478B-B090-2E075D4415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12" y="1680"/>
                  <a:ext cx="24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5</a:t>
                  </a:r>
                  <a:r>
                    <a:rPr lang="en-US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40031" name="Text Box 48">
                  <a:extLst>
                    <a:ext uri="{FF2B5EF4-FFF2-40B4-BE49-F238E27FC236}">
                      <a16:creationId xmlns:a16="http://schemas.microsoft.com/office/drawing/2014/main" xmlns="" id="{AE92C18E-BC57-4B55-A5B4-AA2098F9D5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0" y="1680"/>
                  <a:ext cx="24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7</a:t>
                  </a:r>
                  <a:r>
                    <a:rPr lang="en-US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40032" name="Text Box 49">
                  <a:extLst>
                    <a:ext uri="{FF2B5EF4-FFF2-40B4-BE49-F238E27FC236}">
                      <a16:creationId xmlns:a16="http://schemas.microsoft.com/office/drawing/2014/main" xmlns="" id="{15B586EA-EABA-459B-B3E1-BB4A38152D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24" y="1680"/>
                  <a:ext cx="24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3</a:t>
                  </a:r>
                  <a:r>
                    <a:rPr lang="en-US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</p:grpSp>
          <p:sp>
            <p:nvSpPr>
              <p:cNvPr id="40020" name="Text Box 50">
                <a:extLst>
                  <a:ext uri="{FF2B5EF4-FFF2-40B4-BE49-F238E27FC236}">
                    <a16:creationId xmlns:a16="http://schemas.microsoft.com/office/drawing/2014/main" xmlns="" id="{C47C4A4A-6A9A-48D5-A5CD-ACAC17FC39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544"/>
                <a:ext cx="3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40021" name="Text Box 51">
                <a:extLst>
                  <a:ext uri="{FF2B5EF4-FFF2-40B4-BE49-F238E27FC236}">
                    <a16:creationId xmlns:a16="http://schemas.microsoft.com/office/drawing/2014/main" xmlns="" id="{F091A11C-CD98-4260-BCBF-08A334BB7A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254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4</a:t>
                </a:r>
                <a:r>
                  <a:rPr lang="en-US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40022" name="Text Box 52">
                <a:extLst>
                  <a:ext uri="{FF2B5EF4-FFF2-40B4-BE49-F238E27FC236}">
                    <a16:creationId xmlns:a16="http://schemas.microsoft.com/office/drawing/2014/main" xmlns="" id="{13CE03D6-535B-4E37-A55A-BA7ADCD603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54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6</a:t>
                </a:r>
                <a:r>
                  <a:rPr lang="en-US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40023" name="Text Box 53">
                <a:extLst>
                  <a:ext uri="{FF2B5EF4-FFF2-40B4-BE49-F238E27FC236}">
                    <a16:creationId xmlns:a16="http://schemas.microsoft.com/office/drawing/2014/main" xmlns="" id="{2BB08433-504A-4212-81F6-F3C6D4E46F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254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8</a:t>
                </a:r>
                <a:r>
                  <a:rPr lang="en-US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</p:grpSp>
      </p:grpSp>
      <p:grpSp>
        <p:nvGrpSpPr>
          <p:cNvPr id="39939" name="Group 54">
            <a:extLst>
              <a:ext uri="{FF2B5EF4-FFF2-40B4-BE49-F238E27FC236}">
                <a16:creationId xmlns:a16="http://schemas.microsoft.com/office/drawing/2014/main" xmlns="" id="{A77504AE-68FB-4F15-967D-528251670388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740940" y="3801271"/>
            <a:ext cx="4114800" cy="627063"/>
            <a:chOff x="432" y="2880"/>
            <a:chExt cx="2592" cy="395"/>
          </a:xfrm>
        </p:grpSpPr>
        <p:sp>
          <p:nvSpPr>
            <p:cNvPr id="39966" name="Text Box 55">
              <a:extLst>
                <a:ext uri="{FF2B5EF4-FFF2-40B4-BE49-F238E27FC236}">
                  <a16:creationId xmlns:a16="http://schemas.microsoft.com/office/drawing/2014/main" xmlns="" id="{DD60C25E-CCA3-4BB9-B1C8-C9CD38D9D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023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grpSp>
          <p:nvGrpSpPr>
            <p:cNvPr id="39967" name="Group 56">
              <a:extLst>
                <a:ext uri="{FF2B5EF4-FFF2-40B4-BE49-F238E27FC236}">
                  <a16:creationId xmlns:a16="http://schemas.microsoft.com/office/drawing/2014/main" xmlns="" id="{C7B65A43-4732-47C6-AAD6-FF13773C63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880"/>
              <a:ext cx="2592" cy="395"/>
              <a:chOff x="432" y="2400"/>
              <a:chExt cx="2592" cy="395"/>
            </a:xfrm>
          </p:grpSpPr>
          <p:grpSp>
            <p:nvGrpSpPr>
              <p:cNvPr id="39968" name="Group 57">
                <a:extLst>
                  <a:ext uri="{FF2B5EF4-FFF2-40B4-BE49-F238E27FC236}">
                    <a16:creationId xmlns:a16="http://schemas.microsoft.com/office/drawing/2014/main" xmlns="" id="{F36F1A43-3D58-48F2-BC9B-5784CE7F15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2400"/>
                <a:ext cx="2592" cy="395"/>
                <a:chOff x="240" y="1536"/>
                <a:chExt cx="2592" cy="395"/>
              </a:xfrm>
            </p:grpSpPr>
            <p:grpSp>
              <p:nvGrpSpPr>
                <p:cNvPr id="39973" name="Group 58">
                  <a:extLst>
                    <a:ext uri="{FF2B5EF4-FFF2-40B4-BE49-F238E27FC236}">
                      <a16:creationId xmlns:a16="http://schemas.microsoft.com/office/drawing/2014/main" xmlns="" id="{D2942795-EDE8-4723-BFF3-7F65AF5058C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" y="1536"/>
                  <a:ext cx="2592" cy="192"/>
                  <a:chOff x="240" y="1536"/>
                  <a:chExt cx="2592" cy="192"/>
                </a:xfrm>
              </p:grpSpPr>
              <p:sp>
                <p:nvSpPr>
                  <p:cNvPr id="39986" name="Line 59">
                    <a:extLst>
                      <a:ext uri="{FF2B5EF4-FFF2-40B4-BE49-F238E27FC236}">
                        <a16:creationId xmlns:a16="http://schemas.microsoft.com/office/drawing/2014/main" xmlns="" id="{865E4640-3C19-4637-9C98-C5D6B7DC5B4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0" y="1632"/>
                    <a:ext cx="25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triangl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9987" name="Group 60">
                    <a:extLst>
                      <a:ext uri="{FF2B5EF4-FFF2-40B4-BE49-F238E27FC236}">
                        <a16:creationId xmlns:a16="http://schemas.microsoft.com/office/drawing/2014/main" xmlns="" id="{24238562-1093-4A6F-BF87-EB6F2D13626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80" y="1536"/>
                    <a:ext cx="1008" cy="192"/>
                    <a:chOff x="480" y="1536"/>
                    <a:chExt cx="1008" cy="192"/>
                  </a:xfrm>
                </p:grpSpPr>
                <p:grpSp>
                  <p:nvGrpSpPr>
                    <p:cNvPr id="40003" name="Group 61">
                      <a:extLst>
                        <a:ext uri="{FF2B5EF4-FFF2-40B4-BE49-F238E27FC236}">
                          <a16:creationId xmlns:a16="http://schemas.microsoft.com/office/drawing/2014/main" xmlns="" id="{F5A6BBF6-ED8C-4EBE-B75C-CCCC44E5EFC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" y="1536"/>
                      <a:ext cx="432" cy="192"/>
                      <a:chOff x="480" y="1536"/>
                      <a:chExt cx="432" cy="192"/>
                    </a:xfrm>
                  </p:grpSpPr>
                  <p:grpSp>
                    <p:nvGrpSpPr>
                      <p:cNvPr id="40011" name="Group 62">
                        <a:extLst>
                          <a:ext uri="{FF2B5EF4-FFF2-40B4-BE49-F238E27FC236}">
                            <a16:creationId xmlns:a16="http://schemas.microsoft.com/office/drawing/2014/main" xmlns="" id="{10853C7E-6A00-41BD-AF72-CC34C91F725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0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40015" name="Line 63">
                          <a:extLst>
                            <a:ext uri="{FF2B5EF4-FFF2-40B4-BE49-F238E27FC236}">
                              <a16:creationId xmlns:a16="http://schemas.microsoft.com/office/drawing/2014/main" xmlns="" id="{DBB00565-3C17-4E57-AC80-DD1F481ECAD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0016" name="Line 64">
                          <a:extLst>
                            <a:ext uri="{FF2B5EF4-FFF2-40B4-BE49-F238E27FC236}">
                              <a16:creationId xmlns:a16="http://schemas.microsoft.com/office/drawing/2014/main" xmlns="" id="{59041F7C-7D5F-4EF8-971C-45ACAB8B6C8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40012" name="Group 65">
                        <a:extLst>
                          <a:ext uri="{FF2B5EF4-FFF2-40B4-BE49-F238E27FC236}">
                            <a16:creationId xmlns:a16="http://schemas.microsoft.com/office/drawing/2014/main" xmlns="" id="{F3981A03-F4C2-41B0-91A0-C9E18EACC68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68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40013" name="Line 66">
                          <a:extLst>
                            <a:ext uri="{FF2B5EF4-FFF2-40B4-BE49-F238E27FC236}">
                              <a16:creationId xmlns:a16="http://schemas.microsoft.com/office/drawing/2014/main" xmlns="" id="{D9522DA9-84A0-478C-B44F-76B59E801A3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0014" name="Line 67">
                          <a:extLst>
                            <a:ext uri="{FF2B5EF4-FFF2-40B4-BE49-F238E27FC236}">
                              <a16:creationId xmlns:a16="http://schemas.microsoft.com/office/drawing/2014/main" xmlns="" id="{87F82381-6A68-41F9-9100-8F1D1FC2664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40004" name="Group 68">
                      <a:extLst>
                        <a:ext uri="{FF2B5EF4-FFF2-40B4-BE49-F238E27FC236}">
                          <a16:creationId xmlns:a16="http://schemas.microsoft.com/office/drawing/2014/main" xmlns="" id="{D2E80F13-AC19-42F7-A1DB-1F3B597F05E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6" y="1536"/>
                      <a:ext cx="432" cy="192"/>
                      <a:chOff x="480" y="1536"/>
                      <a:chExt cx="432" cy="192"/>
                    </a:xfrm>
                  </p:grpSpPr>
                  <p:grpSp>
                    <p:nvGrpSpPr>
                      <p:cNvPr id="40005" name="Group 69">
                        <a:extLst>
                          <a:ext uri="{FF2B5EF4-FFF2-40B4-BE49-F238E27FC236}">
                            <a16:creationId xmlns:a16="http://schemas.microsoft.com/office/drawing/2014/main" xmlns="" id="{55C1204A-0CBE-4834-883A-60898EC3325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0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40009" name="Line 70">
                          <a:extLst>
                            <a:ext uri="{FF2B5EF4-FFF2-40B4-BE49-F238E27FC236}">
                              <a16:creationId xmlns:a16="http://schemas.microsoft.com/office/drawing/2014/main" xmlns="" id="{BC009A0B-69E1-43AE-94BB-9B1C870092B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0010" name="Line 71">
                          <a:extLst>
                            <a:ext uri="{FF2B5EF4-FFF2-40B4-BE49-F238E27FC236}">
                              <a16:creationId xmlns:a16="http://schemas.microsoft.com/office/drawing/2014/main" xmlns="" id="{77DAA118-425A-47F5-AD16-35AB390F2B4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40006" name="Group 72">
                        <a:extLst>
                          <a:ext uri="{FF2B5EF4-FFF2-40B4-BE49-F238E27FC236}">
                            <a16:creationId xmlns:a16="http://schemas.microsoft.com/office/drawing/2014/main" xmlns="" id="{266F7B27-5A1C-4A8A-AEC7-D0A079976C50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68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40007" name="Line 73">
                          <a:extLst>
                            <a:ext uri="{FF2B5EF4-FFF2-40B4-BE49-F238E27FC236}">
                              <a16:creationId xmlns:a16="http://schemas.microsoft.com/office/drawing/2014/main" xmlns="" id="{E7C63BAC-4367-4C87-ABDA-5ACFDACC579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0008" name="Line 74">
                          <a:extLst>
                            <a:ext uri="{FF2B5EF4-FFF2-40B4-BE49-F238E27FC236}">
                              <a16:creationId xmlns:a16="http://schemas.microsoft.com/office/drawing/2014/main" xmlns="" id="{F6700A09-5E01-4FA5-8862-73AAFC64A51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39988" name="Group 75">
                    <a:extLst>
                      <a:ext uri="{FF2B5EF4-FFF2-40B4-BE49-F238E27FC236}">
                        <a16:creationId xmlns:a16="http://schemas.microsoft.com/office/drawing/2014/main" xmlns="" id="{D91C9F1B-4699-46D6-BE71-A9E5CB3EF71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32" y="1536"/>
                    <a:ext cx="1008" cy="192"/>
                    <a:chOff x="480" y="1536"/>
                    <a:chExt cx="1008" cy="192"/>
                  </a:xfrm>
                </p:grpSpPr>
                <p:grpSp>
                  <p:nvGrpSpPr>
                    <p:cNvPr id="39989" name="Group 76">
                      <a:extLst>
                        <a:ext uri="{FF2B5EF4-FFF2-40B4-BE49-F238E27FC236}">
                          <a16:creationId xmlns:a16="http://schemas.microsoft.com/office/drawing/2014/main" xmlns="" id="{B5AE10C5-A5A0-4527-9516-43C90486B7B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" y="1536"/>
                      <a:ext cx="432" cy="192"/>
                      <a:chOff x="480" y="1536"/>
                      <a:chExt cx="432" cy="192"/>
                    </a:xfrm>
                  </p:grpSpPr>
                  <p:grpSp>
                    <p:nvGrpSpPr>
                      <p:cNvPr id="39997" name="Group 77">
                        <a:extLst>
                          <a:ext uri="{FF2B5EF4-FFF2-40B4-BE49-F238E27FC236}">
                            <a16:creationId xmlns:a16="http://schemas.microsoft.com/office/drawing/2014/main" xmlns="" id="{9EBFDA92-424E-4010-8A6B-4F608C82D5F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0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40001" name="Line 78">
                          <a:extLst>
                            <a:ext uri="{FF2B5EF4-FFF2-40B4-BE49-F238E27FC236}">
                              <a16:creationId xmlns:a16="http://schemas.microsoft.com/office/drawing/2014/main" xmlns="" id="{BBDDD052-BB60-4728-B4B0-02A1E839232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0002" name="Line 79">
                          <a:extLst>
                            <a:ext uri="{FF2B5EF4-FFF2-40B4-BE49-F238E27FC236}">
                              <a16:creationId xmlns:a16="http://schemas.microsoft.com/office/drawing/2014/main" xmlns="" id="{A53338A0-875D-4109-8762-0FAC58E2526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39998" name="Group 80">
                        <a:extLst>
                          <a:ext uri="{FF2B5EF4-FFF2-40B4-BE49-F238E27FC236}">
                            <a16:creationId xmlns:a16="http://schemas.microsoft.com/office/drawing/2014/main" xmlns="" id="{E346E066-2091-42FA-93F6-E1DDA5D5354C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68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39999" name="Line 81">
                          <a:extLst>
                            <a:ext uri="{FF2B5EF4-FFF2-40B4-BE49-F238E27FC236}">
                              <a16:creationId xmlns:a16="http://schemas.microsoft.com/office/drawing/2014/main" xmlns="" id="{93BCF537-C79E-4BB5-81C6-B0E7BE10185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0000" name="Line 82">
                          <a:extLst>
                            <a:ext uri="{FF2B5EF4-FFF2-40B4-BE49-F238E27FC236}">
                              <a16:creationId xmlns:a16="http://schemas.microsoft.com/office/drawing/2014/main" xmlns="" id="{125DE459-4F0D-4AA9-9BB9-695DAAEC8CE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9990" name="Group 83">
                      <a:extLst>
                        <a:ext uri="{FF2B5EF4-FFF2-40B4-BE49-F238E27FC236}">
                          <a16:creationId xmlns:a16="http://schemas.microsoft.com/office/drawing/2014/main" xmlns="" id="{DAEF46A9-8A5B-4979-BE2A-A4819717C38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6" y="1536"/>
                      <a:ext cx="432" cy="192"/>
                      <a:chOff x="480" y="1536"/>
                      <a:chExt cx="432" cy="192"/>
                    </a:xfrm>
                  </p:grpSpPr>
                  <p:grpSp>
                    <p:nvGrpSpPr>
                      <p:cNvPr id="39991" name="Group 84">
                        <a:extLst>
                          <a:ext uri="{FF2B5EF4-FFF2-40B4-BE49-F238E27FC236}">
                            <a16:creationId xmlns:a16="http://schemas.microsoft.com/office/drawing/2014/main" xmlns="" id="{CE47B505-63DA-45D8-A73A-CCF2D7E4E56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0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39995" name="Line 85">
                          <a:extLst>
                            <a:ext uri="{FF2B5EF4-FFF2-40B4-BE49-F238E27FC236}">
                              <a16:creationId xmlns:a16="http://schemas.microsoft.com/office/drawing/2014/main" xmlns="" id="{774FB320-8441-46F3-8952-E200F2D3C2B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9996" name="Line 86">
                          <a:extLst>
                            <a:ext uri="{FF2B5EF4-FFF2-40B4-BE49-F238E27FC236}">
                              <a16:creationId xmlns:a16="http://schemas.microsoft.com/office/drawing/2014/main" xmlns="" id="{7DBE418B-6D6F-4A8F-A998-311F2E75605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39992" name="Group 87">
                        <a:extLst>
                          <a:ext uri="{FF2B5EF4-FFF2-40B4-BE49-F238E27FC236}">
                            <a16:creationId xmlns:a16="http://schemas.microsoft.com/office/drawing/2014/main" xmlns="" id="{4FE9D359-B9E7-4A6B-B26E-6D6EDCB0C74C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68" y="1536"/>
                        <a:ext cx="144" cy="192"/>
                        <a:chOff x="480" y="1536"/>
                        <a:chExt cx="144" cy="192"/>
                      </a:xfrm>
                    </p:grpSpPr>
                    <p:sp>
                      <p:nvSpPr>
                        <p:cNvPr id="39993" name="Line 88">
                          <a:extLst>
                            <a:ext uri="{FF2B5EF4-FFF2-40B4-BE49-F238E27FC236}">
                              <a16:creationId xmlns:a16="http://schemas.microsoft.com/office/drawing/2014/main" xmlns="" id="{E084498E-EF80-495D-9134-AF2BFFD6E4C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80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9994" name="Line 89">
                          <a:extLst>
                            <a:ext uri="{FF2B5EF4-FFF2-40B4-BE49-F238E27FC236}">
                              <a16:creationId xmlns:a16="http://schemas.microsoft.com/office/drawing/2014/main" xmlns="" id="{13BACEEF-3927-482A-BA69-E956ED95F52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</p:grpSp>
            <p:sp>
              <p:nvSpPr>
                <p:cNvPr id="39974" name="Text Box 90">
                  <a:extLst>
                    <a:ext uri="{FF2B5EF4-FFF2-40B4-BE49-F238E27FC236}">
                      <a16:creationId xmlns:a16="http://schemas.microsoft.com/office/drawing/2014/main" xmlns="" id="{7FE6515D-0E4D-4FDC-BF56-38D720568A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6" y="1679"/>
                  <a:ext cx="24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grpSp>
              <p:nvGrpSpPr>
                <p:cNvPr id="39975" name="Group 91">
                  <a:extLst>
                    <a:ext uri="{FF2B5EF4-FFF2-40B4-BE49-F238E27FC236}">
                      <a16:creationId xmlns:a16="http://schemas.microsoft.com/office/drawing/2014/main" xmlns="" id="{CA1B7C2B-713B-4D80-B812-83A5CA7907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0" y="1679"/>
                  <a:ext cx="672" cy="252"/>
                  <a:chOff x="480" y="1727"/>
                  <a:chExt cx="672" cy="252"/>
                </a:xfrm>
              </p:grpSpPr>
              <p:sp>
                <p:nvSpPr>
                  <p:cNvPr id="39982" name="Text Box 92">
                    <a:extLst>
                      <a:ext uri="{FF2B5EF4-FFF2-40B4-BE49-F238E27FC236}">
                        <a16:creationId xmlns:a16="http://schemas.microsoft.com/office/drawing/2014/main" xmlns="" id="{CAF5DC3C-9F5B-4EB7-8210-BE9DECD1656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0" y="1727"/>
                    <a:ext cx="240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 </a:t>
                    </a:r>
                  </a:p>
                </p:txBody>
              </p:sp>
              <p:sp>
                <p:nvSpPr>
                  <p:cNvPr id="39983" name="Text Box 93">
                    <a:extLst>
                      <a:ext uri="{FF2B5EF4-FFF2-40B4-BE49-F238E27FC236}">
                        <a16:creationId xmlns:a16="http://schemas.microsoft.com/office/drawing/2014/main" xmlns="" id="{85284C6C-5F03-469A-938B-C345C017A91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" y="1727"/>
                    <a:ext cx="240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 </a:t>
                    </a:r>
                  </a:p>
                </p:txBody>
              </p:sp>
              <p:sp>
                <p:nvSpPr>
                  <p:cNvPr id="39984" name="Text Box 94">
                    <a:extLst>
                      <a:ext uri="{FF2B5EF4-FFF2-40B4-BE49-F238E27FC236}">
                        <a16:creationId xmlns:a16="http://schemas.microsoft.com/office/drawing/2014/main" xmlns="" id="{7B288A1F-1FB5-440F-B1A6-81659AF402D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8" y="1727"/>
                    <a:ext cx="240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 </a:t>
                    </a:r>
                  </a:p>
                </p:txBody>
              </p:sp>
              <p:sp>
                <p:nvSpPr>
                  <p:cNvPr id="39985" name="Text Box 95">
                    <a:extLst>
                      <a:ext uri="{FF2B5EF4-FFF2-40B4-BE49-F238E27FC236}">
                        <a16:creationId xmlns:a16="http://schemas.microsoft.com/office/drawing/2014/main" xmlns="" id="{75A1BFCB-74CE-42D0-8337-3D763219999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12" y="1727"/>
                    <a:ext cx="240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 </a:t>
                    </a:r>
                  </a:p>
                </p:txBody>
              </p:sp>
            </p:grpSp>
            <p:sp>
              <p:nvSpPr>
                <p:cNvPr id="39976" name="Text Box 96">
                  <a:extLst>
                    <a:ext uri="{FF2B5EF4-FFF2-40B4-BE49-F238E27FC236}">
                      <a16:creationId xmlns:a16="http://schemas.microsoft.com/office/drawing/2014/main" xmlns="" id="{AD34F7E0-9F0C-4143-AE8E-A79D03CAE0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56" y="1679"/>
                  <a:ext cx="24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39977" name="Text Box 97">
                  <a:extLst>
                    <a:ext uri="{FF2B5EF4-FFF2-40B4-BE49-F238E27FC236}">
                      <a16:creationId xmlns:a16="http://schemas.microsoft.com/office/drawing/2014/main" xmlns="" id="{64C8510E-8947-4C7E-90CE-642FDB71644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1679"/>
                  <a:ext cx="24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39978" name="Text Box 98">
                  <a:extLst>
                    <a:ext uri="{FF2B5EF4-FFF2-40B4-BE49-F238E27FC236}">
                      <a16:creationId xmlns:a16="http://schemas.microsoft.com/office/drawing/2014/main" xmlns="" id="{392B212E-5DDC-4294-8200-6799B71CF0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679"/>
                  <a:ext cx="24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39979" name="Text Box 99">
                  <a:extLst>
                    <a:ext uri="{FF2B5EF4-FFF2-40B4-BE49-F238E27FC236}">
                      <a16:creationId xmlns:a16="http://schemas.microsoft.com/office/drawing/2014/main" xmlns="" id="{8831F96D-C9A5-494B-877E-5B1FDFAD4D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12" y="1679"/>
                  <a:ext cx="24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39980" name="Text Box 100">
                  <a:extLst>
                    <a:ext uri="{FF2B5EF4-FFF2-40B4-BE49-F238E27FC236}">
                      <a16:creationId xmlns:a16="http://schemas.microsoft.com/office/drawing/2014/main" xmlns="" id="{B8193620-60E1-4F09-9CAA-8C7C740121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0" y="1679"/>
                  <a:ext cx="24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39981" name="Text Box 101">
                  <a:extLst>
                    <a:ext uri="{FF2B5EF4-FFF2-40B4-BE49-F238E27FC236}">
                      <a16:creationId xmlns:a16="http://schemas.microsoft.com/office/drawing/2014/main" xmlns="" id="{E0412CB4-CD1B-454D-8B66-D5541BE760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24" y="1679"/>
                  <a:ext cx="24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</p:grpSp>
          <p:sp>
            <p:nvSpPr>
              <p:cNvPr id="39969" name="Text Box 102">
                <a:extLst>
                  <a:ext uri="{FF2B5EF4-FFF2-40B4-BE49-F238E27FC236}">
                    <a16:creationId xmlns:a16="http://schemas.microsoft.com/office/drawing/2014/main" xmlns="" id="{BEFA48BD-B60D-4526-90DD-1075924522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543"/>
                <a:ext cx="3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9970" name="Text Box 103">
                <a:extLst>
                  <a:ext uri="{FF2B5EF4-FFF2-40B4-BE49-F238E27FC236}">
                    <a16:creationId xmlns:a16="http://schemas.microsoft.com/office/drawing/2014/main" xmlns="" id="{99B4DE5D-144A-4F4B-B1CA-216856FB40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2543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39971" name="Text Box 104">
                <a:extLst>
                  <a:ext uri="{FF2B5EF4-FFF2-40B4-BE49-F238E27FC236}">
                    <a16:creationId xmlns:a16="http://schemas.microsoft.com/office/drawing/2014/main" xmlns="" id="{B934332A-095F-48E6-B402-7897F5FB8A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543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39972" name="Text Box 105">
                <a:extLst>
                  <a:ext uri="{FF2B5EF4-FFF2-40B4-BE49-F238E27FC236}">
                    <a16:creationId xmlns:a16="http://schemas.microsoft.com/office/drawing/2014/main" xmlns="" id="{EE397BEE-6ED8-4B06-A861-654DBDC080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2543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</p:grpSp>
      </p:grpSp>
      <p:sp>
        <p:nvSpPr>
          <p:cNvPr id="39940" name="Text Box 106">
            <a:extLst>
              <a:ext uri="{FF2B5EF4-FFF2-40B4-BE49-F238E27FC236}">
                <a16:creationId xmlns:a16="http://schemas.microsoft.com/office/drawing/2014/main" xmlns="" id="{5C8CB4CB-E874-4AFA-ACA3-ED574D578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514602"/>
            <a:ext cx="304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9941" name="Text Box 107">
            <a:extLst>
              <a:ext uri="{FF2B5EF4-FFF2-40B4-BE49-F238E27FC236}">
                <a16:creationId xmlns:a16="http://schemas.microsoft.com/office/drawing/2014/main" xmlns="" id="{81BED1C5-764D-4947-980F-BE1CB250A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886202"/>
            <a:ext cx="304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9942" name="Text Box 108">
            <a:extLst>
              <a:ext uri="{FF2B5EF4-FFF2-40B4-BE49-F238E27FC236}">
                <a16:creationId xmlns:a16="http://schemas.microsoft.com/office/drawing/2014/main" xmlns="" id="{9816D3CF-CED7-41F8-84CF-6BFE5CE4F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657602"/>
            <a:ext cx="304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9943" name="Text Box 109">
            <a:extLst>
              <a:ext uri="{FF2B5EF4-FFF2-40B4-BE49-F238E27FC236}">
                <a16:creationId xmlns:a16="http://schemas.microsoft.com/office/drawing/2014/main" xmlns="" id="{46D27CFC-931B-4226-B904-5BE57CD05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429002"/>
            <a:ext cx="304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9944" name="Text Box 110">
            <a:extLst>
              <a:ext uri="{FF2B5EF4-FFF2-40B4-BE49-F238E27FC236}">
                <a16:creationId xmlns:a16="http://schemas.microsoft.com/office/drawing/2014/main" xmlns="" id="{72ACCB09-7CCD-427A-A084-8F26312D3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200402"/>
            <a:ext cx="304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9945" name="Text Box 111">
            <a:extLst>
              <a:ext uri="{FF2B5EF4-FFF2-40B4-BE49-F238E27FC236}">
                <a16:creationId xmlns:a16="http://schemas.microsoft.com/office/drawing/2014/main" xmlns="" id="{51E15841-6113-4EDD-93F4-563734086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2"/>
            <a:ext cx="304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9946" name="Text Box 112">
            <a:extLst>
              <a:ext uri="{FF2B5EF4-FFF2-40B4-BE49-F238E27FC236}">
                <a16:creationId xmlns:a16="http://schemas.microsoft.com/office/drawing/2014/main" xmlns="" id="{5DD01A20-A53B-444E-B1CA-A821070F4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743202"/>
            <a:ext cx="304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9947" name="Text Box 113">
            <a:extLst>
              <a:ext uri="{FF2B5EF4-FFF2-40B4-BE49-F238E27FC236}">
                <a16:creationId xmlns:a16="http://schemas.microsoft.com/office/drawing/2014/main" xmlns="" id="{28B72B13-7C08-4C6C-8B84-1B28E17E2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286002"/>
            <a:ext cx="304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9948" name="Text Box 114">
            <a:extLst>
              <a:ext uri="{FF2B5EF4-FFF2-40B4-BE49-F238E27FC236}">
                <a16:creationId xmlns:a16="http://schemas.microsoft.com/office/drawing/2014/main" xmlns="" id="{58FDC48F-EF16-4288-9DA9-C02319EC8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72002"/>
            <a:ext cx="381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39949" name="Text Box 115">
            <a:extLst>
              <a:ext uri="{FF2B5EF4-FFF2-40B4-BE49-F238E27FC236}">
                <a16:creationId xmlns:a16="http://schemas.microsoft.com/office/drawing/2014/main" xmlns="" id="{584E29BB-C0BF-43B4-B9D9-E98A75867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800602"/>
            <a:ext cx="381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</a:rPr>
              <a:t>-3</a:t>
            </a:r>
          </a:p>
        </p:txBody>
      </p:sp>
      <p:sp>
        <p:nvSpPr>
          <p:cNvPr id="39950" name="Text Box 116">
            <a:extLst>
              <a:ext uri="{FF2B5EF4-FFF2-40B4-BE49-F238E27FC236}">
                <a16:creationId xmlns:a16="http://schemas.microsoft.com/office/drawing/2014/main" xmlns="" id="{111C90DC-2B5E-4189-80AA-6D60DFDF8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029202"/>
            <a:ext cx="381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</a:rPr>
              <a:t>-4</a:t>
            </a:r>
          </a:p>
        </p:txBody>
      </p:sp>
      <p:sp>
        <p:nvSpPr>
          <p:cNvPr id="39951" name="Text Box 117">
            <a:extLst>
              <a:ext uri="{FF2B5EF4-FFF2-40B4-BE49-F238E27FC236}">
                <a16:creationId xmlns:a16="http://schemas.microsoft.com/office/drawing/2014/main" xmlns="" id="{DD1A0530-E987-495E-A6E4-4E04E2530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257802"/>
            <a:ext cx="381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</a:rPr>
              <a:t>-5</a:t>
            </a:r>
          </a:p>
        </p:txBody>
      </p:sp>
      <p:sp>
        <p:nvSpPr>
          <p:cNvPr id="39952" name="Text Box 118">
            <a:extLst>
              <a:ext uri="{FF2B5EF4-FFF2-40B4-BE49-F238E27FC236}">
                <a16:creationId xmlns:a16="http://schemas.microsoft.com/office/drawing/2014/main" xmlns="" id="{405E7E63-98A0-4D3A-B66D-780BA141A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486402"/>
            <a:ext cx="381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</a:rPr>
              <a:t>-6</a:t>
            </a:r>
          </a:p>
        </p:txBody>
      </p:sp>
      <p:sp>
        <p:nvSpPr>
          <p:cNvPr id="39953" name="Text Box 119">
            <a:extLst>
              <a:ext uri="{FF2B5EF4-FFF2-40B4-BE49-F238E27FC236}">
                <a16:creationId xmlns:a16="http://schemas.microsoft.com/office/drawing/2014/main" xmlns="" id="{96DCFDF2-7E12-4D86-B07D-6CD46AAD5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715002"/>
            <a:ext cx="381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</a:rPr>
              <a:t>-7</a:t>
            </a:r>
          </a:p>
        </p:txBody>
      </p:sp>
      <p:sp>
        <p:nvSpPr>
          <p:cNvPr id="39954" name="Rectangle 120">
            <a:extLst>
              <a:ext uri="{FF2B5EF4-FFF2-40B4-BE49-F238E27FC236}">
                <a16:creationId xmlns:a16="http://schemas.microsoft.com/office/drawing/2014/main" xmlns="" id="{705FDFCA-0FA5-4170-9FC1-0D9F9206E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495800"/>
            <a:ext cx="76200" cy="1524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242" name="Text Box 122">
            <a:extLst>
              <a:ext uri="{FF2B5EF4-FFF2-40B4-BE49-F238E27FC236}">
                <a16:creationId xmlns:a16="http://schemas.microsoft.com/office/drawing/2014/main" xmlns="" id="{B663F76E-CC74-460C-8457-D3D7FDA34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990602"/>
            <a:ext cx="7620000" cy="83099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We won’t talk about a</a:t>
            </a:r>
            <a:r>
              <a:rPr lang="en-US" altLang="en-US" sz="2400" b="1" u="sng">
                <a:solidFill>
                  <a:schemeClr val="accent2"/>
                </a:solidFill>
                <a:latin typeface="Arial" panose="020B0604020202020204" pitchFamily="34" charset="0"/>
              </a:rPr>
              <a:t> function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 with x-axis symmetry because it wouldn’t be a function.</a:t>
            </a:r>
            <a:endParaRPr lang="en-US" altLang="en-US" sz="240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sp>
        <p:nvSpPr>
          <p:cNvPr id="39956" name="Text Box 124">
            <a:extLst>
              <a:ext uri="{FF2B5EF4-FFF2-40B4-BE49-F238E27FC236}">
                <a16:creationId xmlns:a16="http://schemas.microsoft.com/office/drawing/2014/main" xmlns="" id="{2ECA604A-64F8-4F5E-A5FB-97CB597D2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04801"/>
            <a:ext cx="3581400" cy="523220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FFCCFF"/>
                </a:solidFill>
                <a:latin typeface="Arial Black" panose="020B0A04020102020204" pitchFamily="34" charset="0"/>
              </a:rPr>
              <a:t>x-axis Symmetry</a:t>
            </a:r>
          </a:p>
        </p:txBody>
      </p:sp>
      <p:sp>
        <p:nvSpPr>
          <p:cNvPr id="5245" name="Line 125">
            <a:extLst>
              <a:ext uri="{FF2B5EF4-FFF2-40B4-BE49-F238E27FC236}">
                <a16:creationId xmlns:a16="http://schemas.microsoft.com/office/drawing/2014/main" xmlns="" id="{98464C6A-D95B-451B-9D7A-E298E12E4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267200"/>
            <a:ext cx="5943600" cy="0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6" name="Freeform 126">
            <a:extLst>
              <a:ext uri="{FF2B5EF4-FFF2-40B4-BE49-F238E27FC236}">
                <a16:creationId xmlns:a16="http://schemas.microsoft.com/office/drawing/2014/main" xmlns="" id="{0B0E8A1A-D39B-48A0-A0ED-E7787BF3BC5D}"/>
              </a:ext>
            </a:extLst>
          </p:cNvPr>
          <p:cNvSpPr>
            <a:spLocks/>
          </p:cNvSpPr>
          <p:nvPr/>
        </p:nvSpPr>
        <p:spPr bwMode="auto">
          <a:xfrm>
            <a:off x="5943600" y="3352800"/>
            <a:ext cx="1600200" cy="914400"/>
          </a:xfrm>
          <a:custGeom>
            <a:avLst/>
            <a:gdLst>
              <a:gd name="T0" fmla="*/ 0 w 1008"/>
              <a:gd name="T1" fmla="*/ 2147483647 h 576"/>
              <a:gd name="T2" fmla="*/ 2147483647 w 1008"/>
              <a:gd name="T3" fmla="*/ 2147483647 h 576"/>
              <a:gd name="T4" fmla="*/ 2147483647 w 1008"/>
              <a:gd name="T5" fmla="*/ 2147483647 h 576"/>
              <a:gd name="T6" fmla="*/ 2147483647 w 1008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8" h="576">
                <a:moveTo>
                  <a:pt x="0" y="576"/>
                </a:moveTo>
                <a:cubicBezTo>
                  <a:pt x="88" y="352"/>
                  <a:pt x="176" y="128"/>
                  <a:pt x="288" y="96"/>
                </a:cubicBezTo>
                <a:cubicBezTo>
                  <a:pt x="400" y="64"/>
                  <a:pt x="552" y="400"/>
                  <a:pt x="672" y="384"/>
                </a:cubicBezTo>
                <a:cubicBezTo>
                  <a:pt x="792" y="368"/>
                  <a:pt x="952" y="64"/>
                  <a:pt x="1008" y="0"/>
                </a:cubicBezTo>
              </a:path>
            </a:pathLst>
          </a:custGeom>
          <a:noFill/>
          <a:ln w="38100" cmpd="sng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247" name="Picture 127">
            <a:extLst>
              <a:ext uri="{FF2B5EF4-FFF2-40B4-BE49-F238E27FC236}">
                <a16:creationId xmlns:a16="http://schemas.microsoft.com/office/drawing/2014/main" xmlns="" id="{512090CC-9117-4E2C-8634-8C099671A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4343400"/>
            <a:ext cx="1665288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48" name="Line 128">
            <a:extLst>
              <a:ext uri="{FF2B5EF4-FFF2-40B4-BE49-F238E27FC236}">
                <a16:creationId xmlns:a16="http://schemas.microsoft.com/office/drawing/2014/main" xmlns="" id="{6ECDA175-789E-44B6-86A5-D41939CA10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209801"/>
            <a:ext cx="0" cy="396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9" name="Oval 129">
            <a:extLst>
              <a:ext uri="{FF2B5EF4-FFF2-40B4-BE49-F238E27FC236}">
                <a16:creationId xmlns:a16="http://schemas.microsoft.com/office/drawing/2014/main" xmlns="" id="{F1AFE0B9-68D4-451E-AE9D-C3A691589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50" y="3695701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250" name="Oval 130">
            <a:extLst>
              <a:ext uri="{FF2B5EF4-FFF2-40B4-BE49-F238E27FC236}">
                <a16:creationId xmlns:a16="http://schemas.microsoft.com/office/drawing/2014/main" xmlns="" id="{9AA25DDE-1DB6-4E45-9146-2417A24F7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50" y="4743451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251" name="AutoShape 131">
            <a:extLst>
              <a:ext uri="{FF2B5EF4-FFF2-40B4-BE49-F238E27FC236}">
                <a16:creationId xmlns:a16="http://schemas.microsoft.com/office/drawing/2014/main" xmlns="" id="{054728C4-E44F-4A74-A223-6B5C82C62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371600"/>
            <a:ext cx="32004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252" name="Line 132">
            <a:extLst>
              <a:ext uri="{FF2B5EF4-FFF2-40B4-BE49-F238E27FC236}">
                <a16:creationId xmlns:a16="http://schemas.microsoft.com/office/drawing/2014/main" xmlns="" id="{3F9FF160-2E56-412F-937C-D660BFBBB3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828801"/>
            <a:ext cx="685800" cy="1828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53" name="Line 133">
            <a:extLst>
              <a:ext uri="{FF2B5EF4-FFF2-40B4-BE49-F238E27FC236}">
                <a16:creationId xmlns:a16="http://schemas.microsoft.com/office/drawing/2014/main" xmlns="" id="{D69CA7EA-CBAB-4E73-AC43-67F4D74118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828800"/>
            <a:ext cx="1219200" cy="297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" grpId="0" animBg="1" autoUpdateAnimBg="0"/>
      <p:bldP spid="5249" grpId="0" animBg="1"/>
      <p:bldP spid="5250" grpId="0" animBg="1"/>
      <p:bldP spid="52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576357-2402-4F79-9B78-C70F2EB08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601" y="2286000"/>
            <a:ext cx="6400800" cy="15748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latin typeface="+mn-lt"/>
              </a:rPr>
              <a:t>Shifting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xmlns="" id="{F5F0719C-C079-49F9-B4D2-D38F9948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-2628"/>
            <a:ext cx="7620000" cy="764628"/>
          </a:xfrm>
        </p:spPr>
        <p:txBody>
          <a:bodyPr/>
          <a:lstStyle/>
          <a:p>
            <a:pPr algn="l"/>
            <a:r>
              <a:rPr lang="en-US" altLang="en-US" sz="4000" b="1" dirty="0">
                <a:solidFill>
                  <a:srgbClr val="002060"/>
                </a:solidFill>
                <a:latin typeface="+mn-lt"/>
              </a:rPr>
              <a:t>Shifting a graph of a function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xmlns="" id="{05905DBA-E8AA-4722-851C-AA049621E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685800"/>
            <a:ext cx="9829800" cy="3657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A shift is a rigid translation, means it does not change the shape or size of the graph of the function. All that a shift will do is change the location of the graph.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A vertical shift adds/subtracts a constant to/from every y-coordinate while leaving the x-coordinate unchanged.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A horizontal shift adds/subtracts a constant to/from every x-coordinate while leaving the y-coordinate unchanged.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Vertical and horizontal shifts can be combined into one expression.</a:t>
            </a:r>
          </a:p>
        </p:txBody>
      </p:sp>
      <p:pic>
        <p:nvPicPr>
          <p:cNvPr id="41988" name="Picture 4">
            <a:extLst>
              <a:ext uri="{FF2B5EF4-FFF2-40B4-BE49-F238E27FC236}">
                <a16:creationId xmlns:a16="http://schemas.microsoft.com/office/drawing/2014/main" xmlns="" id="{37F47374-FC5E-4436-8230-FA7A2A5FF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982670"/>
            <a:ext cx="4419599" cy="2841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xmlns="" id="{6162D0E7-49E0-47FD-A63D-674554698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562603"/>
            <a:ext cx="3200400" cy="646331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3600" dirty="0">
                <a:solidFill>
                  <a:srgbClr val="FFCCFF"/>
                </a:solidFill>
                <a:latin typeface="+mn-lt"/>
              </a:rPr>
              <a:t>Vertical shift</a:t>
            </a:r>
          </a:p>
        </p:txBody>
      </p:sp>
      <p:pic>
        <p:nvPicPr>
          <p:cNvPr id="43011" name="Picture 135">
            <a:extLst>
              <a:ext uri="{FF2B5EF4-FFF2-40B4-BE49-F238E27FC236}">
                <a16:creationId xmlns:a16="http://schemas.microsoft.com/office/drawing/2014/main" xmlns="" id="{96B9828F-B02C-4B75-B4C7-F8F7FB4E2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309691"/>
            <a:ext cx="4191000" cy="381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09" name="Picture 137">
            <a:extLst>
              <a:ext uri="{FF2B5EF4-FFF2-40B4-BE49-F238E27FC236}">
                <a16:creationId xmlns:a16="http://schemas.microsoft.com/office/drawing/2014/main" xmlns="" id="{E63CB837-1AD2-4B59-A7D1-C83490A5D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1309688"/>
            <a:ext cx="4343400" cy="395605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12" name="Object 140">
                <a:extLst>
                  <a:ext uri="{FF2B5EF4-FFF2-40B4-BE49-F238E27FC236}">
                    <a16:creationId xmlns:a16="http://schemas.microsoft.com/office/drawing/2014/main" xmlns="" id="{6C6E0B48-C74D-40AA-A523-9F34310B472A}"/>
                  </a:ext>
                </a:extLst>
              </p:cNvPr>
              <p:cNvSpPr txBox="1"/>
              <p:nvPr/>
            </p:nvSpPr>
            <p:spPr bwMode="auto">
              <a:xfrm>
                <a:off x="6629401" y="819152"/>
                <a:ext cx="2247900" cy="51911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12" name="Object 140">
                <a:extLst>
                  <a:ext uri="{FF2B5EF4-FFF2-40B4-BE49-F238E27FC236}">
                    <a16:creationId xmlns:a16="http://schemas.microsoft.com/office/drawing/2014/main" id="{6C6E0B48-C74D-40AA-A523-9F34310B4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9401" y="819152"/>
                <a:ext cx="2247900" cy="519113"/>
              </a:xfrm>
              <a:prstGeom prst="rect">
                <a:avLst/>
              </a:prstGeom>
              <a:blipFill>
                <a:blip r:embed="rId4"/>
                <a:stretch>
                  <a:fillRect l="-539"/>
                </a:stretch>
              </a:blip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16" name="Picture 144">
            <a:extLst>
              <a:ext uri="{FF2B5EF4-FFF2-40B4-BE49-F238E27FC236}">
                <a16:creationId xmlns:a16="http://schemas.microsoft.com/office/drawing/2014/main" xmlns="" id="{5E769224-690E-4B1F-98E0-514687285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3" y="1309688"/>
            <a:ext cx="4335463" cy="394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17" name="Object 145">
                <a:extLst>
                  <a:ext uri="{FF2B5EF4-FFF2-40B4-BE49-F238E27FC236}">
                    <a16:creationId xmlns:a16="http://schemas.microsoft.com/office/drawing/2014/main" xmlns="" id="{7EDA142C-2BF1-4331-A53A-7A9D7EE9DAB8}"/>
                  </a:ext>
                </a:extLst>
              </p:cNvPr>
              <p:cNvSpPr txBox="1"/>
              <p:nvPr/>
            </p:nvSpPr>
            <p:spPr bwMode="auto">
              <a:xfrm>
                <a:off x="2819403" y="2452688"/>
                <a:ext cx="2333625" cy="51911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rgbClr val="00CC00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−3=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17" name="Object 145">
                <a:extLst>
                  <a:ext uri="{FF2B5EF4-FFF2-40B4-BE49-F238E27FC236}">
                    <a16:creationId xmlns:a16="http://schemas.microsoft.com/office/drawing/2014/main" id="{7EDA142C-2BF1-4331-A53A-7A9D7EE9D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3" y="2452688"/>
                <a:ext cx="2333625" cy="519112"/>
              </a:xfrm>
              <a:prstGeom prst="rect">
                <a:avLst/>
              </a:prstGeom>
              <a:blipFill>
                <a:blip r:embed="rId6"/>
                <a:stretch>
                  <a:fillRect l="-519"/>
                </a:stretch>
              </a:blipFill>
              <a:ln w="19050">
                <a:solidFill>
                  <a:srgbClr val="00CC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3" name="Object 141">
                <a:extLst>
                  <a:ext uri="{FF2B5EF4-FFF2-40B4-BE49-F238E27FC236}">
                    <a16:creationId xmlns:a16="http://schemas.microsoft.com/office/drawing/2014/main" xmlns="" id="{B821DF6D-3B7C-41F1-8680-492A43464E32}"/>
                  </a:ext>
                </a:extLst>
              </p:cNvPr>
              <p:cNvSpPr txBox="1"/>
              <p:nvPr/>
            </p:nvSpPr>
            <p:spPr bwMode="auto">
              <a:xfrm>
                <a:off x="4329114" y="700091"/>
                <a:ext cx="1465262" cy="549275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13" name="Object 141">
                <a:extLst>
                  <a:ext uri="{FF2B5EF4-FFF2-40B4-BE49-F238E27FC236}">
                    <a16:creationId xmlns:a16="http://schemas.microsoft.com/office/drawing/2014/main" id="{B821DF6D-3B7C-41F1-8680-492A43464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9114" y="700091"/>
                <a:ext cx="1465262" cy="549275"/>
              </a:xfrm>
              <a:prstGeom prst="rect">
                <a:avLst/>
              </a:prstGeom>
              <a:blipFill>
                <a:blip r:embed="rId7"/>
                <a:stretch>
                  <a:fillRect l="-820"/>
                </a:stretch>
              </a:blipFill>
              <a:ln w="1905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17" name="Rectangle 147">
            <a:extLst>
              <a:ext uri="{FF2B5EF4-FFF2-40B4-BE49-F238E27FC236}">
                <a16:creationId xmlns:a16="http://schemas.microsoft.com/office/drawing/2014/main" xmlns="" id="{D309E0DD-DB3A-4E7D-A3D0-9F145F255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078" y="2795588"/>
            <a:ext cx="161925" cy="114300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E60C0861-F628-4166-A984-BC07CA2FE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1" y="2667001"/>
            <a:ext cx="6400800" cy="15113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latin typeface="+mn-lt"/>
              </a:rPr>
              <a:t>Identifying Functions and their graphs</a:t>
            </a:r>
          </a:p>
        </p:txBody>
      </p:sp>
    </p:spTree>
    <p:extLst>
      <p:ext uri="{BB962C8B-B14F-4D97-AF65-F5344CB8AC3E}">
        <p14:creationId xmlns:p14="http://schemas.microsoft.com/office/powerpoint/2010/main" val="355550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9" name="Object 9">
                <a:extLst>
                  <a:ext uri="{FF2B5EF4-FFF2-40B4-BE49-F238E27FC236}">
                    <a16:creationId xmlns:a16="http://schemas.microsoft.com/office/drawing/2014/main" xmlns="" id="{189EAA01-B501-4A92-82F5-AB9D96BFDBFF}"/>
                  </a:ext>
                </a:extLst>
              </p:cNvPr>
              <p:cNvSpPr txBox="1"/>
              <p:nvPr/>
            </p:nvSpPr>
            <p:spPr bwMode="auto">
              <a:xfrm>
                <a:off x="6705602" y="1322388"/>
                <a:ext cx="2333625" cy="57626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129" name="Object 9">
                <a:extLst>
                  <a:ext uri="{FF2B5EF4-FFF2-40B4-BE49-F238E27FC236}">
                    <a16:creationId xmlns:a16="http://schemas.microsoft.com/office/drawing/2014/main" id="{189EAA01-B501-4A92-82F5-AB9D96BFD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5602" y="1322388"/>
                <a:ext cx="2333625" cy="576262"/>
              </a:xfrm>
              <a:prstGeom prst="rect">
                <a:avLst/>
              </a:prstGeom>
              <a:blipFill>
                <a:blip r:embed="rId2"/>
                <a:stretch>
                  <a:fillRect l="-518"/>
                </a:stretch>
              </a:blip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035" name="Picture 18">
            <a:extLst>
              <a:ext uri="{FF2B5EF4-FFF2-40B4-BE49-F238E27FC236}">
                <a16:creationId xmlns:a16="http://schemas.microsoft.com/office/drawing/2014/main" xmlns="" id="{F965D35A-D4DE-4C86-90E0-9FC6484E5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98653"/>
            <a:ext cx="3581400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9" name="Picture 19">
            <a:extLst>
              <a:ext uri="{FF2B5EF4-FFF2-40B4-BE49-F238E27FC236}">
                <a16:creationId xmlns:a16="http://schemas.microsoft.com/office/drawing/2014/main" xmlns="" id="{B6275244-DA9F-4FA4-913C-466AEF7C0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2" y="1898653"/>
            <a:ext cx="3687763" cy="3357563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40" name="Picture 20">
            <a:extLst>
              <a:ext uri="{FF2B5EF4-FFF2-40B4-BE49-F238E27FC236}">
                <a16:creationId xmlns:a16="http://schemas.microsoft.com/office/drawing/2014/main" xmlns="" id="{8DACF59E-442A-4872-ABA6-CBDB15ACF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3" y="1898650"/>
            <a:ext cx="3611563" cy="32893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32" name="Object 12">
                <a:extLst>
                  <a:ext uri="{FF2B5EF4-FFF2-40B4-BE49-F238E27FC236}">
                    <a16:creationId xmlns:a16="http://schemas.microsoft.com/office/drawing/2014/main" xmlns="" id="{A6D8CC17-F129-4834-91EB-466522DD2D33}"/>
                  </a:ext>
                </a:extLst>
              </p:cNvPr>
              <p:cNvSpPr txBox="1"/>
              <p:nvPr/>
            </p:nvSpPr>
            <p:spPr bwMode="auto">
              <a:xfrm>
                <a:off x="3276600" y="2660650"/>
                <a:ext cx="2057400" cy="514350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rgbClr val="00CC00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−4=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132" name="Object 12">
                <a:extLst>
                  <a:ext uri="{FF2B5EF4-FFF2-40B4-BE49-F238E27FC236}">
                    <a16:creationId xmlns:a16="http://schemas.microsoft.com/office/drawing/2014/main" id="{A6D8CC17-F129-4834-91EB-466522DD2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6600" y="2660650"/>
                <a:ext cx="2057400" cy="514350"/>
              </a:xfrm>
              <a:prstGeom prst="rect">
                <a:avLst/>
              </a:prstGeom>
              <a:blipFill>
                <a:blip r:embed="rId6"/>
                <a:stretch>
                  <a:fillRect l="-588"/>
                </a:stretch>
              </a:blipFill>
              <a:ln w="19050">
                <a:solidFill>
                  <a:srgbClr val="00CC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33" name="Object 13">
                <a:extLst>
                  <a:ext uri="{FF2B5EF4-FFF2-40B4-BE49-F238E27FC236}">
                    <a16:creationId xmlns:a16="http://schemas.microsoft.com/office/drawing/2014/main" xmlns="" id="{0D74F239-E9CD-4F3D-BEBE-5DA4D3D04AFD}"/>
                  </a:ext>
                </a:extLst>
              </p:cNvPr>
              <p:cNvSpPr txBox="1"/>
              <p:nvPr/>
            </p:nvSpPr>
            <p:spPr bwMode="auto">
              <a:xfrm>
                <a:off x="3505200" y="1409702"/>
                <a:ext cx="1201738" cy="511175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133" name="Object 13">
                <a:extLst>
                  <a:ext uri="{FF2B5EF4-FFF2-40B4-BE49-F238E27FC236}">
                    <a16:creationId xmlns:a16="http://schemas.microsoft.com/office/drawing/2014/main" id="{0D74F239-E9CD-4F3D-BEBE-5DA4D3D04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1409702"/>
                <a:ext cx="1201738" cy="5111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2">
            <a:extLst>
              <a:ext uri="{FF2B5EF4-FFF2-40B4-BE49-F238E27FC236}">
                <a16:creationId xmlns:a16="http://schemas.microsoft.com/office/drawing/2014/main" xmlns="" id="{11AEE66C-E9E5-4481-A72F-66A33B4DC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2" y="5886453"/>
            <a:ext cx="3306763" cy="646331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3600" dirty="0">
                <a:solidFill>
                  <a:srgbClr val="FFCCFF"/>
                </a:solidFill>
                <a:latin typeface="+mn-lt"/>
              </a:rPr>
              <a:t>Vertical shift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6">
            <a:extLst>
              <a:ext uri="{FF2B5EF4-FFF2-40B4-BE49-F238E27FC236}">
                <a16:creationId xmlns:a16="http://schemas.microsoft.com/office/drawing/2014/main" xmlns="" id="{1D5EF45F-F5BD-411F-A3C7-F1113D04B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25" y="1069975"/>
            <a:ext cx="4191000" cy="381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59" name="Rectangle 15">
            <a:extLst>
              <a:ext uri="{FF2B5EF4-FFF2-40B4-BE49-F238E27FC236}">
                <a16:creationId xmlns:a16="http://schemas.microsoft.com/office/drawing/2014/main" xmlns="" id="{C3E3BCC3-1DC9-4791-8631-E7042A497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903" y="2555876"/>
            <a:ext cx="161925" cy="114300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184" name="Text Box 16">
            <a:extLst>
              <a:ext uri="{FF2B5EF4-FFF2-40B4-BE49-F238E27FC236}">
                <a16:creationId xmlns:a16="http://schemas.microsoft.com/office/drawing/2014/main" xmlns="" id="{9389568F-F888-4982-AC2C-44F56A155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4" y="5334002"/>
            <a:ext cx="3727450" cy="646331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3600" dirty="0">
                <a:solidFill>
                  <a:srgbClr val="FFCCFF"/>
                </a:solidFill>
                <a:latin typeface="+mn-lt"/>
              </a:rPr>
              <a:t>Horizontal shift</a:t>
            </a:r>
          </a:p>
        </p:txBody>
      </p:sp>
      <p:pic>
        <p:nvPicPr>
          <p:cNvPr id="7185" name="Picture 17">
            <a:extLst>
              <a:ext uri="{FF2B5EF4-FFF2-40B4-BE49-F238E27FC236}">
                <a16:creationId xmlns:a16="http://schemas.microsoft.com/office/drawing/2014/main" xmlns="" id="{6D234C10-1CEA-4A8F-A9F2-556D5A607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28" y="1146177"/>
            <a:ext cx="4068763" cy="3705225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6" name="Picture 18">
            <a:extLst>
              <a:ext uri="{FF2B5EF4-FFF2-40B4-BE49-F238E27FC236}">
                <a16:creationId xmlns:a16="http://schemas.microsoft.com/office/drawing/2014/main" xmlns="" id="{FAF96DCD-786E-4460-9549-168842828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25" y="1069978"/>
            <a:ext cx="4267200" cy="38449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181" name="Object 13">
                <a:extLst>
                  <a:ext uri="{FF2B5EF4-FFF2-40B4-BE49-F238E27FC236}">
                    <a16:creationId xmlns:a16="http://schemas.microsoft.com/office/drawing/2014/main" xmlns="" id="{B301AE2C-0AF0-4368-838E-250F527BEF43}"/>
                  </a:ext>
                </a:extLst>
              </p:cNvPr>
              <p:cNvSpPr txBox="1"/>
              <p:nvPr/>
            </p:nvSpPr>
            <p:spPr bwMode="auto">
              <a:xfrm>
                <a:off x="6448427" y="461963"/>
                <a:ext cx="1624013" cy="60801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181" name="Object 13">
                <a:extLst>
                  <a:ext uri="{FF2B5EF4-FFF2-40B4-BE49-F238E27FC236}">
                    <a16:creationId xmlns:a16="http://schemas.microsoft.com/office/drawing/2014/main" id="{B301AE2C-0AF0-4368-838E-250F527BE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8427" y="461963"/>
                <a:ext cx="1624013" cy="608012"/>
              </a:xfrm>
              <a:prstGeom prst="rect">
                <a:avLst/>
              </a:prstGeom>
              <a:blipFill>
                <a:blip r:embed="rId5"/>
                <a:stretch>
                  <a:fillRect l="-743"/>
                </a:stretch>
              </a:blipFill>
              <a:ln w="1905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80" name="Object 12">
                <a:extLst>
                  <a:ext uri="{FF2B5EF4-FFF2-40B4-BE49-F238E27FC236}">
                    <a16:creationId xmlns:a16="http://schemas.microsoft.com/office/drawing/2014/main" xmlns="" id="{A1130B4E-0C27-4C13-91B1-5DBC3DED8C2C}"/>
                  </a:ext>
                </a:extLst>
              </p:cNvPr>
              <p:cNvSpPr txBox="1"/>
              <p:nvPr/>
            </p:nvSpPr>
            <p:spPr bwMode="auto">
              <a:xfrm>
                <a:off x="7056438" y="2282825"/>
                <a:ext cx="2392362" cy="547688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rgbClr val="00CC00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180" name="Object 12">
                <a:extLst>
                  <a:ext uri="{FF2B5EF4-FFF2-40B4-BE49-F238E27FC236}">
                    <a16:creationId xmlns:a16="http://schemas.microsoft.com/office/drawing/2014/main" id="{A1130B4E-0C27-4C13-91B1-5DBC3DED8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56438" y="2282825"/>
                <a:ext cx="2392362" cy="547688"/>
              </a:xfrm>
              <a:prstGeom prst="rect">
                <a:avLst/>
              </a:prstGeom>
              <a:blipFill>
                <a:blip r:embed="rId6"/>
                <a:stretch>
                  <a:fillRect l="-506"/>
                </a:stretch>
              </a:blipFill>
              <a:ln w="19050">
                <a:solidFill>
                  <a:srgbClr val="00CC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77" name="Object 9">
                <a:extLst>
                  <a:ext uri="{FF2B5EF4-FFF2-40B4-BE49-F238E27FC236}">
                    <a16:creationId xmlns:a16="http://schemas.microsoft.com/office/drawing/2014/main" xmlns="" id="{8FBC88A2-B868-4F54-9472-7C2742121417}"/>
                  </a:ext>
                </a:extLst>
              </p:cNvPr>
              <p:cNvSpPr txBox="1"/>
              <p:nvPr/>
            </p:nvSpPr>
            <p:spPr bwMode="auto">
              <a:xfrm>
                <a:off x="2286000" y="485777"/>
                <a:ext cx="2535238" cy="549275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177" name="Object 9">
                <a:extLst>
                  <a:ext uri="{FF2B5EF4-FFF2-40B4-BE49-F238E27FC236}">
                    <a16:creationId xmlns:a16="http://schemas.microsoft.com/office/drawing/2014/main" id="{8FBC88A2-B868-4F54-9472-7C2742121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485777"/>
                <a:ext cx="2535238" cy="549275"/>
              </a:xfrm>
              <a:prstGeom prst="rect">
                <a:avLst/>
              </a:prstGeom>
              <a:blipFill>
                <a:blip r:embed="rId7"/>
                <a:stretch>
                  <a:fillRect l="-477"/>
                </a:stretch>
              </a:blip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4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28">
            <a:extLst>
              <a:ext uri="{FF2B5EF4-FFF2-40B4-BE49-F238E27FC236}">
                <a16:creationId xmlns:a16="http://schemas.microsoft.com/office/drawing/2014/main" xmlns="" id="{954F8D38-E8FC-4F9A-AD51-1767410F5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3" y="1371603"/>
            <a:ext cx="3763963" cy="342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41" name="Picture 145">
            <a:extLst>
              <a:ext uri="{FF2B5EF4-FFF2-40B4-BE49-F238E27FC236}">
                <a16:creationId xmlns:a16="http://schemas.microsoft.com/office/drawing/2014/main" xmlns="" id="{C29983D8-8925-48AA-AC7A-604EC3424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2" y="1143003"/>
            <a:ext cx="4068763" cy="37052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40" name="Picture 144">
            <a:extLst>
              <a:ext uri="{FF2B5EF4-FFF2-40B4-BE49-F238E27FC236}">
                <a16:creationId xmlns:a16="http://schemas.microsoft.com/office/drawing/2014/main" xmlns="" id="{85FCB540-2602-468F-93A8-639D42603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3" y="1143003"/>
            <a:ext cx="3992563" cy="3636963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34" name="AutoShape 138">
            <a:extLst>
              <a:ext uri="{FF2B5EF4-FFF2-40B4-BE49-F238E27FC236}">
                <a16:creationId xmlns:a16="http://schemas.microsoft.com/office/drawing/2014/main" xmlns="" id="{4803A462-D2BE-47E5-9116-653B245AA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0517" y="5943600"/>
            <a:ext cx="312683" cy="381000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altLang="en-US">
              <a:latin typeface="+mn-lt"/>
            </a:endParaRPr>
          </a:p>
        </p:txBody>
      </p:sp>
      <p:sp>
        <p:nvSpPr>
          <p:cNvPr id="4231" name="AutoShape 135">
            <a:extLst>
              <a:ext uri="{FF2B5EF4-FFF2-40B4-BE49-F238E27FC236}">
                <a16:creationId xmlns:a16="http://schemas.microsoft.com/office/drawing/2014/main" xmlns="" id="{C1015B37-2F69-49C3-B1B3-0254BD5A0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5514" y="6019800"/>
            <a:ext cx="1055685" cy="304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altLang="en-US">
              <a:latin typeface="+mn-lt"/>
            </a:endParaRPr>
          </a:p>
        </p:txBody>
      </p:sp>
      <p:sp>
        <p:nvSpPr>
          <p:cNvPr id="67591" name="Text Box 127">
            <a:extLst>
              <a:ext uri="{FF2B5EF4-FFF2-40B4-BE49-F238E27FC236}">
                <a16:creationId xmlns:a16="http://schemas.microsoft.com/office/drawing/2014/main" xmlns="" id="{96F17B82-0E6F-4A3A-BA50-FC3216153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490" y="152402"/>
            <a:ext cx="75660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2400" dirty="0">
                <a:solidFill>
                  <a:srgbClr val="800080"/>
                </a:solidFill>
                <a:latin typeface="+mn-lt"/>
              </a:rPr>
              <a:t>We can have a function that is shifted both vertically &amp; horizontally.</a:t>
            </a:r>
          </a:p>
        </p:txBody>
      </p:sp>
      <p:sp>
        <p:nvSpPr>
          <p:cNvPr id="4233" name="Text Box 137">
            <a:extLst>
              <a:ext uri="{FF2B5EF4-FFF2-40B4-BE49-F238E27FC236}">
                <a16:creationId xmlns:a16="http://schemas.microsoft.com/office/drawing/2014/main" xmlns="" id="{B17A495B-8742-4ECB-B824-ED8AD69CEB9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962400" y="2588569"/>
            <a:ext cx="914400" cy="461665"/>
          </a:xfrm>
          <a:prstGeom prst="rect">
            <a:avLst/>
          </a:prstGeom>
          <a:solidFill>
            <a:srgbClr val="FF5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2400" b="1">
                <a:latin typeface="+mn-lt"/>
              </a:rPr>
              <a:t>up 3</a:t>
            </a:r>
          </a:p>
        </p:txBody>
      </p:sp>
      <p:sp>
        <p:nvSpPr>
          <p:cNvPr id="4239" name="AutoShape 143">
            <a:extLst>
              <a:ext uri="{FF2B5EF4-FFF2-40B4-BE49-F238E27FC236}">
                <a16:creationId xmlns:a16="http://schemas.microsoft.com/office/drawing/2014/main" xmlns="" id="{9DD26B0B-52B1-450F-8A32-725CECB9A72C}"/>
              </a:ext>
            </a:extLst>
          </p:cNvPr>
          <p:cNvSpPr>
            <a:spLocks/>
          </p:cNvSpPr>
          <p:nvPr/>
        </p:nvSpPr>
        <p:spPr bwMode="auto">
          <a:xfrm>
            <a:off x="4724400" y="2257425"/>
            <a:ext cx="381000" cy="1201738"/>
          </a:xfrm>
          <a:prstGeom prst="leftBrace">
            <a:avLst>
              <a:gd name="adj1" fmla="val 26285"/>
              <a:gd name="adj2" fmla="val 50000"/>
            </a:avLst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altLang="en-US">
              <a:latin typeface="+mn-lt"/>
            </a:endParaRPr>
          </a:p>
        </p:txBody>
      </p:sp>
      <p:sp>
        <p:nvSpPr>
          <p:cNvPr id="4237" name="AutoShape 141">
            <a:extLst>
              <a:ext uri="{FF2B5EF4-FFF2-40B4-BE49-F238E27FC236}">
                <a16:creationId xmlns:a16="http://schemas.microsoft.com/office/drawing/2014/main" xmlns="" id="{6B8531F6-3213-4F56-B23D-788E113A807D}"/>
              </a:ext>
            </a:extLst>
          </p:cNvPr>
          <p:cNvSpPr>
            <a:spLocks/>
          </p:cNvSpPr>
          <p:nvPr/>
        </p:nvSpPr>
        <p:spPr bwMode="auto">
          <a:xfrm rot="16200000">
            <a:off x="5334000" y="3276600"/>
            <a:ext cx="381000" cy="838200"/>
          </a:xfrm>
          <a:prstGeom prst="leftBrace">
            <a:avLst>
              <a:gd name="adj1" fmla="val 18333"/>
              <a:gd name="adj2" fmla="val 50000"/>
            </a:avLst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altLang="en-US">
              <a:latin typeface="+mn-lt"/>
            </a:endParaRPr>
          </a:p>
        </p:txBody>
      </p:sp>
      <p:sp>
        <p:nvSpPr>
          <p:cNvPr id="4238" name="Text Box 142">
            <a:extLst>
              <a:ext uri="{FF2B5EF4-FFF2-40B4-BE49-F238E27FC236}">
                <a16:creationId xmlns:a16="http://schemas.microsoft.com/office/drawing/2014/main" xmlns="" id="{DB4D9209-D4BE-48CC-AB0A-CBC5BE26F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038603"/>
            <a:ext cx="914400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2400" b="1">
                <a:latin typeface="+mn-lt"/>
              </a:rPr>
              <a:t>left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29">
                <a:extLst>
                  <a:ext uri="{FF2B5EF4-FFF2-40B4-BE49-F238E27FC236}">
                    <a16:creationId xmlns:a16="http://schemas.microsoft.com/office/drawing/2014/main" xmlns="" id="{2E30675F-FF33-4D3F-8B6D-DBFE07059F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1" y="5152244"/>
                <a:ext cx="8534400" cy="1267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en-US" sz="2700" dirty="0" smtClean="0">
                    <a:solidFill>
                      <a:srgbClr val="0000FF"/>
                    </a:solidFill>
                    <a:latin typeface="+mn-lt"/>
                  </a:rPr>
                  <a:t>Above is the graph of </a:t>
                </a:r>
                <a14:m>
                  <m:oMath xmlns:m="http://schemas.openxmlformats.org/officeDocument/2006/math">
                    <m:r>
                      <a:rPr lang="en-US" sz="2700" i="1" smtClean="0">
                        <a:solidFill>
                          <a:srgbClr val="0000FF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7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700" i="1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7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7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𝑥</m:t>
                        </m:r>
                      </m:e>
                    </m:rad>
                    <m:r>
                      <a:rPr lang="en-US" sz="2700" b="0" i="1" smtClean="0">
                        <a:solidFill>
                          <a:srgbClr val="0000FF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700" b="0" dirty="0" smtClean="0">
                  <a:solidFill>
                    <a:srgbClr val="0000FF"/>
                  </a:solidFill>
                  <a:latin typeface="+mn-lt"/>
                </a:endParaRPr>
              </a:p>
              <a:p>
                <a:pPr>
                  <a:spcBef>
                    <a:spcPct val="50000"/>
                  </a:spcBef>
                  <a:defRPr/>
                </a:pPr>
                <a:r>
                  <a:rPr lang="en-US" altLang="en-US" sz="2700" dirty="0">
                    <a:solidFill>
                      <a:srgbClr val="800080"/>
                    </a:solidFill>
                    <a:latin typeface="+mn-lt"/>
                  </a:rPr>
                  <a:t>What would be the graph of  </a:t>
                </a:r>
                <a14:m>
                  <m:oMath xmlns:m="http://schemas.openxmlformats.org/officeDocument/2006/math">
                    <m:r>
                      <a:rPr lang="en-US" sz="2700" i="1">
                        <a:solidFill>
                          <a:srgbClr val="00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7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7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+2)</m:t>
                        </m:r>
                      </m:e>
                    </m:rad>
                    <m:r>
                      <a:rPr lang="en-US" sz="2700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r>
                      <a:rPr lang="en-US" sz="2700" b="0" i="1" smtClean="0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  <m:r>
                      <a:rPr lang="en-US" sz="2700" i="1">
                        <a:solidFill>
                          <a:srgbClr val="000000"/>
                        </a:solidFill>
                        <a:latin typeface="Cambria Math"/>
                      </a:rPr>
                      <m:t>3</m:t>
                    </m:r>
                    <m:r>
                      <a:rPr lang="en-US" sz="2700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sz="2700" dirty="0" smtClean="0">
                    <a:solidFill>
                      <a:srgbClr val="800080"/>
                    </a:solidFill>
                    <a:latin typeface="+mn-lt"/>
                  </a:rPr>
                  <a:t>?</a:t>
                </a:r>
                <a:r>
                  <a:rPr lang="en-US" altLang="en-US" sz="2700" dirty="0" smtClean="0">
                    <a:latin typeface="+mn-lt"/>
                  </a:rPr>
                  <a:t> </a:t>
                </a:r>
                <a:endParaRPr lang="en-US" altLang="en-US" sz="2700" dirty="0">
                  <a:latin typeface="+mn-lt"/>
                </a:endParaRPr>
              </a:p>
            </p:txBody>
          </p:sp>
        </mc:Choice>
        <mc:Fallback xmlns="">
          <p:sp>
            <p:nvSpPr>
              <p:cNvPr id="19" name="Text Box 129">
                <a:extLst>
                  <a:ext uri="{FF2B5EF4-FFF2-40B4-BE49-F238E27FC236}">
                    <a16:creationId xmlns:a16="http://schemas.microsoft.com/office/drawing/2014/main" xmlns="" id="{2E30675F-FF33-4D3F-8B6D-DBFE07059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1" y="5152244"/>
                <a:ext cx="8534400" cy="1267270"/>
              </a:xfrm>
              <a:prstGeom prst="rect">
                <a:avLst/>
              </a:prstGeom>
              <a:blipFill rotWithShape="1">
                <a:blip r:embed="rId5"/>
                <a:stretch>
                  <a:fillRect l="-1286" t="-3365" b="-1009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4" grpId="0" animBg="1"/>
      <p:bldP spid="4231" grpId="0" animBg="1"/>
      <p:bldP spid="4233" grpId="0" animBg="1" autoUpdateAnimBg="0"/>
      <p:bldP spid="4239" grpId="0" animBg="1"/>
      <p:bldP spid="4237" grpId="0" animBg="1"/>
      <p:bldP spid="4238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209800"/>
            <a:ext cx="8534400" cy="15748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+mn-lt"/>
              </a:rPr>
              <a:t>Scaling Graphs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939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2030" y="914400"/>
                <a:ext cx="10668000" cy="3657600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v"/>
                </a:pPr>
                <a:r>
                  <a:rPr lang="en-US" sz="2200" dirty="0" smtClean="0"/>
                  <a:t>Scaling is a non-rigid translation in which the size and shape of the graph of a function is changed. </a:t>
                </a:r>
              </a:p>
              <a:p>
                <a:pPr>
                  <a:buFont typeface="Wingdings" pitchFamily="2" charset="2"/>
                  <a:buChar char="v"/>
                </a:pPr>
                <a:r>
                  <a:rPr lang="en-US" sz="2200" dirty="0" smtClean="0"/>
                  <a:t>To scale the graph of a function we stretch or compress it, vertically or horizontally. This is accomplished by multiplying the function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sz="2200" dirty="0" smtClean="0"/>
                  <a:t>, or the independent variable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200" dirty="0" smtClean="0"/>
                  <a:t>, by an appropriate constant.</a:t>
                </a:r>
              </a:p>
              <a:p>
                <a:pPr>
                  <a:buFont typeface="Wingdings" pitchFamily="2" charset="2"/>
                  <a:buChar char="v"/>
                </a:pPr>
                <a:r>
                  <a:rPr lang="en-US" sz="2200" dirty="0" smtClean="0"/>
                  <a:t>A </a:t>
                </a:r>
                <a:r>
                  <a:rPr lang="en-US" sz="2200" dirty="0" smtClean="0">
                    <a:solidFill>
                      <a:srgbClr val="6600FF"/>
                    </a:solidFill>
                  </a:rPr>
                  <a:t>vertical scaling </a:t>
                </a:r>
                <a:r>
                  <a:rPr lang="en-US" sz="2200" dirty="0" smtClean="0"/>
                  <a:t>multiplies/divides every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6600FF"/>
                        </a:solidFill>
                        <a:latin typeface="Cambria Math"/>
                      </a:rPr>
                      <m:t>𝑦</m:t>
                    </m:r>
                    <m:r>
                      <a:rPr lang="en-US" sz="2200" i="1" dirty="0" smtClean="0">
                        <a:solidFill>
                          <a:srgbClr val="6600FF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200" dirty="0" smtClean="0">
                    <a:solidFill>
                      <a:srgbClr val="6600FF"/>
                    </a:solidFill>
                  </a:rPr>
                  <a:t>coordinate by a constant </a:t>
                </a:r>
                <a:r>
                  <a:rPr lang="en-US" sz="2200" dirty="0" smtClean="0"/>
                  <a:t>while leaving the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6600FF"/>
                        </a:solidFill>
                        <a:latin typeface="Cambria Math"/>
                      </a:rPr>
                      <m:t>𝑥</m:t>
                    </m:r>
                    <m:r>
                      <a:rPr lang="en-US" sz="2200" i="1" dirty="0" smtClean="0">
                        <a:solidFill>
                          <a:srgbClr val="6600FF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200" dirty="0" smtClean="0">
                    <a:solidFill>
                      <a:srgbClr val="6600FF"/>
                    </a:solidFill>
                  </a:rPr>
                  <a:t>coordinate unchanged</a:t>
                </a:r>
                <a:r>
                  <a:rPr lang="en-US" sz="2200" dirty="0" smtClean="0"/>
                  <a:t>. </a:t>
                </a:r>
              </a:p>
              <a:p>
                <a:pPr>
                  <a:buFont typeface="Wingdings" pitchFamily="2" charset="2"/>
                  <a:buChar char="v"/>
                </a:pPr>
                <a:r>
                  <a:rPr lang="en-US" sz="2200" dirty="0" smtClean="0"/>
                  <a:t>A </a:t>
                </a:r>
                <a:r>
                  <a:rPr lang="en-US" sz="2200" dirty="0" smtClean="0">
                    <a:solidFill>
                      <a:srgbClr val="6600FF"/>
                    </a:solidFill>
                  </a:rPr>
                  <a:t>horizontal scaling </a:t>
                </a:r>
                <a:r>
                  <a:rPr lang="en-US" sz="2200" dirty="0" smtClean="0"/>
                  <a:t>multiplies/divides </a:t>
                </a:r>
                <a:r>
                  <a:rPr lang="en-US" sz="2200" dirty="0" smtClean="0">
                    <a:solidFill>
                      <a:srgbClr val="6600FF"/>
                    </a:solidFill>
                  </a:rPr>
                  <a:t>every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6600FF"/>
                        </a:solidFill>
                        <a:latin typeface="Cambria Math"/>
                      </a:rPr>
                      <m:t>𝑥</m:t>
                    </m:r>
                    <m:r>
                      <a:rPr lang="en-US" sz="2200" i="1" dirty="0" smtClean="0">
                        <a:solidFill>
                          <a:srgbClr val="6600FF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200" dirty="0" smtClean="0">
                    <a:solidFill>
                      <a:srgbClr val="6600FF"/>
                    </a:solidFill>
                  </a:rPr>
                  <a:t>coordinate by a constant </a:t>
                </a:r>
                <a:r>
                  <a:rPr lang="en-US" sz="2200" dirty="0" smtClean="0"/>
                  <a:t>while leaving the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6600FF"/>
                        </a:solidFill>
                        <a:latin typeface="Cambria Math"/>
                      </a:rPr>
                      <m:t>𝑦</m:t>
                    </m:r>
                    <m:r>
                      <a:rPr lang="en-US" sz="2200" i="1" dirty="0" smtClean="0">
                        <a:solidFill>
                          <a:srgbClr val="6600FF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200" dirty="0" smtClean="0">
                    <a:solidFill>
                      <a:srgbClr val="6600FF"/>
                    </a:solidFill>
                  </a:rPr>
                  <a:t>coordinate unchanged</a:t>
                </a:r>
                <a:r>
                  <a:rPr lang="en-US" sz="2200" dirty="0" smtClean="0"/>
                  <a:t>. </a:t>
                </a:r>
              </a:p>
            </p:txBody>
          </p:sp>
        </mc:Choice>
        <mc:Fallback xmlns="">
          <p:sp>
            <p:nvSpPr>
              <p:cNvPr id="409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2030" y="914400"/>
                <a:ext cx="10668000" cy="3657600"/>
              </a:xfrm>
              <a:blipFill rotWithShape="1">
                <a:blip r:embed="rId2"/>
                <a:stretch>
                  <a:fillRect l="-514" t="-1000" r="-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9" name="Title 1"/>
          <p:cNvSpPr>
            <a:spLocks noGrp="1"/>
          </p:cNvSpPr>
          <p:nvPr>
            <p:ph type="title"/>
          </p:nvPr>
        </p:nvSpPr>
        <p:spPr>
          <a:xfrm>
            <a:off x="203200" y="0"/>
            <a:ext cx="10160000" cy="914400"/>
          </a:xfrm>
        </p:spPr>
        <p:txBody>
          <a:bodyPr/>
          <a:lstStyle/>
          <a:p>
            <a:pPr algn="l"/>
            <a:r>
              <a:rPr lang="en-US" sz="4000" b="1" dirty="0" smtClean="0">
                <a:solidFill>
                  <a:srgbClr val="6600FF"/>
                </a:solidFill>
                <a:latin typeface="+mn-lt"/>
              </a:rPr>
              <a:t>Scaling a graph of a function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244" y="4191000"/>
            <a:ext cx="4189156" cy="2514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718" y="4038600"/>
            <a:ext cx="4036482" cy="266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3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990600"/>
                <a:ext cx="10287000" cy="3657600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v"/>
                </a:pPr>
                <a:r>
                  <a:rPr lang="en-US" sz="2300" dirty="0" smtClean="0"/>
                  <a:t>A translation in which the graph of a function is mirrored about an axis.</a:t>
                </a:r>
              </a:p>
              <a:p>
                <a:pPr>
                  <a:buFont typeface="Wingdings" pitchFamily="2" charset="2"/>
                  <a:buChar char="v"/>
                </a:pPr>
                <a:r>
                  <a:rPr lang="en-US" sz="2300" dirty="0" smtClean="0"/>
                  <a:t>Reflections are just a special case of the scaling.</a:t>
                </a:r>
              </a:p>
              <a:p>
                <a:pPr>
                  <a:buFont typeface="Wingdings" pitchFamily="2" charset="2"/>
                  <a:buChar char="v"/>
                </a:pPr>
                <a:r>
                  <a:rPr lang="en-US" sz="2300" dirty="0" smtClean="0"/>
                  <a:t>To reflect about the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solidFill>
                          <a:srgbClr val="6600FF"/>
                        </a:solidFill>
                        <a:latin typeface="Cambria Math"/>
                      </a:rPr>
                      <m:t>𝑦</m:t>
                    </m:r>
                    <m:r>
                      <a:rPr lang="en-US" sz="2300" i="1" dirty="0" smtClean="0">
                        <a:solidFill>
                          <a:srgbClr val="6600FF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300" dirty="0" smtClean="0">
                    <a:solidFill>
                      <a:srgbClr val="6600FF"/>
                    </a:solidFill>
                  </a:rPr>
                  <a:t>axis</a:t>
                </a:r>
                <a:r>
                  <a:rPr lang="en-US" sz="2300" dirty="0" smtClean="0"/>
                  <a:t>, multiply every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solidFill>
                          <a:srgbClr val="6600FF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300" dirty="0" smtClean="0">
                    <a:solidFill>
                      <a:srgbClr val="6600FF"/>
                    </a:solidFill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solidFill>
                          <a:srgbClr val="6600FF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300" dirty="0" smtClean="0">
                    <a:solidFill>
                      <a:srgbClr val="6600FF"/>
                    </a:solidFill>
                  </a:rPr>
                  <a:t> </a:t>
                </a:r>
                <a:r>
                  <a:rPr lang="en-US" sz="2300" dirty="0" smtClean="0"/>
                  <a:t>to get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solidFill>
                          <a:srgbClr val="6600FF"/>
                        </a:solidFill>
                        <a:latin typeface="Cambria Math"/>
                      </a:rPr>
                      <m:t>−</m:t>
                    </m:r>
                    <m:r>
                      <a:rPr lang="en-US" sz="2300" i="1" dirty="0" smtClean="0">
                        <a:solidFill>
                          <a:srgbClr val="6600FF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300" dirty="0" smtClean="0"/>
                  <a:t>. </a:t>
                </a:r>
              </a:p>
              <a:p>
                <a:pPr>
                  <a:buFont typeface="Wingdings" pitchFamily="2" charset="2"/>
                  <a:buChar char="v"/>
                </a:pPr>
                <a:r>
                  <a:rPr lang="en-US" sz="2300" dirty="0" smtClean="0"/>
                  <a:t>To reflect about the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solidFill>
                          <a:srgbClr val="6600FF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300" dirty="0" smtClean="0">
                    <a:solidFill>
                      <a:srgbClr val="6600FF"/>
                    </a:solidFill>
                  </a:rPr>
                  <a:t>-axis</a:t>
                </a:r>
                <a:r>
                  <a:rPr lang="en-US" sz="2300" dirty="0" smtClean="0"/>
                  <a:t>, multiply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solidFill>
                          <a:srgbClr val="6600FF"/>
                        </a:solidFill>
                        <a:latin typeface="Cambria Math"/>
                      </a:rPr>
                      <m:t>𝑓</m:t>
                    </m:r>
                    <m:r>
                      <a:rPr lang="en-US" sz="2300" i="1" dirty="0" smtClean="0">
                        <a:solidFill>
                          <a:srgbClr val="6600FF"/>
                        </a:solidFill>
                        <a:latin typeface="Cambria Math"/>
                      </a:rPr>
                      <m:t>(</m:t>
                    </m:r>
                    <m:r>
                      <a:rPr lang="en-US" sz="2300" i="1" dirty="0" smtClean="0">
                        <a:solidFill>
                          <a:srgbClr val="6600FF"/>
                        </a:solidFill>
                        <a:latin typeface="Cambria Math"/>
                      </a:rPr>
                      <m:t>𝑥</m:t>
                    </m:r>
                    <m:r>
                      <a:rPr lang="en-US" sz="2300" i="1" dirty="0" smtClean="0">
                        <a:solidFill>
                          <a:srgbClr val="6600FF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300" dirty="0" smtClean="0">
                    <a:solidFill>
                      <a:srgbClr val="6600FF"/>
                    </a:solidFill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solidFill>
                          <a:srgbClr val="6600FF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300" dirty="0" smtClean="0">
                    <a:solidFill>
                      <a:srgbClr val="6600FF"/>
                    </a:solidFill>
                  </a:rPr>
                  <a:t> </a:t>
                </a:r>
                <a:r>
                  <a:rPr lang="en-US" sz="2300" dirty="0" smtClean="0"/>
                  <a:t>to get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solidFill>
                          <a:srgbClr val="6600FF"/>
                        </a:solidFill>
                        <a:latin typeface="Cambria Math"/>
                      </a:rPr>
                      <m:t>−</m:t>
                    </m:r>
                    <m:r>
                      <a:rPr lang="en-US" sz="2300" i="1" dirty="0" smtClean="0">
                        <a:solidFill>
                          <a:srgbClr val="6600FF"/>
                        </a:solidFill>
                        <a:latin typeface="Cambria Math"/>
                      </a:rPr>
                      <m:t>𝑓</m:t>
                    </m:r>
                    <m:r>
                      <a:rPr lang="en-US" sz="2300" i="1" dirty="0" smtClean="0">
                        <a:solidFill>
                          <a:srgbClr val="6600FF"/>
                        </a:solidFill>
                        <a:latin typeface="Cambria Math"/>
                      </a:rPr>
                      <m:t>(</m:t>
                    </m:r>
                    <m:r>
                      <a:rPr lang="en-US" sz="2300" i="1" dirty="0" smtClean="0">
                        <a:solidFill>
                          <a:srgbClr val="6600FF"/>
                        </a:solidFill>
                        <a:latin typeface="Cambria Math"/>
                      </a:rPr>
                      <m:t>𝑥</m:t>
                    </m:r>
                    <m:r>
                      <a:rPr lang="en-US" sz="2300" i="1" dirty="0" smtClean="0">
                        <a:solidFill>
                          <a:srgbClr val="6600FF"/>
                        </a:solidFill>
                        <a:latin typeface="Cambria Math"/>
                      </a:rPr>
                      <m:t>).</m:t>
                    </m:r>
                  </m:oMath>
                </a14:m>
                <a:r>
                  <a:rPr lang="en-US" sz="2300" dirty="0" smtClean="0"/>
                  <a:t> </a:t>
                </a:r>
              </a:p>
            </p:txBody>
          </p:sp>
        </mc:Choice>
        <mc:Fallback xmlns="">
          <p:sp>
            <p:nvSpPr>
              <p:cNvPr id="51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990600"/>
                <a:ext cx="10287000" cy="3657600"/>
              </a:xfrm>
              <a:blipFill rotWithShape="1">
                <a:blip r:embed="rId2"/>
                <a:stretch>
                  <a:fillRect l="-652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685800"/>
          </a:xfrm>
        </p:spPr>
        <p:txBody>
          <a:bodyPr/>
          <a:lstStyle/>
          <a:p>
            <a:pPr algn="l"/>
            <a:r>
              <a:rPr lang="en-US" sz="4000" b="1" dirty="0" smtClean="0">
                <a:solidFill>
                  <a:srgbClr val="6600FF"/>
                </a:solidFill>
                <a:latin typeface="+mn-lt"/>
              </a:rPr>
              <a:t>Reflection a graph of a function</a:t>
            </a:r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19400"/>
            <a:ext cx="67818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468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609600"/>
            <a:ext cx="8686801" cy="609600"/>
          </a:xfrm>
          <a:prstGeom prst="rect">
            <a:avLst/>
          </a:prstGeom>
          <a:noFill/>
          <a:ln w="38100">
            <a:solidFill>
              <a:srgbClr val="66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5171"/>
            <a:ext cx="9744075" cy="4038599"/>
          </a:xfrm>
          <a:prstGeom prst="rect">
            <a:avLst/>
          </a:prstGeom>
          <a:noFill/>
          <a:ln w="38100">
            <a:solidFill>
              <a:srgbClr val="66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202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7" name="Object 5">
                <a:extLst>
                  <a:ext uri="{FF2B5EF4-FFF2-40B4-BE49-F238E27FC236}">
                    <a16:creationId xmlns:a16="http://schemas.microsoft.com/office/drawing/2014/main" xmlns="" id="{2319127E-84AD-4C21-BDC1-DA97625885B2}"/>
                  </a:ext>
                </a:extLst>
              </p:cNvPr>
              <p:cNvSpPr txBox="1"/>
              <p:nvPr/>
            </p:nvSpPr>
            <p:spPr bwMode="auto">
              <a:xfrm>
                <a:off x="1358462" y="1295400"/>
                <a:ext cx="9524999" cy="3854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rational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function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is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quotient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or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ratio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two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polynomials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+mn-lt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FF0000"/>
                          </a:solidFill>
                          <a:latin typeface="+mn-lt"/>
                        </a:rPr>
                        <m:t>                    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                     </m:t>
                      </m:r>
                      <m:r>
                        <a:rPr lang="en-US" sz="2800" b="0" i="1" smtClean="0">
                          <a:solidFill>
                            <a:srgbClr val="6600FF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800" b="0" i="1" smtClean="0">
                          <a:solidFill>
                            <a:srgbClr val="6600FF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6600FF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6600FF"/>
                          </a:solidFill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66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>
                              <a:solidFill>
                                <a:srgbClr val="6600FF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sz="2800" b="0" i="1">
                              <a:solidFill>
                                <a:srgbClr val="6600FF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>
                              <a:solidFill>
                                <a:srgbClr val="66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>
                              <a:solidFill>
                                <a:srgbClr val="6600FF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>
                              <a:solidFill>
                                <a:srgbClr val="6600FF"/>
                              </a:solidFill>
                              <a:latin typeface="Cambria Math"/>
                            </a:rPr>
                            <m:t>𝑞</m:t>
                          </m:r>
                          <m:r>
                            <a:rPr lang="en-US" sz="2800" b="0" i="1">
                              <a:solidFill>
                                <a:srgbClr val="6600FF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>
                              <a:solidFill>
                                <a:srgbClr val="66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>
                              <a:solidFill>
                                <a:srgbClr val="6600FF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r>
                  <a:rPr lang="en-US" sz="2800" i="1" dirty="0">
                    <a:solidFill>
                      <a:srgbClr val="000000"/>
                    </a:solidFill>
                    <a:latin typeface="+mn-lt"/>
                  </a:rPr>
                  <a:t/>
                </a:r>
                <a:br>
                  <a:rPr lang="en-US" sz="2800" i="1" dirty="0">
                    <a:solidFill>
                      <a:srgbClr val="000000"/>
                    </a:solidFill>
                    <a:latin typeface="+mn-lt"/>
                  </a:rPr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where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a:rPr lang="en-US" sz="2800" b="0" i="1">
                        <a:solidFill>
                          <a:srgbClr val="000000"/>
                        </a:solidFill>
                        <a:latin typeface="Cambria Math"/>
                      </a:rPr>
                      <m:t>𝑝</m:t>
                    </m:r>
                    <m:r>
                      <a:rPr lang="en-US" sz="2800" b="0" i="1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sz="2800" b="0" i="1">
                        <a:solidFill>
                          <a:srgbClr val="000000"/>
                        </a:solidFill>
                        <a:latin typeface="Cambria Math"/>
                      </a:rPr>
                      <m:t>𝑥</m:t>
                    </m:r>
                    <m:r>
                      <a:rPr lang="en-US" sz="2800" b="0" i="1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and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a:rPr lang="en-US" sz="2800" b="0" i="1">
                        <a:solidFill>
                          <a:srgbClr val="000000"/>
                        </a:solidFill>
                        <a:latin typeface="Cambria Math"/>
                      </a:rPr>
                      <m:t>𝑞</m:t>
                    </m:r>
                    <m:r>
                      <a:rPr lang="en-US" sz="2800" b="0" i="1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sz="2800" b="0" i="1">
                        <a:solidFill>
                          <a:srgbClr val="000000"/>
                        </a:solidFill>
                        <a:latin typeface="Cambria Math"/>
                      </a:rPr>
                      <m:t>𝑥</m:t>
                    </m:r>
                    <m:r>
                      <a:rPr lang="en-US" sz="2800" b="0" i="1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are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polynomials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. 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The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domain</m:t>
                    </m:r>
                  </m:oMath>
                </a14:m>
                <a:r>
                  <a:rPr lang="en-US" sz="2800" i="0" dirty="0" smtClean="0">
                    <a:solidFill>
                      <a:srgbClr val="000000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of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a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rational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function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is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the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set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of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all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real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a:rPr lang="en-US" sz="2800" b="0" i="1">
                        <a:solidFill>
                          <a:srgbClr val="000000"/>
                        </a:solidFill>
                        <a:latin typeface="Cambria Math"/>
                      </a:rPr>
                      <m:t>𝑥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for</m:t>
                    </m:r>
                  </m:oMath>
                </a14:m>
                <a:r>
                  <a:rPr lang="en-US" sz="2800" i="0" dirty="0" smtClean="0">
                    <a:solidFill>
                      <a:srgbClr val="000000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which</m:t>
                    </m:r>
                    <m:r>
                      <m:rPr>
                        <m:nor/>
                      </m:rPr>
                      <a:rPr lang="en-US" sz="2800" i="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FF"/>
                        </a:solidFill>
                        <a:latin typeface="Cambria Math"/>
                      </a:rPr>
                      <m:t>𝑞</m:t>
                    </m:r>
                    <m:r>
                      <a:rPr lang="en-US" sz="2800" b="0" i="1" smtClean="0">
                        <a:solidFill>
                          <a:srgbClr val="6600FF"/>
                        </a:solidFill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6600FF"/>
                        </a:solidFill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6600FF"/>
                        </a:solidFill>
                        <a:latin typeface="Cambria Math"/>
                      </a:rPr>
                      <m:t>)≠0.</m:t>
                    </m:r>
                  </m:oMath>
                </a14:m>
                <a:endParaRPr lang="en-US" sz="2800" dirty="0">
                  <a:solidFill>
                    <a:srgbClr val="6600FF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8197" name="Object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319127E-84AD-4C21-BDC1-DA9762588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8462" y="1295400"/>
                <a:ext cx="9524999" cy="38544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27" name="TextBox 1">
            <a:extLst>
              <a:ext uri="{FF2B5EF4-FFF2-40B4-BE49-F238E27FC236}">
                <a16:creationId xmlns:a16="http://schemas.microsoft.com/office/drawing/2014/main" xmlns="" id="{2AFD7713-AD92-45D7-A1B5-E16807FDC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0069" y="304801"/>
            <a:ext cx="6934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4400" b="1" dirty="0">
                <a:solidFill>
                  <a:srgbClr val="6600FF"/>
                </a:solidFill>
                <a:latin typeface="+mn-lt"/>
              </a:rPr>
              <a:t>Rational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>
            <a:extLst>
              <a:ext uri="{FF2B5EF4-FFF2-40B4-BE49-F238E27FC236}">
                <a16:creationId xmlns:a16="http://schemas.microsoft.com/office/drawing/2014/main" xmlns="" id="{C511E037-2C74-43FD-9B17-CF275BD21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569" y="1118754"/>
            <a:ext cx="4089304" cy="430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>
            <a:extLst>
              <a:ext uri="{FF2B5EF4-FFF2-40B4-BE49-F238E27FC236}">
                <a16:creationId xmlns:a16="http://schemas.microsoft.com/office/drawing/2014/main" xmlns="" id="{085338A2-9085-493A-AB4D-7197684BF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994" y="966356"/>
            <a:ext cx="383080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2" name="Rectangle 1">
            <a:extLst>
              <a:ext uri="{FF2B5EF4-FFF2-40B4-BE49-F238E27FC236}">
                <a16:creationId xmlns:a16="http://schemas.microsoft.com/office/drawing/2014/main" xmlns="" id="{97B09FB5-A9D6-4371-A931-70FEDDA6D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569" y="283425"/>
            <a:ext cx="565680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3600" b="1" dirty="0">
                <a:solidFill>
                  <a:srgbClr val="6600FF"/>
                </a:solidFill>
                <a:latin typeface="+mn-lt"/>
              </a:rPr>
              <a:t>Graphs of rational functions:</a:t>
            </a:r>
            <a:endParaRPr lang="en-US" altLang="en-US" b="1" dirty="0">
              <a:solidFill>
                <a:srgbClr val="6600FF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4" name="Rectangle 2">
                <a:extLst>
                  <a:ext uri="{FF2B5EF4-FFF2-40B4-BE49-F238E27FC236}">
                    <a16:creationId xmlns:a16="http://schemas.microsoft.com/office/drawing/2014/main" xmlns="" id="{F949FAAE-6348-4D30-8B31-94B1B3739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185" y="5338934"/>
                <a:ext cx="381000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400" dirty="0" smtClean="0">
                    <a:solidFill>
                      <a:srgbClr val="6600FF"/>
                    </a:solidFill>
                    <a:latin typeface="+mn-lt"/>
                  </a:rPr>
                  <a:t>Domain: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sz="2400" b="0" i="1" smtClean="0">
                            <a:solidFill>
                              <a:srgbClr val="6600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6600FF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en-US" sz="2400" b="0" i="1" smtClean="0">
                            <a:solidFill>
                              <a:srgbClr val="6600FF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en-US" sz="2400" b="0" i="1" smtClean="0">
                            <a:solidFill>
                              <a:srgbClr val="6600FF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  <m:r>
                          <a:rPr lang="en-US" altLang="en-US" sz="2400" b="0" i="1" smtClean="0">
                            <a:solidFill>
                              <a:srgbClr val="6600FF"/>
                            </a:solidFill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en-US" altLang="en-US" sz="2400" b="0" i="1" smtClean="0">
                            <a:solidFill>
                              <a:srgbClr val="6600FF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en-US" sz="2400" b="0" i="1" smtClean="0">
                            <a:solidFill>
                              <a:srgbClr val="6600FF"/>
                            </a:solidFill>
                            <a:latin typeface="Cambria Math"/>
                            <a:ea typeface="Cambria Math"/>
                          </a:rPr>
                          <m:t>≠−</m:t>
                        </m:r>
                        <m:f>
                          <m:fPr>
                            <m:type m:val="lin"/>
                            <m:ctrlPr>
                              <a:rPr lang="en-US" altLang="en-US" sz="2400" b="0" i="1" smtClean="0">
                                <a:solidFill>
                                  <a:srgbClr val="6600FF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en-US" sz="2400" b="0" i="1" smtClean="0">
                                <a:solidFill>
                                  <a:srgbClr val="6600FF"/>
                                </a:solidFill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en-US" sz="2400" b="0" i="1" smtClean="0">
                                <a:solidFill>
                                  <a:srgbClr val="6600FF"/>
                                </a:solidFill>
                                <a:latin typeface="Cambria Math"/>
                                <a:ea typeface="Cambria Math"/>
                              </a:rPr>
                              <m:t>7</m:t>
                            </m:r>
                          </m:den>
                        </m:f>
                      </m:e>
                    </m:d>
                  </m:oMath>
                </a14:m>
                <a:endParaRPr lang="en-US" altLang="en-US" sz="2400" b="0" dirty="0" smtClean="0">
                  <a:solidFill>
                    <a:srgbClr val="6600FF"/>
                  </a:solidFill>
                  <a:latin typeface="+mn-lt"/>
                </a:endParaRPr>
              </a:p>
              <a:p>
                <a:r>
                  <a:rPr lang="en-US" altLang="en-US" sz="2400" dirty="0" smtClean="0">
                    <a:solidFill>
                      <a:srgbClr val="6600FF"/>
                    </a:solidFill>
                    <a:latin typeface="+mn-lt"/>
                  </a:rPr>
                  <a:t>Range: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rgbClr val="6600FF"/>
                        </a:solidFill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en-US" altLang="en-US" sz="2400" dirty="0">
                  <a:solidFill>
                    <a:srgbClr val="6600FF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7654" name="Rectangle 2">
                <a:extLst>
                  <a:ext uri="{FF2B5EF4-FFF2-40B4-BE49-F238E27FC236}">
                    <a16:creationId xmlns:a16="http://schemas.microsoft.com/office/drawing/2014/main" xmlns="" id="{F949FAAE-6348-4D30-8B31-94B1B3739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5185" y="5338934"/>
                <a:ext cx="3810000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2560" t="-69853" r="-14560" b="-62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xmlns="" id="{F949FAAE-6348-4D30-8B31-94B1B3739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7272" y="5522670"/>
                <a:ext cx="3810000" cy="8956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400" dirty="0" smtClean="0">
                    <a:solidFill>
                      <a:srgbClr val="6600FF"/>
                    </a:solidFill>
                    <a:latin typeface="+mn-lt"/>
                  </a:rPr>
                  <a:t>Domain: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sz="2400" b="0" i="1" smtClean="0">
                            <a:solidFill>
                              <a:srgbClr val="6600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6600FF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en-US" sz="2400" b="0" i="1" smtClean="0">
                            <a:solidFill>
                              <a:srgbClr val="6600FF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en-US" sz="2400" b="0" i="1" smtClean="0">
                            <a:solidFill>
                              <a:srgbClr val="6600FF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  <m:r>
                          <a:rPr lang="en-US" altLang="en-US" sz="2400" b="0" i="1" smtClean="0">
                            <a:solidFill>
                              <a:srgbClr val="6600FF"/>
                            </a:solidFill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en-US" altLang="en-US" sz="2400" b="0" i="1" smtClean="0">
                            <a:solidFill>
                              <a:srgbClr val="6600FF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en-US" sz="2400" b="0" i="1" smtClean="0">
                            <a:solidFill>
                              <a:srgbClr val="6600FF"/>
                            </a:solidFill>
                            <a:latin typeface="Cambria Math"/>
                            <a:ea typeface="Cambria Math"/>
                          </a:rPr>
                          <m:t>≠</m:t>
                        </m:r>
                        <m:f>
                          <m:fPr>
                            <m:type m:val="lin"/>
                            <m:ctrlPr>
                              <a:rPr lang="en-US" altLang="en-US" sz="2400" b="0" i="1" smtClean="0">
                                <a:solidFill>
                                  <a:srgbClr val="6600FF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en-US" sz="2400" b="0" i="1" smtClean="0">
                                <a:solidFill>
                                  <a:srgbClr val="6600FF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ctrlPr>
                                  <a:rPr lang="en-US" altLang="en-US" sz="2400" b="0" i="1" smtClean="0">
                                    <a:solidFill>
                                      <a:srgbClr val="6600FF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>
                                <m:r>
                                  <a:rPr lang="en-US" altLang="en-US" sz="2400" b="0" i="1" smtClean="0">
                                    <a:solidFill>
                                      <a:srgbClr val="6600FF"/>
                                    </a:solidFill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altLang="en-US" sz="2400" b="0" i="1" smtClean="0">
                                    <a:solidFill>
                                      <a:srgbClr val="6600FF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altLang="en-US" sz="2400" b="0" dirty="0" smtClean="0">
                  <a:solidFill>
                    <a:srgbClr val="6600FF"/>
                  </a:solidFill>
                  <a:latin typeface="+mn-lt"/>
                </a:endParaRPr>
              </a:p>
              <a:p>
                <a:r>
                  <a:rPr lang="en-US" altLang="en-US" sz="2400" dirty="0" smtClean="0">
                    <a:solidFill>
                      <a:srgbClr val="6600FF"/>
                    </a:solidFill>
                    <a:latin typeface="+mn-lt"/>
                  </a:rPr>
                  <a:t>Range: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rgbClr val="6600FF"/>
                        </a:solidFill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en-US" altLang="en-US" sz="2400" dirty="0">
                  <a:solidFill>
                    <a:srgbClr val="6600FF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xmlns="" id="{F949FAAE-6348-4D30-8B31-94B1B3739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87272" y="5522670"/>
                <a:ext cx="3810000" cy="895694"/>
              </a:xfrm>
              <a:prstGeom prst="rect">
                <a:avLst/>
              </a:prstGeom>
              <a:blipFill rotWithShape="1">
                <a:blip r:embed="rId5"/>
                <a:stretch>
                  <a:fillRect l="-2400" b="-142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Box 1">
            <a:extLst>
              <a:ext uri="{FF2B5EF4-FFF2-40B4-BE49-F238E27FC236}">
                <a16:creationId xmlns:a16="http://schemas.microsoft.com/office/drawing/2014/main" xmlns="" id="{03827CA6-1F86-4AC0-B00C-4E7CBFB57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81000"/>
            <a:ext cx="6934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4400" b="1" dirty="0">
                <a:solidFill>
                  <a:srgbClr val="6600FF"/>
                </a:solidFill>
                <a:latin typeface="+mn-lt"/>
              </a:rPr>
              <a:t>Exponential Functions</a:t>
            </a:r>
          </a:p>
        </p:txBody>
      </p:sp>
      <p:pic>
        <p:nvPicPr>
          <p:cNvPr id="28676" name="Picture 2">
            <a:extLst>
              <a:ext uri="{FF2B5EF4-FFF2-40B4-BE49-F238E27FC236}">
                <a16:creationId xmlns:a16="http://schemas.microsoft.com/office/drawing/2014/main" xmlns="" id="{092E1693-24A9-425F-B290-26EBFA47B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343" y="4705353"/>
            <a:ext cx="3414713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76400" y="1258371"/>
                <a:ext cx="8839200" cy="3538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000" smtClean="0">
                          <a:solidFill>
                            <a:srgbClr val="000000"/>
                          </a:solidFill>
                          <a:latin typeface="+mn-lt"/>
                        </a:rPr>
                        <m:t>Functions</m:t>
                      </m:r>
                      <m:r>
                        <m:rPr>
                          <m:nor/>
                        </m:rPr>
                        <a:rPr lang="en-US" sz="3000" smtClean="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000" smtClean="0">
                          <a:solidFill>
                            <a:srgbClr val="000000"/>
                          </a:solidFill>
                          <a:latin typeface="+mn-lt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3000" smtClean="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000" smtClean="0">
                          <a:solidFill>
                            <a:srgbClr val="000000"/>
                          </a:solidFill>
                          <a:latin typeface="+mn-lt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3000" smtClean="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000" smtClean="0">
                          <a:solidFill>
                            <a:srgbClr val="000000"/>
                          </a:solidFill>
                          <a:latin typeface="+mn-lt"/>
                        </a:rPr>
                        <m:t>form</m:t>
                      </m:r>
                      <m:r>
                        <m:rPr>
                          <m:nor/>
                        </m:rPr>
                        <a:rPr lang="en-US" sz="3000" smtClean="0">
                          <a:solidFill>
                            <a:srgbClr val="000000"/>
                          </a:solidFill>
                          <a:latin typeface="+mn-lt"/>
                        </a:rPr>
                        <m:t>:</m:t>
                      </m:r>
                    </m:oMath>
                  </m:oMathPara>
                </a14:m>
                <a:endParaRPr lang="en-US" sz="3000" dirty="0" smtClean="0">
                  <a:latin typeface="+mn-lt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/>
                        </a:rPr>
                        <m:t>)=</m:t>
                      </m:r>
                      <m:sSup>
                        <m:sSup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3000" dirty="0" smtClean="0">
                  <a:latin typeface="+mn-lt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000">
                        <a:solidFill>
                          <a:srgbClr val="000000"/>
                        </a:solidFill>
                        <a:latin typeface="+mn-lt"/>
                      </a:rPr>
                      <m:t>where</m:t>
                    </m:r>
                    <m:r>
                      <m:rPr>
                        <m:nor/>
                      </m:rPr>
                      <a:rPr lang="en-US" sz="300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en-US" sz="3000">
                        <a:solidFill>
                          <a:srgbClr val="000000"/>
                        </a:solidFill>
                        <a:latin typeface="+mn-lt"/>
                      </a:rPr>
                      <m:t>the</m:t>
                    </m:r>
                    <m:r>
                      <m:rPr>
                        <m:nor/>
                      </m:rPr>
                      <a:rPr lang="en-US" sz="300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en-US" sz="3000">
                        <a:solidFill>
                          <a:srgbClr val="000000"/>
                        </a:solidFill>
                        <a:latin typeface="+mn-lt"/>
                      </a:rPr>
                      <m:t>bas</m:t>
                    </m:r>
                    <m:r>
                      <a:rPr lang="en-US" sz="3000" b="0" i="1" smtClean="0">
                        <a:solidFill>
                          <a:srgbClr val="000000"/>
                        </a:solidFill>
                        <a:latin typeface="Cambria Math"/>
                      </a:rPr>
                      <m:t>𝑒</m:t>
                    </m:r>
                    <m:r>
                      <a:rPr lang="en-US" sz="3000" b="0" i="1" smtClean="0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  <m:r>
                      <a:rPr lang="en-US" sz="3000" b="0" i="1" smtClean="0">
                        <a:solidFill>
                          <a:srgbClr val="000000"/>
                        </a:solidFill>
                        <a:latin typeface="Cambria Math"/>
                      </a:rPr>
                      <m:t>𝑎</m:t>
                    </m:r>
                    <m:r>
                      <a:rPr lang="en-US" sz="3000" i="1">
                        <a:solidFill>
                          <a:srgbClr val="000000"/>
                        </a:solidFill>
                        <a:latin typeface="Cambria Math"/>
                      </a:rPr>
                      <m:t>&gt;0</m:t>
                    </m:r>
                    <m:r>
                      <m:rPr>
                        <m:nor/>
                      </m:rPr>
                      <a:rPr lang="en-US" sz="300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en-US" sz="3000">
                        <a:solidFill>
                          <a:srgbClr val="000000"/>
                        </a:solidFill>
                        <a:latin typeface="+mn-lt"/>
                      </a:rPr>
                      <m:t>is</m:t>
                    </m:r>
                    <m:r>
                      <m:rPr>
                        <m:nor/>
                      </m:rPr>
                      <a:rPr lang="en-US" sz="300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en-US" sz="3000">
                        <a:solidFill>
                          <a:srgbClr val="000000"/>
                        </a:solidFill>
                        <a:latin typeface="+mn-lt"/>
                      </a:rPr>
                      <m:t>a</m:t>
                    </m:r>
                    <m:r>
                      <m:rPr>
                        <m:nor/>
                      </m:rPr>
                      <a:rPr lang="en-US" sz="300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en-US" sz="3000">
                        <a:solidFill>
                          <a:srgbClr val="000000"/>
                        </a:solidFill>
                        <a:latin typeface="+mn-lt"/>
                      </a:rPr>
                      <m:t>positive</m:t>
                    </m:r>
                    <m:r>
                      <m:rPr>
                        <m:nor/>
                      </m:rPr>
                      <a:rPr lang="en-US" sz="300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en-US" sz="3000">
                        <a:solidFill>
                          <a:srgbClr val="000000"/>
                        </a:solidFill>
                        <a:latin typeface="+mn-lt"/>
                      </a:rPr>
                      <m:t>constant</m:t>
                    </m:r>
                    <m:r>
                      <m:rPr>
                        <m:nor/>
                      </m:rPr>
                      <a:rPr lang="en-US" sz="300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en-US" sz="3000">
                        <a:solidFill>
                          <a:srgbClr val="000000"/>
                        </a:solidFill>
                        <a:latin typeface="+mn-lt"/>
                      </a:rPr>
                      <m:t>and</m:t>
                    </m:r>
                    <m:r>
                      <m:rPr>
                        <m:nor/>
                      </m:rPr>
                      <a:rPr lang="en-US" sz="300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a:rPr lang="en-US" sz="3000" i="1">
                        <a:solidFill>
                          <a:srgbClr val="000000"/>
                        </a:solidFill>
                        <a:latin typeface="Cambria Math"/>
                      </a:rPr>
                      <m:t>𝑎</m:t>
                    </m:r>
                    <m:r>
                      <a:rPr lang="en-US" sz="3000" i="1">
                        <a:solidFill>
                          <a:srgbClr val="000000"/>
                        </a:solidFill>
                        <a:latin typeface="Cambria Math"/>
                      </a:rPr>
                      <m:t>≠1,</m:t>
                    </m:r>
                  </m:oMath>
                </a14:m>
                <a:r>
                  <a:rPr lang="en-US" sz="30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000">
                        <a:solidFill>
                          <a:srgbClr val="000000"/>
                        </a:solidFill>
                        <a:latin typeface="+mn-lt"/>
                      </a:rPr>
                      <m:t>are</m:t>
                    </m:r>
                    <m:r>
                      <m:rPr>
                        <m:nor/>
                      </m:rPr>
                      <a:rPr lang="en-US" sz="300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en-US" sz="3000">
                        <a:solidFill>
                          <a:srgbClr val="000000"/>
                        </a:solidFill>
                        <a:latin typeface="+mn-lt"/>
                      </a:rPr>
                      <m:t>called</m:t>
                    </m:r>
                    <m:r>
                      <m:rPr>
                        <m:nor/>
                      </m:rPr>
                      <a:rPr lang="en-US" sz="300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en-US" sz="3000">
                        <a:solidFill>
                          <a:srgbClr val="000000"/>
                        </a:solidFill>
                        <a:latin typeface="+mn-lt"/>
                      </a:rPr>
                      <m:t>exponential</m:t>
                    </m:r>
                    <m:r>
                      <m:rPr>
                        <m:nor/>
                      </m:rPr>
                      <a:rPr lang="en-US" sz="3000">
                        <a:solidFill>
                          <a:srgbClr val="000000"/>
                        </a:solidFill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en-US" sz="3000">
                        <a:solidFill>
                          <a:srgbClr val="000000"/>
                        </a:solidFill>
                        <a:latin typeface="+mn-lt"/>
                      </a:rPr>
                      <m:t>functions</m:t>
                    </m:r>
                    <m:r>
                      <m:rPr>
                        <m:nor/>
                      </m:rPr>
                      <a:rPr lang="en-US" sz="3000">
                        <a:solidFill>
                          <a:srgbClr val="000000"/>
                        </a:solidFill>
                        <a:latin typeface="+mn-lt"/>
                      </a:rPr>
                      <m:t>.</m:t>
                    </m:r>
                  </m:oMath>
                </a14:m>
                <a:endParaRPr lang="en-US" sz="3000" dirty="0">
                  <a:latin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sz="30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258371"/>
                <a:ext cx="8839200" cy="35388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xmlns="" id="{4F7747F1-C821-4B5E-A231-9DD649EFA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81001"/>
            <a:ext cx="677897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3800" b="1" dirty="0">
                <a:solidFill>
                  <a:srgbClr val="6600FF"/>
                </a:solidFill>
                <a:latin typeface="+mn-lt"/>
              </a:rPr>
              <a:t>Graphs of exponential functions:</a:t>
            </a:r>
          </a:p>
        </p:txBody>
      </p:sp>
      <p:pic>
        <p:nvPicPr>
          <p:cNvPr id="29699" name="Picture 3">
            <a:extLst>
              <a:ext uri="{FF2B5EF4-FFF2-40B4-BE49-F238E27FC236}">
                <a16:creationId xmlns:a16="http://schemas.microsoft.com/office/drawing/2014/main" xmlns="" id="{8184F7CD-9959-4155-9B78-0F2AC54A9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641" y="1100137"/>
            <a:ext cx="4671624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0" name="Picture 4">
            <a:extLst>
              <a:ext uri="{FF2B5EF4-FFF2-40B4-BE49-F238E27FC236}">
                <a16:creationId xmlns:a16="http://schemas.microsoft.com/office/drawing/2014/main" xmlns="" id="{A09DD2F4-2329-4724-9C26-2AC9A752E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197768"/>
            <a:ext cx="4278312" cy="427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7" name="Object 5">
                <a:extLst>
                  <a:ext uri="{FF2B5EF4-FFF2-40B4-BE49-F238E27FC236}">
                    <a16:creationId xmlns:a16="http://schemas.microsoft.com/office/drawing/2014/main" xmlns="" id="{08F4D255-5046-47FC-94DD-601D488639F2}"/>
                  </a:ext>
                </a:extLst>
              </p:cNvPr>
              <p:cNvSpPr txBox="1"/>
              <p:nvPr/>
            </p:nvSpPr>
            <p:spPr bwMode="auto">
              <a:xfrm>
                <a:off x="1295400" y="1371600"/>
                <a:ext cx="10515600" cy="33527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7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These</m:t>
                      </m:r>
                      <m:r>
                        <m:rPr>
                          <m:nor/>
                        </m:rPr>
                        <a:rPr lang="en-US" sz="27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7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are</m:t>
                      </m:r>
                      <m:r>
                        <m:rPr>
                          <m:nor/>
                        </m:rPr>
                        <a:rPr lang="en-US" sz="27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7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27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7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functions</m:t>
                      </m:r>
                      <m:r>
                        <m:rPr>
                          <m:nor/>
                        </m:rPr>
                        <a:rPr lang="en-US" sz="27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7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27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7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27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7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form</m:t>
                      </m:r>
                      <m:r>
                        <m:rPr>
                          <m:nor/>
                        </m:rPr>
                        <a:rPr lang="en-US" sz="27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27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sz="27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                </m:t>
                      </m:r>
                      <m:r>
                        <a:rPr lang="en-US" sz="2700" i="1" smtClean="0">
                          <a:solidFill>
                            <a:srgbClr val="66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700" i="1" smtClean="0">
                          <a:solidFill>
                            <a:srgbClr val="66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700" i="1" smtClean="0">
                          <a:solidFill>
                            <a:srgbClr val="66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700" i="1" smtClean="0">
                          <a:solidFill>
                            <a:srgbClr val="6600FF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2700" i="1">
                              <a:solidFill>
                                <a:srgbClr val="6600FF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700" i="1">
                                  <a:solidFill>
                                    <a:srgbClr val="66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700" i="0">
                                  <a:solidFill>
                                    <a:srgbClr val="6600FF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700" i="1">
                                  <a:solidFill>
                                    <a:srgbClr val="6600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sz="2700" i="1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700" i="1">
                          <a:solidFill>
                            <a:srgbClr val="66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27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en-US" sz="27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7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27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7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base</m:t>
                      </m:r>
                      <m:r>
                        <m:rPr>
                          <m:nor/>
                        </m:rPr>
                        <a:rPr lang="en-US" sz="27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7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≠1</m:t>
                      </m:r>
                      <m:r>
                        <m:rPr>
                          <m:nor/>
                        </m:rPr>
                        <a:rPr lang="en-US" sz="27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7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sz="27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7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7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7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positive</m:t>
                      </m:r>
                      <m:r>
                        <m:rPr>
                          <m:nor/>
                        </m:rPr>
                        <a:rPr lang="en-US" sz="27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7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constant</m:t>
                      </m:r>
                      <m:r>
                        <m:rPr>
                          <m:nor/>
                        </m:rPr>
                        <a:rPr lang="en-US" sz="27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nor/>
                        </m:rPr>
                        <a:rPr lang="en-US" sz="27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They</m:t>
                      </m:r>
                      <m:r>
                        <m:rPr>
                          <m:nor/>
                        </m:rPr>
                        <a:rPr lang="en-US" sz="27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7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are</m:t>
                      </m:r>
                      <m:r>
                        <m:rPr>
                          <m:nor/>
                        </m:rPr>
                        <a:rPr lang="en-US" sz="27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7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27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7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inverse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27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functions</m:t>
                      </m:r>
                      <m:r>
                        <m:rPr>
                          <m:nor/>
                        </m:rPr>
                        <a:rPr lang="en-US" sz="27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7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27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7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27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7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exponential</m:t>
                      </m:r>
                      <m:r>
                        <m:rPr>
                          <m:nor/>
                        </m:rPr>
                        <a:rPr lang="en-US" sz="27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7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functions</m:t>
                      </m:r>
                      <m:r>
                        <m:rPr>
                          <m:nor/>
                        </m:rPr>
                        <a:rPr lang="en-US" sz="27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r>
                  <a:rPr lang="en-US" sz="2700" i="0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700" i="0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sz="2700" dirty="0"/>
              </a:p>
            </p:txBody>
          </p:sp>
        </mc:Choice>
        <mc:Fallback xmlns="">
          <p:sp>
            <p:nvSpPr>
              <p:cNvPr id="8197" name="Object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8F4D255-5046-47FC-94DD-601D48863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1371600"/>
                <a:ext cx="10515600" cy="33527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23" name="TextBox 1">
            <a:extLst>
              <a:ext uri="{FF2B5EF4-FFF2-40B4-BE49-F238E27FC236}">
                <a16:creationId xmlns:a16="http://schemas.microsoft.com/office/drawing/2014/main" xmlns="" id="{C2D95AD3-55E5-4B47-B17F-FBE60F60C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57200"/>
            <a:ext cx="6934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4400" b="1" dirty="0">
                <a:solidFill>
                  <a:srgbClr val="6600FF"/>
                </a:solidFill>
                <a:latin typeface="+mn-lt"/>
              </a:rPr>
              <a:t>Logarithmic Functions</a:t>
            </a:r>
          </a:p>
        </p:txBody>
      </p:sp>
      <p:pic>
        <p:nvPicPr>
          <p:cNvPr id="30724" name="Picture 2">
            <a:extLst>
              <a:ext uri="{FF2B5EF4-FFF2-40B4-BE49-F238E27FC236}">
                <a16:creationId xmlns:a16="http://schemas.microsoft.com/office/drawing/2014/main" xmlns="" id="{0F3BF977-1FF6-4905-A10D-37736DC92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343400"/>
            <a:ext cx="2595562" cy="108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>
            <a:extLst>
              <a:ext uri="{FF2B5EF4-FFF2-40B4-BE49-F238E27FC236}">
                <a16:creationId xmlns:a16="http://schemas.microsoft.com/office/drawing/2014/main" xmlns="" id="{A3811A3B-D109-4938-B0F4-C4C2EBFDC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845" y="3810000"/>
            <a:ext cx="3771900" cy="2932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7" name="TextBox 1">
            <a:extLst>
              <a:ext uri="{FF2B5EF4-FFF2-40B4-BE49-F238E27FC236}">
                <a16:creationId xmlns:a16="http://schemas.microsoft.com/office/drawing/2014/main" xmlns="" id="{8EB67F83-435D-4E23-ACD9-716BF3965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03500"/>
            <a:ext cx="6934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3200" b="1" dirty="0">
                <a:solidFill>
                  <a:srgbClr val="6600FF"/>
                </a:solidFill>
                <a:latin typeface="+mn-lt"/>
              </a:rPr>
              <a:t>Graphs of Logarithmic functions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88275"/>
            <a:ext cx="3756876" cy="36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538" y="495887"/>
            <a:ext cx="3962400" cy="3718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">
            <a:extLst>
              <a:ext uri="{FF2B5EF4-FFF2-40B4-BE49-F238E27FC236}">
                <a16:creationId xmlns:a16="http://schemas.microsoft.com/office/drawing/2014/main" xmlns="" id="{634A5E39-B640-4748-B749-B9BD237D3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6" y="304800"/>
            <a:ext cx="8358184" cy="6324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WIDTH" val="348"/>
  <p:tag name="DEFAULTHEIGHT" val="200"/>
  <p:tag name="DEFAULTFONTSIZE" val="10"/>
</p:tagLst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1697</TotalTime>
  <Words>945</Words>
  <Application>Microsoft Office PowerPoint</Application>
  <PresentationFormat>Custom</PresentationFormat>
  <Paragraphs>212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Crayons</vt:lpstr>
      <vt:lpstr>PowerPoint Presentation</vt:lpstr>
      <vt:lpstr>Identifying Functions and their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Symmetric Graphs</vt:lpstr>
      <vt:lpstr>PowerPoint Presentation</vt:lpstr>
      <vt:lpstr>PowerPoint Presentation</vt:lpstr>
      <vt:lpstr>PowerPoint Presentation</vt:lpstr>
      <vt:lpstr>PowerPoint Presentation</vt:lpstr>
      <vt:lpstr>Shifting Graphs</vt:lpstr>
      <vt:lpstr>Shifting a graph of a function</vt:lpstr>
      <vt:lpstr>PowerPoint Presentation</vt:lpstr>
      <vt:lpstr>PowerPoint Presentation</vt:lpstr>
      <vt:lpstr>PowerPoint Presentation</vt:lpstr>
      <vt:lpstr>PowerPoint Presentation</vt:lpstr>
      <vt:lpstr>Scaling Graphs</vt:lpstr>
      <vt:lpstr>Scaling a graph of a function</vt:lpstr>
      <vt:lpstr>Reflection a graph of a function</vt:lpstr>
      <vt:lpstr>PowerPoint Presentation</vt:lpstr>
    </vt:vector>
  </TitlesOfParts>
  <Company>ACS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Julia</dc:creator>
  <cp:lastModifiedBy>SEECS</cp:lastModifiedBy>
  <cp:revision>282</cp:revision>
  <dcterms:created xsi:type="dcterms:W3CDTF">2006-09-17T13:57:05Z</dcterms:created>
  <dcterms:modified xsi:type="dcterms:W3CDTF">2020-10-27T05:21:18Z</dcterms:modified>
</cp:coreProperties>
</file>