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4" r:id="rId27"/>
    <p:sldId id="285" r:id="rId28"/>
    <p:sldId id="283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5CD3AC-B467-4A45-95A6-9444A2ABFE15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1CBEBE-898B-4C15-BEFF-B225D383A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D3AC-B467-4A45-95A6-9444A2ABFE15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EBE-898B-4C15-BEFF-B225D383A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D3AC-B467-4A45-95A6-9444A2ABFE15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EBE-898B-4C15-BEFF-B225D383A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D3AC-B467-4A45-95A6-9444A2ABFE15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EBE-898B-4C15-BEFF-B225D383AA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D3AC-B467-4A45-95A6-9444A2ABFE15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EBE-898B-4C15-BEFF-B225D383AA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D3AC-B467-4A45-95A6-9444A2ABFE15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EBE-898B-4C15-BEFF-B225D383AA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D3AC-B467-4A45-95A6-9444A2ABFE15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EBE-898B-4C15-BEFF-B225D383A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D3AC-B467-4A45-95A6-9444A2ABFE15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EBE-898B-4C15-BEFF-B225D383AA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D3AC-B467-4A45-95A6-9444A2ABFE15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EBE-898B-4C15-BEFF-B225D383A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F5CD3AC-B467-4A45-95A6-9444A2ABFE15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EBE-898B-4C15-BEFF-B225D383A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5CD3AC-B467-4A45-95A6-9444A2ABFE15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1CBEBE-898B-4C15-BEFF-B225D383AA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F5CD3AC-B467-4A45-95A6-9444A2ABFE15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1CBEBE-898B-4C15-BEFF-B225D383A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latin typeface="Algerian" pitchFamily="82" charset="0"/>
              </a:rPr>
              <a:t>7cs OF EFFECTIVE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WEEK 3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Helps in better understanding.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Complete communication helps in better decision-making by the audience/readers/receivers of message as they get all desired and crucial information.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Complete information enhances your reputation as a person. 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It persuades the audience.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COMPLETENESS: BENEFITS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Conciseness means “convey the message by using fewest words”.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 using least possible words.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“Conciseness is the prerequisite to effective communication.”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underlines and highlights the main message as it avoids using excessive and needless words.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concise message saves the time and expenses for both the parties.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2. CONCISENESS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Tx/>
              <a:buNone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For achieving the conciseness  you have to consider  the following.</a:t>
            </a:r>
          </a:p>
          <a:p>
            <a:pPr lvl="2">
              <a:buFontTx/>
              <a:buAutoNum type="arabicPeriod"/>
            </a:pPr>
            <a:r>
              <a:rPr lang="en-US" sz="4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Avoid wordy expression</a:t>
            </a:r>
          </a:p>
          <a:p>
            <a:pPr lvl="2">
              <a:buFontTx/>
              <a:buAutoNum type="arabicPeriod"/>
            </a:pPr>
            <a:r>
              <a:rPr lang="en-US" sz="4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Include only relevant material</a:t>
            </a:r>
          </a:p>
          <a:p>
            <a:pPr lvl="2">
              <a:buFontTx/>
              <a:buAutoNum type="arabicPeriod"/>
            </a:pPr>
            <a:r>
              <a:rPr lang="en-US" sz="4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Avoid unnecessary repetition.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ACHIEVE CONCISENESS?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Consideration means – To consider the receiver’s Interest/Intention.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It is very important in effective communication while conveying a message you should always keep in mind your target group.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Consideration is very important “C” among all the seven C’s.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3. CONSIDERATION.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means to prepare every message with the message receivers in the mind: put yourself at their place, being aware of their ideas, emotions, attitudes, desires, circumstances and probable reactions to your point.  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Handle the matter from their point of view, called as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“you-attitude”.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CONSIDERATION.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1-Focus on </a:t>
            </a:r>
            <a:r>
              <a:rPr lang="en-US" sz="4000" dirty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“you”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instead of </a:t>
            </a:r>
            <a:r>
              <a:rPr lang="en-US" sz="4000" dirty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“I” or “We”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2-Show audience benefit or interest of the receiver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3-Emphasize positive, pleasant facts.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4000" dirty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“you”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help </a:t>
            </a:r>
            <a:r>
              <a:rPr lang="en-US" sz="4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, but over use lead a negative reaction.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THREE WAYS TO INDICATE CONSIDERATION.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Communicating concretely means being specific, definite, and vivid rather than vague and general because misunderstanding of words creates problems for both parties (sender and receiver).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 concrete message is supported with proper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facts and figures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words used to convey message must be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very clear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build the reputation.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Concrete messages are not misinterpreted.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4. CONCRETENESS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General: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Azaan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very intelligent student of class and stood first in class.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Concrete: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Azaan’s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CGPA in BEE fall 2019 was 3.95/4.00 and he stood first in class.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Always provide information based on 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solid grounds.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definitely creates 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good impression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 well.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CONCRETENESS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Clarity implies emphasizing on a specific message or goal at a time, rather than trying to achieve too much at once. Clarity in communication has following benefits: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makes understanding easier.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Complete clarity of thoughts and ideas enhances the meaning of message.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Clear message makes use of exact, appropriate and concrete words.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5. CLARITY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 effective business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or general communication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message should be very much clear. So that reader can understand it easily.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You should always Choose </a:t>
            </a:r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precise words.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Always choose </a:t>
            </a:r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familiar and easy words.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Construct </a:t>
            </a:r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effective sentences and paragraphs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PURPOSE OF CLARITY: BEING ACCURATE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is communication ? </a:t>
            </a:r>
          </a:p>
          <a:p>
            <a:pPr>
              <a:buFont typeface="Wingdings" pitchFamily="2" charset="2"/>
              <a:buChar char="Ø"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proper communication ?</a:t>
            </a:r>
          </a:p>
          <a:p>
            <a:pPr>
              <a:buFont typeface="Wingdings" pitchFamily="2" charset="2"/>
              <a:buChar char="Ø"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7Cs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of Effective communication.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True courtesy involves being aware not only of the perspective of others, but also their feelings. courtesy stems from a sincere 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you-attitude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Courtesy is to show good manners to your receiver.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Being Courteous is to: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Be tactful, thoughtful and appreciative.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Omit expressions that irritate.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 not be blunt.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COURTESY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305800" cy="453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9979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Times New Roman" pitchFamily="18" charset="0"/>
                          <a:cs typeface="Times New Roman" pitchFamily="18" charset="0"/>
                        </a:rPr>
                        <a:t>TACTLESS, BLUNT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Times New Roman" pitchFamily="18" charset="0"/>
                          <a:cs typeface="Times New Roman" pitchFamily="18" charset="0"/>
                        </a:rPr>
                        <a:t>MORE TACTFUL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Stupid letter; I can’t understand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/>
                        <a:t> 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Its your fault, you did not properly read my latest FAX 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 should understand it, as there is no confusing word in this letter, could you please explain it once again ..?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Sometimes my wording is not precise; let me try again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Correctness in communication implies that there are </a:t>
            </a:r>
            <a:r>
              <a:rPr lang="en-US" sz="3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 grammatical errors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in communication. Correct communication has following features: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message is </a:t>
            </a:r>
            <a:r>
              <a:rPr lang="en-US" sz="3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exact, correct and well-timed.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If the communication is correct, it boosts up the confidence level.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Correct message has greater impact on the audience/readers.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CORRECTNESS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checks for the precision and accurateness of facts and figures used in the message.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makes use of appropriate and correct language in the message.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1A1D697-8723-43E7-8EE0-5389D43B0437}"/>
              </a:ext>
            </a:extLst>
          </p:cNvPr>
          <p:cNvSpPr/>
          <p:nvPr/>
        </p:nvSpPr>
        <p:spPr>
          <a:xfrm>
            <a:off x="762000" y="914400"/>
            <a:ext cx="7924800" cy="510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Algerian" panose="04020705040A02060702" pitchFamily="82" charset="0"/>
              </a:rPr>
              <a:t>EXAMPLES </a:t>
            </a:r>
          </a:p>
        </p:txBody>
      </p:sp>
    </p:spTree>
    <p:extLst>
      <p:ext uri="{BB962C8B-B14F-4D97-AF65-F5344CB8AC3E}">
        <p14:creationId xmlns:p14="http://schemas.microsoft.com/office/powerpoint/2010/main" val="2695715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12200A-9E2F-4A57-A875-9A5A2BF32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6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hereby wish to let you know that our company is pleased with the confidence you have reposed in us.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84644D-52E5-48A9-8FDF-DFCE1248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CONCISE THE STATEMENT </a:t>
            </a:r>
          </a:p>
        </p:txBody>
      </p:sp>
    </p:spTree>
    <p:extLst>
      <p:ext uri="{BB962C8B-B14F-4D97-AF65-F5344CB8AC3E}">
        <p14:creationId xmlns:p14="http://schemas.microsoft.com/office/powerpoint/2010/main" val="3901638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12200A-9E2F-4A57-A875-9A5A2BF32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appreciate your confidence.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84644D-52E5-48A9-8FDF-DFCE1248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SOLUTION </a:t>
            </a:r>
          </a:p>
        </p:txBody>
      </p:sp>
    </p:spTree>
    <p:extLst>
      <p:ext uri="{BB962C8B-B14F-4D97-AF65-F5344CB8AC3E}">
        <p14:creationId xmlns:p14="http://schemas.microsoft.com/office/powerpoint/2010/main" val="248468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B50E34-9BCE-4DF0-B27F-D56F7EAA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come my request for an interview letter did not receive a response.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66F4CE-E2C0-408A-872F-E071C38C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COMPLETENESS </a:t>
            </a:r>
          </a:p>
        </p:txBody>
      </p:sp>
    </p:spTree>
    <p:extLst>
      <p:ext uri="{BB962C8B-B14F-4D97-AF65-F5344CB8AC3E}">
        <p14:creationId xmlns:p14="http://schemas.microsoft.com/office/powerpoint/2010/main" val="1608329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FCE792-98C1-42C6-BE32-EAE597412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was the letter sent? Who sent it? To whom was it sent 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B340F0-2002-468E-8141-C02BAB95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279956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F8D01C-FD9B-4F76-874E-D90D79EC4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send us the following items by the end of this month.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6A70C7-F338-45B5-B3ED-524BF2A6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CONCRETENESS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683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WHAT IS COMMUNICATION?  </a:t>
            </a:r>
          </a:p>
        </p:txBody>
      </p:sp>
      <p:pic>
        <p:nvPicPr>
          <p:cNvPr id="4" name="Content Placeholder 3" descr="communication definition im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71600"/>
            <a:ext cx="3352800" cy="2209800"/>
          </a:xfrm>
          <a:prstGeom prst="rect">
            <a:avLst/>
          </a:prstGeom>
        </p:spPr>
      </p:pic>
      <p:pic>
        <p:nvPicPr>
          <p:cNvPr id="5" name="Picture 4" descr="Communication-picture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347470"/>
            <a:ext cx="3352800" cy="22910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0" y="3810000"/>
            <a:ext cx="457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Communication is the exchange of 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thoughts, ideas, emotions, information,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understanding between two people or 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groups where one is sender  and other is 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receiver.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86EC2B-BA50-46EF-9954-B253EA508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items should reach us on or before 21st May.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3C7DB-F190-42BA-8A44-DBA1E126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  <a:cs typeface="Times New Roman" panose="02020603050405020304" pitchFamily="18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602528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C00E87-4975-4C43-8407-C37B1BBE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9600" dirty="0"/>
          </a:p>
          <a:p>
            <a:r>
              <a:rPr lang="en-US" sz="9600" dirty="0">
                <a:latin typeface="Forte" panose="03060902040502070203" pitchFamily="66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65735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WITH 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                                </a:t>
            </a:r>
            <a:r>
              <a:rPr lang="en-US" b="1" dirty="0">
                <a:solidFill>
                  <a:srgbClr val="00B050"/>
                </a:solidFill>
              </a:rPr>
              <a:t>WITHOUT</a:t>
            </a:r>
          </a:p>
          <a:p>
            <a:r>
              <a:rPr lang="en-US" sz="2800" dirty="0"/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Interpersonal harmony and          Great ideas don’t get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effectiveness.                                Implemented                                      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can create and implement        We miss the opportunities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opportunities.                                 that we could co-create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                               with our co-workers.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Productivity level will get              Productivity level will get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increased.                                       decreased.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Provide peace of mind and             Results in lower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satisfaction.                                    satisfaction level.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WHY PROPER COMMUNICATION 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WHY PROPER COMMUNICATION ?</a:t>
            </a:r>
            <a:endParaRPr lang="en-US" dirty="0"/>
          </a:p>
        </p:txBody>
      </p:sp>
      <p:pic>
        <p:nvPicPr>
          <p:cNvPr id="4" name="Content Placeholder 11" descr="why communicate im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447800"/>
            <a:ext cx="6934200" cy="4953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7-Cs-feature-759x48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81138"/>
            <a:ext cx="7391400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7cs OF COMMUNICATION.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Completeness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Conciseness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Consideration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Concreteness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Clarity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Courtesy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Correctness</a:t>
            </a:r>
          </a:p>
          <a:p>
            <a:pPr marL="624078" indent="-51435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7Cs OF EFFECTIVE COMMUNICATION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message must be complete.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It should convey all the facts required by the audience.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Leave no questions or doubts unanswered.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Must convey all the information.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sender of the message must take into consideration the receiver and should communicate all the facts and figures related to the message.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1.COMPLETENESS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One way to make your message effective is to answer five W’s.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Who?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What?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When?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Where?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Why?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W’s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883</TotalTime>
  <Words>1027</Words>
  <Application>Microsoft Office PowerPoint</Application>
  <PresentationFormat>On-screen Show (4:3)</PresentationFormat>
  <Paragraphs>150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Algerian</vt:lpstr>
      <vt:lpstr>Arial</vt:lpstr>
      <vt:lpstr>Forte</vt:lpstr>
      <vt:lpstr>Lucida Sans Unicode</vt:lpstr>
      <vt:lpstr>Monotype Sorts</vt:lpstr>
      <vt:lpstr>Times New Roman</vt:lpstr>
      <vt:lpstr>Verdana</vt:lpstr>
      <vt:lpstr>Wingdings</vt:lpstr>
      <vt:lpstr>Wingdings 2</vt:lpstr>
      <vt:lpstr>Wingdings 3</vt:lpstr>
      <vt:lpstr>Concourse</vt:lpstr>
      <vt:lpstr>7cs OF EFFECTIVE COMMUNICATION</vt:lpstr>
      <vt:lpstr>LEARNING OUTCOMES:</vt:lpstr>
      <vt:lpstr>WHAT IS COMMUNICATION?  </vt:lpstr>
      <vt:lpstr>WHY PROPER COMMUNICATION ?</vt:lpstr>
      <vt:lpstr>WHY PROPER COMMUNICATION ?</vt:lpstr>
      <vt:lpstr>7cs OF COMMUNICATION. </vt:lpstr>
      <vt:lpstr>7Cs OF EFFECTIVE COMMUNICATION</vt:lpstr>
      <vt:lpstr>1.COMPLETENESS</vt:lpstr>
      <vt:lpstr>FIVE W’s </vt:lpstr>
      <vt:lpstr>COMPLETENESS: BENEFITS</vt:lpstr>
      <vt:lpstr>2. CONCISENESS</vt:lpstr>
      <vt:lpstr>HOW TO ACHIEVE CONCISENESS?</vt:lpstr>
      <vt:lpstr>3. CONSIDERATION. </vt:lpstr>
      <vt:lpstr>CONSIDERATION. </vt:lpstr>
      <vt:lpstr>THREE WAYS TO INDICATE CONSIDERATION.</vt:lpstr>
      <vt:lpstr>4. CONCRETENESS</vt:lpstr>
      <vt:lpstr>CONCRETENESS</vt:lpstr>
      <vt:lpstr>5. CLARITY</vt:lpstr>
      <vt:lpstr>PURPOSE OF CLARITY: BEING ACCURATE</vt:lpstr>
      <vt:lpstr>6. COURTESY</vt:lpstr>
      <vt:lpstr>EXAMPLE:</vt:lpstr>
      <vt:lpstr>7. CORRECTNESS</vt:lpstr>
      <vt:lpstr>CORRECTNESS</vt:lpstr>
      <vt:lpstr>PowerPoint Presentation</vt:lpstr>
      <vt:lpstr>CONCISE THE STATEMENT </vt:lpstr>
      <vt:lpstr>SOLUTION </vt:lpstr>
      <vt:lpstr>COMPLETENESS </vt:lpstr>
      <vt:lpstr>SOLUTION</vt:lpstr>
      <vt:lpstr>CONCRETENESS 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7cs OF EFFECTIVE COMMUNICATION</dc:title>
  <dc:creator>dell</dc:creator>
  <cp:lastModifiedBy>TVF 5</cp:lastModifiedBy>
  <cp:revision>55</cp:revision>
  <dcterms:created xsi:type="dcterms:W3CDTF">2019-09-16T11:40:28Z</dcterms:created>
  <dcterms:modified xsi:type="dcterms:W3CDTF">2020-11-02T05:23:41Z</dcterms:modified>
</cp:coreProperties>
</file>