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C4876DA-E7F9-4AD1-87AD-D6021F486B64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A02BFD-5B95-4FE7-89FC-3BF92145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6DA-E7F9-4AD1-87AD-D6021F486B64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2BFD-5B95-4FE7-89FC-3BF92145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6DA-E7F9-4AD1-87AD-D6021F486B64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2BFD-5B95-4FE7-89FC-3BF92145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6DA-E7F9-4AD1-87AD-D6021F486B64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2BFD-5B95-4FE7-89FC-3BF92145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6DA-E7F9-4AD1-87AD-D6021F486B64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2BFD-5B95-4FE7-89FC-3BF92145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6DA-E7F9-4AD1-87AD-D6021F486B64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2BFD-5B95-4FE7-89FC-3BF92145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4876DA-E7F9-4AD1-87AD-D6021F486B64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A02BFD-5B95-4FE7-89FC-3BF921454E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C4876DA-E7F9-4AD1-87AD-D6021F486B64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A02BFD-5B95-4FE7-89FC-3BF92145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6DA-E7F9-4AD1-87AD-D6021F486B64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2BFD-5B95-4FE7-89FC-3BF92145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6DA-E7F9-4AD1-87AD-D6021F486B64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2BFD-5B95-4FE7-89FC-3BF92145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6DA-E7F9-4AD1-87AD-D6021F486B64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2BFD-5B95-4FE7-89FC-3BF921454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C4876DA-E7F9-4AD1-87AD-D6021F486B64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A02BFD-5B95-4FE7-89FC-3BF921454E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7239000" cy="112871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lgerian" pitchFamily="82" charset="0"/>
                <a:cs typeface="Times New Roman" pitchFamily="18" charset="0"/>
              </a:rPr>
              <a:t/>
            </a:r>
            <a:br>
              <a:rPr lang="en-US" sz="3200" b="1" dirty="0">
                <a:latin typeface="Algerian" pitchFamily="82" charset="0"/>
                <a:cs typeface="Times New Roman" pitchFamily="18" charset="0"/>
              </a:rPr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99938"/>
            <a:ext cx="6400800" cy="2653262"/>
          </a:xfrm>
        </p:spPr>
        <p:txBody>
          <a:bodyPr>
            <a:normAutofit lnSpcReduction="10000"/>
          </a:bodyPr>
          <a:lstStyle/>
          <a:p>
            <a:pPr algn="ctr"/>
            <a:endParaRPr lang="en-US" sz="2800" b="1" dirty="0" smtClean="0">
              <a:latin typeface="Algerian" pitchFamily="82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latin typeface="Algerian" pitchFamily="82" charset="0"/>
                <a:cs typeface="Times New Roman" pitchFamily="18" charset="0"/>
              </a:rPr>
              <a:t>BRIEF </a:t>
            </a:r>
            <a:r>
              <a:rPr lang="en-US" sz="2800" b="1" dirty="0">
                <a:latin typeface="Algerian" pitchFamily="82" charset="0"/>
                <a:cs typeface="Times New Roman" pitchFamily="18" charset="0"/>
              </a:rPr>
              <a:t>INTRODUCTION ON WRITING A BOOK REVIEW</a:t>
            </a:r>
            <a:br>
              <a:rPr lang="en-US" sz="2800" b="1" dirty="0">
                <a:latin typeface="Algerian" pitchFamily="82" charset="0"/>
                <a:cs typeface="Times New Roman" pitchFamily="18" charset="0"/>
              </a:rPr>
            </a:br>
            <a:endParaRPr lang="en-US" sz="2800" b="1" dirty="0" smtClean="0">
              <a:latin typeface="Algerian" pitchFamily="82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latin typeface="Algerian" pitchFamily="82" charset="0"/>
              </a:rPr>
              <a:t>Week 2</a:t>
            </a:r>
          </a:p>
          <a:p>
            <a:pPr algn="ctr"/>
            <a:r>
              <a:rPr lang="en-US" sz="2800" b="1" dirty="0" smtClean="0">
                <a:latin typeface="Algerian" pitchFamily="82" charset="0"/>
              </a:rPr>
              <a:t>Lecture #3</a:t>
            </a:r>
          </a:p>
        </p:txBody>
      </p:sp>
      <p:pic>
        <p:nvPicPr>
          <p:cNvPr id="4" name="Picture 3" descr="book-review-feat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200"/>
            <a:ext cx="7543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7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lgerian" pitchFamily="82" charset="0"/>
              </a:rPr>
              <a:t>What is a BOOK </a:t>
            </a:r>
            <a:r>
              <a:rPr lang="en-US" b="1" dirty="0" smtClean="0">
                <a:latin typeface="Algerian" pitchFamily="82" charset="0"/>
              </a:rPr>
              <a:t>REVIEW </a:t>
            </a:r>
            <a:r>
              <a:rPr lang="en-US" b="1" dirty="0" smtClean="0">
                <a:latin typeface="Algerian" pitchFamily="82" charset="0"/>
              </a:rPr>
              <a:t>?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book review is both a description and an evaluation of a book. It should focus on the book’s purpose, contents and authority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8182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lgerian" pitchFamily="82" charset="0"/>
              </a:rPr>
              <a:t>WHY WRITE A</a:t>
            </a:r>
            <a:r>
              <a:rPr lang="en-US" b="1" dirty="0" smtClean="0">
                <a:latin typeface="Algerian" pitchFamily="82" charset="0"/>
              </a:rPr>
              <a:t> BOOK </a:t>
            </a:r>
            <a:r>
              <a:rPr lang="en-US" b="1" dirty="0" smtClean="0">
                <a:latin typeface="Algerian" pitchFamily="82" charset="0"/>
              </a:rPr>
              <a:t>REVIEW </a:t>
            </a:r>
            <a:r>
              <a:rPr lang="en-US" b="1" dirty="0" smtClean="0">
                <a:latin typeface="Algerian" pitchFamily="82" charset="0"/>
              </a:rPr>
              <a:t>?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It’s an easy way to let other people know if you enjoyed a book, or not, and why.</a:t>
            </a:r>
          </a:p>
          <a:p>
            <a:pPr algn="ctr"/>
            <a:endParaRPr lang="en-US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You could help them to make a choice at the bookshop or in the library.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285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Algerian" pitchFamily="82" charset="0"/>
              </a:rPr>
              <a:t>TWO STAGES TO WRITE A GOOD REVIEW </a:t>
            </a:r>
            <a:r>
              <a:rPr lang="en-US" sz="3600" b="1" dirty="0" smtClean="0">
                <a:latin typeface="Algerian" pitchFamily="82" charset="0"/>
              </a:rPr>
              <a:t> 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 algn="ctr">
              <a:buAutoNum type="arabicPeriod"/>
            </a:pPr>
            <a:r>
              <a:rPr lang="en-US" b="1" dirty="0" smtClean="0"/>
              <a:t>BEFORE READING A BOOK. </a:t>
            </a:r>
          </a:p>
          <a:p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TITLE:  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What does the title suggest? </a:t>
            </a:r>
          </a:p>
          <a:p>
            <a:pPr marL="109728" indent="0">
              <a:buNone/>
            </a:pP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PREFACE: 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Provides important information on the author’s purpose in writing the book and will help you determine the success of the work. </a:t>
            </a:r>
          </a:p>
          <a:p>
            <a:pPr marL="109728" indent="0">
              <a:buNone/>
            </a:pP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TABLE OF CONTENTS: 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Tells you how the book is organized and will aid in determining the author’s main ideas and how they are developed-chronologically, topically, etc. </a:t>
            </a:r>
          </a:p>
          <a:p>
            <a:pPr marL="109728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23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Algerian" pitchFamily="82" charset="0"/>
              </a:rPr>
              <a:t>2. WHILE READING A BOOK 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Record impressions as you read and note effective passages for quoting. </a:t>
            </a:r>
          </a:p>
          <a:p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General field or genre. 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Point of view</a:t>
            </a:r>
          </a:p>
          <a:p>
            <a:pPr marL="109728" indent="0">
              <a:buNone/>
            </a:pP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Accomplishment of the book</a:t>
            </a:r>
          </a:p>
          <a:p>
            <a:pPr marL="109728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 descr="record impressions.jpg"/>
          <p:cNvPicPr>
            <a:picLocks noChangeAspect="1"/>
          </p:cNvPicPr>
          <p:nvPr/>
        </p:nvPicPr>
        <p:blipFill>
          <a:blip r:embed="rId2"/>
          <a:srcRect b="8854"/>
          <a:stretch>
            <a:fillRect/>
          </a:stretch>
        </p:blipFill>
        <p:spPr>
          <a:xfrm>
            <a:off x="4648200" y="2971800"/>
            <a:ext cx="3962400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7933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IMPORTANT INFORMATION TO INCLUDE </a:t>
            </a:r>
            <a:endParaRPr lang="en-US" sz="32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TITLE: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This way, if someone wants to read the book, they know what to ask for at the library or the book shop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AUTHOR: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This will also help people to search. Also, if they enjoyed the book, they could look for more by this author.</a:t>
            </a:r>
          </a:p>
          <a:p>
            <a:pPr marL="109728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Google Shape;122;p16" descr="j02839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60000">
            <a:off x="7000073" y="3560983"/>
            <a:ext cx="1459567" cy="1232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47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SUMMARISE THE STORY</a:t>
            </a:r>
            <a:r>
              <a:rPr lang="en-US" sz="3200" b="1" dirty="0" smtClean="0">
                <a:latin typeface="Algerian" pitchFamily="82" charset="0"/>
              </a:rPr>
              <a:t> </a:t>
            </a:r>
            <a:endParaRPr lang="en-US" sz="32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Give a summary of the main parts of the story. 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Don’t give away any plot twists, or the ending. 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Make the book sound as exciting and interesting as possible!</a:t>
            </a:r>
          </a:p>
          <a:p>
            <a:pPr marL="109728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1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Algerian" pitchFamily="82" charset="0"/>
              </a:rPr>
              <a:t>YOUR OPINION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Tell the reader whether you enjoyed the book or not. 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Remember to give a reason for your </a:t>
            </a: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opinion.</a:t>
            </a:r>
          </a:p>
          <a:p>
            <a:pPr marL="109728" indent="0">
              <a:buNone/>
            </a:pPr>
            <a:endParaRPr lang="en-US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Be honest, don’t be afraid to say if you didn’t enjoy the book.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96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2025</TotalTime>
  <Words>266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 </vt:lpstr>
      <vt:lpstr>What is a BOOK REVIEW ?</vt:lpstr>
      <vt:lpstr>WHY WRITE A BOOK REVIEW ?</vt:lpstr>
      <vt:lpstr>TWO STAGES TO WRITE A GOOD REVIEW  </vt:lpstr>
      <vt:lpstr>2. WHILE READING A BOOK </vt:lpstr>
      <vt:lpstr>IMPORTANT INFORMATION TO INCLUDE </vt:lpstr>
      <vt:lpstr>SUMMARISE THE STORY </vt:lpstr>
      <vt:lpstr>YOUR OPINION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HP All in One</dc:creator>
  <cp:lastModifiedBy>HP All in One</cp:lastModifiedBy>
  <cp:revision>8</cp:revision>
  <dcterms:created xsi:type="dcterms:W3CDTF">2020-10-22T13:38:12Z</dcterms:created>
  <dcterms:modified xsi:type="dcterms:W3CDTF">2020-10-25T16:49:59Z</dcterms:modified>
</cp:coreProperties>
</file>