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685800" y="3600450"/>
            <a:ext cx="7772400" cy="1504950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Britannic Bold" pitchFamily="34" charset="0"/>
                <a:cs typeface="Times New Roman" pitchFamily="18" charset="0"/>
              </a:rPr>
              <a:t>PRESENTATION SKILLS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990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GB" sz="2400" b="1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WEEK 5</a:t>
            </a:r>
          </a:p>
        </p:txBody>
      </p:sp>
      <p:pic>
        <p:nvPicPr>
          <p:cNvPr id="4" name="Picture 3" descr="PS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"/>
            <a:ext cx="70866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#6  MONOTONOUS DELIVERY </a:t>
            </a:r>
          </a:p>
        </p:txBody>
      </p:sp>
      <p:pic>
        <p:nvPicPr>
          <p:cNvPr id="4" name="Content Placeholder 3" descr="ps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1524000"/>
            <a:ext cx="8096250" cy="47244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#7  LACK OF COORDINATION </a:t>
            </a:r>
          </a:p>
        </p:txBody>
      </p:sp>
      <p:pic>
        <p:nvPicPr>
          <p:cNvPr id="4" name="Content Placeholder 3" descr="ps 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4" y="1371600"/>
            <a:ext cx="7229475" cy="495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itchFamily="34" charset="0"/>
              </a:rPr>
              <a:t>#8 HANDLING QUESTION AND ANSWER SESSION </a:t>
            </a:r>
          </a:p>
        </p:txBody>
      </p:sp>
      <p:pic>
        <p:nvPicPr>
          <p:cNvPr id="4" name="Content Placeholder 3" descr="PS 1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19" y="1600200"/>
            <a:ext cx="8156162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itchFamily="34" charset="0"/>
              </a:rPr>
              <a:t>WAYS FOR EFECTIVE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and most important way is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your presentation.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your purpose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your audience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Organize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properly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Rehearse , Rehearse, Rehearse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SEQUENCE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marL="514350" indent="-514350" algn="ctr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Central discussion </a:t>
            </a:r>
          </a:p>
          <a:p>
            <a:pPr marL="514350" indent="-514350" algn="ctr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3.Conclusion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ritannic Bold" pitchFamily="34" charset="0"/>
              </a:rPr>
              <a:t>INTRODUCTIO N</a:t>
            </a:r>
          </a:p>
        </p:txBody>
      </p:sp>
      <p:pic>
        <p:nvPicPr>
          <p:cNvPr id="4" name="Content Placeholder 3" descr="PS 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1"/>
            <a:ext cx="8229600" cy="4736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ritannic Bold" pitchFamily="34" charset="0"/>
              </a:rPr>
              <a:t>1. USE A LINK-BACK MEMORY FORMULA: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The best way to do is by throwing in a simple story showing who you are, where you come from and why the things you say will matter. </a:t>
            </a: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best way to connect to your audience at the start. </a:t>
            </a: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Human brain loves a good story, and humans are more inclined to listen and retain the information told this way.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My name is Joanne, and I’m the Head of Marketing at company XYZ. Five years ago I was working as a waitress, earning $10/hour and collecting rejection letters from editors. About ten letters every week landed to my mailbox. You see, I love words, but decent publisher thought mine were good enough. Except for the restaurant owner. I was very good at up-selling and recommending dishes to the customers. My boss even bumped my salary to $15/hour as a token of appreciation for my skill.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And this made me realize: I should ditch creative writing and focus on copywriting instead. After loads of trial and error back in the day, I learned how to write persuasive copy. I was no longer getting rejection letters. I was receiving thousands of emails saying that someone just bought another product from our company. My sales copy pages generated over $1,500,000 in revenue over last year. And I want to teach you how to do the same”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itchFamily="34" charset="0"/>
              </a:rPr>
              <a:t>2. TEST THE STEREOTYPE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Introduce yourself by sharing an obvious stereotype about your profession.</a:t>
            </a:r>
          </a:p>
          <a:p>
            <a:pPr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This cue will help you connect with your audience better and make them chuckle a bit and set a lighter mood for the speech to follow.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My name is ___, and I am a lead software engineer at our platform [Your Job Title]. And yes, I’m that nerdy type who never liked presenting in front of large groups of people. I would rather stay in my den and write code all day long. [Stereotype].</a:t>
            </a:r>
          </a:p>
          <a:p>
            <a:r>
              <a:rPr lang="en-US" dirty="0"/>
              <a:t>But hey, since I have mustered enough courage…let’s talk today about the new product features my team is about to release….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ritannic Bold" pitchFamily="34" charset="0"/>
              </a:rPr>
              <a:t>WHAT IS PRESENTATION?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4267200" cy="4906963"/>
          </a:xfrm>
        </p:spPr>
        <p:txBody>
          <a:bodyPr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 opportunity to communicate your views or ideas to the audience.   </a:t>
            </a:r>
          </a:p>
        </p:txBody>
      </p:sp>
      <p:pic>
        <p:nvPicPr>
          <p:cNvPr id="6" name="Content Placeholder 3" descr="PS 2.jpg"/>
          <p:cNvPicPr>
            <a:picLocks noChangeAspect="1"/>
          </p:cNvPicPr>
          <p:nvPr/>
        </p:nvPicPr>
        <p:blipFill>
          <a:blip r:embed="rId2"/>
          <a:srcRect l="53788" t="28622" r="-509" b="4034"/>
          <a:stretch>
            <a:fillRect/>
          </a:stretch>
        </p:blipFill>
        <p:spPr>
          <a:xfrm>
            <a:off x="4800600" y="1219200"/>
            <a:ext cx="35814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3. OPEN WITH A HOOK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Wow your audience, by sharing something that they would not expect to hear.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Can start with a some statement for example: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You will live seven and a half minutes longer than you would have otherwise, just because you watched this talk.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 some mind-boggling stat makes an undeniable strong impact.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4. USE AN ABSORBING VISUAL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Compelling visuals are very important to make a presentation impactful.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Visuals are powerful medium of communication and the best way to captivate the attention of your audience.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Global pollution. To make a strong introduction can be started with the following visual: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Seven of nine snow samples taken on land in Antarctica found chemicals known as PFAs, which are used in industrial products and can harm wildlife”</a:t>
            </a:r>
          </a:p>
        </p:txBody>
      </p:sp>
      <p:pic>
        <p:nvPicPr>
          <p:cNvPr id="6" name="Content Placeholder 3" descr="ps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1"/>
            <a:ext cx="85344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5. ASK A WHAT IF … 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“what if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” combination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carries massive power. It gives your audience a sense of what will happen if they choose to listen to you and follow your advice.</a:t>
            </a:r>
          </a:p>
        </p:txBody>
      </p:sp>
      <p:pic>
        <p:nvPicPr>
          <p:cNvPr id="4" name="Picture 3" descr="ps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458200" cy="4495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itchFamily="34" charset="0"/>
              </a:rPr>
              <a:t>CENTRAL PART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Supporting evidence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Examples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Proper linkages between the ideas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Feedback and questions from audience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Attention to, and focus on audience, are they listening…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effectively conclude your presentation take questions and then finish the closing part that is as powerful as the beginning of your presentation.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Three tips to conclude your presentation with a strong impact.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 QUOTE: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 a quote that will stay with your audience members long after they leave the room.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 CALL TO ACTION: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 the last few minutes of the presentation to reinforce the call to action you seek. Examples :</a:t>
            </a:r>
          </a:p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“Join the fight”                  “Donate today”</a:t>
            </a:r>
          </a:p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“begin the journey”         “Improve the process”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3. A COMPELLING STORY: 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Ending your presentation on a story--especially if that story is personal or illustrates how the content presented affects others--is the best way to conclude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  <a:cs typeface="Times New Roman" pitchFamily="18" charset="0"/>
              </a:rPr>
              <a:t>CREATE EFFECTIVE VISUAL-AIDS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PowerPoint Slides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Pictures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Videos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Graphs/charts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Sketches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White board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ps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95400"/>
            <a:ext cx="4376056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TIPS FOR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your PowerPoint slides are effective and forceful and yet simple.</a:t>
            </a:r>
          </a:p>
          <a:p>
            <a:r>
              <a:rPr lang="en-US" dirty="0"/>
              <a:t>Add text to support verbal communication.</a:t>
            </a:r>
          </a:p>
          <a:p>
            <a:r>
              <a:rPr lang="en-US" dirty="0"/>
              <a:t>For PowerPoint Ariel, Calibri and Times New Roman are recommended. </a:t>
            </a:r>
          </a:p>
          <a:p>
            <a:r>
              <a:rPr lang="en-US" dirty="0"/>
              <a:t>Italics are difficult to read on screen.</a:t>
            </a:r>
          </a:p>
          <a:p>
            <a:r>
              <a:rPr lang="en-US" dirty="0"/>
              <a:t>Do not use so many different colors on slides for written text.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PURPOSE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purpose of the presentation varies according to the situations.</a:t>
            </a:r>
            <a:r>
              <a:rPr lang="en-US" dirty="0"/>
              <a:t> </a:t>
            </a:r>
          </a:p>
        </p:txBody>
      </p:sp>
      <p:pic>
        <p:nvPicPr>
          <p:cNvPr id="4" name="Picture 3" descr="ps 3.jpg"/>
          <p:cNvPicPr>
            <a:picLocks noChangeAspect="1"/>
          </p:cNvPicPr>
          <p:nvPr/>
        </p:nvPicPr>
        <p:blipFill>
          <a:blip r:embed="rId2"/>
          <a:srcRect t="24444"/>
          <a:stretch>
            <a:fillRect/>
          </a:stretch>
        </p:blipFill>
        <p:spPr>
          <a:xfrm>
            <a:off x="3505200" y="1295400"/>
            <a:ext cx="5410200" cy="518160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TIPS FOR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Text size should be big.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Avoid too many Fonts and Styles.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Keep it Simple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Too much artwork may distract your audience.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GENERAL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Control of Information: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Know your subject well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Know what you are talking about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Believe in yourself.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Vocal Techniques 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Clear and Loud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Pauses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Control on your Pitch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Body Language: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Make eye contact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your hands… but don’t go crazy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Maintain good Posture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possible move around but slowly.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Physical Appearance: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Dress formally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Look Interesting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Facial Expressions: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Make sure your expressions are Natural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s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8610600" cy="62483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PROBLEMS /ISSUES </a:t>
            </a:r>
          </a:p>
        </p:txBody>
      </p:sp>
      <p:pic>
        <p:nvPicPr>
          <p:cNvPr id="4" name="Content Placeholder 3" descr="ps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1"/>
            <a:ext cx="8610600" cy="502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#1 </a:t>
            </a:r>
            <a:endParaRPr lang="en-US" dirty="0"/>
          </a:p>
        </p:txBody>
      </p:sp>
      <p:pic>
        <p:nvPicPr>
          <p:cNvPr id="4" name="Content Placeholder 3" descr="PS 5.png"/>
          <p:cNvPicPr>
            <a:picLocks noGrp="1" noChangeAspect="1"/>
          </p:cNvPicPr>
          <p:nvPr>
            <p:ph idx="1"/>
          </p:nvPr>
        </p:nvPicPr>
        <p:blipFill>
          <a:blip r:embed="rId2"/>
          <a:srcRect l="5200" t="20170" r="5200" b="1920"/>
          <a:stretch>
            <a:fillRect/>
          </a:stretch>
        </p:blipFill>
        <p:spPr>
          <a:xfrm>
            <a:off x="762000" y="1676400"/>
            <a:ext cx="7772400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#2 TIME MANAGEMENT</a:t>
            </a:r>
          </a:p>
        </p:txBody>
      </p:sp>
      <p:pic>
        <p:nvPicPr>
          <p:cNvPr id="4" name="Content Placeholder 3" descr="ps 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924800" cy="480059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#3 LANGUAGE  </a:t>
            </a:r>
          </a:p>
        </p:txBody>
      </p:sp>
      <p:pic>
        <p:nvPicPr>
          <p:cNvPr id="4" name="Content Placeholder 3" descr="ps 7.png"/>
          <p:cNvPicPr>
            <a:picLocks noGrp="1" noChangeAspect="1"/>
          </p:cNvPicPr>
          <p:nvPr>
            <p:ph idx="1"/>
          </p:nvPr>
        </p:nvPicPr>
        <p:blipFill>
          <a:blip r:embed="rId2"/>
          <a:srcRect b="33492"/>
          <a:stretch>
            <a:fillRect/>
          </a:stretch>
        </p:blipFill>
        <p:spPr>
          <a:xfrm>
            <a:off x="914400" y="1447800"/>
            <a:ext cx="7315200" cy="4495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#4 SLIDES </a:t>
            </a:r>
          </a:p>
        </p:txBody>
      </p:sp>
      <p:pic>
        <p:nvPicPr>
          <p:cNvPr id="4" name="Content Placeholder 3" descr="ps 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7772400" cy="5029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# 5 PAPER READING </a:t>
            </a:r>
          </a:p>
        </p:txBody>
      </p:sp>
      <p:pic>
        <p:nvPicPr>
          <p:cNvPr id="4" name="Content Placeholder 3" descr="PS 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1371600"/>
            <a:ext cx="6324601" cy="5105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459</TotalTime>
  <Words>1024</Words>
  <Application>Microsoft Office PowerPoint</Application>
  <PresentationFormat>On-screen Show (4:3)</PresentationFormat>
  <Paragraphs>130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Britannic Bold</vt:lpstr>
      <vt:lpstr>Calibri</vt:lpstr>
      <vt:lpstr>Times New Roman</vt:lpstr>
      <vt:lpstr>Office Theme</vt:lpstr>
      <vt:lpstr>PRESENTATION SKILLS </vt:lpstr>
      <vt:lpstr>WHAT IS PRESENTATION?  </vt:lpstr>
      <vt:lpstr>PURPOSE OF PRESENTATION</vt:lpstr>
      <vt:lpstr>PROBLEMS /ISSUES </vt:lpstr>
      <vt:lpstr>#1 </vt:lpstr>
      <vt:lpstr>#2 TIME MANAGEMENT</vt:lpstr>
      <vt:lpstr>#3 LANGUAGE  </vt:lpstr>
      <vt:lpstr>#4 SLIDES </vt:lpstr>
      <vt:lpstr># 5 PAPER READING </vt:lpstr>
      <vt:lpstr>#6  MONOTONOUS DELIVERY </vt:lpstr>
      <vt:lpstr>#7  LACK OF COORDINATION </vt:lpstr>
      <vt:lpstr>#8 HANDLING QUESTION AND ANSWER SESSION </vt:lpstr>
      <vt:lpstr>WAYS FOR EFECTIVE PRESENTATION</vt:lpstr>
      <vt:lpstr>SEQUENCE OF PRESENTATION</vt:lpstr>
      <vt:lpstr>INTRODUCTIO N</vt:lpstr>
      <vt:lpstr>1. USE A LINK-BACK MEMORY FORMULA:  </vt:lpstr>
      <vt:lpstr>EXAMPLE</vt:lpstr>
      <vt:lpstr>2. TEST THE STEREOTYPE FORMULA</vt:lpstr>
      <vt:lpstr>EXAMPLE</vt:lpstr>
      <vt:lpstr>3. OPEN WITH A HOOK </vt:lpstr>
      <vt:lpstr>4. USE AN ABSORBING VISUAL </vt:lpstr>
      <vt:lpstr>PowerPoint Presentation</vt:lpstr>
      <vt:lpstr>5. ASK A WHAT IF … QUESTION </vt:lpstr>
      <vt:lpstr>CENTRAL PART OF PRESENTATION</vt:lpstr>
      <vt:lpstr>CONCLUSION </vt:lpstr>
      <vt:lpstr>CONCLUSION </vt:lpstr>
      <vt:lpstr>CONCLUSION </vt:lpstr>
      <vt:lpstr>CREATE EFFECTIVE VISUAL-AIDS</vt:lpstr>
      <vt:lpstr>TIPS FOR POWERPOINT</vt:lpstr>
      <vt:lpstr>TIPS FOR POWERPOINT</vt:lpstr>
      <vt:lpstr>GENERAL TIPS</vt:lpstr>
      <vt:lpstr>GENERAL TIPS</vt:lpstr>
      <vt:lpstr>GENERAL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</dc:title>
  <dc:creator>Anum</dc:creator>
  <cp:lastModifiedBy>TVF 5</cp:lastModifiedBy>
  <cp:revision>48</cp:revision>
  <dcterms:created xsi:type="dcterms:W3CDTF">2006-08-16T00:00:00Z</dcterms:created>
  <dcterms:modified xsi:type="dcterms:W3CDTF">2020-11-16T05:38:13Z</dcterms:modified>
</cp:coreProperties>
</file>