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4" autoAdjust="0"/>
    <p:restoredTop sz="93969" autoAdjust="0"/>
  </p:normalViewPr>
  <p:slideViewPr>
    <p:cSldViewPr>
      <p:cViewPr>
        <p:scale>
          <a:sx n="90" d="100"/>
          <a:sy n="90" d="100"/>
        </p:scale>
        <p:origin x="-109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24-Oct-20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24-Oct-20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24-Oct-20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24-Oct-20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sz="6700" smtClean="0">
                <a:latin typeface="Algerian" pitchFamily="82" charset="0"/>
              </a:rPr>
              <a:t>READING AND COMPREHENSION STRATEGIES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WEEK 2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st slide, ope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3114793" cy="2933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 understanding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Whether you understand what you’ve read? If no, then fix up strategies.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about the purpose and check if you’re getting the information you needed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MONITORING COMPREHENSION</a:t>
            </a:r>
            <a:endParaRPr lang="en-US" dirty="0"/>
          </a:p>
        </p:txBody>
      </p:sp>
      <p:pic>
        <p:nvPicPr>
          <p:cNvPr id="4" name="Picture 3" descr="monitor comprehen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038600"/>
            <a:ext cx="40386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 asking questions about the text and find and infer the answers as you are reading.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types of questions readers can ask from monitoring comprehension-type questions to analyzing the writer’s style.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QUESTIONING</a:t>
            </a:r>
            <a:endParaRPr lang="en-US" dirty="0"/>
          </a:p>
        </p:txBody>
      </p:sp>
      <p:pic>
        <p:nvPicPr>
          <p:cNvPr id="4" name="Picture 3" descr="questio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81400"/>
            <a:ext cx="3506456" cy="3038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things clear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back and read the confusing section slowly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 up a word you don’t know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 on to see if further information helps you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still can’t figure it out, ask for help.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CLARIFYING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4114800" cy="21336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Finding the main idea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Summarizing </a:t>
            </a:r>
          </a:p>
          <a:p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Reacting to what you’ve read</a:t>
            </a:r>
          </a:p>
          <a:p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Making connections 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READING STRATEGIES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FINDING THE MAIN IDEA </a:t>
            </a:r>
          </a:p>
          <a:p>
            <a:pPr marL="457200" indent="-45720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Locate and infer the major idea/thought of the text.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Sometimes, it isn’t stated explicitly , so think about the details and create a sentence that states the main idea.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 SUMMARIZING 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the main idea and the important details in the logical order.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READING STRATEGIES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REACTING TO WHAT YOU’VE READ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Extend your thinking, how does it make you feel?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Can you use the information you read?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What new question does the text make you wonder about?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READING STRATEGIES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MAKING CONNECTIONS</a:t>
            </a:r>
            <a:endParaRPr lang="en-US" sz="1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Similarities.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Text-to-self: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it remind you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something that happened to you?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Text-to-text: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Remind you of something you’ve already read.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Text-to-world: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reminds you of something in the news or historical event.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READING STRATEGIES </a:t>
            </a:r>
            <a:endParaRPr lang="en-US" dirty="0"/>
          </a:p>
        </p:txBody>
      </p:sp>
      <p:pic>
        <p:nvPicPr>
          <p:cNvPr id="6" name="Picture 5" descr="after reading ending 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752601"/>
            <a:ext cx="2819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od readers last slide for revi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1000"/>
            <a:ext cx="7772400" cy="609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>
              <a:buNone/>
            </a:pPr>
            <a:r>
              <a:rPr lang="en-US" dirty="0" smtClean="0"/>
              <a:t>      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READING                           COMPREHENSION                      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ability to translate                It involves the ability to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 into sounds or spoken          derive meanings from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words.                                            those words.    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Both of them goes hand in hand.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Together makes an effective reader.           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209800" y="2362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248400" y="2362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Before reading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During Reading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After Reading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THREE MAJOR STAGES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stage will get you ready to think about the text.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 review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ctivate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prior knowledge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 rite down wonders/predictions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 et a purpose/speed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BEFORE READING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514600"/>
            <a:ext cx="2971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PREVIEWING</a:t>
            </a: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Looking at the text features, that include title, subtitles, pictures, other graphics, captions etc.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SETTING A PURPOSE OF READING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Decide why you are reading the text. For some information, to create something etc.  The decision will ultimately help you to figure out how you are going to read it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BEFORE READING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ACTIVATE PRIOR KNOWLEDGE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you already know about the topic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you able to make connections with the present text in a better way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understand and remember better</a:t>
            </a:r>
            <a:endParaRPr lang="en-US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WRITE DOWN WONDERS/MAKE PREDICTIONS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down curiosities, questions and guesses about the text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will get more interesting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BEFORE READING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DURING READING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Visualizing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Making Inferences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Monitoring Comprehension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Questioning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Clarifying 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uring reading 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676400"/>
            <a:ext cx="3276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create image in your minds about what is happening in the text.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may not remember author’s words but you will remember the visuals you created.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VISUALIZING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 descr="visualis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14800"/>
            <a:ext cx="3810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Inferring is making educated guesses based on the new information that we read and personal experiences.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MAKING INFERENCES</a:t>
            </a:r>
            <a:endParaRPr lang="en-US" dirty="0"/>
          </a:p>
        </p:txBody>
      </p:sp>
      <p:pic>
        <p:nvPicPr>
          <p:cNvPr id="4" name="Picture 3" descr="making inferen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71800"/>
            <a:ext cx="4724400" cy="34163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526</Words>
  <Application>Microsoft Office PowerPoint</Application>
  <PresentationFormat>On-screen Show (4:3)</PresentationFormat>
  <Paragraphs>111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QuizShow</vt:lpstr>
      <vt:lpstr>READING AND COMPREHENSION STRATEGIES </vt:lpstr>
      <vt:lpstr>KEYWORDS</vt:lpstr>
      <vt:lpstr>THREE MAJOR STAGES </vt:lpstr>
      <vt:lpstr>BEFORE READING </vt:lpstr>
      <vt:lpstr>BEFORE READING </vt:lpstr>
      <vt:lpstr>BEFORE READING </vt:lpstr>
      <vt:lpstr> DURING READING </vt:lpstr>
      <vt:lpstr>VISUALIZING </vt:lpstr>
      <vt:lpstr>MAKING INFERENCES</vt:lpstr>
      <vt:lpstr>MONITORING COMPREHENSION</vt:lpstr>
      <vt:lpstr>QUESTIONING</vt:lpstr>
      <vt:lpstr>CLARIFYING </vt:lpstr>
      <vt:lpstr>AFTER READING STRATEGIES </vt:lpstr>
      <vt:lpstr>AFTER READING STRATEGIES </vt:lpstr>
      <vt:lpstr>AFTER READING STRATEGIES </vt:lpstr>
      <vt:lpstr>AFTER READING STRATEGIES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2019-09-11T10:48:15Z</dcterms:created>
  <dcterms:modified xsi:type="dcterms:W3CDTF">2020-10-24T06:21:00Z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