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321" r:id="rId3"/>
    <p:sldId id="314" r:id="rId4"/>
    <p:sldId id="315" r:id="rId5"/>
    <p:sldId id="324" r:id="rId6"/>
    <p:sldId id="316" r:id="rId7"/>
    <p:sldId id="317" r:id="rId8"/>
    <p:sldId id="318" r:id="rId9"/>
    <p:sldId id="319" r:id="rId10"/>
    <p:sldId id="320" r:id="rId11"/>
    <p:sldId id="322" r:id="rId12"/>
    <p:sldId id="323" r:id="rId13"/>
    <p:sldId id="325" r:id="rId14"/>
    <p:sldId id="326" r:id="rId15"/>
    <p:sldId id="328" r:id="rId16"/>
    <p:sldId id="327" r:id="rId17"/>
    <p:sldId id="329" r:id="rId18"/>
    <p:sldId id="330" r:id="rId19"/>
    <p:sldId id="331" r:id="rId20"/>
    <p:sldId id="332" r:id="rId21"/>
    <p:sldId id="310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24" autoAdjust="0"/>
  </p:normalViewPr>
  <p:slideViewPr>
    <p:cSldViewPr>
      <p:cViewPr>
        <p:scale>
          <a:sx n="90" d="100"/>
          <a:sy n="90" d="100"/>
        </p:scale>
        <p:origin x="-1248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23-Oct-20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772400" cy="4031459"/>
          </a:xfrm>
        </p:spPr>
        <p:txBody>
          <a:bodyPr/>
          <a:lstStyle>
            <a:extLst/>
          </a:lstStyle>
          <a:p>
            <a:pPr algn="ctr"/>
            <a:r>
              <a:rPr lang="en-US" sz="5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60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ntroduction</a:t>
            </a:r>
            <a: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3200" cap="none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1</a:t>
            </a:r>
            <a:br>
              <a:rPr lang="en-US" sz="3200" cap="none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200" cap="none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LECTURE 2 </a:t>
            </a:r>
            <a: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sz="540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72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1066800"/>
          </a:xfrm>
        </p:spPr>
        <p:txBody>
          <a:bodyPr/>
          <a:lstStyle/>
          <a:p>
            <a:r>
              <a:rPr lang="en-US" dirty="0" smtClean="0"/>
              <a:t>L</a:t>
            </a:r>
            <a:r>
              <a:rPr smtClean="0"/>
              <a:t>istening skill: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7772400" cy="501491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Listening is not just about being quiet while someone else is speaking.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is the process of receiving, constructing meaning from, and responding to spoken or non-verbal messages. </a:t>
            </a:r>
          </a:p>
          <a:p>
            <a:endParaRPr lang="en-US" dirty="0" smtClean="0"/>
          </a:p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Listening is a very much active process. 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990600"/>
          </a:xfrm>
        </p:spPr>
        <p:txBody>
          <a:bodyPr/>
          <a:lstStyle/>
          <a:p>
            <a:r>
              <a:rPr smtClean="0"/>
              <a:t>TYPES OF LISTENING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7772400" cy="50149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Discriminative Listening: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one identify the difference between various sounds and familiar and unfamiliar language.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Comprehension Listening: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involves attaching meaning to what is being listened to. It may also include comprehending the non-verbal messages being conveyed by the speaker.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Evaluative Listening: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involves evaluating the message being received.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1066800"/>
          </a:xfrm>
        </p:spPr>
        <p:txBody>
          <a:bodyPr/>
          <a:lstStyle/>
          <a:p>
            <a:r>
              <a:rPr smtClean="0"/>
              <a:t>SPEAKING SKILLS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5400"/>
            <a:ext cx="7772400" cy="509111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interactive skill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a person to grow socially in his/her personal and professional life.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peaking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95400"/>
            <a:ext cx="3352800" cy="2438400"/>
          </a:xfrm>
          <a:prstGeom prst="rect">
            <a:avLst/>
          </a:prstGeom>
        </p:spPr>
      </p:pic>
      <p:pic>
        <p:nvPicPr>
          <p:cNvPr id="5" name="Picture 4" descr="speaking image 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3276600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219201"/>
          </a:xfrm>
        </p:spPr>
        <p:txBody>
          <a:bodyPr/>
          <a:lstStyle/>
          <a:p>
            <a:r>
              <a:rPr smtClean="0"/>
              <a:t>Speaking skill :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319712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pPr algn="ctr"/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Speaking is the process of building and sharing meaning through the use of verbal and non-verbal symbols , in different contexts. </a:t>
            </a:r>
          </a:p>
          <a:p>
            <a:endParaRPr lang="en-US" dirty="0" smtClean="0"/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is the act of generating words that can be understood by the listeners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10668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smtClean="0"/>
              <a:t>peaking skills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7772400" cy="5014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four Speaking-Skills.png"/>
          <p:cNvPicPr>
            <a:picLocks noChangeAspect="1"/>
          </p:cNvPicPr>
          <p:nvPr/>
        </p:nvPicPr>
        <p:blipFill>
          <a:blip r:embed="rId2"/>
          <a:srcRect t="12121" r="-2941"/>
          <a:stretch>
            <a:fillRect/>
          </a:stretch>
        </p:blipFill>
        <p:spPr>
          <a:xfrm>
            <a:off x="914400" y="1371600"/>
            <a:ext cx="8229600" cy="5029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114300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smtClean="0"/>
              <a:t>eading skill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93871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is an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active process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in which readers shift between sources of information, (what they know and what the text says),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elaborate meaning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strategies, check their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interpretation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use the social context to focus their response. </a:t>
            </a:r>
          </a:p>
        </p:txBody>
      </p:sp>
      <p:pic>
        <p:nvPicPr>
          <p:cNvPr id="4" name="Picture 3" descr="rea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43025"/>
            <a:ext cx="5553075" cy="208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772400" cy="1219200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smtClean="0"/>
              <a:t>eading skill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786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ading lad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772399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914400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smtClean="0"/>
              <a:t>ypes of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772400" cy="52435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Scanning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quick reading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Skimming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where we try to make an understanding without reading every single word. Skip through certain sentences.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Extensive Reading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Detailed study of any topic to get the gist of the whole topic.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Intensive reading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Careful reading when we try to grasp the meaning that are behind the lines.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914400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smtClean="0"/>
              <a:t>riting skill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5400"/>
            <a:ext cx="7772400" cy="509111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writing can be defined as the arrangement of letters, symbols or sequences to convey a meaningful information.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communicate specific information or ideas by utilizing the specific formats of language, symbols etc.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riting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95400"/>
            <a:ext cx="40386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1066800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smtClean="0"/>
              <a:t>riting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772400" cy="5167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writing 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76200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772400" cy="990600"/>
          </a:xfrm>
        </p:spPr>
        <p:txBody>
          <a:bodyPr/>
          <a:lstStyle/>
          <a:p>
            <a:r>
              <a:rPr dirty="0" smtClean="0"/>
              <a:t>TODAY'S LECTURE OUTCOMES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93871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Course Outline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Criteria for Evaluation throughout semester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Introduction to Language Skills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Listening Skill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Speaking Skill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Reading Skill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Writing Skill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1143000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smtClean="0"/>
              <a:t>ypes of writing: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9387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types of wri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7724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8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</a:t>
            </a:r>
            <a:endParaRPr lang="en-US" sz="8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772400" cy="1143000"/>
          </a:xfrm>
        </p:spPr>
        <p:txBody>
          <a:bodyPr/>
          <a:lstStyle/>
          <a:p>
            <a:r>
              <a:rPr smtClean="0"/>
              <a:t>COURSE 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7772400" cy="5014912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outline 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2819400" cy="2667000"/>
          </a:xfrm>
          <a:prstGeom prst="rect">
            <a:avLst/>
          </a:prstGeom>
        </p:spPr>
      </p:pic>
      <p:pic>
        <p:nvPicPr>
          <p:cNvPr id="5" name="Picture 4" descr="course 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276600"/>
            <a:ext cx="2819400" cy="27432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1219200"/>
          </a:xfrm>
        </p:spPr>
        <p:txBody>
          <a:bodyPr/>
          <a:lstStyle/>
          <a:p>
            <a:r>
              <a:rPr dirty="0" smtClean="0"/>
              <a:t> ASSIGNMENTS, PRESENTATIONS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772400" cy="47863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assignments7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3429000" cy="4191000"/>
          </a:xfrm>
          <a:prstGeom prst="rect">
            <a:avLst/>
          </a:prstGeom>
        </p:spPr>
      </p:pic>
      <p:pic>
        <p:nvPicPr>
          <p:cNvPr id="7" name="Picture 6" descr="present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600200"/>
            <a:ext cx="31242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7772400" cy="1066800"/>
          </a:xfrm>
        </p:spPr>
        <p:txBody>
          <a:bodyPr/>
          <a:lstStyle/>
          <a:p>
            <a:r>
              <a:rPr smtClean="0"/>
              <a:t>ATTENDENCE RULES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772400" cy="516731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75%</a:t>
            </a:r>
          </a:p>
        </p:txBody>
      </p:sp>
      <p:pic>
        <p:nvPicPr>
          <p:cNvPr id="4" name="Picture 3" descr="attendence Matt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7162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219199"/>
          </a:xfrm>
        </p:spPr>
        <p:txBody>
          <a:bodyPr/>
          <a:lstStyle/>
          <a:p>
            <a:r>
              <a:rPr smtClean="0"/>
              <a:t>INTRODUCTION TO LANGUAGE SKILLS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7772400" cy="5014912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Four basic Language skills</a:t>
            </a:r>
          </a:p>
          <a:p>
            <a:pPr marL="489204" indent="-457200">
              <a:buFont typeface="+mj-lt"/>
              <a:buAutoNum type="arabicPeriod"/>
            </a:pPr>
            <a:r>
              <a:rPr lang="en-US" sz="2400" dirty="0" smtClean="0"/>
              <a:t> Listening skill                                     3. Reading skill</a:t>
            </a:r>
          </a:p>
          <a:p>
            <a:pPr marL="489204" indent="-457200">
              <a:buFont typeface="+mj-lt"/>
              <a:buAutoNum type="arabicPeriod"/>
            </a:pPr>
            <a:r>
              <a:rPr lang="en-US" sz="2400" dirty="0" smtClean="0"/>
              <a:t>Speaking skill                                      4. Writing Skill</a:t>
            </a:r>
          </a:p>
          <a:p>
            <a:pPr marL="489204" indent="-457200"/>
            <a:endParaRPr lang="en-US" dirty="0" smtClean="0"/>
          </a:p>
        </p:txBody>
      </p:sp>
      <p:pic>
        <p:nvPicPr>
          <p:cNvPr id="4" name="Picture 3" descr="essential-language-skills.jpg"/>
          <p:cNvPicPr>
            <a:picLocks noChangeAspect="1"/>
          </p:cNvPicPr>
          <p:nvPr/>
        </p:nvPicPr>
        <p:blipFill>
          <a:blip r:embed="rId2"/>
          <a:srcRect r="2041" b="43195"/>
          <a:stretch>
            <a:fillRect/>
          </a:stretch>
        </p:blipFill>
        <p:spPr>
          <a:xfrm>
            <a:off x="1752600" y="2971800"/>
            <a:ext cx="5867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772400" cy="990600"/>
          </a:xfrm>
        </p:spPr>
        <p:txBody>
          <a:bodyPr/>
          <a:lstStyle/>
          <a:p>
            <a:r>
              <a:rPr smtClean="0"/>
              <a:t>LANGUAGE SKILLS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5400"/>
            <a:ext cx="7772400" cy="50911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receptive-productive-table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7724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772400" cy="1066800"/>
          </a:xfrm>
        </p:spPr>
        <p:txBody>
          <a:bodyPr/>
          <a:lstStyle/>
          <a:p>
            <a:r>
              <a:rPr smtClean="0"/>
              <a:t>LISTENING SKILL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5400"/>
            <a:ext cx="7772400" cy="50911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important communication skill.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probably spend more time using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listening skills than any other kind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skill. 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other skills, practice is the key to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master this skill.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listening is an active process. </a:t>
            </a:r>
          </a:p>
        </p:txBody>
      </p:sp>
      <p:pic>
        <p:nvPicPr>
          <p:cNvPr id="4" name="Picture 3" descr="listening image.jpg"/>
          <p:cNvPicPr>
            <a:picLocks noChangeAspect="1"/>
          </p:cNvPicPr>
          <p:nvPr/>
        </p:nvPicPr>
        <p:blipFill>
          <a:blip r:embed="rId2"/>
          <a:srcRect r="3030" b="31250"/>
          <a:stretch>
            <a:fillRect/>
          </a:stretch>
        </p:blipFill>
        <p:spPr>
          <a:xfrm>
            <a:off x="6096000" y="1371600"/>
            <a:ext cx="25908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772400" cy="1143000"/>
          </a:xfrm>
        </p:spPr>
        <p:txBody>
          <a:bodyPr/>
          <a:lstStyle/>
          <a:p>
            <a:r>
              <a:rPr smtClean="0"/>
              <a:t>LISTENING SKILL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772400" cy="47101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ctive vs passive liste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7724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440</Words>
  <Application>Microsoft Office PowerPoint</Application>
  <PresentationFormat>On-screen Show (4:3)</PresentationFormat>
  <Paragraphs>117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IntroducingPowerPoint2007</vt:lpstr>
      <vt:lpstr>    Introduction                                  LECTURE 1                                                            LECTURE 2  </vt:lpstr>
      <vt:lpstr>TODAY'S LECTURE OUTCOMES</vt:lpstr>
      <vt:lpstr>COURSE OUTLINE</vt:lpstr>
      <vt:lpstr> ASSIGNMENTS, PRESENTATIONS</vt:lpstr>
      <vt:lpstr>ATTENDENCE RULES </vt:lpstr>
      <vt:lpstr>INTRODUCTION TO LANGUAGE SKILLS</vt:lpstr>
      <vt:lpstr>LANGUAGE SKILLS </vt:lpstr>
      <vt:lpstr>LISTENING SKILL</vt:lpstr>
      <vt:lpstr>LISTENING SKILL</vt:lpstr>
      <vt:lpstr>Listening skill: definition</vt:lpstr>
      <vt:lpstr>TYPES OF LISTENING</vt:lpstr>
      <vt:lpstr>SPEAKING SKILLS </vt:lpstr>
      <vt:lpstr>Speaking skill : definition</vt:lpstr>
      <vt:lpstr>Speaking skills</vt:lpstr>
      <vt:lpstr>Reading skill</vt:lpstr>
      <vt:lpstr>Reading skill</vt:lpstr>
      <vt:lpstr>Types of reading</vt:lpstr>
      <vt:lpstr>Writing skill</vt:lpstr>
      <vt:lpstr>Writing process</vt:lpstr>
      <vt:lpstr>Types of writing: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2019-08-04T06:37:37Z</dcterms:created>
  <dcterms:modified xsi:type="dcterms:W3CDTF">2020-10-23T06:25:24Z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