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2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647638-E274-45BC-ABD7-D2A3768FF05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53704A-3307-4D2D-A577-E88DB45EA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08BE-656F-42D1-A8CF-9F8231E5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13895"/>
            <a:ext cx="8825658" cy="265442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    </a:t>
            </a:r>
            <a:r>
              <a:rPr lang="en-US" sz="7200" dirty="0">
                <a:solidFill>
                  <a:srgbClr val="FFFF00"/>
                </a:solidFill>
                <a:latin typeface="Algerian" panose="04020705040A02060702" pitchFamily="82" charset="0"/>
              </a:rPr>
              <a:t>PARAGRAPH WRITING </a:t>
            </a:r>
            <a:endParaRPr lang="en-US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2F980-716E-4AFF-8E1E-86D497228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789" y="4777380"/>
            <a:ext cx="5983551" cy="8614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12 </a:t>
            </a:r>
          </a:p>
        </p:txBody>
      </p:sp>
    </p:spTree>
    <p:extLst>
      <p:ext uri="{BB962C8B-B14F-4D97-AF65-F5344CB8AC3E}">
        <p14:creationId xmlns:p14="http://schemas.microsoft.com/office/powerpoint/2010/main" val="2809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889-CD14-4333-897B-D6C53B0A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PERSONAL 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9CE5-A322-4984-85E9-8AFA91D0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own thoughts about details and facts.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after the supporting details and facts.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part of your paragraph. </a:t>
            </a:r>
          </a:p>
        </p:txBody>
      </p:sp>
    </p:spTree>
    <p:extLst>
      <p:ext uri="{BB962C8B-B14F-4D97-AF65-F5344CB8AC3E}">
        <p14:creationId xmlns:p14="http://schemas.microsoft.com/office/powerpoint/2010/main" val="371626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A2F7-7B85-4B05-9013-D3C6EC6F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CD556-4131-4C0C-80C7-1B46231D4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958" y="2603499"/>
            <a:ext cx="7679185" cy="3761789"/>
          </a:xfrm>
        </p:spPr>
      </p:pic>
    </p:spTree>
    <p:extLst>
      <p:ext uri="{BB962C8B-B14F-4D97-AF65-F5344CB8AC3E}">
        <p14:creationId xmlns:p14="http://schemas.microsoft.com/office/powerpoint/2010/main" val="29495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8889-F9C8-4DDF-9087-300353CF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2D4C-9BD2-4502-A53E-6E3AA28C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feel uncomfortable, which causes frequent arguments during homework time. </a:t>
            </a:r>
          </a:p>
          <a:p>
            <a:pPr algn="ctr"/>
            <a:endParaRPr lang="en-US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or opinion ? </a:t>
            </a:r>
          </a:p>
        </p:txBody>
      </p:sp>
    </p:spTree>
    <p:extLst>
      <p:ext uri="{BB962C8B-B14F-4D97-AF65-F5344CB8AC3E}">
        <p14:creationId xmlns:p14="http://schemas.microsoft.com/office/powerpoint/2010/main" val="22210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8889-F9C8-4DDF-9087-300353CF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CLOSING SENTENCE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2D4C-9BD2-4502-A53E-6E3AA28C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sentence of the paragraph.  </a:t>
            </a:r>
          </a:p>
          <a:p>
            <a:endParaRPr lang="en-US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clearly identify the connection between the specific details and interpretation in the body and the idea you put forth in the topic sentence. </a:t>
            </a:r>
          </a:p>
        </p:txBody>
      </p:sp>
    </p:spTree>
    <p:extLst>
      <p:ext uri="{BB962C8B-B14F-4D97-AF65-F5344CB8AC3E}">
        <p14:creationId xmlns:p14="http://schemas.microsoft.com/office/powerpoint/2010/main" val="284960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F36D-6C24-4F38-A2D8-E7611FA8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CONCLUDING SENTENCE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1ADE-CD82-4696-8732-E5C7B951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D10D0-EEA4-45E6-A0CC-A3E316E0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571428"/>
            <a:ext cx="8825659" cy="35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4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265C-BB27-4D47-925F-4686D7D1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COMPLETE PARAGRAPH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83A14-53BD-4542-A081-B028DC7C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4" y="2603499"/>
            <a:ext cx="8069802" cy="3983731"/>
          </a:xfrm>
        </p:spPr>
      </p:pic>
    </p:spTree>
    <p:extLst>
      <p:ext uri="{BB962C8B-B14F-4D97-AF65-F5344CB8AC3E}">
        <p14:creationId xmlns:p14="http://schemas.microsoft.com/office/powerpoint/2010/main" val="13689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47D-DCE9-490D-9C6B-A90BA67A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EFFECTIVE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7200-484D-48D5-8C45-DB5D237B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single idea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with the topic sentence that makes this single idea evident.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support in the form of sentences that convey this single idea.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strategically organized to maintain flow.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transition words.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synonyms and antonyms </a:t>
            </a:r>
          </a:p>
        </p:txBody>
      </p:sp>
    </p:spTree>
    <p:extLst>
      <p:ext uri="{BB962C8B-B14F-4D97-AF65-F5344CB8AC3E}">
        <p14:creationId xmlns:p14="http://schemas.microsoft.com/office/powerpoint/2010/main" val="249672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DF9B-6570-4659-B25D-B46EEEF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F664-141B-4897-B462-A308EB6E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      </a:t>
            </a:r>
          </a:p>
          <a:p>
            <a:pPr marL="0" indent="0" algn="ctr">
              <a:buNone/>
            </a:pPr>
            <a:r>
              <a:rPr lang="en-US" sz="138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15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A2C6-8512-47E1-AA06-9B3121E8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2C00-11C2-40A2-AF95-F2454A68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sentences.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sentences are put together to present a single Main Idea.</a:t>
            </a:r>
          </a:p>
        </p:txBody>
      </p:sp>
    </p:spTree>
    <p:extLst>
      <p:ext uri="{BB962C8B-B14F-4D97-AF65-F5344CB8AC3E}">
        <p14:creationId xmlns:p14="http://schemas.microsoft.com/office/powerpoint/2010/main" val="401892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D4F4-3B05-4DFD-BEBF-260E8221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lgerian" panose="04020705040A02060702" pitchFamily="82" charset="0"/>
              </a:rPr>
              <a:t>IMPORTANT COMPONENTS OF PARAGRAPH </a:t>
            </a:r>
          </a:p>
        </p:txBody>
      </p:sp>
      <p:pic>
        <p:nvPicPr>
          <p:cNvPr id="1026" name="Picture 2" descr="Bacon &amp; Avocado Grilled Cheese Sandwiches Recipe | Land O'Lakes">
            <a:extLst>
              <a:ext uri="{FF2B5EF4-FFF2-40B4-BE49-F238E27FC236}">
                <a16:creationId xmlns:a16="http://schemas.microsoft.com/office/drawing/2014/main" id="{7384059A-CDEF-4A2E-9AE9-7E0F9FA8A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9" y="2603500"/>
            <a:ext cx="546864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E03B179-5D8A-45B9-AAE3-B4D3D59DB6F5}"/>
              </a:ext>
            </a:extLst>
          </p:cNvPr>
          <p:cNvSpPr/>
          <p:nvPr/>
        </p:nvSpPr>
        <p:spPr>
          <a:xfrm>
            <a:off x="5752730" y="3062797"/>
            <a:ext cx="2210540" cy="247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2D1E91-5582-4A13-BFF6-1E7DB6E3BD7A}"/>
              </a:ext>
            </a:extLst>
          </p:cNvPr>
          <p:cNvSpPr/>
          <p:nvPr/>
        </p:nvSpPr>
        <p:spPr>
          <a:xfrm>
            <a:off x="5078027" y="4350058"/>
            <a:ext cx="2769833" cy="247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D37BF1-BDC7-4655-AB46-A2D2D796E57A}"/>
              </a:ext>
            </a:extLst>
          </p:cNvPr>
          <p:cNvSpPr/>
          <p:nvPr/>
        </p:nvSpPr>
        <p:spPr>
          <a:xfrm>
            <a:off x="4856085" y="5255582"/>
            <a:ext cx="3107185" cy="247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74D6-3780-4826-9D8B-A404963F5BD0}"/>
              </a:ext>
            </a:extLst>
          </p:cNvPr>
          <p:cNvSpPr/>
          <p:nvPr/>
        </p:nvSpPr>
        <p:spPr>
          <a:xfrm>
            <a:off x="8256233" y="2778711"/>
            <a:ext cx="2654423" cy="531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Sentence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540E85-90EF-4553-9A51-1C2806326518}"/>
              </a:ext>
            </a:extLst>
          </p:cNvPr>
          <p:cNvSpPr/>
          <p:nvPr/>
        </p:nvSpPr>
        <p:spPr>
          <a:xfrm>
            <a:off x="8256233" y="4142667"/>
            <a:ext cx="2654423" cy="531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Supporting Sentences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DC1720-9BCC-4A34-B0E7-DCD6C172B3CC}"/>
              </a:ext>
            </a:extLst>
          </p:cNvPr>
          <p:cNvSpPr/>
          <p:nvPr/>
        </p:nvSpPr>
        <p:spPr>
          <a:xfrm>
            <a:off x="8256233" y="5261851"/>
            <a:ext cx="2654423" cy="531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32213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471C-868D-4492-8CC4-982C7A6C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TOPIC SENTENCE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397B-2816-41F9-9FC7-A3348CA5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sentence of the paragraph.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topic.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of the paragraph is stated here.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what will be said about the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9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8ED2-ECEA-4268-8B1E-49B47F3E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6A27C-6330-4D7E-9C14-C525AFEA3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305" y="2603499"/>
            <a:ext cx="8185212" cy="3673013"/>
          </a:xfrm>
        </p:spPr>
      </p:pic>
    </p:spTree>
    <p:extLst>
      <p:ext uri="{BB962C8B-B14F-4D97-AF65-F5344CB8AC3E}">
        <p14:creationId xmlns:p14="http://schemas.microsoft.com/office/powerpoint/2010/main" val="250978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73B1-35F8-4946-A21B-67EAB6E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BODY OF THE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508B-266A-45C2-BFEE-E00D0FF7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sentences give all the details and thoughts you have on the topic.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of two types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details and supporting facts.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own thoughts about the details and facts. </a:t>
            </a:r>
          </a:p>
        </p:txBody>
      </p:sp>
    </p:spTree>
    <p:extLst>
      <p:ext uri="{BB962C8B-B14F-4D97-AF65-F5344CB8AC3E}">
        <p14:creationId xmlns:p14="http://schemas.microsoft.com/office/powerpoint/2010/main" val="48759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73B1-35F8-4946-A21B-67EAB6E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SPECIFIC DETAILS AND SUPPORTING FACTS.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508B-266A-45C2-BFEE-E00D0FF7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Facts, quotes, examples from a source.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supports your thinking.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right after the topic sentence.</a:t>
            </a:r>
          </a:p>
        </p:txBody>
      </p:sp>
    </p:spTree>
    <p:extLst>
      <p:ext uri="{BB962C8B-B14F-4D97-AF65-F5344CB8AC3E}">
        <p14:creationId xmlns:p14="http://schemas.microsoft.com/office/powerpoint/2010/main" val="49680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F9D7-553B-489A-8801-05365F98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00" y="973668"/>
            <a:ext cx="8761413" cy="706964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DFDCB-C714-45AE-A9C3-DE3D1AD85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98" y="2467993"/>
            <a:ext cx="8859915" cy="4003828"/>
          </a:xfrm>
        </p:spPr>
      </p:pic>
    </p:spTree>
    <p:extLst>
      <p:ext uri="{BB962C8B-B14F-4D97-AF65-F5344CB8AC3E}">
        <p14:creationId xmlns:p14="http://schemas.microsoft.com/office/powerpoint/2010/main" val="12989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51EE-F3DD-4B97-9F9F-3B4EE0EE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8662-EBF9-40B0-9181-3714B9CB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parents review all of my completed assignments before I am allowed to have a free time. 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it an opinion or fact 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357E2C-BA27-4DC4-8802-459B873E6B2B}"/>
              </a:ext>
            </a:extLst>
          </p:cNvPr>
          <p:cNvSpPr/>
          <p:nvPr/>
        </p:nvSpPr>
        <p:spPr>
          <a:xfrm>
            <a:off x="1491448" y="1955430"/>
            <a:ext cx="2272684" cy="648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Transition phrase</a:t>
            </a:r>
          </a:p>
        </p:txBody>
      </p:sp>
    </p:spTree>
    <p:extLst>
      <p:ext uri="{BB962C8B-B14F-4D97-AF65-F5344CB8AC3E}">
        <p14:creationId xmlns:p14="http://schemas.microsoft.com/office/powerpoint/2010/main" val="313518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</TotalTime>
  <Words>294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Century Gothic</vt:lpstr>
      <vt:lpstr>Times New Roman</vt:lpstr>
      <vt:lpstr>Wingdings</vt:lpstr>
      <vt:lpstr>Wingdings 3</vt:lpstr>
      <vt:lpstr>Ion Boardroom</vt:lpstr>
      <vt:lpstr>    PARAGRAPH WRITING </vt:lpstr>
      <vt:lpstr>PARAGRAPH</vt:lpstr>
      <vt:lpstr>IMPORTANT COMPONENTS OF PARAGRAPH </vt:lpstr>
      <vt:lpstr>TOPIC SENTENCE </vt:lpstr>
      <vt:lpstr>Example </vt:lpstr>
      <vt:lpstr>BODY OF THE PARAGRAPH</vt:lpstr>
      <vt:lpstr>SPECIFIC DETAILS AND SUPPORTING FACTS.</vt:lpstr>
      <vt:lpstr>EXAMPLE</vt:lpstr>
      <vt:lpstr>EXAMPLE </vt:lpstr>
      <vt:lpstr>PERSONAL THOUGHTS </vt:lpstr>
      <vt:lpstr>EXAMPLE</vt:lpstr>
      <vt:lpstr>EXAMPLE</vt:lpstr>
      <vt:lpstr>CLOSING SENTENCE </vt:lpstr>
      <vt:lpstr>CONCLUDING SENTENCE </vt:lpstr>
      <vt:lpstr>COMPLETE PARAGRAPH</vt:lpstr>
      <vt:lpstr>EFFECTIVE PARAGRAPH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PARAGRAPH WRITING</dc:title>
  <dc:creator>TVF 5</dc:creator>
  <cp:lastModifiedBy>TVF 5</cp:lastModifiedBy>
  <cp:revision>17</cp:revision>
  <dcterms:created xsi:type="dcterms:W3CDTF">2021-01-03T21:05:29Z</dcterms:created>
  <dcterms:modified xsi:type="dcterms:W3CDTF">2021-01-05T03:42:36Z</dcterms:modified>
</cp:coreProperties>
</file>