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67" r:id="rId4"/>
    <p:sldId id="268" r:id="rId5"/>
    <p:sldId id="269" r:id="rId6"/>
    <p:sldId id="276" r:id="rId7"/>
    <p:sldId id="270" r:id="rId8"/>
    <p:sldId id="272" r:id="rId9"/>
    <p:sldId id="271" r:id="rId10"/>
    <p:sldId id="275" r:id="rId11"/>
    <p:sldId id="273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DF7E4-9C66-4AE5-8A4A-A87B10E018C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93861-065F-41EC-B6AC-E2CB587DB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93861-065F-41EC-B6AC-E2CB587DB3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44BF4E10-5885-480E-8899-476C62E6ADE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953B1B1-3DE7-45DD-B903-AE24B3A8D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4E10-5885-480E-8899-476C62E6ADE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B1B1-3DE7-45DD-B903-AE24B3A8D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4E10-5885-480E-8899-476C62E6ADE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B1B1-3DE7-45DD-B903-AE24B3A8D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4E10-5885-480E-8899-476C62E6ADE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B1B1-3DE7-45DD-B903-AE24B3A8D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4E10-5885-480E-8899-476C62E6ADE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B1B1-3DE7-45DD-B903-AE24B3A8D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4E10-5885-480E-8899-476C62E6ADE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B1B1-3DE7-45DD-B903-AE24B3A8D5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4E10-5885-480E-8899-476C62E6ADE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B1B1-3DE7-45DD-B903-AE24B3A8D5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4E10-5885-480E-8899-476C62E6ADE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B1B1-3DE7-45DD-B903-AE24B3A8D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4E10-5885-480E-8899-476C62E6ADE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B1B1-3DE7-45DD-B903-AE24B3A8D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44BF4E10-5885-480E-8899-476C62E6ADE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953B1B1-3DE7-45DD-B903-AE24B3A8D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44BF4E10-5885-480E-8899-476C62E6ADE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953B1B1-3DE7-45DD-B903-AE24B3A8D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4BF4E10-5885-480E-8899-476C62E6ADE9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953B1B1-3DE7-45DD-B903-AE24B3A8D5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2800" dirty="0">
                <a:solidFill>
                  <a:srgbClr val="002060"/>
                </a:solidFill>
                <a:latin typeface="Algerian" pitchFamily="82" charset="0"/>
                <a:cs typeface="Times New Roman" pitchFamily="18" charset="0"/>
              </a:rPr>
            </a:br>
            <a:r>
              <a:rPr lang="en-US" sz="2800" dirty="0">
                <a:solidFill>
                  <a:srgbClr val="002060"/>
                </a:solidFill>
                <a:latin typeface="Algerian" pitchFamily="82" charset="0"/>
                <a:cs typeface="Times New Roman" pitchFamily="18" charset="0"/>
              </a:rPr>
              <a:t>WAYS TO EFFECTIVELY WRITE</a:t>
            </a:r>
            <a:br>
              <a:rPr lang="en-US" sz="2800" dirty="0">
                <a:solidFill>
                  <a:srgbClr val="002060"/>
                </a:solidFill>
                <a:latin typeface="Algerian" pitchFamily="82" charset="0"/>
                <a:cs typeface="Times New Roman" pitchFamily="18" charset="0"/>
              </a:rPr>
            </a:br>
            <a:r>
              <a:rPr lang="en-US" sz="2800" dirty="0">
                <a:solidFill>
                  <a:srgbClr val="002060"/>
                </a:solidFill>
                <a:latin typeface="Algerian" pitchFamily="82" charset="0"/>
                <a:cs typeface="Times New Roman" pitchFamily="18" charset="0"/>
              </a:rPr>
              <a:t>cohesion and coherence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Week 12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3" t="38571" r="30220" b="28462"/>
          <a:stretch/>
        </p:blipFill>
        <p:spPr>
          <a:xfrm>
            <a:off x="5867400" y="4038600"/>
            <a:ext cx="2112264" cy="1371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5" r="86593" b="72418"/>
          <a:stretch/>
        </p:blipFill>
        <p:spPr>
          <a:xfrm>
            <a:off x="1143000" y="1143000"/>
            <a:ext cx="743712" cy="960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6235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Logical, connected flow of ideas.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One paragraph should have one central focus and that central focus should be made very clear in the topic sentence.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Every idea should be connected to the other to make proper understanding of the whole writing material.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3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something has coherence, its parts are well-connected and all heading in the same direction. Without coherence, a discussion may not make sense or may be difficult for the audience to follow.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8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38200"/>
            <a:ext cx="7010400" cy="5096255"/>
          </a:xfrm>
        </p:spPr>
      </p:pic>
    </p:spTree>
    <p:extLst>
      <p:ext uri="{BB962C8B-B14F-4D97-AF65-F5344CB8AC3E}">
        <p14:creationId xmlns:p14="http://schemas.microsoft.com/office/powerpoint/2010/main" val="150620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COHESION AND COHERENCE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Cohesion and Coherence is what holds your writing together.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Makes it easy for the reader to understand and follow your train of thought.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4038600"/>
            <a:ext cx="6019801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94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COHESION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It creates unity in writing.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It basically links things together: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Example of glue 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Within a sentence</a:t>
            </a:r>
          </a:p>
          <a:p>
            <a:pPr>
              <a:lnSpc>
                <a:spcPct val="20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Sentence to sentence </a:t>
            </a:r>
          </a:p>
          <a:p>
            <a:pPr>
              <a:lnSpc>
                <a:spcPct val="20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Paragraph to Paragraph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9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HOW TO CREATE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COHESION: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Following tools can be used to create linkages in your sentences.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Transition and linking words/ phrases:</a:t>
            </a:r>
          </a:p>
          <a:p>
            <a:pPr marL="0" indent="0">
              <a:buNone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Nevertheless, Admittedly, Having said that, On the contrary, Furthermore etc.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These words shows the reader proper direction. Are you adding, going in opposite direction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4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HOW TO CREATE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CONJUNCTIONS: 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While, after, even though, Because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Words like these create relationship within the sentence and even sentence to sentence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8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17A3-3427-41E1-9728-629C3333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OF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0C86-AE92-4A76-A77E-5634876FE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Function of cohesion is to make relationships evident and clear to reader that why you put different ideas next to each other.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9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Thus, the benefits of outsourcing particular components in the manufacturing process make sense for many companies in the country.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On the other hand, the benefits are even more pronounced when one takes into consideration ….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6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Thus, the benefits of outsourcing particular components in the manufacturing process make sense for many companies in the country.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 the other hand, the (These)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benefits are even more pronounced when one takes into consideration ….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0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It’s a more general idea of clarity and balance. 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All of the ideas have to work together to create a unified whole of a writing piece.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28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356</TotalTime>
  <Words>381</Words>
  <Application>Microsoft Office PowerPoint</Application>
  <PresentationFormat>On-screen Show (4:3)</PresentationFormat>
  <Paragraphs>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Brush Script MT</vt:lpstr>
      <vt:lpstr>Calibri</vt:lpstr>
      <vt:lpstr>Constantia</vt:lpstr>
      <vt:lpstr>Franklin Gothic Book</vt:lpstr>
      <vt:lpstr>Rage Italic</vt:lpstr>
      <vt:lpstr>Times New Roman</vt:lpstr>
      <vt:lpstr>Pushpin</vt:lpstr>
      <vt:lpstr> WAYS TO EFFECTIVELY WRITE cohesion and coherence </vt:lpstr>
      <vt:lpstr>COHESION AND COHERENCE </vt:lpstr>
      <vt:lpstr>COHESION </vt:lpstr>
      <vt:lpstr>HOW TO CREATE COHESION</vt:lpstr>
      <vt:lpstr>HOW TO CREATE COHESION</vt:lpstr>
      <vt:lpstr>FUNCTION OF COHESION</vt:lpstr>
      <vt:lpstr>EXAMPLE</vt:lpstr>
      <vt:lpstr>EXAMPLE</vt:lpstr>
      <vt:lpstr>COHERENCE</vt:lpstr>
      <vt:lpstr>COHERENCE</vt:lpstr>
      <vt:lpstr>COHERENCE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PARAGRAPH AND ESSAY WRITING (WAYS TO EFFECTIVELY WRITE)</dc:title>
  <dc:creator>HP All in One</dc:creator>
  <cp:lastModifiedBy>TVF 5</cp:lastModifiedBy>
  <cp:revision>27</cp:revision>
  <dcterms:created xsi:type="dcterms:W3CDTF">2020-05-03T17:03:52Z</dcterms:created>
  <dcterms:modified xsi:type="dcterms:W3CDTF">2021-01-05T04:08:40Z</dcterms:modified>
</cp:coreProperties>
</file>