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4" r:id="rId3"/>
    <p:sldId id="287" r:id="rId4"/>
    <p:sldId id="288" r:id="rId5"/>
    <p:sldId id="289" r:id="rId6"/>
    <p:sldId id="281" r:id="rId7"/>
    <p:sldId id="282" r:id="rId8"/>
    <p:sldId id="283" r:id="rId9"/>
    <p:sldId id="284" r:id="rId10"/>
    <p:sldId id="285" r:id="rId11"/>
    <p:sldId id="286" r:id="rId12"/>
    <p:sldId id="257" r:id="rId13"/>
    <p:sldId id="258" r:id="rId14"/>
    <p:sldId id="259" r:id="rId15"/>
    <p:sldId id="261" r:id="rId16"/>
    <p:sldId id="262" r:id="rId17"/>
    <p:sldId id="264" r:id="rId18"/>
    <p:sldId id="260" r:id="rId19"/>
    <p:sldId id="263" r:id="rId20"/>
    <p:sldId id="265" r:id="rId21"/>
    <p:sldId id="266" r:id="rId22"/>
    <p:sldId id="268" r:id="rId23"/>
    <p:sldId id="269" r:id="rId24"/>
    <p:sldId id="267" r:id="rId25"/>
    <p:sldId id="270" r:id="rId26"/>
    <p:sldId id="271" r:id="rId27"/>
    <p:sldId id="272" r:id="rId28"/>
    <p:sldId id="273" r:id="rId29"/>
    <p:sldId id="275" r:id="rId30"/>
    <p:sldId id="276" r:id="rId31"/>
    <p:sldId id="277" r:id="rId32"/>
    <p:sldId id="278" r:id="rId33"/>
    <p:sldId id="279" r:id="rId34"/>
    <p:sldId id="280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65C4A-9014-47AC-830C-2C707602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1" r="25258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1B3BE-E791-47F7-9416-7BEB45602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COMMON SENTENCE ERRORS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6DDBA-585E-43DE-A5B0-0BF24BF8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Week 13 </a:t>
            </a:r>
          </a:p>
        </p:txBody>
      </p:sp>
    </p:spTree>
    <p:extLst>
      <p:ext uri="{BB962C8B-B14F-4D97-AF65-F5344CB8AC3E}">
        <p14:creationId xmlns:p14="http://schemas.microsoft.com/office/powerpoint/2010/main" val="41146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F7DA-A537-46DE-A754-A8BF136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COMPOUND  SENTENCE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BD9E-F12F-4894-BA2B-E8235426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independent clauses join together to make a compound sentence.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two or more simple sentences join together with the help of conjunction they make a compound sentence.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dictated, and I typed.</a:t>
            </a:r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cooked dinner and he washed the dishes.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1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150-410B-4103-9E7D-B9B12B5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COMPLEX SENTENCE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0AAF-AE2C-4E39-8B81-2EB7ACE4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independent clause and one dependent clause.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he wanted to earn money, he went abroad.</a:t>
            </a:r>
          </a:p>
          <a:p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cake is brown, take it out of the oven.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8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2AC1-BAE6-4E9D-838D-67704C44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WHAT IS A Modifier?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2350-7907-4DE7-8967-C951C890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some other word or phrase in a sentence.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kind of description that we don’t necessarily need but just make the sentence more specific. </a:t>
            </a:r>
          </a:p>
        </p:txBody>
      </p:sp>
    </p:spTree>
    <p:extLst>
      <p:ext uri="{BB962C8B-B14F-4D97-AF65-F5344CB8AC3E}">
        <p14:creationId xmlns:p14="http://schemas.microsoft.com/office/powerpoint/2010/main" val="271178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BBE-F45E-421F-84CE-58F5F6AC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B361-382E-451B-992E-E4AD1F4B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Amy’s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favorite red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purse,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one she always carries,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stolen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Amy’s favorite red: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purse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describes the verb carries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week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one she always carries: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descriptive phrase, describes ‘purse’.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17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1E45-436D-4313-A6CA-225DE436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Modifiers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713F-E37A-49EC-A096-AD999D2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phrases or clauses that provide description in sentences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5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C87-86CF-406A-B853-31C1CF3A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EXAMPLES</a:t>
            </a:r>
            <a:br>
              <a:rPr lang="en-US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(WORD MODIFIER)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F066-84BD-4334-B4EA-3FEB3FD9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90" y="292964"/>
            <a:ext cx="7936636" cy="6187736"/>
          </a:xfrm>
        </p:spPr>
        <p:txBody>
          <a:bodyPr>
            <a:normAutofit lnSpcReduction="10000"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bicycle.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bicycle.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cool, new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rides his bicycle.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rides his bicycle.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Top Bicycle Brands in the World - 2020 - Global Brands Magazine">
            <a:extLst>
              <a:ext uri="{FF2B5EF4-FFF2-40B4-BE49-F238E27FC236}">
                <a16:creationId xmlns:a16="http://schemas.microsoft.com/office/drawing/2014/main" id="{6B346369-C3D8-4649-9E63-6F1CFD7F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4" y="559293"/>
            <a:ext cx="5974672" cy="25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DA1E0-7750-4055-BBCA-118CF53B3B42}"/>
              </a:ext>
            </a:extLst>
          </p:cNvPr>
          <p:cNvSpPr/>
          <p:nvPr/>
        </p:nvSpPr>
        <p:spPr>
          <a:xfrm>
            <a:off x="8158578" y="3630969"/>
            <a:ext cx="2361460" cy="116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72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0DB6-8E15-4E04-A533-124E163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EXAMPLES</a:t>
            </a: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(PHRASE MODIFIER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0081-C11F-40A5-B278-025804FE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bicycle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hallway.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sat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broom. 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430E619-0A7E-43D5-94A3-2F11F2802EB2}"/>
              </a:ext>
            </a:extLst>
          </p:cNvPr>
          <p:cNvSpPr/>
          <p:nvPr/>
        </p:nvSpPr>
        <p:spPr>
          <a:xfrm>
            <a:off x="6702641" y="2157274"/>
            <a:ext cx="2539013" cy="4793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7D83DF73-1669-451A-AB85-EC99F36F8831}"/>
              </a:ext>
            </a:extLst>
          </p:cNvPr>
          <p:cNvSpPr/>
          <p:nvPr/>
        </p:nvSpPr>
        <p:spPr>
          <a:xfrm>
            <a:off x="6187736" y="3710866"/>
            <a:ext cx="2805344" cy="390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449B5E-4BA1-4140-A838-8EB38B03FCA5}"/>
              </a:ext>
            </a:extLst>
          </p:cNvPr>
          <p:cNvSpPr/>
          <p:nvPr/>
        </p:nvSpPr>
        <p:spPr>
          <a:xfrm>
            <a:off x="8471643" y="2819259"/>
            <a:ext cx="2539013" cy="994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1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419-AAF2-4C25-9960-1CCDE22E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EXAMPLES</a:t>
            </a: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(CLAUSE MODIFIER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F1F9-2611-44F6-92A5-DE6ADAE4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came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moon appeared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visiting </a:t>
            </a:r>
            <a:r>
              <a:rPr lang="en-US" sz="3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minar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-e-Pakistan,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was so happy.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1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60B-EB82-4F8B-84ED-60BF88C6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TYPES OF Modifiers</a:t>
            </a:r>
            <a:endParaRPr lang="en-US" sz="4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5037D-15C2-4A0F-8961-D7552AE8AD62}"/>
              </a:ext>
            </a:extLst>
          </p:cNvPr>
          <p:cNvSpPr/>
          <p:nvPr/>
        </p:nvSpPr>
        <p:spPr>
          <a:xfrm>
            <a:off x="5344357" y="4136994"/>
            <a:ext cx="4136994" cy="1775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DANGLING MODIFIERS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B6957-F04C-460D-B93D-BD934FAE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357" y="1321447"/>
            <a:ext cx="4279037" cy="186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MISPLACED MODIFIERS</a:t>
            </a:r>
          </a:p>
        </p:txBody>
      </p:sp>
    </p:spTree>
    <p:extLst>
      <p:ext uri="{BB962C8B-B14F-4D97-AF65-F5344CB8AC3E}">
        <p14:creationId xmlns:p14="http://schemas.microsoft.com/office/powerpoint/2010/main" val="3940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BEE0-A393-4D24-BF59-DD2CCF53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MISPLACED MODIFIER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9B91-50A4-4A34-BCE0-11D29B2D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misplaced modifier is a problem with the word order.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modifier in the wrong place.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affect the meaning of the sentence. </a:t>
            </a:r>
          </a:p>
        </p:txBody>
      </p:sp>
    </p:spTree>
    <p:extLst>
      <p:ext uri="{BB962C8B-B14F-4D97-AF65-F5344CB8AC3E}">
        <p14:creationId xmlns:p14="http://schemas.microsoft.com/office/powerpoint/2010/main" val="27238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F5E0-D2C3-4227-BF8F-EB62D5E5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5BA9-67DA-4DF8-9111-DB8F64F7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ON THE BASIS OF PURPOSE</a:t>
            </a:r>
          </a:p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TYPES </a:t>
            </a:r>
          </a:p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ERRORS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547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B89-31B4-43A0-9E2C-3BC788F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 of  </a:t>
            </a:r>
            <a:r>
              <a:rPr lang="en-US" sz="3600" b="1" dirty="0">
                <a:latin typeface="Algerian" panose="04020705040A02060702" pitchFamily="82" charset="0"/>
              </a:rPr>
              <a:t>MISPLACED MODIFIER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6063-8844-46E7-81CC-DE6154F9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72986"/>
            <a:ext cx="7315200" cy="51206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grow tomatoes in their garden.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4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D223-E179-4065-9EB0-7CC91096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 of  </a:t>
            </a:r>
            <a:r>
              <a:rPr lang="en-US" sz="3600" b="1" dirty="0">
                <a:latin typeface="Algerian" panose="04020705040A02060702" pitchFamily="82" charset="0"/>
              </a:rPr>
              <a:t>MISPLACED MODIFIER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2854-C8C2-4B55-9973-02529593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want to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 tomatoes in their garden.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want to eat tomatoes in the garden.</a:t>
            </a:r>
          </a:p>
          <a:p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want to smell tomatoes in the garden.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want to grow only tomatoes in their garden. </a:t>
            </a:r>
          </a:p>
        </p:txBody>
      </p:sp>
    </p:spTree>
    <p:extLst>
      <p:ext uri="{BB962C8B-B14F-4D97-AF65-F5344CB8AC3E}">
        <p14:creationId xmlns:p14="http://schemas.microsoft.com/office/powerpoint/2010/main" val="88991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D223-E179-4065-9EB0-7CC91096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 #  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2854-C8C2-4B55-9973-02529593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was a book on the shelf that I hadn’t seen since my </a:t>
            </a:r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childhood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957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8AD-43F3-42A7-962F-F8028AC2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EXAMPLE #   2 </a:t>
            </a: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B5E6-A1C2-4356-8049-9B4B8F55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shelf there was a book that I hadn't seen since my childhood. </a:t>
            </a:r>
          </a:p>
          <a:p>
            <a:endParaRPr lang="en-US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(Make your sentence as clear as possible)</a:t>
            </a:r>
          </a:p>
        </p:txBody>
      </p:sp>
    </p:spTree>
    <p:extLst>
      <p:ext uri="{BB962C8B-B14F-4D97-AF65-F5344CB8AC3E}">
        <p14:creationId xmlns:p14="http://schemas.microsoft.com/office/powerpoint/2010/main" val="38673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B8A1-4B4A-4643-A57B-49E21A9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SOME TIPS TO AVOID THESE MISTAKES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9E33-A06A-4B89-B68D-7861E66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modifiers in your sentence.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thing they are modifying.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position of the modifier make the meaning unclear?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your modifier as close as possible to the thing it is modifying? </a:t>
            </a:r>
          </a:p>
        </p:txBody>
      </p:sp>
    </p:spTree>
    <p:extLst>
      <p:ext uri="{BB962C8B-B14F-4D97-AF65-F5344CB8AC3E}">
        <p14:creationId xmlns:p14="http://schemas.microsoft.com/office/powerpoint/2010/main" val="174292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8641-9075-4682-95A8-DB7240F9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DANGLING MODIFIER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FB01-F4D4-4829-AC12-00F9E484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modifying word, phrase or clause has nothing to modify in the sentence. That’s why doesn’t fit logically in the sentence.</a:t>
            </a:r>
          </a:p>
        </p:txBody>
      </p:sp>
    </p:spTree>
    <p:extLst>
      <p:ext uri="{BB962C8B-B14F-4D97-AF65-F5344CB8AC3E}">
        <p14:creationId xmlns:p14="http://schemas.microsoft.com/office/powerpoint/2010/main" val="138475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77B4-BC57-4962-AAD3-095506DE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EXAMPLE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067E-FA90-4779-86B0-FF373833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Walking down the beach, the sunset was beautiful.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CBFA-D466-4EC1-A4D9-F36A3A1F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EXAMPLE # 1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ADAC-B2BD-4EE8-A86A-5913FD5A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 was walking down the beach, the sunset was beautiful.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B59F-50CB-4D90-BD6D-E0A7EAC1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EXAMPLE #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D05E-060B-4C9A-AF5A-F4F7DA4E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Sitting by the fire, the marshmallows were roasting nicely.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Sitting by the fire, the campers were roasting marshmallows. </a:t>
            </a:r>
          </a:p>
        </p:txBody>
      </p:sp>
    </p:spTree>
    <p:extLst>
      <p:ext uri="{BB962C8B-B14F-4D97-AF65-F5344CB8AC3E}">
        <p14:creationId xmlns:p14="http://schemas.microsoft.com/office/powerpoint/2010/main" val="235007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3CD8-0D5A-4FA8-B854-DD9DA98A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PARALLELISM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F1D5-8FC8-4BC1-AFBF-7D3D32B2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ideas in a sentence.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balance between ideas.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series of ideas in a sentence, you have to match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Nouns with nouns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with verbs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 with clauses etc. </a:t>
            </a:r>
          </a:p>
        </p:txBody>
      </p:sp>
    </p:spTree>
    <p:extLst>
      <p:ext uri="{BB962C8B-B14F-4D97-AF65-F5344CB8AC3E}">
        <p14:creationId xmlns:p14="http://schemas.microsoft.com/office/powerpoint/2010/main" val="3565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F29-591C-4406-9955-EFB7B25C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SENTENCE </a:t>
            </a:r>
          </a:p>
        </p:txBody>
      </p:sp>
      <p:pic>
        <p:nvPicPr>
          <p:cNvPr id="4" name="Content Placeholder 5" descr="sen 4.jpg">
            <a:extLst>
              <a:ext uri="{FF2B5EF4-FFF2-40B4-BE49-F238E27FC236}">
                <a16:creationId xmlns:a16="http://schemas.microsoft.com/office/drawing/2014/main" id="{7D53C8FF-1FDD-4678-A6BB-F1BEEAD1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98" y="790113"/>
            <a:ext cx="7270812" cy="5317723"/>
          </a:xfrm>
        </p:spPr>
      </p:pic>
    </p:spTree>
    <p:extLst>
      <p:ext uri="{BB962C8B-B14F-4D97-AF65-F5344CB8AC3E}">
        <p14:creationId xmlns:p14="http://schemas.microsoft.com/office/powerpoint/2010/main" val="4104643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323-19BC-436A-BEFF-6118845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EXAMPLE #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8AD7-6BD8-4A97-9AFB-69D1FA21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things that makes me happy are playing with my kids , a good cup of coffee, and when I discover new music. </a:t>
            </a:r>
          </a:p>
        </p:txBody>
      </p:sp>
    </p:spTree>
    <p:extLst>
      <p:ext uri="{BB962C8B-B14F-4D97-AF65-F5344CB8AC3E}">
        <p14:creationId xmlns:p14="http://schemas.microsoft.com/office/powerpoint/2010/main" val="157347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323-19BC-436A-BEFF-6118845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EXAMPLE</a:t>
            </a:r>
            <a:br>
              <a:rPr lang="en-US" sz="4400" b="1" dirty="0">
                <a:latin typeface="Algerian" panose="04020705040A02060702" pitchFamily="82" charset="0"/>
              </a:rPr>
            </a:br>
            <a:br>
              <a:rPr lang="en-US" sz="4400" b="1" dirty="0">
                <a:latin typeface="Algerian" panose="04020705040A02060702" pitchFamily="82" charset="0"/>
              </a:rPr>
            </a:br>
            <a:r>
              <a:rPr lang="en-US" sz="4000" b="1" dirty="0">
                <a:latin typeface="Algerian" panose="04020705040A02060702" pitchFamily="82" charset="0"/>
              </a:rPr>
              <a:t>(SOLUTION)</a:t>
            </a:r>
            <a:endParaRPr lang="en-US" sz="4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8AD7-6BD8-4A97-9AFB-69D1FA21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things that makes me happy are playing with my kids, drinking a cup of coffee and discovering new music. </a:t>
            </a:r>
          </a:p>
        </p:txBody>
      </p:sp>
    </p:spTree>
    <p:extLst>
      <p:ext uri="{BB962C8B-B14F-4D97-AF65-F5344CB8AC3E}">
        <p14:creationId xmlns:p14="http://schemas.microsoft.com/office/powerpoint/2010/main" val="2594674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FC2D-41A3-4731-A284-FA864A8F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lgerian" panose="04020705040A02060702" pitchFamily="82" charset="0"/>
              </a:rPr>
              <a:t>EXAMPLE #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D2E-98B6-4DF3-BD24-58B62EAF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should be treated fairly and with respect. </a:t>
            </a:r>
          </a:p>
        </p:txBody>
      </p:sp>
    </p:spTree>
    <p:extLst>
      <p:ext uri="{BB962C8B-B14F-4D97-AF65-F5344CB8AC3E}">
        <p14:creationId xmlns:p14="http://schemas.microsoft.com/office/powerpoint/2010/main" val="4029129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AFF-3A4D-4F8F-849C-2F01F5AA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lgerian" panose="04020705040A02060702" pitchFamily="82" charset="0"/>
              </a:rPr>
              <a:t>EXAMPLE</a:t>
            </a:r>
            <a:br>
              <a:rPr lang="en-US" sz="4000" b="1" dirty="0">
                <a:latin typeface="Algerian" panose="04020705040A02060702" pitchFamily="82" charset="0"/>
              </a:rPr>
            </a:b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(SOLUTION)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E53C-217F-4554-9DF0-601C009D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should be treated fairly and respectfully. </a:t>
            </a:r>
          </a:p>
          <a:p>
            <a:endParaRPr lang="en-US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should be treated with fairness and with respect. </a:t>
            </a:r>
          </a:p>
        </p:txBody>
      </p:sp>
    </p:spTree>
    <p:extLst>
      <p:ext uri="{BB962C8B-B14F-4D97-AF65-F5344CB8AC3E}">
        <p14:creationId xmlns:p14="http://schemas.microsoft.com/office/powerpoint/2010/main" val="2326502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386C-8C20-4767-B51E-3680CFC9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lgerian" panose="04020705040A02060702" pitchFamily="82" charset="0"/>
              </a:rPr>
              <a:t>EXAMPLE #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D8D5-E71C-4394-8B38-CAB0591A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likes to read but not write.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likes to read but not to write. </a:t>
            </a:r>
          </a:p>
        </p:txBody>
      </p:sp>
    </p:spTree>
    <p:extLst>
      <p:ext uri="{BB962C8B-B14F-4D97-AF65-F5344CB8AC3E}">
        <p14:creationId xmlns:p14="http://schemas.microsoft.com/office/powerpoint/2010/main" val="108742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4C02-E919-458A-8A97-A59B36AC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RUN-ON SENTENCES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1AED-6B66-4361-9015-01CB5A9B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of multiple complete sentences without sufficient punctuation.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too many sentences together without proper words or punctuation.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independent clauses connected without proper punctuation. </a:t>
            </a:r>
          </a:p>
        </p:txBody>
      </p:sp>
    </p:spTree>
    <p:extLst>
      <p:ext uri="{BB962C8B-B14F-4D97-AF65-F5344CB8AC3E}">
        <p14:creationId xmlns:p14="http://schemas.microsoft.com/office/powerpoint/2010/main" val="352236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71F4-BEC8-43D5-9242-BCB07A4E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2B0-67FE-4A2C-9FC6-C445857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in summer is beautiful here people come from all over the world to enjoy the beaches.</a:t>
            </a:r>
          </a:p>
        </p:txBody>
      </p:sp>
    </p:spTree>
    <p:extLst>
      <p:ext uri="{BB962C8B-B14F-4D97-AF65-F5344CB8AC3E}">
        <p14:creationId xmlns:p14="http://schemas.microsoft.com/office/powerpoint/2010/main" val="3875144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B5C0-A806-4029-83E6-767DFB85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4D35-C98D-4BF5-938C-17DA1D95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in summer is beautiful here. People come from all over the world to enjoy the beaches.</a:t>
            </a:r>
          </a:p>
          <a:p>
            <a:endParaRPr lang="en-US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weather in summer is beautiful here, and people come from all over the world to enjoy the beaches.</a:t>
            </a:r>
          </a:p>
          <a:p>
            <a:endParaRPr lang="en-US" sz="3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9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5070-6BB5-4848-B2D1-0E450B53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Example #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9A39-719A-4317-970C-768CBFFD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my country is very cold in winters. </a:t>
            </a:r>
          </a:p>
        </p:txBody>
      </p:sp>
    </p:spTree>
    <p:extLst>
      <p:ext uri="{BB962C8B-B14F-4D97-AF65-F5344CB8AC3E}">
        <p14:creationId xmlns:p14="http://schemas.microsoft.com/office/powerpoint/2010/main" val="239762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533F-5AC3-40E6-B05F-7E8D4769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17F3-0868-4ABF-A042-B413941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my country, it is very cold in winters.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8FE-C2B6-4849-8CE1-966DCD59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DAB6-AEFB-4502-BD97-AF01E7D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sentences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the form of a statement.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or state a fact, arrangement or opinion.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something/ provide information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I’ll meet you in the train station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program in the morning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Interrogative sentences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the form of a question.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you ?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you going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1B6F-93EF-439E-A054-116E8181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TYPES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378C-81E8-4313-AA95-D7C5783D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Exclamatory sentences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feelings, great emotion or excitement </a:t>
            </a:r>
          </a:p>
          <a:p>
            <a:endParaRPr lang="en-US" sz="3300" dirty="0"/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Oh! I forgot about the meeting.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 beautiful day!</a:t>
            </a:r>
          </a:p>
          <a:p>
            <a:pPr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sentence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one which expresses command, direction or request.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tells someone to do something</a:t>
            </a:r>
          </a:p>
          <a:p>
            <a:pPr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nice to your friends.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store.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study hard</a:t>
            </a:r>
          </a:p>
          <a:p>
            <a:pPr algn="just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CAB5-C20A-4020-9A7A-4969789A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DD26-E6A3-4B55-815E-E778EF36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words, includes a subject and a verb, and forms a sentence or part of the sentence.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swim. 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like grapes. 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happy. </a:t>
            </a:r>
          </a:p>
        </p:txBody>
      </p:sp>
    </p:spTree>
    <p:extLst>
      <p:ext uri="{BB962C8B-B14F-4D97-AF65-F5344CB8AC3E}">
        <p14:creationId xmlns:p14="http://schemas.microsoft.com/office/powerpoint/2010/main" val="15011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1229-C600-471C-870D-2FF4714E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TYPES OF CLAUSES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B380-B0A6-4E49-8A81-A4667E9C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stand alone as a sentence.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Expresses a complete thought.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stand alone a sentence.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Independent clause for complete meaning.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29A72B-ACEC-43D5-B8EB-EFE500EC8817}"/>
              </a:ext>
            </a:extLst>
          </p:cNvPr>
          <p:cNvSpPr/>
          <p:nvPr/>
        </p:nvSpPr>
        <p:spPr>
          <a:xfrm>
            <a:off x="8797771" y="1411550"/>
            <a:ext cx="2237173" cy="1233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Clause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794D70-B6FF-427F-A40B-AC9F72A3BF33}"/>
              </a:ext>
            </a:extLst>
          </p:cNvPr>
          <p:cNvSpPr/>
          <p:nvPr/>
        </p:nvSpPr>
        <p:spPr>
          <a:xfrm>
            <a:off x="8797771" y="3424428"/>
            <a:ext cx="2237173" cy="1233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Clause </a:t>
            </a:r>
          </a:p>
        </p:txBody>
      </p:sp>
    </p:spTree>
    <p:extLst>
      <p:ext uri="{BB962C8B-B14F-4D97-AF65-F5344CB8AC3E}">
        <p14:creationId xmlns:p14="http://schemas.microsoft.com/office/powerpoint/2010/main" val="184419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BD4A-63D7-47C9-8E00-FA6DF62D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30C0-6BB3-413A-9763-5B3DC205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happy.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the store.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She picks me 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 is taking me to buy shoes. 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Bill visits,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surprise him with a birthday party.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0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2BCE-4770-4FC4-92F4-A7E994C1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SIMPLE SENTENCE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351D-9A39-47F1-860B-2F24A542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subject and a verb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complete thought.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Independent clause. 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 ate my sandwich.</a:t>
            </a:r>
          </a:p>
          <a:p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like to play cricket.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564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1743</TotalTime>
  <Words>1064</Words>
  <Application>Microsoft Office PowerPoint</Application>
  <PresentationFormat>Widescreen</PresentationFormat>
  <Paragraphs>195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Algerian</vt:lpstr>
      <vt:lpstr>Corbel</vt:lpstr>
      <vt:lpstr>Times New Roman</vt:lpstr>
      <vt:lpstr>Wingdings 2</vt:lpstr>
      <vt:lpstr>Frame</vt:lpstr>
      <vt:lpstr>COMMON SENTENCE ERRORS  </vt:lpstr>
      <vt:lpstr>OUTCOMES </vt:lpstr>
      <vt:lpstr>SENTENCE </vt:lpstr>
      <vt:lpstr>TYPES </vt:lpstr>
      <vt:lpstr>TYPES</vt:lpstr>
      <vt:lpstr>CLAUSE </vt:lpstr>
      <vt:lpstr>TYPES OF CLAUSES </vt:lpstr>
      <vt:lpstr>EXAMPLES </vt:lpstr>
      <vt:lpstr>SIMPLE SENTENCE </vt:lpstr>
      <vt:lpstr>COMPOUND  SENTENCE </vt:lpstr>
      <vt:lpstr>COMPLEX SENTENCE </vt:lpstr>
      <vt:lpstr>WHAT IS A Modifier? </vt:lpstr>
      <vt:lpstr>EXAMPLE</vt:lpstr>
      <vt:lpstr>Modifiers</vt:lpstr>
      <vt:lpstr>EXAMPLES  (WORD MODIFIER)</vt:lpstr>
      <vt:lpstr>EXAMPLES  (PHRASE MODIFIER )</vt:lpstr>
      <vt:lpstr>EXAMPLES  (CLAUSE MODIFIER )</vt:lpstr>
      <vt:lpstr>TYPES OF Modifiers</vt:lpstr>
      <vt:lpstr>MISPLACED MODIFIER </vt:lpstr>
      <vt:lpstr>EXAMPLE of  MISPLACED MODIFIER</vt:lpstr>
      <vt:lpstr>EXAMPLE of  MISPLACED MODIFIER</vt:lpstr>
      <vt:lpstr>EXAMPLE #   2 </vt:lpstr>
      <vt:lpstr>EXAMPLE #   2   solution</vt:lpstr>
      <vt:lpstr>SOME TIPS TO AVOID THESE MISTAKES </vt:lpstr>
      <vt:lpstr>DANGLING MODIFIER </vt:lpstr>
      <vt:lpstr>EXAMPLE # 1</vt:lpstr>
      <vt:lpstr>EXAMPLE # 1 SOLUTION </vt:lpstr>
      <vt:lpstr>EXAMPLE # 2</vt:lpstr>
      <vt:lpstr>PARALLELISM </vt:lpstr>
      <vt:lpstr>EXAMPLE # 1 </vt:lpstr>
      <vt:lpstr>EXAMPLE  (SOLUTION)</vt:lpstr>
      <vt:lpstr>EXAMPLE # 2</vt:lpstr>
      <vt:lpstr>EXAMPLE  (SOLUTION)</vt:lpstr>
      <vt:lpstr>EXAMPLE # 3</vt:lpstr>
      <vt:lpstr>RUN-ON SENTENCES </vt:lpstr>
      <vt:lpstr>EXAMPLE </vt:lpstr>
      <vt:lpstr>Solutions </vt:lpstr>
      <vt:lpstr>Example # 2 </vt:lpstr>
      <vt:lpstr>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STRUCTURES</dc:title>
  <dc:creator>TVF 5</dc:creator>
  <cp:lastModifiedBy>TVF 5</cp:lastModifiedBy>
  <cp:revision>63</cp:revision>
  <dcterms:created xsi:type="dcterms:W3CDTF">2021-01-10T10:48:02Z</dcterms:created>
  <dcterms:modified xsi:type="dcterms:W3CDTF">2021-01-13T04:58:31Z</dcterms:modified>
</cp:coreProperties>
</file>