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24C7-A8C1-48D0-A8A3-BC2127CBD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Elements of spoken English and some common problems of pronunciation and possible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38480-D16F-43D7-8BA5-16A1AC1D9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8 (Part 2)</a:t>
            </a:r>
          </a:p>
        </p:txBody>
      </p:sp>
    </p:spTree>
    <p:extLst>
      <p:ext uri="{BB962C8B-B14F-4D97-AF65-F5344CB8AC3E}">
        <p14:creationId xmlns:p14="http://schemas.microsoft.com/office/powerpoint/2010/main" val="217994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31CA-9205-4271-A039-4E5A6756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 Spoken English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82C5-340B-42C8-AA8A-863E2A5F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speed - but it is generally faster than writing.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Loudness or quietness.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Gestures - body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Intonation.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Rhythm.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range.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Pausing and phrasing.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7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D2A3-E374-4D3B-A0A0-F18DE02E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problems in learning second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48D7-09C4-4D0F-BEE3-541C2DD7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Learners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culture can be a barrier to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foreign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learning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differences may cause confusion and cultural misunderstandings. 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Learners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may have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communicating with target native speakers because of cultural differences. 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language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means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speak and comprehend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9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B4F9-B7EB-4D33-AC69-0D6EA82A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speaking English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2E99-2EDC-4B6E-AEE2-D83AA642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 of committing mistakes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Non-availability of words to express feelings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syntax: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arrangement of words [syntax] in mother tongue is different from the syntax of English. One cannot translate a sentence from mother tongue to English in the exact same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7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9D33-5C57-4AB6-81D6-D7D4D4D5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Improve English Speaking Skills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B2E6-27D6-47C6-85E4-17AA98DC1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 English-Speaking Conversation Partner. First of all, it's important to find native speakers to practice with. ...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To Listen As Well As Speak. ...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Your Conversation Practice. ...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Surround Yourself With The English Language. ...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With Music and Movies. ...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Aloud. ...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To Yourself.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0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00B1-93E7-450D-B169-27BB24B4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F657-03CD-42A3-A84A-8043E47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 </a:t>
            </a:r>
          </a:p>
          <a:p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Pizza </a:t>
            </a:r>
          </a:p>
          <a:p>
            <a:pPr marL="0" indent="0">
              <a:buNone/>
            </a:pP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</a:t>
            </a:r>
          </a:p>
          <a:p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Pleasure</a:t>
            </a:r>
          </a:p>
          <a:p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C4AD-BB62-4A14-9349-287E0815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Algerian" panose="04020705040A02060702" pitchFamily="82" charset="0"/>
              </a:rPr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C30E-ECEF-4BBF-8A99-78A3DC5B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Comfortable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Vegetable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46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130</TotalTime>
  <Words>245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Century Gothic</vt:lpstr>
      <vt:lpstr>Garamond</vt:lpstr>
      <vt:lpstr>Times New Roman</vt:lpstr>
      <vt:lpstr>Savon</vt:lpstr>
      <vt:lpstr>Elements of spoken English and some common problems of pronunciation and possible solutions</vt:lpstr>
      <vt:lpstr>Elements of Spoken English </vt:lpstr>
      <vt:lpstr>What are the problems in learning second language?</vt:lpstr>
      <vt:lpstr>Difficulties in speaking English</vt:lpstr>
      <vt:lpstr>How To Improve English Speaking Skills</vt:lpstr>
      <vt:lpstr>EXAMPLES 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spoken English and some common problems of pronunciation and possible solutions</dc:title>
  <dc:creator>TVF 5</dc:creator>
  <cp:lastModifiedBy>TVF 5</cp:lastModifiedBy>
  <cp:revision>4</cp:revision>
  <dcterms:created xsi:type="dcterms:W3CDTF">2020-12-08T04:42:19Z</dcterms:created>
  <dcterms:modified xsi:type="dcterms:W3CDTF">2020-12-11T19:08:52Z</dcterms:modified>
</cp:coreProperties>
</file>