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2" r:id="rId3"/>
    <p:sldId id="261" r:id="rId4"/>
    <p:sldId id="284" r:id="rId5"/>
    <p:sldId id="290" r:id="rId6"/>
    <p:sldId id="304" r:id="rId7"/>
    <p:sldId id="291" r:id="rId8"/>
    <p:sldId id="292" r:id="rId9"/>
    <p:sldId id="300" r:id="rId10"/>
    <p:sldId id="301" r:id="rId11"/>
    <p:sldId id="302" r:id="rId12"/>
    <p:sldId id="295" r:id="rId13"/>
    <p:sldId id="296" r:id="rId14"/>
    <p:sldId id="298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2F2923-2D75-4DDA-A2AA-2F8C96ECC85E}" v="185" dt="2022-12-23T09:39:28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285" autoAdjust="0"/>
  </p:normalViewPr>
  <p:slideViewPr>
    <p:cSldViewPr snapToGrid="0">
      <p:cViewPr varScale="1">
        <p:scale>
          <a:sx n="82" d="100"/>
          <a:sy n="82" d="100"/>
        </p:scale>
        <p:origin x="1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san Rizwan" userId="4c095f2bea02d6db" providerId="LiveId" clId="{202F2923-2D75-4DDA-A2AA-2F8C96ECC85E}"/>
    <pc:docChg chg="undo redo custSel addSld delSld modSld sldOrd">
      <pc:chgData name="Hassan Rizwan" userId="4c095f2bea02d6db" providerId="LiveId" clId="{202F2923-2D75-4DDA-A2AA-2F8C96ECC85E}" dt="2022-12-23T09:39:28.336" v="1991" actId="571"/>
      <pc:docMkLst>
        <pc:docMk/>
      </pc:docMkLst>
      <pc:sldChg chg="add del">
        <pc:chgData name="Hassan Rizwan" userId="4c095f2bea02d6db" providerId="LiveId" clId="{202F2923-2D75-4DDA-A2AA-2F8C96ECC85E}" dt="2022-12-23T05:23:22.209" v="1829" actId="47"/>
        <pc:sldMkLst>
          <pc:docMk/>
          <pc:sldMk cId="774599717" sldId="256"/>
        </pc:sldMkLst>
      </pc:sldChg>
      <pc:sldChg chg="addSp delSp modSp del mod">
        <pc:chgData name="Hassan Rizwan" userId="4c095f2bea02d6db" providerId="LiveId" clId="{202F2923-2D75-4DDA-A2AA-2F8C96ECC85E}" dt="2022-12-23T04:45:32.287" v="1065" actId="47"/>
        <pc:sldMkLst>
          <pc:docMk/>
          <pc:sldMk cId="3160075265" sldId="257"/>
        </pc:sldMkLst>
        <pc:spChg chg="mod">
          <ac:chgData name="Hassan Rizwan" userId="4c095f2bea02d6db" providerId="LiveId" clId="{202F2923-2D75-4DDA-A2AA-2F8C96ECC85E}" dt="2022-12-23T04:23:38.329" v="918"/>
          <ac:spMkLst>
            <pc:docMk/>
            <pc:sldMk cId="3160075265" sldId="257"/>
            <ac:spMk id="2" creationId="{8AA52B3F-A86D-BB3D-570B-FD7506A6F70F}"/>
          </ac:spMkLst>
        </pc:spChg>
        <pc:spChg chg="mod">
          <ac:chgData name="Hassan Rizwan" userId="4c095f2bea02d6db" providerId="LiveId" clId="{202F2923-2D75-4DDA-A2AA-2F8C96ECC85E}" dt="2022-12-23T04:23:38.329" v="918"/>
          <ac:spMkLst>
            <pc:docMk/>
            <pc:sldMk cId="3160075265" sldId="257"/>
            <ac:spMk id="3" creationId="{06D53D0C-62A7-B1A0-A488-BF2C091C3147}"/>
          </ac:spMkLst>
        </pc:spChg>
        <pc:spChg chg="add mod">
          <ac:chgData name="Hassan Rizwan" userId="4c095f2bea02d6db" providerId="LiveId" clId="{202F2923-2D75-4DDA-A2AA-2F8C96ECC85E}" dt="2022-12-23T04:25:13.084" v="930" actId="13822"/>
          <ac:spMkLst>
            <pc:docMk/>
            <pc:sldMk cId="3160075265" sldId="257"/>
            <ac:spMk id="4" creationId="{CC771F5D-DFBC-91B5-5410-6D4466A9D402}"/>
          </ac:spMkLst>
        </pc:spChg>
        <pc:spChg chg="add mod">
          <ac:chgData name="Hassan Rizwan" userId="4c095f2bea02d6db" providerId="LiveId" clId="{202F2923-2D75-4DDA-A2AA-2F8C96ECC85E}" dt="2022-12-23T04:25:09.814" v="929" actId="13822"/>
          <ac:spMkLst>
            <pc:docMk/>
            <pc:sldMk cId="3160075265" sldId="257"/>
            <ac:spMk id="5" creationId="{2D914A9F-7308-D56D-2BDE-643976A354C2}"/>
          </ac:spMkLst>
        </pc:spChg>
        <pc:spChg chg="add del mod">
          <ac:chgData name="Hassan Rizwan" userId="4c095f2bea02d6db" providerId="LiveId" clId="{202F2923-2D75-4DDA-A2AA-2F8C96ECC85E}" dt="2022-12-22T22:00:41.760" v="227"/>
          <ac:spMkLst>
            <pc:docMk/>
            <pc:sldMk cId="3160075265" sldId="257"/>
            <ac:spMk id="17" creationId="{D40875A0-A159-4688-F52D-23DEC3B735CC}"/>
          </ac:spMkLst>
        </pc:spChg>
        <pc:spChg chg="add del">
          <ac:chgData name="Hassan Rizwan" userId="4c095f2bea02d6db" providerId="LiveId" clId="{202F2923-2D75-4DDA-A2AA-2F8C96ECC85E}" dt="2022-12-22T22:01:10.902" v="229" actId="478"/>
          <ac:spMkLst>
            <pc:docMk/>
            <pc:sldMk cId="3160075265" sldId="257"/>
            <ac:spMk id="18" creationId="{F732499E-4BB1-86EE-3A59-706AF5CA7C63}"/>
          </ac:spMkLst>
        </pc:spChg>
        <pc:spChg chg="add mod">
          <ac:chgData name="Hassan Rizwan" userId="4c095f2bea02d6db" providerId="LiveId" clId="{202F2923-2D75-4DDA-A2AA-2F8C96ECC85E}" dt="2022-12-23T04:25:24.638" v="934" actId="13822"/>
          <ac:spMkLst>
            <pc:docMk/>
            <pc:sldMk cId="3160075265" sldId="257"/>
            <ac:spMk id="19" creationId="{38978FE8-6488-D38C-AFC0-42F20F5D943C}"/>
          </ac:spMkLst>
        </pc:spChg>
        <pc:spChg chg="add mod">
          <ac:chgData name="Hassan Rizwan" userId="4c095f2bea02d6db" providerId="LiveId" clId="{202F2923-2D75-4DDA-A2AA-2F8C96ECC85E}" dt="2022-12-23T04:25:05.737" v="928" actId="13822"/>
          <ac:spMkLst>
            <pc:docMk/>
            <pc:sldMk cId="3160075265" sldId="257"/>
            <ac:spMk id="41" creationId="{13C1F9AF-7732-496B-0519-2FE82ABD36B0}"/>
          </ac:spMkLst>
        </pc:spChg>
        <pc:spChg chg="add mod">
          <ac:chgData name="Hassan Rizwan" userId="4c095f2bea02d6db" providerId="LiveId" clId="{202F2923-2D75-4DDA-A2AA-2F8C96ECC85E}" dt="2022-12-23T04:24:52.249" v="925" actId="13822"/>
          <ac:spMkLst>
            <pc:docMk/>
            <pc:sldMk cId="3160075265" sldId="257"/>
            <ac:spMk id="42" creationId="{0B9BF706-F0E3-6C14-A374-42090D4B058B}"/>
          </ac:spMkLst>
        </pc:spChg>
        <pc:spChg chg="add mod">
          <ac:chgData name="Hassan Rizwan" userId="4c095f2bea02d6db" providerId="LiveId" clId="{202F2923-2D75-4DDA-A2AA-2F8C96ECC85E}" dt="2022-12-23T04:24:56.145" v="926" actId="13822"/>
          <ac:spMkLst>
            <pc:docMk/>
            <pc:sldMk cId="3160075265" sldId="257"/>
            <ac:spMk id="50" creationId="{BE13982C-0AF7-8A0C-6D0E-40328157DCBB}"/>
          </ac:spMkLst>
        </pc:spChg>
        <pc:spChg chg="add mod">
          <ac:chgData name="Hassan Rizwan" userId="4c095f2bea02d6db" providerId="LiveId" clId="{202F2923-2D75-4DDA-A2AA-2F8C96ECC85E}" dt="2022-12-23T04:23:38.329" v="918"/>
          <ac:spMkLst>
            <pc:docMk/>
            <pc:sldMk cId="3160075265" sldId="257"/>
            <ac:spMk id="57" creationId="{4BD36F7C-99F6-5F5C-4795-E8F0153DEEFC}"/>
          </ac:spMkLst>
        </pc:spChg>
        <pc:spChg chg="add mod">
          <ac:chgData name="Hassan Rizwan" userId="4c095f2bea02d6db" providerId="LiveId" clId="{202F2923-2D75-4DDA-A2AA-2F8C96ECC85E}" dt="2022-12-23T04:23:38.329" v="918"/>
          <ac:spMkLst>
            <pc:docMk/>
            <pc:sldMk cId="3160075265" sldId="257"/>
            <ac:spMk id="58" creationId="{5E18EE20-5250-E994-284E-EB9162306077}"/>
          </ac:spMkLst>
        </pc:spChg>
        <pc:spChg chg="add del mod">
          <ac:chgData name="Hassan Rizwan" userId="4c095f2bea02d6db" providerId="LiveId" clId="{202F2923-2D75-4DDA-A2AA-2F8C96ECC85E}" dt="2022-12-22T22:19:51.993" v="496"/>
          <ac:spMkLst>
            <pc:docMk/>
            <pc:sldMk cId="3160075265" sldId="257"/>
            <ac:spMk id="59" creationId="{B5C301FE-86DF-0CC4-1D0E-7AC8229E334C}"/>
          </ac:spMkLst>
        </pc:spChg>
        <pc:spChg chg="add mod">
          <ac:chgData name="Hassan Rizwan" userId="4c095f2bea02d6db" providerId="LiveId" clId="{202F2923-2D75-4DDA-A2AA-2F8C96ECC85E}" dt="2022-12-23T04:23:38.329" v="918"/>
          <ac:spMkLst>
            <pc:docMk/>
            <pc:sldMk cId="3160075265" sldId="257"/>
            <ac:spMk id="60" creationId="{DEB8AEB9-1E01-C2A1-0E50-6B74388D59CE}"/>
          </ac:spMkLst>
        </pc:spChg>
        <pc:spChg chg="add mod">
          <ac:chgData name="Hassan Rizwan" userId="4c095f2bea02d6db" providerId="LiveId" clId="{202F2923-2D75-4DDA-A2AA-2F8C96ECC85E}" dt="2022-12-23T04:25:31.441" v="936" actId="1076"/>
          <ac:spMkLst>
            <pc:docMk/>
            <pc:sldMk cId="3160075265" sldId="257"/>
            <ac:spMk id="61" creationId="{D35F41B8-DFA0-DDE8-3AB1-4D0EF99EF277}"/>
          </ac:spMkLst>
        </pc:spChg>
        <pc:spChg chg="add mod">
          <ac:chgData name="Hassan Rizwan" userId="4c095f2bea02d6db" providerId="LiveId" clId="{202F2923-2D75-4DDA-A2AA-2F8C96ECC85E}" dt="2022-12-23T04:23:38.329" v="918"/>
          <ac:spMkLst>
            <pc:docMk/>
            <pc:sldMk cId="3160075265" sldId="257"/>
            <ac:spMk id="64" creationId="{3497FDA0-84CA-119F-8E44-3010ACFEAA35}"/>
          </ac:spMkLst>
        </pc:spChg>
        <pc:spChg chg="add mod">
          <ac:chgData name="Hassan Rizwan" userId="4c095f2bea02d6db" providerId="LiveId" clId="{202F2923-2D75-4DDA-A2AA-2F8C96ECC85E}" dt="2022-12-23T04:23:38.329" v="918"/>
          <ac:spMkLst>
            <pc:docMk/>
            <pc:sldMk cId="3160075265" sldId="257"/>
            <ac:spMk id="65" creationId="{7C5F961D-2C23-84A5-5DD8-0541138DA571}"/>
          </ac:spMkLst>
        </pc:spChg>
        <pc:cxnChg chg="add del mod">
          <ac:chgData name="Hassan Rizwan" userId="4c095f2bea02d6db" providerId="LiveId" clId="{202F2923-2D75-4DDA-A2AA-2F8C96ECC85E}" dt="2022-12-22T21:59:10.016" v="211" actId="11529"/>
          <ac:cxnSpMkLst>
            <pc:docMk/>
            <pc:sldMk cId="3160075265" sldId="257"/>
            <ac:cxnSpMk id="7" creationId="{17839708-6DDD-D3F3-1199-415184B01B0F}"/>
          </ac:cxnSpMkLst>
        </pc:cxnChg>
        <pc:cxnChg chg="add del mod">
          <ac:chgData name="Hassan Rizwan" userId="4c095f2bea02d6db" providerId="LiveId" clId="{202F2923-2D75-4DDA-A2AA-2F8C96ECC85E}" dt="2022-12-22T21:59:08.133" v="209" actId="11529"/>
          <ac:cxnSpMkLst>
            <pc:docMk/>
            <pc:sldMk cId="3160075265" sldId="257"/>
            <ac:cxnSpMk id="11" creationId="{A43D2006-27BC-43B1-B68C-A69793108CB2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13" creationId="{AB96D300-2136-3B60-7303-3AB1B3DFCE0F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16" creationId="{4A73D5D8-E38F-F5C7-7AD8-7A30CF79004A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21" creationId="{925088C5-9667-1462-8306-3D9D46FD32D0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23" creationId="{A68A2B58-6FC8-E642-293B-56AEF07C5B9A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25" creationId="{28D0A5D2-EDC6-407A-3A9C-B0B62B806E21}"/>
          </ac:cxnSpMkLst>
        </pc:cxnChg>
        <pc:cxnChg chg="add del">
          <ac:chgData name="Hassan Rizwan" userId="4c095f2bea02d6db" providerId="LiveId" clId="{202F2923-2D75-4DDA-A2AA-2F8C96ECC85E}" dt="2022-12-22T22:03:38.413" v="258" actId="11529"/>
          <ac:cxnSpMkLst>
            <pc:docMk/>
            <pc:sldMk cId="3160075265" sldId="257"/>
            <ac:cxnSpMk id="27" creationId="{A81826B3-7306-B581-6955-459ECAB9619C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29" creationId="{F3339C3A-7FAA-BE97-78CB-DBF7985540ED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31" creationId="{540CB08F-8FFB-9CF3-66B3-D3FD4E14B377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33" creationId="{89BD0826-898A-069F-0F1F-835206B67808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35" creationId="{190E0B27-2436-FFE1-2F17-22B8E46BB8B1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37" creationId="{ACC38E2D-C7A2-B7CD-DE3F-2B37CF5F0F80}"/>
          </ac:cxnSpMkLst>
        </pc:cxnChg>
        <pc:cxnChg chg="add del">
          <ac:chgData name="Hassan Rizwan" userId="4c095f2bea02d6db" providerId="LiveId" clId="{202F2923-2D75-4DDA-A2AA-2F8C96ECC85E}" dt="2022-12-22T22:09:02.350" v="353" actId="11529"/>
          <ac:cxnSpMkLst>
            <pc:docMk/>
            <pc:sldMk cId="3160075265" sldId="257"/>
            <ac:cxnSpMk id="44" creationId="{E4A026DD-A2C9-52A9-9BCE-744CE4414102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46" creationId="{66E0CB82-5D98-BA02-3844-FD0E1D70AF1B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48" creationId="{6BA029EF-945D-6BF5-33E4-6B120BD7D4F1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52" creationId="{21F1B3F5-358E-A01A-B28E-C620225BA738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53" creationId="{63F5B19D-359A-BC11-A0C9-72289373219D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54" creationId="{2068D87D-5436-7127-0DB7-42638DC95DBB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55" creationId="{7EC7C157-73C5-4A6C-29CD-29AA13CB2D30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56" creationId="{EB016507-FACC-020A-9063-EFF51A27347A}"/>
          </ac:cxnSpMkLst>
        </pc:cxnChg>
      </pc:sldChg>
      <pc:sldChg chg="addSp modSp add del mod modAnim">
        <pc:chgData name="Hassan Rizwan" userId="4c095f2bea02d6db" providerId="LiveId" clId="{202F2923-2D75-4DDA-A2AA-2F8C96ECC85E}" dt="2022-12-23T05:25:41.574" v="1885" actId="47"/>
        <pc:sldMkLst>
          <pc:docMk/>
          <pc:sldMk cId="446872232" sldId="258"/>
        </pc:sldMkLst>
        <pc:spChg chg="add mod">
          <ac:chgData name="Hassan Rizwan" userId="4c095f2bea02d6db" providerId="LiveId" clId="{202F2923-2D75-4DDA-A2AA-2F8C96ECC85E}" dt="2022-12-23T04:56:35.707" v="1334" actId="1076"/>
          <ac:spMkLst>
            <pc:docMk/>
            <pc:sldMk cId="446872232" sldId="258"/>
            <ac:spMk id="4" creationId="{C7BB0B4D-8760-0914-BE8A-2D0FD379D217}"/>
          </ac:spMkLst>
        </pc:spChg>
      </pc:sldChg>
      <pc:sldChg chg="addSp delSp modSp add del mod setBg">
        <pc:chgData name="Hassan Rizwan" userId="4c095f2bea02d6db" providerId="LiveId" clId="{202F2923-2D75-4DDA-A2AA-2F8C96ECC85E}" dt="2022-12-23T05:23:22.209" v="1829" actId="47"/>
        <pc:sldMkLst>
          <pc:docMk/>
          <pc:sldMk cId="1112692938" sldId="259"/>
        </pc:sldMkLst>
        <pc:spChg chg="mod">
          <ac:chgData name="Hassan Rizwan" userId="4c095f2bea02d6db" providerId="LiveId" clId="{202F2923-2D75-4DDA-A2AA-2F8C96ECC85E}" dt="2022-12-23T05:06:10.292" v="1566" actId="26606"/>
          <ac:spMkLst>
            <pc:docMk/>
            <pc:sldMk cId="1112692938" sldId="259"/>
            <ac:spMk id="2" creationId="{E79855E2-5BB7-8870-84F2-06C2D15B838F}"/>
          </ac:spMkLst>
        </pc:spChg>
        <pc:spChg chg="mod">
          <ac:chgData name="Hassan Rizwan" userId="4c095f2bea02d6db" providerId="LiveId" clId="{202F2923-2D75-4DDA-A2AA-2F8C96ECC85E}" dt="2022-12-23T05:06:10.292" v="1566" actId="26606"/>
          <ac:spMkLst>
            <pc:docMk/>
            <pc:sldMk cId="1112692938" sldId="259"/>
            <ac:spMk id="29" creationId="{DFB65F28-E23C-2318-8951-814F14287482}"/>
          </ac:spMkLst>
        </pc:spChg>
        <pc:spChg chg="add del">
          <ac:chgData name="Hassan Rizwan" userId="4c095f2bea02d6db" providerId="LiveId" clId="{202F2923-2D75-4DDA-A2AA-2F8C96ECC85E}" dt="2022-12-23T05:06:00.121" v="1562" actId="26606"/>
          <ac:spMkLst>
            <pc:docMk/>
            <pc:sldMk cId="1112692938" sldId="259"/>
            <ac:spMk id="34" creationId="{5E52985E-2553-471E-82AA-5ED7A329890A}"/>
          </ac:spMkLst>
        </pc:spChg>
        <pc:spChg chg="add del">
          <ac:chgData name="Hassan Rizwan" userId="4c095f2bea02d6db" providerId="LiveId" clId="{202F2923-2D75-4DDA-A2AA-2F8C96ECC85E}" dt="2022-12-23T05:06:01.471" v="1564" actId="26606"/>
          <ac:spMkLst>
            <pc:docMk/>
            <pc:sldMk cId="1112692938" sldId="259"/>
            <ac:spMk id="45" creationId="{E2D3D3F2-ABBB-4453-B1C5-1BEBF7E4DD56}"/>
          </ac:spMkLst>
        </pc:spChg>
        <pc:spChg chg="add del">
          <ac:chgData name="Hassan Rizwan" userId="4c095f2bea02d6db" providerId="LiveId" clId="{202F2923-2D75-4DDA-A2AA-2F8C96ECC85E}" dt="2022-12-23T05:06:01.471" v="1564" actId="26606"/>
          <ac:spMkLst>
            <pc:docMk/>
            <pc:sldMk cId="1112692938" sldId="259"/>
            <ac:spMk id="46" creationId="{8161EA6B-09CA-445B-AB0D-8DF76FA92DEF}"/>
          </ac:spMkLst>
        </pc:spChg>
        <pc:spChg chg="add del">
          <ac:chgData name="Hassan Rizwan" userId="4c095f2bea02d6db" providerId="LiveId" clId="{202F2923-2D75-4DDA-A2AA-2F8C96ECC85E}" dt="2022-12-23T05:06:01.471" v="1564" actId="26606"/>
          <ac:spMkLst>
            <pc:docMk/>
            <pc:sldMk cId="1112692938" sldId="259"/>
            <ac:spMk id="47" creationId="{D7A453D2-15D8-4403-815F-291FA16340D9}"/>
          </ac:spMkLst>
        </pc:spChg>
        <pc:spChg chg="add del">
          <ac:chgData name="Hassan Rizwan" userId="4c095f2bea02d6db" providerId="LiveId" clId="{202F2923-2D75-4DDA-A2AA-2F8C96ECC85E}" dt="2022-12-23T05:06:01.471" v="1564" actId="26606"/>
          <ac:spMkLst>
            <pc:docMk/>
            <pc:sldMk cId="1112692938" sldId="259"/>
            <ac:spMk id="48" creationId="{B8114C98-A349-4111-A123-E8EAB86ABE30}"/>
          </ac:spMkLst>
        </pc:spChg>
        <pc:spChg chg="add del">
          <ac:chgData name="Hassan Rizwan" userId="4c095f2bea02d6db" providerId="LiveId" clId="{202F2923-2D75-4DDA-A2AA-2F8C96ECC85E}" dt="2022-12-23T05:06:10.292" v="1566" actId="26606"/>
          <ac:spMkLst>
            <pc:docMk/>
            <pc:sldMk cId="1112692938" sldId="259"/>
            <ac:spMk id="68" creationId="{69D47016-023F-44BD-981C-50E7A10A6609}"/>
          </ac:spMkLst>
        </pc:spChg>
        <pc:spChg chg="add del">
          <ac:chgData name="Hassan Rizwan" userId="4c095f2bea02d6db" providerId="LiveId" clId="{202F2923-2D75-4DDA-A2AA-2F8C96ECC85E}" dt="2022-12-23T05:06:10.292" v="1566" actId="26606"/>
          <ac:spMkLst>
            <pc:docMk/>
            <pc:sldMk cId="1112692938" sldId="259"/>
            <ac:spMk id="69" creationId="{6D8B37B0-0682-433E-BC8D-498C04ABD9A7}"/>
          </ac:spMkLst>
        </pc:spChg>
        <pc:grpChg chg="add del">
          <ac:chgData name="Hassan Rizwan" userId="4c095f2bea02d6db" providerId="LiveId" clId="{202F2923-2D75-4DDA-A2AA-2F8C96ECC85E}" dt="2022-12-23T05:06:01.471" v="1564" actId="26606"/>
          <ac:grpSpMkLst>
            <pc:docMk/>
            <pc:sldMk cId="1112692938" sldId="259"/>
            <ac:grpSpMk id="38" creationId="{D36F9873-642F-4EB5-9636-7DE2F9F95D6B}"/>
          </ac:grpSpMkLst>
        </pc:grpChg>
        <pc:grpChg chg="add del">
          <ac:chgData name="Hassan Rizwan" userId="4c095f2bea02d6db" providerId="LiveId" clId="{202F2923-2D75-4DDA-A2AA-2F8C96ECC85E}" dt="2022-12-23T05:06:01.471" v="1564" actId="26606"/>
          <ac:grpSpMkLst>
            <pc:docMk/>
            <pc:sldMk cId="1112692938" sldId="259"/>
            <ac:grpSpMk id="50" creationId="{670FB431-AE18-414D-92F4-1D12D1991152}"/>
          </ac:grpSpMkLst>
        </pc:grpChg>
        <pc:grpChg chg="add del">
          <ac:chgData name="Hassan Rizwan" userId="4c095f2bea02d6db" providerId="LiveId" clId="{202F2923-2D75-4DDA-A2AA-2F8C96ECC85E}" dt="2022-12-23T05:06:01.471" v="1564" actId="26606"/>
          <ac:grpSpMkLst>
            <pc:docMk/>
            <pc:sldMk cId="1112692938" sldId="259"/>
            <ac:grpSpMk id="56" creationId="{8214E4A5-A0D2-42C4-8D14-D2A7E495F041}"/>
          </ac:grpSpMkLst>
        </pc:grpChg>
        <pc:grpChg chg="add del">
          <ac:chgData name="Hassan Rizwan" userId="4c095f2bea02d6db" providerId="LiveId" clId="{202F2923-2D75-4DDA-A2AA-2F8C96ECC85E}" dt="2022-12-23T05:06:01.471" v="1564" actId="26606"/>
          <ac:grpSpMkLst>
            <pc:docMk/>
            <pc:sldMk cId="1112692938" sldId="259"/>
            <ac:grpSpMk id="62" creationId="{AF19A774-30A5-488B-9BAF-629C6440294E}"/>
          </ac:grpSpMkLst>
        </pc:grpChg>
        <pc:picChg chg="mod ord">
          <ac:chgData name="Hassan Rizwan" userId="4c095f2bea02d6db" providerId="LiveId" clId="{202F2923-2D75-4DDA-A2AA-2F8C96ECC85E}" dt="2022-12-23T05:06:10.292" v="1566" actId="26606"/>
          <ac:picMkLst>
            <pc:docMk/>
            <pc:sldMk cId="1112692938" sldId="259"/>
            <ac:picMk id="5" creationId="{2362369F-D76D-5BB2-330F-B396200605A4}"/>
          </ac:picMkLst>
        </pc:picChg>
        <pc:picChg chg="mod">
          <ac:chgData name="Hassan Rizwan" userId="4c095f2bea02d6db" providerId="LiveId" clId="{202F2923-2D75-4DDA-A2AA-2F8C96ECC85E}" dt="2022-12-23T05:06:10.292" v="1566" actId="26606"/>
          <ac:picMkLst>
            <pc:docMk/>
            <pc:sldMk cId="1112692938" sldId="259"/>
            <ac:picMk id="28" creationId="{295F60EE-8044-F55A-DA69-6D2C5F88EB25}"/>
          </ac:picMkLst>
        </pc:picChg>
        <pc:cxnChg chg="add del">
          <ac:chgData name="Hassan Rizwan" userId="4c095f2bea02d6db" providerId="LiveId" clId="{202F2923-2D75-4DDA-A2AA-2F8C96ECC85E}" dt="2022-12-23T05:06:00.121" v="1562" actId="26606"/>
          <ac:cxnSpMkLst>
            <pc:docMk/>
            <pc:sldMk cId="1112692938" sldId="259"/>
            <ac:cxnSpMk id="36" creationId="{DAE3ABC6-4042-4293-A7DF-F01181363B7E}"/>
          </ac:cxnSpMkLst>
        </pc:cxnChg>
      </pc:sldChg>
      <pc:sldChg chg="addSp delSp modSp add del mod setBg modAnim">
        <pc:chgData name="Hassan Rizwan" userId="4c095f2bea02d6db" providerId="LiveId" clId="{202F2923-2D75-4DDA-A2AA-2F8C96ECC85E}" dt="2022-12-23T05:23:22.209" v="1829" actId="47"/>
        <pc:sldMkLst>
          <pc:docMk/>
          <pc:sldMk cId="2944441369" sldId="261"/>
        </pc:sldMkLst>
        <pc:spChg chg="mod">
          <ac:chgData name="Hassan Rizwan" userId="4c095f2bea02d6db" providerId="LiveId" clId="{202F2923-2D75-4DDA-A2AA-2F8C96ECC85E}" dt="2022-12-23T05:10:11.683" v="1683" actId="20577"/>
          <ac:spMkLst>
            <pc:docMk/>
            <pc:sldMk cId="2944441369" sldId="261"/>
            <ac:spMk id="2" creationId="{C8D802AB-94EF-3308-D3D7-6B99304C31AA}"/>
          </ac:spMkLst>
        </pc:spChg>
        <pc:spChg chg="mod ord">
          <ac:chgData name="Hassan Rizwan" userId="4c095f2bea02d6db" providerId="LiveId" clId="{202F2923-2D75-4DDA-A2AA-2F8C96ECC85E}" dt="2022-12-23T04:54:17.644" v="1250" actId="207"/>
          <ac:spMkLst>
            <pc:docMk/>
            <pc:sldMk cId="2944441369" sldId="261"/>
            <ac:spMk id="3" creationId="{71A3AAE8-2886-8534-E4BE-CC5F56D44345}"/>
          </ac:spMkLst>
        </pc:spChg>
        <pc:spChg chg="add del mod">
          <ac:chgData name="Hassan Rizwan" userId="4c095f2bea02d6db" providerId="LiveId" clId="{202F2923-2D75-4DDA-A2AA-2F8C96ECC85E}" dt="2022-12-22T22:39:02.108" v="880"/>
          <ac:spMkLst>
            <pc:docMk/>
            <pc:sldMk cId="2944441369" sldId="261"/>
            <ac:spMk id="4" creationId="{8B3D839C-F8F8-2FB6-D206-337603890CDC}"/>
          </ac:spMkLst>
        </pc:spChg>
        <pc:spChg chg="add del">
          <ac:chgData name="Hassan Rizwan" userId="4c095f2bea02d6db" providerId="LiveId" clId="{202F2923-2D75-4DDA-A2AA-2F8C96ECC85E}" dt="2022-12-23T04:49:47.512" v="1099" actId="26606"/>
          <ac:spMkLst>
            <pc:docMk/>
            <pc:sldMk cId="2944441369" sldId="261"/>
            <ac:spMk id="10" creationId="{5E39A796-BE83-48B1-B33F-35C4A32AAB57}"/>
          </ac:spMkLst>
        </pc:spChg>
        <pc:spChg chg="add del">
          <ac:chgData name="Hassan Rizwan" userId="4c095f2bea02d6db" providerId="LiveId" clId="{202F2923-2D75-4DDA-A2AA-2F8C96ECC85E}" dt="2022-12-23T04:49:47.512" v="1099" actId="26606"/>
          <ac:spMkLst>
            <pc:docMk/>
            <pc:sldMk cId="2944441369" sldId="261"/>
            <ac:spMk id="12" creationId="{72F84B47-E267-4194-8194-831DB7B5547F}"/>
          </ac:spMkLst>
        </pc:spChg>
        <pc:spChg chg="add del">
          <ac:chgData name="Hassan Rizwan" userId="4c095f2bea02d6db" providerId="LiveId" clId="{202F2923-2D75-4DDA-A2AA-2F8C96ECC85E}" dt="2022-12-23T04:53:13.520" v="1239" actId="26606"/>
          <ac:spMkLst>
            <pc:docMk/>
            <pc:sldMk cId="2944441369" sldId="261"/>
            <ac:spMk id="14" creationId="{A5271697-90F1-4A23-8EF2-0179F2EAFACB}"/>
          </ac:spMkLst>
        </pc:spChg>
        <pc:spChg chg="add del">
          <ac:chgData name="Hassan Rizwan" userId="4c095f2bea02d6db" providerId="LiveId" clId="{202F2923-2D75-4DDA-A2AA-2F8C96ECC85E}" dt="2022-12-23T04:53:13.520" v="1239" actId="26606"/>
          <ac:spMkLst>
            <pc:docMk/>
            <pc:sldMk cId="2944441369" sldId="261"/>
            <ac:spMk id="15" creationId="{0450C687-86B5-4248-BEBB-0B59B7977047}"/>
          </ac:spMkLst>
        </pc:spChg>
        <pc:spChg chg="add del">
          <ac:chgData name="Hassan Rizwan" userId="4c095f2bea02d6db" providerId="LiveId" clId="{202F2923-2D75-4DDA-A2AA-2F8C96ECC85E}" dt="2022-12-23T04:53:13.520" v="1239" actId="26606"/>
          <ac:spMkLst>
            <pc:docMk/>
            <pc:sldMk cId="2944441369" sldId="261"/>
            <ac:spMk id="37" creationId="{3CD1EA40-7116-4FCB-9369-70F29FAA91EC}"/>
          </ac:spMkLst>
        </pc:spChg>
        <pc:spChg chg="add del">
          <ac:chgData name="Hassan Rizwan" userId="4c095f2bea02d6db" providerId="LiveId" clId="{202F2923-2D75-4DDA-A2AA-2F8C96ECC85E}" dt="2022-12-23T04:53:13.520" v="1239" actId="26606"/>
          <ac:spMkLst>
            <pc:docMk/>
            <pc:sldMk cId="2944441369" sldId="261"/>
            <ac:spMk id="38" creationId="{D9F5512A-48E1-4C07-B75E-3CCC517B6804}"/>
          </ac:spMkLst>
        </pc:spChg>
        <pc:spChg chg="add del">
          <ac:chgData name="Hassan Rizwan" userId="4c095f2bea02d6db" providerId="LiveId" clId="{202F2923-2D75-4DDA-A2AA-2F8C96ECC85E}" dt="2022-12-23T04:53:13.520" v="1239" actId="26606"/>
          <ac:spMkLst>
            <pc:docMk/>
            <pc:sldMk cId="2944441369" sldId="261"/>
            <ac:spMk id="43" creationId="{7B831B6F-405A-4B47-B9BB-5CA88F285844}"/>
          </ac:spMkLst>
        </pc:spChg>
        <pc:spChg chg="add del">
          <ac:chgData name="Hassan Rizwan" userId="4c095f2bea02d6db" providerId="LiveId" clId="{202F2923-2D75-4DDA-A2AA-2F8C96ECC85E}" dt="2022-12-23T04:53:13.520" v="1239" actId="26606"/>
          <ac:spMkLst>
            <pc:docMk/>
            <pc:sldMk cId="2944441369" sldId="261"/>
            <ac:spMk id="45" creationId="{953EE71A-6488-4203-A7C4-77102FD0DCCA}"/>
          </ac:spMkLst>
        </pc:spChg>
        <pc:grpChg chg="add del">
          <ac:chgData name="Hassan Rizwan" userId="4c095f2bea02d6db" providerId="LiveId" clId="{202F2923-2D75-4DDA-A2AA-2F8C96ECC85E}" dt="2022-12-23T04:53:13.520" v="1239" actId="26606"/>
          <ac:grpSpMkLst>
            <pc:docMk/>
            <pc:sldMk cId="2944441369" sldId="261"/>
            <ac:grpSpMk id="16" creationId="{A9B4CF53-BC95-46A2-B37D-D05450472BCB}"/>
          </ac:grpSpMkLst>
        </pc:grpChg>
        <pc:picChg chg="add mod">
          <ac:chgData name="Hassan Rizwan" userId="4c095f2bea02d6db" providerId="LiveId" clId="{202F2923-2D75-4DDA-A2AA-2F8C96ECC85E}" dt="2022-12-23T04:53:13.520" v="1239" actId="26606"/>
          <ac:picMkLst>
            <pc:docMk/>
            <pc:sldMk cId="2944441369" sldId="261"/>
            <ac:picMk id="5" creationId="{62CA8459-4383-0BEC-A3D2-7AD6B098DC44}"/>
          </ac:picMkLst>
        </pc:picChg>
      </pc:sldChg>
      <pc:sldChg chg="addSp delSp modSp add del mod">
        <pc:chgData name="Hassan Rizwan" userId="4c095f2bea02d6db" providerId="LiveId" clId="{202F2923-2D75-4DDA-A2AA-2F8C96ECC85E}" dt="2022-12-23T09:39:28.336" v="1991" actId="571"/>
        <pc:sldMkLst>
          <pc:docMk/>
          <pc:sldMk cId="1138192472" sldId="262"/>
        </pc:sldMkLst>
        <pc:spChg chg="mod">
          <ac:chgData name="Hassan Rizwan" userId="4c095f2bea02d6db" providerId="LiveId" clId="{202F2923-2D75-4DDA-A2AA-2F8C96ECC85E}" dt="2022-12-23T05:26:40.816" v="1887" actId="20577"/>
          <ac:spMkLst>
            <pc:docMk/>
            <pc:sldMk cId="1138192472" sldId="262"/>
            <ac:spMk id="2" creationId="{D5D358E2-4DFB-DB54-C720-D8A95B2218A0}"/>
          </ac:spMkLst>
        </pc:spChg>
        <pc:spChg chg="add del mod">
          <ac:chgData name="Hassan Rizwan" userId="4c095f2bea02d6db" providerId="LiveId" clId="{202F2923-2D75-4DDA-A2AA-2F8C96ECC85E}" dt="2022-12-23T05:59:20.884" v="1988" actId="1076"/>
          <ac:spMkLst>
            <pc:docMk/>
            <pc:sldMk cId="1138192472" sldId="262"/>
            <ac:spMk id="4" creationId="{3C009A46-658C-9B24-9008-81034A8A6803}"/>
          </ac:spMkLst>
        </pc:spChg>
        <pc:spChg chg="add del mod">
          <ac:chgData name="Hassan Rizwan" userId="4c095f2bea02d6db" providerId="LiveId" clId="{202F2923-2D75-4DDA-A2AA-2F8C96ECC85E}" dt="2022-12-23T05:28:26.535" v="1951" actId="478"/>
          <ac:spMkLst>
            <pc:docMk/>
            <pc:sldMk cId="1138192472" sldId="262"/>
            <ac:spMk id="6" creationId="{7A857E6C-D3FE-8FF2-8027-F3BB04BF3BAE}"/>
          </ac:spMkLst>
        </pc:spChg>
        <pc:spChg chg="add del mod">
          <ac:chgData name="Hassan Rizwan" userId="4c095f2bea02d6db" providerId="LiveId" clId="{202F2923-2D75-4DDA-A2AA-2F8C96ECC85E}" dt="2022-12-23T05:59:17.878" v="1987" actId="1076"/>
          <ac:spMkLst>
            <pc:docMk/>
            <pc:sldMk cId="1138192472" sldId="262"/>
            <ac:spMk id="8" creationId="{998A076F-F30A-1DBF-C4DB-920B7887FCF2}"/>
          </ac:spMkLst>
        </pc:spChg>
        <pc:spChg chg="add del mod">
          <ac:chgData name="Hassan Rizwan" userId="4c095f2bea02d6db" providerId="LiveId" clId="{202F2923-2D75-4DDA-A2AA-2F8C96ECC85E}" dt="2022-12-23T05:28:26.403" v="1949" actId="478"/>
          <ac:spMkLst>
            <pc:docMk/>
            <pc:sldMk cId="1138192472" sldId="262"/>
            <ac:spMk id="9" creationId="{95D3C542-A234-35A6-CA0D-67B2A133FEC3}"/>
          </ac:spMkLst>
        </pc:spChg>
        <pc:spChg chg="add mod">
          <ac:chgData name="Hassan Rizwan" userId="4c095f2bea02d6db" providerId="LiveId" clId="{202F2923-2D75-4DDA-A2AA-2F8C96ECC85E}" dt="2022-12-23T09:39:28.336" v="1991" actId="571"/>
          <ac:spMkLst>
            <pc:docMk/>
            <pc:sldMk cId="1138192472" sldId="262"/>
            <ac:spMk id="10" creationId="{EDC43120-AF4A-A95B-6AF9-32755F1B29D6}"/>
          </ac:spMkLst>
        </pc:spChg>
        <pc:picChg chg="mod">
          <ac:chgData name="Hassan Rizwan" userId="4c095f2bea02d6db" providerId="LiveId" clId="{202F2923-2D75-4DDA-A2AA-2F8C96ECC85E}" dt="2022-12-23T05:59:23.500" v="1990" actId="1076"/>
          <ac:picMkLst>
            <pc:docMk/>
            <pc:sldMk cId="1138192472" sldId="262"/>
            <ac:picMk id="11" creationId="{4261D7D8-383B-29C2-838C-4874B177BC84}"/>
          </ac:picMkLst>
        </pc:picChg>
        <pc:picChg chg="mod">
          <ac:chgData name="Hassan Rizwan" userId="4c095f2bea02d6db" providerId="LiveId" clId="{202F2923-2D75-4DDA-A2AA-2F8C96ECC85E}" dt="2022-12-23T05:59:21.962" v="1989" actId="1076"/>
          <ac:picMkLst>
            <pc:docMk/>
            <pc:sldMk cId="1138192472" sldId="262"/>
            <ac:picMk id="13" creationId="{15A46310-56F1-7AE6-4E7F-899AB8588CF6}"/>
          </ac:picMkLst>
        </pc:picChg>
      </pc:sldChg>
      <pc:sldChg chg="modSp add del mod">
        <pc:chgData name="Hassan Rizwan" userId="4c095f2bea02d6db" providerId="LiveId" clId="{202F2923-2D75-4DDA-A2AA-2F8C96ECC85E}" dt="2022-12-23T05:23:22.209" v="1829" actId="47"/>
        <pc:sldMkLst>
          <pc:docMk/>
          <pc:sldMk cId="507331667" sldId="264"/>
        </pc:sldMkLst>
        <pc:spChg chg="mod">
          <ac:chgData name="Hassan Rizwan" userId="4c095f2bea02d6db" providerId="LiveId" clId="{202F2923-2D75-4DDA-A2AA-2F8C96ECC85E}" dt="2022-12-22T22:38:39.714" v="877" actId="20577"/>
          <ac:spMkLst>
            <pc:docMk/>
            <pc:sldMk cId="507331667" sldId="264"/>
            <ac:spMk id="3" creationId="{61F14B88-6C75-E657-E381-6B544DB46281}"/>
          </ac:spMkLst>
        </pc:spChg>
      </pc:sldChg>
      <pc:sldChg chg="add del">
        <pc:chgData name="Hassan Rizwan" userId="4c095f2bea02d6db" providerId="LiveId" clId="{202F2923-2D75-4DDA-A2AA-2F8C96ECC85E}" dt="2022-12-23T05:23:22.209" v="1829" actId="47"/>
        <pc:sldMkLst>
          <pc:docMk/>
          <pc:sldMk cId="2798980142" sldId="265"/>
        </pc:sldMkLst>
      </pc:sldChg>
      <pc:sldChg chg="add del">
        <pc:chgData name="Hassan Rizwan" userId="4c095f2bea02d6db" providerId="LiveId" clId="{202F2923-2D75-4DDA-A2AA-2F8C96ECC85E}" dt="2022-12-23T05:23:22.209" v="1829" actId="47"/>
        <pc:sldMkLst>
          <pc:docMk/>
          <pc:sldMk cId="2298058923" sldId="266"/>
        </pc:sldMkLst>
      </pc:sldChg>
      <pc:sldChg chg="modSp add del mod">
        <pc:chgData name="Hassan Rizwan" userId="4c095f2bea02d6db" providerId="LiveId" clId="{202F2923-2D75-4DDA-A2AA-2F8C96ECC85E}" dt="2022-12-23T05:23:22.209" v="1829" actId="47"/>
        <pc:sldMkLst>
          <pc:docMk/>
          <pc:sldMk cId="3423905058" sldId="267"/>
        </pc:sldMkLst>
        <pc:spChg chg="mod">
          <ac:chgData name="Hassan Rizwan" userId="4c095f2bea02d6db" providerId="LiveId" clId="{202F2923-2D75-4DDA-A2AA-2F8C96ECC85E}" dt="2022-12-23T05:08:40.147" v="1621" actId="255"/>
          <ac:spMkLst>
            <pc:docMk/>
            <pc:sldMk cId="3423905058" sldId="267"/>
            <ac:spMk id="7" creationId="{D1BE977D-4C30-ECB0-25C2-A355C95E4D55}"/>
          </ac:spMkLst>
        </pc:spChg>
        <pc:picChg chg="mod">
          <ac:chgData name="Hassan Rizwan" userId="4c095f2bea02d6db" providerId="LiveId" clId="{202F2923-2D75-4DDA-A2AA-2F8C96ECC85E}" dt="2022-12-23T05:09:12.103" v="1628" actId="1076"/>
          <ac:picMkLst>
            <pc:docMk/>
            <pc:sldMk cId="3423905058" sldId="267"/>
            <ac:picMk id="13" creationId="{06591C7E-3932-F1D8-369F-8AF66BE9D801}"/>
          </ac:picMkLst>
        </pc:picChg>
        <pc:picChg chg="mod">
          <ac:chgData name="Hassan Rizwan" userId="4c095f2bea02d6db" providerId="LiveId" clId="{202F2923-2D75-4DDA-A2AA-2F8C96ECC85E}" dt="2022-12-23T05:09:17.658" v="1629" actId="1076"/>
          <ac:picMkLst>
            <pc:docMk/>
            <pc:sldMk cId="3423905058" sldId="267"/>
            <ac:picMk id="15" creationId="{C1515C70-BDED-7131-A65F-25337DFEB0B5}"/>
          </ac:picMkLst>
        </pc:picChg>
      </pc:sldChg>
      <pc:sldChg chg="modSp add del mod">
        <pc:chgData name="Hassan Rizwan" userId="4c095f2bea02d6db" providerId="LiveId" clId="{202F2923-2D75-4DDA-A2AA-2F8C96ECC85E}" dt="2022-12-23T05:23:22.209" v="1829" actId="47"/>
        <pc:sldMkLst>
          <pc:docMk/>
          <pc:sldMk cId="3848338775" sldId="268"/>
        </pc:sldMkLst>
        <pc:spChg chg="mod">
          <ac:chgData name="Hassan Rizwan" userId="4c095f2bea02d6db" providerId="LiveId" clId="{202F2923-2D75-4DDA-A2AA-2F8C96ECC85E}" dt="2022-12-23T05:08:09.130" v="1619" actId="207"/>
          <ac:spMkLst>
            <pc:docMk/>
            <pc:sldMk cId="3848338775" sldId="268"/>
            <ac:spMk id="3" creationId="{43357FDD-C375-8F89-2377-600E5CB54FCD}"/>
          </ac:spMkLst>
        </pc:spChg>
        <pc:picChg chg="mod">
          <ac:chgData name="Hassan Rizwan" userId="4c095f2bea02d6db" providerId="LiveId" clId="{202F2923-2D75-4DDA-A2AA-2F8C96ECC85E}" dt="2022-12-23T05:07:58.522" v="1617" actId="1076"/>
          <ac:picMkLst>
            <pc:docMk/>
            <pc:sldMk cId="3848338775" sldId="268"/>
            <ac:picMk id="5" creationId="{2C249E1C-2A0D-994E-BF22-D7CC2BD9059D}"/>
          </ac:picMkLst>
        </pc:picChg>
        <pc:picChg chg="mod">
          <ac:chgData name="Hassan Rizwan" userId="4c095f2bea02d6db" providerId="LiveId" clId="{202F2923-2D75-4DDA-A2AA-2F8C96ECC85E}" dt="2022-12-23T05:07:23.064" v="1580" actId="1076"/>
          <ac:picMkLst>
            <pc:docMk/>
            <pc:sldMk cId="3848338775" sldId="268"/>
            <ac:picMk id="2050" creationId="{34853081-0E7C-B1E0-216A-3499B7940984}"/>
          </ac:picMkLst>
        </pc:picChg>
      </pc:sldChg>
      <pc:sldChg chg="addSp delSp modSp new del mod">
        <pc:chgData name="Hassan Rizwan" userId="4c095f2bea02d6db" providerId="LiveId" clId="{202F2923-2D75-4DDA-A2AA-2F8C96ECC85E}" dt="2022-12-23T04:48:46.055" v="1091" actId="47"/>
        <pc:sldMkLst>
          <pc:docMk/>
          <pc:sldMk cId="2404679046" sldId="269"/>
        </pc:sldMkLst>
        <pc:picChg chg="add del mod">
          <ac:chgData name="Hassan Rizwan" userId="4c095f2bea02d6db" providerId="LiveId" clId="{202F2923-2D75-4DDA-A2AA-2F8C96ECC85E}" dt="2022-12-23T04:25:57.515" v="941" actId="22"/>
          <ac:picMkLst>
            <pc:docMk/>
            <pc:sldMk cId="2404679046" sldId="269"/>
            <ac:picMk id="5" creationId="{994B6F24-1F56-B4F2-BF89-7D3A0A943970}"/>
          </ac:picMkLst>
        </pc:picChg>
      </pc:sldChg>
      <pc:sldChg chg="addSp delSp modSp add del mod setBg modAnim">
        <pc:chgData name="Hassan Rizwan" userId="4c095f2bea02d6db" providerId="LiveId" clId="{202F2923-2D75-4DDA-A2AA-2F8C96ECC85E}" dt="2022-12-23T05:23:22.209" v="1829" actId="47"/>
        <pc:sldMkLst>
          <pc:docMk/>
          <pc:sldMk cId="2960390171" sldId="270"/>
        </pc:sldMkLst>
        <pc:spChg chg="mod">
          <ac:chgData name="Hassan Rizwan" userId="4c095f2bea02d6db" providerId="LiveId" clId="{202F2923-2D75-4DDA-A2AA-2F8C96ECC85E}" dt="2022-12-23T05:10:01.439" v="1661" actId="20577"/>
          <ac:spMkLst>
            <pc:docMk/>
            <pc:sldMk cId="2960390171" sldId="270"/>
            <ac:spMk id="2" creationId="{8AA52B3F-A86D-BB3D-570B-FD7506A6F70F}"/>
          </ac:spMkLst>
        </pc:spChg>
        <pc:spChg chg="mod ord">
          <ac:chgData name="Hassan Rizwan" userId="4c095f2bea02d6db" providerId="LiveId" clId="{202F2923-2D75-4DDA-A2AA-2F8C96ECC85E}" dt="2022-12-23T05:10:56.578" v="1708" actId="14"/>
          <ac:spMkLst>
            <pc:docMk/>
            <pc:sldMk cId="2960390171" sldId="270"/>
            <ac:spMk id="3" creationId="{06D53D0C-62A7-B1A0-A488-BF2C091C3147}"/>
          </ac:spMkLst>
        </pc:spChg>
        <pc:spChg chg="del">
          <ac:chgData name="Hassan Rizwan" userId="4c095f2bea02d6db" providerId="LiveId" clId="{202F2923-2D75-4DDA-A2AA-2F8C96ECC85E}" dt="2022-12-23T04:26:45.523" v="943" actId="478"/>
          <ac:spMkLst>
            <pc:docMk/>
            <pc:sldMk cId="2960390171" sldId="270"/>
            <ac:spMk id="4" creationId="{CC771F5D-DFBC-91B5-5410-6D4466A9D402}"/>
          </ac:spMkLst>
        </pc:spChg>
        <pc:spChg chg="del">
          <ac:chgData name="Hassan Rizwan" userId="4c095f2bea02d6db" providerId="LiveId" clId="{202F2923-2D75-4DDA-A2AA-2F8C96ECC85E}" dt="2022-12-23T04:26:45.523" v="943" actId="478"/>
          <ac:spMkLst>
            <pc:docMk/>
            <pc:sldMk cId="2960390171" sldId="270"/>
            <ac:spMk id="5" creationId="{2D914A9F-7308-D56D-2BDE-643976A354C2}"/>
          </ac:spMkLst>
        </pc:spChg>
        <pc:spChg chg="add del">
          <ac:chgData name="Hassan Rizwan" userId="4c095f2bea02d6db" providerId="LiveId" clId="{202F2923-2D75-4DDA-A2AA-2F8C96ECC85E}" dt="2022-12-23T04:46:55.652" v="1073" actId="26606"/>
          <ac:spMkLst>
            <pc:docMk/>
            <pc:sldMk cId="2960390171" sldId="270"/>
            <ac:spMk id="10" creationId="{2550BE34-C2B8-49B8-8519-67A8CAD51AE9}"/>
          </ac:spMkLst>
        </pc:spChg>
        <pc:spChg chg="add del">
          <ac:chgData name="Hassan Rizwan" userId="4c095f2bea02d6db" providerId="LiveId" clId="{202F2923-2D75-4DDA-A2AA-2F8C96ECC85E}" dt="2022-12-23T04:46:55.652" v="1073" actId="26606"/>
          <ac:spMkLst>
            <pc:docMk/>
            <pc:sldMk cId="2960390171" sldId="270"/>
            <ac:spMk id="11" creationId="{A7457DD9-5A45-400A-AB4B-4B4EDECA25F1}"/>
          </ac:spMkLst>
        </pc:spChg>
        <pc:spChg chg="add del">
          <ac:chgData name="Hassan Rizwan" userId="4c095f2bea02d6db" providerId="LiveId" clId="{202F2923-2D75-4DDA-A2AA-2F8C96ECC85E}" dt="2022-12-23T04:27:01.467" v="951" actId="26606"/>
          <ac:spMkLst>
            <pc:docMk/>
            <pc:sldMk cId="2960390171" sldId="270"/>
            <ac:spMk id="12" creationId="{23D09407-53BC-485E-B4CE-BC5E4FC4B25B}"/>
          </ac:spMkLst>
        </pc:spChg>
        <pc:spChg chg="add del">
          <ac:chgData name="Hassan Rizwan" userId="4c095f2bea02d6db" providerId="LiveId" clId="{202F2923-2D75-4DDA-A2AA-2F8C96ECC85E}" dt="2022-12-23T04:27:01.467" v="951" actId="26606"/>
          <ac:spMkLst>
            <pc:docMk/>
            <pc:sldMk cId="2960390171" sldId="270"/>
            <ac:spMk id="14" creationId="{921DB988-49FC-4608-B0A2-E2F3A4019041}"/>
          </ac:spMkLst>
        </pc:spChg>
        <pc:spChg chg="add del">
          <ac:chgData name="Hassan Rizwan" userId="4c095f2bea02d6db" providerId="LiveId" clId="{202F2923-2D75-4DDA-A2AA-2F8C96ECC85E}" dt="2022-12-23T04:46:55.652" v="1073" actId="26606"/>
          <ac:spMkLst>
            <pc:docMk/>
            <pc:sldMk cId="2960390171" sldId="270"/>
            <ac:spMk id="15" creationId="{441CF7D6-A660-431A-B0BB-140A0D5556B6}"/>
          </ac:spMkLst>
        </pc:spChg>
        <pc:spChg chg="add del">
          <ac:chgData name="Hassan Rizwan" userId="4c095f2bea02d6db" providerId="LiveId" clId="{202F2923-2D75-4DDA-A2AA-2F8C96ECC85E}" dt="2022-12-23T04:46:55.652" v="1073" actId="26606"/>
          <ac:spMkLst>
            <pc:docMk/>
            <pc:sldMk cId="2960390171" sldId="270"/>
            <ac:spMk id="18" creationId="{0570A85B-3810-4F95-97B0-CBF4CCDB381C}"/>
          </ac:spMkLst>
        </pc:spChg>
        <pc:spChg chg="del">
          <ac:chgData name="Hassan Rizwan" userId="4c095f2bea02d6db" providerId="LiveId" clId="{202F2923-2D75-4DDA-A2AA-2F8C96ECC85E}" dt="2022-12-23T04:26:45.523" v="943" actId="478"/>
          <ac:spMkLst>
            <pc:docMk/>
            <pc:sldMk cId="2960390171" sldId="270"/>
            <ac:spMk id="19" creationId="{38978FE8-6488-D38C-AFC0-42F20F5D943C}"/>
          </ac:spMkLst>
        </pc:spChg>
        <pc:spChg chg="add del">
          <ac:chgData name="Hassan Rizwan" userId="4c095f2bea02d6db" providerId="LiveId" clId="{202F2923-2D75-4DDA-A2AA-2F8C96ECC85E}" dt="2022-12-23T04:46:57.075" v="1075" actId="26606"/>
          <ac:spMkLst>
            <pc:docMk/>
            <pc:sldMk cId="2960390171" sldId="270"/>
            <ac:spMk id="20" creationId="{81AEB8A9-B768-4E30-BA55-D919E6687343}"/>
          </ac:spMkLst>
        </pc:spChg>
        <pc:spChg chg="add del">
          <ac:chgData name="Hassan Rizwan" userId="4c095f2bea02d6db" providerId="LiveId" clId="{202F2923-2D75-4DDA-A2AA-2F8C96ECC85E}" dt="2022-12-23T04:46:59.374" v="1077" actId="26606"/>
          <ac:spMkLst>
            <pc:docMk/>
            <pc:sldMk cId="2960390171" sldId="270"/>
            <ac:spMk id="27" creationId="{1E020063-2385-44AC-BD67-258E1F0B9FCE}"/>
          </ac:spMkLst>
        </pc:spChg>
        <pc:spChg chg="add del">
          <ac:chgData name="Hassan Rizwan" userId="4c095f2bea02d6db" providerId="LiveId" clId="{202F2923-2D75-4DDA-A2AA-2F8C96ECC85E}" dt="2022-12-23T04:46:59.374" v="1077" actId="26606"/>
          <ac:spMkLst>
            <pc:docMk/>
            <pc:sldMk cId="2960390171" sldId="270"/>
            <ac:spMk id="28" creationId="{7E014A0B-5338-4077-AFE9-A90D04D4492B}"/>
          </ac:spMkLst>
        </pc:spChg>
        <pc:spChg chg="add">
          <ac:chgData name="Hassan Rizwan" userId="4c095f2bea02d6db" providerId="LiveId" clId="{202F2923-2D75-4DDA-A2AA-2F8C96ECC85E}" dt="2022-12-23T04:47:10.884" v="1084" actId="26606"/>
          <ac:spMkLst>
            <pc:docMk/>
            <pc:sldMk cId="2960390171" sldId="270"/>
            <ac:spMk id="40" creationId="{D6C80E47-971C-437F-B030-191115B01D68}"/>
          </ac:spMkLst>
        </pc:spChg>
        <pc:spChg chg="del">
          <ac:chgData name="Hassan Rizwan" userId="4c095f2bea02d6db" providerId="LiveId" clId="{202F2923-2D75-4DDA-A2AA-2F8C96ECC85E}" dt="2022-12-23T04:26:45.523" v="943" actId="478"/>
          <ac:spMkLst>
            <pc:docMk/>
            <pc:sldMk cId="2960390171" sldId="270"/>
            <ac:spMk id="41" creationId="{13C1F9AF-7732-496B-0519-2FE82ABD36B0}"/>
          </ac:spMkLst>
        </pc:spChg>
        <pc:spChg chg="del">
          <ac:chgData name="Hassan Rizwan" userId="4c095f2bea02d6db" providerId="LiveId" clId="{202F2923-2D75-4DDA-A2AA-2F8C96ECC85E}" dt="2022-12-23T04:26:45.523" v="943" actId="478"/>
          <ac:spMkLst>
            <pc:docMk/>
            <pc:sldMk cId="2960390171" sldId="270"/>
            <ac:spMk id="42" creationId="{0B9BF706-F0E3-6C14-A374-42090D4B058B}"/>
          </ac:spMkLst>
        </pc:spChg>
        <pc:spChg chg="add del">
          <ac:chgData name="Hassan Rizwan" userId="4c095f2bea02d6db" providerId="LiveId" clId="{202F2923-2D75-4DDA-A2AA-2F8C96ECC85E}" dt="2022-12-23T04:47:05.944" v="1079" actId="26606"/>
          <ac:spMkLst>
            <pc:docMk/>
            <pc:sldMk cId="2960390171" sldId="270"/>
            <ac:spMk id="43" creationId="{32AEEBC8-9D30-42EF-95F2-386C2653FBF0}"/>
          </ac:spMkLst>
        </pc:spChg>
        <pc:spChg chg="add del">
          <ac:chgData name="Hassan Rizwan" userId="4c095f2bea02d6db" providerId="LiveId" clId="{202F2923-2D75-4DDA-A2AA-2F8C96ECC85E}" dt="2022-12-23T04:47:05.944" v="1079" actId="26606"/>
          <ac:spMkLst>
            <pc:docMk/>
            <pc:sldMk cId="2960390171" sldId="270"/>
            <ac:spMk id="44" creationId="{2E92FA66-67D7-4CB4-94D3-E643A9AD4757}"/>
          </ac:spMkLst>
        </pc:spChg>
        <pc:spChg chg="add del">
          <ac:chgData name="Hassan Rizwan" userId="4c095f2bea02d6db" providerId="LiveId" clId="{202F2923-2D75-4DDA-A2AA-2F8C96ECC85E}" dt="2022-12-23T04:47:08.429" v="1081" actId="26606"/>
          <ac:spMkLst>
            <pc:docMk/>
            <pc:sldMk cId="2960390171" sldId="270"/>
            <ac:spMk id="47" creationId="{058A14AF-9FB5-4CC7-BA35-E8E85D3EDF0E}"/>
          </ac:spMkLst>
        </pc:spChg>
        <pc:spChg chg="add del">
          <ac:chgData name="Hassan Rizwan" userId="4c095f2bea02d6db" providerId="LiveId" clId="{202F2923-2D75-4DDA-A2AA-2F8C96ECC85E}" dt="2022-12-23T04:47:08.429" v="1081" actId="26606"/>
          <ac:spMkLst>
            <pc:docMk/>
            <pc:sldMk cId="2960390171" sldId="270"/>
            <ac:spMk id="49" creationId="{3A9A4357-BD1D-4622-A4FE-766E6AB8DE84}"/>
          </ac:spMkLst>
        </pc:spChg>
        <pc:spChg chg="del">
          <ac:chgData name="Hassan Rizwan" userId="4c095f2bea02d6db" providerId="LiveId" clId="{202F2923-2D75-4DDA-A2AA-2F8C96ECC85E}" dt="2022-12-23T04:26:45.523" v="943" actId="478"/>
          <ac:spMkLst>
            <pc:docMk/>
            <pc:sldMk cId="2960390171" sldId="270"/>
            <ac:spMk id="50" creationId="{BE13982C-0AF7-8A0C-6D0E-40328157DCBB}"/>
          </ac:spMkLst>
        </pc:spChg>
        <pc:spChg chg="add del">
          <ac:chgData name="Hassan Rizwan" userId="4c095f2bea02d6db" providerId="LiveId" clId="{202F2923-2D75-4DDA-A2AA-2F8C96ECC85E}" dt="2022-12-23T04:47:08.429" v="1081" actId="26606"/>
          <ac:spMkLst>
            <pc:docMk/>
            <pc:sldMk cId="2960390171" sldId="270"/>
            <ac:spMk id="51" creationId="{E659831F-0D9A-4C63-9EBB-8435B85A440F}"/>
          </ac:spMkLst>
        </pc:spChg>
        <pc:spChg chg="del">
          <ac:chgData name="Hassan Rizwan" userId="4c095f2bea02d6db" providerId="LiveId" clId="{202F2923-2D75-4DDA-A2AA-2F8C96ECC85E}" dt="2022-12-23T04:26:45.523" v="943" actId="478"/>
          <ac:spMkLst>
            <pc:docMk/>
            <pc:sldMk cId="2960390171" sldId="270"/>
            <ac:spMk id="57" creationId="{4BD36F7C-99F6-5F5C-4795-E8F0153DEEFC}"/>
          </ac:spMkLst>
        </pc:spChg>
        <pc:spChg chg="del">
          <ac:chgData name="Hassan Rizwan" userId="4c095f2bea02d6db" providerId="LiveId" clId="{202F2923-2D75-4DDA-A2AA-2F8C96ECC85E}" dt="2022-12-23T04:26:45.523" v="943" actId="478"/>
          <ac:spMkLst>
            <pc:docMk/>
            <pc:sldMk cId="2960390171" sldId="270"/>
            <ac:spMk id="58" creationId="{5E18EE20-5250-E994-284E-EB9162306077}"/>
          </ac:spMkLst>
        </pc:spChg>
        <pc:spChg chg="add del">
          <ac:chgData name="Hassan Rizwan" userId="4c095f2bea02d6db" providerId="LiveId" clId="{202F2923-2D75-4DDA-A2AA-2F8C96ECC85E}" dt="2022-12-23T04:47:08.429" v="1081" actId="26606"/>
          <ac:spMkLst>
            <pc:docMk/>
            <pc:sldMk cId="2960390171" sldId="270"/>
            <ac:spMk id="59" creationId="{E6995CE5-F890-4ABA-82A2-26507CE8D2A3}"/>
          </ac:spMkLst>
        </pc:spChg>
        <pc:spChg chg="del">
          <ac:chgData name="Hassan Rizwan" userId="4c095f2bea02d6db" providerId="LiveId" clId="{202F2923-2D75-4DDA-A2AA-2F8C96ECC85E}" dt="2022-12-23T04:26:45.523" v="943" actId="478"/>
          <ac:spMkLst>
            <pc:docMk/>
            <pc:sldMk cId="2960390171" sldId="270"/>
            <ac:spMk id="60" creationId="{DEB8AEB9-1E01-C2A1-0E50-6B74388D59CE}"/>
          </ac:spMkLst>
        </pc:spChg>
        <pc:spChg chg="del">
          <ac:chgData name="Hassan Rizwan" userId="4c095f2bea02d6db" providerId="LiveId" clId="{202F2923-2D75-4DDA-A2AA-2F8C96ECC85E}" dt="2022-12-23T04:26:45.523" v="943" actId="478"/>
          <ac:spMkLst>
            <pc:docMk/>
            <pc:sldMk cId="2960390171" sldId="270"/>
            <ac:spMk id="61" creationId="{D35F41B8-DFA0-DDE8-3AB1-4D0EF99EF277}"/>
          </ac:spMkLst>
        </pc:spChg>
        <pc:spChg chg="add del">
          <ac:chgData name="Hassan Rizwan" userId="4c095f2bea02d6db" providerId="LiveId" clId="{202F2923-2D75-4DDA-A2AA-2F8C96ECC85E}" dt="2022-12-23T04:47:10.820" v="1083" actId="26606"/>
          <ac:spMkLst>
            <pc:docMk/>
            <pc:sldMk cId="2960390171" sldId="270"/>
            <ac:spMk id="62" creationId="{CB5C7026-E7DC-4146-BB77-9FAE37299862}"/>
          </ac:spMkLst>
        </pc:spChg>
        <pc:spChg chg="del">
          <ac:chgData name="Hassan Rizwan" userId="4c095f2bea02d6db" providerId="LiveId" clId="{202F2923-2D75-4DDA-A2AA-2F8C96ECC85E}" dt="2022-12-23T04:26:45.523" v="943" actId="478"/>
          <ac:spMkLst>
            <pc:docMk/>
            <pc:sldMk cId="2960390171" sldId="270"/>
            <ac:spMk id="64" creationId="{3497FDA0-84CA-119F-8E44-3010ACFEAA35}"/>
          </ac:spMkLst>
        </pc:spChg>
        <pc:spChg chg="del">
          <ac:chgData name="Hassan Rizwan" userId="4c095f2bea02d6db" providerId="LiveId" clId="{202F2923-2D75-4DDA-A2AA-2F8C96ECC85E}" dt="2022-12-23T04:26:45.523" v="943" actId="478"/>
          <ac:spMkLst>
            <pc:docMk/>
            <pc:sldMk cId="2960390171" sldId="270"/>
            <ac:spMk id="65" creationId="{7C5F961D-2C23-84A5-5DD8-0541138DA571}"/>
          </ac:spMkLst>
        </pc:spChg>
        <pc:spChg chg="add del">
          <ac:chgData name="Hassan Rizwan" userId="4c095f2bea02d6db" providerId="LiveId" clId="{202F2923-2D75-4DDA-A2AA-2F8C96ECC85E}" dt="2022-12-23T04:47:10.820" v="1083" actId="26606"/>
          <ac:spMkLst>
            <pc:docMk/>
            <pc:sldMk cId="2960390171" sldId="270"/>
            <ac:spMk id="66" creationId="{2010FDC2-8038-452C-BBFC-E9F3A8B13C2B}"/>
          </ac:spMkLst>
        </pc:spChg>
        <pc:spChg chg="add del">
          <ac:chgData name="Hassan Rizwan" userId="4c095f2bea02d6db" providerId="LiveId" clId="{202F2923-2D75-4DDA-A2AA-2F8C96ECC85E}" dt="2022-12-23T04:47:10.820" v="1083" actId="26606"/>
          <ac:spMkLst>
            <pc:docMk/>
            <pc:sldMk cId="2960390171" sldId="270"/>
            <ac:spMk id="67" creationId="{7D65985B-D548-44B4-9714-27AEC913DC57}"/>
          </ac:spMkLst>
        </pc:spChg>
        <pc:spChg chg="add">
          <ac:chgData name="Hassan Rizwan" userId="4c095f2bea02d6db" providerId="LiveId" clId="{202F2923-2D75-4DDA-A2AA-2F8C96ECC85E}" dt="2022-12-23T04:47:10.884" v="1084" actId="26606"/>
          <ac:spMkLst>
            <pc:docMk/>
            <pc:sldMk cId="2960390171" sldId="270"/>
            <ac:spMk id="69" creationId="{F2AC420E-F79A-4FB7-8013-94B1E8B6320D}"/>
          </ac:spMkLst>
        </pc:spChg>
        <pc:spChg chg="add">
          <ac:chgData name="Hassan Rizwan" userId="4c095f2bea02d6db" providerId="LiveId" clId="{202F2923-2D75-4DDA-A2AA-2F8C96ECC85E}" dt="2022-12-23T04:47:10.884" v="1084" actId="26606"/>
          <ac:spMkLst>
            <pc:docMk/>
            <pc:sldMk cId="2960390171" sldId="270"/>
            <ac:spMk id="70" creationId="{3CD1EA40-7116-4FCB-9369-70F29FAA91EC}"/>
          </ac:spMkLst>
        </pc:spChg>
        <pc:spChg chg="add">
          <ac:chgData name="Hassan Rizwan" userId="4c095f2bea02d6db" providerId="LiveId" clId="{202F2923-2D75-4DDA-A2AA-2F8C96ECC85E}" dt="2022-12-23T04:47:10.884" v="1084" actId="26606"/>
          <ac:spMkLst>
            <pc:docMk/>
            <pc:sldMk cId="2960390171" sldId="270"/>
            <ac:spMk id="71" creationId="{BF647E38-F93D-4661-8D77-CE13EEB65B5A}"/>
          </ac:spMkLst>
        </pc:spChg>
        <pc:grpChg chg="add del">
          <ac:chgData name="Hassan Rizwan" userId="4c095f2bea02d6db" providerId="LiveId" clId="{202F2923-2D75-4DDA-A2AA-2F8C96ECC85E}" dt="2022-12-23T04:27:01.467" v="951" actId="26606"/>
          <ac:grpSpMkLst>
            <pc:docMk/>
            <pc:sldMk cId="2960390171" sldId="270"/>
            <ac:grpSpMk id="9" creationId="{E9B930FD-8671-4C4C-ADCF-73AC1D0CD417}"/>
          </ac:grpSpMkLst>
        </pc:grpChg>
        <pc:grpChg chg="add del">
          <ac:chgData name="Hassan Rizwan" userId="4c095f2bea02d6db" providerId="LiveId" clId="{202F2923-2D75-4DDA-A2AA-2F8C96ECC85E}" dt="2022-12-23T04:27:01.467" v="951" actId="26606"/>
          <ac:grpSpMkLst>
            <pc:docMk/>
            <pc:sldMk cId="2960390171" sldId="270"/>
            <ac:grpSpMk id="22" creationId="{383C2651-AE0C-4AE4-8725-E2F9414FE219}"/>
          </ac:grpSpMkLst>
        </pc:grpChg>
        <pc:grpChg chg="add del">
          <ac:chgData name="Hassan Rizwan" userId="4c095f2bea02d6db" providerId="LiveId" clId="{202F2923-2D75-4DDA-A2AA-2F8C96ECC85E}" dt="2022-12-23T04:46:59.374" v="1077" actId="26606"/>
          <ac:grpSpMkLst>
            <pc:docMk/>
            <pc:sldMk cId="2960390171" sldId="270"/>
            <ac:grpSpMk id="30" creationId="{78127680-150F-4A90-9950-F66392578116}"/>
          </ac:grpSpMkLst>
        </pc:grpChg>
        <pc:grpChg chg="add del">
          <ac:chgData name="Hassan Rizwan" userId="4c095f2bea02d6db" providerId="LiveId" clId="{202F2923-2D75-4DDA-A2AA-2F8C96ECC85E}" dt="2022-12-23T04:46:59.374" v="1077" actId="26606"/>
          <ac:grpSpMkLst>
            <pc:docMk/>
            <pc:sldMk cId="2960390171" sldId="270"/>
            <ac:grpSpMk id="38" creationId="{466920E5-8640-4C24-A775-8647637094A7}"/>
          </ac:grpSpMkLst>
        </pc:grpChg>
        <pc:grpChg chg="add">
          <ac:chgData name="Hassan Rizwan" userId="4c095f2bea02d6db" providerId="LiveId" clId="{202F2923-2D75-4DDA-A2AA-2F8C96ECC85E}" dt="2022-12-23T04:47:10.884" v="1084" actId="26606"/>
          <ac:grpSpMkLst>
            <pc:docMk/>
            <pc:sldMk cId="2960390171" sldId="270"/>
            <ac:grpSpMk id="72" creationId="{8E8872B6-836E-4281-A971-D133C61875CB}"/>
          </ac:grpSpMkLst>
        </pc:grpChg>
        <pc:picChg chg="add mod">
          <ac:chgData name="Hassan Rizwan" userId="4c095f2bea02d6db" providerId="LiveId" clId="{202F2923-2D75-4DDA-A2AA-2F8C96ECC85E}" dt="2022-12-23T04:48:41.478" v="1090" actId="1076"/>
          <ac:picMkLst>
            <pc:docMk/>
            <pc:sldMk cId="2960390171" sldId="270"/>
            <ac:picMk id="7" creationId="{7626185C-B87F-288F-F720-8550D6C18BC7}"/>
          </ac:picMkLst>
        </pc:picChg>
        <pc:picChg chg="add del">
          <ac:chgData name="Hassan Rizwan" userId="4c095f2bea02d6db" providerId="LiveId" clId="{202F2923-2D75-4DDA-A2AA-2F8C96ECC85E}" dt="2022-12-23T04:47:10.820" v="1083" actId="26606"/>
          <ac:picMkLst>
            <pc:docMk/>
            <pc:sldMk cId="2960390171" sldId="270"/>
            <ac:picMk id="63" creationId="{49882614-11C4-4368-9534-6EBAC3488C70}"/>
          </ac:picMkLst>
        </pc:picChg>
        <pc:cxnChg chg="del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13" creationId="{AB96D300-2136-3B60-7303-3AB1B3DFCE0F}"/>
          </ac:cxnSpMkLst>
        </pc:cxnChg>
        <pc:cxnChg chg="del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16" creationId="{4A73D5D8-E38F-F5C7-7AD8-7A30CF79004A}"/>
          </ac:cxnSpMkLst>
        </pc:cxnChg>
        <pc:cxnChg chg="del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21" creationId="{925088C5-9667-1462-8306-3D9D46FD32D0}"/>
          </ac:cxnSpMkLst>
        </pc:cxnChg>
        <pc:cxnChg chg="del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23" creationId="{A68A2B58-6FC8-E642-293B-56AEF07C5B9A}"/>
          </ac:cxnSpMkLst>
        </pc:cxnChg>
        <pc:cxnChg chg="del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25" creationId="{28D0A5D2-EDC6-407A-3A9C-B0B62B806E21}"/>
          </ac:cxnSpMkLst>
        </pc:cxnChg>
        <pc:cxnChg chg="del mod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29" creationId="{F3339C3A-7FAA-BE97-78CB-DBF7985540ED}"/>
          </ac:cxnSpMkLst>
        </pc:cxnChg>
        <pc:cxnChg chg="del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31" creationId="{540CB08F-8FFB-9CF3-66B3-D3FD4E14B377}"/>
          </ac:cxnSpMkLst>
        </pc:cxnChg>
        <pc:cxnChg chg="del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33" creationId="{89BD0826-898A-069F-0F1F-835206B67808}"/>
          </ac:cxnSpMkLst>
        </pc:cxnChg>
        <pc:cxnChg chg="del mod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35" creationId="{190E0B27-2436-FFE1-2F17-22B8E46BB8B1}"/>
          </ac:cxnSpMkLst>
        </pc:cxnChg>
        <pc:cxnChg chg="del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37" creationId="{ACC38E2D-C7A2-B7CD-DE3F-2B37CF5F0F80}"/>
          </ac:cxnSpMkLst>
        </pc:cxnChg>
        <pc:cxnChg chg="del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46" creationId="{66E0CB82-5D98-BA02-3844-FD0E1D70AF1B}"/>
          </ac:cxnSpMkLst>
        </pc:cxnChg>
        <pc:cxnChg chg="del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48" creationId="{6BA029EF-945D-6BF5-33E4-6B120BD7D4F1}"/>
          </ac:cxnSpMkLst>
        </pc:cxnChg>
        <pc:cxnChg chg="del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52" creationId="{21F1B3F5-358E-A01A-B28E-C620225BA738}"/>
          </ac:cxnSpMkLst>
        </pc:cxnChg>
        <pc:cxnChg chg="del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53" creationId="{63F5B19D-359A-BC11-A0C9-72289373219D}"/>
          </ac:cxnSpMkLst>
        </pc:cxnChg>
        <pc:cxnChg chg="del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54" creationId="{2068D87D-5436-7127-0DB7-42638DC95DBB}"/>
          </ac:cxnSpMkLst>
        </pc:cxnChg>
        <pc:cxnChg chg="del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55" creationId="{7EC7C157-73C5-4A6C-29CD-29AA13CB2D30}"/>
          </ac:cxnSpMkLst>
        </pc:cxnChg>
        <pc:cxnChg chg="del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56" creationId="{EB016507-FACC-020A-9063-EFF51A27347A}"/>
          </ac:cxnSpMkLst>
        </pc:cxnChg>
      </pc:sldChg>
      <pc:sldChg chg="new del">
        <pc:chgData name="Hassan Rizwan" userId="4c095f2bea02d6db" providerId="LiveId" clId="{202F2923-2D75-4DDA-A2AA-2F8C96ECC85E}" dt="2022-12-23T05:10:20.367" v="1687" actId="47"/>
        <pc:sldMkLst>
          <pc:docMk/>
          <pc:sldMk cId="1105459007" sldId="271"/>
        </pc:sldMkLst>
      </pc:sldChg>
      <pc:sldChg chg="new del">
        <pc:chgData name="Hassan Rizwan" userId="4c095f2bea02d6db" providerId="LiveId" clId="{202F2923-2D75-4DDA-A2AA-2F8C96ECC85E}" dt="2022-12-23T05:09:38.529" v="1632" actId="680"/>
        <pc:sldMkLst>
          <pc:docMk/>
          <pc:sldMk cId="1338321125" sldId="271"/>
        </pc:sldMkLst>
      </pc:sldChg>
      <pc:sldChg chg="addSp delSp modSp add del mod ord setBg modClrScheme delAnim setClrOvrMap delDesignElem chgLayout">
        <pc:chgData name="Hassan Rizwan" userId="4c095f2bea02d6db" providerId="LiveId" clId="{202F2923-2D75-4DDA-A2AA-2F8C96ECC85E}" dt="2022-12-23T05:23:22.209" v="1829" actId="47"/>
        <pc:sldMkLst>
          <pc:docMk/>
          <pc:sldMk cId="2961485585" sldId="272"/>
        </pc:sldMkLst>
        <pc:spChg chg="mod ord">
          <ac:chgData name="Hassan Rizwan" userId="4c095f2bea02d6db" providerId="LiveId" clId="{202F2923-2D75-4DDA-A2AA-2F8C96ECC85E}" dt="2022-12-23T05:22:00.821" v="1817" actId="26606"/>
          <ac:spMkLst>
            <pc:docMk/>
            <pc:sldMk cId="2961485585" sldId="272"/>
            <ac:spMk id="2" creationId="{8AA52B3F-A86D-BB3D-570B-FD7506A6F70F}"/>
          </ac:spMkLst>
        </pc:spChg>
        <pc:spChg chg="add del mod ord">
          <ac:chgData name="Hassan Rizwan" userId="4c095f2bea02d6db" providerId="LiveId" clId="{202F2923-2D75-4DDA-A2AA-2F8C96ECC85E}" dt="2022-12-23T05:14:10.619" v="1794" actId="26606"/>
          <ac:spMkLst>
            <pc:docMk/>
            <pc:sldMk cId="2961485585" sldId="272"/>
            <ac:spMk id="3" creationId="{06D53D0C-62A7-B1A0-A488-BF2C091C3147}"/>
          </ac:spMkLst>
        </pc:spChg>
        <pc:spChg chg="add del mod ord">
          <ac:chgData name="Hassan Rizwan" userId="4c095f2bea02d6db" providerId="LiveId" clId="{202F2923-2D75-4DDA-A2AA-2F8C96ECC85E}" dt="2022-12-23T05:13:30.871" v="1787" actId="700"/>
          <ac:spMkLst>
            <pc:docMk/>
            <pc:sldMk cId="2961485585" sldId="272"/>
            <ac:spMk id="4" creationId="{B0E1E478-64BF-BAF1-7AF5-3C3047171696}"/>
          </ac:spMkLst>
        </pc:spChg>
        <pc:spChg chg="add del">
          <ac:chgData name="Hassan Rizwan" userId="4c095f2bea02d6db" providerId="LiveId" clId="{202F2923-2D75-4DDA-A2AA-2F8C96ECC85E}" dt="2022-12-23T05:13:57.269" v="1791" actId="26606"/>
          <ac:spMkLst>
            <pc:docMk/>
            <pc:sldMk cId="2961485585" sldId="272"/>
            <ac:spMk id="8" creationId="{327D73B4-9F5C-4A64-A179-51B9500CB8B5}"/>
          </ac:spMkLst>
        </pc:spChg>
        <pc:spChg chg="add del">
          <ac:chgData name="Hassan Rizwan" userId="4c095f2bea02d6db" providerId="LiveId" clId="{202F2923-2D75-4DDA-A2AA-2F8C96ECC85E}" dt="2022-12-23T05:19:59.030" v="1801" actId="26606"/>
          <ac:spMkLst>
            <pc:docMk/>
            <pc:sldMk cId="2961485585" sldId="272"/>
            <ac:spMk id="9" creationId="{2B566528-1B12-4246-9431-5C2D7D081168}"/>
          </ac:spMkLst>
        </pc:spChg>
        <pc:spChg chg="add del">
          <ac:chgData name="Hassan Rizwan" userId="4c095f2bea02d6db" providerId="LiveId" clId="{202F2923-2D75-4DDA-A2AA-2F8C96ECC85E}" dt="2022-12-23T05:13:57.269" v="1791" actId="26606"/>
          <ac:spMkLst>
            <pc:docMk/>
            <pc:sldMk cId="2961485585" sldId="272"/>
            <ac:spMk id="10" creationId="{C1F06963-6374-4B48-844F-071A9BAAAE02}"/>
          </ac:spMkLst>
        </pc:spChg>
        <pc:spChg chg="add del">
          <ac:chgData name="Hassan Rizwan" userId="4c095f2bea02d6db" providerId="LiveId" clId="{202F2923-2D75-4DDA-A2AA-2F8C96ECC85E}" dt="2022-12-23T05:19:59.030" v="1801" actId="26606"/>
          <ac:spMkLst>
            <pc:docMk/>
            <pc:sldMk cId="2961485585" sldId="272"/>
            <ac:spMk id="11" creationId="{2E80C965-DB6D-4F81-9E9E-B027384D0BD6}"/>
          </ac:spMkLst>
        </pc:spChg>
        <pc:spChg chg="add del">
          <ac:chgData name="Hassan Rizwan" userId="4c095f2bea02d6db" providerId="LiveId" clId="{202F2923-2D75-4DDA-A2AA-2F8C96ECC85E}" dt="2022-12-23T05:13:57.269" v="1791" actId="26606"/>
          <ac:spMkLst>
            <pc:docMk/>
            <pc:sldMk cId="2961485585" sldId="272"/>
            <ac:spMk id="12" creationId="{6CB927A4-E432-4310-9CD5-E89FF5063179}"/>
          </ac:spMkLst>
        </pc:spChg>
        <pc:spChg chg="add del">
          <ac:chgData name="Hassan Rizwan" userId="4c095f2bea02d6db" providerId="LiveId" clId="{202F2923-2D75-4DDA-A2AA-2F8C96ECC85E}" dt="2022-12-23T05:19:59.030" v="1801" actId="26606"/>
          <ac:spMkLst>
            <pc:docMk/>
            <pc:sldMk cId="2961485585" sldId="272"/>
            <ac:spMk id="13" creationId="{A580F890-B085-4E95-96AA-55AEBEC5CE6E}"/>
          </ac:spMkLst>
        </pc:spChg>
        <pc:spChg chg="add del">
          <ac:chgData name="Hassan Rizwan" userId="4c095f2bea02d6db" providerId="LiveId" clId="{202F2923-2D75-4DDA-A2AA-2F8C96ECC85E}" dt="2022-12-23T05:13:57.269" v="1791" actId="26606"/>
          <ac:spMkLst>
            <pc:docMk/>
            <pc:sldMk cId="2961485585" sldId="272"/>
            <ac:spMk id="14" creationId="{1453BF6C-B012-48B7-B4E8-6D7AC7C27D02}"/>
          </ac:spMkLst>
        </pc:spChg>
        <pc:spChg chg="add del">
          <ac:chgData name="Hassan Rizwan" userId="4c095f2bea02d6db" providerId="LiveId" clId="{202F2923-2D75-4DDA-A2AA-2F8C96ECC85E}" dt="2022-12-23T05:19:59.030" v="1801" actId="26606"/>
          <ac:spMkLst>
            <pc:docMk/>
            <pc:sldMk cId="2961485585" sldId="272"/>
            <ac:spMk id="15" creationId="{D3F51FEB-38FB-4F6C-9F7B-2F2AFAB65463}"/>
          </ac:spMkLst>
        </pc:spChg>
        <pc:spChg chg="add del">
          <ac:chgData name="Hassan Rizwan" userId="4c095f2bea02d6db" providerId="LiveId" clId="{202F2923-2D75-4DDA-A2AA-2F8C96ECC85E}" dt="2022-12-23T05:13:57.269" v="1791" actId="26606"/>
          <ac:spMkLst>
            <pc:docMk/>
            <pc:sldMk cId="2961485585" sldId="272"/>
            <ac:spMk id="16" creationId="{E3020543-B24B-4EC4-8FFC-8DD88EEA91A8}"/>
          </ac:spMkLst>
        </pc:spChg>
        <pc:spChg chg="add del">
          <ac:chgData name="Hassan Rizwan" userId="4c095f2bea02d6db" providerId="LiveId" clId="{202F2923-2D75-4DDA-A2AA-2F8C96ECC85E}" dt="2022-12-23T05:19:59.030" v="1801" actId="26606"/>
          <ac:spMkLst>
            <pc:docMk/>
            <pc:sldMk cId="2961485585" sldId="272"/>
            <ac:spMk id="17" creationId="{1E547BA6-BAE0-43BB-A7CA-60F69CE252F0}"/>
          </ac:spMkLst>
        </pc:spChg>
        <pc:spChg chg="add del">
          <ac:chgData name="Hassan Rizwan" userId="4c095f2bea02d6db" providerId="LiveId" clId="{202F2923-2D75-4DDA-A2AA-2F8C96ECC85E}" dt="2022-12-23T05:14:10.517" v="1793" actId="26606"/>
          <ac:spMkLst>
            <pc:docMk/>
            <pc:sldMk cId="2961485585" sldId="272"/>
            <ac:spMk id="20" creationId="{2B566528-1B12-4246-9431-5C2D7D081168}"/>
          </ac:spMkLst>
        </pc:spChg>
        <pc:spChg chg="add del">
          <ac:chgData name="Hassan Rizwan" userId="4c095f2bea02d6db" providerId="LiveId" clId="{202F2923-2D75-4DDA-A2AA-2F8C96ECC85E}" dt="2022-12-23T05:14:10.517" v="1793" actId="26606"/>
          <ac:spMkLst>
            <pc:docMk/>
            <pc:sldMk cId="2961485585" sldId="272"/>
            <ac:spMk id="21" creationId="{2E80C965-DB6D-4F81-9E9E-B027384D0BD6}"/>
          </ac:spMkLst>
        </pc:spChg>
        <pc:spChg chg="add del">
          <ac:chgData name="Hassan Rizwan" userId="4c095f2bea02d6db" providerId="LiveId" clId="{202F2923-2D75-4DDA-A2AA-2F8C96ECC85E}" dt="2022-12-23T05:14:10.517" v="1793" actId="26606"/>
          <ac:spMkLst>
            <pc:docMk/>
            <pc:sldMk cId="2961485585" sldId="272"/>
            <ac:spMk id="22" creationId="{A580F890-B085-4E95-96AA-55AEBEC5CE6E}"/>
          </ac:spMkLst>
        </pc:spChg>
        <pc:spChg chg="add del">
          <ac:chgData name="Hassan Rizwan" userId="4c095f2bea02d6db" providerId="LiveId" clId="{202F2923-2D75-4DDA-A2AA-2F8C96ECC85E}" dt="2022-12-23T05:14:10.517" v="1793" actId="26606"/>
          <ac:spMkLst>
            <pc:docMk/>
            <pc:sldMk cId="2961485585" sldId="272"/>
            <ac:spMk id="23" creationId="{D3F51FEB-38FB-4F6C-9F7B-2F2AFAB65463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24" creationId="{49B3E584-4770-448C-AEA7-2CEE9F850A2F}"/>
          </ac:spMkLst>
        </pc:spChg>
        <pc:spChg chg="add del">
          <ac:chgData name="Hassan Rizwan" userId="4c095f2bea02d6db" providerId="LiveId" clId="{202F2923-2D75-4DDA-A2AA-2F8C96ECC85E}" dt="2022-12-23T05:14:10.517" v="1793" actId="26606"/>
          <ac:spMkLst>
            <pc:docMk/>
            <pc:sldMk cId="2961485585" sldId="272"/>
            <ac:spMk id="25" creationId="{1E547BA6-BAE0-43BB-A7CA-60F69CE252F0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26" creationId="{72B27AFA-86A5-4FB9-9FE1-33E2503962C1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32" creationId="{10FB8389-B4B0-4276-A6EB-5535937738AD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34" creationId="{E0223324-6476-4A1F-B26F-77CB4E5AA08A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36" creationId="{9A0ABF1C-7928-4DD3-B9A6-6B599599714E}"/>
          </ac:spMkLst>
        </pc:spChg>
        <pc:spChg chg="add del">
          <ac:chgData name="Hassan Rizwan" userId="4c095f2bea02d6db" providerId="LiveId" clId="{202F2923-2D75-4DDA-A2AA-2F8C96ECC85E}" dt="2022-12-23T05:13:37.106" v="1789" actId="700"/>
          <ac:spMkLst>
            <pc:docMk/>
            <pc:sldMk cId="2961485585" sldId="272"/>
            <ac:spMk id="40" creationId="{D6C80E47-971C-437F-B030-191115B01D68}"/>
          </ac:spMkLst>
        </pc:spChg>
        <pc:spChg chg="add del">
          <ac:chgData name="Hassan Rizwan" userId="4c095f2bea02d6db" providerId="LiveId" clId="{202F2923-2D75-4DDA-A2AA-2F8C96ECC85E}" dt="2022-12-23T05:13:37.106" v="1789" actId="700"/>
          <ac:spMkLst>
            <pc:docMk/>
            <pc:sldMk cId="2961485585" sldId="272"/>
            <ac:spMk id="69" creationId="{F2AC420E-F79A-4FB7-8013-94B1E8B6320D}"/>
          </ac:spMkLst>
        </pc:spChg>
        <pc:spChg chg="add del">
          <ac:chgData name="Hassan Rizwan" userId="4c095f2bea02d6db" providerId="LiveId" clId="{202F2923-2D75-4DDA-A2AA-2F8C96ECC85E}" dt="2022-12-23T05:13:37.106" v="1789" actId="700"/>
          <ac:spMkLst>
            <pc:docMk/>
            <pc:sldMk cId="2961485585" sldId="272"/>
            <ac:spMk id="70" creationId="{3CD1EA40-7116-4FCB-9369-70F29FAA91EC}"/>
          </ac:spMkLst>
        </pc:spChg>
        <pc:spChg chg="add del">
          <ac:chgData name="Hassan Rizwan" userId="4c095f2bea02d6db" providerId="LiveId" clId="{202F2923-2D75-4DDA-A2AA-2F8C96ECC85E}" dt="2022-12-23T05:13:37.106" v="1789" actId="700"/>
          <ac:spMkLst>
            <pc:docMk/>
            <pc:sldMk cId="2961485585" sldId="272"/>
            <ac:spMk id="71" creationId="{BF647E38-F93D-4661-8D77-CE13EEB65B5A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73" creationId="{0B655FA0-F08E-419A-83F5-23E3ADA5A7D2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74" creationId="{AD8E9261-7E3D-4B22-9B39-8CC1D4F43F80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75" creationId="{632485D7-A2AD-470C-BD26-EABCF63F9C43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76" creationId="{22BD4173-4E70-447E-9DFE-F4E5CB830D7B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77" creationId="{037F912F-356C-4A91-B15E-7A1D626E6D9C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78" creationId="{BB0DAED8-C4B6-4A57-9196-B11759865248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79" creationId="{655899FB-5538-4E4C-B95A-D3BA49BBD327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80" creationId="{885694C0-F226-4392-885A-1056B163F340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81" creationId="{483E3282-BB58-46D8-BB45-F7F2DBCCF1D2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82" creationId="{402E8DFE-1141-4DAF-AB0C-A74CC0EFDA62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83" creationId="{B261BAA8-8B84-4751-80F6-9153C68F2B92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84" creationId="{7E496AA7-168D-4B53-A954-31C3A61C22BD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85" creationId="{81E2E8B6-2216-47C5-A3C2-1DBAD819E372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86" creationId="{8D1F42DA-9F6E-477D-B3BB-92EC089DBC91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87" creationId="{9457FA40-677B-4BAA-BF89-253A485DD0C6}"/>
          </ac:spMkLst>
        </pc:spChg>
        <pc:spChg chg="add del">
          <ac:chgData name="Hassan Rizwan" userId="4c095f2bea02d6db" providerId="LiveId" clId="{202F2923-2D75-4DDA-A2AA-2F8C96ECC85E}" dt="2022-12-23T05:19:58.827" v="1800" actId="26606"/>
          <ac:spMkLst>
            <pc:docMk/>
            <pc:sldMk cId="2961485585" sldId="272"/>
            <ac:spMk id="1031" creationId="{2B566528-1B12-4246-9431-5C2D7D081168}"/>
          </ac:spMkLst>
        </pc:spChg>
        <pc:spChg chg="add del">
          <ac:chgData name="Hassan Rizwan" userId="4c095f2bea02d6db" providerId="LiveId" clId="{202F2923-2D75-4DDA-A2AA-2F8C96ECC85E}" dt="2022-12-23T05:19:58.827" v="1800" actId="26606"/>
          <ac:spMkLst>
            <pc:docMk/>
            <pc:sldMk cId="2961485585" sldId="272"/>
            <ac:spMk id="1033" creationId="{D3F51FEB-38FB-4F6C-9F7B-2F2AFAB65463}"/>
          </ac:spMkLst>
        </pc:spChg>
        <pc:spChg chg="add del">
          <ac:chgData name="Hassan Rizwan" userId="4c095f2bea02d6db" providerId="LiveId" clId="{202F2923-2D75-4DDA-A2AA-2F8C96ECC85E}" dt="2022-12-23T05:19:58.827" v="1800" actId="26606"/>
          <ac:spMkLst>
            <pc:docMk/>
            <pc:sldMk cId="2961485585" sldId="272"/>
            <ac:spMk id="1035" creationId="{1E547BA6-BAE0-43BB-A7CA-60F69CE252F0}"/>
          </ac:spMkLst>
        </pc:spChg>
        <pc:spChg chg="add del">
          <ac:chgData name="Hassan Rizwan" userId="4c095f2bea02d6db" providerId="LiveId" clId="{202F2923-2D75-4DDA-A2AA-2F8C96ECC85E}" dt="2022-12-23T05:20:28.626" v="1804" actId="26606"/>
          <ac:spMkLst>
            <pc:docMk/>
            <pc:sldMk cId="2961485585" sldId="272"/>
            <ac:spMk id="1041" creationId="{743AA782-23D1-4521-8CAD-47662984AA08}"/>
          </ac:spMkLst>
        </pc:spChg>
        <pc:spChg chg="add del">
          <ac:chgData name="Hassan Rizwan" userId="4c095f2bea02d6db" providerId="LiveId" clId="{202F2923-2D75-4DDA-A2AA-2F8C96ECC85E}" dt="2022-12-23T05:20:28.626" v="1804" actId="26606"/>
          <ac:spMkLst>
            <pc:docMk/>
            <pc:sldMk cId="2961485585" sldId="272"/>
            <ac:spMk id="1042" creationId="{650D18FE-0824-4A46-B22C-A86B52E5780A}"/>
          </ac:spMkLst>
        </pc:spChg>
        <pc:spChg chg="add del">
          <ac:chgData name="Hassan Rizwan" userId="4c095f2bea02d6db" providerId="LiveId" clId="{202F2923-2D75-4DDA-A2AA-2F8C96ECC85E}" dt="2022-12-23T05:20:28.456" v="1803" actId="26606"/>
          <ac:spMkLst>
            <pc:docMk/>
            <pc:sldMk cId="2961485585" sldId="272"/>
            <ac:spMk id="1047" creationId="{743AA782-23D1-4521-8CAD-47662984AA08}"/>
          </ac:spMkLst>
        </pc:spChg>
        <pc:spChg chg="add del">
          <ac:chgData name="Hassan Rizwan" userId="4c095f2bea02d6db" providerId="LiveId" clId="{202F2923-2D75-4DDA-A2AA-2F8C96ECC85E}" dt="2022-12-23T05:20:28.456" v="1803" actId="26606"/>
          <ac:spMkLst>
            <pc:docMk/>
            <pc:sldMk cId="2961485585" sldId="272"/>
            <ac:spMk id="1049" creationId="{650D18FE-0824-4A46-B22C-A86B52E5780A}"/>
          </ac:spMkLst>
        </pc:spChg>
        <pc:spChg chg="add del">
          <ac:chgData name="Hassan Rizwan" userId="4c095f2bea02d6db" providerId="LiveId" clId="{202F2923-2D75-4DDA-A2AA-2F8C96ECC85E}" dt="2022-12-23T05:22:00.821" v="1817" actId="26606"/>
          <ac:spMkLst>
            <pc:docMk/>
            <pc:sldMk cId="2961485585" sldId="272"/>
            <ac:spMk id="1051" creationId="{743AA782-23D1-4521-8CAD-47662984AA08}"/>
          </ac:spMkLst>
        </pc:spChg>
        <pc:spChg chg="add del">
          <ac:chgData name="Hassan Rizwan" userId="4c095f2bea02d6db" providerId="LiveId" clId="{202F2923-2D75-4DDA-A2AA-2F8C96ECC85E}" dt="2022-12-23T05:22:00.821" v="1817" actId="26606"/>
          <ac:spMkLst>
            <pc:docMk/>
            <pc:sldMk cId="2961485585" sldId="272"/>
            <ac:spMk id="1052" creationId="{650D18FE-0824-4A46-B22C-A86B52E5780A}"/>
          </ac:spMkLst>
        </pc:spChg>
        <pc:spChg chg="add">
          <ac:chgData name="Hassan Rizwan" userId="4c095f2bea02d6db" providerId="LiveId" clId="{202F2923-2D75-4DDA-A2AA-2F8C96ECC85E}" dt="2022-12-23T05:22:00.821" v="1817" actId="26606"/>
          <ac:spMkLst>
            <pc:docMk/>
            <pc:sldMk cId="2961485585" sldId="272"/>
            <ac:spMk id="1057" creationId="{C7FA33FF-088D-4F16-95A2-2C64D353DEA8}"/>
          </ac:spMkLst>
        </pc:spChg>
        <pc:spChg chg="add">
          <ac:chgData name="Hassan Rizwan" userId="4c095f2bea02d6db" providerId="LiveId" clId="{202F2923-2D75-4DDA-A2AA-2F8C96ECC85E}" dt="2022-12-23T05:22:00.821" v="1817" actId="26606"/>
          <ac:spMkLst>
            <pc:docMk/>
            <pc:sldMk cId="2961485585" sldId="272"/>
            <ac:spMk id="1059" creationId="{A376EFB1-01CF-419F-ABF1-2AF02BBFCBD1}"/>
          </ac:spMkLst>
        </pc:spChg>
        <pc:spChg chg="add">
          <ac:chgData name="Hassan Rizwan" userId="4c095f2bea02d6db" providerId="LiveId" clId="{202F2923-2D75-4DDA-A2AA-2F8C96ECC85E}" dt="2022-12-23T05:22:00.821" v="1817" actId="26606"/>
          <ac:spMkLst>
            <pc:docMk/>
            <pc:sldMk cId="2961485585" sldId="272"/>
            <ac:spMk id="1061" creationId="{FF9DEA15-78BD-4750-AA18-B9F28A6D5AB8}"/>
          </ac:spMkLst>
        </pc:spChg>
        <pc:grpChg chg="add del">
          <ac:chgData name="Hassan Rizwan" userId="4c095f2bea02d6db" providerId="LiveId" clId="{202F2923-2D75-4DDA-A2AA-2F8C96ECC85E}" dt="2022-12-23T05:13:37.106" v="1789" actId="700"/>
          <ac:grpSpMkLst>
            <pc:docMk/>
            <pc:sldMk cId="2961485585" sldId="272"/>
            <ac:grpSpMk id="72" creationId="{8E8872B6-836E-4281-A971-D133C61875CB}"/>
          </ac:grpSpMkLst>
        </pc:grpChg>
        <pc:grpChg chg="add del">
          <ac:chgData name="Hassan Rizwan" userId="4c095f2bea02d6db" providerId="LiveId" clId="{202F2923-2D75-4DDA-A2AA-2F8C96ECC85E}" dt="2022-12-23T05:19:58.827" v="1800" actId="26606"/>
          <ac:grpSpMkLst>
            <pc:docMk/>
            <pc:sldMk cId="2961485585" sldId="272"/>
            <ac:grpSpMk id="1037" creationId="{15CBE6EC-46EF-45D9-8E16-DCDC5917CA31}"/>
          </ac:grpSpMkLst>
        </pc:grpChg>
        <pc:graphicFrameChg chg="add mod ord modGraphic">
          <ac:chgData name="Hassan Rizwan" userId="4c095f2bea02d6db" providerId="LiveId" clId="{202F2923-2D75-4DDA-A2AA-2F8C96ECC85E}" dt="2022-12-23T05:22:37.537" v="1824" actId="207"/>
          <ac:graphicFrameMkLst>
            <pc:docMk/>
            <pc:sldMk cId="2961485585" sldId="272"/>
            <ac:graphicFrameMk id="5" creationId="{BA3DFE61-02CE-A2BF-A754-DCEDF65BA467}"/>
          </ac:graphicFrameMkLst>
        </pc:graphicFrameChg>
        <pc:graphicFrameChg chg="add del">
          <ac:chgData name="Hassan Rizwan" userId="4c095f2bea02d6db" providerId="LiveId" clId="{202F2923-2D75-4DDA-A2AA-2F8C96ECC85E}" dt="2022-12-23T05:13:16.465" v="1784" actId="26606"/>
          <ac:graphicFrameMkLst>
            <pc:docMk/>
            <pc:sldMk cId="2961485585" sldId="272"/>
            <ac:graphicFrameMk id="89" creationId="{E7889406-2D9F-671A-64C1-063938CF7E11}"/>
          </ac:graphicFrameMkLst>
        </pc:graphicFrameChg>
        <pc:graphicFrameChg chg="add del mod ord">
          <ac:chgData name="Hassan Rizwan" userId="4c095f2bea02d6db" providerId="LiveId" clId="{202F2923-2D75-4DDA-A2AA-2F8C96ECC85E}" dt="2022-12-23T05:13:31.204" v="1788" actId="26606"/>
          <ac:graphicFrameMkLst>
            <pc:docMk/>
            <pc:sldMk cId="2961485585" sldId="272"/>
            <ac:graphicFrameMk id="91" creationId="{DED2801E-2E80-854A-571D-ACB1C95FA8CA}"/>
          </ac:graphicFrameMkLst>
        </pc:graphicFrameChg>
        <pc:picChg chg="del">
          <ac:chgData name="Hassan Rizwan" userId="4c095f2bea02d6db" providerId="LiveId" clId="{202F2923-2D75-4DDA-A2AA-2F8C96ECC85E}" dt="2022-12-23T05:10:32.157" v="1700" actId="478"/>
          <ac:picMkLst>
            <pc:docMk/>
            <pc:sldMk cId="2961485585" sldId="272"/>
            <ac:picMk id="7" creationId="{7626185C-B87F-288F-F720-8550D6C18BC7}"/>
          </ac:picMkLst>
        </pc:picChg>
        <pc:picChg chg="add mod">
          <ac:chgData name="Hassan Rizwan" userId="4c095f2bea02d6db" providerId="LiveId" clId="{202F2923-2D75-4DDA-A2AA-2F8C96ECC85E}" dt="2022-12-23T05:22:17.499" v="1819" actId="1076"/>
          <ac:picMkLst>
            <pc:docMk/>
            <pc:sldMk cId="2961485585" sldId="272"/>
            <ac:picMk id="1026" creationId="{DE63E341-9BDE-58EF-1822-00DC3181F63F}"/>
          </ac:picMkLst>
        </pc:picChg>
        <pc:cxnChg chg="add del">
          <ac:chgData name="Hassan Rizwan" userId="4c095f2bea02d6db" providerId="LiveId" clId="{202F2923-2D75-4DDA-A2AA-2F8C96ECC85E}" dt="2022-12-23T05:13:57.269" v="1791" actId="26606"/>
          <ac:cxnSpMkLst>
            <pc:docMk/>
            <pc:sldMk cId="2961485585" sldId="272"/>
            <ac:cxnSpMk id="18" creationId="{C49DA8F6-BCC1-4447-B54C-57856834B94B}"/>
          </ac:cxnSpMkLst>
        </pc:cxnChg>
      </pc:sldChg>
      <pc:sldChg chg="new del">
        <pc:chgData name="Hassan Rizwan" userId="4c095f2bea02d6db" providerId="LiveId" clId="{202F2923-2D75-4DDA-A2AA-2F8C96ECC85E}" dt="2022-12-23T05:23:06.093" v="1826" actId="680"/>
        <pc:sldMkLst>
          <pc:docMk/>
          <pc:sldMk cId="1005321990" sldId="273"/>
        </pc:sldMkLst>
      </pc:sldChg>
      <pc:sldChg chg="addSp delSp modSp add del mod modClrScheme addAnim delAnim modAnim delDesignElem chgLayout">
        <pc:chgData name="Hassan Rizwan" userId="4c095f2bea02d6db" providerId="LiveId" clId="{202F2923-2D75-4DDA-A2AA-2F8C96ECC85E}" dt="2022-12-23T05:25:34.337" v="1884" actId="1076"/>
        <pc:sldMkLst>
          <pc:docMk/>
          <pc:sldMk cId="1482900635" sldId="273"/>
        </pc:sldMkLst>
        <pc:spChg chg="add del mod">
          <ac:chgData name="Hassan Rizwan" userId="4c095f2bea02d6db" providerId="LiveId" clId="{202F2923-2D75-4DDA-A2AA-2F8C96ECC85E}" dt="2022-12-23T05:23:39.689" v="1835" actId="478"/>
          <ac:spMkLst>
            <pc:docMk/>
            <pc:sldMk cId="1482900635" sldId="273"/>
            <ac:spMk id="2" creationId="{C8D802AB-94EF-3308-D3D7-6B99304C31AA}"/>
          </ac:spMkLst>
        </pc:spChg>
        <pc:spChg chg="add del">
          <ac:chgData name="Hassan Rizwan" userId="4c095f2bea02d6db" providerId="LiveId" clId="{202F2923-2D75-4DDA-A2AA-2F8C96ECC85E}" dt="2022-12-23T05:23:36.129" v="1833" actId="478"/>
          <ac:spMkLst>
            <pc:docMk/>
            <pc:sldMk cId="1482900635" sldId="273"/>
            <ac:spMk id="3" creationId="{71A3AAE8-2886-8534-E4BE-CC5F56D44345}"/>
          </ac:spMkLst>
        </pc:spChg>
        <pc:spChg chg="add del mod">
          <ac:chgData name="Hassan Rizwan" userId="4c095f2bea02d6db" providerId="LiveId" clId="{202F2923-2D75-4DDA-A2AA-2F8C96ECC85E}" dt="2022-12-23T05:23:27.728" v="1831" actId="478"/>
          <ac:spMkLst>
            <pc:docMk/>
            <pc:sldMk cId="1482900635" sldId="273"/>
            <ac:spMk id="6" creationId="{5216FDD4-0663-DD30-896D-0C8AC6C0CD18}"/>
          </ac:spMkLst>
        </pc:spChg>
        <pc:spChg chg="add del mod">
          <ac:chgData name="Hassan Rizwan" userId="4c095f2bea02d6db" providerId="LiveId" clId="{202F2923-2D75-4DDA-A2AA-2F8C96ECC85E}" dt="2022-12-23T05:23:27.728" v="1831" actId="478"/>
          <ac:spMkLst>
            <pc:docMk/>
            <pc:sldMk cId="1482900635" sldId="273"/>
            <ac:spMk id="8" creationId="{5017CF90-C727-FCDF-5003-8799991493B6}"/>
          </ac:spMkLst>
        </pc:spChg>
        <pc:spChg chg="add del mod">
          <ac:chgData name="Hassan Rizwan" userId="4c095f2bea02d6db" providerId="LiveId" clId="{202F2923-2D75-4DDA-A2AA-2F8C96ECC85E}" dt="2022-12-23T05:23:52.166" v="1840" actId="478"/>
          <ac:spMkLst>
            <pc:docMk/>
            <pc:sldMk cId="1482900635" sldId="273"/>
            <ac:spMk id="10" creationId="{111CE94B-D6A5-5A14-D09C-222B50B22D33}"/>
          </ac:spMkLst>
        </pc:spChg>
        <pc:spChg chg="add del mod">
          <ac:chgData name="Hassan Rizwan" userId="4c095f2bea02d6db" providerId="LiveId" clId="{202F2923-2D75-4DDA-A2AA-2F8C96ECC85E}" dt="2022-12-23T05:23:53.808" v="1841" actId="478"/>
          <ac:spMkLst>
            <pc:docMk/>
            <pc:sldMk cId="1482900635" sldId="273"/>
            <ac:spMk id="12" creationId="{E2E30947-B389-1F6C-EFB3-159CD486EA2E}"/>
          </ac:spMkLst>
        </pc:spChg>
        <pc:spChg chg="add del">
          <ac:chgData name="Hassan Rizwan" userId="4c095f2bea02d6db" providerId="LiveId" clId="{202F2923-2D75-4DDA-A2AA-2F8C96ECC85E}" dt="2022-12-23T05:23:50.072" v="1839" actId="700"/>
          <ac:spMkLst>
            <pc:docMk/>
            <pc:sldMk cId="1482900635" sldId="273"/>
            <ac:spMk id="14" creationId="{A5271697-90F1-4A23-8EF2-0179F2EAFACB}"/>
          </ac:spMkLst>
        </pc:spChg>
        <pc:spChg chg="add del">
          <ac:chgData name="Hassan Rizwan" userId="4c095f2bea02d6db" providerId="LiveId" clId="{202F2923-2D75-4DDA-A2AA-2F8C96ECC85E}" dt="2022-12-23T05:23:50.072" v="1839" actId="700"/>
          <ac:spMkLst>
            <pc:docMk/>
            <pc:sldMk cId="1482900635" sldId="273"/>
            <ac:spMk id="15" creationId="{0450C687-86B5-4248-BEBB-0B59B7977047}"/>
          </ac:spMkLst>
        </pc:spChg>
        <pc:spChg chg="add del">
          <ac:chgData name="Hassan Rizwan" userId="4c095f2bea02d6db" providerId="LiveId" clId="{202F2923-2D75-4DDA-A2AA-2F8C96ECC85E}" dt="2022-12-23T05:23:50.072" v="1839" actId="700"/>
          <ac:spMkLst>
            <pc:docMk/>
            <pc:sldMk cId="1482900635" sldId="273"/>
            <ac:spMk id="37" creationId="{3CD1EA40-7116-4FCB-9369-70F29FAA91EC}"/>
          </ac:spMkLst>
        </pc:spChg>
        <pc:spChg chg="add del">
          <ac:chgData name="Hassan Rizwan" userId="4c095f2bea02d6db" providerId="LiveId" clId="{202F2923-2D75-4DDA-A2AA-2F8C96ECC85E}" dt="2022-12-23T05:23:50.072" v="1839" actId="700"/>
          <ac:spMkLst>
            <pc:docMk/>
            <pc:sldMk cId="1482900635" sldId="273"/>
            <ac:spMk id="38" creationId="{D9F5512A-48E1-4C07-B75E-3CCC517B6804}"/>
          </ac:spMkLst>
        </pc:spChg>
        <pc:spChg chg="add del mod">
          <ac:chgData name="Hassan Rizwan" userId="4c095f2bea02d6db" providerId="LiveId" clId="{202F2923-2D75-4DDA-A2AA-2F8C96ECC85E}" dt="2022-12-23T05:23:41.027" v="1837"/>
          <ac:spMkLst>
            <pc:docMk/>
            <pc:sldMk cId="1482900635" sldId="273"/>
            <ac:spMk id="39" creationId="{3E1E3EA3-95C9-F763-4EBB-684ACD412C95}"/>
          </ac:spMkLst>
        </pc:spChg>
        <pc:spChg chg="mod">
          <ac:chgData name="Hassan Rizwan" userId="4c095f2bea02d6db" providerId="LiveId" clId="{202F2923-2D75-4DDA-A2AA-2F8C96ECC85E}" dt="2022-12-23T05:23:40.039" v="1836"/>
          <ac:spMkLst>
            <pc:docMk/>
            <pc:sldMk cId="1482900635" sldId="273"/>
            <ac:spMk id="41" creationId="{B905B0C4-F880-2C03-B911-6ECB1EACE882}"/>
          </ac:spMkLst>
        </pc:spChg>
        <pc:spChg chg="mod">
          <ac:chgData name="Hassan Rizwan" userId="4c095f2bea02d6db" providerId="LiveId" clId="{202F2923-2D75-4DDA-A2AA-2F8C96ECC85E}" dt="2022-12-23T05:23:40.039" v="1836"/>
          <ac:spMkLst>
            <pc:docMk/>
            <pc:sldMk cId="1482900635" sldId="273"/>
            <ac:spMk id="42" creationId="{5B2D3533-887E-9009-601E-4A68156667E6}"/>
          </ac:spMkLst>
        </pc:spChg>
        <pc:spChg chg="add del mod">
          <ac:chgData name="Hassan Rizwan" userId="4c095f2bea02d6db" providerId="LiveId" clId="{202F2923-2D75-4DDA-A2AA-2F8C96ECC85E}" dt="2022-12-23T05:23:41.027" v="1837"/>
          <ac:spMkLst>
            <pc:docMk/>
            <pc:sldMk cId="1482900635" sldId="273"/>
            <ac:spMk id="44" creationId="{000FF418-C5D4-DBC8-81CC-609CAD68EC43}"/>
          </ac:spMkLst>
        </pc:spChg>
        <pc:spChg chg="add del mod">
          <ac:chgData name="Hassan Rizwan" userId="4c095f2bea02d6db" providerId="LiveId" clId="{202F2923-2D75-4DDA-A2AA-2F8C96ECC85E}" dt="2022-12-23T05:24:01.873" v="1845"/>
          <ac:spMkLst>
            <pc:docMk/>
            <pc:sldMk cId="1482900635" sldId="273"/>
            <ac:spMk id="46" creationId="{1EFE7FE4-561D-384B-CC94-18B418B7CCA5}"/>
          </ac:spMkLst>
        </pc:spChg>
        <pc:spChg chg="mod">
          <ac:chgData name="Hassan Rizwan" userId="4c095f2bea02d6db" providerId="LiveId" clId="{202F2923-2D75-4DDA-A2AA-2F8C96ECC85E}" dt="2022-12-23T05:23:54.089" v="1842"/>
          <ac:spMkLst>
            <pc:docMk/>
            <pc:sldMk cId="1482900635" sldId="273"/>
            <ac:spMk id="48" creationId="{95F760DA-09F2-2FD9-98D0-F79022C94EE0}"/>
          </ac:spMkLst>
        </pc:spChg>
        <pc:spChg chg="mod">
          <ac:chgData name="Hassan Rizwan" userId="4c095f2bea02d6db" providerId="LiveId" clId="{202F2923-2D75-4DDA-A2AA-2F8C96ECC85E}" dt="2022-12-23T05:23:54.089" v="1842"/>
          <ac:spMkLst>
            <pc:docMk/>
            <pc:sldMk cId="1482900635" sldId="273"/>
            <ac:spMk id="49" creationId="{4B993A30-8364-6874-7939-F36B99B8F73F}"/>
          </ac:spMkLst>
        </pc:spChg>
        <pc:spChg chg="add del mod">
          <ac:chgData name="Hassan Rizwan" userId="4c095f2bea02d6db" providerId="LiveId" clId="{202F2923-2D75-4DDA-A2AA-2F8C96ECC85E}" dt="2022-12-23T05:24:01.873" v="1845"/>
          <ac:spMkLst>
            <pc:docMk/>
            <pc:sldMk cId="1482900635" sldId="273"/>
            <ac:spMk id="51" creationId="{2CF31BA5-9DCD-8890-A699-8D9B79BC7223}"/>
          </ac:spMkLst>
        </pc:spChg>
        <pc:spChg chg="add mod">
          <ac:chgData name="Hassan Rizwan" userId="4c095f2bea02d6db" providerId="LiveId" clId="{202F2923-2D75-4DDA-A2AA-2F8C96ECC85E}" dt="2022-12-23T05:24:09.035" v="1847" actId="1076"/>
          <ac:spMkLst>
            <pc:docMk/>
            <pc:sldMk cId="1482900635" sldId="273"/>
            <ac:spMk id="53" creationId="{69759D16-AD03-2C0A-AEE5-981EBFC91A1D}"/>
          </ac:spMkLst>
        </pc:spChg>
        <pc:spChg chg="mod">
          <ac:chgData name="Hassan Rizwan" userId="4c095f2bea02d6db" providerId="LiveId" clId="{202F2923-2D75-4DDA-A2AA-2F8C96ECC85E}" dt="2022-12-23T05:24:02.433" v="1846"/>
          <ac:spMkLst>
            <pc:docMk/>
            <pc:sldMk cId="1482900635" sldId="273"/>
            <ac:spMk id="55" creationId="{7E8FCC57-E3E7-A0B1-965F-363F0F4CD1D7}"/>
          </ac:spMkLst>
        </pc:spChg>
        <pc:spChg chg="mod">
          <ac:chgData name="Hassan Rizwan" userId="4c095f2bea02d6db" providerId="LiveId" clId="{202F2923-2D75-4DDA-A2AA-2F8C96ECC85E}" dt="2022-12-23T05:24:02.433" v="1846"/>
          <ac:spMkLst>
            <pc:docMk/>
            <pc:sldMk cId="1482900635" sldId="273"/>
            <ac:spMk id="56" creationId="{748541F6-D1B7-A86A-8EE8-BF7B704FE9C7}"/>
          </ac:spMkLst>
        </pc:spChg>
        <pc:spChg chg="add mod">
          <ac:chgData name="Hassan Rizwan" userId="4c095f2bea02d6db" providerId="LiveId" clId="{202F2923-2D75-4DDA-A2AA-2F8C96ECC85E}" dt="2022-12-23T05:24:09.035" v="1847" actId="1076"/>
          <ac:spMkLst>
            <pc:docMk/>
            <pc:sldMk cId="1482900635" sldId="273"/>
            <ac:spMk id="58" creationId="{FC27921A-C8B6-AF86-A9E7-F93BFC30FC01}"/>
          </ac:spMkLst>
        </pc:spChg>
        <pc:grpChg chg="add del">
          <ac:chgData name="Hassan Rizwan" userId="4c095f2bea02d6db" providerId="LiveId" clId="{202F2923-2D75-4DDA-A2AA-2F8C96ECC85E}" dt="2022-12-23T05:23:50.072" v="1839" actId="700"/>
          <ac:grpSpMkLst>
            <pc:docMk/>
            <pc:sldMk cId="1482900635" sldId="273"/>
            <ac:grpSpMk id="16" creationId="{A9B4CF53-BC95-46A2-B37D-D05450472BCB}"/>
          </ac:grpSpMkLst>
        </pc:grpChg>
        <pc:grpChg chg="add del mod">
          <ac:chgData name="Hassan Rizwan" userId="4c095f2bea02d6db" providerId="LiveId" clId="{202F2923-2D75-4DDA-A2AA-2F8C96ECC85E}" dt="2022-12-23T05:23:41.027" v="1837"/>
          <ac:grpSpMkLst>
            <pc:docMk/>
            <pc:sldMk cId="1482900635" sldId="273"/>
            <ac:grpSpMk id="40" creationId="{B4FA57D9-2A00-F75B-C030-575D6D964C39}"/>
          </ac:grpSpMkLst>
        </pc:grpChg>
        <pc:grpChg chg="add del mod">
          <ac:chgData name="Hassan Rizwan" userId="4c095f2bea02d6db" providerId="LiveId" clId="{202F2923-2D75-4DDA-A2AA-2F8C96ECC85E}" dt="2022-12-23T05:24:01.873" v="1845"/>
          <ac:grpSpMkLst>
            <pc:docMk/>
            <pc:sldMk cId="1482900635" sldId="273"/>
            <ac:grpSpMk id="47" creationId="{A9A462BE-F5DB-B5B5-A872-3583465320F6}"/>
          </ac:grpSpMkLst>
        </pc:grpChg>
        <pc:grpChg chg="add mod">
          <ac:chgData name="Hassan Rizwan" userId="4c095f2bea02d6db" providerId="LiveId" clId="{202F2923-2D75-4DDA-A2AA-2F8C96ECC85E}" dt="2022-12-23T05:25:34.337" v="1884" actId="1076"/>
          <ac:grpSpMkLst>
            <pc:docMk/>
            <pc:sldMk cId="1482900635" sldId="273"/>
            <ac:grpSpMk id="54" creationId="{BA7C039D-46E2-9528-D3BC-AB4D74C39704}"/>
          </ac:grpSpMkLst>
        </pc:grpChg>
        <pc:picChg chg="add del">
          <ac:chgData name="Hassan Rizwan" userId="4c095f2bea02d6db" providerId="LiveId" clId="{202F2923-2D75-4DDA-A2AA-2F8C96ECC85E}" dt="2022-12-23T05:23:34.462" v="1832" actId="478"/>
          <ac:picMkLst>
            <pc:docMk/>
            <pc:sldMk cId="1482900635" sldId="273"/>
            <ac:picMk id="5" creationId="{62CA8459-4383-0BEC-A3D2-7AD6B098DC44}"/>
          </ac:picMkLst>
        </pc:picChg>
        <pc:picChg chg="add del mod">
          <ac:chgData name="Hassan Rizwan" userId="4c095f2bea02d6db" providerId="LiveId" clId="{202F2923-2D75-4DDA-A2AA-2F8C96ECC85E}" dt="2022-12-23T05:23:41.027" v="1837"/>
          <ac:picMkLst>
            <pc:docMk/>
            <pc:sldMk cId="1482900635" sldId="273"/>
            <ac:picMk id="13" creationId="{2B153BC1-E133-2EAD-4CE7-0EA5BEC7CAD3}"/>
          </ac:picMkLst>
        </pc:picChg>
        <pc:picChg chg="add del mod">
          <ac:chgData name="Hassan Rizwan" userId="4c095f2bea02d6db" providerId="LiveId" clId="{202F2923-2D75-4DDA-A2AA-2F8C96ECC85E}" dt="2022-12-23T05:24:01.873" v="1845"/>
          <ac:picMkLst>
            <pc:docMk/>
            <pc:sldMk cId="1482900635" sldId="273"/>
            <ac:picMk id="45" creationId="{8D052DDD-AB6D-4BFA-7CF6-5C1D931CD2BE}"/>
          </ac:picMkLst>
        </pc:picChg>
        <pc:picChg chg="add mod">
          <ac:chgData name="Hassan Rizwan" userId="4c095f2bea02d6db" providerId="LiveId" clId="{202F2923-2D75-4DDA-A2AA-2F8C96ECC85E}" dt="2022-12-23T05:25:30.422" v="1883" actId="1076"/>
          <ac:picMkLst>
            <pc:docMk/>
            <pc:sldMk cId="1482900635" sldId="273"/>
            <ac:picMk id="52" creationId="{3BA68225-9B54-04A9-B50C-C026F4DCA58F}"/>
          </ac:picMkLst>
        </pc:picChg>
        <pc:cxnChg chg="mod">
          <ac:chgData name="Hassan Rizwan" userId="4c095f2bea02d6db" providerId="LiveId" clId="{202F2923-2D75-4DDA-A2AA-2F8C96ECC85E}" dt="2022-12-23T05:23:40.039" v="1836"/>
          <ac:cxnSpMkLst>
            <pc:docMk/>
            <pc:sldMk cId="1482900635" sldId="273"/>
            <ac:cxnSpMk id="43" creationId="{055C78B7-AC98-6D5B-81D0-4FC0707F82E9}"/>
          </ac:cxnSpMkLst>
        </pc:cxnChg>
        <pc:cxnChg chg="mod">
          <ac:chgData name="Hassan Rizwan" userId="4c095f2bea02d6db" providerId="LiveId" clId="{202F2923-2D75-4DDA-A2AA-2F8C96ECC85E}" dt="2022-12-23T05:23:54.089" v="1842"/>
          <ac:cxnSpMkLst>
            <pc:docMk/>
            <pc:sldMk cId="1482900635" sldId="273"/>
            <ac:cxnSpMk id="50" creationId="{2BE3FD13-C68E-8C90-9492-0DC57143EF3A}"/>
          </ac:cxnSpMkLst>
        </pc:cxnChg>
        <pc:cxnChg chg="mod">
          <ac:chgData name="Hassan Rizwan" userId="4c095f2bea02d6db" providerId="LiveId" clId="{202F2923-2D75-4DDA-A2AA-2F8C96ECC85E}" dt="2022-12-23T05:24:02.433" v="1846"/>
          <ac:cxnSpMkLst>
            <pc:docMk/>
            <pc:sldMk cId="1482900635" sldId="273"/>
            <ac:cxnSpMk id="57" creationId="{2284ED79-9E2C-0CA8-2758-139D5EF98BF2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5C5610-526D-4767-88AA-99958A151995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29383374-0396-4764-AED1-E1ECDCF2A6C9}">
      <dgm:prSet custT="1"/>
      <dgm:spPr/>
      <dgm:t>
        <a:bodyPr/>
        <a:lstStyle/>
        <a:p>
          <a:pPr>
            <a:defRPr b="1"/>
          </a:pPr>
          <a:r>
            <a:rPr lang="en-US" sz="2400" dirty="0">
              <a:latin typeface="Bahnschrift" panose="020B0502040204020203" pitchFamily="34" charset="0"/>
            </a:rPr>
            <a:t>Limitations</a:t>
          </a:r>
          <a:r>
            <a:rPr lang="en-US" sz="2400" baseline="0" dirty="0">
              <a:latin typeface="Bahnschrift" panose="020B0502040204020203" pitchFamily="34" charset="0"/>
            </a:rPr>
            <a:t> of Conventional Algorithms</a:t>
          </a:r>
          <a:endParaRPr lang="en-US" sz="2400" dirty="0">
            <a:latin typeface="Bahnschrift" panose="020B0502040204020203" pitchFamily="34" charset="0"/>
          </a:endParaRPr>
        </a:p>
      </dgm:t>
    </dgm:pt>
    <dgm:pt modelId="{6D73D705-D0F5-4078-B459-D518189149F2}" type="parTrans" cxnId="{018F79E8-DDCB-4903-8F2C-CEF48DA8631E}">
      <dgm:prSet/>
      <dgm:spPr/>
      <dgm:t>
        <a:bodyPr/>
        <a:lstStyle/>
        <a:p>
          <a:endParaRPr lang="en-US"/>
        </a:p>
      </dgm:t>
    </dgm:pt>
    <dgm:pt modelId="{B316FC86-3B69-4EA7-B165-1B544CB613A3}" type="sibTrans" cxnId="{018F79E8-DDCB-4903-8F2C-CEF48DA8631E}">
      <dgm:prSet/>
      <dgm:spPr/>
      <dgm:t>
        <a:bodyPr/>
        <a:lstStyle/>
        <a:p>
          <a:endParaRPr lang="en-US"/>
        </a:p>
      </dgm:t>
    </dgm:pt>
    <dgm:pt modelId="{16A4050E-E3DB-43C0-9706-AE5FE56B5C6B}">
      <dgm:prSet custT="1"/>
      <dgm:spPr/>
      <dgm:t>
        <a:bodyPr/>
        <a:lstStyle/>
        <a:p>
          <a:pPr>
            <a:defRPr b="1"/>
          </a:pPr>
          <a:r>
            <a:rPr lang="en-US" sz="2400" b="1" kern="1200" dirty="0">
              <a:latin typeface="Bahnschrift" panose="020B0502040204020203" pitchFamily="34" charset="0"/>
              <a:ea typeface="+mn-ea"/>
              <a:cs typeface="+mn-cs"/>
            </a:rPr>
            <a:t>Reinforcement Learning Agents Analyzed</a:t>
          </a:r>
        </a:p>
      </dgm:t>
    </dgm:pt>
    <dgm:pt modelId="{1C4E9A10-C758-4D50-8B96-51619F488429}" type="parTrans" cxnId="{196300B3-3E2A-47C6-B7B7-49D6EE783ADA}">
      <dgm:prSet/>
      <dgm:spPr/>
      <dgm:t>
        <a:bodyPr/>
        <a:lstStyle/>
        <a:p>
          <a:endParaRPr lang="en-US"/>
        </a:p>
      </dgm:t>
    </dgm:pt>
    <dgm:pt modelId="{EA862F6D-5CD5-424F-8807-80A309E13880}" type="sibTrans" cxnId="{196300B3-3E2A-47C6-B7B7-49D6EE783ADA}">
      <dgm:prSet/>
      <dgm:spPr/>
      <dgm:t>
        <a:bodyPr/>
        <a:lstStyle/>
        <a:p>
          <a:endParaRPr lang="en-US"/>
        </a:p>
      </dgm:t>
    </dgm:pt>
    <dgm:pt modelId="{9C246228-08FF-4FE8-9A94-A3D2F870057E}">
      <dgm:prSet custT="1"/>
      <dgm:spPr/>
      <dgm:t>
        <a:bodyPr/>
        <a:lstStyle/>
        <a:p>
          <a:r>
            <a:rPr lang="en-US" sz="2000" b="1" dirty="0">
              <a:latin typeface="Bahnschrift" panose="020B0502040204020203" pitchFamily="34" charset="0"/>
            </a:rPr>
            <a:t>Deep Q-Network (DQN)</a:t>
          </a:r>
        </a:p>
      </dgm:t>
    </dgm:pt>
    <dgm:pt modelId="{D5040B0A-DC33-40F5-88FD-2313640639B6}" type="parTrans" cxnId="{80C24AAC-AE4C-4F94-A6B3-039045F48D22}">
      <dgm:prSet/>
      <dgm:spPr/>
      <dgm:t>
        <a:bodyPr/>
        <a:lstStyle/>
        <a:p>
          <a:endParaRPr lang="en-US"/>
        </a:p>
      </dgm:t>
    </dgm:pt>
    <dgm:pt modelId="{21FB7E23-8BCC-4F88-B5ED-71F5D0058502}" type="sibTrans" cxnId="{80C24AAC-AE4C-4F94-A6B3-039045F48D22}">
      <dgm:prSet/>
      <dgm:spPr/>
      <dgm:t>
        <a:bodyPr/>
        <a:lstStyle/>
        <a:p>
          <a:endParaRPr lang="en-US"/>
        </a:p>
      </dgm:t>
    </dgm:pt>
    <dgm:pt modelId="{7DE4658A-867D-4CC0-A509-67F8167A28AF}">
      <dgm:prSet custT="1"/>
      <dgm:spPr/>
      <dgm:t>
        <a:bodyPr/>
        <a:lstStyle/>
        <a:p>
          <a:r>
            <a:rPr lang="en-US" sz="2000" b="1" dirty="0">
              <a:latin typeface="Bahnschrift" panose="020B0502040204020203" pitchFamily="34" charset="0"/>
            </a:rPr>
            <a:t>Proximal Policy Optimization (PPO)</a:t>
          </a:r>
        </a:p>
      </dgm:t>
    </dgm:pt>
    <dgm:pt modelId="{1FB7A8A3-7C95-4DF2-9061-026AEA95D96D}" type="parTrans" cxnId="{935EA674-689A-45F8-B847-6809CD687D64}">
      <dgm:prSet/>
      <dgm:spPr/>
      <dgm:t>
        <a:bodyPr/>
        <a:lstStyle/>
        <a:p>
          <a:endParaRPr lang="en-PK"/>
        </a:p>
      </dgm:t>
    </dgm:pt>
    <dgm:pt modelId="{B5D33E34-31AA-465E-A995-11B835B410AD}" type="sibTrans" cxnId="{935EA674-689A-45F8-B847-6809CD687D64}">
      <dgm:prSet/>
      <dgm:spPr/>
      <dgm:t>
        <a:bodyPr/>
        <a:lstStyle/>
        <a:p>
          <a:endParaRPr lang="en-PK"/>
        </a:p>
      </dgm:t>
    </dgm:pt>
    <dgm:pt modelId="{CFAFA6DD-D89A-4299-817A-C3D12BE8E203}">
      <dgm:prSet custT="1"/>
      <dgm:spPr/>
      <dgm:t>
        <a:bodyPr/>
        <a:lstStyle/>
        <a:p>
          <a:r>
            <a:rPr lang="en-US" sz="2000" b="1" dirty="0">
              <a:latin typeface="Bahnschrift" panose="020B0502040204020203" pitchFamily="34" charset="0"/>
            </a:rPr>
            <a:t>Recurrent Replay Distributed DQN (R2D2)</a:t>
          </a:r>
          <a:r>
            <a:rPr lang="en-US" sz="2400" b="1" dirty="0">
              <a:latin typeface="Bahnschrift" panose="020B0502040204020203" pitchFamily="34" charset="0"/>
            </a:rPr>
            <a:t> </a:t>
          </a:r>
        </a:p>
      </dgm:t>
    </dgm:pt>
    <dgm:pt modelId="{82E03C4A-4CAB-4E03-85C7-4A89F252C083}" type="parTrans" cxnId="{60938DA4-F0E7-45C0-A24E-9B8E4190DD57}">
      <dgm:prSet/>
      <dgm:spPr/>
      <dgm:t>
        <a:bodyPr/>
        <a:lstStyle/>
        <a:p>
          <a:endParaRPr lang="en-PK"/>
        </a:p>
      </dgm:t>
    </dgm:pt>
    <dgm:pt modelId="{68A58761-D26E-4A71-9BF5-E1BB409A643F}" type="sibTrans" cxnId="{60938DA4-F0E7-45C0-A24E-9B8E4190DD57}">
      <dgm:prSet/>
      <dgm:spPr/>
      <dgm:t>
        <a:bodyPr/>
        <a:lstStyle/>
        <a:p>
          <a:endParaRPr lang="en-PK"/>
        </a:p>
      </dgm:t>
    </dgm:pt>
    <dgm:pt modelId="{507D1249-8F1A-4053-A449-444B4D351B40}">
      <dgm:prSet/>
      <dgm:spPr/>
      <dgm:t>
        <a:bodyPr/>
        <a:lstStyle/>
        <a:p>
          <a:r>
            <a:rPr lang="en-US" b="1" dirty="0">
              <a:latin typeface="Bahnschrift" panose="020B0502040204020203" pitchFamily="34" charset="0"/>
            </a:rPr>
            <a:t>Resource Allocation in Wireless Networks</a:t>
          </a:r>
          <a:endParaRPr lang="en-001" b="1" dirty="0"/>
        </a:p>
      </dgm:t>
    </dgm:pt>
    <dgm:pt modelId="{B125B3A3-D1D2-429F-B1B9-E0CE5E936A07}" type="parTrans" cxnId="{F48BE4B0-A2F2-46BE-8B1D-52EFA1D58D0E}">
      <dgm:prSet/>
      <dgm:spPr/>
      <dgm:t>
        <a:bodyPr/>
        <a:lstStyle/>
        <a:p>
          <a:endParaRPr lang="en-001"/>
        </a:p>
      </dgm:t>
    </dgm:pt>
    <dgm:pt modelId="{282CB2D2-E784-4089-B46A-B9FD2F4F0857}" type="sibTrans" cxnId="{F48BE4B0-A2F2-46BE-8B1D-52EFA1D58D0E}">
      <dgm:prSet/>
      <dgm:spPr/>
      <dgm:t>
        <a:bodyPr/>
        <a:lstStyle/>
        <a:p>
          <a:endParaRPr lang="en-001"/>
        </a:p>
      </dgm:t>
    </dgm:pt>
    <dgm:pt modelId="{5D7272BC-5FCD-431C-8CC0-2EA83C99A3BE}" type="pres">
      <dgm:prSet presAssocID="{5E5C5610-526D-4767-88AA-99958A151995}" presName="linear" presStyleCnt="0">
        <dgm:presLayoutVars>
          <dgm:dir/>
          <dgm:animLvl val="lvl"/>
          <dgm:resizeHandles val="exact"/>
        </dgm:presLayoutVars>
      </dgm:prSet>
      <dgm:spPr/>
    </dgm:pt>
    <dgm:pt modelId="{27789110-7A34-4A0D-8B57-9F699CC4A857}" type="pres">
      <dgm:prSet presAssocID="{507D1249-8F1A-4053-A449-444B4D351B40}" presName="parentLin" presStyleCnt="0"/>
      <dgm:spPr/>
    </dgm:pt>
    <dgm:pt modelId="{EEB45CFD-A8E4-4BB1-827D-2040ADF03893}" type="pres">
      <dgm:prSet presAssocID="{507D1249-8F1A-4053-A449-444B4D351B40}" presName="parentLeftMargin" presStyleLbl="node1" presStyleIdx="0" presStyleCnt="3"/>
      <dgm:spPr/>
    </dgm:pt>
    <dgm:pt modelId="{A1037F58-2360-4DA4-B2C6-44B55E09DAA0}" type="pres">
      <dgm:prSet presAssocID="{507D1249-8F1A-4053-A449-444B4D351B4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6F11BB-C094-4C1D-959C-FDAA9CB5C5B9}" type="pres">
      <dgm:prSet presAssocID="{507D1249-8F1A-4053-A449-444B4D351B40}" presName="negativeSpace" presStyleCnt="0"/>
      <dgm:spPr/>
    </dgm:pt>
    <dgm:pt modelId="{D5753CC2-4E37-4D5D-B390-9444C24B738F}" type="pres">
      <dgm:prSet presAssocID="{507D1249-8F1A-4053-A449-444B4D351B40}" presName="childText" presStyleLbl="conFgAcc1" presStyleIdx="0" presStyleCnt="3">
        <dgm:presLayoutVars>
          <dgm:bulletEnabled val="1"/>
        </dgm:presLayoutVars>
      </dgm:prSet>
      <dgm:spPr/>
    </dgm:pt>
    <dgm:pt modelId="{A7CA6B05-F5E7-4587-859E-C3AAB639AE34}" type="pres">
      <dgm:prSet presAssocID="{282CB2D2-E784-4089-B46A-B9FD2F4F0857}" presName="spaceBetweenRectangles" presStyleCnt="0"/>
      <dgm:spPr/>
    </dgm:pt>
    <dgm:pt modelId="{F6C023B7-2420-4607-88B1-C16F53D3A44F}" type="pres">
      <dgm:prSet presAssocID="{29383374-0396-4764-AED1-E1ECDCF2A6C9}" presName="parentLin" presStyleCnt="0"/>
      <dgm:spPr/>
    </dgm:pt>
    <dgm:pt modelId="{6DBD218F-7F25-47A1-B8FD-FA5807D76628}" type="pres">
      <dgm:prSet presAssocID="{29383374-0396-4764-AED1-E1ECDCF2A6C9}" presName="parentLeftMargin" presStyleLbl="node1" presStyleIdx="0" presStyleCnt="3"/>
      <dgm:spPr/>
    </dgm:pt>
    <dgm:pt modelId="{9C030317-871C-427D-9C27-3D2D0EFF0556}" type="pres">
      <dgm:prSet presAssocID="{29383374-0396-4764-AED1-E1ECDCF2A6C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200A40A-65A8-4863-8ADB-E9C8F2F3B99F}" type="pres">
      <dgm:prSet presAssocID="{29383374-0396-4764-AED1-E1ECDCF2A6C9}" presName="negativeSpace" presStyleCnt="0"/>
      <dgm:spPr/>
    </dgm:pt>
    <dgm:pt modelId="{A711F709-7566-426C-91C1-0A4616B781D7}" type="pres">
      <dgm:prSet presAssocID="{29383374-0396-4764-AED1-E1ECDCF2A6C9}" presName="childText" presStyleLbl="conFgAcc1" presStyleIdx="1" presStyleCnt="3">
        <dgm:presLayoutVars>
          <dgm:bulletEnabled val="1"/>
        </dgm:presLayoutVars>
      </dgm:prSet>
      <dgm:spPr/>
    </dgm:pt>
    <dgm:pt modelId="{6FD49DF0-4CF6-4E92-BF83-85CEDF2FECF9}" type="pres">
      <dgm:prSet presAssocID="{B316FC86-3B69-4EA7-B165-1B544CB613A3}" presName="spaceBetweenRectangles" presStyleCnt="0"/>
      <dgm:spPr/>
    </dgm:pt>
    <dgm:pt modelId="{9109DD6D-DAC7-497F-8B5D-0792BD0614ED}" type="pres">
      <dgm:prSet presAssocID="{16A4050E-E3DB-43C0-9706-AE5FE56B5C6B}" presName="parentLin" presStyleCnt="0"/>
      <dgm:spPr/>
    </dgm:pt>
    <dgm:pt modelId="{D8987413-8A95-4AD1-AC4B-677499F4FD1C}" type="pres">
      <dgm:prSet presAssocID="{16A4050E-E3DB-43C0-9706-AE5FE56B5C6B}" presName="parentLeftMargin" presStyleLbl="node1" presStyleIdx="1" presStyleCnt="3"/>
      <dgm:spPr/>
    </dgm:pt>
    <dgm:pt modelId="{F7673A8F-870E-4892-83F4-BB72FB33504C}" type="pres">
      <dgm:prSet presAssocID="{16A4050E-E3DB-43C0-9706-AE5FE56B5C6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67DB9CC-DF36-441A-AAED-A510F1F5AE6D}" type="pres">
      <dgm:prSet presAssocID="{16A4050E-E3DB-43C0-9706-AE5FE56B5C6B}" presName="negativeSpace" presStyleCnt="0"/>
      <dgm:spPr/>
    </dgm:pt>
    <dgm:pt modelId="{3631952A-5E9A-4FE3-AB21-F6C189DC6998}" type="pres">
      <dgm:prSet presAssocID="{16A4050E-E3DB-43C0-9706-AE5FE56B5C6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BC0C414-B459-4407-922D-E1360D9B2727}" type="presOf" srcId="{29383374-0396-4764-AED1-E1ECDCF2A6C9}" destId="{9C030317-871C-427D-9C27-3D2D0EFF0556}" srcOrd="1" destOrd="0" presId="urn:microsoft.com/office/officeart/2005/8/layout/list1"/>
    <dgm:cxn modelId="{44963820-5DA4-478D-A1C1-5FD924DD9D23}" type="presOf" srcId="{5E5C5610-526D-4767-88AA-99958A151995}" destId="{5D7272BC-5FCD-431C-8CC0-2EA83C99A3BE}" srcOrd="0" destOrd="0" presId="urn:microsoft.com/office/officeart/2005/8/layout/list1"/>
    <dgm:cxn modelId="{84CA1951-A6FF-429A-BDB6-366A8DD6127F}" type="presOf" srcId="{CFAFA6DD-D89A-4299-817A-C3D12BE8E203}" destId="{3631952A-5E9A-4FE3-AB21-F6C189DC6998}" srcOrd="0" destOrd="2" presId="urn:microsoft.com/office/officeart/2005/8/layout/list1"/>
    <dgm:cxn modelId="{E0428774-122F-44F1-9783-50754BB82096}" type="presOf" srcId="{7DE4658A-867D-4CC0-A509-67F8167A28AF}" destId="{3631952A-5E9A-4FE3-AB21-F6C189DC6998}" srcOrd="0" destOrd="1" presId="urn:microsoft.com/office/officeart/2005/8/layout/list1"/>
    <dgm:cxn modelId="{935EA674-689A-45F8-B847-6809CD687D64}" srcId="{16A4050E-E3DB-43C0-9706-AE5FE56B5C6B}" destId="{7DE4658A-867D-4CC0-A509-67F8167A28AF}" srcOrd="1" destOrd="0" parTransId="{1FB7A8A3-7C95-4DF2-9061-026AEA95D96D}" sibTransId="{B5D33E34-31AA-465E-A995-11B835B410AD}"/>
    <dgm:cxn modelId="{95549786-BFF8-4EEC-A8A5-474BD75E1CFA}" type="presOf" srcId="{507D1249-8F1A-4053-A449-444B4D351B40}" destId="{A1037F58-2360-4DA4-B2C6-44B55E09DAA0}" srcOrd="1" destOrd="0" presId="urn:microsoft.com/office/officeart/2005/8/layout/list1"/>
    <dgm:cxn modelId="{7F680F8B-0EB5-4577-AA04-AEBE777C369D}" type="presOf" srcId="{29383374-0396-4764-AED1-E1ECDCF2A6C9}" destId="{6DBD218F-7F25-47A1-B8FD-FA5807D76628}" srcOrd="0" destOrd="0" presId="urn:microsoft.com/office/officeart/2005/8/layout/list1"/>
    <dgm:cxn modelId="{60938DA4-F0E7-45C0-A24E-9B8E4190DD57}" srcId="{16A4050E-E3DB-43C0-9706-AE5FE56B5C6B}" destId="{CFAFA6DD-D89A-4299-817A-C3D12BE8E203}" srcOrd="2" destOrd="0" parTransId="{82E03C4A-4CAB-4E03-85C7-4A89F252C083}" sibTransId="{68A58761-D26E-4A71-9BF5-E1BB409A643F}"/>
    <dgm:cxn modelId="{80C24AAC-AE4C-4F94-A6B3-039045F48D22}" srcId="{16A4050E-E3DB-43C0-9706-AE5FE56B5C6B}" destId="{9C246228-08FF-4FE8-9A94-A3D2F870057E}" srcOrd="0" destOrd="0" parTransId="{D5040B0A-DC33-40F5-88FD-2313640639B6}" sibTransId="{21FB7E23-8BCC-4F88-B5ED-71F5D0058502}"/>
    <dgm:cxn modelId="{7BB36AAE-D0A0-436E-BB40-FDD86C877A34}" type="presOf" srcId="{507D1249-8F1A-4053-A449-444B4D351B40}" destId="{EEB45CFD-A8E4-4BB1-827D-2040ADF03893}" srcOrd="0" destOrd="0" presId="urn:microsoft.com/office/officeart/2005/8/layout/list1"/>
    <dgm:cxn modelId="{F48BE4B0-A2F2-46BE-8B1D-52EFA1D58D0E}" srcId="{5E5C5610-526D-4767-88AA-99958A151995}" destId="{507D1249-8F1A-4053-A449-444B4D351B40}" srcOrd="0" destOrd="0" parTransId="{B125B3A3-D1D2-429F-B1B9-E0CE5E936A07}" sibTransId="{282CB2D2-E784-4089-B46A-B9FD2F4F0857}"/>
    <dgm:cxn modelId="{196300B3-3E2A-47C6-B7B7-49D6EE783ADA}" srcId="{5E5C5610-526D-4767-88AA-99958A151995}" destId="{16A4050E-E3DB-43C0-9706-AE5FE56B5C6B}" srcOrd="2" destOrd="0" parTransId="{1C4E9A10-C758-4D50-8B96-51619F488429}" sibTransId="{EA862F6D-5CD5-424F-8807-80A309E13880}"/>
    <dgm:cxn modelId="{167DCED7-738D-4BE8-B7B7-4C55D57065C3}" type="presOf" srcId="{16A4050E-E3DB-43C0-9706-AE5FE56B5C6B}" destId="{D8987413-8A95-4AD1-AC4B-677499F4FD1C}" srcOrd="0" destOrd="0" presId="urn:microsoft.com/office/officeart/2005/8/layout/list1"/>
    <dgm:cxn modelId="{3D2942E2-E9D3-4F3C-A270-B5A280AD6146}" type="presOf" srcId="{16A4050E-E3DB-43C0-9706-AE5FE56B5C6B}" destId="{F7673A8F-870E-4892-83F4-BB72FB33504C}" srcOrd="1" destOrd="0" presId="urn:microsoft.com/office/officeart/2005/8/layout/list1"/>
    <dgm:cxn modelId="{018F79E8-DDCB-4903-8F2C-CEF48DA8631E}" srcId="{5E5C5610-526D-4767-88AA-99958A151995}" destId="{29383374-0396-4764-AED1-E1ECDCF2A6C9}" srcOrd="1" destOrd="0" parTransId="{6D73D705-D0F5-4078-B459-D518189149F2}" sibTransId="{B316FC86-3B69-4EA7-B165-1B544CB613A3}"/>
    <dgm:cxn modelId="{021063F2-9F89-49D5-BCE2-4C3E93442438}" type="presOf" srcId="{9C246228-08FF-4FE8-9A94-A3D2F870057E}" destId="{3631952A-5E9A-4FE3-AB21-F6C189DC6998}" srcOrd="0" destOrd="0" presId="urn:microsoft.com/office/officeart/2005/8/layout/list1"/>
    <dgm:cxn modelId="{6CCFC0CD-51A5-417C-8F30-FC4D9B594FC3}" type="presParOf" srcId="{5D7272BC-5FCD-431C-8CC0-2EA83C99A3BE}" destId="{27789110-7A34-4A0D-8B57-9F699CC4A857}" srcOrd="0" destOrd="0" presId="urn:microsoft.com/office/officeart/2005/8/layout/list1"/>
    <dgm:cxn modelId="{0D1FAD30-28E2-46AB-A355-D1B879106882}" type="presParOf" srcId="{27789110-7A34-4A0D-8B57-9F699CC4A857}" destId="{EEB45CFD-A8E4-4BB1-827D-2040ADF03893}" srcOrd="0" destOrd="0" presId="urn:microsoft.com/office/officeart/2005/8/layout/list1"/>
    <dgm:cxn modelId="{EB823AE0-1177-4CA3-B4CF-F257143BEAA1}" type="presParOf" srcId="{27789110-7A34-4A0D-8B57-9F699CC4A857}" destId="{A1037F58-2360-4DA4-B2C6-44B55E09DAA0}" srcOrd="1" destOrd="0" presId="urn:microsoft.com/office/officeart/2005/8/layout/list1"/>
    <dgm:cxn modelId="{765C6589-F67A-416D-A61D-1D2F2C2042A2}" type="presParOf" srcId="{5D7272BC-5FCD-431C-8CC0-2EA83C99A3BE}" destId="{CD6F11BB-C094-4C1D-959C-FDAA9CB5C5B9}" srcOrd="1" destOrd="0" presId="urn:microsoft.com/office/officeart/2005/8/layout/list1"/>
    <dgm:cxn modelId="{E5EC7D88-72E5-4647-939C-F2DB17F02993}" type="presParOf" srcId="{5D7272BC-5FCD-431C-8CC0-2EA83C99A3BE}" destId="{D5753CC2-4E37-4D5D-B390-9444C24B738F}" srcOrd="2" destOrd="0" presId="urn:microsoft.com/office/officeart/2005/8/layout/list1"/>
    <dgm:cxn modelId="{47019990-3165-42FB-B62F-5E900C55CFC6}" type="presParOf" srcId="{5D7272BC-5FCD-431C-8CC0-2EA83C99A3BE}" destId="{A7CA6B05-F5E7-4587-859E-C3AAB639AE34}" srcOrd="3" destOrd="0" presId="urn:microsoft.com/office/officeart/2005/8/layout/list1"/>
    <dgm:cxn modelId="{50AC5DAF-9BBF-4FF3-9E42-C743B933DA67}" type="presParOf" srcId="{5D7272BC-5FCD-431C-8CC0-2EA83C99A3BE}" destId="{F6C023B7-2420-4607-88B1-C16F53D3A44F}" srcOrd="4" destOrd="0" presId="urn:microsoft.com/office/officeart/2005/8/layout/list1"/>
    <dgm:cxn modelId="{4EFBFD17-CEA2-4276-AF5F-D10B794DC442}" type="presParOf" srcId="{F6C023B7-2420-4607-88B1-C16F53D3A44F}" destId="{6DBD218F-7F25-47A1-B8FD-FA5807D76628}" srcOrd="0" destOrd="0" presId="urn:microsoft.com/office/officeart/2005/8/layout/list1"/>
    <dgm:cxn modelId="{7918E979-7101-4DEA-B389-F97FFB9D1461}" type="presParOf" srcId="{F6C023B7-2420-4607-88B1-C16F53D3A44F}" destId="{9C030317-871C-427D-9C27-3D2D0EFF0556}" srcOrd="1" destOrd="0" presId="urn:microsoft.com/office/officeart/2005/8/layout/list1"/>
    <dgm:cxn modelId="{9F2D0BF2-7A46-4EA3-B488-D80AFD7DAB3E}" type="presParOf" srcId="{5D7272BC-5FCD-431C-8CC0-2EA83C99A3BE}" destId="{D200A40A-65A8-4863-8ADB-E9C8F2F3B99F}" srcOrd="5" destOrd="0" presId="urn:microsoft.com/office/officeart/2005/8/layout/list1"/>
    <dgm:cxn modelId="{AF7B8810-C5D0-4157-8B31-62E9820B111D}" type="presParOf" srcId="{5D7272BC-5FCD-431C-8CC0-2EA83C99A3BE}" destId="{A711F709-7566-426C-91C1-0A4616B781D7}" srcOrd="6" destOrd="0" presId="urn:microsoft.com/office/officeart/2005/8/layout/list1"/>
    <dgm:cxn modelId="{BFC531AB-FADA-42EB-AC69-1D4DD0536626}" type="presParOf" srcId="{5D7272BC-5FCD-431C-8CC0-2EA83C99A3BE}" destId="{6FD49DF0-4CF6-4E92-BF83-85CEDF2FECF9}" srcOrd="7" destOrd="0" presId="urn:microsoft.com/office/officeart/2005/8/layout/list1"/>
    <dgm:cxn modelId="{EF9D42EB-DE13-4195-AB1E-F9EAF0E5947D}" type="presParOf" srcId="{5D7272BC-5FCD-431C-8CC0-2EA83C99A3BE}" destId="{9109DD6D-DAC7-497F-8B5D-0792BD0614ED}" srcOrd="8" destOrd="0" presId="urn:microsoft.com/office/officeart/2005/8/layout/list1"/>
    <dgm:cxn modelId="{97EEBEF1-37BF-4653-8126-3F7EA254D724}" type="presParOf" srcId="{9109DD6D-DAC7-497F-8B5D-0792BD0614ED}" destId="{D8987413-8A95-4AD1-AC4B-677499F4FD1C}" srcOrd="0" destOrd="0" presId="urn:microsoft.com/office/officeart/2005/8/layout/list1"/>
    <dgm:cxn modelId="{6319E33D-91CE-4286-A988-EC1E4C4CDB69}" type="presParOf" srcId="{9109DD6D-DAC7-497F-8B5D-0792BD0614ED}" destId="{F7673A8F-870E-4892-83F4-BB72FB33504C}" srcOrd="1" destOrd="0" presId="urn:microsoft.com/office/officeart/2005/8/layout/list1"/>
    <dgm:cxn modelId="{2676A5A3-D5E0-4325-BBC1-548159A56DE4}" type="presParOf" srcId="{5D7272BC-5FCD-431C-8CC0-2EA83C99A3BE}" destId="{E67DB9CC-DF36-441A-AAED-A510F1F5AE6D}" srcOrd="9" destOrd="0" presId="urn:microsoft.com/office/officeart/2005/8/layout/list1"/>
    <dgm:cxn modelId="{5F521D6F-4075-42DA-A4BC-A5FF5B2F5856}" type="presParOf" srcId="{5D7272BC-5FCD-431C-8CC0-2EA83C99A3BE}" destId="{3631952A-5E9A-4FE3-AB21-F6C189DC699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DA805B-515B-42AC-98FB-CD546861D01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DEB24F-7D86-4C04-9554-AE727D29646B}">
      <dgm:prSet/>
      <dgm:spPr/>
      <dgm:t>
        <a:bodyPr/>
        <a:lstStyle/>
        <a:p>
          <a:r>
            <a:rPr lang="en-US" b="1" dirty="0"/>
            <a:t>Algorithm</a:t>
          </a:r>
          <a:endParaRPr lang="en-US" dirty="0"/>
        </a:p>
      </dgm:t>
    </dgm:pt>
    <dgm:pt modelId="{71E8CC8B-C9B6-4268-B663-BE12A3EFECCB}" type="parTrans" cxnId="{010F6AFF-F5A8-4E01-B7F3-6E112C084A8A}">
      <dgm:prSet/>
      <dgm:spPr/>
      <dgm:t>
        <a:bodyPr/>
        <a:lstStyle/>
        <a:p>
          <a:endParaRPr lang="en-US"/>
        </a:p>
      </dgm:t>
    </dgm:pt>
    <dgm:pt modelId="{6EA99E68-0860-477F-AC17-66551E210551}" type="sibTrans" cxnId="{010F6AFF-F5A8-4E01-B7F3-6E112C084A8A}">
      <dgm:prSet/>
      <dgm:spPr/>
      <dgm:t>
        <a:bodyPr/>
        <a:lstStyle/>
        <a:p>
          <a:endParaRPr lang="en-US"/>
        </a:p>
      </dgm:t>
    </dgm:pt>
    <dgm:pt modelId="{38C51A62-832D-4215-9A58-3E0D6DB629D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/>
            <a:t>Initialize policy π and critic V</a:t>
          </a:r>
          <a:endParaRPr lang="en-US"/>
        </a:p>
      </dgm:t>
    </dgm:pt>
    <dgm:pt modelId="{69DA6387-35E2-440D-AE89-E34B0A3D8FEE}" type="parTrans" cxnId="{62AFCB87-6DC5-40E1-80C9-0E58286E8EDC}">
      <dgm:prSet/>
      <dgm:spPr/>
      <dgm:t>
        <a:bodyPr/>
        <a:lstStyle/>
        <a:p>
          <a:endParaRPr lang="en-US"/>
        </a:p>
      </dgm:t>
    </dgm:pt>
    <dgm:pt modelId="{E9DE1CC0-7C7A-44A2-A38E-265DA959E5D6}" type="sibTrans" cxnId="{62AFCB87-6DC5-40E1-80C9-0E58286E8EDC}">
      <dgm:prSet/>
      <dgm:spPr/>
      <dgm:t>
        <a:bodyPr/>
        <a:lstStyle/>
        <a:p>
          <a:endParaRPr lang="en-US"/>
        </a:p>
      </dgm:t>
    </dgm:pt>
    <dgm:pt modelId="{BE753CD8-A136-4404-A636-3517BC849CE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/>
            <a:t>Repeat</a:t>
          </a:r>
          <a:endParaRPr lang="en-US"/>
        </a:p>
      </dgm:t>
    </dgm:pt>
    <dgm:pt modelId="{8323609B-2D60-4BB5-8C9F-D54EFC9F9609}" type="parTrans" cxnId="{43A359E5-61FE-4DD3-AAF0-2DADC5786013}">
      <dgm:prSet/>
      <dgm:spPr/>
      <dgm:t>
        <a:bodyPr/>
        <a:lstStyle/>
        <a:p>
          <a:endParaRPr lang="en-US"/>
        </a:p>
      </dgm:t>
    </dgm:pt>
    <dgm:pt modelId="{EBD00A37-4602-4492-9C13-E01889E3B1A7}" type="sibTrans" cxnId="{43A359E5-61FE-4DD3-AAF0-2DADC5786013}">
      <dgm:prSet/>
      <dgm:spPr/>
      <dgm:t>
        <a:bodyPr/>
        <a:lstStyle/>
        <a:p>
          <a:endParaRPr lang="en-US"/>
        </a:p>
      </dgm:t>
    </dgm:pt>
    <dgm:pt modelId="{A633C290-E46C-4973-A58A-4B2EBE201CA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dirty="0"/>
            <a:t>Sample a batch of observations from the environment</a:t>
          </a:r>
          <a:endParaRPr lang="en-US" dirty="0"/>
        </a:p>
      </dgm:t>
    </dgm:pt>
    <dgm:pt modelId="{AA7228F8-04F1-4DBA-BB38-1D1EAF169753}" type="parTrans" cxnId="{D26C15F6-A0C2-43AE-991D-1638EA0CD274}">
      <dgm:prSet/>
      <dgm:spPr/>
      <dgm:t>
        <a:bodyPr/>
        <a:lstStyle/>
        <a:p>
          <a:endParaRPr lang="en-US"/>
        </a:p>
      </dgm:t>
    </dgm:pt>
    <dgm:pt modelId="{45E0B07E-707E-420C-9682-37D74E402369}" type="sibTrans" cxnId="{D26C15F6-A0C2-43AE-991D-1638EA0CD274}">
      <dgm:prSet/>
      <dgm:spPr/>
      <dgm:t>
        <a:bodyPr/>
        <a:lstStyle/>
        <a:p>
          <a:endParaRPr lang="en-US"/>
        </a:p>
      </dgm:t>
    </dgm:pt>
    <dgm:pt modelId="{B0B11E40-4750-4FC3-B5A6-8B2E1AD7F14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dirty="0"/>
            <a:t>Estimate the </a:t>
          </a:r>
          <a:r>
            <a:rPr lang="en-US" b="1" dirty="0"/>
            <a:t>advantage</a:t>
          </a:r>
          <a:r>
            <a:rPr lang="en-US" b="0" dirty="0"/>
            <a:t> function A(</a:t>
          </a:r>
          <a:r>
            <a:rPr lang="en-US" b="0" dirty="0" err="1"/>
            <a:t>s,a</a:t>
          </a:r>
          <a:r>
            <a:rPr lang="en-US" b="0" dirty="0"/>
            <a:t>)</a:t>
          </a:r>
          <a:endParaRPr lang="en-US" dirty="0"/>
        </a:p>
      </dgm:t>
    </dgm:pt>
    <dgm:pt modelId="{4AE8447F-4722-4955-970F-7408F9375E76}" type="parTrans" cxnId="{F182FEAC-E25B-427A-A7C8-857F5BC55D61}">
      <dgm:prSet/>
      <dgm:spPr/>
      <dgm:t>
        <a:bodyPr/>
        <a:lstStyle/>
        <a:p>
          <a:endParaRPr lang="en-US"/>
        </a:p>
      </dgm:t>
    </dgm:pt>
    <dgm:pt modelId="{BFA56C7E-BD10-46D5-9927-A6BB0DCE7C1D}" type="sibTrans" cxnId="{F182FEAC-E25B-427A-A7C8-857F5BC55D61}">
      <dgm:prSet/>
      <dgm:spPr/>
      <dgm:t>
        <a:bodyPr/>
        <a:lstStyle/>
        <a:p>
          <a:endParaRPr lang="en-US"/>
        </a:p>
      </dgm:t>
    </dgm:pt>
    <dgm:pt modelId="{464EEC3A-7062-4259-9787-5B3BFE9DD97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dirty="0"/>
            <a:t>Update the </a:t>
          </a:r>
          <a:r>
            <a:rPr lang="en-US" b="1" dirty="0"/>
            <a:t>policy parameters θ to maximize</a:t>
          </a:r>
          <a:r>
            <a:rPr lang="en-US" b="0" dirty="0"/>
            <a:t> the clipped surrogate objective function</a:t>
          </a:r>
          <a:endParaRPr lang="en-US" dirty="0"/>
        </a:p>
      </dgm:t>
    </dgm:pt>
    <dgm:pt modelId="{22F6678B-8AD6-4088-9963-FCE2DACEEB87}" type="parTrans" cxnId="{7FBA617A-4B6E-4036-871D-E84C6EE9A252}">
      <dgm:prSet/>
      <dgm:spPr/>
      <dgm:t>
        <a:bodyPr/>
        <a:lstStyle/>
        <a:p>
          <a:endParaRPr lang="en-US"/>
        </a:p>
      </dgm:t>
    </dgm:pt>
    <dgm:pt modelId="{30099528-D593-4E0C-A8FD-20444CB3BAFB}" type="sibTrans" cxnId="{7FBA617A-4B6E-4036-871D-E84C6EE9A252}">
      <dgm:prSet/>
      <dgm:spPr/>
      <dgm:t>
        <a:bodyPr/>
        <a:lstStyle/>
        <a:p>
          <a:endParaRPr lang="en-US"/>
        </a:p>
      </dgm:t>
    </dgm:pt>
    <dgm:pt modelId="{4352E20F-A317-4952-B849-B901D20E948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dirty="0"/>
            <a:t>Until convergence</a:t>
          </a:r>
          <a:endParaRPr lang="en-US" dirty="0"/>
        </a:p>
      </dgm:t>
    </dgm:pt>
    <dgm:pt modelId="{E48D3860-57DB-4F43-B463-14742BEC1BF1}" type="parTrans" cxnId="{8DD74B6D-D5A2-41C9-85ED-7519C7112D04}">
      <dgm:prSet/>
      <dgm:spPr/>
      <dgm:t>
        <a:bodyPr/>
        <a:lstStyle/>
        <a:p>
          <a:endParaRPr lang="en-US"/>
        </a:p>
      </dgm:t>
    </dgm:pt>
    <dgm:pt modelId="{718E89C1-A2FF-4B1C-8DB4-AF8B8939EC23}" type="sibTrans" cxnId="{8DD74B6D-D5A2-41C9-85ED-7519C7112D04}">
      <dgm:prSet/>
      <dgm:spPr/>
      <dgm:t>
        <a:bodyPr/>
        <a:lstStyle/>
        <a:p>
          <a:endParaRPr lang="en-US"/>
        </a:p>
      </dgm:t>
    </dgm:pt>
    <dgm:pt modelId="{81825C4F-5354-40F0-A6A9-960DDF20BA11}" type="pres">
      <dgm:prSet presAssocID="{26DA805B-515B-42AC-98FB-CD546861D015}" presName="linear" presStyleCnt="0">
        <dgm:presLayoutVars>
          <dgm:dir/>
          <dgm:animLvl val="lvl"/>
          <dgm:resizeHandles val="exact"/>
        </dgm:presLayoutVars>
      </dgm:prSet>
      <dgm:spPr/>
    </dgm:pt>
    <dgm:pt modelId="{CC5E4B46-3237-4BFE-A76B-94368B906776}" type="pres">
      <dgm:prSet presAssocID="{F7DEB24F-7D86-4C04-9554-AE727D29646B}" presName="parentLin" presStyleCnt="0"/>
      <dgm:spPr/>
    </dgm:pt>
    <dgm:pt modelId="{A5ACA68A-7877-41E6-AD37-745DC09B99DA}" type="pres">
      <dgm:prSet presAssocID="{F7DEB24F-7D86-4C04-9554-AE727D29646B}" presName="parentLeftMargin" presStyleLbl="node1" presStyleIdx="0" presStyleCnt="1"/>
      <dgm:spPr/>
    </dgm:pt>
    <dgm:pt modelId="{CFCA60D4-E3D7-4D1B-AAF9-E1B810AF124A}" type="pres">
      <dgm:prSet presAssocID="{F7DEB24F-7D86-4C04-9554-AE727D29646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F71C346-701A-4050-9F5C-0C23FF76F88E}" type="pres">
      <dgm:prSet presAssocID="{F7DEB24F-7D86-4C04-9554-AE727D29646B}" presName="negativeSpace" presStyleCnt="0"/>
      <dgm:spPr/>
    </dgm:pt>
    <dgm:pt modelId="{E460C4E7-5158-4667-A97F-42A2805724C3}" type="pres">
      <dgm:prSet presAssocID="{F7DEB24F-7D86-4C04-9554-AE727D29646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7DE9600A-A90E-4C8E-B286-125220B93DAD}" type="presOf" srcId="{4352E20F-A317-4952-B849-B901D20E9480}" destId="{E460C4E7-5158-4667-A97F-42A2805724C3}" srcOrd="0" destOrd="5" presId="urn:microsoft.com/office/officeart/2005/8/layout/list1"/>
    <dgm:cxn modelId="{925A7D0D-2F46-43DB-A1D1-CC8F86AB711C}" type="presOf" srcId="{A633C290-E46C-4973-A58A-4B2EBE201CA6}" destId="{E460C4E7-5158-4667-A97F-42A2805724C3}" srcOrd="0" destOrd="2" presId="urn:microsoft.com/office/officeart/2005/8/layout/list1"/>
    <dgm:cxn modelId="{D09E963A-23E9-4A95-8DAB-53D82E87E853}" type="presOf" srcId="{BE753CD8-A136-4404-A636-3517BC849CEC}" destId="{E460C4E7-5158-4667-A97F-42A2805724C3}" srcOrd="0" destOrd="1" presId="urn:microsoft.com/office/officeart/2005/8/layout/list1"/>
    <dgm:cxn modelId="{A304993B-FCD5-4B4F-89EB-67C2B8E99E4F}" type="presOf" srcId="{B0B11E40-4750-4FC3-B5A6-8B2E1AD7F14A}" destId="{E460C4E7-5158-4667-A97F-42A2805724C3}" srcOrd="0" destOrd="3" presId="urn:microsoft.com/office/officeart/2005/8/layout/list1"/>
    <dgm:cxn modelId="{8DD74B6D-D5A2-41C9-85ED-7519C7112D04}" srcId="{F7DEB24F-7D86-4C04-9554-AE727D29646B}" destId="{4352E20F-A317-4952-B849-B901D20E9480}" srcOrd="2" destOrd="0" parTransId="{E48D3860-57DB-4F43-B463-14742BEC1BF1}" sibTransId="{718E89C1-A2FF-4B1C-8DB4-AF8B8939EC23}"/>
    <dgm:cxn modelId="{7A4E0E51-C9ED-40FF-A428-4F321B32E391}" type="presOf" srcId="{F7DEB24F-7D86-4C04-9554-AE727D29646B}" destId="{CFCA60D4-E3D7-4D1B-AAF9-E1B810AF124A}" srcOrd="1" destOrd="0" presId="urn:microsoft.com/office/officeart/2005/8/layout/list1"/>
    <dgm:cxn modelId="{C2181E51-A758-4B8E-BFCB-BAD2295BA3CF}" type="presOf" srcId="{26DA805B-515B-42AC-98FB-CD546861D015}" destId="{81825C4F-5354-40F0-A6A9-960DDF20BA11}" srcOrd="0" destOrd="0" presId="urn:microsoft.com/office/officeart/2005/8/layout/list1"/>
    <dgm:cxn modelId="{7FBA617A-4B6E-4036-871D-E84C6EE9A252}" srcId="{BE753CD8-A136-4404-A636-3517BC849CEC}" destId="{464EEC3A-7062-4259-9787-5B3BFE9DD975}" srcOrd="2" destOrd="0" parTransId="{22F6678B-8AD6-4088-9963-FCE2DACEEB87}" sibTransId="{30099528-D593-4E0C-A8FD-20444CB3BAFB}"/>
    <dgm:cxn modelId="{62AFCB87-6DC5-40E1-80C9-0E58286E8EDC}" srcId="{F7DEB24F-7D86-4C04-9554-AE727D29646B}" destId="{38C51A62-832D-4215-9A58-3E0D6DB629D0}" srcOrd="0" destOrd="0" parTransId="{69DA6387-35E2-440D-AE89-E34B0A3D8FEE}" sibTransId="{E9DE1CC0-7C7A-44A2-A38E-265DA959E5D6}"/>
    <dgm:cxn modelId="{F182FEAC-E25B-427A-A7C8-857F5BC55D61}" srcId="{BE753CD8-A136-4404-A636-3517BC849CEC}" destId="{B0B11E40-4750-4FC3-B5A6-8B2E1AD7F14A}" srcOrd="1" destOrd="0" parTransId="{4AE8447F-4722-4955-970F-7408F9375E76}" sibTransId="{BFA56C7E-BD10-46D5-9927-A6BB0DCE7C1D}"/>
    <dgm:cxn modelId="{681718C8-C837-4345-8D62-8677629D3B52}" type="presOf" srcId="{464EEC3A-7062-4259-9787-5B3BFE9DD975}" destId="{E460C4E7-5158-4667-A97F-42A2805724C3}" srcOrd="0" destOrd="4" presId="urn:microsoft.com/office/officeart/2005/8/layout/list1"/>
    <dgm:cxn modelId="{C761CDDD-77E5-41D6-B05A-3D7E37F90E70}" type="presOf" srcId="{F7DEB24F-7D86-4C04-9554-AE727D29646B}" destId="{A5ACA68A-7877-41E6-AD37-745DC09B99DA}" srcOrd="0" destOrd="0" presId="urn:microsoft.com/office/officeart/2005/8/layout/list1"/>
    <dgm:cxn modelId="{43A359E5-61FE-4DD3-AAF0-2DADC5786013}" srcId="{F7DEB24F-7D86-4C04-9554-AE727D29646B}" destId="{BE753CD8-A136-4404-A636-3517BC849CEC}" srcOrd="1" destOrd="0" parTransId="{8323609B-2D60-4BB5-8C9F-D54EFC9F9609}" sibTransId="{EBD00A37-4602-4492-9C13-E01889E3B1A7}"/>
    <dgm:cxn modelId="{3B7525EC-2878-475E-AA46-2FAF6F399BD2}" type="presOf" srcId="{38C51A62-832D-4215-9A58-3E0D6DB629D0}" destId="{E460C4E7-5158-4667-A97F-42A2805724C3}" srcOrd="0" destOrd="0" presId="urn:microsoft.com/office/officeart/2005/8/layout/list1"/>
    <dgm:cxn modelId="{D26C15F6-A0C2-43AE-991D-1638EA0CD274}" srcId="{BE753CD8-A136-4404-A636-3517BC849CEC}" destId="{A633C290-E46C-4973-A58A-4B2EBE201CA6}" srcOrd="0" destOrd="0" parTransId="{AA7228F8-04F1-4DBA-BB38-1D1EAF169753}" sibTransId="{45E0B07E-707E-420C-9682-37D74E402369}"/>
    <dgm:cxn modelId="{010F6AFF-F5A8-4E01-B7F3-6E112C084A8A}" srcId="{26DA805B-515B-42AC-98FB-CD546861D015}" destId="{F7DEB24F-7D86-4C04-9554-AE727D29646B}" srcOrd="0" destOrd="0" parTransId="{71E8CC8B-C9B6-4268-B663-BE12A3EFECCB}" sibTransId="{6EA99E68-0860-477F-AC17-66551E210551}"/>
    <dgm:cxn modelId="{4EAF6F33-34E2-4744-92AB-8AA6BCD109EC}" type="presParOf" srcId="{81825C4F-5354-40F0-A6A9-960DDF20BA11}" destId="{CC5E4B46-3237-4BFE-A76B-94368B906776}" srcOrd="0" destOrd="0" presId="urn:microsoft.com/office/officeart/2005/8/layout/list1"/>
    <dgm:cxn modelId="{5FCF500B-3E6C-49B3-A059-B240071C0436}" type="presParOf" srcId="{CC5E4B46-3237-4BFE-A76B-94368B906776}" destId="{A5ACA68A-7877-41E6-AD37-745DC09B99DA}" srcOrd="0" destOrd="0" presId="urn:microsoft.com/office/officeart/2005/8/layout/list1"/>
    <dgm:cxn modelId="{F93527D2-8224-49A3-918B-8EB07D13F27F}" type="presParOf" srcId="{CC5E4B46-3237-4BFE-A76B-94368B906776}" destId="{CFCA60D4-E3D7-4D1B-AAF9-E1B810AF124A}" srcOrd="1" destOrd="0" presId="urn:microsoft.com/office/officeart/2005/8/layout/list1"/>
    <dgm:cxn modelId="{E6F98354-97E0-4570-BF90-075BB46804F6}" type="presParOf" srcId="{81825C4F-5354-40F0-A6A9-960DDF20BA11}" destId="{DF71C346-701A-4050-9F5C-0C23FF76F88E}" srcOrd="1" destOrd="0" presId="urn:microsoft.com/office/officeart/2005/8/layout/list1"/>
    <dgm:cxn modelId="{F037ACB3-A84F-40D0-994C-2C8476717277}" type="presParOf" srcId="{81825C4F-5354-40F0-A6A9-960DDF20BA11}" destId="{E460C4E7-5158-4667-A97F-42A2805724C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9A53C9-6FBD-4D23-95C0-FB3CA498715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E54CD0-AE39-4676-AE33-A764A032F1A9}">
      <dgm:prSet/>
      <dgm:spPr/>
      <dgm:t>
        <a:bodyPr/>
        <a:lstStyle/>
        <a:p>
          <a:r>
            <a:rPr lang="en-US" b="1" dirty="0"/>
            <a:t>Algorithm</a:t>
          </a:r>
          <a:endParaRPr lang="en-US" dirty="0"/>
        </a:p>
      </dgm:t>
    </dgm:pt>
    <dgm:pt modelId="{B1E2E3C5-D679-4BF2-AE37-5389926708D1}" type="parTrans" cxnId="{1C8C29AC-77E0-4CDA-BBC4-E460658A5272}">
      <dgm:prSet/>
      <dgm:spPr/>
      <dgm:t>
        <a:bodyPr/>
        <a:lstStyle/>
        <a:p>
          <a:endParaRPr lang="en-US"/>
        </a:p>
      </dgm:t>
    </dgm:pt>
    <dgm:pt modelId="{94A9EB5D-E2A9-4DC3-A2EE-A0A2853DB8DC}" type="sibTrans" cxnId="{1C8C29AC-77E0-4CDA-BBC4-E460658A5272}">
      <dgm:prSet/>
      <dgm:spPr/>
      <dgm:t>
        <a:bodyPr/>
        <a:lstStyle/>
        <a:p>
          <a:endParaRPr lang="en-US"/>
        </a:p>
      </dgm:t>
    </dgm:pt>
    <dgm:pt modelId="{8CFFAB47-C935-4208-AD83-1C94B3DE61A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dirty="0"/>
            <a:t> Initialize Q-network</a:t>
          </a:r>
          <a:endParaRPr lang="en-US" dirty="0"/>
        </a:p>
      </dgm:t>
    </dgm:pt>
    <dgm:pt modelId="{FB9995C4-7829-470A-AB8B-96B047B1D1F3}" type="parTrans" cxnId="{DE28D974-DDB8-4DEA-B153-25E577B9350D}">
      <dgm:prSet/>
      <dgm:spPr/>
      <dgm:t>
        <a:bodyPr/>
        <a:lstStyle/>
        <a:p>
          <a:endParaRPr lang="en-US"/>
        </a:p>
      </dgm:t>
    </dgm:pt>
    <dgm:pt modelId="{95998416-EDF5-443B-9EDD-28392B2572DD}" type="sibTrans" cxnId="{DE28D974-DDB8-4DEA-B153-25E577B9350D}">
      <dgm:prSet/>
      <dgm:spPr/>
      <dgm:t>
        <a:bodyPr/>
        <a:lstStyle/>
        <a:p>
          <a:endParaRPr lang="en-US"/>
        </a:p>
      </dgm:t>
    </dgm:pt>
    <dgm:pt modelId="{101CFAC2-E231-4E72-9D12-718D2AB6029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dirty="0"/>
            <a:t> Repeat</a:t>
          </a:r>
          <a:endParaRPr lang="en-US" dirty="0"/>
        </a:p>
      </dgm:t>
    </dgm:pt>
    <dgm:pt modelId="{968D7708-C29B-4D96-91C6-E4BFD01D211E}" type="parTrans" cxnId="{E5BAA788-3331-4B9B-920A-5D463C673B2F}">
      <dgm:prSet/>
      <dgm:spPr/>
      <dgm:t>
        <a:bodyPr/>
        <a:lstStyle/>
        <a:p>
          <a:endParaRPr lang="en-US"/>
        </a:p>
      </dgm:t>
    </dgm:pt>
    <dgm:pt modelId="{BBC529B0-37B4-43E3-9293-96AC1C751117}" type="sibTrans" cxnId="{E5BAA788-3331-4B9B-920A-5D463C673B2F}">
      <dgm:prSet/>
      <dgm:spPr/>
      <dgm:t>
        <a:bodyPr/>
        <a:lstStyle/>
        <a:p>
          <a:endParaRPr lang="en-US"/>
        </a:p>
      </dgm:t>
    </dgm:pt>
    <dgm:pt modelId="{D5454DD2-1C39-4375-934A-C679C97DF01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dirty="0"/>
            <a:t>Initialize </a:t>
          </a:r>
          <a:r>
            <a:rPr lang="en-US" b="1" dirty="0"/>
            <a:t>replay memory</a:t>
          </a:r>
          <a:endParaRPr lang="en-US" dirty="0"/>
        </a:p>
      </dgm:t>
    </dgm:pt>
    <dgm:pt modelId="{01232588-2992-4829-9FCE-B0B9CC79920D}" type="parTrans" cxnId="{0E72E504-E070-406A-93DC-6F177A0105A5}">
      <dgm:prSet/>
      <dgm:spPr/>
      <dgm:t>
        <a:bodyPr/>
        <a:lstStyle/>
        <a:p>
          <a:endParaRPr lang="en-US"/>
        </a:p>
      </dgm:t>
    </dgm:pt>
    <dgm:pt modelId="{5546EB58-890C-4168-8295-B97830BD8784}" type="sibTrans" cxnId="{0E72E504-E070-406A-93DC-6F177A0105A5}">
      <dgm:prSet/>
      <dgm:spPr/>
      <dgm:t>
        <a:bodyPr/>
        <a:lstStyle/>
        <a:p>
          <a:endParaRPr lang="en-US"/>
        </a:p>
      </dgm:t>
    </dgm:pt>
    <dgm:pt modelId="{AF23C035-05F6-4D43-A850-9CCB26D6E3E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dirty="0"/>
            <a:t>While not done training:</a:t>
          </a:r>
          <a:endParaRPr lang="en-US" dirty="0"/>
        </a:p>
      </dgm:t>
    </dgm:pt>
    <dgm:pt modelId="{22F0AF20-F311-4BC4-A75A-8012FF567CDA}" type="parTrans" cxnId="{8DAF5866-509F-4342-87A5-99276998B2A0}">
      <dgm:prSet/>
      <dgm:spPr/>
      <dgm:t>
        <a:bodyPr/>
        <a:lstStyle/>
        <a:p>
          <a:endParaRPr lang="en-US"/>
        </a:p>
      </dgm:t>
    </dgm:pt>
    <dgm:pt modelId="{FDEF439C-425A-4489-97AB-F6C562FBE2FE}" type="sibTrans" cxnId="{8DAF5866-509F-4342-87A5-99276998B2A0}">
      <dgm:prSet/>
      <dgm:spPr/>
      <dgm:t>
        <a:bodyPr/>
        <a:lstStyle/>
        <a:p>
          <a:endParaRPr lang="en-US"/>
        </a:p>
      </dgm:t>
    </dgm:pt>
    <dgm:pt modelId="{918CAB51-B980-4C2E-A039-481ECB6CBA22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dirty="0"/>
            <a:t> Play an episode of the environment</a:t>
          </a:r>
          <a:endParaRPr lang="en-US" dirty="0"/>
        </a:p>
      </dgm:t>
    </dgm:pt>
    <dgm:pt modelId="{F4F3EF89-224D-4E3B-B98E-4DD37C311C2D}" type="parTrans" cxnId="{FF73EC95-A5F2-451B-812F-E36D93E114B1}">
      <dgm:prSet/>
      <dgm:spPr/>
      <dgm:t>
        <a:bodyPr/>
        <a:lstStyle/>
        <a:p>
          <a:endParaRPr lang="en-US"/>
        </a:p>
      </dgm:t>
    </dgm:pt>
    <dgm:pt modelId="{12AD0539-26EE-48DB-88BE-B48CE5EDF476}" type="sibTrans" cxnId="{FF73EC95-A5F2-451B-812F-E36D93E114B1}">
      <dgm:prSet/>
      <dgm:spPr/>
      <dgm:t>
        <a:bodyPr/>
        <a:lstStyle/>
        <a:p>
          <a:endParaRPr lang="en-US"/>
        </a:p>
      </dgm:t>
    </dgm:pt>
    <dgm:pt modelId="{41D9819C-AD32-41A2-A862-B8880CFCCE6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dirty="0"/>
            <a:t> </a:t>
          </a:r>
          <a:r>
            <a:rPr lang="en-US" b="1" dirty="0"/>
            <a:t>Store the experience </a:t>
          </a:r>
          <a:r>
            <a:rPr lang="en-US" b="0" dirty="0"/>
            <a:t>tuples in the replay memory</a:t>
          </a:r>
          <a:endParaRPr lang="en-US" dirty="0"/>
        </a:p>
      </dgm:t>
    </dgm:pt>
    <dgm:pt modelId="{8DA77875-C157-41C6-969C-86A9449A6605}" type="parTrans" cxnId="{187A86C6-A8AE-4E09-95C4-E6C0DA7F8D7B}">
      <dgm:prSet/>
      <dgm:spPr/>
      <dgm:t>
        <a:bodyPr/>
        <a:lstStyle/>
        <a:p>
          <a:endParaRPr lang="en-US"/>
        </a:p>
      </dgm:t>
    </dgm:pt>
    <dgm:pt modelId="{FE0CBAB0-A9EE-41D6-80DF-FDCAA1298562}" type="sibTrans" cxnId="{187A86C6-A8AE-4E09-95C4-E6C0DA7F8D7B}">
      <dgm:prSet/>
      <dgm:spPr/>
      <dgm:t>
        <a:bodyPr/>
        <a:lstStyle/>
        <a:p>
          <a:endParaRPr lang="en-US"/>
        </a:p>
      </dgm:t>
    </dgm:pt>
    <dgm:pt modelId="{850C3C83-AC96-4DF7-93F3-F1FC43A4E4D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dirty="0"/>
            <a:t> Sample a batch of experience tuples from the </a:t>
          </a:r>
          <a:r>
            <a:rPr lang="en-US" dirty="0"/>
            <a:t>replay memory</a:t>
          </a:r>
        </a:p>
      </dgm:t>
    </dgm:pt>
    <dgm:pt modelId="{1A77CA6B-BD60-4822-AE02-A0C2DE14DDE0}" type="parTrans" cxnId="{06C50C07-B09E-489B-B1BA-AF6FBA9C8036}">
      <dgm:prSet/>
      <dgm:spPr/>
      <dgm:t>
        <a:bodyPr/>
        <a:lstStyle/>
        <a:p>
          <a:endParaRPr lang="en-US"/>
        </a:p>
      </dgm:t>
    </dgm:pt>
    <dgm:pt modelId="{C6A22BC6-C852-4451-919B-9FDED99C7540}" type="sibTrans" cxnId="{06C50C07-B09E-489B-B1BA-AF6FBA9C8036}">
      <dgm:prSet/>
      <dgm:spPr/>
      <dgm:t>
        <a:bodyPr/>
        <a:lstStyle/>
        <a:p>
          <a:endParaRPr lang="en-US"/>
        </a:p>
      </dgm:t>
    </dgm:pt>
    <dgm:pt modelId="{FACAC2B0-E308-40A6-AAFC-F260D563009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dirty="0"/>
            <a:t> Update the Q-network parameters using the </a:t>
          </a:r>
          <a:r>
            <a:rPr lang="en-US" b="1" dirty="0"/>
            <a:t>Bellman equation</a:t>
          </a:r>
          <a:endParaRPr lang="en-US" dirty="0"/>
        </a:p>
      </dgm:t>
    </dgm:pt>
    <dgm:pt modelId="{F0639530-156D-4271-AA72-FAB281911ADA}" type="parTrans" cxnId="{09A4A2BC-E6E5-4151-8E29-54221D03402D}">
      <dgm:prSet/>
      <dgm:spPr/>
      <dgm:t>
        <a:bodyPr/>
        <a:lstStyle/>
        <a:p>
          <a:endParaRPr lang="en-US"/>
        </a:p>
      </dgm:t>
    </dgm:pt>
    <dgm:pt modelId="{A234E5E8-673B-417B-8B16-CB2112383E5F}" type="sibTrans" cxnId="{09A4A2BC-E6E5-4151-8E29-54221D03402D}">
      <dgm:prSet/>
      <dgm:spPr/>
      <dgm:t>
        <a:bodyPr/>
        <a:lstStyle/>
        <a:p>
          <a:endParaRPr lang="en-US"/>
        </a:p>
      </dgm:t>
    </dgm:pt>
    <dgm:pt modelId="{88B9ABAE-DD72-45AE-B6D0-7AC730CDB5E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dirty="0"/>
            <a:t> Until convergence</a:t>
          </a:r>
          <a:endParaRPr lang="en-US" dirty="0"/>
        </a:p>
      </dgm:t>
    </dgm:pt>
    <dgm:pt modelId="{C21A7F2F-08B6-4BDF-8ADA-9490A9487AC3}" type="parTrans" cxnId="{284848C8-3B86-4BEC-B62D-3B9F68F8C71C}">
      <dgm:prSet/>
      <dgm:spPr/>
      <dgm:t>
        <a:bodyPr/>
        <a:lstStyle/>
        <a:p>
          <a:endParaRPr lang="en-US"/>
        </a:p>
      </dgm:t>
    </dgm:pt>
    <dgm:pt modelId="{5FD05E56-B28F-4739-9C69-B1111EE51D40}" type="sibTrans" cxnId="{284848C8-3B86-4BEC-B62D-3B9F68F8C71C}">
      <dgm:prSet/>
      <dgm:spPr/>
      <dgm:t>
        <a:bodyPr/>
        <a:lstStyle/>
        <a:p>
          <a:endParaRPr lang="en-US"/>
        </a:p>
      </dgm:t>
    </dgm:pt>
    <dgm:pt modelId="{F71ED1A3-6F7F-4DBB-9EA5-5CED293466CA}" type="pres">
      <dgm:prSet presAssocID="{019A53C9-6FBD-4D23-95C0-FB3CA4987154}" presName="linear" presStyleCnt="0">
        <dgm:presLayoutVars>
          <dgm:dir/>
          <dgm:animLvl val="lvl"/>
          <dgm:resizeHandles val="exact"/>
        </dgm:presLayoutVars>
      </dgm:prSet>
      <dgm:spPr/>
    </dgm:pt>
    <dgm:pt modelId="{84928772-9BF3-4DA2-B97B-E7691371F4F8}" type="pres">
      <dgm:prSet presAssocID="{73E54CD0-AE39-4676-AE33-A764A032F1A9}" presName="parentLin" presStyleCnt="0"/>
      <dgm:spPr/>
    </dgm:pt>
    <dgm:pt modelId="{AAB7EA13-F29E-440F-BDE5-73B370076669}" type="pres">
      <dgm:prSet presAssocID="{73E54CD0-AE39-4676-AE33-A764A032F1A9}" presName="parentLeftMargin" presStyleLbl="node1" presStyleIdx="0" presStyleCnt="1"/>
      <dgm:spPr/>
    </dgm:pt>
    <dgm:pt modelId="{266222F6-1F2E-4941-9492-2E1E9CE75B21}" type="pres">
      <dgm:prSet presAssocID="{73E54CD0-AE39-4676-AE33-A764A032F1A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D09786E-2AA2-48CB-80C4-97EA46A702C4}" type="pres">
      <dgm:prSet presAssocID="{73E54CD0-AE39-4676-AE33-A764A032F1A9}" presName="negativeSpace" presStyleCnt="0"/>
      <dgm:spPr/>
    </dgm:pt>
    <dgm:pt modelId="{C42A998A-DE0F-436A-BEE2-FD3E65662D82}" type="pres">
      <dgm:prSet presAssocID="{73E54CD0-AE39-4676-AE33-A764A032F1A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E72E504-E070-406A-93DC-6F177A0105A5}" srcId="{101CFAC2-E231-4E72-9D12-718D2AB6029B}" destId="{D5454DD2-1C39-4375-934A-C679C97DF01E}" srcOrd="0" destOrd="0" parTransId="{01232588-2992-4829-9FCE-B0B9CC79920D}" sibTransId="{5546EB58-890C-4168-8295-B97830BD8784}"/>
    <dgm:cxn modelId="{06C50C07-B09E-489B-B1BA-AF6FBA9C8036}" srcId="{AF23C035-05F6-4D43-A850-9CCB26D6E3E2}" destId="{850C3C83-AC96-4DF7-93F3-F1FC43A4E4D7}" srcOrd="2" destOrd="0" parTransId="{1A77CA6B-BD60-4822-AE02-A0C2DE14DDE0}" sibTransId="{C6A22BC6-C852-4451-919B-9FDED99C7540}"/>
    <dgm:cxn modelId="{BB3CD325-DAA4-4A1D-B79D-06284B15C9B3}" type="presOf" srcId="{918CAB51-B980-4C2E-A039-481ECB6CBA22}" destId="{C42A998A-DE0F-436A-BEE2-FD3E65662D82}" srcOrd="0" destOrd="4" presId="urn:microsoft.com/office/officeart/2005/8/layout/list1"/>
    <dgm:cxn modelId="{AE843127-5E45-4646-9611-CBBD3FC5C0A7}" type="presOf" srcId="{D5454DD2-1C39-4375-934A-C679C97DF01E}" destId="{C42A998A-DE0F-436A-BEE2-FD3E65662D82}" srcOrd="0" destOrd="2" presId="urn:microsoft.com/office/officeart/2005/8/layout/list1"/>
    <dgm:cxn modelId="{F8B35E28-305D-41CD-8B8A-C7B0BEDC750B}" type="presOf" srcId="{AF23C035-05F6-4D43-A850-9CCB26D6E3E2}" destId="{C42A998A-DE0F-436A-BEE2-FD3E65662D82}" srcOrd="0" destOrd="3" presId="urn:microsoft.com/office/officeart/2005/8/layout/list1"/>
    <dgm:cxn modelId="{EDA4743D-2B59-40A5-9632-477EF07D167C}" type="presOf" srcId="{73E54CD0-AE39-4676-AE33-A764A032F1A9}" destId="{266222F6-1F2E-4941-9492-2E1E9CE75B21}" srcOrd="1" destOrd="0" presId="urn:microsoft.com/office/officeart/2005/8/layout/list1"/>
    <dgm:cxn modelId="{5EE40340-A799-434A-B124-65E570A2B90C}" type="presOf" srcId="{101CFAC2-E231-4E72-9D12-718D2AB6029B}" destId="{C42A998A-DE0F-436A-BEE2-FD3E65662D82}" srcOrd="0" destOrd="1" presId="urn:microsoft.com/office/officeart/2005/8/layout/list1"/>
    <dgm:cxn modelId="{8DAF5866-509F-4342-87A5-99276998B2A0}" srcId="{101CFAC2-E231-4E72-9D12-718D2AB6029B}" destId="{AF23C035-05F6-4D43-A850-9CCB26D6E3E2}" srcOrd="1" destOrd="0" parTransId="{22F0AF20-F311-4BC4-A75A-8012FF567CDA}" sibTransId="{FDEF439C-425A-4489-97AB-F6C562FBE2FE}"/>
    <dgm:cxn modelId="{3C79276A-793C-4FC6-BCC6-C17166B2726D}" type="presOf" srcId="{88B9ABAE-DD72-45AE-B6D0-7AC730CDB5EB}" destId="{C42A998A-DE0F-436A-BEE2-FD3E65662D82}" srcOrd="0" destOrd="8" presId="urn:microsoft.com/office/officeart/2005/8/layout/list1"/>
    <dgm:cxn modelId="{AE3EA853-D9F7-4939-A273-6FB3F82E9E0F}" type="presOf" srcId="{019A53C9-6FBD-4D23-95C0-FB3CA4987154}" destId="{F71ED1A3-6F7F-4DBB-9EA5-5CED293466CA}" srcOrd="0" destOrd="0" presId="urn:microsoft.com/office/officeart/2005/8/layout/list1"/>
    <dgm:cxn modelId="{DE28D974-DDB8-4DEA-B153-25E577B9350D}" srcId="{73E54CD0-AE39-4676-AE33-A764A032F1A9}" destId="{8CFFAB47-C935-4208-AD83-1C94B3DE61A9}" srcOrd="0" destOrd="0" parTransId="{FB9995C4-7829-470A-AB8B-96B047B1D1F3}" sibTransId="{95998416-EDF5-443B-9EDD-28392B2572DD}"/>
    <dgm:cxn modelId="{4D9BAA55-2144-4CDB-AA30-5B6272017F07}" type="presOf" srcId="{850C3C83-AC96-4DF7-93F3-F1FC43A4E4D7}" destId="{C42A998A-DE0F-436A-BEE2-FD3E65662D82}" srcOrd="0" destOrd="6" presId="urn:microsoft.com/office/officeart/2005/8/layout/list1"/>
    <dgm:cxn modelId="{E5BAA788-3331-4B9B-920A-5D463C673B2F}" srcId="{73E54CD0-AE39-4676-AE33-A764A032F1A9}" destId="{101CFAC2-E231-4E72-9D12-718D2AB6029B}" srcOrd="1" destOrd="0" parTransId="{968D7708-C29B-4D96-91C6-E4BFD01D211E}" sibTransId="{BBC529B0-37B4-43E3-9293-96AC1C751117}"/>
    <dgm:cxn modelId="{19E1C494-60EE-406C-AC9F-3B6D890BB704}" type="presOf" srcId="{41D9819C-AD32-41A2-A862-B8880CFCCE60}" destId="{C42A998A-DE0F-436A-BEE2-FD3E65662D82}" srcOrd="0" destOrd="5" presId="urn:microsoft.com/office/officeart/2005/8/layout/list1"/>
    <dgm:cxn modelId="{FF73EC95-A5F2-451B-812F-E36D93E114B1}" srcId="{AF23C035-05F6-4D43-A850-9CCB26D6E3E2}" destId="{918CAB51-B980-4C2E-A039-481ECB6CBA22}" srcOrd="0" destOrd="0" parTransId="{F4F3EF89-224D-4E3B-B98E-4DD37C311C2D}" sibTransId="{12AD0539-26EE-48DB-88BE-B48CE5EDF476}"/>
    <dgm:cxn modelId="{EEA4F7A9-5AB5-4E81-9912-CA956D7496D5}" type="presOf" srcId="{73E54CD0-AE39-4676-AE33-A764A032F1A9}" destId="{AAB7EA13-F29E-440F-BDE5-73B370076669}" srcOrd="0" destOrd="0" presId="urn:microsoft.com/office/officeart/2005/8/layout/list1"/>
    <dgm:cxn modelId="{1C8C29AC-77E0-4CDA-BBC4-E460658A5272}" srcId="{019A53C9-6FBD-4D23-95C0-FB3CA4987154}" destId="{73E54CD0-AE39-4676-AE33-A764A032F1A9}" srcOrd="0" destOrd="0" parTransId="{B1E2E3C5-D679-4BF2-AE37-5389926708D1}" sibTransId="{94A9EB5D-E2A9-4DC3-A2EE-A0A2853DB8DC}"/>
    <dgm:cxn modelId="{88D7E5B4-9253-4DDF-995E-6789CB97E93E}" type="presOf" srcId="{8CFFAB47-C935-4208-AD83-1C94B3DE61A9}" destId="{C42A998A-DE0F-436A-BEE2-FD3E65662D82}" srcOrd="0" destOrd="0" presId="urn:microsoft.com/office/officeart/2005/8/layout/list1"/>
    <dgm:cxn modelId="{09A4A2BC-E6E5-4151-8E29-54221D03402D}" srcId="{AF23C035-05F6-4D43-A850-9CCB26D6E3E2}" destId="{FACAC2B0-E308-40A6-AAFC-F260D5630093}" srcOrd="3" destOrd="0" parTransId="{F0639530-156D-4271-AA72-FAB281911ADA}" sibTransId="{A234E5E8-673B-417B-8B16-CB2112383E5F}"/>
    <dgm:cxn modelId="{187A86C6-A8AE-4E09-95C4-E6C0DA7F8D7B}" srcId="{AF23C035-05F6-4D43-A850-9CCB26D6E3E2}" destId="{41D9819C-AD32-41A2-A862-B8880CFCCE60}" srcOrd="1" destOrd="0" parTransId="{8DA77875-C157-41C6-969C-86A9449A6605}" sibTransId="{FE0CBAB0-A9EE-41D6-80DF-FDCAA1298562}"/>
    <dgm:cxn modelId="{284848C8-3B86-4BEC-B62D-3B9F68F8C71C}" srcId="{73E54CD0-AE39-4676-AE33-A764A032F1A9}" destId="{88B9ABAE-DD72-45AE-B6D0-7AC730CDB5EB}" srcOrd="2" destOrd="0" parTransId="{C21A7F2F-08B6-4BDF-8ADA-9490A9487AC3}" sibTransId="{5FD05E56-B28F-4739-9C69-B1111EE51D40}"/>
    <dgm:cxn modelId="{3D2945D4-488F-4E5B-B6E8-53B24B45DEC0}" type="presOf" srcId="{FACAC2B0-E308-40A6-AAFC-F260D5630093}" destId="{C42A998A-DE0F-436A-BEE2-FD3E65662D82}" srcOrd="0" destOrd="7" presId="urn:microsoft.com/office/officeart/2005/8/layout/list1"/>
    <dgm:cxn modelId="{A70D6104-833A-4F21-A568-E2722FCD68DB}" type="presParOf" srcId="{F71ED1A3-6F7F-4DBB-9EA5-5CED293466CA}" destId="{84928772-9BF3-4DA2-B97B-E7691371F4F8}" srcOrd="0" destOrd="0" presId="urn:microsoft.com/office/officeart/2005/8/layout/list1"/>
    <dgm:cxn modelId="{C4455281-EEDA-4B8F-A8CD-9C85652F0340}" type="presParOf" srcId="{84928772-9BF3-4DA2-B97B-E7691371F4F8}" destId="{AAB7EA13-F29E-440F-BDE5-73B370076669}" srcOrd="0" destOrd="0" presId="urn:microsoft.com/office/officeart/2005/8/layout/list1"/>
    <dgm:cxn modelId="{C23456DC-5201-4500-90F2-2738AB18CA38}" type="presParOf" srcId="{84928772-9BF3-4DA2-B97B-E7691371F4F8}" destId="{266222F6-1F2E-4941-9492-2E1E9CE75B21}" srcOrd="1" destOrd="0" presId="urn:microsoft.com/office/officeart/2005/8/layout/list1"/>
    <dgm:cxn modelId="{50A5F5CF-057E-4F31-8DC3-DE0282C7A028}" type="presParOf" srcId="{F71ED1A3-6F7F-4DBB-9EA5-5CED293466CA}" destId="{2D09786E-2AA2-48CB-80C4-97EA46A702C4}" srcOrd="1" destOrd="0" presId="urn:microsoft.com/office/officeart/2005/8/layout/list1"/>
    <dgm:cxn modelId="{16DA2CB7-BD8E-414E-A936-79CB3A5D4881}" type="presParOf" srcId="{F71ED1A3-6F7F-4DBB-9EA5-5CED293466CA}" destId="{C42A998A-DE0F-436A-BEE2-FD3E65662D8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9A53C9-6FBD-4D23-95C0-FB3CA498715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E54CD0-AE39-4676-AE33-A764A032F1A9}">
      <dgm:prSet/>
      <dgm:spPr/>
      <dgm:t>
        <a:bodyPr/>
        <a:lstStyle/>
        <a:p>
          <a:r>
            <a:rPr lang="en-US" b="1" dirty="0"/>
            <a:t>Algorithm</a:t>
          </a:r>
          <a:endParaRPr lang="en-US" dirty="0"/>
        </a:p>
      </dgm:t>
    </dgm:pt>
    <dgm:pt modelId="{B1E2E3C5-D679-4BF2-AE37-5389926708D1}" type="parTrans" cxnId="{1C8C29AC-77E0-4CDA-BBC4-E460658A5272}">
      <dgm:prSet/>
      <dgm:spPr/>
      <dgm:t>
        <a:bodyPr/>
        <a:lstStyle/>
        <a:p>
          <a:endParaRPr lang="en-US"/>
        </a:p>
      </dgm:t>
    </dgm:pt>
    <dgm:pt modelId="{94A9EB5D-E2A9-4DC3-A2EE-A0A2853DB8DC}" type="sibTrans" cxnId="{1C8C29AC-77E0-4CDA-BBC4-E460658A5272}">
      <dgm:prSet/>
      <dgm:spPr/>
      <dgm:t>
        <a:bodyPr/>
        <a:lstStyle/>
        <a:p>
          <a:endParaRPr lang="en-US"/>
        </a:p>
      </dgm:t>
    </dgm:pt>
    <dgm:pt modelId="{8CFFAB47-C935-4208-AD83-1C94B3DE61A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dirty="0"/>
            <a:t> Initialize Q-network</a:t>
          </a:r>
          <a:endParaRPr lang="en-US" dirty="0"/>
        </a:p>
      </dgm:t>
    </dgm:pt>
    <dgm:pt modelId="{FB9995C4-7829-470A-AB8B-96B047B1D1F3}" type="parTrans" cxnId="{DE28D974-DDB8-4DEA-B153-25E577B9350D}">
      <dgm:prSet/>
      <dgm:spPr/>
      <dgm:t>
        <a:bodyPr/>
        <a:lstStyle/>
        <a:p>
          <a:endParaRPr lang="en-US"/>
        </a:p>
      </dgm:t>
    </dgm:pt>
    <dgm:pt modelId="{95998416-EDF5-443B-9EDD-28392B2572DD}" type="sibTrans" cxnId="{DE28D974-DDB8-4DEA-B153-25E577B9350D}">
      <dgm:prSet/>
      <dgm:spPr/>
      <dgm:t>
        <a:bodyPr/>
        <a:lstStyle/>
        <a:p>
          <a:endParaRPr lang="en-US"/>
        </a:p>
      </dgm:t>
    </dgm:pt>
    <dgm:pt modelId="{101CFAC2-E231-4E72-9D12-718D2AB6029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dirty="0"/>
            <a:t> Repeat</a:t>
          </a:r>
          <a:endParaRPr lang="en-US" dirty="0"/>
        </a:p>
      </dgm:t>
    </dgm:pt>
    <dgm:pt modelId="{968D7708-C29B-4D96-91C6-E4BFD01D211E}" type="parTrans" cxnId="{E5BAA788-3331-4B9B-920A-5D463C673B2F}">
      <dgm:prSet/>
      <dgm:spPr/>
      <dgm:t>
        <a:bodyPr/>
        <a:lstStyle/>
        <a:p>
          <a:endParaRPr lang="en-US"/>
        </a:p>
      </dgm:t>
    </dgm:pt>
    <dgm:pt modelId="{BBC529B0-37B4-43E3-9293-96AC1C751117}" type="sibTrans" cxnId="{E5BAA788-3331-4B9B-920A-5D463C673B2F}">
      <dgm:prSet/>
      <dgm:spPr/>
      <dgm:t>
        <a:bodyPr/>
        <a:lstStyle/>
        <a:p>
          <a:endParaRPr lang="en-US"/>
        </a:p>
      </dgm:t>
    </dgm:pt>
    <dgm:pt modelId="{D5454DD2-1C39-4375-934A-C679C97DF01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dirty="0"/>
            <a:t>Initialize </a:t>
          </a:r>
          <a:r>
            <a:rPr lang="en-US" b="1" dirty="0"/>
            <a:t>replay memory</a:t>
          </a:r>
          <a:endParaRPr lang="en-US" dirty="0"/>
        </a:p>
      </dgm:t>
    </dgm:pt>
    <dgm:pt modelId="{01232588-2992-4829-9FCE-B0B9CC79920D}" type="parTrans" cxnId="{0E72E504-E070-406A-93DC-6F177A0105A5}">
      <dgm:prSet/>
      <dgm:spPr/>
      <dgm:t>
        <a:bodyPr/>
        <a:lstStyle/>
        <a:p>
          <a:endParaRPr lang="en-US"/>
        </a:p>
      </dgm:t>
    </dgm:pt>
    <dgm:pt modelId="{5546EB58-890C-4168-8295-B97830BD8784}" type="sibTrans" cxnId="{0E72E504-E070-406A-93DC-6F177A0105A5}">
      <dgm:prSet/>
      <dgm:spPr/>
      <dgm:t>
        <a:bodyPr/>
        <a:lstStyle/>
        <a:p>
          <a:endParaRPr lang="en-US"/>
        </a:p>
      </dgm:t>
    </dgm:pt>
    <dgm:pt modelId="{AF23C035-05F6-4D43-A850-9CCB26D6E3E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dirty="0"/>
            <a:t>While not done training:</a:t>
          </a:r>
          <a:endParaRPr lang="en-US" dirty="0"/>
        </a:p>
      </dgm:t>
    </dgm:pt>
    <dgm:pt modelId="{22F0AF20-F311-4BC4-A75A-8012FF567CDA}" type="parTrans" cxnId="{8DAF5866-509F-4342-87A5-99276998B2A0}">
      <dgm:prSet/>
      <dgm:spPr/>
      <dgm:t>
        <a:bodyPr/>
        <a:lstStyle/>
        <a:p>
          <a:endParaRPr lang="en-US"/>
        </a:p>
      </dgm:t>
    </dgm:pt>
    <dgm:pt modelId="{FDEF439C-425A-4489-97AB-F6C562FBE2FE}" type="sibTrans" cxnId="{8DAF5866-509F-4342-87A5-99276998B2A0}">
      <dgm:prSet/>
      <dgm:spPr/>
      <dgm:t>
        <a:bodyPr/>
        <a:lstStyle/>
        <a:p>
          <a:endParaRPr lang="en-US"/>
        </a:p>
      </dgm:t>
    </dgm:pt>
    <dgm:pt modelId="{918CAB51-B980-4C2E-A039-481ECB6CBA22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dirty="0"/>
            <a:t> Play an episode of the environment</a:t>
          </a:r>
          <a:endParaRPr lang="en-US" dirty="0"/>
        </a:p>
      </dgm:t>
    </dgm:pt>
    <dgm:pt modelId="{F4F3EF89-224D-4E3B-B98E-4DD37C311C2D}" type="parTrans" cxnId="{FF73EC95-A5F2-451B-812F-E36D93E114B1}">
      <dgm:prSet/>
      <dgm:spPr/>
      <dgm:t>
        <a:bodyPr/>
        <a:lstStyle/>
        <a:p>
          <a:endParaRPr lang="en-US"/>
        </a:p>
      </dgm:t>
    </dgm:pt>
    <dgm:pt modelId="{12AD0539-26EE-48DB-88BE-B48CE5EDF476}" type="sibTrans" cxnId="{FF73EC95-A5F2-451B-812F-E36D93E114B1}">
      <dgm:prSet/>
      <dgm:spPr/>
      <dgm:t>
        <a:bodyPr/>
        <a:lstStyle/>
        <a:p>
          <a:endParaRPr lang="en-US"/>
        </a:p>
      </dgm:t>
    </dgm:pt>
    <dgm:pt modelId="{41D9819C-AD32-41A2-A862-B8880CFCCE6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dirty="0"/>
            <a:t> </a:t>
          </a:r>
          <a:r>
            <a:rPr lang="en-US" b="1" dirty="0"/>
            <a:t>Store the experience </a:t>
          </a:r>
          <a:r>
            <a:rPr lang="en-US" b="0" dirty="0"/>
            <a:t>tuples in the replay memory</a:t>
          </a:r>
          <a:endParaRPr lang="en-US" dirty="0"/>
        </a:p>
      </dgm:t>
    </dgm:pt>
    <dgm:pt modelId="{8DA77875-C157-41C6-969C-86A9449A6605}" type="parTrans" cxnId="{187A86C6-A8AE-4E09-95C4-E6C0DA7F8D7B}">
      <dgm:prSet/>
      <dgm:spPr/>
      <dgm:t>
        <a:bodyPr/>
        <a:lstStyle/>
        <a:p>
          <a:endParaRPr lang="en-US"/>
        </a:p>
      </dgm:t>
    </dgm:pt>
    <dgm:pt modelId="{FE0CBAB0-A9EE-41D6-80DF-FDCAA1298562}" type="sibTrans" cxnId="{187A86C6-A8AE-4E09-95C4-E6C0DA7F8D7B}">
      <dgm:prSet/>
      <dgm:spPr/>
      <dgm:t>
        <a:bodyPr/>
        <a:lstStyle/>
        <a:p>
          <a:endParaRPr lang="en-US"/>
        </a:p>
      </dgm:t>
    </dgm:pt>
    <dgm:pt modelId="{850C3C83-AC96-4DF7-93F3-F1FC43A4E4D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dirty="0"/>
            <a:t> Sample a batch of experience tuples from the </a:t>
          </a:r>
          <a:r>
            <a:rPr lang="en-US" dirty="0"/>
            <a:t>replay memory</a:t>
          </a:r>
        </a:p>
      </dgm:t>
    </dgm:pt>
    <dgm:pt modelId="{1A77CA6B-BD60-4822-AE02-A0C2DE14DDE0}" type="parTrans" cxnId="{06C50C07-B09E-489B-B1BA-AF6FBA9C8036}">
      <dgm:prSet/>
      <dgm:spPr/>
      <dgm:t>
        <a:bodyPr/>
        <a:lstStyle/>
        <a:p>
          <a:endParaRPr lang="en-US"/>
        </a:p>
      </dgm:t>
    </dgm:pt>
    <dgm:pt modelId="{C6A22BC6-C852-4451-919B-9FDED99C7540}" type="sibTrans" cxnId="{06C50C07-B09E-489B-B1BA-AF6FBA9C8036}">
      <dgm:prSet/>
      <dgm:spPr/>
      <dgm:t>
        <a:bodyPr/>
        <a:lstStyle/>
        <a:p>
          <a:endParaRPr lang="en-US"/>
        </a:p>
      </dgm:t>
    </dgm:pt>
    <dgm:pt modelId="{FACAC2B0-E308-40A6-AAFC-F260D563009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dirty="0"/>
            <a:t> Update the Q-network parameters using the </a:t>
          </a:r>
          <a:r>
            <a:rPr lang="en-US" b="1" dirty="0"/>
            <a:t>Bellman equation</a:t>
          </a:r>
          <a:endParaRPr lang="en-US" dirty="0"/>
        </a:p>
      </dgm:t>
    </dgm:pt>
    <dgm:pt modelId="{F0639530-156D-4271-AA72-FAB281911ADA}" type="parTrans" cxnId="{09A4A2BC-E6E5-4151-8E29-54221D03402D}">
      <dgm:prSet/>
      <dgm:spPr/>
      <dgm:t>
        <a:bodyPr/>
        <a:lstStyle/>
        <a:p>
          <a:endParaRPr lang="en-US"/>
        </a:p>
      </dgm:t>
    </dgm:pt>
    <dgm:pt modelId="{A234E5E8-673B-417B-8B16-CB2112383E5F}" type="sibTrans" cxnId="{09A4A2BC-E6E5-4151-8E29-54221D03402D}">
      <dgm:prSet/>
      <dgm:spPr/>
      <dgm:t>
        <a:bodyPr/>
        <a:lstStyle/>
        <a:p>
          <a:endParaRPr lang="en-US"/>
        </a:p>
      </dgm:t>
    </dgm:pt>
    <dgm:pt modelId="{88B9ABAE-DD72-45AE-B6D0-7AC730CDB5E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dirty="0"/>
            <a:t> Until convergence</a:t>
          </a:r>
          <a:endParaRPr lang="en-US" dirty="0"/>
        </a:p>
      </dgm:t>
    </dgm:pt>
    <dgm:pt modelId="{C21A7F2F-08B6-4BDF-8ADA-9490A9487AC3}" type="parTrans" cxnId="{284848C8-3B86-4BEC-B62D-3B9F68F8C71C}">
      <dgm:prSet/>
      <dgm:spPr/>
      <dgm:t>
        <a:bodyPr/>
        <a:lstStyle/>
        <a:p>
          <a:endParaRPr lang="en-US"/>
        </a:p>
      </dgm:t>
    </dgm:pt>
    <dgm:pt modelId="{5FD05E56-B28F-4739-9C69-B1111EE51D40}" type="sibTrans" cxnId="{284848C8-3B86-4BEC-B62D-3B9F68F8C71C}">
      <dgm:prSet/>
      <dgm:spPr/>
      <dgm:t>
        <a:bodyPr/>
        <a:lstStyle/>
        <a:p>
          <a:endParaRPr lang="en-US"/>
        </a:p>
      </dgm:t>
    </dgm:pt>
    <dgm:pt modelId="{F71ED1A3-6F7F-4DBB-9EA5-5CED293466CA}" type="pres">
      <dgm:prSet presAssocID="{019A53C9-6FBD-4D23-95C0-FB3CA4987154}" presName="linear" presStyleCnt="0">
        <dgm:presLayoutVars>
          <dgm:dir/>
          <dgm:animLvl val="lvl"/>
          <dgm:resizeHandles val="exact"/>
        </dgm:presLayoutVars>
      </dgm:prSet>
      <dgm:spPr/>
    </dgm:pt>
    <dgm:pt modelId="{84928772-9BF3-4DA2-B97B-E7691371F4F8}" type="pres">
      <dgm:prSet presAssocID="{73E54CD0-AE39-4676-AE33-A764A032F1A9}" presName="parentLin" presStyleCnt="0"/>
      <dgm:spPr/>
    </dgm:pt>
    <dgm:pt modelId="{AAB7EA13-F29E-440F-BDE5-73B370076669}" type="pres">
      <dgm:prSet presAssocID="{73E54CD0-AE39-4676-AE33-A764A032F1A9}" presName="parentLeftMargin" presStyleLbl="node1" presStyleIdx="0" presStyleCnt="1"/>
      <dgm:spPr/>
    </dgm:pt>
    <dgm:pt modelId="{266222F6-1F2E-4941-9492-2E1E9CE75B21}" type="pres">
      <dgm:prSet presAssocID="{73E54CD0-AE39-4676-AE33-A764A032F1A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D09786E-2AA2-48CB-80C4-97EA46A702C4}" type="pres">
      <dgm:prSet presAssocID="{73E54CD0-AE39-4676-AE33-A764A032F1A9}" presName="negativeSpace" presStyleCnt="0"/>
      <dgm:spPr/>
    </dgm:pt>
    <dgm:pt modelId="{C42A998A-DE0F-436A-BEE2-FD3E65662D82}" type="pres">
      <dgm:prSet presAssocID="{73E54CD0-AE39-4676-AE33-A764A032F1A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E72E504-E070-406A-93DC-6F177A0105A5}" srcId="{101CFAC2-E231-4E72-9D12-718D2AB6029B}" destId="{D5454DD2-1C39-4375-934A-C679C97DF01E}" srcOrd="0" destOrd="0" parTransId="{01232588-2992-4829-9FCE-B0B9CC79920D}" sibTransId="{5546EB58-890C-4168-8295-B97830BD8784}"/>
    <dgm:cxn modelId="{06C50C07-B09E-489B-B1BA-AF6FBA9C8036}" srcId="{AF23C035-05F6-4D43-A850-9CCB26D6E3E2}" destId="{850C3C83-AC96-4DF7-93F3-F1FC43A4E4D7}" srcOrd="2" destOrd="0" parTransId="{1A77CA6B-BD60-4822-AE02-A0C2DE14DDE0}" sibTransId="{C6A22BC6-C852-4451-919B-9FDED99C7540}"/>
    <dgm:cxn modelId="{BB3CD325-DAA4-4A1D-B79D-06284B15C9B3}" type="presOf" srcId="{918CAB51-B980-4C2E-A039-481ECB6CBA22}" destId="{C42A998A-DE0F-436A-BEE2-FD3E65662D82}" srcOrd="0" destOrd="4" presId="urn:microsoft.com/office/officeart/2005/8/layout/list1"/>
    <dgm:cxn modelId="{AE843127-5E45-4646-9611-CBBD3FC5C0A7}" type="presOf" srcId="{D5454DD2-1C39-4375-934A-C679C97DF01E}" destId="{C42A998A-DE0F-436A-BEE2-FD3E65662D82}" srcOrd="0" destOrd="2" presId="urn:microsoft.com/office/officeart/2005/8/layout/list1"/>
    <dgm:cxn modelId="{F8B35E28-305D-41CD-8B8A-C7B0BEDC750B}" type="presOf" srcId="{AF23C035-05F6-4D43-A850-9CCB26D6E3E2}" destId="{C42A998A-DE0F-436A-BEE2-FD3E65662D82}" srcOrd="0" destOrd="3" presId="urn:microsoft.com/office/officeart/2005/8/layout/list1"/>
    <dgm:cxn modelId="{EDA4743D-2B59-40A5-9632-477EF07D167C}" type="presOf" srcId="{73E54CD0-AE39-4676-AE33-A764A032F1A9}" destId="{266222F6-1F2E-4941-9492-2E1E9CE75B21}" srcOrd="1" destOrd="0" presId="urn:microsoft.com/office/officeart/2005/8/layout/list1"/>
    <dgm:cxn modelId="{5EE40340-A799-434A-B124-65E570A2B90C}" type="presOf" srcId="{101CFAC2-E231-4E72-9D12-718D2AB6029B}" destId="{C42A998A-DE0F-436A-BEE2-FD3E65662D82}" srcOrd="0" destOrd="1" presId="urn:microsoft.com/office/officeart/2005/8/layout/list1"/>
    <dgm:cxn modelId="{8DAF5866-509F-4342-87A5-99276998B2A0}" srcId="{101CFAC2-E231-4E72-9D12-718D2AB6029B}" destId="{AF23C035-05F6-4D43-A850-9CCB26D6E3E2}" srcOrd="1" destOrd="0" parTransId="{22F0AF20-F311-4BC4-A75A-8012FF567CDA}" sibTransId="{FDEF439C-425A-4489-97AB-F6C562FBE2FE}"/>
    <dgm:cxn modelId="{3C79276A-793C-4FC6-BCC6-C17166B2726D}" type="presOf" srcId="{88B9ABAE-DD72-45AE-B6D0-7AC730CDB5EB}" destId="{C42A998A-DE0F-436A-BEE2-FD3E65662D82}" srcOrd="0" destOrd="8" presId="urn:microsoft.com/office/officeart/2005/8/layout/list1"/>
    <dgm:cxn modelId="{AE3EA853-D9F7-4939-A273-6FB3F82E9E0F}" type="presOf" srcId="{019A53C9-6FBD-4D23-95C0-FB3CA4987154}" destId="{F71ED1A3-6F7F-4DBB-9EA5-5CED293466CA}" srcOrd="0" destOrd="0" presId="urn:microsoft.com/office/officeart/2005/8/layout/list1"/>
    <dgm:cxn modelId="{DE28D974-DDB8-4DEA-B153-25E577B9350D}" srcId="{73E54CD0-AE39-4676-AE33-A764A032F1A9}" destId="{8CFFAB47-C935-4208-AD83-1C94B3DE61A9}" srcOrd="0" destOrd="0" parTransId="{FB9995C4-7829-470A-AB8B-96B047B1D1F3}" sibTransId="{95998416-EDF5-443B-9EDD-28392B2572DD}"/>
    <dgm:cxn modelId="{4D9BAA55-2144-4CDB-AA30-5B6272017F07}" type="presOf" srcId="{850C3C83-AC96-4DF7-93F3-F1FC43A4E4D7}" destId="{C42A998A-DE0F-436A-BEE2-FD3E65662D82}" srcOrd="0" destOrd="6" presId="urn:microsoft.com/office/officeart/2005/8/layout/list1"/>
    <dgm:cxn modelId="{E5BAA788-3331-4B9B-920A-5D463C673B2F}" srcId="{73E54CD0-AE39-4676-AE33-A764A032F1A9}" destId="{101CFAC2-E231-4E72-9D12-718D2AB6029B}" srcOrd="1" destOrd="0" parTransId="{968D7708-C29B-4D96-91C6-E4BFD01D211E}" sibTransId="{BBC529B0-37B4-43E3-9293-96AC1C751117}"/>
    <dgm:cxn modelId="{19E1C494-60EE-406C-AC9F-3B6D890BB704}" type="presOf" srcId="{41D9819C-AD32-41A2-A862-B8880CFCCE60}" destId="{C42A998A-DE0F-436A-BEE2-FD3E65662D82}" srcOrd="0" destOrd="5" presId="urn:microsoft.com/office/officeart/2005/8/layout/list1"/>
    <dgm:cxn modelId="{FF73EC95-A5F2-451B-812F-E36D93E114B1}" srcId="{AF23C035-05F6-4D43-A850-9CCB26D6E3E2}" destId="{918CAB51-B980-4C2E-A039-481ECB6CBA22}" srcOrd="0" destOrd="0" parTransId="{F4F3EF89-224D-4E3B-B98E-4DD37C311C2D}" sibTransId="{12AD0539-26EE-48DB-88BE-B48CE5EDF476}"/>
    <dgm:cxn modelId="{EEA4F7A9-5AB5-4E81-9912-CA956D7496D5}" type="presOf" srcId="{73E54CD0-AE39-4676-AE33-A764A032F1A9}" destId="{AAB7EA13-F29E-440F-BDE5-73B370076669}" srcOrd="0" destOrd="0" presId="urn:microsoft.com/office/officeart/2005/8/layout/list1"/>
    <dgm:cxn modelId="{1C8C29AC-77E0-4CDA-BBC4-E460658A5272}" srcId="{019A53C9-6FBD-4D23-95C0-FB3CA4987154}" destId="{73E54CD0-AE39-4676-AE33-A764A032F1A9}" srcOrd="0" destOrd="0" parTransId="{B1E2E3C5-D679-4BF2-AE37-5389926708D1}" sibTransId="{94A9EB5D-E2A9-4DC3-A2EE-A0A2853DB8DC}"/>
    <dgm:cxn modelId="{88D7E5B4-9253-4DDF-995E-6789CB97E93E}" type="presOf" srcId="{8CFFAB47-C935-4208-AD83-1C94B3DE61A9}" destId="{C42A998A-DE0F-436A-BEE2-FD3E65662D82}" srcOrd="0" destOrd="0" presId="urn:microsoft.com/office/officeart/2005/8/layout/list1"/>
    <dgm:cxn modelId="{09A4A2BC-E6E5-4151-8E29-54221D03402D}" srcId="{AF23C035-05F6-4D43-A850-9CCB26D6E3E2}" destId="{FACAC2B0-E308-40A6-AAFC-F260D5630093}" srcOrd="3" destOrd="0" parTransId="{F0639530-156D-4271-AA72-FAB281911ADA}" sibTransId="{A234E5E8-673B-417B-8B16-CB2112383E5F}"/>
    <dgm:cxn modelId="{187A86C6-A8AE-4E09-95C4-E6C0DA7F8D7B}" srcId="{AF23C035-05F6-4D43-A850-9CCB26D6E3E2}" destId="{41D9819C-AD32-41A2-A862-B8880CFCCE60}" srcOrd="1" destOrd="0" parTransId="{8DA77875-C157-41C6-969C-86A9449A6605}" sibTransId="{FE0CBAB0-A9EE-41D6-80DF-FDCAA1298562}"/>
    <dgm:cxn modelId="{284848C8-3B86-4BEC-B62D-3B9F68F8C71C}" srcId="{73E54CD0-AE39-4676-AE33-A764A032F1A9}" destId="{88B9ABAE-DD72-45AE-B6D0-7AC730CDB5EB}" srcOrd="2" destOrd="0" parTransId="{C21A7F2F-08B6-4BDF-8ADA-9490A9487AC3}" sibTransId="{5FD05E56-B28F-4739-9C69-B1111EE51D40}"/>
    <dgm:cxn modelId="{3D2945D4-488F-4E5B-B6E8-53B24B45DEC0}" type="presOf" srcId="{FACAC2B0-E308-40A6-AAFC-F260D5630093}" destId="{C42A998A-DE0F-436A-BEE2-FD3E65662D82}" srcOrd="0" destOrd="7" presId="urn:microsoft.com/office/officeart/2005/8/layout/list1"/>
    <dgm:cxn modelId="{A70D6104-833A-4F21-A568-E2722FCD68DB}" type="presParOf" srcId="{F71ED1A3-6F7F-4DBB-9EA5-5CED293466CA}" destId="{84928772-9BF3-4DA2-B97B-E7691371F4F8}" srcOrd="0" destOrd="0" presId="urn:microsoft.com/office/officeart/2005/8/layout/list1"/>
    <dgm:cxn modelId="{C4455281-EEDA-4B8F-A8CD-9C85652F0340}" type="presParOf" srcId="{84928772-9BF3-4DA2-B97B-E7691371F4F8}" destId="{AAB7EA13-F29E-440F-BDE5-73B370076669}" srcOrd="0" destOrd="0" presId="urn:microsoft.com/office/officeart/2005/8/layout/list1"/>
    <dgm:cxn modelId="{C23456DC-5201-4500-90F2-2738AB18CA38}" type="presParOf" srcId="{84928772-9BF3-4DA2-B97B-E7691371F4F8}" destId="{266222F6-1F2E-4941-9492-2E1E9CE75B21}" srcOrd="1" destOrd="0" presId="urn:microsoft.com/office/officeart/2005/8/layout/list1"/>
    <dgm:cxn modelId="{50A5F5CF-057E-4F31-8DC3-DE0282C7A028}" type="presParOf" srcId="{F71ED1A3-6F7F-4DBB-9EA5-5CED293466CA}" destId="{2D09786E-2AA2-48CB-80C4-97EA46A702C4}" srcOrd="1" destOrd="0" presId="urn:microsoft.com/office/officeart/2005/8/layout/list1"/>
    <dgm:cxn modelId="{16DA2CB7-BD8E-414E-A936-79CB3A5D4881}" type="presParOf" srcId="{F71ED1A3-6F7F-4DBB-9EA5-5CED293466CA}" destId="{C42A998A-DE0F-436A-BEE2-FD3E65662D8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53CC2-4E37-4D5D-B390-9444C24B738F}">
      <dsp:nvSpPr>
        <dsp:cNvPr id="0" name=""/>
        <dsp:cNvSpPr/>
      </dsp:nvSpPr>
      <dsp:spPr>
        <a:xfrm>
          <a:off x="0" y="399294"/>
          <a:ext cx="10515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037F58-2360-4DA4-B2C6-44B55E09DAA0}">
      <dsp:nvSpPr>
        <dsp:cNvPr id="0" name=""/>
        <dsp:cNvSpPr/>
      </dsp:nvSpPr>
      <dsp:spPr>
        <a:xfrm>
          <a:off x="525780" y="30294"/>
          <a:ext cx="7360920" cy="73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Bahnschrift" panose="020B0502040204020203" pitchFamily="34" charset="0"/>
            </a:rPr>
            <a:t>Resource Allocation in Wireless Networks</a:t>
          </a:r>
          <a:endParaRPr lang="en-001" sz="2500" b="1" kern="1200" dirty="0"/>
        </a:p>
      </dsp:txBody>
      <dsp:txXfrm>
        <a:off x="561806" y="66320"/>
        <a:ext cx="7288868" cy="665948"/>
      </dsp:txXfrm>
    </dsp:sp>
    <dsp:sp modelId="{A711F709-7566-426C-91C1-0A4616B781D7}">
      <dsp:nvSpPr>
        <dsp:cNvPr id="0" name=""/>
        <dsp:cNvSpPr/>
      </dsp:nvSpPr>
      <dsp:spPr>
        <a:xfrm>
          <a:off x="0" y="1533294"/>
          <a:ext cx="10515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030317-871C-427D-9C27-3D2D0EFF0556}">
      <dsp:nvSpPr>
        <dsp:cNvPr id="0" name=""/>
        <dsp:cNvSpPr/>
      </dsp:nvSpPr>
      <dsp:spPr>
        <a:xfrm>
          <a:off x="525780" y="1164294"/>
          <a:ext cx="7360920" cy="73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>
              <a:latin typeface="Bahnschrift" panose="020B0502040204020203" pitchFamily="34" charset="0"/>
            </a:rPr>
            <a:t>Limitations</a:t>
          </a:r>
          <a:r>
            <a:rPr lang="en-US" sz="2400" kern="1200" baseline="0" dirty="0">
              <a:latin typeface="Bahnschrift" panose="020B0502040204020203" pitchFamily="34" charset="0"/>
            </a:rPr>
            <a:t> of Conventional Algorithms</a:t>
          </a:r>
          <a:endParaRPr lang="en-US" sz="2400" kern="1200" dirty="0">
            <a:latin typeface="Bahnschrift" panose="020B0502040204020203" pitchFamily="34" charset="0"/>
          </a:endParaRPr>
        </a:p>
      </dsp:txBody>
      <dsp:txXfrm>
        <a:off x="561806" y="1200320"/>
        <a:ext cx="7288868" cy="665948"/>
      </dsp:txXfrm>
    </dsp:sp>
    <dsp:sp modelId="{3631952A-5E9A-4FE3-AB21-F6C189DC6998}">
      <dsp:nvSpPr>
        <dsp:cNvPr id="0" name=""/>
        <dsp:cNvSpPr/>
      </dsp:nvSpPr>
      <dsp:spPr>
        <a:xfrm>
          <a:off x="0" y="2667294"/>
          <a:ext cx="10515600" cy="165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2070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latin typeface="Bahnschrift" panose="020B0502040204020203" pitchFamily="34" charset="0"/>
            </a:rPr>
            <a:t>Deep Q-Network (DQN)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latin typeface="Bahnschrift" panose="020B0502040204020203" pitchFamily="34" charset="0"/>
            </a:rPr>
            <a:t>Proximal Policy Optimization (PPO)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latin typeface="Bahnschrift" panose="020B0502040204020203" pitchFamily="34" charset="0"/>
            </a:rPr>
            <a:t>Recurrent Replay Distributed DQN (R2D2)</a:t>
          </a:r>
          <a:r>
            <a:rPr lang="en-US" sz="2400" b="1" kern="1200" dirty="0">
              <a:latin typeface="Bahnschrift" panose="020B0502040204020203" pitchFamily="34" charset="0"/>
            </a:rPr>
            <a:t> </a:t>
          </a:r>
        </a:p>
      </dsp:txBody>
      <dsp:txXfrm>
        <a:off x="0" y="2667294"/>
        <a:ext cx="10515600" cy="1653750"/>
      </dsp:txXfrm>
    </dsp:sp>
    <dsp:sp modelId="{F7673A8F-870E-4892-83F4-BB72FB33504C}">
      <dsp:nvSpPr>
        <dsp:cNvPr id="0" name=""/>
        <dsp:cNvSpPr/>
      </dsp:nvSpPr>
      <dsp:spPr>
        <a:xfrm>
          <a:off x="525780" y="2298294"/>
          <a:ext cx="7360920" cy="73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kern="1200" dirty="0">
              <a:latin typeface="Bahnschrift" panose="020B0502040204020203" pitchFamily="34" charset="0"/>
              <a:ea typeface="+mn-ea"/>
              <a:cs typeface="+mn-cs"/>
            </a:rPr>
            <a:t>Reinforcement Learning Agents Analyzed</a:t>
          </a:r>
        </a:p>
      </dsp:txBody>
      <dsp:txXfrm>
        <a:off x="561806" y="2334320"/>
        <a:ext cx="7288868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0C4E7-5158-4667-A97F-42A2805724C3}">
      <dsp:nvSpPr>
        <dsp:cNvPr id="0" name=""/>
        <dsp:cNvSpPr/>
      </dsp:nvSpPr>
      <dsp:spPr>
        <a:xfrm>
          <a:off x="0" y="365796"/>
          <a:ext cx="5456075" cy="333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3452" tIns="416560" rIns="42345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2000" b="0" kern="1200"/>
            <a:t>Initialize policy π and critic V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2000" b="0" kern="1200"/>
            <a:t>Repeat</a:t>
          </a:r>
          <a:endParaRPr lang="en-US" sz="2000" kern="120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b="0" kern="1200" dirty="0"/>
            <a:t>Sample a batch of observations from the environment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b="0" kern="1200" dirty="0"/>
            <a:t>Estimate the </a:t>
          </a:r>
          <a:r>
            <a:rPr lang="en-US" sz="2000" b="1" kern="1200" dirty="0"/>
            <a:t>advantage</a:t>
          </a:r>
          <a:r>
            <a:rPr lang="en-US" sz="2000" b="0" kern="1200" dirty="0"/>
            <a:t> function A(</a:t>
          </a:r>
          <a:r>
            <a:rPr lang="en-US" sz="2000" b="0" kern="1200" dirty="0" err="1"/>
            <a:t>s,a</a:t>
          </a:r>
          <a:r>
            <a:rPr lang="en-US" sz="2000" b="0" kern="1200" dirty="0"/>
            <a:t>)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b="0" kern="1200" dirty="0"/>
            <a:t>Update the </a:t>
          </a:r>
          <a:r>
            <a:rPr lang="en-US" sz="2000" b="1" kern="1200" dirty="0"/>
            <a:t>policy parameters θ to maximize</a:t>
          </a:r>
          <a:r>
            <a:rPr lang="en-US" sz="2000" b="0" kern="1200" dirty="0"/>
            <a:t> the clipped surrogate objective function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2000" b="0" kern="1200" dirty="0"/>
            <a:t>Until convergence</a:t>
          </a:r>
          <a:endParaRPr lang="en-US" sz="2000" kern="1200" dirty="0"/>
        </a:p>
      </dsp:txBody>
      <dsp:txXfrm>
        <a:off x="0" y="365796"/>
        <a:ext cx="5456075" cy="3339000"/>
      </dsp:txXfrm>
    </dsp:sp>
    <dsp:sp modelId="{CFCA60D4-E3D7-4D1B-AAF9-E1B810AF124A}">
      <dsp:nvSpPr>
        <dsp:cNvPr id="0" name=""/>
        <dsp:cNvSpPr/>
      </dsp:nvSpPr>
      <dsp:spPr>
        <a:xfrm>
          <a:off x="272803" y="70596"/>
          <a:ext cx="3819252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359" tIns="0" rIns="14435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Algorithm</a:t>
          </a:r>
          <a:endParaRPr lang="en-US" sz="2000" kern="1200" dirty="0"/>
        </a:p>
      </dsp:txBody>
      <dsp:txXfrm>
        <a:off x="301624" y="99417"/>
        <a:ext cx="3761610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A998A-DE0F-436A-BEE2-FD3E65662D82}">
      <dsp:nvSpPr>
        <dsp:cNvPr id="0" name=""/>
        <dsp:cNvSpPr/>
      </dsp:nvSpPr>
      <dsp:spPr>
        <a:xfrm>
          <a:off x="0" y="325835"/>
          <a:ext cx="5456075" cy="4069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3452" tIns="395732" rIns="42345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900" b="0" kern="1200" dirty="0"/>
            <a:t> Initialize Q-network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900" b="0" kern="1200" dirty="0"/>
            <a:t> Repeat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900" b="0" kern="1200" dirty="0"/>
            <a:t>Initialize </a:t>
          </a:r>
          <a:r>
            <a:rPr lang="en-US" sz="1900" b="1" kern="1200" dirty="0"/>
            <a:t>replay memory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900" b="0" kern="1200" dirty="0"/>
            <a:t>While not done training:</a:t>
          </a:r>
          <a:endParaRPr lang="en-US" sz="1900" kern="1200" dirty="0"/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900" b="0" kern="1200" dirty="0"/>
            <a:t> Play an episode of the environment</a:t>
          </a:r>
          <a:endParaRPr lang="en-US" sz="1900" kern="1200" dirty="0"/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900" b="0" kern="1200" dirty="0"/>
            <a:t> </a:t>
          </a:r>
          <a:r>
            <a:rPr lang="en-US" sz="1900" b="1" kern="1200" dirty="0"/>
            <a:t>Store the experience </a:t>
          </a:r>
          <a:r>
            <a:rPr lang="en-US" sz="1900" b="0" kern="1200" dirty="0"/>
            <a:t>tuples in the replay memory</a:t>
          </a:r>
          <a:endParaRPr lang="en-US" sz="1900" kern="1200" dirty="0"/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900" b="0" kern="1200" dirty="0"/>
            <a:t> Sample a batch of experience tuples from the </a:t>
          </a:r>
          <a:r>
            <a:rPr lang="en-US" sz="1900" kern="1200" dirty="0"/>
            <a:t>replay memory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900" b="0" kern="1200" dirty="0"/>
            <a:t> Update the Q-network parameters using the </a:t>
          </a:r>
          <a:r>
            <a:rPr lang="en-US" sz="1900" b="1" kern="1200" dirty="0"/>
            <a:t>Bellman equation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900" b="0" kern="1200" dirty="0"/>
            <a:t> Until convergence</a:t>
          </a:r>
          <a:endParaRPr lang="en-US" sz="1900" kern="1200" dirty="0"/>
        </a:p>
      </dsp:txBody>
      <dsp:txXfrm>
        <a:off x="0" y="325835"/>
        <a:ext cx="5456075" cy="4069800"/>
      </dsp:txXfrm>
    </dsp:sp>
    <dsp:sp modelId="{266222F6-1F2E-4941-9492-2E1E9CE75B21}">
      <dsp:nvSpPr>
        <dsp:cNvPr id="0" name=""/>
        <dsp:cNvSpPr/>
      </dsp:nvSpPr>
      <dsp:spPr>
        <a:xfrm>
          <a:off x="272803" y="45395"/>
          <a:ext cx="381925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359" tIns="0" rIns="14435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Algorithm</a:t>
          </a:r>
          <a:endParaRPr lang="en-US" sz="1900" kern="1200" dirty="0"/>
        </a:p>
      </dsp:txBody>
      <dsp:txXfrm>
        <a:off x="300183" y="72775"/>
        <a:ext cx="3764492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A998A-DE0F-436A-BEE2-FD3E65662D82}">
      <dsp:nvSpPr>
        <dsp:cNvPr id="0" name=""/>
        <dsp:cNvSpPr/>
      </dsp:nvSpPr>
      <dsp:spPr>
        <a:xfrm>
          <a:off x="0" y="325835"/>
          <a:ext cx="5456075" cy="4069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3452" tIns="395732" rIns="42345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900" b="0" kern="1200" dirty="0"/>
            <a:t> Initialize Q-network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900" b="0" kern="1200" dirty="0"/>
            <a:t> Repeat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900" b="0" kern="1200" dirty="0"/>
            <a:t>Initialize </a:t>
          </a:r>
          <a:r>
            <a:rPr lang="en-US" sz="1900" b="1" kern="1200" dirty="0"/>
            <a:t>replay memory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900" b="0" kern="1200" dirty="0"/>
            <a:t>While not done training:</a:t>
          </a:r>
          <a:endParaRPr lang="en-US" sz="1900" kern="1200" dirty="0"/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900" b="0" kern="1200" dirty="0"/>
            <a:t> Play an episode of the environment</a:t>
          </a:r>
          <a:endParaRPr lang="en-US" sz="1900" kern="1200" dirty="0"/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900" b="0" kern="1200" dirty="0"/>
            <a:t> </a:t>
          </a:r>
          <a:r>
            <a:rPr lang="en-US" sz="1900" b="1" kern="1200" dirty="0"/>
            <a:t>Store the experience </a:t>
          </a:r>
          <a:r>
            <a:rPr lang="en-US" sz="1900" b="0" kern="1200" dirty="0"/>
            <a:t>tuples in the replay memory</a:t>
          </a:r>
          <a:endParaRPr lang="en-US" sz="1900" kern="1200" dirty="0"/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900" b="0" kern="1200" dirty="0"/>
            <a:t> Sample a batch of experience tuples from the </a:t>
          </a:r>
          <a:r>
            <a:rPr lang="en-US" sz="1900" kern="1200" dirty="0"/>
            <a:t>replay memory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900" b="0" kern="1200" dirty="0"/>
            <a:t> Update the Q-network parameters using the </a:t>
          </a:r>
          <a:r>
            <a:rPr lang="en-US" sz="1900" b="1" kern="1200" dirty="0"/>
            <a:t>Bellman equation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900" b="0" kern="1200" dirty="0"/>
            <a:t> Until convergence</a:t>
          </a:r>
          <a:endParaRPr lang="en-US" sz="1900" kern="1200" dirty="0"/>
        </a:p>
      </dsp:txBody>
      <dsp:txXfrm>
        <a:off x="0" y="325835"/>
        <a:ext cx="5456075" cy="4069800"/>
      </dsp:txXfrm>
    </dsp:sp>
    <dsp:sp modelId="{266222F6-1F2E-4941-9492-2E1E9CE75B21}">
      <dsp:nvSpPr>
        <dsp:cNvPr id="0" name=""/>
        <dsp:cNvSpPr/>
      </dsp:nvSpPr>
      <dsp:spPr>
        <a:xfrm>
          <a:off x="272803" y="45395"/>
          <a:ext cx="381925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359" tIns="0" rIns="14435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Algorithm</a:t>
          </a:r>
          <a:endParaRPr lang="en-US" sz="1900" kern="1200" dirty="0"/>
        </a:p>
      </dsp:txBody>
      <dsp:txXfrm>
        <a:off x="300183" y="72775"/>
        <a:ext cx="3764492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585B98-9554-4CE2-DB16-F7B1D8EE3D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713077-652A-EB2F-6902-19DE08CB51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6EA00-1C01-418F-9F83-56B6B1338F4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E6FA9-3BA9-6A9A-E2FC-3F88F20390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243AD-2B14-F066-54D6-57AEB9D4E7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F3CF6-6965-4A65-84FE-FCAE18A4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19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8CD7B-B1C6-4439-8FE3-1BAB9DC3986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E8151-F63B-4C34-BA2F-3DBCAF2E7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1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57F7-C780-0823-F1FA-363955F84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E6C19-CD0E-C974-6162-3319BF1D1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BA615-CCD4-16A5-8AEB-9CCA19567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A860-A555-4274-BD93-6789BE8C6561}" type="datetime1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F99C2-6FD7-E2C6-093D-CEF3A565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3A5BC-8A1E-2AB9-313F-EA9AE44D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131-778F-4679-B790-6E26ACD9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7065-C8A7-ABC8-3505-C390E0BD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015DD-C25E-D9B8-43C8-6E9C3E929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18342-1F1F-7F58-8865-5DA1F04F6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303F-6991-47BC-A619-945E8A22F72A}" type="datetime1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D3C1C-A288-8307-7388-8C3316E44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CAF32-E61B-8F8A-5C9F-8D78220E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131-778F-4679-B790-6E26ACD9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2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430BB-EF01-BEFE-6227-41DCA0773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B2BB0-9D14-FE53-1FAF-C1200AD06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A6A92-3773-F0C4-642C-37A68C34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0FFD-E69B-41DA-981C-2340EB1286D4}" type="datetime1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945CF-098D-2E7D-355A-8A09BAD7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15FB9-FB39-3381-07DD-DEDB04E4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131-778F-4679-B790-6E26ACD9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7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E699-F525-EF8E-A9B4-7F61A4F5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07627-B597-42AD-BE51-3A0EA3074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90299-A6A9-CBC9-8292-4823D8E8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2552-0A4F-4591-A8A6-1F49D04EF952}" type="datetime1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ADD17-973D-B5E5-82EA-AAAACEAC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E5CB3-F29B-5B5B-F52E-7E9D2EF8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Bahnschrift" panose="020B0502040204020203" pitchFamily="34" charset="0"/>
              </a:defRPr>
            </a:lvl1pPr>
          </a:lstStyle>
          <a:p>
            <a:fld id="{AB109131-778F-4679-B790-6E26ACD9DB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D5199-69AF-83DD-DAA8-6CF1B0D8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67695-BDE3-9528-70ED-45D2879F9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E4433-4649-52F6-DE57-D98A4709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0CEF-F504-47AA-839D-D54FD11D230C}" type="datetime1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DE307-27F5-55E5-404C-F6C581FA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146B9-D0A3-6DF2-86E8-40BE7CDD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131-778F-4679-B790-6E26ACD9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8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B17E-CC55-DF92-F791-01BB6E23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9D4A4-5726-F08D-1CE2-A38E9A3C9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7C1BE-7758-ADE2-4AEE-EE9E74975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01441-56D5-60DE-0521-CC76EFCA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CBCC-4521-42E9-ACC0-00BD631F4C3F}" type="datetime1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EA37F-13E7-87D4-860B-8D76C7A6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C3DC9-F3A4-9381-A500-A43F8531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131-778F-4679-B790-6E26ACD9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4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9812-3F07-D029-F8BC-F39D20B39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8E75F-5771-5CB6-92A9-164B26542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AA27F-5914-1924-292F-9AD4AB1F3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A40CBC-A60C-8933-AF1C-005FAD59E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7583C-DEA2-FBAD-264E-6B273197A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FD4E10-CF8A-1403-B6B2-EB8E0BED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3458-2F05-4026-8F83-4945C8EEB7F1}" type="datetime1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791889-B469-21DC-E6CB-329FCDC56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0121CE-68C0-9655-401B-E06DBF06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131-778F-4679-B790-6E26ACD9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6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E8E3-53C7-5E36-B897-3B0392CB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88DBE-8F86-FE16-8C6E-8B3AC8E36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BBDE-1584-43BC-B16A-5F297F7BC5E4}" type="datetime1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A2EC3-E8DE-EE82-47B8-E5F914A1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AFD55-8140-F5E0-1F9B-2EEC3FE2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131-778F-4679-B790-6E26ACD9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1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259E24-C0D1-35C9-56D0-A0E64342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217E-A9F6-4411-A014-88C7D02CF103}" type="datetime1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5A6A4-1895-7542-9B65-56C2FC088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48458-EFD5-84B0-3097-E3591F47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131-778F-4679-B790-6E26ACD9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5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7676-1DA4-A22F-E13D-558FB2285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64355-500E-60C3-ADEB-7CA2A34A8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CAC53-D0CE-C05E-F1E3-00D842B12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29C2D-7890-744F-9854-24C9E8FC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5CB7-2EF0-4FD3-AEDB-173CF61445F8}" type="datetime1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160CF-655D-21AE-B24E-5E97D9D43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72183-E8C0-76C4-2BD4-18FA648B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131-778F-4679-B790-6E26ACD9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68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63BD-342F-70AD-9FFA-A09DF008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7DB3CD-BF33-9564-A22C-5A3C44F62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986D3-799D-683B-0F52-C2BB416FA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A7889-FA97-59E7-1DC3-CFD81CFB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029A-E0F3-4A72-A673-6FC9D42414F5}" type="datetime1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548E8-1A5E-7DE6-02C5-AF4C19C5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49897-421D-114B-0CC5-035784F4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131-778F-4679-B790-6E26ACD9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5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094F7A-2207-25E5-1B52-9F6CE02E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29CC3-1970-9BED-249B-C66F2A08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CF12A-2880-C503-5222-D1F8ACA7B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6C4BB-1413-4BE6-A64A-01D9056AA714}" type="datetime1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6BC69-B8AF-6A93-E97B-86757D773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A56FC-728F-F9C4-05C6-564DA2CA7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09131-778F-4679-B790-6E26ACD9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7.wdp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38B30BC0-7599-129E-EAD1-E33233218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4" r="8332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F2BECE-05E9-4DCF-9B05-B9D3441C8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399" y="211154"/>
            <a:ext cx="10116765" cy="2900518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FFFF"/>
                </a:solidFill>
                <a:latin typeface="Bahnschrift" panose="020B0502040204020203" pitchFamily="34" charset="0"/>
              </a:rPr>
              <a:t>Deep Reinforcement Learning for Dynamic Resource Allocation in Wireless Networks</a:t>
            </a:r>
            <a:endParaRPr lang="en-US" b="1" dirty="0">
              <a:solidFill>
                <a:srgbClr val="FFFFFF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26900-FE03-36AF-C614-46B95C7EF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5585"/>
            <a:ext cx="9144000" cy="2006451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solidFill>
                  <a:srgbClr val="FFFFFF"/>
                </a:solidFill>
                <a:latin typeface="Bahnschrift" panose="020B0502040204020203" pitchFamily="34" charset="0"/>
              </a:rPr>
              <a:t>Group Members</a:t>
            </a:r>
          </a:p>
          <a:p>
            <a:pPr algn="l"/>
            <a:r>
              <a:rPr lang="en-US" dirty="0">
                <a:solidFill>
                  <a:srgbClr val="FFFFFF"/>
                </a:solidFill>
                <a:latin typeface="Bahnschrift" panose="020B0502040204020203" pitchFamily="34" charset="0"/>
              </a:rPr>
              <a:t>Muhammad Ahmed Mohsin (333060)</a:t>
            </a:r>
          </a:p>
          <a:p>
            <a:pPr algn="l"/>
            <a:r>
              <a:rPr lang="en-US" dirty="0">
                <a:solidFill>
                  <a:srgbClr val="FFFFFF"/>
                </a:solidFill>
                <a:latin typeface="Bahnschrift" panose="020B0502040204020203" pitchFamily="34" charset="0"/>
              </a:rPr>
              <a:t>Muhammad Umer (345834)</a:t>
            </a:r>
          </a:p>
          <a:p>
            <a:pPr algn="l"/>
            <a:r>
              <a:rPr lang="en-US" dirty="0">
                <a:solidFill>
                  <a:srgbClr val="FFFFFF"/>
                </a:solidFill>
                <a:latin typeface="Bahnschrift" panose="020B0502040204020203" pitchFamily="34" charset="0"/>
              </a:rPr>
              <a:t>Tariq Umar (334943)</a:t>
            </a:r>
          </a:p>
        </p:txBody>
      </p:sp>
    </p:spTree>
    <p:extLst>
      <p:ext uri="{BB962C8B-B14F-4D97-AF65-F5344CB8AC3E}">
        <p14:creationId xmlns:p14="http://schemas.microsoft.com/office/powerpoint/2010/main" val="774599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F348C0A5-BCFD-DFAA-1968-6B5CAC503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7554A9-A9B0-77E9-E09D-95D3ABAF3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61" y="1825625"/>
            <a:ext cx="5162162" cy="3816429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100" b="1" dirty="0">
                <a:solidFill>
                  <a:srgbClr val="002060"/>
                </a:solidFill>
                <a:effectLst/>
                <a:latin typeface="Bahnschrift" panose="020B0502040204020203" pitchFamily="34" charset="0"/>
              </a:rPr>
              <a:t>Parameters</a:t>
            </a:r>
          </a:p>
          <a:p>
            <a:r>
              <a:rPr lang="en-US" sz="2100" b="0" dirty="0">
                <a:solidFill>
                  <a:srgbClr val="1F1F1F"/>
                </a:solidFill>
                <a:effectLst/>
                <a:latin typeface="Bahnschrift" panose="020B0502040204020203" pitchFamily="34" charset="0"/>
              </a:rPr>
              <a:t>Recurrent DQN with an </a:t>
            </a:r>
            <a:r>
              <a:rPr lang="en-US" sz="2100" b="1" dirty="0">
                <a:solidFill>
                  <a:srgbClr val="0070C0"/>
                </a:solidFill>
                <a:effectLst/>
                <a:latin typeface="Bahnschrift" panose="020B0502040204020203" pitchFamily="34" charset="0"/>
              </a:rPr>
              <a:t>Attention</a:t>
            </a:r>
            <a:r>
              <a:rPr lang="en-US" sz="2100" b="0" dirty="0">
                <a:solidFill>
                  <a:srgbClr val="1F1F1F"/>
                </a:solidFill>
                <a:effectLst/>
                <a:latin typeface="Bahnschrift" panose="020B0502040204020203" pitchFamily="34" charset="0"/>
              </a:rPr>
              <a:t> layer to handle long-term dependencies</a:t>
            </a:r>
          </a:p>
          <a:p>
            <a:r>
              <a:rPr lang="en-US" sz="2100" b="0" dirty="0">
                <a:solidFill>
                  <a:srgbClr val="1F1F1F"/>
                </a:solidFill>
                <a:effectLst/>
                <a:latin typeface="Bahnschrift" panose="020B0502040204020203" pitchFamily="34" charset="0"/>
              </a:rPr>
              <a:t>Distributed training with multiple actors and a single learner</a:t>
            </a:r>
          </a:p>
          <a:p>
            <a:r>
              <a:rPr lang="en-US" sz="2100" b="1" dirty="0">
                <a:solidFill>
                  <a:srgbClr val="002060"/>
                </a:solidFill>
                <a:effectLst/>
                <a:latin typeface="Bahnschrift" panose="020B0502040204020203" pitchFamily="34" charset="0"/>
              </a:rPr>
              <a:t>Prioritized experience </a:t>
            </a:r>
            <a:r>
              <a:rPr lang="en-US" sz="2100" b="0" dirty="0">
                <a:solidFill>
                  <a:srgbClr val="1F1F1F"/>
                </a:solidFill>
                <a:effectLst/>
                <a:latin typeface="Bahnschrift" panose="020B0502040204020203" pitchFamily="34" charset="0"/>
              </a:rPr>
              <a:t>replay to focus on the most informative experiences</a:t>
            </a:r>
          </a:p>
          <a:p>
            <a:r>
              <a:rPr lang="en-US" sz="2100" b="1" dirty="0">
                <a:solidFill>
                  <a:schemeClr val="accent1"/>
                </a:solidFill>
                <a:effectLst/>
                <a:latin typeface="Bahnschrift" panose="020B0502040204020203" pitchFamily="34" charset="0"/>
              </a:rPr>
              <a:t>N-step Q-learning </a:t>
            </a:r>
            <a:r>
              <a:rPr lang="en-US" sz="2100" b="0" dirty="0">
                <a:solidFill>
                  <a:srgbClr val="1F1F1F"/>
                </a:solidFill>
                <a:effectLst/>
                <a:latin typeface="Bahnschrift" panose="020B0502040204020203" pitchFamily="34" charset="0"/>
              </a:rPr>
              <a:t>to reduce the variance of the estimates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FA94D6C-2735-723F-0BCE-DAEBFC32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C3C87372-88C9-141E-E6B5-A85081B29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27DDA-CAC8-EC19-0E50-59D5E51C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Bahnschrift" panose="020B0502040204020203" pitchFamily="34" charset="0"/>
              </a:rPr>
              <a:t>Employed Agent </a:t>
            </a:r>
            <a:r>
              <a:rPr lang="en-US" sz="4000" b="1" dirty="0">
                <a:latin typeface="Bahnschrift" panose="020B0502040204020203" pitchFamily="34" charset="0"/>
              </a:rPr>
              <a:t>(R2D2)</a:t>
            </a:r>
            <a:endParaRPr lang="en-001" sz="4000" b="1" dirty="0">
              <a:latin typeface="Bahnschrift" panose="020B0502040204020203" pitchFamily="34" charset="0"/>
            </a:endParaRPr>
          </a:p>
        </p:txBody>
      </p:sp>
      <p:graphicFrame>
        <p:nvGraphicFramePr>
          <p:cNvPr id="13" name="TextBox 10">
            <a:extLst>
              <a:ext uri="{FF2B5EF4-FFF2-40B4-BE49-F238E27FC236}">
                <a16:creationId xmlns:a16="http://schemas.microsoft.com/office/drawing/2014/main" id="{F25926E2-2D00-3C75-5F0D-81E67FCD48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6827934"/>
              </p:ext>
            </p:extLst>
          </p:nvPr>
        </p:nvGraphicFramePr>
        <p:xfrm>
          <a:off x="6095223" y="1825624"/>
          <a:ext cx="5456075" cy="4441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2090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27DDA-CAC8-EC19-0E50-59D5E51CD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4300" b="1" dirty="0">
                <a:solidFill>
                  <a:srgbClr val="FFFFFF"/>
                </a:solidFill>
                <a:latin typeface="Bahnschrift" panose="020B0502040204020203" pitchFamily="34" charset="0"/>
              </a:rPr>
              <a:t>Results:</a:t>
            </a:r>
            <a:br>
              <a:rPr lang="en-US" sz="4300" b="1" dirty="0">
                <a:solidFill>
                  <a:srgbClr val="FFFFFF"/>
                </a:solidFill>
                <a:latin typeface="Bahnschrift" panose="020B0502040204020203" pitchFamily="34" charset="0"/>
              </a:rPr>
            </a:br>
            <a:r>
              <a:rPr lang="en-US" sz="4300" dirty="0">
                <a:solidFill>
                  <a:srgbClr val="FFFFFF"/>
                </a:solidFill>
                <a:latin typeface="Bahnschrift" panose="020B0502040204020203" pitchFamily="34" charset="0"/>
              </a:rPr>
              <a:t>Performance &amp; Evaluation Criterion</a:t>
            </a:r>
            <a:endParaRPr lang="en-001" sz="4300" dirty="0">
              <a:solidFill>
                <a:srgbClr val="FFFFFF"/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6B63E2-67D3-3666-F491-A50726B6C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i="0" dirty="0">
                <a:solidFill>
                  <a:srgbClr val="002060">
                    <a:alpha val="80000"/>
                  </a:srgbClr>
                </a:solidFill>
                <a:effectLst/>
                <a:latin typeface="Bahnschrift" panose="020B0502040204020203" pitchFamily="34" charset="0"/>
              </a:rPr>
              <a:t>Minimum Episode Reward: </a:t>
            </a:r>
            <a:r>
              <a:rPr lang="en-US" sz="2400" b="0" i="0" dirty="0">
                <a:solidFill>
                  <a:schemeClr val="tx1">
                    <a:alpha val="80000"/>
                  </a:schemeClr>
                </a:solidFill>
                <a:effectLst/>
                <a:latin typeface="Bahnschrift" panose="020B0502040204020203" pitchFamily="34" charset="0"/>
              </a:rPr>
              <a:t>lowest possible reward that an agent can achieve in a single episode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2060">
                    <a:alpha val="80000"/>
                  </a:srgbClr>
                </a:solidFill>
                <a:effectLst/>
                <a:latin typeface="Bahnschrift" panose="020B0502040204020203" pitchFamily="34" charset="0"/>
              </a:rPr>
              <a:t>Relative Speed of the Agent: </a:t>
            </a:r>
            <a:r>
              <a:rPr lang="en-US" sz="2400" b="0" i="0" dirty="0">
                <a:solidFill>
                  <a:schemeClr val="tx1">
                    <a:alpha val="80000"/>
                  </a:schemeClr>
                </a:solidFill>
                <a:effectLst/>
                <a:latin typeface="Bahnschrift" panose="020B0502040204020203" pitchFamily="34" charset="0"/>
              </a:rPr>
              <a:t>number of steps it takes to reach the desired reward.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2060">
                    <a:alpha val="80000"/>
                  </a:srgbClr>
                </a:solidFill>
                <a:effectLst/>
                <a:latin typeface="Bahnschrift" panose="020B0502040204020203" pitchFamily="34" charset="0"/>
              </a:rPr>
              <a:t>Stability: </a:t>
            </a:r>
            <a:r>
              <a:rPr lang="en-US" sz="2400" b="0" i="0" dirty="0">
                <a:solidFill>
                  <a:schemeClr val="tx1">
                    <a:alpha val="80000"/>
                  </a:schemeClr>
                </a:solidFill>
                <a:effectLst/>
                <a:latin typeface="Bahnschrift" panose="020B0502040204020203" pitchFamily="34" charset="0"/>
              </a:rPr>
              <a:t>measure of how much the reward varies from episode to episode</a:t>
            </a:r>
          </a:p>
        </p:txBody>
      </p:sp>
      <p:sp>
        <p:nvSpPr>
          <p:cNvPr id="2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925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F348C0A5-BCFD-DFAA-1968-6B5CAC503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FA94D6C-2735-723F-0BCE-DAEBFC32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C3C87372-88C9-141E-E6B5-A85081B29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27DDA-CAC8-EC19-0E50-59D5E51C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Bahnschrift" panose="020B0502040204020203" pitchFamily="34" charset="0"/>
              </a:rPr>
              <a:t>Results </a:t>
            </a:r>
            <a:r>
              <a:rPr lang="en-US" sz="4000" b="1" dirty="0">
                <a:latin typeface="Bahnschrift" panose="020B0502040204020203" pitchFamily="34" charset="0"/>
              </a:rPr>
              <a:t>(Mean &amp; Min)</a:t>
            </a:r>
            <a:endParaRPr lang="en-001" sz="4000" b="1" dirty="0">
              <a:latin typeface="Bahnschrift" panose="020B05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C1EFEE-B4B5-063B-AA56-4130279058CE}"/>
              </a:ext>
            </a:extLst>
          </p:cNvPr>
          <p:cNvGrpSpPr/>
          <p:nvPr/>
        </p:nvGrpSpPr>
        <p:grpSpPr>
          <a:xfrm>
            <a:off x="1211296" y="1135662"/>
            <a:ext cx="9769407" cy="4934398"/>
            <a:chOff x="1211296" y="1135662"/>
            <a:chExt cx="9769407" cy="4934398"/>
          </a:xfrm>
        </p:grpSpPr>
        <p:pic>
          <p:nvPicPr>
            <p:cNvPr id="7" name="Picture 6" descr="Chart, line chart&#10;&#10;Description automatically generated">
              <a:extLst>
                <a:ext uri="{FF2B5EF4-FFF2-40B4-BE49-F238E27FC236}">
                  <a16:creationId xmlns:a16="http://schemas.microsoft.com/office/drawing/2014/main" id="{CEEC3F10-4DA2-6480-CAE7-12216C0B9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1296" y="1658883"/>
              <a:ext cx="9769407" cy="441117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E969383-B3FC-782A-7706-54A823357443}"/>
                </a:ext>
              </a:extLst>
            </p:cNvPr>
            <p:cNvSpPr txBox="1"/>
            <p:nvPr/>
          </p:nvSpPr>
          <p:spPr>
            <a:xfrm>
              <a:off x="6475445" y="1135662"/>
              <a:ext cx="4403335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Bahnschrift" panose="020B0502040204020203" pitchFamily="34" charset="0"/>
                </a:rPr>
                <a:t>Mean Episode Reward</a:t>
              </a:r>
              <a:endParaRPr lang="en-001" sz="2800" b="1" dirty="0">
                <a:latin typeface="Bahnschrift" panose="020B0502040204020203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94EF6FC-E5D3-158F-0152-3BCE8402BE92}"/>
              </a:ext>
            </a:extLst>
          </p:cNvPr>
          <p:cNvGrpSpPr/>
          <p:nvPr/>
        </p:nvGrpSpPr>
        <p:grpSpPr>
          <a:xfrm>
            <a:off x="1211295" y="1067501"/>
            <a:ext cx="9769407" cy="5002558"/>
            <a:chOff x="1211295" y="1067501"/>
            <a:chExt cx="9769407" cy="500255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B625F9-F9E5-CCAF-3635-7219A11752C4}"/>
                </a:ext>
              </a:extLst>
            </p:cNvPr>
            <p:cNvSpPr txBox="1"/>
            <p:nvPr/>
          </p:nvSpPr>
          <p:spPr>
            <a:xfrm>
              <a:off x="6475445" y="1067501"/>
              <a:ext cx="4403335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Bahnschrift" panose="020B0502040204020203" pitchFamily="34" charset="0"/>
                </a:rPr>
                <a:t>Minimum Episode Reward</a:t>
              </a:r>
              <a:endParaRPr lang="en-001" sz="2800" b="1" dirty="0">
                <a:latin typeface="Bahnschrift" panose="020B0502040204020203" pitchFamily="34" charset="0"/>
              </a:endParaRPr>
            </a:p>
          </p:txBody>
        </p:sp>
        <p:pic>
          <p:nvPicPr>
            <p:cNvPr id="3" name="Picture 2" descr="Chart, line chart&#10;&#10;Description automatically generated">
              <a:extLst>
                <a:ext uri="{FF2B5EF4-FFF2-40B4-BE49-F238E27FC236}">
                  <a16:creationId xmlns:a16="http://schemas.microsoft.com/office/drawing/2014/main" id="{4E6012B1-1EDC-3560-5CA2-E3FA842C2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1295" y="1690688"/>
              <a:ext cx="9769407" cy="4379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5014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F348C0A5-BCFD-DFAA-1968-6B5CAC503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FA94D6C-2735-723F-0BCE-DAEBFC32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C3C87372-88C9-141E-E6B5-A85081B29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27DDA-CAC8-EC19-0E50-59D5E51C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Bahnschrift" panose="020B0502040204020203" pitchFamily="34" charset="0"/>
              </a:rPr>
              <a:t>Results </a:t>
            </a:r>
            <a:r>
              <a:rPr lang="en-US" sz="4000" b="1" dirty="0">
                <a:latin typeface="Bahnschrift" panose="020B0502040204020203" pitchFamily="34" charset="0"/>
              </a:rPr>
              <a:t>(Reward Distributions)</a:t>
            </a:r>
            <a:endParaRPr lang="en-001" sz="4000" b="1" dirty="0"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F1C2C7-70AB-94A0-A777-2BB62EA596E0}"/>
              </a:ext>
            </a:extLst>
          </p:cNvPr>
          <p:cNvSpPr/>
          <p:nvPr/>
        </p:nvSpPr>
        <p:spPr>
          <a:xfrm>
            <a:off x="398834" y="3959157"/>
            <a:ext cx="2169268" cy="2461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pic>
        <p:nvPicPr>
          <p:cNvPr id="12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D2258F3A-6633-3C98-498E-2EDE5185A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65" y="1929482"/>
            <a:ext cx="5232281" cy="3956824"/>
          </a:xfrm>
          <a:prstGeom prst="rect">
            <a:avLst/>
          </a:prstGeom>
        </p:spPr>
      </p:pic>
      <p:pic>
        <p:nvPicPr>
          <p:cNvPr id="14" name="Picture 1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E088335E-9056-DCE3-8678-9C6635A2A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556" y="1861514"/>
            <a:ext cx="5583734" cy="4024791"/>
          </a:xfrm>
          <a:prstGeom prst="rect">
            <a:avLst/>
          </a:prstGeom>
        </p:spPr>
      </p:pic>
      <p:pic>
        <p:nvPicPr>
          <p:cNvPr id="1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A7A1730-385A-6A9C-B6A4-848D9E069E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95498"/>
            <a:ext cx="5540290" cy="402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78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F348C0A5-BCFD-DFAA-1968-6B5CAC503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FA94D6C-2735-723F-0BCE-DAEBFC32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C3C87372-88C9-141E-E6B5-A85081B29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27DDA-CAC8-EC19-0E50-59D5E51C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Bahnschrift" panose="020B0502040204020203" pitchFamily="34" charset="0"/>
              </a:rPr>
              <a:t>Results</a:t>
            </a:r>
            <a:r>
              <a:rPr lang="en-US" sz="4000" b="1" dirty="0">
                <a:latin typeface="Bahnschrift" panose="020B0502040204020203" pitchFamily="34" charset="0"/>
              </a:rPr>
              <a:t> (TD Error)</a:t>
            </a:r>
            <a:endParaRPr lang="en-001" sz="4000" b="1" dirty="0"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F1C2C7-70AB-94A0-A777-2BB62EA596E0}"/>
              </a:ext>
            </a:extLst>
          </p:cNvPr>
          <p:cNvSpPr/>
          <p:nvPr/>
        </p:nvSpPr>
        <p:spPr>
          <a:xfrm>
            <a:off x="398834" y="3959157"/>
            <a:ext cx="2169268" cy="2461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AA8259C-FCD7-5644-865B-FC1B0E747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691" y="1940767"/>
            <a:ext cx="5220000" cy="398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AFC0F36-F442-9526-DDEE-077D1D2EFC63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11" y="1979156"/>
            <a:ext cx="5220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859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0F053-8CD3-5745-FE61-29BE48BC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4600" b="1" dirty="0">
                <a:solidFill>
                  <a:srgbClr val="002060"/>
                </a:solidFill>
                <a:latin typeface="Bahnschrift" panose="020B0502040204020203" pitchFamily="34" charset="0"/>
              </a:rPr>
              <a:t>Conclusion</a:t>
            </a:r>
          </a:p>
        </p:txBody>
      </p:sp>
      <p:cxnSp>
        <p:nvCxnSpPr>
          <p:cNvPr id="64" name="Straight Connector 5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14B88-6C75-E657-E381-6B544DB46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6829" y="1338729"/>
            <a:ext cx="5177683" cy="4180542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200" dirty="0">
                <a:latin typeface="Bahnschrift" panose="020B0502040204020203" pitchFamily="34" charset="0"/>
              </a:rPr>
              <a:t>DRL algorithms can provide </a:t>
            </a:r>
            <a:r>
              <a:rPr lang="en-GB" sz="2200" b="1" dirty="0">
                <a:solidFill>
                  <a:srgbClr val="002060"/>
                </a:solidFill>
                <a:latin typeface="Bahnschrift" panose="020B0502040204020203" pitchFamily="34" charset="0"/>
              </a:rPr>
              <a:t>more efficient resource allocation</a:t>
            </a:r>
            <a:r>
              <a:rPr lang="en-GB" sz="2200" dirty="0">
                <a:latin typeface="Bahnschrift" panose="020B0502040204020203" pitchFamily="34" charset="0"/>
              </a:rPr>
              <a:t> in wireless communication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>
                <a:latin typeface="Bahnschrift" panose="020B0502040204020203" pitchFamily="34" charset="0"/>
              </a:rPr>
              <a:t>Choice of algorithm and learning rate significantly affect the system's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accent1"/>
                </a:solidFill>
                <a:latin typeface="Bahnschrift" panose="020B0502040204020203" pitchFamily="34" charset="0"/>
              </a:rPr>
              <a:t>R2D2, a variant of DQN, outperforms DQN and PPO </a:t>
            </a:r>
            <a:r>
              <a:rPr lang="en-GB" sz="2200" dirty="0">
                <a:latin typeface="Bahnschrift" panose="020B0502040204020203" pitchFamily="34" charset="0"/>
              </a:rPr>
              <a:t>in achieving the desired reward most stably and the fastest</a:t>
            </a:r>
          </a:p>
        </p:txBody>
      </p:sp>
    </p:spTree>
    <p:extLst>
      <p:ext uri="{BB962C8B-B14F-4D97-AF65-F5344CB8AC3E}">
        <p14:creationId xmlns:p14="http://schemas.microsoft.com/office/powerpoint/2010/main" val="507331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727E6-BFD5-FC1B-2D71-DE39DF945F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5062" y="609600"/>
            <a:ext cx="9923462" cy="13223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Bahnschrift" panose="020B0502040204020203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962E-0380-EA13-E951-37828CFDED8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35062" y="2043748"/>
            <a:ext cx="10000298" cy="3559175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Bahnschrift" panose="020B0502040204020203" pitchFamily="34" charset="0"/>
              </a:rPr>
              <a:t>N. Zhao, Y.-C. Liang, D. </a:t>
            </a:r>
            <a:r>
              <a:rPr lang="en-US" sz="1800" dirty="0" err="1">
                <a:latin typeface="Bahnschrift" panose="020B0502040204020203" pitchFamily="34" charset="0"/>
              </a:rPr>
              <a:t>Niyato</a:t>
            </a:r>
            <a:r>
              <a:rPr lang="en-US" sz="1800" dirty="0">
                <a:latin typeface="Bahnschrift" panose="020B0502040204020203" pitchFamily="34" charset="0"/>
              </a:rPr>
              <a:t>, Y. Pei, M. Wu, and Y. Jiang, “</a:t>
            </a:r>
            <a:r>
              <a:rPr lang="en-US" sz="1800" i="1" dirty="0">
                <a:latin typeface="Bahnschrift" panose="020B0502040204020203" pitchFamily="34" charset="0"/>
              </a:rPr>
              <a:t>Deep reinforcement learning for user association and resource allocation in heterogeneous cellular networks</a:t>
            </a:r>
            <a:r>
              <a:rPr lang="en-US" sz="1800" dirty="0">
                <a:latin typeface="Bahnschrift" panose="020B0502040204020203" pitchFamily="34" charset="0"/>
              </a:rPr>
              <a:t>,” IEEE Transactions on Wireless Communications, vol. 18, no. 11, pp. 5141–5152, 2019.</a:t>
            </a:r>
          </a:p>
          <a:p>
            <a:r>
              <a:rPr lang="en-US" sz="1800" dirty="0">
                <a:latin typeface="Bahnschrift" panose="020B0502040204020203" pitchFamily="34" charset="0"/>
              </a:rPr>
              <a:t>F. Guo, F. R. Yu, H. Zhang, H. Ji, M. Liu, and V. C. Leung, “</a:t>
            </a:r>
            <a:r>
              <a:rPr lang="en-US" sz="1800" i="1" dirty="0">
                <a:latin typeface="Bahnschrift" panose="020B0502040204020203" pitchFamily="34" charset="0"/>
              </a:rPr>
              <a:t>Adaptive resource allocation in future wireless networks with blockchain and mobile edge computing</a:t>
            </a:r>
            <a:r>
              <a:rPr lang="en-US" sz="1800" dirty="0">
                <a:latin typeface="Bahnschrift" panose="020B0502040204020203" pitchFamily="34" charset="0"/>
              </a:rPr>
              <a:t>,” IEEE Transactions on Wireless Communications, vol. 19, no. 3, pp. 1689–1703, 2019.</a:t>
            </a:r>
          </a:p>
          <a:p>
            <a:r>
              <a:rPr lang="en-US" sz="1800" dirty="0">
                <a:latin typeface="Bahnschrift" panose="020B0502040204020203" pitchFamily="34" charset="0"/>
              </a:rPr>
              <a:t>A. M. Rahimi, A. </a:t>
            </a:r>
            <a:r>
              <a:rPr lang="en-US" sz="1800" dirty="0" err="1">
                <a:latin typeface="Bahnschrift" panose="020B0502040204020203" pitchFamily="34" charset="0"/>
              </a:rPr>
              <a:t>Ziaeddini</a:t>
            </a:r>
            <a:r>
              <a:rPr lang="en-US" sz="1800" dirty="0">
                <a:latin typeface="Bahnschrift" panose="020B0502040204020203" pitchFamily="34" charset="0"/>
              </a:rPr>
              <a:t>, and S. </a:t>
            </a:r>
            <a:r>
              <a:rPr lang="en-US" sz="1800" dirty="0" err="1">
                <a:latin typeface="Bahnschrift" panose="020B0502040204020203" pitchFamily="34" charset="0"/>
              </a:rPr>
              <a:t>Gonglee</a:t>
            </a:r>
            <a:r>
              <a:rPr lang="en-US" sz="1800" dirty="0">
                <a:latin typeface="Bahnschrift" panose="020B0502040204020203" pitchFamily="34" charset="0"/>
              </a:rPr>
              <a:t>, “</a:t>
            </a:r>
            <a:r>
              <a:rPr lang="en-US" sz="1800" i="1" dirty="0">
                <a:latin typeface="Bahnschrift" panose="020B0502040204020203" pitchFamily="34" charset="0"/>
              </a:rPr>
              <a:t>A novel approach to efficient resource allocation in load-balanced cellular networks using hierarchical </a:t>
            </a:r>
            <a:r>
              <a:rPr lang="en-US" sz="1800" i="1" dirty="0" err="1">
                <a:latin typeface="Bahnschrift" panose="020B0502040204020203" pitchFamily="34" charset="0"/>
              </a:rPr>
              <a:t>drl</a:t>
            </a:r>
            <a:r>
              <a:rPr lang="en-US" sz="1800" i="1" dirty="0">
                <a:latin typeface="Bahnschrift" panose="020B0502040204020203" pitchFamily="34" charset="0"/>
              </a:rPr>
              <a:t>,</a:t>
            </a:r>
            <a:r>
              <a:rPr lang="en-US" sz="1800" dirty="0">
                <a:latin typeface="Bahnschrift" panose="020B0502040204020203" pitchFamily="34" charset="0"/>
              </a:rPr>
              <a:t>” Journal of Ambient Intelligence and Humanized Computing, vol. 13, no. 5, pp. 2887–2901, 2022.</a:t>
            </a:r>
          </a:p>
          <a:p>
            <a:r>
              <a:rPr lang="en-US" sz="1800" dirty="0">
                <a:latin typeface="Bahnschrift" panose="020B0502040204020203" pitchFamily="34" charset="0"/>
              </a:rPr>
              <a:t>F. </a:t>
            </a:r>
            <a:r>
              <a:rPr lang="en-US" sz="1800" dirty="0" err="1">
                <a:latin typeface="Bahnschrift" panose="020B0502040204020203" pitchFamily="34" charset="0"/>
              </a:rPr>
              <a:t>Wilhelmi</a:t>
            </a:r>
            <a:r>
              <a:rPr lang="en-US" sz="1800" dirty="0">
                <a:latin typeface="Bahnschrift" panose="020B0502040204020203" pitchFamily="34" charset="0"/>
              </a:rPr>
              <a:t>, B. </a:t>
            </a:r>
            <a:r>
              <a:rPr lang="en-US" sz="1800" dirty="0" err="1">
                <a:latin typeface="Bahnschrift" panose="020B0502040204020203" pitchFamily="34" charset="0"/>
              </a:rPr>
              <a:t>Bellalta</a:t>
            </a:r>
            <a:r>
              <a:rPr lang="en-US" sz="1800" dirty="0">
                <a:latin typeface="Bahnschrift" panose="020B0502040204020203" pitchFamily="34" charset="0"/>
              </a:rPr>
              <a:t>, C. Cano, and A. Jonsson, “</a:t>
            </a:r>
            <a:r>
              <a:rPr lang="en-US" sz="1800" i="1" dirty="0">
                <a:latin typeface="Bahnschrift" panose="020B0502040204020203" pitchFamily="34" charset="0"/>
              </a:rPr>
              <a:t>Implications of decentralized q-learning resource allocation in wireless networks,</a:t>
            </a:r>
            <a:r>
              <a:rPr lang="en-US" sz="1800" dirty="0">
                <a:latin typeface="Bahnschrift" panose="020B0502040204020203" pitchFamily="34" charset="0"/>
              </a:rPr>
              <a:t>” in 2017 </a:t>
            </a:r>
            <a:r>
              <a:rPr lang="en-US" sz="1800" dirty="0" err="1">
                <a:latin typeface="Bahnschrift" panose="020B0502040204020203" pitchFamily="34" charset="0"/>
              </a:rPr>
              <a:t>ieee</a:t>
            </a:r>
            <a:r>
              <a:rPr lang="en-US" sz="1800" dirty="0">
                <a:latin typeface="Bahnschrift" panose="020B0502040204020203" pitchFamily="34" charset="0"/>
              </a:rPr>
              <a:t> 28th annual international symposium on personal, indoor, and mobile radio communications (</a:t>
            </a:r>
            <a:r>
              <a:rPr lang="en-US" sz="1800" dirty="0" err="1">
                <a:latin typeface="Bahnschrift" panose="020B0502040204020203" pitchFamily="34" charset="0"/>
              </a:rPr>
              <a:t>pimrc</a:t>
            </a:r>
            <a:r>
              <a:rPr lang="en-US" sz="1800" dirty="0">
                <a:latin typeface="Bahnschrift" panose="020B0502040204020203" pitchFamily="34" charset="0"/>
              </a:rPr>
              <a:t>). IEEE, 2017, pp. 1–5</a:t>
            </a:r>
          </a:p>
        </p:txBody>
      </p:sp>
      <p:pic>
        <p:nvPicPr>
          <p:cNvPr id="7" name="Picture 2" descr="gymnasium · PyPI">
            <a:extLst>
              <a:ext uri="{FF2B5EF4-FFF2-40B4-BE49-F238E27FC236}">
                <a16:creationId xmlns:a16="http://schemas.microsoft.com/office/drawing/2014/main" id="{475D90B3-E47C-0C80-244C-8B69BC0F79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0" t="21615" r="72894" b="19526"/>
          <a:stretch/>
        </p:blipFill>
        <p:spPr bwMode="auto">
          <a:xfrm>
            <a:off x="4573678" y="864210"/>
            <a:ext cx="894062" cy="81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Llib: Scalable RL training and serving in the cloud with Ray | Anyscale">
            <a:extLst>
              <a:ext uri="{FF2B5EF4-FFF2-40B4-BE49-F238E27FC236}">
                <a16:creationId xmlns:a16="http://schemas.microsoft.com/office/drawing/2014/main" id="{8334D53F-3AA8-7269-AEA6-0A7D9900C4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22" b="24085"/>
          <a:stretch/>
        </p:blipFill>
        <p:spPr bwMode="auto">
          <a:xfrm>
            <a:off x="5863790" y="864206"/>
            <a:ext cx="1720943" cy="81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ntroduction to PyTorch. PyTorch is an open source machine… | by Vikas K  Solegaonkar (ThinkPro Systems) | Towards Data Science">
            <a:extLst>
              <a:ext uri="{FF2B5EF4-FFF2-40B4-BE49-F238E27FC236}">
                <a16:creationId xmlns:a16="http://schemas.microsoft.com/office/drawing/2014/main" id="{6B7263EE-F072-5031-9955-6EB39297C8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60" t="14677" r="31991" b="13257"/>
          <a:stretch/>
        </p:blipFill>
        <p:spPr bwMode="auto">
          <a:xfrm>
            <a:off x="8072059" y="864206"/>
            <a:ext cx="676155" cy="81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Python (programming language) - Wikipedia">
            <a:extLst>
              <a:ext uri="{FF2B5EF4-FFF2-40B4-BE49-F238E27FC236}">
                <a16:creationId xmlns:a16="http://schemas.microsoft.com/office/drawing/2014/main" id="{F515FEC7-A692-935E-C0F0-A51AB5715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382" b="8889"/>
          <a:stretch/>
        </p:blipFill>
        <p:spPr bwMode="auto">
          <a:xfrm>
            <a:off x="9278969" y="864206"/>
            <a:ext cx="794092" cy="81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980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70BFE-F91A-7580-2418-80F700AF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0310E-68C1-C228-A6CA-A39FEE536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C8630-A392-129F-3625-30BFDF216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1DE9522-6594-51D1-1A33-8B602C340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Freeform: Shape 20">
            <a:extLst>
              <a:ext uri="{FF2B5EF4-FFF2-40B4-BE49-F238E27FC236}">
                <a16:creationId xmlns:a16="http://schemas.microsoft.com/office/drawing/2014/main" id="{C4BB5039-FEF1-6099-11F2-6D1896C58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6394C09-DF90-685A-4B12-F7D821AAF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0CF08FA-AB6E-28A0-2567-77E0E39E2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26">
            <a:extLst>
              <a:ext uri="{FF2B5EF4-FFF2-40B4-BE49-F238E27FC236}">
                <a16:creationId xmlns:a16="http://schemas.microsoft.com/office/drawing/2014/main" id="{3EE1BE93-E2B4-242F-FD01-BAD9E2E59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28">
            <a:extLst>
              <a:ext uri="{FF2B5EF4-FFF2-40B4-BE49-F238E27FC236}">
                <a16:creationId xmlns:a16="http://schemas.microsoft.com/office/drawing/2014/main" id="{4F984E05-E38F-DA3D-FAB4-F86DE0307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7A900D3B-5D87-6B35-3A12-76EFEC4C1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328E34F-A40B-6AE2-C1D3-1684E19C4FD7}"/>
              </a:ext>
            </a:extLst>
          </p:cNvPr>
          <p:cNvSpPr txBox="1">
            <a:spLocks/>
          </p:cNvSpPr>
          <p:nvPr/>
        </p:nvSpPr>
        <p:spPr>
          <a:xfrm>
            <a:off x="2886765" y="1495956"/>
            <a:ext cx="6418471" cy="2692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>
                <a:solidFill>
                  <a:schemeClr val="bg1"/>
                </a:solidFill>
                <a:latin typeface="Bahnschrift" panose="020B0502040204020203" pitchFamily="34" charset="0"/>
              </a:rPr>
              <a:t>Thank You</a:t>
            </a:r>
            <a:endParaRPr lang="en-US" sz="66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10C214A-ED70-7907-6867-5E31FF2F7058}"/>
              </a:ext>
            </a:extLst>
          </p:cNvPr>
          <p:cNvSpPr txBox="1">
            <a:spLocks/>
          </p:cNvSpPr>
          <p:nvPr/>
        </p:nvSpPr>
        <p:spPr>
          <a:xfrm>
            <a:off x="2886765" y="4414123"/>
            <a:ext cx="6418471" cy="1017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>
                <a:solidFill>
                  <a:schemeClr val="bg1"/>
                </a:solidFill>
                <a:latin typeface="Bahnschrift" panose="020B0502040204020203" pitchFamily="34" charset="0"/>
              </a:rPr>
              <a:t>Any Questions?</a:t>
            </a:r>
            <a:endParaRPr 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Freeform: Shape 32">
            <a:extLst>
              <a:ext uri="{FF2B5EF4-FFF2-40B4-BE49-F238E27FC236}">
                <a16:creationId xmlns:a16="http://schemas.microsoft.com/office/drawing/2014/main" id="{631A5631-28AC-EAA9-BD76-48D2DC28C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5" name="Graphic 212">
            <a:extLst>
              <a:ext uri="{FF2B5EF4-FFF2-40B4-BE49-F238E27FC236}">
                <a16:creationId xmlns:a16="http://schemas.microsoft.com/office/drawing/2014/main" id="{DF603BC5-3155-F64B-A1FD-0E160D93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B7128EC-6DE7-B877-CB28-A5E42605B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44E9A00-B94A-2F94-5A7D-8EC42E645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920EAF-A987-A53F-4ED3-FBEC92DAF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32514A-8A98-2FA7-0454-9EB843949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aphic 185">
            <a:extLst>
              <a:ext uri="{FF2B5EF4-FFF2-40B4-BE49-F238E27FC236}">
                <a16:creationId xmlns:a16="http://schemas.microsoft.com/office/drawing/2014/main" id="{808D31A9-C0F8-F093-70B6-A38F94092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C89F114-53A5-CCDC-A15A-61AC03B5D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8821793-ADA3-DE59-554D-2B3800935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586369B-976C-3D16-243C-6FFDFF9D5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126A89C-18F3-B90A-2CB9-DFF06D3CD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ABF29BF-55A3-D88E-CE1A-9C5922F5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8058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AA52B3F-A86D-BB3D-570B-FD7506A6F70F}"/>
              </a:ext>
            </a:extLst>
          </p:cNvPr>
          <p:cNvSpPr>
            <a:spLocks noGrp="1"/>
          </p:cNvSpPr>
          <p:nvPr/>
        </p:nvSpPr>
        <p:spPr>
          <a:xfrm>
            <a:off x="838200" y="523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2060"/>
                </a:solidFill>
                <a:latin typeface="Bahnschrift" panose="020B0502040204020203" pitchFamily="34" charset="0"/>
                <a:ea typeface="+mn-ea"/>
                <a:cs typeface="+mn-cs"/>
              </a:rPr>
              <a:t>Introduction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A3DFE61-02CE-A2BF-A754-DCEDF65BA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138372"/>
              </p:ext>
            </p:extLst>
          </p:nvPr>
        </p:nvGraphicFramePr>
        <p:xfrm>
          <a:off x="838200" y="198358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1485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42">
            <a:extLst>
              <a:ext uri="{FF2B5EF4-FFF2-40B4-BE49-F238E27FC236}">
                <a16:creationId xmlns:a16="http://schemas.microsoft.com/office/drawing/2014/main" id="{38AB5D5C-F552-EB1E-1E66-009EB4B2B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6507645-E1E4-4096-7F6D-F00093D84D0A}"/>
              </a:ext>
            </a:extLst>
          </p:cNvPr>
          <p:cNvSpPr txBox="1">
            <a:spLocks/>
          </p:cNvSpPr>
          <p:nvPr/>
        </p:nvSpPr>
        <p:spPr>
          <a:xfrm>
            <a:off x="589560" y="856180"/>
            <a:ext cx="4560584" cy="112806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b="1" dirty="0">
                <a:solidFill>
                  <a:srgbClr val="002060"/>
                </a:solidFill>
                <a:latin typeface="Bahnschrift" panose="020B0502040204020203" pitchFamily="34" charset="0"/>
              </a:rPr>
              <a:t>Reinforcement Learning</a:t>
            </a:r>
          </a:p>
        </p:txBody>
      </p:sp>
      <p:grpSp>
        <p:nvGrpSpPr>
          <p:cNvPr id="39" name="Group 44">
            <a:extLst>
              <a:ext uri="{FF2B5EF4-FFF2-40B4-BE49-F238E27FC236}">
                <a16:creationId xmlns:a16="http://schemas.microsoft.com/office/drawing/2014/main" id="{8467CD0C-1DE4-2E2A-943A-7F96B2FA1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6480AA2-DAFE-4D0C-2A15-88C0149C5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26D8C6A-189A-FA04-9F28-A5235D05C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462F49AE-D9E4-2FC7-44B4-6879D2723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6E41587E-0114-2373-ECD8-D526DF1FF9D7}"/>
              </a:ext>
            </a:extLst>
          </p:cNvPr>
          <p:cNvSpPr txBox="1">
            <a:spLocks/>
          </p:cNvSpPr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  <a:latin typeface="Bahnschrift" panose="020B0502040204020203" pitchFamily="34" charset="0"/>
              </a:rPr>
              <a:t>Reward-based</a:t>
            </a:r>
            <a:r>
              <a:rPr lang="en-US" dirty="0">
                <a:latin typeface="Bahnschrift" panose="020B0502040204020203" pitchFamily="34" charset="0"/>
              </a:rPr>
              <a:t> learning</a:t>
            </a:r>
          </a:p>
          <a:p>
            <a:r>
              <a:rPr lang="en-US" dirty="0">
                <a:latin typeface="Bahnschrift" panose="020B0502040204020203" pitchFamily="34" charset="0"/>
              </a:rPr>
              <a:t>Reinforcement Learning Agent Characteristics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Bahnschrift" panose="020B0502040204020203" pitchFamily="34" charset="0"/>
              </a:rPr>
              <a:t>Lesser</a:t>
            </a:r>
            <a:r>
              <a:rPr lang="en-US" dirty="0">
                <a:latin typeface="Bahnschrift" panose="020B0502040204020203" pitchFamily="34" charset="0"/>
              </a:rPr>
              <a:t> mathematical </a:t>
            </a:r>
            <a:r>
              <a:rPr lang="en-US" b="1" dirty="0">
                <a:solidFill>
                  <a:schemeClr val="accent1"/>
                </a:solidFill>
                <a:latin typeface="Bahnschrift" panose="020B0502040204020203" pitchFamily="34" charset="0"/>
              </a:rPr>
              <a:t>complexity</a:t>
            </a:r>
          </a:p>
          <a:p>
            <a:pPr lvl="1"/>
            <a:r>
              <a:rPr lang="en-US" dirty="0">
                <a:latin typeface="Bahnschrift" panose="020B0502040204020203" pitchFamily="34" charset="0"/>
              </a:rPr>
              <a:t>Captures state of the environment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E5E49B-2C70-AC01-CDF2-F1ED22715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F6B94A5-A9C2-6FC2-75BC-584C44C7A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E778231-8626-4DC5-2C06-C62468D9DA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957" t="790" r="825" b="1040"/>
          <a:stretch/>
        </p:blipFill>
        <p:spPr>
          <a:xfrm>
            <a:off x="5986942" y="856180"/>
            <a:ext cx="5407102" cy="523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41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E99FFF0-1796-DB5B-F3FE-E2C7F60E3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1968BF5-84C7-1F99-6E33-8EFAA7518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858ED31-7860-20B1-5D95-AF94415916F1}"/>
              </a:ext>
            </a:extLst>
          </p:cNvPr>
          <p:cNvSpPr txBox="1">
            <a:spLocks/>
          </p:cNvSpPr>
          <p:nvPr/>
        </p:nvSpPr>
        <p:spPr>
          <a:xfrm>
            <a:off x="681135" y="1690689"/>
            <a:ext cx="6533736" cy="4248612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Bahnschrift" panose="020B0502040204020203" pitchFamily="34" charset="0"/>
              </a:rPr>
              <a:t>Can explore a </a:t>
            </a:r>
            <a:r>
              <a:rPr lang="en-US" sz="2200" b="1" dirty="0">
                <a:solidFill>
                  <a:srgbClr val="0070C0"/>
                </a:solidFill>
                <a:latin typeface="Bahnschrift" panose="020B0502040204020203" pitchFamily="34" charset="0"/>
              </a:rPr>
              <a:t>wider range </a:t>
            </a:r>
            <a:r>
              <a:rPr lang="en-US" sz="2200" dirty="0">
                <a:latin typeface="Bahnschrift" panose="020B0502040204020203" pitchFamily="34" charset="0"/>
              </a:rPr>
              <a:t>of possible solutions</a:t>
            </a:r>
          </a:p>
          <a:p>
            <a:r>
              <a:rPr lang="en-US" sz="2200" dirty="0">
                <a:latin typeface="Bahnschrift" panose="020B0502040204020203" pitchFamily="34" charset="0"/>
              </a:rPr>
              <a:t>Can adapt to changes in system dynamics over time and they </a:t>
            </a:r>
            <a:r>
              <a:rPr lang="en-US" sz="2200" b="1" dirty="0">
                <a:solidFill>
                  <a:srgbClr val="0070C0"/>
                </a:solidFill>
                <a:latin typeface="Bahnschrift" panose="020B0502040204020203" pitchFamily="34" charset="0"/>
              </a:rPr>
              <a:t>learn from their mistakes</a:t>
            </a:r>
          </a:p>
          <a:p>
            <a:r>
              <a:rPr lang="en-US" sz="2200" dirty="0">
                <a:latin typeface="Bahnschrift" panose="020B0502040204020203" pitchFamily="34" charset="0"/>
              </a:rPr>
              <a:t>More </a:t>
            </a:r>
            <a:r>
              <a:rPr lang="en-US" sz="2200" b="1" dirty="0">
                <a:solidFill>
                  <a:srgbClr val="0070C0"/>
                </a:solidFill>
                <a:latin typeface="Bahnschrift" panose="020B0502040204020203" pitchFamily="34" charset="0"/>
              </a:rPr>
              <a:t>robust</a:t>
            </a:r>
            <a:r>
              <a:rPr lang="en-US" sz="2200" dirty="0">
                <a:latin typeface="Bahnschrift" panose="020B0502040204020203" pitchFamily="34" charset="0"/>
              </a:rPr>
              <a:t> to noise and disturbances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dirty="0">
                <a:latin typeface="Bahnschrift" panose="020B0502040204020203" pitchFamily="34" charset="0"/>
              </a:rPr>
              <a:t>Compared to PID Controllers</a:t>
            </a:r>
          </a:p>
          <a:p>
            <a:pPr marL="742950" lvl="1" indent="-285750"/>
            <a:r>
              <a:rPr lang="en-US" sz="2200" dirty="0">
                <a:latin typeface="Bahnschrift" panose="020B0502040204020203" pitchFamily="34" charset="0"/>
              </a:rPr>
              <a:t>PID controllers are </a:t>
            </a:r>
            <a:r>
              <a:rPr lang="en-US" sz="2200" b="1" dirty="0">
                <a:solidFill>
                  <a:srgbClr val="C00000"/>
                </a:solidFill>
                <a:latin typeface="Bahnschrift" panose="020B0502040204020203" pitchFamily="34" charset="0"/>
              </a:rPr>
              <a:t>limited to finding a global optimum</a:t>
            </a:r>
          </a:p>
          <a:p>
            <a:pPr marL="742950" lvl="1" indent="-285750"/>
            <a:r>
              <a:rPr lang="en-US" sz="2200" dirty="0">
                <a:latin typeface="Bahnschrift" panose="020B0502040204020203" pitchFamily="34" charset="0"/>
              </a:rPr>
              <a:t>PID controllers </a:t>
            </a:r>
            <a:r>
              <a:rPr lang="en-US" sz="2200" b="1" dirty="0">
                <a:solidFill>
                  <a:srgbClr val="C00000"/>
                </a:solidFill>
                <a:latin typeface="Bahnschrift" panose="020B0502040204020203" pitchFamily="34" charset="0"/>
              </a:rPr>
              <a:t>cannot adapt to changes in system dynamics</a:t>
            </a:r>
          </a:p>
          <a:p>
            <a:pPr marL="742950" lvl="1" indent="-285750"/>
            <a:r>
              <a:rPr lang="en-US" sz="2200" dirty="0">
                <a:latin typeface="Bahnschrift" panose="020B0502040204020203" pitchFamily="34" charset="0"/>
              </a:rPr>
              <a:t>PID controllers are more </a:t>
            </a:r>
            <a:r>
              <a:rPr lang="en-US" sz="2200" b="1" dirty="0">
                <a:solidFill>
                  <a:srgbClr val="C00000"/>
                </a:solidFill>
                <a:latin typeface="Bahnschrift" panose="020B0502040204020203" pitchFamily="34" charset="0"/>
              </a:rPr>
              <a:t>sensitive to noise and disturbances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118A30EE-CD48-6506-6FB4-416A7C235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6">
            <a:extLst>
              <a:ext uri="{FF2B5EF4-FFF2-40B4-BE49-F238E27FC236}">
                <a16:creationId xmlns:a16="http://schemas.microsoft.com/office/drawing/2014/main" id="{CAAD414C-9A7F-D72A-5A88-573BD4949E7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6376671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2060"/>
                </a:solidFill>
                <a:latin typeface="Bahnschrift" panose="020B0502040204020203" pitchFamily="34" charset="0"/>
              </a:rPr>
              <a:t>Why Reinforcement Learning?</a:t>
            </a:r>
            <a:endParaRPr lang="en-001" sz="36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pic>
        <p:nvPicPr>
          <p:cNvPr id="30" name="Picture 2" descr="Case Study on Neural Networks">
            <a:extLst>
              <a:ext uri="{FF2B5EF4-FFF2-40B4-BE49-F238E27FC236}">
                <a16:creationId xmlns:a16="http://schemas.microsoft.com/office/drawing/2014/main" id="{C9B09C67-4A05-70C3-FFD5-17D429D18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514" y="2114864"/>
            <a:ext cx="4461842" cy="382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2B7E6AE-92D5-612E-60BD-6C7815014165}"/>
              </a:ext>
            </a:extLst>
          </p:cNvPr>
          <p:cNvSpPr/>
          <p:nvPr/>
        </p:nvSpPr>
        <p:spPr>
          <a:xfrm>
            <a:off x="1082351" y="5831633"/>
            <a:ext cx="1614196" cy="531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B02842-EE6C-52B9-6681-64CE3A101C56}"/>
              </a:ext>
            </a:extLst>
          </p:cNvPr>
          <p:cNvSpPr/>
          <p:nvPr/>
        </p:nvSpPr>
        <p:spPr>
          <a:xfrm>
            <a:off x="1082351" y="5663682"/>
            <a:ext cx="345233" cy="275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989694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F348C0A5-BCFD-DFAA-1968-6B5CAC503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FA94D6C-2735-723F-0BCE-DAEBFC32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C3C87372-88C9-141E-E6B5-A85081B29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27DDA-CAC8-EC19-0E50-59D5E51C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Bahnschrift" panose="020B0502040204020203" pitchFamily="34" charset="0"/>
              </a:rPr>
              <a:t>Environment</a:t>
            </a:r>
            <a:endParaRPr lang="en-001" sz="40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51CC2F-DF33-1BF9-80EA-C7D246FD8DA1}"/>
              </a:ext>
            </a:extLst>
          </p:cNvPr>
          <p:cNvSpPr/>
          <p:nvPr/>
        </p:nvSpPr>
        <p:spPr>
          <a:xfrm>
            <a:off x="391886" y="4814596"/>
            <a:ext cx="811763" cy="732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pic>
        <p:nvPicPr>
          <p:cNvPr id="2050" name="Picture 2" descr="gymnasium · PyPI">
            <a:extLst>
              <a:ext uri="{FF2B5EF4-FFF2-40B4-BE49-F238E27FC236}">
                <a16:creationId xmlns:a16="http://schemas.microsoft.com/office/drawing/2014/main" id="{C1D9463A-558E-17AC-BABD-2AB4105E5B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0" t="21615" r="9371" b="19526"/>
          <a:stretch/>
        </p:blipFill>
        <p:spPr bwMode="auto">
          <a:xfrm>
            <a:off x="6589089" y="621073"/>
            <a:ext cx="4187139" cy="81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854C320-154D-359F-8123-E92D51478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894041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2050" b="0" i="0" dirty="0">
                <a:solidFill>
                  <a:srgbClr val="1F1F1F"/>
                </a:solidFill>
                <a:effectLst/>
                <a:latin typeface="Bahnschrift" panose="020B0502040204020203" pitchFamily="34" charset="0"/>
              </a:rPr>
              <a:t>The environment is a </a:t>
            </a:r>
            <a:r>
              <a:rPr lang="en-US" sz="2050" b="1" i="0" dirty="0">
                <a:solidFill>
                  <a:srgbClr val="7030A0"/>
                </a:solidFill>
                <a:effectLst/>
                <a:latin typeface="Bahnschrift" panose="020B0502040204020203" pitchFamily="34" charset="0"/>
              </a:rPr>
              <a:t>Massive MIMO wireless network </a:t>
            </a:r>
            <a:r>
              <a:rPr lang="en-US" sz="2050" b="0" i="0" dirty="0">
                <a:solidFill>
                  <a:srgbClr val="1F1F1F"/>
                </a:solidFill>
                <a:effectLst/>
                <a:latin typeface="Bahnschrift" panose="020B0502040204020203" pitchFamily="34" charset="0"/>
              </a:rPr>
              <a:t>with N base stations (BSs), M antennas per BS, and K users per cell.</a:t>
            </a:r>
          </a:p>
          <a:p>
            <a:r>
              <a:rPr lang="en-US" sz="2050" b="0" i="0" dirty="0">
                <a:solidFill>
                  <a:srgbClr val="1F1F1F"/>
                </a:solidFill>
                <a:effectLst/>
                <a:latin typeface="Bahnschrift" panose="020B0502040204020203" pitchFamily="34" charset="0"/>
              </a:rPr>
              <a:t>The BSs are connected to a </a:t>
            </a:r>
            <a:r>
              <a:rPr lang="en-US" sz="2050" b="1" i="0" dirty="0">
                <a:solidFill>
                  <a:srgbClr val="0070C0"/>
                </a:solidFill>
                <a:effectLst/>
                <a:latin typeface="Bahnschrift" panose="020B0502040204020203" pitchFamily="34" charset="0"/>
              </a:rPr>
              <a:t>central controller (agent)</a:t>
            </a:r>
            <a:r>
              <a:rPr lang="en-US" sz="2050" b="1" i="0" dirty="0">
                <a:solidFill>
                  <a:srgbClr val="1F1F1F"/>
                </a:solidFill>
                <a:effectLst/>
                <a:latin typeface="Bahnschrift" panose="020B0502040204020203" pitchFamily="34" charset="0"/>
              </a:rPr>
              <a:t> </a:t>
            </a:r>
          </a:p>
          <a:p>
            <a:r>
              <a:rPr lang="en-US" sz="2050" b="0" i="0" dirty="0">
                <a:solidFill>
                  <a:srgbClr val="1F1F1F"/>
                </a:solidFill>
                <a:effectLst/>
                <a:latin typeface="Bahnschrift" panose="020B0502040204020203" pitchFamily="34" charset="0"/>
              </a:rPr>
              <a:t>The channels between the BSs and the users are modeled as Rayleigh fading channels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1F1F1F"/>
                </a:solidFill>
                <a:effectLst/>
                <a:latin typeface="Bahnschrift" panose="020B0502040204020203" pitchFamily="34" charset="0"/>
              </a:rPr>
              <a:t>Task</a:t>
            </a:r>
            <a:endParaRPr lang="en-US" sz="2050" b="1" i="0" dirty="0">
              <a:solidFill>
                <a:srgbClr val="1F1F1F"/>
              </a:solidFill>
              <a:effectLst/>
              <a:latin typeface="Bahnschrift" panose="020B0502040204020203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50" b="1" i="0" dirty="0">
                <a:solidFill>
                  <a:schemeClr val="accent5"/>
                </a:solidFill>
                <a:effectLst/>
                <a:latin typeface="Bahnschrift" panose="020B0502040204020203" pitchFamily="34" charset="0"/>
              </a:rPr>
              <a:t>Maximize the sum rate </a:t>
            </a:r>
            <a:r>
              <a:rPr lang="en-US" sz="2050" i="0" dirty="0">
                <a:solidFill>
                  <a:srgbClr val="1F1F1F"/>
                </a:solidFill>
                <a:effectLst/>
                <a:latin typeface="Bahnschrift" panose="020B0502040204020203" pitchFamily="34" charset="0"/>
              </a:rPr>
              <a:t>of the served users subject to power constraints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50" i="0" dirty="0">
                <a:solidFill>
                  <a:srgbClr val="1F1F1F"/>
                </a:solidFill>
                <a:effectLst/>
                <a:latin typeface="Bahnschrift" panose="020B0502040204020203" pitchFamily="34" charset="0"/>
              </a:rPr>
              <a:t>Action space is the set of all possible power allocations to the BSs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50" i="0" dirty="0">
                <a:solidFill>
                  <a:srgbClr val="1F1F1F"/>
                </a:solidFill>
                <a:effectLst/>
                <a:latin typeface="Bahnschrift" panose="020B0502040204020203" pitchFamily="34" charset="0"/>
              </a:rPr>
              <a:t>Observation space is the set of all possible channel states and user data rates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50" b="1" i="0" dirty="0">
                <a:solidFill>
                  <a:srgbClr val="002060"/>
                </a:solidFill>
                <a:effectLst/>
                <a:latin typeface="Bahnschrift" panose="020B0502040204020203" pitchFamily="34" charset="0"/>
              </a:rPr>
              <a:t>Reward is the sum rate </a:t>
            </a:r>
            <a:r>
              <a:rPr lang="en-US" sz="2050" i="0" dirty="0">
                <a:solidFill>
                  <a:srgbClr val="1F1F1F"/>
                </a:solidFill>
                <a:effectLst/>
                <a:latin typeface="Bahnschrift" panose="020B0502040204020203" pitchFamily="34" charset="0"/>
              </a:rPr>
              <a:t>of the served users (bps)</a:t>
            </a:r>
          </a:p>
        </p:txBody>
      </p:sp>
    </p:spTree>
    <p:extLst>
      <p:ext uri="{BB962C8B-B14F-4D97-AF65-F5344CB8AC3E}">
        <p14:creationId xmlns:p14="http://schemas.microsoft.com/office/powerpoint/2010/main" val="172497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F348C0A5-BCFD-DFAA-1968-6B5CAC503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FA94D6C-2735-723F-0BCE-DAEBFC32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C3C87372-88C9-141E-E6B5-A85081B29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27DDA-CAC8-EC19-0E50-59D5E51C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Bahnschrift" panose="020B0502040204020203" pitchFamily="34" charset="0"/>
              </a:rPr>
              <a:t>Block Diagram</a:t>
            </a:r>
            <a:endParaRPr lang="en-001" sz="40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51CC2F-DF33-1BF9-80EA-C7D246FD8DA1}"/>
              </a:ext>
            </a:extLst>
          </p:cNvPr>
          <p:cNvSpPr/>
          <p:nvPr/>
        </p:nvSpPr>
        <p:spPr>
          <a:xfrm>
            <a:off x="391886" y="4814596"/>
            <a:ext cx="811763" cy="732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431687-4FA8-F722-8379-282EDBA5B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080" y="1536433"/>
            <a:ext cx="8583839" cy="480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50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F348C0A5-BCFD-DFAA-1968-6B5CAC503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595B1-EB0F-1B82-82CE-5A91A8698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50" b="1" dirty="0">
                <a:solidFill>
                  <a:srgbClr val="1F1F1F"/>
                </a:solidFill>
                <a:effectLst/>
                <a:latin typeface="Bahnschrift" panose="020B0502040204020203" pitchFamily="34" charset="0"/>
              </a:rPr>
              <a:t>Policy-based Agents</a:t>
            </a:r>
            <a:r>
              <a:rPr lang="en-US" sz="2050" b="0" dirty="0">
                <a:solidFill>
                  <a:srgbClr val="1F1F1F"/>
                </a:solidFill>
                <a:effectLst/>
                <a:latin typeface="Bahnschrift" panose="020B0502040204020203" pitchFamily="34" charset="0"/>
              </a:rPr>
              <a:t>: learn a </a:t>
            </a:r>
            <a:r>
              <a:rPr lang="en-US" sz="2050" dirty="0">
                <a:effectLst/>
                <a:latin typeface="Bahnschrift" panose="020B0502040204020203" pitchFamily="34" charset="0"/>
              </a:rPr>
              <a:t>policy function π(</a:t>
            </a:r>
            <a:r>
              <a:rPr lang="en-US" sz="2050" dirty="0" err="1">
                <a:effectLst/>
                <a:latin typeface="Bahnschrift" panose="020B0502040204020203" pitchFamily="34" charset="0"/>
              </a:rPr>
              <a:t>a∣s</a:t>
            </a:r>
            <a:r>
              <a:rPr lang="en-US" sz="2050" dirty="0">
                <a:effectLst/>
                <a:latin typeface="Bahnschrift" panose="020B0502040204020203" pitchFamily="34" charset="0"/>
              </a:rPr>
              <a:t>) </a:t>
            </a:r>
            <a:r>
              <a:rPr lang="en-US" sz="2050" b="1" dirty="0">
                <a:solidFill>
                  <a:srgbClr val="7030A0"/>
                </a:solidFill>
                <a:effectLst/>
                <a:latin typeface="Bahnschrift" panose="020B0502040204020203" pitchFamily="34" charset="0"/>
              </a:rPr>
              <a:t>that maps states to actions</a:t>
            </a:r>
            <a:r>
              <a:rPr lang="en-US" sz="2050" b="0" dirty="0">
                <a:solidFill>
                  <a:srgbClr val="1F1F1F"/>
                </a:solidFill>
                <a:effectLst/>
                <a:latin typeface="Bahnschrift" panose="020B0502040204020203" pitchFamily="34" charset="0"/>
              </a:rPr>
              <a:t>. The goal is to find a policy that maximizes the expected return.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50" b="1" dirty="0">
                <a:solidFill>
                  <a:srgbClr val="1F1F1F"/>
                </a:solidFill>
                <a:effectLst/>
                <a:latin typeface="Bahnschrift" panose="020B0502040204020203" pitchFamily="34" charset="0"/>
              </a:rPr>
              <a:t>Value-based Agents</a:t>
            </a:r>
            <a:r>
              <a:rPr lang="en-US" sz="2050" b="0" dirty="0">
                <a:solidFill>
                  <a:srgbClr val="1F1F1F"/>
                </a:solidFill>
                <a:effectLst/>
                <a:latin typeface="Bahnschrift" panose="020B0502040204020203" pitchFamily="34" charset="0"/>
              </a:rPr>
              <a:t>: learn a </a:t>
            </a:r>
            <a:r>
              <a:rPr lang="en-US" sz="2050" dirty="0">
                <a:effectLst/>
                <a:latin typeface="Bahnschrift" panose="020B0502040204020203" pitchFamily="34" charset="0"/>
              </a:rPr>
              <a:t>value function V(s) that </a:t>
            </a:r>
            <a:r>
              <a:rPr lang="en-US" sz="2050" b="1" dirty="0">
                <a:solidFill>
                  <a:srgbClr val="7030A0"/>
                </a:solidFill>
                <a:effectLst/>
                <a:latin typeface="Bahnschrift" panose="020B0502040204020203" pitchFamily="34" charset="0"/>
              </a:rPr>
              <a:t>estimates the expected return from a state</a:t>
            </a:r>
            <a:r>
              <a:rPr lang="en-US" sz="2050" b="0" dirty="0">
                <a:solidFill>
                  <a:srgbClr val="1F1F1F"/>
                </a:solidFill>
                <a:effectLst/>
                <a:latin typeface="Bahnschrift" panose="020B0502040204020203" pitchFamily="34" charset="0"/>
              </a:rPr>
              <a:t>. The goal is to find a value function that is as accurate as possible.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50" b="1" dirty="0">
                <a:solidFill>
                  <a:srgbClr val="1F1F1F"/>
                </a:solidFill>
                <a:effectLst/>
                <a:latin typeface="Bahnschrift" panose="020B0502040204020203" pitchFamily="34" charset="0"/>
              </a:rPr>
              <a:t>Actor-critic Networks</a:t>
            </a:r>
            <a:r>
              <a:rPr lang="en-US" sz="2050" b="0" dirty="0">
                <a:solidFill>
                  <a:srgbClr val="1F1F1F"/>
                </a:solidFill>
                <a:effectLst/>
                <a:latin typeface="Bahnschrift" panose="020B0502040204020203" pitchFamily="34" charset="0"/>
              </a:rPr>
              <a:t>: combine the strengths of </a:t>
            </a:r>
            <a:r>
              <a:rPr lang="en-US" sz="2050" b="1" dirty="0">
                <a:solidFill>
                  <a:schemeClr val="accent4"/>
                </a:solidFill>
                <a:effectLst/>
                <a:latin typeface="Bahnschrift" panose="020B0502040204020203" pitchFamily="34" charset="0"/>
              </a:rPr>
              <a:t>policy-based and value-based agents</a:t>
            </a:r>
            <a:r>
              <a:rPr lang="en-US" sz="2050" b="0" dirty="0">
                <a:solidFill>
                  <a:srgbClr val="1F1F1F"/>
                </a:solidFill>
                <a:effectLst/>
                <a:latin typeface="Bahnschrift" panose="020B0502040204020203" pitchFamily="34" charset="0"/>
              </a:rPr>
              <a:t>. They learn a policy function π(</a:t>
            </a:r>
            <a:r>
              <a:rPr lang="en-US" sz="2050" b="0" dirty="0" err="1">
                <a:solidFill>
                  <a:srgbClr val="1F1F1F"/>
                </a:solidFill>
                <a:effectLst/>
                <a:latin typeface="Bahnschrift" panose="020B0502040204020203" pitchFamily="34" charset="0"/>
              </a:rPr>
              <a:t>a∣s</a:t>
            </a:r>
            <a:r>
              <a:rPr lang="en-US" sz="2050" b="0" dirty="0">
                <a:solidFill>
                  <a:srgbClr val="1F1F1F"/>
                </a:solidFill>
                <a:effectLst/>
                <a:latin typeface="Bahnschrift" panose="020B0502040204020203" pitchFamily="34" charset="0"/>
              </a:rPr>
              <a:t>) and a value function V(s) simultaneously.</a:t>
            </a:r>
            <a:endParaRPr lang="en-US" sz="2050" dirty="0">
              <a:solidFill>
                <a:srgbClr val="1F1F1F"/>
              </a:solidFill>
              <a:latin typeface="Bahnschrift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50" b="1" i="0" dirty="0">
                <a:solidFill>
                  <a:schemeClr val="accent5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Employed Agents</a:t>
            </a:r>
          </a:p>
          <a:p>
            <a:pPr lvl="1"/>
            <a:r>
              <a:rPr lang="en-US" sz="2050" dirty="0">
                <a:solidFill>
                  <a:srgbClr val="1F1F1F"/>
                </a:solidFill>
                <a:latin typeface="Bahnschrift" panose="020B0502040204020203" pitchFamily="34" charset="0"/>
              </a:rPr>
              <a:t>PPO </a:t>
            </a:r>
            <a:r>
              <a:rPr lang="en-US" sz="2050" b="0" i="0" dirty="0">
                <a:solidFill>
                  <a:srgbClr val="1F1F1F"/>
                </a:solidFill>
                <a:effectLst/>
                <a:latin typeface="Bahnschrift" panose="020B0502040204020203" pitchFamily="34" charset="0"/>
              </a:rPr>
              <a:t>(Proximal Policy Optimization) </a:t>
            </a:r>
            <a:endParaRPr lang="en-US" sz="2050" dirty="0">
              <a:solidFill>
                <a:srgbClr val="1F1F1F"/>
              </a:solidFill>
              <a:latin typeface="Bahnschrift" panose="020B0502040204020203" pitchFamily="34" charset="0"/>
            </a:endParaRPr>
          </a:p>
          <a:p>
            <a:pPr lvl="1"/>
            <a:r>
              <a:rPr lang="en-US" sz="2050" b="0" i="0" dirty="0">
                <a:solidFill>
                  <a:srgbClr val="1F1F1F"/>
                </a:solidFill>
                <a:effectLst/>
                <a:latin typeface="Bahnschrift" panose="020B0502040204020203" pitchFamily="34" charset="0"/>
              </a:rPr>
              <a:t>DQN (Deep Q-Network)</a:t>
            </a:r>
          </a:p>
          <a:p>
            <a:pPr lvl="1"/>
            <a:r>
              <a:rPr lang="en-US" sz="2050" dirty="0">
                <a:solidFill>
                  <a:srgbClr val="1F1F1F"/>
                </a:solidFill>
                <a:latin typeface="Bahnschrift" panose="020B0502040204020203" pitchFamily="34" charset="0"/>
              </a:rPr>
              <a:t>R2D2 </a:t>
            </a:r>
            <a:r>
              <a:rPr lang="en-US" sz="2050" b="0" i="0" dirty="0">
                <a:solidFill>
                  <a:srgbClr val="1F1F1F"/>
                </a:solidFill>
                <a:effectLst/>
                <a:latin typeface="Bahnschrift" panose="020B0502040204020203" pitchFamily="34" charset="0"/>
              </a:rPr>
              <a:t>(Recurrent Replay Distributed DQN)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FA94D6C-2735-723F-0BCE-DAEBFC32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C3C87372-88C9-141E-E6B5-A85081B29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27DDA-CAC8-EC19-0E50-59D5E51C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Bahnschrift" panose="020B0502040204020203" pitchFamily="34" charset="0"/>
              </a:rPr>
              <a:t>RL Agents</a:t>
            </a:r>
            <a:endParaRPr lang="en-001" sz="40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pic>
        <p:nvPicPr>
          <p:cNvPr id="7" name="Picture 2" descr="RLlib: Scalable RL training and serving in the cloud with Ray | Anyscale">
            <a:extLst>
              <a:ext uri="{FF2B5EF4-FFF2-40B4-BE49-F238E27FC236}">
                <a16:creationId xmlns:a16="http://schemas.microsoft.com/office/drawing/2014/main" id="{9CB6F2F6-EDEF-F577-A970-C3ED958824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22" b="24085"/>
          <a:stretch/>
        </p:blipFill>
        <p:spPr bwMode="auto">
          <a:xfrm>
            <a:off x="6973397" y="681037"/>
            <a:ext cx="1720943" cy="81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ntroduction to PyTorch. PyTorch is an open source machine… | by Vikas K  Solegaonkar (ThinkPro Systems) | Towards Data Science">
            <a:extLst>
              <a:ext uri="{FF2B5EF4-FFF2-40B4-BE49-F238E27FC236}">
                <a16:creationId xmlns:a16="http://schemas.microsoft.com/office/drawing/2014/main" id="{A2E74788-0E9E-6D80-F6EB-EB12C2C53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60" t="14677" r="31991" b="13257"/>
          <a:stretch/>
        </p:blipFill>
        <p:spPr bwMode="auto">
          <a:xfrm>
            <a:off x="9103331" y="621072"/>
            <a:ext cx="676155" cy="81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678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F348C0A5-BCFD-DFAA-1968-6B5CAC503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7554A9-A9B0-77E9-E09D-95D3ABAF3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61" y="1825625"/>
            <a:ext cx="5162162" cy="3816429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100" b="1" dirty="0">
                <a:solidFill>
                  <a:srgbClr val="002060"/>
                </a:solidFill>
                <a:effectLst/>
                <a:latin typeface="Bahnschrift" panose="020B0502040204020203" pitchFamily="34" charset="0"/>
              </a:rPr>
              <a:t>Parameters</a:t>
            </a:r>
          </a:p>
          <a:p>
            <a:r>
              <a:rPr lang="en-US" sz="2100" b="1" dirty="0">
                <a:solidFill>
                  <a:schemeClr val="accent1"/>
                </a:solidFill>
                <a:effectLst/>
                <a:latin typeface="Bahnschrift" panose="020B0502040204020203" pitchFamily="34" charset="0"/>
              </a:rPr>
              <a:t>Policy-based</a:t>
            </a:r>
            <a:r>
              <a:rPr lang="en-US" sz="2100" b="0" dirty="0">
                <a:solidFill>
                  <a:srgbClr val="1F1F1F"/>
                </a:solidFill>
                <a:effectLst/>
                <a:latin typeface="Bahnschrift" panose="020B0502040204020203" pitchFamily="34" charset="0"/>
              </a:rPr>
              <a:t> model-free reinforcement learning algorithm</a:t>
            </a:r>
          </a:p>
          <a:p>
            <a:r>
              <a:rPr lang="en-US" sz="2100" b="0" dirty="0">
                <a:solidFill>
                  <a:srgbClr val="1F1F1F"/>
                </a:solidFill>
                <a:effectLst/>
                <a:latin typeface="Bahnschrift" panose="020B0502040204020203" pitchFamily="34" charset="0"/>
              </a:rPr>
              <a:t>Stochastic policy gradient method</a:t>
            </a:r>
          </a:p>
          <a:p>
            <a:r>
              <a:rPr lang="en-US" sz="2100" b="0" dirty="0">
                <a:solidFill>
                  <a:srgbClr val="1F1F1F"/>
                </a:solidFill>
                <a:effectLst/>
                <a:latin typeface="Bahnschrift" panose="020B0502040204020203" pitchFamily="34" charset="0"/>
              </a:rPr>
              <a:t>Uses </a:t>
            </a:r>
            <a:r>
              <a:rPr lang="en-US" sz="2100" b="1" dirty="0">
                <a:solidFill>
                  <a:srgbClr val="002060"/>
                </a:solidFill>
                <a:effectLst/>
                <a:latin typeface="Bahnschrift" panose="020B0502040204020203" pitchFamily="34" charset="0"/>
              </a:rPr>
              <a:t>clipped surrogate objective function</a:t>
            </a:r>
          </a:p>
          <a:p>
            <a:r>
              <a:rPr lang="en-US" sz="2100" b="0" dirty="0">
                <a:solidFill>
                  <a:srgbClr val="1F1F1F"/>
                </a:solidFill>
                <a:effectLst/>
                <a:latin typeface="Bahnschrift" panose="020B0502040204020203" pitchFamily="34" charset="0"/>
              </a:rPr>
              <a:t>Robust to high variance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FA94D6C-2735-723F-0BCE-DAEBFC32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C3C87372-88C9-141E-E6B5-A85081B29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27DDA-CAC8-EC19-0E50-59D5E51C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Bahnschrift" panose="020B0502040204020203" pitchFamily="34" charset="0"/>
              </a:rPr>
              <a:t>Employed Agent </a:t>
            </a:r>
            <a:r>
              <a:rPr lang="en-US" sz="4000" b="1" dirty="0">
                <a:latin typeface="Bahnschrift" panose="020B0502040204020203" pitchFamily="34" charset="0"/>
              </a:rPr>
              <a:t>(PPO)</a:t>
            </a:r>
            <a:endParaRPr lang="en-001" sz="4000" b="1" dirty="0">
              <a:latin typeface="Bahnschrift" panose="020B0502040204020203" pitchFamily="34" charset="0"/>
            </a:endParaRPr>
          </a:p>
        </p:txBody>
      </p:sp>
      <p:graphicFrame>
        <p:nvGraphicFramePr>
          <p:cNvPr id="14" name="TextBox 10">
            <a:extLst>
              <a:ext uri="{FF2B5EF4-FFF2-40B4-BE49-F238E27FC236}">
                <a16:creationId xmlns:a16="http://schemas.microsoft.com/office/drawing/2014/main" id="{5E7E630B-A87D-0446-D4AC-7FB17F9CE2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0321400"/>
              </p:ext>
            </p:extLst>
          </p:nvPr>
        </p:nvGraphicFramePr>
        <p:xfrm>
          <a:off x="6095223" y="1825625"/>
          <a:ext cx="5456075" cy="3775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0150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F348C0A5-BCFD-DFAA-1968-6B5CAC503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7554A9-A9B0-77E9-E09D-95D3ABAF3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61" y="1825625"/>
            <a:ext cx="5162162" cy="409855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100" b="1" dirty="0">
                <a:solidFill>
                  <a:srgbClr val="002060"/>
                </a:solidFill>
                <a:effectLst/>
                <a:latin typeface="Bahnschrift" panose="020B0502040204020203" pitchFamily="34" charset="0"/>
              </a:rPr>
              <a:t>Parameters</a:t>
            </a:r>
          </a:p>
          <a:p>
            <a:r>
              <a:rPr lang="en-US" sz="2100" b="1" dirty="0">
                <a:solidFill>
                  <a:srgbClr val="002060"/>
                </a:solidFill>
                <a:effectLst/>
                <a:latin typeface="Bahnschrift" panose="020B0502040204020203" pitchFamily="34" charset="0"/>
              </a:rPr>
              <a:t>Value-based</a:t>
            </a:r>
            <a:r>
              <a:rPr lang="en-US" sz="2100" b="0" dirty="0">
                <a:solidFill>
                  <a:srgbClr val="1F1F1F"/>
                </a:solidFill>
                <a:effectLst/>
                <a:latin typeface="Bahnschrift" panose="020B0502040204020203" pitchFamily="34" charset="0"/>
              </a:rPr>
              <a:t> reinforcement learning algorithm</a:t>
            </a:r>
          </a:p>
          <a:p>
            <a:r>
              <a:rPr lang="en-US" sz="2100" b="0" dirty="0">
                <a:solidFill>
                  <a:srgbClr val="1F1F1F"/>
                </a:solidFill>
                <a:effectLst/>
                <a:latin typeface="Bahnschrift" panose="020B0502040204020203" pitchFamily="34" charset="0"/>
              </a:rPr>
              <a:t>Uses a </a:t>
            </a:r>
            <a:r>
              <a:rPr lang="en-US" sz="2100" b="1" dirty="0">
                <a:solidFill>
                  <a:srgbClr val="0070C0"/>
                </a:solidFill>
                <a:effectLst/>
                <a:latin typeface="Bahnschrift" panose="020B0502040204020203" pitchFamily="34" charset="0"/>
              </a:rPr>
              <a:t>neural network to approximate </a:t>
            </a:r>
            <a:r>
              <a:rPr lang="en-US" sz="2100" b="0" dirty="0">
                <a:solidFill>
                  <a:srgbClr val="1F1F1F"/>
                </a:solidFill>
                <a:effectLst/>
                <a:latin typeface="Bahnschrift" panose="020B0502040204020203" pitchFamily="34" charset="0"/>
              </a:rPr>
              <a:t>the Q-function</a:t>
            </a:r>
          </a:p>
          <a:p>
            <a:r>
              <a:rPr lang="en-US" sz="2100" b="0" dirty="0">
                <a:solidFill>
                  <a:srgbClr val="1F1F1F"/>
                </a:solidFill>
                <a:effectLst/>
                <a:latin typeface="Bahnschrift" panose="020B0502040204020203" pitchFamily="34" charset="0"/>
              </a:rPr>
              <a:t>Off-policy and </a:t>
            </a:r>
            <a:r>
              <a:rPr lang="en-US" sz="2100" b="1" dirty="0">
                <a:solidFill>
                  <a:schemeClr val="accent1"/>
                </a:solidFill>
                <a:effectLst/>
                <a:latin typeface="Bahnschrift" panose="020B0502040204020203" pitchFamily="34" charset="0"/>
              </a:rPr>
              <a:t>bootstrapping</a:t>
            </a:r>
          </a:p>
          <a:p>
            <a:r>
              <a:rPr lang="en-US" sz="2100" b="0" dirty="0">
                <a:solidFill>
                  <a:srgbClr val="1F1F1F"/>
                </a:solidFill>
                <a:effectLst/>
                <a:latin typeface="Bahnschrift" panose="020B0502040204020203" pitchFamily="34" charset="0"/>
              </a:rPr>
              <a:t>Experience replay</a:t>
            </a:r>
          </a:p>
          <a:p>
            <a:r>
              <a:rPr lang="en-US" sz="2100" b="0" dirty="0">
                <a:solidFill>
                  <a:srgbClr val="1F1F1F"/>
                </a:solidFill>
                <a:effectLst/>
                <a:latin typeface="Bahnschrift" panose="020B0502040204020203" pitchFamily="34" charset="0"/>
              </a:rPr>
              <a:t>Fixed target network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FA94D6C-2735-723F-0BCE-DAEBFC32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C3C87372-88C9-141E-E6B5-A85081B29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27DDA-CAC8-EC19-0E50-59D5E51C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Bahnschrift" panose="020B0502040204020203" pitchFamily="34" charset="0"/>
              </a:rPr>
              <a:t>Employed Agent </a:t>
            </a:r>
            <a:r>
              <a:rPr lang="en-US" sz="4000" b="1" dirty="0">
                <a:latin typeface="Bahnschrift" panose="020B0502040204020203" pitchFamily="34" charset="0"/>
              </a:rPr>
              <a:t>(DQN)</a:t>
            </a:r>
            <a:endParaRPr lang="en-001" sz="4000" b="1" dirty="0">
              <a:latin typeface="Bahnschrift" panose="020B0502040204020203" pitchFamily="34" charset="0"/>
            </a:endParaRPr>
          </a:p>
        </p:txBody>
      </p:sp>
      <p:graphicFrame>
        <p:nvGraphicFramePr>
          <p:cNvPr id="7" name="TextBox 10">
            <a:extLst>
              <a:ext uri="{FF2B5EF4-FFF2-40B4-BE49-F238E27FC236}">
                <a16:creationId xmlns:a16="http://schemas.microsoft.com/office/drawing/2014/main" id="{73C519E6-F7C2-4867-A549-76D5C4B632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4446868"/>
              </p:ext>
            </p:extLst>
          </p:nvPr>
        </p:nvGraphicFramePr>
        <p:xfrm>
          <a:off x="6095223" y="1825624"/>
          <a:ext cx="5456075" cy="4441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5970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302B63"/>
      </a:accent1>
      <a:accent2>
        <a:srgbClr val="302B63"/>
      </a:accent2>
      <a:accent3>
        <a:srgbClr val="302B63"/>
      </a:accent3>
      <a:accent4>
        <a:srgbClr val="302B63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968</Words>
  <Application>Microsoft Office PowerPoint</Application>
  <PresentationFormat>Widescreen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Bahnschrift</vt:lpstr>
      <vt:lpstr>Calibri</vt:lpstr>
      <vt:lpstr>Calibri Light</vt:lpstr>
      <vt:lpstr>Office Theme</vt:lpstr>
      <vt:lpstr>Deep Reinforcement Learning for Dynamic Resource Allocation in Wireless Networks</vt:lpstr>
      <vt:lpstr>PowerPoint Presentation</vt:lpstr>
      <vt:lpstr>PowerPoint Presentation</vt:lpstr>
      <vt:lpstr>PowerPoint Presentation</vt:lpstr>
      <vt:lpstr>Environment</vt:lpstr>
      <vt:lpstr>Block Diagram</vt:lpstr>
      <vt:lpstr>RL Agents</vt:lpstr>
      <vt:lpstr>Employed Agent (PPO)</vt:lpstr>
      <vt:lpstr>Employed Agent (DQN)</vt:lpstr>
      <vt:lpstr>Employed Agent (R2D2)</vt:lpstr>
      <vt:lpstr>Results: Performance &amp; Evaluation Criterion</vt:lpstr>
      <vt:lpstr>Results (Mean &amp; Min)</vt:lpstr>
      <vt:lpstr>Results (Reward Distributions)</vt:lpstr>
      <vt:lpstr>Results (TD Error)</vt:lpstr>
      <vt:lpstr>Conclusion</vt:lpstr>
      <vt:lpstr>References</vt:lpstr>
      <vt:lpstr>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Optimized Field-Oriented Control of PMSM Drives</dc:title>
  <dc:creator>Muhammad Umer</dc:creator>
  <cp:lastModifiedBy>Muhammad Umer</cp:lastModifiedBy>
  <cp:revision>292</cp:revision>
  <dcterms:created xsi:type="dcterms:W3CDTF">2022-12-22T17:44:51Z</dcterms:created>
  <dcterms:modified xsi:type="dcterms:W3CDTF">2023-05-16T09:53:42Z</dcterms:modified>
</cp:coreProperties>
</file>