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70" r:id="rId4"/>
    <p:sldId id="278" r:id="rId5"/>
    <p:sldId id="274" r:id="rId6"/>
    <p:sldId id="276" r:id="rId7"/>
    <p:sldId id="261" r:id="rId8"/>
    <p:sldId id="275" r:id="rId9"/>
    <p:sldId id="268" r:id="rId10"/>
    <p:sldId id="281" r:id="rId11"/>
    <p:sldId id="280" r:id="rId12"/>
    <p:sldId id="279" r:id="rId13"/>
    <p:sldId id="267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2923-2D75-4DDA-A2AA-2F8C96ECC85E}" v="185" dt="2022-12-23T09:39:2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85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Rizwan" userId="4c095f2bea02d6db" providerId="LiveId" clId="{202F2923-2D75-4DDA-A2AA-2F8C96ECC85E}"/>
    <pc:docChg chg="undo redo custSel addSld delSld modSld sldOrd">
      <pc:chgData name="Hassan Rizwan" userId="4c095f2bea02d6db" providerId="LiveId" clId="{202F2923-2D75-4DDA-A2AA-2F8C96ECC85E}" dt="2022-12-23T09:39:28.336" v="1991" actId="571"/>
      <pc:docMkLst>
        <pc:docMk/>
      </pc:docMkLst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774599717" sldId="256"/>
        </pc:sldMkLst>
      </pc:sldChg>
      <pc:sldChg chg="addSp delSp modSp del mod">
        <pc:chgData name="Hassan Rizwan" userId="4c095f2bea02d6db" providerId="LiveId" clId="{202F2923-2D75-4DDA-A2AA-2F8C96ECC85E}" dt="2022-12-23T04:45:32.287" v="1065" actId="47"/>
        <pc:sldMkLst>
          <pc:docMk/>
          <pc:sldMk cId="3160075265" sldId="257"/>
        </pc:sldMkLst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2" creationId="{8AA52B3F-A86D-BB3D-570B-FD7506A6F70F}"/>
          </ac:spMkLst>
        </pc:spChg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3" creationId="{06D53D0C-62A7-B1A0-A488-BF2C091C3147}"/>
          </ac:spMkLst>
        </pc:spChg>
        <pc:spChg chg="add mod">
          <ac:chgData name="Hassan Rizwan" userId="4c095f2bea02d6db" providerId="LiveId" clId="{202F2923-2D75-4DDA-A2AA-2F8C96ECC85E}" dt="2022-12-23T04:25:13.084" v="930" actId="13822"/>
          <ac:spMkLst>
            <pc:docMk/>
            <pc:sldMk cId="3160075265" sldId="257"/>
            <ac:spMk id="4" creationId="{CC771F5D-DFBC-91B5-5410-6D4466A9D402}"/>
          </ac:spMkLst>
        </pc:spChg>
        <pc:spChg chg="add mod">
          <ac:chgData name="Hassan Rizwan" userId="4c095f2bea02d6db" providerId="LiveId" clId="{202F2923-2D75-4DDA-A2AA-2F8C96ECC85E}" dt="2022-12-23T04:25:09.814" v="929" actId="13822"/>
          <ac:spMkLst>
            <pc:docMk/>
            <pc:sldMk cId="3160075265" sldId="257"/>
            <ac:spMk id="5" creationId="{2D914A9F-7308-D56D-2BDE-643976A354C2}"/>
          </ac:spMkLst>
        </pc:spChg>
        <pc:spChg chg="add del mod">
          <ac:chgData name="Hassan Rizwan" userId="4c095f2bea02d6db" providerId="LiveId" clId="{202F2923-2D75-4DDA-A2AA-2F8C96ECC85E}" dt="2022-12-22T22:00:41.760" v="227"/>
          <ac:spMkLst>
            <pc:docMk/>
            <pc:sldMk cId="3160075265" sldId="257"/>
            <ac:spMk id="17" creationId="{D40875A0-A159-4688-F52D-23DEC3B735CC}"/>
          </ac:spMkLst>
        </pc:spChg>
        <pc:spChg chg="add del">
          <ac:chgData name="Hassan Rizwan" userId="4c095f2bea02d6db" providerId="LiveId" clId="{202F2923-2D75-4DDA-A2AA-2F8C96ECC85E}" dt="2022-12-22T22:01:10.902" v="229" actId="478"/>
          <ac:spMkLst>
            <pc:docMk/>
            <pc:sldMk cId="3160075265" sldId="257"/>
            <ac:spMk id="18" creationId="{F732499E-4BB1-86EE-3A59-706AF5CA7C63}"/>
          </ac:spMkLst>
        </pc:spChg>
        <pc:spChg chg="add mod">
          <ac:chgData name="Hassan Rizwan" userId="4c095f2bea02d6db" providerId="LiveId" clId="{202F2923-2D75-4DDA-A2AA-2F8C96ECC85E}" dt="2022-12-23T04:25:24.638" v="934" actId="13822"/>
          <ac:spMkLst>
            <pc:docMk/>
            <pc:sldMk cId="3160075265" sldId="257"/>
            <ac:spMk id="19" creationId="{38978FE8-6488-D38C-AFC0-42F20F5D943C}"/>
          </ac:spMkLst>
        </pc:spChg>
        <pc:spChg chg="add mod">
          <ac:chgData name="Hassan Rizwan" userId="4c095f2bea02d6db" providerId="LiveId" clId="{202F2923-2D75-4DDA-A2AA-2F8C96ECC85E}" dt="2022-12-23T04:25:05.737" v="928" actId="13822"/>
          <ac:spMkLst>
            <pc:docMk/>
            <pc:sldMk cId="3160075265" sldId="257"/>
            <ac:spMk id="41" creationId="{13C1F9AF-7732-496B-0519-2FE82ABD36B0}"/>
          </ac:spMkLst>
        </pc:spChg>
        <pc:spChg chg="add mod">
          <ac:chgData name="Hassan Rizwan" userId="4c095f2bea02d6db" providerId="LiveId" clId="{202F2923-2D75-4DDA-A2AA-2F8C96ECC85E}" dt="2022-12-23T04:24:52.249" v="925" actId="13822"/>
          <ac:spMkLst>
            <pc:docMk/>
            <pc:sldMk cId="3160075265" sldId="257"/>
            <ac:spMk id="42" creationId="{0B9BF706-F0E3-6C14-A374-42090D4B058B}"/>
          </ac:spMkLst>
        </pc:spChg>
        <pc:spChg chg="add mod">
          <ac:chgData name="Hassan Rizwan" userId="4c095f2bea02d6db" providerId="LiveId" clId="{202F2923-2D75-4DDA-A2AA-2F8C96ECC85E}" dt="2022-12-23T04:24:56.145" v="926" actId="13822"/>
          <ac:spMkLst>
            <pc:docMk/>
            <pc:sldMk cId="3160075265" sldId="257"/>
            <ac:spMk id="50" creationId="{BE13982C-0AF7-8A0C-6D0E-40328157DCBB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7" creationId="{4BD36F7C-99F6-5F5C-4795-E8F0153DEEF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8" creationId="{5E18EE20-5250-E994-284E-EB9162306077}"/>
          </ac:spMkLst>
        </pc:spChg>
        <pc:spChg chg="add del mod">
          <ac:chgData name="Hassan Rizwan" userId="4c095f2bea02d6db" providerId="LiveId" clId="{202F2923-2D75-4DDA-A2AA-2F8C96ECC85E}" dt="2022-12-22T22:19:51.993" v="496"/>
          <ac:spMkLst>
            <pc:docMk/>
            <pc:sldMk cId="3160075265" sldId="257"/>
            <ac:spMk id="59" creationId="{B5C301FE-86DF-0CC4-1D0E-7AC8229E334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0" creationId="{DEB8AEB9-1E01-C2A1-0E50-6B74388D59CE}"/>
          </ac:spMkLst>
        </pc:spChg>
        <pc:spChg chg="add mod">
          <ac:chgData name="Hassan Rizwan" userId="4c095f2bea02d6db" providerId="LiveId" clId="{202F2923-2D75-4DDA-A2AA-2F8C96ECC85E}" dt="2022-12-23T04:25:31.441" v="936" actId="1076"/>
          <ac:spMkLst>
            <pc:docMk/>
            <pc:sldMk cId="3160075265" sldId="257"/>
            <ac:spMk id="61" creationId="{D35F41B8-DFA0-DDE8-3AB1-4D0EF99EF277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4" creationId="{3497FDA0-84CA-119F-8E44-3010ACFEAA35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5" creationId="{7C5F961D-2C23-84A5-5DD8-0541138DA571}"/>
          </ac:spMkLst>
        </pc:spChg>
        <pc:cxnChg chg="add del mod">
          <ac:chgData name="Hassan Rizwan" userId="4c095f2bea02d6db" providerId="LiveId" clId="{202F2923-2D75-4DDA-A2AA-2F8C96ECC85E}" dt="2022-12-22T21:59:10.016" v="211" actId="11529"/>
          <ac:cxnSpMkLst>
            <pc:docMk/>
            <pc:sldMk cId="3160075265" sldId="257"/>
            <ac:cxnSpMk id="7" creationId="{17839708-6DDD-D3F3-1199-415184B01B0F}"/>
          </ac:cxnSpMkLst>
        </pc:cxnChg>
        <pc:cxnChg chg="add del mod">
          <ac:chgData name="Hassan Rizwan" userId="4c095f2bea02d6db" providerId="LiveId" clId="{202F2923-2D75-4DDA-A2AA-2F8C96ECC85E}" dt="2022-12-22T21:59:08.133" v="209" actId="11529"/>
          <ac:cxnSpMkLst>
            <pc:docMk/>
            <pc:sldMk cId="3160075265" sldId="257"/>
            <ac:cxnSpMk id="11" creationId="{A43D2006-27BC-43B1-B68C-A69793108CB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3" creationId="{AB96D300-2136-3B60-7303-3AB1B3DFCE0F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6" creationId="{4A73D5D8-E38F-F5C7-7AD8-7A30CF79004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1" creationId="{925088C5-9667-1462-8306-3D9D46FD32D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3" creationId="{A68A2B58-6FC8-E642-293B-56AEF07C5B9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5" creationId="{28D0A5D2-EDC6-407A-3A9C-B0B62B806E21}"/>
          </ac:cxnSpMkLst>
        </pc:cxnChg>
        <pc:cxnChg chg="add del">
          <ac:chgData name="Hassan Rizwan" userId="4c095f2bea02d6db" providerId="LiveId" clId="{202F2923-2D75-4DDA-A2AA-2F8C96ECC85E}" dt="2022-12-22T22:03:38.413" v="258" actId="11529"/>
          <ac:cxnSpMkLst>
            <pc:docMk/>
            <pc:sldMk cId="3160075265" sldId="257"/>
            <ac:cxnSpMk id="27" creationId="{A81826B3-7306-B581-6955-459ECAB9619C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9" creationId="{F3339C3A-7FAA-BE97-78CB-DBF7985540E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1" creationId="{540CB08F-8FFB-9CF3-66B3-D3FD4E14B377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3" creationId="{89BD0826-898A-069F-0F1F-835206B6780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5" creationId="{190E0B27-2436-FFE1-2F17-22B8E46BB8B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7" creationId="{ACC38E2D-C7A2-B7CD-DE3F-2B37CF5F0F80}"/>
          </ac:cxnSpMkLst>
        </pc:cxnChg>
        <pc:cxnChg chg="add del">
          <ac:chgData name="Hassan Rizwan" userId="4c095f2bea02d6db" providerId="LiveId" clId="{202F2923-2D75-4DDA-A2AA-2F8C96ECC85E}" dt="2022-12-22T22:09:02.350" v="353" actId="11529"/>
          <ac:cxnSpMkLst>
            <pc:docMk/>
            <pc:sldMk cId="3160075265" sldId="257"/>
            <ac:cxnSpMk id="44" creationId="{E4A026DD-A2C9-52A9-9BCE-744CE441410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6" creationId="{66E0CB82-5D98-BA02-3844-FD0E1D70AF1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8" creationId="{6BA029EF-945D-6BF5-33E4-6B120BD7D4F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2" creationId="{21F1B3F5-358E-A01A-B28E-C620225BA73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3" creationId="{63F5B19D-359A-BC11-A0C9-72289373219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4" creationId="{2068D87D-5436-7127-0DB7-42638DC95DB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5" creationId="{7EC7C157-73C5-4A6C-29CD-29AA13CB2D3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6" creationId="{EB016507-FACC-020A-9063-EFF51A27347A}"/>
          </ac:cxnSpMkLst>
        </pc:cxnChg>
      </pc:sldChg>
      <pc:sldChg chg="addSp modSp add del mod modAnim">
        <pc:chgData name="Hassan Rizwan" userId="4c095f2bea02d6db" providerId="LiveId" clId="{202F2923-2D75-4DDA-A2AA-2F8C96ECC85E}" dt="2022-12-23T05:25:41.574" v="1885" actId="47"/>
        <pc:sldMkLst>
          <pc:docMk/>
          <pc:sldMk cId="446872232" sldId="258"/>
        </pc:sldMkLst>
        <pc:spChg chg="add mod">
          <ac:chgData name="Hassan Rizwan" userId="4c095f2bea02d6db" providerId="LiveId" clId="{202F2923-2D75-4DDA-A2AA-2F8C96ECC85E}" dt="2022-12-23T04:56:35.707" v="1334" actId="1076"/>
          <ac:spMkLst>
            <pc:docMk/>
            <pc:sldMk cId="446872232" sldId="258"/>
            <ac:spMk id="4" creationId="{C7BB0B4D-8760-0914-BE8A-2D0FD379D217}"/>
          </ac:spMkLst>
        </pc:spChg>
      </pc:sldChg>
      <pc:sldChg chg="addSp delSp modSp add del mod setBg">
        <pc:chgData name="Hassan Rizwan" userId="4c095f2bea02d6db" providerId="LiveId" clId="{202F2923-2D75-4DDA-A2AA-2F8C96ECC85E}" dt="2022-12-23T05:23:22.209" v="1829" actId="47"/>
        <pc:sldMkLst>
          <pc:docMk/>
          <pc:sldMk cId="1112692938" sldId="259"/>
        </pc:sldMkLst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" creationId="{E79855E2-5BB7-8870-84F2-06C2D15B838F}"/>
          </ac:spMkLst>
        </pc:spChg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9" creationId="{DFB65F28-E23C-2318-8951-814F14287482}"/>
          </ac:spMkLst>
        </pc:spChg>
        <pc:spChg chg="add del">
          <ac:chgData name="Hassan Rizwan" userId="4c095f2bea02d6db" providerId="LiveId" clId="{202F2923-2D75-4DDA-A2AA-2F8C96ECC85E}" dt="2022-12-23T05:06:00.121" v="1562" actId="26606"/>
          <ac:spMkLst>
            <pc:docMk/>
            <pc:sldMk cId="1112692938" sldId="259"/>
            <ac:spMk id="34" creationId="{5E52985E-2553-471E-82AA-5ED7A329890A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5" creationId="{E2D3D3F2-ABBB-4453-B1C5-1BEBF7E4DD56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6" creationId="{8161EA6B-09CA-445B-AB0D-8DF76FA92DEF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7" creationId="{D7A453D2-15D8-4403-815F-291FA16340D9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8" creationId="{B8114C98-A349-4111-A123-E8EAB86ABE30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8" creationId="{69D47016-023F-44BD-981C-50E7A10A6609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9" creationId="{6D8B37B0-0682-433E-BC8D-498C04ABD9A7}"/>
          </ac:spMkLst>
        </pc:s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38" creationId="{D36F9873-642F-4EB5-9636-7DE2F9F95D6B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0" creationId="{670FB431-AE18-414D-92F4-1D12D1991152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6" creationId="{8214E4A5-A0D2-42C4-8D14-D2A7E495F041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62" creationId="{AF19A774-30A5-488B-9BAF-629C6440294E}"/>
          </ac:grpSpMkLst>
        </pc:grpChg>
        <pc:picChg chg="mod or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5" creationId="{2362369F-D76D-5BB2-330F-B396200605A4}"/>
          </ac:picMkLst>
        </pc:picChg>
        <pc:picChg chg="mo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28" creationId="{295F60EE-8044-F55A-DA69-6D2C5F88EB25}"/>
          </ac:picMkLst>
        </pc:picChg>
        <pc:cxnChg chg="add del">
          <ac:chgData name="Hassan Rizwan" userId="4c095f2bea02d6db" providerId="LiveId" clId="{202F2923-2D75-4DDA-A2AA-2F8C96ECC85E}" dt="2022-12-23T05:06:00.121" v="1562" actId="26606"/>
          <ac:cxnSpMkLst>
            <pc:docMk/>
            <pc:sldMk cId="1112692938" sldId="259"/>
            <ac:cxnSpMk id="36" creationId="{DAE3ABC6-4042-4293-A7DF-F01181363B7E}"/>
          </ac:cxnSpMkLst>
        </pc:cxn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44441369" sldId="261"/>
        </pc:sldMkLst>
        <pc:spChg chg="mod">
          <ac:chgData name="Hassan Rizwan" userId="4c095f2bea02d6db" providerId="LiveId" clId="{202F2923-2D75-4DDA-A2AA-2F8C96ECC85E}" dt="2022-12-23T05:10:11.683" v="1683" actId="20577"/>
          <ac:spMkLst>
            <pc:docMk/>
            <pc:sldMk cId="2944441369" sldId="261"/>
            <ac:spMk id="2" creationId="{C8D802AB-94EF-3308-D3D7-6B99304C31AA}"/>
          </ac:spMkLst>
        </pc:spChg>
        <pc:spChg chg="mod ord">
          <ac:chgData name="Hassan Rizwan" userId="4c095f2bea02d6db" providerId="LiveId" clId="{202F2923-2D75-4DDA-A2AA-2F8C96ECC85E}" dt="2022-12-23T04:54:17.644" v="1250" actId="207"/>
          <ac:spMkLst>
            <pc:docMk/>
            <pc:sldMk cId="2944441369" sldId="261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2T22:39:02.108" v="880"/>
          <ac:spMkLst>
            <pc:docMk/>
            <pc:sldMk cId="2944441369" sldId="261"/>
            <ac:spMk id="4" creationId="{8B3D839C-F8F8-2FB6-D206-337603890CDC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0" creationId="{5E39A796-BE83-48B1-B33F-35C4A32AAB57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2" creationId="{72F84B47-E267-4194-8194-831DB7B5547F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8" creationId="{D9F5512A-48E1-4C07-B75E-3CCC517B680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3" creationId="{7B831B6F-405A-4B47-B9BB-5CA88F28584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5" creationId="{953EE71A-6488-4203-A7C4-77102FD0DCCA}"/>
          </ac:spMkLst>
        </pc:spChg>
        <pc:grpChg chg="add del">
          <ac:chgData name="Hassan Rizwan" userId="4c095f2bea02d6db" providerId="LiveId" clId="{202F2923-2D75-4DDA-A2AA-2F8C96ECC85E}" dt="2022-12-23T04:53:13.520" v="1239" actId="26606"/>
          <ac:grpSpMkLst>
            <pc:docMk/>
            <pc:sldMk cId="2944441369" sldId="261"/>
            <ac:grpSpMk id="16" creationId="{A9B4CF53-BC95-46A2-B37D-D05450472BCB}"/>
          </ac:grpSpMkLst>
        </pc:grpChg>
        <pc:picChg chg="add mod">
          <ac:chgData name="Hassan Rizwan" userId="4c095f2bea02d6db" providerId="LiveId" clId="{202F2923-2D75-4DDA-A2AA-2F8C96ECC85E}" dt="2022-12-23T04:53:13.520" v="1239" actId="26606"/>
          <ac:picMkLst>
            <pc:docMk/>
            <pc:sldMk cId="2944441369" sldId="261"/>
            <ac:picMk id="5" creationId="{62CA8459-4383-0BEC-A3D2-7AD6B098DC44}"/>
          </ac:picMkLst>
        </pc:picChg>
      </pc:sldChg>
      <pc:sldChg chg="addSp delSp modSp add del mod">
        <pc:chgData name="Hassan Rizwan" userId="4c095f2bea02d6db" providerId="LiveId" clId="{202F2923-2D75-4DDA-A2AA-2F8C96ECC85E}" dt="2022-12-23T09:39:28.336" v="1991" actId="571"/>
        <pc:sldMkLst>
          <pc:docMk/>
          <pc:sldMk cId="1138192472" sldId="262"/>
        </pc:sldMkLst>
        <pc:spChg chg="mod">
          <ac:chgData name="Hassan Rizwan" userId="4c095f2bea02d6db" providerId="LiveId" clId="{202F2923-2D75-4DDA-A2AA-2F8C96ECC85E}" dt="2022-12-23T05:26:40.816" v="1887" actId="20577"/>
          <ac:spMkLst>
            <pc:docMk/>
            <pc:sldMk cId="1138192472" sldId="262"/>
            <ac:spMk id="2" creationId="{D5D358E2-4DFB-DB54-C720-D8A95B2218A0}"/>
          </ac:spMkLst>
        </pc:spChg>
        <pc:spChg chg="add del mod">
          <ac:chgData name="Hassan Rizwan" userId="4c095f2bea02d6db" providerId="LiveId" clId="{202F2923-2D75-4DDA-A2AA-2F8C96ECC85E}" dt="2022-12-23T05:59:20.884" v="1988" actId="1076"/>
          <ac:spMkLst>
            <pc:docMk/>
            <pc:sldMk cId="1138192472" sldId="262"/>
            <ac:spMk id="4" creationId="{3C009A46-658C-9B24-9008-81034A8A6803}"/>
          </ac:spMkLst>
        </pc:spChg>
        <pc:spChg chg="add del mod">
          <ac:chgData name="Hassan Rizwan" userId="4c095f2bea02d6db" providerId="LiveId" clId="{202F2923-2D75-4DDA-A2AA-2F8C96ECC85E}" dt="2022-12-23T05:28:26.535" v="1951" actId="478"/>
          <ac:spMkLst>
            <pc:docMk/>
            <pc:sldMk cId="1138192472" sldId="262"/>
            <ac:spMk id="6" creationId="{7A857E6C-D3FE-8FF2-8027-F3BB04BF3BAE}"/>
          </ac:spMkLst>
        </pc:spChg>
        <pc:spChg chg="add del mod">
          <ac:chgData name="Hassan Rizwan" userId="4c095f2bea02d6db" providerId="LiveId" clId="{202F2923-2D75-4DDA-A2AA-2F8C96ECC85E}" dt="2022-12-23T05:59:17.878" v="1987" actId="1076"/>
          <ac:spMkLst>
            <pc:docMk/>
            <pc:sldMk cId="1138192472" sldId="262"/>
            <ac:spMk id="8" creationId="{998A076F-F30A-1DBF-C4DB-920B7887FCF2}"/>
          </ac:spMkLst>
        </pc:spChg>
        <pc:spChg chg="add del mod">
          <ac:chgData name="Hassan Rizwan" userId="4c095f2bea02d6db" providerId="LiveId" clId="{202F2923-2D75-4DDA-A2AA-2F8C96ECC85E}" dt="2022-12-23T05:28:26.403" v="1949" actId="478"/>
          <ac:spMkLst>
            <pc:docMk/>
            <pc:sldMk cId="1138192472" sldId="262"/>
            <ac:spMk id="9" creationId="{95D3C542-A234-35A6-CA0D-67B2A133FEC3}"/>
          </ac:spMkLst>
        </pc:spChg>
        <pc:spChg chg="add mod">
          <ac:chgData name="Hassan Rizwan" userId="4c095f2bea02d6db" providerId="LiveId" clId="{202F2923-2D75-4DDA-A2AA-2F8C96ECC85E}" dt="2022-12-23T09:39:28.336" v="1991" actId="571"/>
          <ac:spMkLst>
            <pc:docMk/>
            <pc:sldMk cId="1138192472" sldId="262"/>
            <ac:spMk id="10" creationId="{EDC43120-AF4A-A95B-6AF9-32755F1B29D6}"/>
          </ac:spMkLst>
        </pc:spChg>
        <pc:picChg chg="mod">
          <ac:chgData name="Hassan Rizwan" userId="4c095f2bea02d6db" providerId="LiveId" clId="{202F2923-2D75-4DDA-A2AA-2F8C96ECC85E}" dt="2022-12-23T05:59:23.500" v="1990" actId="1076"/>
          <ac:picMkLst>
            <pc:docMk/>
            <pc:sldMk cId="1138192472" sldId="262"/>
            <ac:picMk id="11" creationId="{4261D7D8-383B-29C2-838C-4874B177BC84}"/>
          </ac:picMkLst>
        </pc:picChg>
        <pc:picChg chg="mod">
          <ac:chgData name="Hassan Rizwan" userId="4c095f2bea02d6db" providerId="LiveId" clId="{202F2923-2D75-4DDA-A2AA-2F8C96ECC85E}" dt="2022-12-23T05:59:21.962" v="1989" actId="1076"/>
          <ac:picMkLst>
            <pc:docMk/>
            <pc:sldMk cId="1138192472" sldId="262"/>
            <ac:picMk id="13" creationId="{15A46310-56F1-7AE6-4E7F-899AB8588CF6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507331667" sldId="264"/>
        </pc:sldMkLst>
        <pc:spChg chg="mod">
          <ac:chgData name="Hassan Rizwan" userId="4c095f2bea02d6db" providerId="LiveId" clId="{202F2923-2D75-4DDA-A2AA-2F8C96ECC85E}" dt="2022-12-22T22:38:39.714" v="877" actId="20577"/>
          <ac:spMkLst>
            <pc:docMk/>
            <pc:sldMk cId="507331667" sldId="264"/>
            <ac:spMk id="3" creationId="{61F14B88-6C75-E657-E381-6B544DB46281}"/>
          </ac:spMkLst>
        </pc:spChg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798980142" sldId="265"/>
        </pc:sldMkLst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298058923" sldId="266"/>
        </pc:sldMkLst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423905058" sldId="267"/>
        </pc:sldMkLst>
        <pc:spChg chg="mod">
          <ac:chgData name="Hassan Rizwan" userId="4c095f2bea02d6db" providerId="LiveId" clId="{202F2923-2D75-4DDA-A2AA-2F8C96ECC85E}" dt="2022-12-23T05:08:40.147" v="1621" actId="255"/>
          <ac:spMkLst>
            <pc:docMk/>
            <pc:sldMk cId="3423905058" sldId="267"/>
            <ac:spMk id="7" creationId="{D1BE977D-4C30-ECB0-25C2-A355C95E4D55}"/>
          </ac:spMkLst>
        </pc:spChg>
        <pc:picChg chg="mod">
          <ac:chgData name="Hassan Rizwan" userId="4c095f2bea02d6db" providerId="LiveId" clId="{202F2923-2D75-4DDA-A2AA-2F8C96ECC85E}" dt="2022-12-23T05:09:12.103" v="1628" actId="1076"/>
          <ac:picMkLst>
            <pc:docMk/>
            <pc:sldMk cId="3423905058" sldId="267"/>
            <ac:picMk id="13" creationId="{06591C7E-3932-F1D8-369F-8AF66BE9D801}"/>
          </ac:picMkLst>
        </pc:picChg>
        <pc:picChg chg="mod">
          <ac:chgData name="Hassan Rizwan" userId="4c095f2bea02d6db" providerId="LiveId" clId="{202F2923-2D75-4DDA-A2AA-2F8C96ECC85E}" dt="2022-12-23T05:09:17.658" v="1629" actId="1076"/>
          <ac:picMkLst>
            <pc:docMk/>
            <pc:sldMk cId="3423905058" sldId="267"/>
            <ac:picMk id="15" creationId="{C1515C70-BDED-7131-A65F-25337DFEB0B5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848338775" sldId="268"/>
        </pc:sldMkLst>
        <pc:spChg chg="mod">
          <ac:chgData name="Hassan Rizwan" userId="4c095f2bea02d6db" providerId="LiveId" clId="{202F2923-2D75-4DDA-A2AA-2F8C96ECC85E}" dt="2022-12-23T05:08:09.130" v="1619" actId="207"/>
          <ac:spMkLst>
            <pc:docMk/>
            <pc:sldMk cId="3848338775" sldId="268"/>
            <ac:spMk id="3" creationId="{43357FDD-C375-8F89-2377-600E5CB54FCD}"/>
          </ac:spMkLst>
        </pc:spChg>
        <pc:picChg chg="mod">
          <ac:chgData name="Hassan Rizwan" userId="4c095f2bea02d6db" providerId="LiveId" clId="{202F2923-2D75-4DDA-A2AA-2F8C96ECC85E}" dt="2022-12-23T05:07:58.522" v="1617" actId="1076"/>
          <ac:picMkLst>
            <pc:docMk/>
            <pc:sldMk cId="3848338775" sldId="268"/>
            <ac:picMk id="5" creationId="{2C249E1C-2A0D-994E-BF22-D7CC2BD9059D}"/>
          </ac:picMkLst>
        </pc:picChg>
        <pc:picChg chg="mod">
          <ac:chgData name="Hassan Rizwan" userId="4c095f2bea02d6db" providerId="LiveId" clId="{202F2923-2D75-4DDA-A2AA-2F8C96ECC85E}" dt="2022-12-23T05:07:23.064" v="1580" actId="1076"/>
          <ac:picMkLst>
            <pc:docMk/>
            <pc:sldMk cId="3848338775" sldId="268"/>
            <ac:picMk id="2050" creationId="{34853081-0E7C-B1E0-216A-3499B7940984}"/>
          </ac:picMkLst>
        </pc:picChg>
      </pc:sldChg>
      <pc:sldChg chg="addSp delSp modSp new del mod">
        <pc:chgData name="Hassan Rizwan" userId="4c095f2bea02d6db" providerId="LiveId" clId="{202F2923-2D75-4DDA-A2AA-2F8C96ECC85E}" dt="2022-12-23T04:48:46.055" v="1091" actId="47"/>
        <pc:sldMkLst>
          <pc:docMk/>
          <pc:sldMk cId="2404679046" sldId="269"/>
        </pc:sldMkLst>
        <pc:picChg chg="add del mod">
          <ac:chgData name="Hassan Rizwan" userId="4c095f2bea02d6db" providerId="LiveId" clId="{202F2923-2D75-4DDA-A2AA-2F8C96ECC85E}" dt="2022-12-23T04:25:57.515" v="941" actId="22"/>
          <ac:picMkLst>
            <pc:docMk/>
            <pc:sldMk cId="2404679046" sldId="269"/>
            <ac:picMk id="5" creationId="{994B6F24-1F56-B4F2-BF89-7D3A0A943970}"/>
          </ac:picMkLst>
        </pc:pic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60390171" sldId="270"/>
        </pc:sldMkLst>
        <pc:spChg chg="mod">
          <ac:chgData name="Hassan Rizwan" userId="4c095f2bea02d6db" providerId="LiveId" clId="{202F2923-2D75-4DDA-A2AA-2F8C96ECC85E}" dt="2022-12-23T05:10:01.439" v="1661" actId="20577"/>
          <ac:spMkLst>
            <pc:docMk/>
            <pc:sldMk cId="2960390171" sldId="270"/>
            <ac:spMk id="2" creationId="{8AA52B3F-A86D-BB3D-570B-FD7506A6F70F}"/>
          </ac:spMkLst>
        </pc:spChg>
        <pc:spChg chg="mod ord">
          <ac:chgData name="Hassan Rizwan" userId="4c095f2bea02d6db" providerId="LiveId" clId="{202F2923-2D75-4DDA-A2AA-2F8C96ECC85E}" dt="2022-12-23T05:10:56.578" v="1708" actId="14"/>
          <ac:spMkLst>
            <pc:docMk/>
            <pc:sldMk cId="2960390171" sldId="270"/>
            <ac:spMk id="3" creationId="{06D53D0C-62A7-B1A0-A488-BF2C091C3147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" creationId="{CC771F5D-DFBC-91B5-5410-6D4466A9D40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" creationId="{2D914A9F-7308-D56D-2BDE-643976A354C2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0" creationId="{2550BE34-C2B8-49B8-8519-67A8CAD51AE9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1" creationId="{A7457DD9-5A45-400A-AB4B-4B4EDECA25F1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2" creationId="{23D09407-53BC-485E-B4CE-BC5E4FC4B25B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4" creationId="{921DB988-49FC-4608-B0A2-E2F3A4019041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5" creationId="{441CF7D6-A660-431A-B0BB-140A0D5556B6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8" creationId="{0570A85B-3810-4F95-97B0-CBF4CCDB381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19" creationId="{38978FE8-6488-D38C-AFC0-42F20F5D943C}"/>
          </ac:spMkLst>
        </pc:spChg>
        <pc:spChg chg="add del">
          <ac:chgData name="Hassan Rizwan" userId="4c095f2bea02d6db" providerId="LiveId" clId="{202F2923-2D75-4DDA-A2AA-2F8C96ECC85E}" dt="2022-12-23T04:46:57.075" v="1075" actId="26606"/>
          <ac:spMkLst>
            <pc:docMk/>
            <pc:sldMk cId="2960390171" sldId="270"/>
            <ac:spMk id="20" creationId="{81AEB8A9-B768-4E30-BA55-D919E6687343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7" creationId="{1E020063-2385-44AC-BD67-258E1F0B9FCE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8" creationId="{7E014A0B-5338-4077-AFE9-A90D04D4492B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40" creationId="{D6C80E47-971C-437F-B030-191115B01D68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1" creationId="{13C1F9AF-7732-496B-0519-2FE82ABD36B0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2" creationId="{0B9BF706-F0E3-6C14-A374-42090D4B058B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3" creationId="{32AEEBC8-9D30-42EF-95F2-386C2653FBF0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4" creationId="{2E92FA66-67D7-4CB4-94D3-E643A9AD475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7" creationId="{058A14AF-9FB5-4CC7-BA35-E8E85D3EDF0E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9" creationId="{3A9A4357-BD1D-4622-A4FE-766E6AB8DE84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0" creationId="{BE13982C-0AF7-8A0C-6D0E-40328157DCBB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1" creationId="{E659831F-0D9A-4C63-9EBB-8435B85A440F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7" creationId="{4BD36F7C-99F6-5F5C-4795-E8F0153DEEF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8" creationId="{5E18EE20-5250-E994-284E-EB916230607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9" creationId="{E6995CE5-F890-4ABA-82A2-26507CE8D2A3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0" creationId="{DEB8AEB9-1E01-C2A1-0E50-6B74388D59CE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1" creationId="{D35F41B8-DFA0-DDE8-3AB1-4D0EF99EF277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2" creationId="{CB5C7026-E7DC-4146-BB77-9FAE3729986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4" creationId="{3497FDA0-84CA-119F-8E44-3010ACFEAA35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5" creationId="{7C5F961D-2C23-84A5-5DD8-0541138DA571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6" creationId="{2010FDC2-8038-452C-BBFC-E9F3A8B13C2B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7" creationId="{7D65985B-D548-44B4-9714-27AEC913DC57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69" creationId="{F2AC420E-F79A-4FB7-8013-94B1E8B6320D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0" creationId="{3CD1EA40-7116-4FCB-9369-70F29FAA91EC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1" creationId="{BF647E38-F93D-4661-8D77-CE13EEB65B5A}"/>
          </ac:spMkLst>
        </pc:s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9" creationId="{E9B930FD-8671-4C4C-ADCF-73AC1D0CD417}"/>
          </ac:grpSpMkLst>
        </pc:gr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22" creationId="{383C2651-AE0C-4AE4-8725-E2F9414FE219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0" creationId="{78127680-150F-4A90-9950-F66392578116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8" creationId="{466920E5-8640-4C24-A775-8647637094A7}"/>
          </ac:grpSpMkLst>
        </pc:grpChg>
        <pc:grpChg chg="add">
          <ac:chgData name="Hassan Rizwan" userId="4c095f2bea02d6db" providerId="LiveId" clId="{202F2923-2D75-4DDA-A2AA-2F8C96ECC85E}" dt="2022-12-23T04:47:10.884" v="1084" actId="26606"/>
          <ac:grpSpMkLst>
            <pc:docMk/>
            <pc:sldMk cId="2960390171" sldId="270"/>
            <ac:grpSpMk id="72" creationId="{8E8872B6-836E-4281-A971-D133C61875CB}"/>
          </ac:grpSpMkLst>
        </pc:grpChg>
        <pc:picChg chg="add mod">
          <ac:chgData name="Hassan Rizwan" userId="4c095f2bea02d6db" providerId="LiveId" clId="{202F2923-2D75-4DDA-A2AA-2F8C96ECC85E}" dt="2022-12-23T04:48:41.478" v="1090" actId="1076"/>
          <ac:picMkLst>
            <pc:docMk/>
            <pc:sldMk cId="2960390171" sldId="270"/>
            <ac:picMk id="7" creationId="{7626185C-B87F-288F-F720-8550D6C18BC7}"/>
          </ac:picMkLst>
        </pc:picChg>
        <pc:picChg chg="add del">
          <ac:chgData name="Hassan Rizwan" userId="4c095f2bea02d6db" providerId="LiveId" clId="{202F2923-2D75-4DDA-A2AA-2F8C96ECC85E}" dt="2022-12-23T04:47:10.820" v="1083" actId="26606"/>
          <ac:picMkLst>
            <pc:docMk/>
            <pc:sldMk cId="2960390171" sldId="270"/>
            <ac:picMk id="63" creationId="{49882614-11C4-4368-9534-6EBAC3488C70}"/>
          </ac:picMkLst>
        </pc:pic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3" creationId="{AB96D300-2136-3B60-7303-3AB1B3DFCE0F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6" creationId="{4A73D5D8-E38F-F5C7-7AD8-7A30CF79004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1" creationId="{925088C5-9667-1462-8306-3D9D46FD32D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3" creationId="{A68A2B58-6FC8-E642-293B-56AEF07C5B9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5" creationId="{28D0A5D2-EDC6-407A-3A9C-B0B62B806E21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9" creationId="{F3339C3A-7FAA-BE97-78CB-DBF7985540E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1" creationId="{540CB08F-8FFB-9CF3-66B3-D3FD4E14B377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3" creationId="{89BD0826-898A-069F-0F1F-835206B67808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5" creationId="{190E0B27-2436-FFE1-2F17-22B8E46BB8B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7" creationId="{ACC38E2D-C7A2-B7CD-DE3F-2B37CF5F0F8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6" creationId="{66E0CB82-5D98-BA02-3844-FD0E1D70AF1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8" creationId="{6BA029EF-945D-6BF5-33E4-6B120BD7D4F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2" creationId="{21F1B3F5-358E-A01A-B28E-C620225BA738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3" creationId="{63F5B19D-359A-BC11-A0C9-72289373219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4" creationId="{2068D87D-5436-7127-0DB7-42638DC95DB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5" creationId="{7EC7C157-73C5-4A6C-29CD-29AA13CB2D3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6" creationId="{EB016507-FACC-020A-9063-EFF51A27347A}"/>
          </ac:cxnSpMkLst>
        </pc:cxnChg>
      </pc:sldChg>
      <pc:sldChg chg="new del">
        <pc:chgData name="Hassan Rizwan" userId="4c095f2bea02d6db" providerId="LiveId" clId="{202F2923-2D75-4DDA-A2AA-2F8C96ECC85E}" dt="2022-12-23T05:10:20.367" v="1687" actId="47"/>
        <pc:sldMkLst>
          <pc:docMk/>
          <pc:sldMk cId="1105459007" sldId="271"/>
        </pc:sldMkLst>
      </pc:sldChg>
      <pc:sldChg chg="new del">
        <pc:chgData name="Hassan Rizwan" userId="4c095f2bea02d6db" providerId="LiveId" clId="{202F2923-2D75-4DDA-A2AA-2F8C96ECC85E}" dt="2022-12-23T05:09:38.529" v="1632" actId="680"/>
        <pc:sldMkLst>
          <pc:docMk/>
          <pc:sldMk cId="1338321125" sldId="271"/>
        </pc:sldMkLst>
      </pc:sldChg>
      <pc:sldChg chg="addSp delSp modSp add del mod ord setBg modClrScheme delAnim setClrOvrMap delDesignElem chgLayout">
        <pc:chgData name="Hassan Rizwan" userId="4c095f2bea02d6db" providerId="LiveId" clId="{202F2923-2D75-4DDA-A2AA-2F8C96ECC85E}" dt="2022-12-23T05:23:22.209" v="1829" actId="47"/>
        <pc:sldMkLst>
          <pc:docMk/>
          <pc:sldMk cId="2961485585" sldId="272"/>
        </pc:sldMkLst>
        <pc:spChg chg="mod or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2" creationId="{8AA52B3F-A86D-BB3D-570B-FD7506A6F70F}"/>
          </ac:spMkLst>
        </pc:spChg>
        <pc:spChg chg="add del mod ord">
          <ac:chgData name="Hassan Rizwan" userId="4c095f2bea02d6db" providerId="LiveId" clId="{202F2923-2D75-4DDA-A2AA-2F8C96ECC85E}" dt="2022-12-23T05:14:10.619" v="1794" actId="26606"/>
          <ac:spMkLst>
            <pc:docMk/>
            <pc:sldMk cId="2961485585" sldId="272"/>
            <ac:spMk id="3" creationId="{06D53D0C-62A7-B1A0-A488-BF2C091C3147}"/>
          </ac:spMkLst>
        </pc:spChg>
        <pc:spChg chg="add del mod ord">
          <ac:chgData name="Hassan Rizwan" userId="4c095f2bea02d6db" providerId="LiveId" clId="{202F2923-2D75-4DDA-A2AA-2F8C96ECC85E}" dt="2022-12-23T05:13:30.871" v="1787" actId="700"/>
          <ac:spMkLst>
            <pc:docMk/>
            <pc:sldMk cId="2961485585" sldId="272"/>
            <ac:spMk id="4" creationId="{B0E1E478-64BF-BAF1-7AF5-3C304717169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8" creationId="{327D73B4-9F5C-4A64-A179-51B9500CB8B5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9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0" creationId="{C1F06963-6374-4B48-844F-071A9BAAAE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2" creationId="{6CB927A4-E432-4310-9CD5-E89FF5063179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3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4" creationId="{1453BF6C-B012-48B7-B4E8-6D7AC7C27D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5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6" creationId="{E3020543-B24B-4EC4-8FFC-8DD88EEA91A8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7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0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2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3" creationId="{D3F51FEB-38FB-4F6C-9F7B-2F2AFAB6546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4" creationId="{49B3E584-4770-448C-AEA7-2CEE9F850A2F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5" creationId="{1E547BA6-BAE0-43BB-A7CA-60F69CE252F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6" creationId="{72B27AFA-86A5-4FB9-9FE1-33E2503962C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2" creationId="{10FB8389-B4B0-4276-A6EB-5535937738A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4" creationId="{E0223324-6476-4A1F-B26F-77CB4E5AA08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6" creationId="{9A0ABF1C-7928-4DD3-B9A6-6B599599714E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40" creationId="{D6C80E47-971C-437F-B030-191115B01D68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69" creationId="{F2AC420E-F79A-4FB7-8013-94B1E8B6320D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0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1" creationId="{BF647E38-F93D-4661-8D77-CE13EEB65B5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3" creationId="{0B655FA0-F08E-419A-83F5-23E3ADA5A7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4" creationId="{AD8E9261-7E3D-4B22-9B39-8CC1D4F43F8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5" creationId="{632485D7-A2AD-470C-BD26-EABCF63F9C4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6" creationId="{22BD4173-4E70-447E-9DFE-F4E5CB830D7B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7" creationId="{037F912F-356C-4A91-B15E-7A1D626E6D9C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8" creationId="{BB0DAED8-C4B6-4A57-9196-B11759865248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9" creationId="{655899FB-5538-4E4C-B95A-D3BA49BBD327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0" creationId="{885694C0-F226-4392-885A-1056B163F34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1" creationId="{483E3282-BB58-46D8-BB45-F7F2DBCCF1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2" creationId="{402E8DFE-1141-4DAF-AB0C-A74CC0EFDA6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3" creationId="{B261BAA8-8B84-4751-80F6-9153C68F2B9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4" creationId="{7E496AA7-168D-4B53-A954-31C3A61C22B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5" creationId="{81E2E8B6-2216-47C5-A3C2-1DBAD819E37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6" creationId="{8D1F42DA-9F6E-477D-B3BB-92EC089DBC9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7" creationId="{9457FA40-677B-4BAA-BF89-253A485DD0C6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1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3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5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2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7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9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2" creationId="{650D18FE-0824-4A46-B22C-A86B52E5780A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7" creationId="{C7FA33FF-088D-4F16-95A2-2C64D353DEA8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9" creationId="{A376EFB1-01CF-419F-ABF1-2AF02BBFCBD1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61" creationId="{FF9DEA15-78BD-4750-AA18-B9F28A6D5AB8}"/>
          </ac:spMkLst>
        </pc:spChg>
        <pc:grpChg chg="add del">
          <ac:chgData name="Hassan Rizwan" userId="4c095f2bea02d6db" providerId="LiveId" clId="{202F2923-2D75-4DDA-A2AA-2F8C96ECC85E}" dt="2022-12-23T05:13:37.106" v="1789" actId="700"/>
          <ac:grpSpMkLst>
            <pc:docMk/>
            <pc:sldMk cId="2961485585" sldId="272"/>
            <ac:grpSpMk id="72" creationId="{8E8872B6-836E-4281-A971-D133C61875CB}"/>
          </ac:grpSpMkLst>
        </pc:grpChg>
        <pc:grpChg chg="add del">
          <ac:chgData name="Hassan Rizwan" userId="4c095f2bea02d6db" providerId="LiveId" clId="{202F2923-2D75-4DDA-A2AA-2F8C96ECC85E}" dt="2022-12-23T05:19:58.827" v="1800" actId="26606"/>
          <ac:grpSpMkLst>
            <pc:docMk/>
            <pc:sldMk cId="2961485585" sldId="272"/>
            <ac:grpSpMk id="1037" creationId="{15CBE6EC-46EF-45D9-8E16-DCDC5917CA31}"/>
          </ac:grpSpMkLst>
        </pc:grpChg>
        <pc:graphicFrameChg chg="add mod ord modGraphic">
          <ac:chgData name="Hassan Rizwan" userId="4c095f2bea02d6db" providerId="LiveId" clId="{202F2923-2D75-4DDA-A2AA-2F8C96ECC85E}" dt="2022-12-23T05:22:37.537" v="1824" actId="207"/>
          <ac:graphicFrameMkLst>
            <pc:docMk/>
            <pc:sldMk cId="2961485585" sldId="272"/>
            <ac:graphicFrameMk id="5" creationId="{BA3DFE61-02CE-A2BF-A754-DCEDF65BA467}"/>
          </ac:graphicFrameMkLst>
        </pc:graphicFrameChg>
        <pc:graphicFrameChg chg="add del">
          <ac:chgData name="Hassan Rizwan" userId="4c095f2bea02d6db" providerId="LiveId" clId="{202F2923-2D75-4DDA-A2AA-2F8C96ECC85E}" dt="2022-12-23T05:13:16.465" v="1784" actId="26606"/>
          <ac:graphicFrameMkLst>
            <pc:docMk/>
            <pc:sldMk cId="2961485585" sldId="272"/>
            <ac:graphicFrameMk id="89" creationId="{E7889406-2D9F-671A-64C1-063938CF7E11}"/>
          </ac:graphicFrameMkLst>
        </pc:graphicFrameChg>
        <pc:graphicFrameChg chg="add del mod ord">
          <ac:chgData name="Hassan Rizwan" userId="4c095f2bea02d6db" providerId="LiveId" clId="{202F2923-2D75-4DDA-A2AA-2F8C96ECC85E}" dt="2022-12-23T05:13:31.204" v="1788" actId="26606"/>
          <ac:graphicFrameMkLst>
            <pc:docMk/>
            <pc:sldMk cId="2961485585" sldId="272"/>
            <ac:graphicFrameMk id="91" creationId="{DED2801E-2E80-854A-571D-ACB1C95FA8CA}"/>
          </ac:graphicFrameMkLst>
        </pc:graphicFrameChg>
        <pc:picChg chg="del">
          <ac:chgData name="Hassan Rizwan" userId="4c095f2bea02d6db" providerId="LiveId" clId="{202F2923-2D75-4DDA-A2AA-2F8C96ECC85E}" dt="2022-12-23T05:10:32.157" v="1700" actId="478"/>
          <ac:picMkLst>
            <pc:docMk/>
            <pc:sldMk cId="2961485585" sldId="272"/>
            <ac:picMk id="7" creationId="{7626185C-B87F-288F-F720-8550D6C18BC7}"/>
          </ac:picMkLst>
        </pc:picChg>
        <pc:picChg chg="add mod">
          <ac:chgData name="Hassan Rizwan" userId="4c095f2bea02d6db" providerId="LiveId" clId="{202F2923-2D75-4DDA-A2AA-2F8C96ECC85E}" dt="2022-12-23T05:22:17.499" v="1819" actId="1076"/>
          <ac:picMkLst>
            <pc:docMk/>
            <pc:sldMk cId="2961485585" sldId="272"/>
            <ac:picMk id="1026" creationId="{DE63E341-9BDE-58EF-1822-00DC3181F63F}"/>
          </ac:picMkLst>
        </pc:picChg>
        <pc:cxnChg chg="add del">
          <ac:chgData name="Hassan Rizwan" userId="4c095f2bea02d6db" providerId="LiveId" clId="{202F2923-2D75-4DDA-A2AA-2F8C96ECC85E}" dt="2022-12-23T05:13:57.269" v="1791" actId="26606"/>
          <ac:cxnSpMkLst>
            <pc:docMk/>
            <pc:sldMk cId="2961485585" sldId="272"/>
            <ac:cxnSpMk id="18" creationId="{C49DA8F6-BCC1-4447-B54C-57856834B94B}"/>
          </ac:cxnSpMkLst>
        </pc:cxnChg>
      </pc:sldChg>
      <pc:sldChg chg="new del">
        <pc:chgData name="Hassan Rizwan" userId="4c095f2bea02d6db" providerId="LiveId" clId="{202F2923-2D75-4DDA-A2AA-2F8C96ECC85E}" dt="2022-12-23T05:23:06.093" v="1826" actId="680"/>
        <pc:sldMkLst>
          <pc:docMk/>
          <pc:sldMk cId="1005321990" sldId="273"/>
        </pc:sldMkLst>
      </pc:sldChg>
      <pc:sldChg chg="addSp delSp modSp add del mod modClrScheme addAnim delAnim modAnim delDesignElem chgLayout">
        <pc:chgData name="Hassan Rizwan" userId="4c095f2bea02d6db" providerId="LiveId" clId="{202F2923-2D75-4DDA-A2AA-2F8C96ECC85E}" dt="2022-12-23T05:25:34.337" v="1884" actId="1076"/>
        <pc:sldMkLst>
          <pc:docMk/>
          <pc:sldMk cId="1482900635" sldId="273"/>
        </pc:sldMkLst>
        <pc:spChg chg="add del mod">
          <ac:chgData name="Hassan Rizwan" userId="4c095f2bea02d6db" providerId="LiveId" clId="{202F2923-2D75-4DDA-A2AA-2F8C96ECC85E}" dt="2022-12-23T05:23:39.689" v="1835" actId="478"/>
          <ac:spMkLst>
            <pc:docMk/>
            <pc:sldMk cId="1482900635" sldId="273"/>
            <ac:spMk id="2" creationId="{C8D802AB-94EF-3308-D3D7-6B99304C31AA}"/>
          </ac:spMkLst>
        </pc:spChg>
        <pc:spChg chg="add del">
          <ac:chgData name="Hassan Rizwan" userId="4c095f2bea02d6db" providerId="LiveId" clId="{202F2923-2D75-4DDA-A2AA-2F8C96ECC85E}" dt="2022-12-23T05:23:36.129" v="1833" actId="478"/>
          <ac:spMkLst>
            <pc:docMk/>
            <pc:sldMk cId="1482900635" sldId="273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6" creationId="{5216FDD4-0663-DD30-896D-0C8AC6C0CD18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8" creationId="{5017CF90-C727-FCDF-5003-8799991493B6}"/>
          </ac:spMkLst>
        </pc:spChg>
        <pc:spChg chg="add del mod">
          <ac:chgData name="Hassan Rizwan" userId="4c095f2bea02d6db" providerId="LiveId" clId="{202F2923-2D75-4DDA-A2AA-2F8C96ECC85E}" dt="2022-12-23T05:23:52.166" v="1840" actId="478"/>
          <ac:spMkLst>
            <pc:docMk/>
            <pc:sldMk cId="1482900635" sldId="273"/>
            <ac:spMk id="10" creationId="{111CE94B-D6A5-5A14-D09C-222B50B22D33}"/>
          </ac:spMkLst>
        </pc:spChg>
        <pc:spChg chg="add del mod">
          <ac:chgData name="Hassan Rizwan" userId="4c095f2bea02d6db" providerId="LiveId" clId="{202F2923-2D75-4DDA-A2AA-2F8C96ECC85E}" dt="2022-12-23T05:23:53.808" v="1841" actId="478"/>
          <ac:spMkLst>
            <pc:docMk/>
            <pc:sldMk cId="1482900635" sldId="273"/>
            <ac:spMk id="12" creationId="{E2E30947-B389-1F6C-EFB3-159CD486EA2E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8" creationId="{D9F5512A-48E1-4C07-B75E-3CCC517B6804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39" creationId="{3E1E3EA3-95C9-F763-4EBB-684ACD412C95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1" creationId="{B905B0C4-F880-2C03-B911-6ECB1EACE882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2" creationId="{5B2D3533-887E-9009-601E-4A68156667E6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44" creationId="{000FF418-C5D4-DBC8-81CC-609CAD68EC43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46" creationId="{1EFE7FE4-561D-384B-CC94-18B418B7CCA5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8" creationId="{95F760DA-09F2-2FD9-98D0-F79022C94EE0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9" creationId="{4B993A30-8364-6874-7939-F36B99B8F73F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51" creationId="{2CF31BA5-9DCD-8890-A699-8D9B79BC7223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3" creationId="{69759D16-AD03-2C0A-AEE5-981EBFC91A1D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5" creationId="{7E8FCC57-E3E7-A0B1-965F-363F0F4CD1D7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6" creationId="{748541F6-D1B7-A86A-8EE8-BF7B704FE9C7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8" creationId="{FC27921A-C8B6-AF86-A9E7-F93BFC30FC01}"/>
          </ac:spMkLst>
        </pc:spChg>
        <pc:grpChg chg="add del">
          <ac:chgData name="Hassan Rizwan" userId="4c095f2bea02d6db" providerId="LiveId" clId="{202F2923-2D75-4DDA-A2AA-2F8C96ECC85E}" dt="2022-12-23T05:23:50.072" v="1839" actId="700"/>
          <ac:grpSpMkLst>
            <pc:docMk/>
            <pc:sldMk cId="1482900635" sldId="273"/>
            <ac:grpSpMk id="16" creationId="{A9B4CF53-BC95-46A2-B37D-D05450472BCB}"/>
          </ac:grpSpMkLst>
        </pc:grpChg>
        <pc:grpChg chg="add del mod">
          <ac:chgData name="Hassan Rizwan" userId="4c095f2bea02d6db" providerId="LiveId" clId="{202F2923-2D75-4DDA-A2AA-2F8C96ECC85E}" dt="2022-12-23T05:23:41.027" v="1837"/>
          <ac:grpSpMkLst>
            <pc:docMk/>
            <pc:sldMk cId="1482900635" sldId="273"/>
            <ac:grpSpMk id="40" creationId="{B4FA57D9-2A00-F75B-C030-575D6D964C39}"/>
          </ac:grpSpMkLst>
        </pc:grpChg>
        <pc:grpChg chg="add del mod">
          <ac:chgData name="Hassan Rizwan" userId="4c095f2bea02d6db" providerId="LiveId" clId="{202F2923-2D75-4DDA-A2AA-2F8C96ECC85E}" dt="2022-12-23T05:24:01.873" v="1845"/>
          <ac:grpSpMkLst>
            <pc:docMk/>
            <pc:sldMk cId="1482900635" sldId="273"/>
            <ac:grpSpMk id="47" creationId="{A9A462BE-F5DB-B5B5-A872-3583465320F6}"/>
          </ac:grpSpMkLst>
        </pc:grpChg>
        <pc:grpChg chg="add mod">
          <ac:chgData name="Hassan Rizwan" userId="4c095f2bea02d6db" providerId="LiveId" clId="{202F2923-2D75-4DDA-A2AA-2F8C96ECC85E}" dt="2022-12-23T05:25:34.337" v="1884" actId="1076"/>
          <ac:grpSpMkLst>
            <pc:docMk/>
            <pc:sldMk cId="1482900635" sldId="273"/>
            <ac:grpSpMk id="54" creationId="{BA7C039D-46E2-9528-D3BC-AB4D74C39704}"/>
          </ac:grpSpMkLst>
        </pc:grpChg>
        <pc:picChg chg="add del">
          <ac:chgData name="Hassan Rizwan" userId="4c095f2bea02d6db" providerId="LiveId" clId="{202F2923-2D75-4DDA-A2AA-2F8C96ECC85E}" dt="2022-12-23T05:23:34.462" v="1832" actId="478"/>
          <ac:picMkLst>
            <pc:docMk/>
            <pc:sldMk cId="1482900635" sldId="273"/>
            <ac:picMk id="5" creationId="{62CA8459-4383-0BEC-A3D2-7AD6B098DC44}"/>
          </ac:picMkLst>
        </pc:picChg>
        <pc:picChg chg="add del mod">
          <ac:chgData name="Hassan Rizwan" userId="4c095f2bea02d6db" providerId="LiveId" clId="{202F2923-2D75-4DDA-A2AA-2F8C96ECC85E}" dt="2022-12-23T05:23:41.027" v="1837"/>
          <ac:picMkLst>
            <pc:docMk/>
            <pc:sldMk cId="1482900635" sldId="273"/>
            <ac:picMk id="13" creationId="{2B153BC1-E133-2EAD-4CE7-0EA5BEC7CAD3}"/>
          </ac:picMkLst>
        </pc:picChg>
        <pc:picChg chg="add del mod">
          <ac:chgData name="Hassan Rizwan" userId="4c095f2bea02d6db" providerId="LiveId" clId="{202F2923-2D75-4DDA-A2AA-2F8C96ECC85E}" dt="2022-12-23T05:24:01.873" v="1845"/>
          <ac:picMkLst>
            <pc:docMk/>
            <pc:sldMk cId="1482900635" sldId="273"/>
            <ac:picMk id="45" creationId="{8D052DDD-AB6D-4BFA-7CF6-5C1D931CD2BE}"/>
          </ac:picMkLst>
        </pc:picChg>
        <pc:picChg chg="add mod">
          <ac:chgData name="Hassan Rizwan" userId="4c095f2bea02d6db" providerId="LiveId" clId="{202F2923-2D75-4DDA-A2AA-2F8C96ECC85E}" dt="2022-12-23T05:25:30.422" v="1883" actId="1076"/>
          <ac:picMkLst>
            <pc:docMk/>
            <pc:sldMk cId="1482900635" sldId="273"/>
            <ac:picMk id="52" creationId="{3BA68225-9B54-04A9-B50C-C026F4DCA58F}"/>
          </ac:picMkLst>
        </pc:picChg>
        <pc:cxnChg chg="mod">
          <ac:chgData name="Hassan Rizwan" userId="4c095f2bea02d6db" providerId="LiveId" clId="{202F2923-2D75-4DDA-A2AA-2F8C96ECC85E}" dt="2022-12-23T05:23:40.039" v="1836"/>
          <ac:cxnSpMkLst>
            <pc:docMk/>
            <pc:sldMk cId="1482900635" sldId="273"/>
            <ac:cxnSpMk id="43" creationId="{055C78B7-AC98-6D5B-81D0-4FC0707F82E9}"/>
          </ac:cxnSpMkLst>
        </pc:cxnChg>
        <pc:cxnChg chg="mod">
          <ac:chgData name="Hassan Rizwan" userId="4c095f2bea02d6db" providerId="LiveId" clId="{202F2923-2D75-4DDA-A2AA-2F8C96ECC85E}" dt="2022-12-23T05:23:54.089" v="1842"/>
          <ac:cxnSpMkLst>
            <pc:docMk/>
            <pc:sldMk cId="1482900635" sldId="273"/>
            <ac:cxnSpMk id="50" creationId="{2BE3FD13-C68E-8C90-9492-0DC57143EF3A}"/>
          </ac:cxnSpMkLst>
        </pc:cxnChg>
        <pc:cxnChg chg="mod">
          <ac:chgData name="Hassan Rizwan" userId="4c095f2bea02d6db" providerId="LiveId" clId="{202F2923-2D75-4DDA-A2AA-2F8C96ECC85E}" dt="2022-12-23T05:24:02.433" v="1846"/>
          <ac:cxnSpMkLst>
            <pc:docMk/>
            <pc:sldMk cId="1482900635" sldId="273"/>
            <ac:cxnSpMk id="57" creationId="{2284ED79-9E2C-0CA8-2758-139D5EF98BF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C5610-526D-4767-88AA-99958A151995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383374-0396-4764-AED1-E1ECDCF2A6C9}">
      <dgm:prSet/>
      <dgm:spPr>
        <a:solidFill>
          <a:srgbClr val="FFC000"/>
        </a:solidFill>
      </dgm:spPr>
      <dgm:t>
        <a:bodyPr/>
        <a:lstStyle/>
        <a:p>
          <a:pPr>
            <a:defRPr b="1"/>
          </a:pPr>
          <a:r>
            <a:rPr lang="en-GB" dirty="0">
              <a:latin typeface="Bahnschrift" panose="020B0502040204020203" pitchFamily="34" charset="0"/>
            </a:rPr>
            <a:t>Fundamentals of PMSM</a:t>
          </a:r>
          <a:endParaRPr lang="en-US" dirty="0">
            <a:latin typeface="Bahnschrift" panose="020B0502040204020203" pitchFamily="34" charset="0"/>
          </a:endParaRPr>
        </a:p>
      </dgm:t>
    </dgm:pt>
    <dgm:pt modelId="{6D73D705-D0F5-4078-B459-D518189149F2}" type="parTrans" cxnId="{018F79E8-DDCB-4903-8F2C-CEF48DA8631E}">
      <dgm:prSet/>
      <dgm:spPr/>
      <dgm:t>
        <a:bodyPr/>
        <a:lstStyle/>
        <a:p>
          <a:endParaRPr lang="en-US"/>
        </a:p>
      </dgm:t>
    </dgm:pt>
    <dgm:pt modelId="{B316FC86-3B69-4EA7-B165-1B544CB613A3}" type="sibTrans" cxnId="{018F79E8-DDCB-4903-8F2C-CEF48DA8631E}">
      <dgm:prSet/>
      <dgm:spPr/>
      <dgm:t>
        <a:bodyPr/>
        <a:lstStyle/>
        <a:p>
          <a:endParaRPr lang="en-US"/>
        </a:p>
      </dgm:t>
    </dgm:pt>
    <dgm:pt modelId="{16A4050E-E3DB-43C0-9706-AE5FE56B5C6B}">
      <dgm:prSet/>
      <dgm:spPr>
        <a:solidFill>
          <a:srgbClr val="FFC000"/>
        </a:solidFill>
      </dgm:spPr>
      <dgm:t>
        <a:bodyPr/>
        <a:lstStyle/>
        <a:p>
          <a:pPr>
            <a:defRPr b="1"/>
          </a:pPr>
          <a:r>
            <a:rPr lang="en-GB" dirty="0">
              <a:latin typeface="Bahnschrift" panose="020B0502040204020203" pitchFamily="34" charset="0"/>
            </a:rPr>
            <a:t>Applications</a:t>
          </a:r>
          <a:endParaRPr lang="en-US" dirty="0">
            <a:latin typeface="Bahnschrift" panose="020B0502040204020203" pitchFamily="34" charset="0"/>
          </a:endParaRPr>
        </a:p>
      </dgm:t>
    </dgm:pt>
    <dgm:pt modelId="{1C4E9A10-C758-4D50-8B96-51619F488429}" type="parTrans" cxnId="{196300B3-3E2A-47C6-B7B7-49D6EE783ADA}">
      <dgm:prSet/>
      <dgm:spPr/>
      <dgm:t>
        <a:bodyPr/>
        <a:lstStyle/>
        <a:p>
          <a:endParaRPr lang="en-US"/>
        </a:p>
      </dgm:t>
    </dgm:pt>
    <dgm:pt modelId="{EA862F6D-5CD5-424F-8807-80A309E13880}" type="sibTrans" cxnId="{196300B3-3E2A-47C6-B7B7-49D6EE783ADA}">
      <dgm:prSet/>
      <dgm:spPr/>
      <dgm:t>
        <a:bodyPr/>
        <a:lstStyle/>
        <a:p>
          <a:endParaRPr lang="en-US"/>
        </a:p>
      </dgm:t>
    </dgm:pt>
    <dgm:pt modelId="{9C246228-08FF-4FE8-9A94-A3D2F870057E}">
      <dgm:prSet/>
      <dgm:spPr/>
      <dgm:t>
        <a:bodyPr/>
        <a:lstStyle/>
        <a:p>
          <a:r>
            <a:rPr lang="en-GB">
              <a:latin typeface="Bahnschrift" panose="020B0502040204020203" pitchFamily="34" charset="0"/>
            </a:rPr>
            <a:t>Robotics</a:t>
          </a:r>
          <a:endParaRPr lang="en-US">
            <a:latin typeface="Bahnschrift" panose="020B0502040204020203" pitchFamily="34" charset="0"/>
          </a:endParaRPr>
        </a:p>
      </dgm:t>
    </dgm:pt>
    <dgm:pt modelId="{D5040B0A-DC33-40F5-88FD-2313640639B6}" type="parTrans" cxnId="{80C24AAC-AE4C-4F94-A6B3-039045F48D22}">
      <dgm:prSet/>
      <dgm:spPr/>
      <dgm:t>
        <a:bodyPr/>
        <a:lstStyle/>
        <a:p>
          <a:endParaRPr lang="en-US"/>
        </a:p>
      </dgm:t>
    </dgm:pt>
    <dgm:pt modelId="{21FB7E23-8BCC-4F88-B5ED-71F5D0058502}" type="sibTrans" cxnId="{80C24AAC-AE4C-4F94-A6B3-039045F48D22}">
      <dgm:prSet/>
      <dgm:spPr/>
      <dgm:t>
        <a:bodyPr/>
        <a:lstStyle/>
        <a:p>
          <a:endParaRPr lang="en-US"/>
        </a:p>
      </dgm:t>
    </dgm:pt>
    <dgm:pt modelId="{0CD96C92-C9B3-40B3-9303-AF0FECEDAAFD}">
      <dgm:prSet/>
      <dgm:spPr/>
      <dgm:t>
        <a:bodyPr/>
        <a:lstStyle/>
        <a:p>
          <a:r>
            <a:rPr lang="en-GB">
              <a:latin typeface="Bahnschrift" panose="020B0502040204020203" pitchFamily="34" charset="0"/>
            </a:rPr>
            <a:t>Electric Drives</a:t>
          </a:r>
          <a:endParaRPr lang="en-US">
            <a:latin typeface="Bahnschrift" panose="020B0502040204020203" pitchFamily="34" charset="0"/>
          </a:endParaRPr>
        </a:p>
      </dgm:t>
    </dgm:pt>
    <dgm:pt modelId="{E99A09AD-A857-4446-8655-BF193FF376F5}" type="parTrans" cxnId="{1200C351-F5CB-486D-95B6-1E159A55986B}">
      <dgm:prSet/>
      <dgm:spPr/>
      <dgm:t>
        <a:bodyPr/>
        <a:lstStyle/>
        <a:p>
          <a:endParaRPr lang="en-US"/>
        </a:p>
      </dgm:t>
    </dgm:pt>
    <dgm:pt modelId="{8381D59B-54D5-42F4-95CC-D570E65044EF}" type="sibTrans" cxnId="{1200C351-F5CB-486D-95B6-1E159A55986B}">
      <dgm:prSet/>
      <dgm:spPr/>
      <dgm:t>
        <a:bodyPr/>
        <a:lstStyle/>
        <a:p>
          <a:endParaRPr lang="en-US"/>
        </a:p>
      </dgm:t>
    </dgm:pt>
    <dgm:pt modelId="{71B2C8BB-10FE-4AD0-BB02-5C50C08962F6}">
      <dgm:prSet/>
      <dgm:spPr/>
      <dgm:t>
        <a:bodyPr/>
        <a:lstStyle/>
        <a:p>
          <a:r>
            <a:rPr lang="en-GB" dirty="0">
              <a:latin typeface="Bahnschrift" panose="020B0502040204020203" pitchFamily="34" charset="0"/>
            </a:rPr>
            <a:t>Computer Peripherals</a:t>
          </a:r>
          <a:endParaRPr lang="en-US" dirty="0">
            <a:latin typeface="Bahnschrift" panose="020B0502040204020203" pitchFamily="34" charset="0"/>
          </a:endParaRPr>
        </a:p>
      </dgm:t>
    </dgm:pt>
    <dgm:pt modelId="{E9AAEF9E-96D3-4469-BF33-A1674361A931}" type="parTrans" cxnId="{137DCFE6-AB1E-40F3-8F16-4C68857C43A6}">
      <dgm:prSet/>
      <dgm:spPr/>
      <dgm:t>
        <a:bodyPr/>
        <a:lstStyle/>
        <a:p>
          <a:endParaRPr lang="en-US"/>
        </a:p>
      </dgm:t>
    </dgm:pt>
    <dgm:pt modelId="{B46A056E-C5ED-421F-B235-F22DBB2B42F3}" type="sibTrans" cxnId="{137DCFE6-AB1E-40F3-8F16-4C68857C43A6}">
      <dgm:prSet/>
      <dgm:spPr/>
      <dgm:t>
        <a:bodyPr/>
        <a:lstStyle/>
        <a:p>
          <a:endParaRPr lang="en-US"/>
        </a:p>
      </dgm:t>
    </dgm:pt>
    <dgm:pt modelId="{43BD0C39-104F-4200-937F-93C23A0A5230}">
      <dgm:prSet/>
      <dgm:spPr/>
      <dgm:t>
        <a:bodyPr/>
        <a:lstStyle/>
        <a:p>
          <a:r>
            <a:rPr lang="en-GB" dirty="0">
              <a:latin typeface="Bahnschrift" panose="020B0502040204020203" pitchFamily="34" charset="0"/>
            </a:rPr>
            <a:t>Numerically Controlled Machines</a:t>
          </a:r>
          <a:endParaRPr lang="en-US" dirty="0">
            <a:latin typeface="Bahnschrift" panose="020B0502040204020203" pitchFamily="34" charset="0"/>
          </a:endParaRPr>
        </a:p>
      </dgm:t>
    </dgm:pt>
    <dgm:pt modelId="{59C98000-2DB8-4F80-AEC2-5EC2BF1AFF98}" type="parTrans" cxnId="{EF38C560-6D02-4DBB-AD57-B3D178273361}">
      <dgm:prSet/>
      <dgm:spPr/>
      <dgm:t>
        <a:bodyPr/>
        <a:lstStyle/>
        <a:p>
          <a:endParaRPr lang="en-US"/>
        </a:p>
      </dgm:t>
    </dgm:pt>
    <dgm:pt modelId="{06F91B6F-9995-46F5-B403-56FDC6CF6E92}" type="sibTrans" cxnId="{EF38C560-6D02-4DBB-AD57-B3D178273361}">
      <dgm:prSet/>
      <dgm:spPr/>
      <dgm:t>
        <a:bodyPr/>
        <a:lstStyle/>
        <a:p>
          <a:endParaRPr lang="en-US"/>
        </a:p>
      </dgm:t>
    </dgm:pt>
    <dgm:pt modelId="{8A6809D8-99CC-4BAB-8F92-BACA71DE16FE}" type="pres">
      <dgm:prSet presAssocID="{5E5C5610-526D-4767-88AA-99958A151995}" presName="linear" presStyleCnt="0">
        <dgm:presLayoutVars>
          <dgm:dir/>
          <dgm:animLvl val="lvl"/>
          <dgm:resizeHandles val="exact"/>
        </dgm:presLayoutVars>
      </dgm:prSet>
      <dgm:spPr/>
    </dgm:pt>
    <dgm:pt modelId="{92FEA7DB-36FD-4CCD-8D30-879564DE41E2}" type="pres">
      <dgm:prSet presAssocID="{29383374-0396-4764-AED1-E1ECDCF2A6C9}" presName="parentLin" presStyleCnt="0"/>
      <dgm:spPr/>
    </dgm:pt>
    <dgm:pt modelId="{6C5707FB-7039-4716-A34F-1CA8D479597F}" type="pres">
      <dgm:prSet presAssocID="{29383374-0396-4764-AED1-E1ECDCF2A6C9}" presName="parentLeftMargin" presStyleLbl="node1" presStyleIdx="0" presStyleCnt="2"/>
      <dgm:spPr/>
    </dgm:pt>
    <dgm:pt modelId="{4191D6BC-7F61-4AE0-BE54-9111D2246EE7}" type="pres">
      <dgm:prSet presAssocID="{29383374-0396-4764-AED1-E1ECDCF2A6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C8F1D4-2703-43E2-A9B5-A6BE1AA778CF}" type="pres">
      <dgm:prSet presAssocID="{29383374-0396-4764-AED1-E1ECDCF2A6C9}" presName="negativeSpace" presStyleCnt="0"/>
      <dgm:spPr/>
    </dgm:pt>
    <dgm:pt modelId="{827380B1-BBD3-4C96-88CB-4171667C0934}" type="pres">
      <dgm:prSet presAssocID="{29383374-0396-4764-AED1-E1ECDCF2A6C9}" presName="childText" presStyleLbl="conFgAcc1" presStyleIdx="0" presStyleCnt="2">
        <dgm:presLayoutVars>
          <dgm:bulletEnabled val="1"/>
        </dgm:presLayoutVars>
      </dgm:prSet>
      <dgm:spPr/>
    </dgm:pt>
    <dgm:pt modelId="{E0F98B00-0DEA-4E77-8707-FD74CE356F5F}" type="pres">
      <dgm:prSet presAssocID="{B316FC86-3B69-4EA7-B165-1B544CB613A3}" presName="spaceBetweenRectangles" presStyleCnt="0"/>
      <dgm:spPr/>
    </dgm:pt>
    <dgm:pt modelId="{5D47AF99-110C-49C6-B4A8-5DEB807792BA}" type="pres">
      <dgm:prSet presAssocID="{16A4050E-E3DB-43C0-9706-AE5FE56B5C6B}" presName="parentLin" presStyleCnt="0"/>
      <dgm:spPr/>
    </dgm:pt>
    <dgm:pt modelId="{66137D38-9A5F-4C33-9A2D-8BCEA33A1F0E}" type="pres">
      <dgm:prSet presAssocID="{16A4050E-E3DB-43C0-9706-AE5FE56B5C6B}" presName="parentLeftMargin" presStyleLbl="node1" presStyleIdx="0" presStyleCnt="2"/>
      <dgm:spPr/>
    </dgm:pt>
    <dgm:pt modelId="{445CB222-CFB9-4D34-8B14-F81792FEB184}" type="pres">
      <dgm:prSet presAssocID="{16A4050E-E3DB-43C0-9706-AE5FE56B5C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D9866D-F354-42D9-885F-B351DB33885E}" type="pres">
      <dgm:prSet presAssocID="{16A4050E-E3DB-43C0-9706-AE5FE56B5C6B}" presName="negativeSpace" presStyleCnt="0"/>
      <dgm:spPr/>
    </dgm:pt>
    <dgm:pt modelId="{A6439776-00CC-40E4-B53A-103A266DFDA1}" type="pres">
      <dgm:prSet presAssocID="{16A4050E-E3DB-43C0-9706-AE5FE56B5C6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086E05-85FA-4FD3-B95C-57B5137A8C6C}" type="presOf" srcId="{29383374-0396-4764-AED1-E1ECDCF2A6C9}" destId="{6C5707FB-7039-4716-A34F-1CA8D479597F}" srcOrd="0" destOrd="0" presId="urn:microsoft.com/office/officeart/2005/8/layout/list1"/>
    <dgm:cxn modelId="{B3D6F434-9891-4F56-937D-70F406D75BDA}" type="presOf" srcId="{5E5C5610-526D-4767-88AA-99958A151995}" destId="{8A6809D8-99CC-4BAB-8F92-BACA71DE16FE}" srcOrd="0" destOrd="0" presId="urn:microsoft.com/office/officeart/2005/8/layout/list1"/>
    <dgm:cxn modelId="{EF38C560-6D02-4DBB-AD57-B3D178273361}" srcId="{16A4050E-E3DB-43C0-9706-AE5FE56B5C6B}" destId="{43BD0C39-104F-4200-937F-93C23A0A5230}" srcOrd="3" destOrd="0" parTransId="{59C98000-2DB8-4F80-AEC2-5EC2BF1AFF98}" sibTransId="{06F91B6F-9995-46F5-B403-56FDC6CF6E92}"/>
    <dgm:cxn modelId="{1200C351-F5CB-486D-95B6-1E159A55986B}" srcId="{16A4050E-E3DB-43C0-9706-AE5FE56B5C6B}" destId="{0CD96C92-C9B3-40B3-9303-AF0FECEDAAFD}" srcOrd="1" destOrd="0" parTransId="{E99A09AD-A857-4446-8655-BF193FF376F5}" sibTransId="{8381D59B-54D5-42F4-95CC-D570E65044EF}"/>
    <dgm:cxn modelId="{066A9752-79F9-48DD-A530-1553D74A9BF7}" type="presOf" srcId="{71B2C8BB-10FE-4AD0-BB02-5C50C08962F6}" destId="{A6439776-00CC-40E4-B53A-103A266DFDA1}" srcOrd="0" destOrd="2" presId="urn:microsoft.com/office/officeart/2005/8/layout/list1"/>
    <dgm:cxn modelId="{D69DB752-6037-4B4E-976F-D4EEBDF443C1}" type="presOf" srcId="{43BD0C39-104F-4200-937F-93C23A0A5230}" destId="{A6439776-00CC-40E4-B53A-103A266DFDA1}" srcOrd="0" destOrd="3" presId="urn:microsoft.com/office/officeart/2005/8/layout/list1"/>
    <dgm:cxn modelId="{C68F6359-5849-483F-B6EB-817478CD5DB1}" type="presOf" srcId="{29383374-0396-4764-AED1-E1ECDCF2A6C9}" destId="{4191D6BC-7F61-4AE0-BE54-9111D2246EE7}" srcOrd="1" destOrd="0" presId="urn:microsoft.com/office/officeart/2005/8/layout/list1"/>
    <dgm:cxn modelId="{43C5335A-F75E-478A-8DE3-6972ABB403DC}" type="presOf" srcId="{16A4050E-E3DB-43C0-9706-AE5FE56B5C6B}" destId="{445CB222-CFB9-4D34-8B14-F81792FEB184}" srcOrd="1" destOrd="0" presId="urn:microsoft.com/office/officeart/2005/8/layout/list1"/>
    <dgm:cxn modelId="{80C24AAC-AE4C-4F94-A6B3-039045F48D22}" srcId="{16A4050E-E3DB-43C0-9706-AE5FE56B5C6B}" destId="{9C246228-08FF-4FE8-9A94-A3D2F870057E}" srcOrd="0" destOrd="0" parTransId="{D5040B0A-DC33-40F5-88FD-2313640639B6}" sibTransId="{21FB7E23-8BCC-4F88-B5ED-71F5D0058502}"/>
    <dgm:cxn modelId="{196300B3-3E2A-47C6-B7B7-49D6EE783ADA}" srcId="{5E5C5610-526D-4767-88AA-99958A151995}" destId="{16A4050E-E3DB-43C0-9706-AE5FE56B5C6B}" srcOrd="1" destOrd="0" parTransId="{1C4E9A10-C758-4D50-8B96-51619F488429}" sibTransId="{EA862F6D-5CD5-424F-8807-80A309E13880}"/>
    <dgm:cxn modelId="{990757C7-196C-4206-BE25-F052F2B33CD5}" type="presOf" srcId="{0CD96C92-C9B3-40B3-9303-AF0FECEDAAFD}" destId="{A6439776-00CC-40E4-B53A-103A266DFDA1}" srcOrd="0" destOrd="1" presId="urn:microsoft.com/office/officeart/2005/8/layout/list1"/>
    <dgm:cxn modelId="{4A01F8D5-3268-4F1B-9286-C82DD9210FE4}" type="presOf" srcId="{16A4050E-E3DB-43C0-9706-AE5FE56B5C6B}" destId="{66137D38-9A5F-4C33-9A2D-8BCEA33A1F0E}" srcOrd="0" destOrd="0" presId="urn:microsoft.com/office/officeart/2005/8/layout/list1"/>
    <dgm:cxn modelId="{4D543EDD-1E2C-4FB0-BBF8-3F9508F0896E}" type="presOf" srcId="{9C246228-08FF-4FE8-9A94-A3D2F870057E}" destId="{A6439776-00CC-40E4-B53A-103A266DFDA1}" srcOrd="0" destOrd="0" presId="urn:microsoft.com/office/officeart/2005/8/layout/list1"/>
    <dgm:cxn modelId="{137DCFE6-AB1E-40F3-8F16-4C68857C43A6}" srcId="{16A4050E-E3DB-43C0-9706-AE5FE56B5C6B}" destId="{71B2C8BB-10FE-4AD0-BB02-5C50C08962F6}" srcOrd="2" destOrd="0" parTransId="{E9AAEF9E-96D3-4469-BF33-A1674361A931}" sibTransId="{B46A056E-C5ED-421F-B235-F22DBB2B42F3}"/>
    <dgm:cxn modelId="{018F79E8-DDCB-4903-8F2C-CEF48DA8631E}" srcId="{5E5C5610-526D-4767-88AA-99958A151995}" destId="{29383374-0396-4764-AED1-E1ECDCF2A6C9}" srcOrd="0" destOrd="0" parTransId="{6D73D705-D0F5-4078-B459-D518189149F2}" sibTransId="{B316FC86-3B69-4EA7-B165-1B544CB613A3}"/>
    <dgm:cxn modelId="{F9F3B21B-CA3D-4FB6-AC40-05FBB3A4287B}" type="presParOf" srcId="{8A6809D8-99CC-4BAB-8F92-BACA71DE16FE}" destId="{92FEA7DB-36FD-4CCD-8D30-879564DE41E2}" srcOrd="0" destOrd="0" presId="urn:microsoft.com/office/officeart/2005/8/layout/list1"/>
    <dgm:cxn modelId="{B2F32EC1-1D47-454F-81D1-5D00855BCCB7}" type="presParOf" srcId="{92FEA7DB-36FD-4CCD-8D30-879564DE41E2}" destId="{6C5707FB-7039-4716-A34F-1CA8D479597F}" srcOrd="0" destOrd="0" presId="urn:microsoft.com/office/officeart/2005/8/layout/list1"/>
    <dgm:cxn modelId="{1079CD04-B094-4AC7-8E3B-E31D9980C6B3}" type="presParOf" srcId="{92FEA7DB-36FD-4CCD-8D30-879564DE41E2}" destId="{4191D6BC-7F61-4AE0-BE54-9111D2246EE7}" srcOrd="1" destOrd="0" presId="urn:microsoft.com/office/officeart/2005/8/layout/list1"/>
    <dgm:cxn modelId="{7A73EC3A-3431-48EA-AAE9-7CD65E414D0E}" type="presParOf" srcId="{8A6809D8-99CC-4BAB-8F92-BACA71DE16FE}" destId="{F1C8F1D4-2703-43E2-A9B5-A6BE1AA778CF}" srcOrd="1" destOrd="0" presId="urn:microsoft.com/office/officeart/2005/8/layout/list1"/>
    <dgm:cxn modelId="{8C382CCC-377F-49DF-98C5-569E136C007E}" type="presParOf" srcId="{8A6809D8-99CC-4BAB-8F92-BACA71DE16FE}" destId="{827380B1-BBD3-4C96-88CB-4171667C0934}" srcOrd="2" destOrd="0" presId="urn:microsoft.com/office/officeart/2005/8/layout/list1"/>
    <dgm:cxn modelId="{8E80A378-D7A4-404A-A98C-36354794DBAD}" type="presParOf" srcId="{8A6809D8-99CC-4BAB-8F92-BACA71DE16FE}" destId="{E0F98B00-0DEA-4E77-8707-FD74CE356F5F}" srcOrd="3" destOrd="0" presId="urn:microsoft.com/office/officeart/2005/8/layout/list1"/>
    <dgm:cxn modelId="{F75E17BB-17D2-41C7-BE60-BE50FA19CCC8}" type="presParOf" srcId="{8A6809D8-99CC-4BAB-8F92-BACA71DE16FE}" destId="{5D47AF99-110C-49C6-B4A8-5DEB807792BA}" srcOrd="4" destOrd="0" presId="urn:microsoft.com/office/officeart/2005/8/layout/list1"/>
    <dgm:cxn modelId="{32847584-CFFB-48ED-BB98-ABE5AEB2827A}" type="presParOf" srcId="{5D47AF99-110C-49C6-B4A8-5DEB807792BA}" destId="{66137D38-9A5F-4C33-9A2D-8BCEA33A1F0E}" srcOrd="0" destOrd="0" presId="urn:microsoft.com/office/officeart/2005/8/layout/list1"/>
    <dgm:cxn modelId="{E1C12565-43E2-4DB0-8A19-AFBCE352382C}" type="presParOf" srcId="{5D47AF99-110C-49C6-B4A8-5DEB807792BA}" destId="{445CB222-CFB9-4D34-8B14-F81792FEB184}" srcOrd="1" destOrd="0" presId="urn:microsoft.com/office/officeart/2005/8/layout/list1"/>
    <dgm:cxn modelId="{F626098C-4AD3-493D-8D48-90EC8D092C29}" type="presParOf" srcId="{8A6809D8-99CC-4BAB-8F92-BACA71DE16FE}" destId="{B0D9866D-F354-42D9-885F-B351DB33885E}" srcOrd="5" destOrd="0" presId="urn:microsoft.com/office/officeart/2005/8/layout/list1"/>
    <dgm:cxn modelId="{306CBCE1-9EF3-4335-BBD3-56D0BFC781A8}" type="presParOf" srcId="{8A6809D8-99CC-4BAB-8F92-BACA71DE16FE}" destId="{A6439776-00CC-40E4-B53A-103A266DFD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380B1-BBD3-4C96-88CB-4171667C0934}">
      <dsp:nvSpPr>
        <dsp:cNvPr id="0" name=""/>
        <dsp:cNvSpPr/>
      </dsp:nvSpPr>
      <dsp:spPr>
        <a:xfrm>
          <a:off x="0" y="369932"/>
          <a:ext cx="564231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D6BC-7F61-4AE0-BE54-9111D2246EE7}">
      <dsp:nvSpPr>
        <dsp:cNvPr id="0" name=""/>
        <dsp:cNvSpPr/>
      </dsp:nvSpPr>
      <dsp:spPr>
        <a:xfrm>
          <a:off x="282115" y="45212"/>
          <a:ext cx="3949617" cy="649440"/>
        </a:xfrm>
        <a:prstGeom prst="round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86" tIns="0" rIns="1492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 dirty="0">
              <a:latin typeface="Bahnschrift" panose="020B0502040204020203" pitchFamily="34" charset="0"/>
            </a:rPr>
            <a:t>Fundamentals of PMSM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313818" y="76915"/>
        <a:ext cx="3886211" cy="586034"/>
      </dsp:txXfrm>
    </dsp:sp>
    <dsp:sp modelId="{A6439776-00CC-40E4-B53A-103A266DFDA1}">
      <dsp:nvSpPr>
        <dsp:cNvPr id="0" name=""/>
        <dsp:cNvSpPr/>
      </dsp:nvSpPr>
      <dsp:spPr>
        <a:xfrm>
          <a:off x="0" y="1367852"/>
          <a:ext cx="564231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906" tIns="458216" rIns="43790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Bahnschrift" panose="020B0502040204020203" pitchFamily="34" charset="0"/>
            </a:rPr>
            <a:t>Robotics</a:t>
          </a:r>
          <a:endParaRPr lang="en-US" sz="2200" kern="1200">
            <a:latin typeface="Bahnschrift" panose="020B05020402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>
              <a:latin typeface="Bahnschrift" panose="020B0502040204020203" pitchFamily="34" charset="0"/>
            </a:rPr>
            <a:t>Electric Drives</a:t>
          </a:r>
          <a:endParaRPr lang="en-US" sz="2200" kern="1200">
            <a:latin typeface="Bahnschrift" panose="020B05020402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latin typeface="Bahnschrift" panose="020B0502040204020203" pitchFamily="34" charset="0"/>
            </a:rPr>
            <a:t>Computer Peripherals</a:t>
          </a:r>
          <a:endParaRPr lang="en-US" sz="2200" kern="1200" dirty="0">
            <a:latin typeface="Bahnschrift" panose="020B0502040204020203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latin typeface="Bahnschrift" panose="020B0502040204020203" pitchFamily="34" charset="0"/>
            </a:rPr>
            <a:t>Numerically Controlled Machines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0" y="1367852"/>
        <a:ext cx="5642311" cy="1975050"/>
      </dsp:txXfrm>
    </dsp:sp>
    <dsp:sp modelId="{445CB222-CFB9-4D34-8B14-F81792FEB184}">
      <dsp:nvSpPr>
        <dsp:cNvPr id="0" name=""/>
        <dsp:cNvSpPr/>
      </dsp:nvSpPr>
      <dsp:spPr>
        <a:xfrm>
          <a:off x="282115" y="1043132"/>
          <a:ext cx="3949617" cy="649440"/>
        </a:xfrm>
        <a:prstGeom prst="round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86" tIns="0" rIns="1492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 dirty="0">
              <a:latin typeface="Bahnschrift" panose="020B0502040204020203" pitchFamily="34" charset="0"/>
            </a:rPr>
            <a:t>Applications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313818" y="1074835"/>
        <a:ext cx="388621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585B98-9554-4CE2-DB16-F7B1D8EE3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3077-652A-EB2F-6902-19DE08CB5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EA00-1C01-418F-9F83-56B6B1338F4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E6FA9-3BA9-6A9A-E2FC-3F88F20390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243AD-2B14-F066-54D6-57AEB9D4E7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3CF6-6965-4A65-84FE-FCAE18A4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CD7B-B1C6-4439-8FE3-1BAB9DC3986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8151-F63B-4C34-BA2F-3DBCAF2E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7F7-C780-0823-F1FA-363955F8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6C19-CD0E-C974-6162-3319BF1D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A615-CCD4-16A5-8AEB-9CCA195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99C2-6FD7-E2C6-093D-CEF3A565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A5BC-8A1E-2AB9-313F-EA9AE44D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065-C8A7-ABC8-3505-C390E0B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15DD-C25E-D9B8-43C8-6E9C3E92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8342-1F1F-7F58-8865-5DA1F04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3C1C-A288-8307-7388-8C3316E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AF32-E61B-8F8A-5C9F-8D78220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430BB-EF01-BEFE-6227-41DCA077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2BB0-9D14-FE53-1FAF-C1200AD0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6A92-3773-F0C4-642C-37A68C3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45CF-098D-2E7D-355A-8A09BAD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5FB9-FB39-3381-07DD-DEDB04E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699-F525-EF8E-A9B4-7F61A4F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7627-B597-42AD-BE51-3A0EA307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0299-A6A9-CBC9-8292-4823D8E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DD17-973D-B5E5-82EA-AAAACEAC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5CB3-F29B-5B5B-F52E-7E9D2EF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5199-69AF-83DD-DAA8-6CF1B0D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7695-BDE3-9528-70ED-45D2879F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4433-4649-52F6-DE57-D98A470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E307-27F5-55E5-404C-F6C581FA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46B9-D0A3-6DF2-86E8-40BE7CD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B17E-CC55-DF92-F791-01BB6E23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4A4-5726-F08D-1CE2-A38E9A3C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C1BE-7758-ADE2-4AEE-EE9E7497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01441-56D5-60DE-0521-CC76EFCA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A37F-13E7-87D4-860B-8D76C7A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3DC9-F3A4-9381-A500-A43F853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9812-3F07-D029-F8BC-F39D20B3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8E75F-5771-5CB6-92A9-164B2654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A27F-5914-1924-292F-9AD4AB1F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0CBC-A60C-8933-AF1C-005FAD59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7583C-DEA2-FBAD-264E-6B273197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D4E10-CF8A-1403-B6B2-EB8E0BE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91889-B469-21DC-E6CB-329FCDC5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21CE-68C0-9655-401B-E06DBF0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E8E3-53C7-5E36-B897-3B0392CB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8DBE-8F86-FE16-8C6E-8B3AC8E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2EC3-E8DE-EE82-47B8-E5F914A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AFD55-8140-F5E0-1F9B-2EEC3FE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59E24-C0D1-35C9-56D0-A0E6434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A6A4-1895-7542-9B65-56C2FC08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8458-EFD5-84B0-3097-E3591F47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7676-1DA4-A22F-E13D-558FB228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4355-500E-60C3-ADEB-7CA2A34A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CAC53-D0CE-C05E-F1E3-00D842B1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9C2D-7890-744F-9854-24C9E8F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60CF-655D-21AE-B24E-5E97D9D4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2183-E8C0-76C4-2BD4-18FA648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63BD-342F-70AD-9FFA-A09DF008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DB3CD-BF33-9564-A22C-5A3C44F6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986D3-799D-683B-0F52-C2BB416F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7889-FA97-59E7-1DC3-CFD81CFB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48E8-1A5E-7DE6-02C5-AF4C19C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9897-421D-114B-0CC5-035784F4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94F7A-2207-25E5-1B52-9F6CE02E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9CC3-1970-9BED-249B-C66F2A08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F12A-2880-C503-5222-D1F8ACA7B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5056-B8E8-4666-ABAC-5782F530624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BC69-B8AF-6A93-E97B-86757D77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56FC-728F-F9C4-05C6-564DA2CA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reinforcement-learning/ug/td3-agents.html" TargetMode="External"/><Relationship Id="rId4" Type="http://schemas.openxmlformats.org/officeDocument/2006/relationships/hyperlink" Target="https://www.mathworks.com/help/mcb/gs/foc-pmsm-using-quadrature-encod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NC lathe processing">
            <a:extLst>
              <a:ext uri="{FF2B5EF4-FFF2-40B4-BE49-F238E27FC236}">
                <a16:creationId xmlns:a16="http://schemas.microsoft.com/office/drawing/2014/main" id="{CEE9CF1C-4BCD-EC17-191A-7E905DBE5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2BECE-05E9-4DCF-9B05-B9D3441C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444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ahnschrift" panose="020B0502040204020203" pitchFamily="34" charset="0"/>
              </a:rPr>
              <a:t>Machine Learning for Optimized Field-Oriented</a:t>
            </a:r>
            <a:br>
              <a:rPr lang="en-US" b="1" dirty="0">
                <a:solidFill>
                  <a:srgbClr val="FFFFFF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Bahnschrift" panose="020B0502040204020203" pitchFamily="34" charset="0"/>
              </a:rPr>
              <a:t>Control of PMSM Drives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26900-FE03-36AF-C614-46B95C7E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5585"/>
            <a:ext cx="9144000" cy="2006451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Bahnschrift" panose="020B0502040204020203" pitchFamily="34" charset="0"/>
              </a:rPr>
              <a:t>Group Members: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Bahnschrift" panose="020B0502040204020203" pitchFamily="34" charset="0"/>
              </a:rPr>
              <a:t>Danial Ahmad (331388)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Bahnschrift" panose="020B0502040204020203" pitchFamily="34" charset="0"/>
              </a:rPr>
              <a:t>Muhammad Umer (345834)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Bahnschrift" panose="020B0502040204020203" pitchFamily="34" charset="0"/>
              </a:rPr>
              <a:t>Hassan Rizwan (335753)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Bahnschrift" panose="020B0502040204020203" pitchFamily="34" charset="0"/>
              </a:rPr>
              <a:t>Syeda Fatima Zahra (334379)</a:t>
            </a:r>
          </a:p>
          <a:p>
            <a:pPr algn="l"/>
            <a:endParaRPr lang="en-US" sz="20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5F1D0-7BD6-E7B2-0015-CBDC05F6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4814" r="8160"/>
          <a:stretch/>
        </p:blipFill>
        <p:spPr>
          <a:xfrm>
            <a:off x="985294" y="793046"/>
            <a:ext cx="10221411" cy="5739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25FE7-67E4-95C5-0240-61FDE300C041}"/>
                  </a:ext>
                </a:extLst>
              </p:cNvPr>
              <p:cNvSpPr txBox="1"/>
              <p:nvPr/>
            </p:nvSpPr>
            <p:spPr>
              <a:xfrm>
                <a:off x="4159545" y="331381"/>
                <a:ext cx="38729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Bahnschrift" panose="020B0502040204020203" pitchFamily="34" charset="0"/>
                  </a:rPr>
                  <a:t>Direct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sz="2400" b="1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25FE7-67E4-95C5-0240-61FDE300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45" y="331381"/>
                <a:ext cx="3872909" cy="461665"/>
              </a:xfrm>
              <a:prstGeom prst="rect">
                <a:avLst/>
              </a:prstGeom>
              <a:blipFill>
                <a:blip r:embed="rId3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879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707CF-74D6-FD09-1C79-B6D872CDFE18}"/>
                  </a:ext>
                </a:extLst>
              </p:cNvPr>
              <p:cNvSpPr txBox="1"/>
              <p:nvPr/>
            </p:nvSpPr>
            <p:spPr>
              <a:xfrm>
                <a:off x="4159545" y="331381"/>
                <a:ext cx="3872909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Bahnschrift" panose="020B0502040204020203" pitchFamily="34" charset="0"/>
                  </a:rPr>
                  <a:t>Quadrature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en-PK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707CF-74D6-FD09-1C79-B6D872CD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45" y="331381"/>
                <a:ext cx="3872909" cy="490199"/>
              </a:xfrm>
              <a:prstGeom prst="rect">
                <a:avLst/>
              </a:prstGeom>
              <a:blipFill>
                <a:blip r:embed="rId2"/>
                <a:stretch>
                  <a:fillRect t="-12346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FFEB59B0-C955-F9FD-DE2E-C77DEDE4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08" y="821580"/>
            <a:ext cx="9936182" cy="57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935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42">
            <a:extLst>
              <a:ext uri="{FF2B5EF4-FFF2-40B4-BE49-F238E27FC236}">
                <a16:creationId xmlns:a16="http://schemas.microsoft.com/office/drawing/2014/main" id="{25CCF533-4B5D-6238-8468-077DF1C0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E8C3276-3526-E20E-FC0C-0F222905A8E7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>
                <a:latin typeface="Bahnschrift" panose="020B0502040204020203" pitchFamily="34" charset="0"/>
              </a:rPr>
              <a:t>Space Vector PWM</a:t>
            </a:r>
          </a:p>
          <a:p>
            <a:r>
              <a:rPr lang="en-US" sz="3700" b="1" dirty="0">
                <a:latin typeface="Bahnschrift" panose="020B0502040204020203" pitchFamily="34" charset="0"/>
              </a:rPr>
              <a:t>&amp; Average Inverter</a:t>
            </a:r>
          </a:p>
        </p:txBody>
      </p: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7F0B08C-82EF-0282-AA7E-DF1DC62E2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C74D65-2B97-2740-E30B-97E9B9D04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0A8D4F-46AD-7873-E6EC-2E1EC9C9A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C598334-9CC2-36D2-68CC-BB077DEA2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45B3C79-8164-8541-532E-D0F7169D8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719" y="2330505"/>
                <a:ext cx="4559425" cy="3979585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Bahnschrift" panose="020B0502040204020203" pitchFamily="34" charset="0"/>
                  </a:rPr>
                  <a:t>Space Vector PWM</a:t>
                </a:r>
              </a:p>
              <a:p>
                <a:pPr lvl="1"/>
                <a:r>
                  <a:rPr lang="en-US" dirty="0">
                    <a:latin typeface="Bahnschrift" panose="020B0502040204020203" pitchFamily="34" charset="0"/>
                  </a:rPr>
                  <a:t>Utilizes DC bus voltage more </a:t>
                </a:r>
                <a:r>
                  <a:rPr lang="en-US" dirty="0">
                    <a:solidFill>
                      <a:srgbClr val="00B050"/>
                    </a:solidFill>
                    <a:latin typeface="Bahnschrift" panose="020B0502040204020203" pitchFamily="34" charset="0"/>
                  </a:rPr>
                  <a:t>efficiently</a:t>
                </a:r>
              </a:p>
              <a:p>
                <a:pPr lvl="1"/>
                <a:r>
                  <a:rPr lang="en-US" dirty="0">
                    <a:latin typeface="Bahnschrift" panose="020B0502040204020203" pitchFamily="34" charset="0"/>
                  </a:rPr>
                  <a:t>Provides a constant switching frequency</a:t>
                </a:r>
              </a:p>
              <a:p>
                <a:r>
                  <a:rPr lang="en-US" dirty="0">
                    <a:latin typeface="Bahnschrift" panose="020B0502040204020203" pitchFamily="34" charset="0"/>
                  </a:rPr>
                  <a:t>Average Inverter</a:t>
                </a:r>
              </a:p>
              <a:p>
                <a:pPr lvl="1"/>
                <a:r>
                  <a:rPr lang="en-US" dirty="0">
                    <a:latin typeface="Bahnschrift" panose="020B0502040204020203" pitchFamily="34" charset="0"/>
                  </a:rPr>
                  <a:t>Converts DC to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AC </a:t>
                </a:r>
              </a:p>
              <a:p>
                <a:pPr lvl="1"/>
                <a:r>
                  <a:rPr lang="en-US" dirty="0">
                    <a:latin typeface="Bahnschrift" panose="020B0502040204020203" pitchFamily="34" charset="0"/>
                  </a:rPr>
                  <a:t>Dependent on </a:t>
                </a:r>
                <a:r>
                  <a:rPr lang="en-US" dirty="0">
                    <a:solidFill>
                      <a:srgbClr val="0070C0"/>
                    </a:solidFill>
                    <a:latin typeface="Bahnschrift" panose="020B0502040204020203" pitchFamily="34" charset="0"/>
                  </a:rPr>
                  <a:t>duty cycle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45B3C79-8164-8541-532E-D0F7169D8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19" y="2330505"/>
                <a:ext cx="4559425" cy="3979585"/>
              </a:xfrm>
              <a:prstGeom prst="rect">
                <a:avLst/>
              </a:prstGeom>
              <a:blipFill>
                <a:blip r:embed="rId2"/>
                <a:stretch>
                  <a:fillRect l="-2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D33425B-1C65-6215-E6B0-067D3CA24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B00C50-A95C-B6F2-A7B1-327BC2118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A76BB8-DA4D-D5FD-675B-8E3BEEFB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93" y="3788996"/>
            <a:ext cx="5220000" cy="1945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652DA5-FA9B-2E2F-80ED-2C9D3AAF2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93" y="1008778"/>
            <a:ext cx="5220000" cy="27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75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591C7E-3932-F1D8-369F-8AF66BE9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32" y="3076683"/>
            <a:ext cx="6165098" cy="3512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EFEF8-9240-7D0A-5E71-EA75FB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515C70-BDED-7131-A65F-25337DFE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46" y="3086601"/>
            <a:ext cx="6241284" cy="353473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E977D-4C30-ECB0-25C2-A355C95E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51"/>
            <a:ext cx="5257800" cy="12291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Mean Relative Error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Improvement of </a:t>
            </a:r>
            <a:r>
              <a:rPr lang="en-US" sz="2400" dirty="0">
                <a:solidFill>
                  <a:srgbClr val="00B050"/>
                </a:solidFill>
                <a:latin typeface="Bahnschrift" panose="020B0502040204020203" pitchFamily="34" charset="0"/>
              </a:rPr>
              <a:t>0.94%</a:t>
            </a:r>
            <a:r>
              <a:rPr lang="en-US" sz="2400" dirty="0">
                <a:latin typeface="Bahnschrift" panose="020B0502040204020203" pitchFamily="34" charset="0"/>
              </a:rPr>
              <a:t> of quadrature current and speed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1FC94-2581-D821-59A9-8E92E0E5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2" y="1849365"/>
            <a:ext cx="5821678" cy="7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0F053-8CD3-5745-FE61-29BE48BC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4B88-6C75-E657-E381-6B544DB4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TD3 controller is more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efficient </a:t>
            </a:r>
            <a:r>
              <a:rPr lang="en-US" dirty="0">
                <a:latin typeface="Bahnschrift" panose="020B0502040204020203" pitchFamily="34" charset="0"/>
              </a:rPr>
              <a:t>than PI controller</a:t>
            </a:r>
          </a:p>
          <a:p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Lesser</a:t>
            </a:r>
            <a:r>
              <a:rPr lang="en-US" dirty="0">
                <a:latin typeface="Bahnschrift" panose="020B0502040204020203" pitchFamily="34" charset="0"/>
              </a:rPr>
              <a:t> Mean relative error in quadrature current and speed</a:t>
            </a:r>
            <a:endParaRPr lang="en-US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Lesser</a:t>
            </a:r>
            <a:r>
              <a:rPr lang="en-US" dirty="0">
                <a:latin typeface="Bahnschrift" panose="020B0502040204020203" pitchFamily="34" charset="0"/>
              </a:rPr>
              <a:t> ripples observed in the RL controller</a:t>
            </a:r>
          </a:p>
          <a:p>
            <a:r>
              <a:rPr lang="en-US" dirty="0">
                <a:latin typeface="Bahnschrift" panose="020B0502040204020203" pitchFamily="34" charset="0"/>
              </a:rPr>
              <a:t>Speed curve is </a:t>
            </a:r>
            <a:r>
              <a:rPr lang="en-US" i="1" dirty="0">
                <a:latin typeface="Bahnschrift" panose="020B0502040204020203" pitchFamily="34" charset="0"/>
              </a:rPr>
              <a:t>smoother</a:t>
            </a:r>
          </a:p>
        </p:txBody>
      </p:sp>
    </p:spTree>
    <p:extLst>
      <p:ext uri="{BB962C8B-B14F-4D97-AF65-F5344CB8AC3E}">
        <p14:creationId xmlns:p14="http://schemas.microsoft.com/office/powerpoint/2010/main" val="5073316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Arc 3082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727E6-BFD5-FC1B-2D71-DE39DF94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19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References</a:t>
            </a:r>
          </a:p>
        </p:txBody>
      </p:sp>
      <p:pic>
        <p:nvPicPr>
          <p:cNvPr id="3076" name="Picture 4" descr="MATLAB - Wikipedia">
            <a:extLst>
              <a:ext uri="{FF2B5EF4-FFF2-40B4-BE49-F238E27FC236}">
                <a16:creationId xmlns:a16="http://schemas.microsoft.com/office/drawing/2014/main" id="{7125DE50-F1E3-7B1D-460A-A73B6F73D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r="1405" b="-3"/>
          <a:stretch/>
        </p:blipFill>
        <p:spPr bwMode="auto">
          <a:xfrm>
            <a:off x="951065" y="3609001"/>
            <a:ext cx="2576743" cy="2340000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google scholar">
            <a:extLst>
              <a:ext uri="{FF2B5EF4-FFF2-40B4-BE49-F238E27FC236}">
                <a16:creationId xmlns:a16="http://schemas.microsoft.com/office/drawing/2014/main" id="{2489E79E-4140-ACA3-A45E-DFEB22690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069436" y="908999"/>
            <a:ext cx="2340000" cy="2340000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962E-0380-EA13-E951-37828CFD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419" y="1955737"/>
            <a:ext cx="736399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Bahnschrift" panose="020B0502040204020203" pitchFamily="34" charset="0"/>
              </a:rPr>
              <a:t>Song, </a:t>
            </a:r>
            <a:r>
              <a:rPr lang="en-US" sz="1800" b="0" i="0" dirty="0" err="1">
                <a:effectLst/>
                <a:latin typeface="Bahnschrift" panose="020B0502040204020203" pitchFamily="34" charset="0"/>
              </a:rPr>
              <a:t>Zhe</a:t>
            </a:r>
            <a:r>
              <a:rPr lang="en-US" sz="1800" b="0" i="0" dirty="0">
                <a:effectLst/>
                <a:latin typeface="Bahnschrift" panose="020B0502040204020203" pitchFamily="34" charset="0"/>
              </a:rPr>
              <a:t>, Jun Yang, </a:t>
            </a:r>
            <a:r>
              <a:rPr lang="en-US" sz="1800" b="0" i="0" dirty="0" err="1">
                <a:effectLst/>
                <a:latin typeface="Bahnschrift" panose="020B0502040204020203" pitchFamily="34" charset="0"/>
              </a:rPr>
              <a:t>Xuesong</a:t>
            </a:r>
            <a:r>
              <a:rPr lang="en-US" sz="1800" b="0" i="0" dirty="0">
                <a:effectLst/>
                <a:latin typeface="Bahnschrift" panose="020B0502040204020203" pitchFamily="34" charset="0"/>
              </a:rPr>
              <a:t> Mei, Tao </a:t>
            </a:r>
            <a:r>
              <a:rPr lang="en-US" sz="1800" b="0" i="0" dirty="0" err="1">
                <a:effectLst/>
                <a:latin typeface="Bahnschrift" panose="020B0502040204020203" pitchFamily="34" charset="0"/>
              </a:rPr>
              <a:t>Tao</a:t>
            </a:r>
            <a:r>
              <a:rPr lang="en-US" sz="1800" b="0" i="0" dirty="0">
                <a:effectLst/>
                <a:latin typeface="Bahnschrift" panose="020B0502040204020203" pitchFamily="34" charset="0"/>
              </a:rPr>
              <a:t>, and </a:t>
            </a:r>
            <a:r>
              <a:rPr lang="en-US" sz="1800" b="0" i="0" dirty="0" err="1">
                <a:effectLst/>
                <a:latin typeface="Bahnschrift" panose="020B0502040204020203" pitchFamily="34" charset="0"/>
              </a:rPr>
              <a:t>Muxun</a:t>
            </a:r>
            <a:r>
              <a:rPr lang="en-US" sz="1800" b="0" i="0" dirty="0">
                <a:effectLst/>
                <a:latin typeface="Bahnschrift" panose="020B0502040204020203" pitchFamily="34" charset="0"/>
              </a:rPr>
              <a:t> Xu. "Deep reinforcement learning for permanent magnet synchronous motor speed control systems." </a:t>
            </a:r>
            <a:r>
              <a:rPr lang="en-US" sz="1800" b="0" i="1" dirty="0">
                <a:effectLst/>
                <a:latin typeface="Bahnschrift" panose="020B0502040204020203" pitchFamily="34" charset="0"/>
              </a:rPr>
              <a:t>Neural Computing and Applications</a:t>
            </a:r>
            <a:r>
              <a:rPr lang="en-US" sz="1800" b="0" i="0" dirty="0">
                <a:effectLst/>
                <a:latin typeface="Bahnschrift" panose="020B0502040204020203" pitchFamily="34" charset="0"/>
              </a:rPr>
              <a:t> 33, no. 10 (2021): 5409-5418.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Madhu, </a:t>
            </a:r>
            <a:r>
              <a:rPr lang="en-US" sz="1800" dirty="0" err="1">
                <a:latin typeface="Bahnschrift" panose="020B0502040204020203" pitchFamily="34" charset="0"/>
              </a:rPr>
              <a:t>Remitha</a:t>
            </a:r>
            <a:r>
              <a:rPr lang="en-US" sz="1800" dirty="0">
                <a:latin typeface="Bahnschrift" panose="020B0502040204020203" pitchFamily="34" charset="0"/>
              </a:rPr>
              <a:t> K., and Anna Mathew. "</a:t>
            </a:r>
            <a:r>
              <a:rPr lang="en-US" sz="1800" dirty="0" err="1">
                <a:latin typeface="Bahnschrift" panose="020B0502040204020203" pitchFamily="34" charset="0"/>
              </a:rPr>
              <a:t>Matlab</a:t>
            </a:r>
            <a:r>
              <a:rPr lang="en-US" sz="1800" dirty="0">
                <a:latin typeface="Bahnschrift" panose="020B0502040204020203" pitchFamily="34" charset="0"/>
              </a:rPr>
              <a:t>/</a:t>
            </a:r>
            <a:r>
              <a:rPr lang="en-US" sz="1800" dirty="0" err="1">
                <a:latin typeface="Bahnschrift" panose="020B0502040204020203" pitchFamily="34" charset="0"/>
              </a:rPr>
              <a:t>simulink</a:t>
            </a:r>
            <a:r>
              <a:rPr lang="en-US" sz="1800" dirty="0">
                <a:latin typeface="Bahnschrift" panose="020B0502040204020203" pitchFamily="34" charset="0"/>
              </a:rPr>
              <a:t> model of field-oriented control of </a:t>
            </a:r>
            <a:r>
              <a:rPr lang="en-US" sz="1800" dirty="0" err="1">
                <a:latin typeface="Bahnschrift" panose="020B0502040204020203" pitchFamily="34" charset="0"/>
              </a:rPr>
              <a:t>pmsm</a:t>
            </a:r>
            <a:r>
              <a:rPr lang="en-US" sz="1800" dirty="0">
                <a:latin typeface="Bahnschrift" panose="020B0502040204020203" pitchFamily="34" charset="0"/>
              </a:rPr>
              <a:t> drive using space vectors." International Journal of Advances in Engineering &amp; Technology 6, no. 3 (2013): 1355.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Kumar, Rajesh, R. A. Gupta, and Ajay Kr Bansal. "Identification and control of PMSM using artificial neural network." In 2007 IEEE International Symposium on Industrial Electronics, pp. 30-35. IEEE, 2007.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Field-Oriented Control of PMSM Using Quadrature Encoder (</a:t>
            </a:r>
            <a:r>
              <a:rPr lang="en-US" sz="1800" dirty="0"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latin typeface="Bahnschrift" panose="020B0502040204020203" pitchFamily="34" charset="0"/>
              </a:rPr>
              <a:t>)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Twin-Delayed Deep Deterministic Policy Gradient Agents (</a:t>
            </a:r>
            <a:r>
              <a:rPr lang="en-US" sz="1800" dirty="0"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9801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0BFE-F91A-7580-2418-80F700A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310E-68C1-C228-A6CA-A39FEE53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C8630-A392-129F-3625-30BFDF216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DE9522-6594-51D1-1A33-8B602C340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C4BB5039-FEF1-6099-11F2-6D1896C58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394C09-DF90-685A-4B12-F7D821AAF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CF08FA-AB6E-28A0-2567-77E0E39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3EE1BE93-E2B4-242F-FD01-BAD9E2E59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4F984E05-E38F-DA3D-FAB4-F86DE0307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A900D3B-5D87-6B35-3A12-76EFEC4C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28E34F-A40B-6AE2-C1D3-1684E19C4FD7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0C214A-ED70-7907-6867-5E31FF2F7058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631A5631-28AC-EAA9-BD76-48D2DC28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DF603BC5-3155-F64B-A1FD-0E160D93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B7128EC-6DE7-B877-CB28-A5E42605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4E9A00-B94A-2F94-5A7D-8EC42E645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920EAF-A987-A53F-4ED3-FBEC92DA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32514A-8A98-2FA7-0454-9EB84394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808D31A9-C0F8-F093-70B6-A38F9409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89F114-53A5-CCDC-A15A-61AC03B5D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821793-ADA3-DE59-554D-2B3800935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6369B-976C-3D16-243C-6FFDFF9D5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26A89C-18F3-B90A-2CB9-DFF06D3C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BF29BF-55A3-D88E-CE1A-9C5922F5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0589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Brushless DC Motors | Renesas">
            <a:extLst>
              <a:ext uri="{FF2B5EF4-FFF2-40B4-BE49-F238E27FC236}">
                <a16:creationId xmlns:a16="http://schemas.microsoft.com/office/drawing/2014/main" id="{DE63E341-9BDE-58EF-1822-00DC3181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02" y="1779836"/>
            <a:ext cx="4267623" cy="38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ight Triangle 107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52B3F-A86D-BB3D-570B-FD7506A6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60" y="869320"/>
            <a:ext cx="5642312" cy="159722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Bahnschrift" panose="020B0502040204020203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DFE61-02CE-A2BF-A754-DCEDF65BA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5005"/>
              </p:ext>
            </p:extLst>
          </p:nvPr>
        </p:nvGraphicFramePr>
        <p:xfrm>
          <a:off x="5510748" y="2378143"/>
          <a:ext cx="5642311" cy="338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14855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52B3F-A86D-BB3D-570B-FD7506A6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Principle of Vector Control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6185C-B87F-288F-F720-8550D6C1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3" y="455547"/>
            <a:ext cx="10209373" cy="321595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3D0C-62A7-B1A0-A488-BF2C091C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3" y="4054171"/>
            <a:ext cx="6382966" cy="221651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Bahnschrift" panose="020B0502040204020203" pitchFamily="34" charset="0"/>
              </a:rPr>
              <a:t>Uses current &amp; voltage measurements to control a motor</a:t>
            </a:r>
          </a:p>
          <a:p>
            <a:r>
              <a:rPr lang="en-GB" sz="2400" dirty="0">
                <a:solidFill>
                  <a:srgbClr val="0070C0"/>
                </a:solidFill>
                <a:latin typeface="Bahnschrift" panose="020B0502040204020203" pitchFamily="34" charset="0"/>
              </a:rPr>
              <a:t>Direct</a:t>
            </a:r>
            <a:r>
              <a:rPr lang="en-GB" sz="2400" dirty="0">
                <a:latin typeface="Bahnschrift" panose="020B0502040204020203" pitchFamily="34" charset="0"/>
              </a:rPr>
              <a:t> and </a:t>
            </a:r>
            <a:r>
              <a:rPr lang="en-GB" sz="2400" dirty="0">
                <a:solidFill>
                  <a:srgbClr val="0070C0"/>
                </a:solidFill>
                <a:latin typeface="Bahnschrift" panose="020B0502040204020203" pitchFamily="34" charset="0"/>
              </a:rPr>
              <a:t>quadrature</a:t>
            </a:r>
            <a:r>
              <a:rPr lang="en-GB" sz="2400" dirty="0">
                <a:latin typeface="Bahnschrift" panose="020B0502040204020203" pitchFamily="34" charset="0"/>
              </a:rPr>
              <a:t> axis</a:t>
            </a:r>
          </a:p>
          <a:p>
            <a:r>
              <a:rPr lang="en-GB" sz="2400" dirty="0">
                <a:latin typeface="Bahnschrift" panose="020B0502040204020203" pitchFamily="34" charset="0"/>
              </a:rPr>
              <a:t>Quadrature component generates all the torque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90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5CE66-56BB-8A0D-99B3-77D1A604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F9349-D18C-ED45-E627-C466A0D4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3" y="2092994"/>
            <a:ext cx="11195486" cy="4082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FC7C03-B4D0-9555-52AB-0751B2C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B3EBAED-5782-3526-F006-C413DC93A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87ACE1E-4AE7-450C-0C83-4BC865577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Model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9A28FE-58EA-7F68-3434-9809BCA5884E}"/>
              </a:ext>
            </a:extLst>
          </p:cNvPr>
          <p:cNvGrpSpPr/>
          <p:nvPr/>
        </p:nvGrpSpPr>
        <p:grpSpPr>
          <a:xfrm>
            <a:off x="4491170" y="1426373"/>
            <a:ext cx="4263051" cy="2621167"/>
            <a:chOff x="4309449" y="1063593"/>
            <a:chExt cx="4263051" cy="2621167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D12BAAF-2525-29D8-9578-9B3D0EBD7690}"/>
                </a:ext>
              </a:extLst>
            </p:cNvPr>
            <p:cNvSpPr/>
            <p:nvPr/>
          </p:nvSpPr>
          <p:spPr>
            <a:xfrm>
              <a:off x="4309449" y="2236206"/>
              <a:ext cx="2118511" cy="144855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7F63611-9FAC-6680-8175-06878206D0CF}"/>
                </a:ext>
              </a:extLst>
            </p:cNvPr>
            <p:cNvSpPr/>
            <p:nvPr/>
          </p:nvSpPr>
          <p:spPr>
            <a:xfrm>
              <a:off x="6427960" y="1063593"/>
              <a:ext cx="2144540" cy="627095"/>
            </a:xfrm>
            <a:prstGeom prst="roundRect">
              <a:avLst/>
            </a:prstGeom>
            <a:solidFill>
              <a:srgbClr val="FFC000"/>
            </a:solidFill>
            <a:ln w="38100"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Area under focus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EA9CDE-82E0-7381-4A7D-AB1ABA9F4761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368705" y="1631950"/>
              <a:ext cx="1133695" cy="60425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B198B42-2421-66DE-39BB-42225000CF5D}"/>
              </a:ext>
            </a:extLst>
          </p:cNvPr>
          <p:cNvSpPr txBox="1"/>
          <p:nvPr/>
        </p:nvSpPr>
        <p:spPr>
          <a:xfrm>
            <a:off x="2925445" y="6214921"/>
            <a:ext cx="6720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Bahnschrift" panose="020B0502040204020203" pitchFamily="34" charset="0"/>
              </a:rPr>
              <a:t>Rate transitions to mitigate convergence issues</a:t>
            </a:r>
          </a:p>
        </p:txBody>
      </p:sp>
    </p:spTree>
    <p:extLst>
      <p:ext uri="{BB962C8B-B14F-4D97-AF65-F5344CB8AC3E}">
        <p14:creationId xmlns:p14="http://schemas.microsoft.com/office/powerpoint/2010/main" val="1469632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5CE66-56BB-8A0D-99B3-77D1A604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FC7C03-B4D0-9555-52AB-0751B2C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B3EBAED-5782-3526-F006-C413DC93A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87ACE1E-4AE7-450C-0C83-4BC865577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Feedback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EDBC2-F96C-76CE-78A4-4C1C9F7D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8" y="1860157"/>
            <a:ext cx="11307144" cy="36333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FDFA40-2F93-39E2-9496-34DD4C18185E}"/>
              </a:ext>
            </a:extLst>
          </p:cNvPr>
          <p:cNvGrpSpPr/>
          <p:nvPr/>
        </p:nvGrpSpPr>
        <p:grpSpPr>
          <a:xfrm>
            <a:off x="3382070" y="1478882"/>
            <a:ext cx="8394201" cy="3571682"/>
            <a:chOff x="3382070" y="1478882"/>
            <a:chExt cx="8394201" cy="35716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FBFA4B-9C53-E207-DD9F-D930EF43C30E}"/>
                </a:ext>
              </a:extLst>
            </p:cNvPr>
            <p:cNvSpPr/>
            <p:nvPr/>
          </p:nvSpPr>
          <p:spPr>
            <a:xfrm>
              <a:off x="7263924" y="1757607"/>
              <a:ext cx="4512347" cy="329295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E92078-002F-D4C1-E079-FE82FC3BE1FE}"/>
                </a:ext>
              </a:extLst>
            </p:cNvPr>
            <p:cNvSpPr/>
            <p:nvPr/>
          </p:nvSpPr>
          <p:spPr>
            <a:xfrm>
              <a:off x="3382070" y="1478882"/>
              <a:ext cx="2713930" cy="762548"/>
            </a:xfrm>
            <a:prstGeom prst="roundRect">
              <a:avLst/>
            </a:prstGeom>
            <a:solidFill>
              <a:srgbClr val="FFC000"/>
            </a:solidFill>
            <a:ln w="38100"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To synchronous reference frame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70241E-7DE4-9237-143C-EE552CB1239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6096000" y="1860156"/>
              <a:ext cx="1253383" cy="13150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82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5CE66-56BB-8A0D-99B3-77D1A604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FC7C03-B4D0-9555-52AB-0751B2C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B3EBAED-5782-3526-F006-C413DC93A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ECC51D-4203-FF0F-8781-EB3760928C32}"/>
              </a:ext>
            </a:extLst>
          </p:cNvPr>
          <p:cNvSpPr txBox="1">
            <a:spLocks/>
          </p:cNvSpPr>
          <p:nvPr/>
        </p:nvSpPr>
        <p:spPr>
          <a:xfrm>
            <a:off x="1416917" y="385711"/>
            <a:ext cx="9757083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PI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644AB-01B3-4CE9-9206-62650978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50" y="1027906"/>
            <a:ext cx="3318350" cy="5050491"/>
          </a:xfrm>
          <a:prstGeom prst="rect">
            <a:avLst/>
          </a:prstGeom>
        </p:spPr>
      </p:pic>
      <p:sp>
        <p:nvSpPr>
          <p:cNvPr id="12" name="Content Placeholder 28">
            <a:extLst>
              <a:ext uri="{FF2B5EF4-FFF2-40B4-BE49-F238E27FC236}">
                <a16:creationId xmlns:a16="http://schemas.microsoft.com/office/drawing/2014/main" id="{6CD8FCF1-EAEB-B22D-B155-5AED19853F4B}"/>
              </a:ext>
            </a:extLst>
          </p:cNvPr>
          <p:cNvSpPr txBox="1">
            <a:spLocks/>
          </p:cNvSpPr>
          <p:nvPr/>
        </p:nvSpPr>
        <p:spPr>
          <a:xfrm>
            <a:off x="1416917" y="1797649"/>
            <a:ext cx="39577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" panose="020B0502040204020203" pitchFamily="34" charset="0"/>
              </a:rPr>
              <a:t>Estimates error by taking the difference between the output</a:t>
            </a:r>
          </a:p>
          <a:p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Faster response </a:t>
            </a:r>
            <a:r>
              <a:rPr lang="en-US" dirty="0">
                <a:latin typeface="Bahnschrift" panose="020B0502040204020203" pitchFamily="34" charset="0"/>
              </a:rPr>
              <a:t>time than I-only control</a:t>
            </a:r>
          </a:p>
          <a:p>
            <a:r>
              <a:rPr lang="en-US" dirty="0">
                <a:latin typeface="Bahnschrift" panose="020B0502040204020203" pitchFamily="34" charset="0"/>
              </a:rPr>
              <a:t>Stops the system from fluctuating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3A428-77AE-D799-DE4C-26878A067FE5}"/>
                  </a:ext>
                </a:extLst>
              </p:cNvPr>
              <p:cNvSpPr txBox="1"/>
              <p:nvPr/>
            </p:nvSpPr>
            <p:spPr>
              <a:xfrm>
                <a:off x="1758226" y="4999699"/>
                <a:ext cx="6097424" cy="106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𝑇𝑖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3A428-77AE-D799-DE4C-26878A06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26" y="4999699"/>
                <a:ext cx="6097424" cy="1061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0236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802AB-94EF-3308-D3D7-6B99304C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>
                <a:latin typeface="Bahnschrift" panose="020B0502040204020203" pitchFamily="34" charset="0"/>
              </a:rPr>
              <a:t>Reinforcement Learning</a:t>
            </a:r>
          </a:p>
        </p:txBody>
      </p:sp>
      <p:grpSp>
        <p:nvGrpSpPr>
          <p:cNvPr id="41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AAE8-2886-8534-E4BE-CC5F56D4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Reward-based</a:t>
            </a:r>
            <a:r>
              <a:rPr lang="en-US" dirty="0">
                <a:latin typeface="Bahnschrift" panose="020B0502040204020203" pitchFamily="34" charset="0"/>
              </a:rPr>
              <a:t> learning</a:t>
            </a:r>
          </a:p>
          <a:p>
            <a:r>
              <a:rPr lang="en-US" dirty="0">
                <a:latin typeface="Bahnschrift" panose="020B0502040204020203" pitchFamily="34" charset="0"/>
              </a:rPr>
              <a:t>Reinforcement Learning Agent Characteristics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Lesser</a:t>
            </a:r>
            <a:r>
              <a:rPr lang="en-US" dirty="0">
                <a:latin typeface="Bahnschrift" panose="020B0502040204020203" pitchFamily="34" charset="0"/>
              </a:rPr>
              <a:t> mathematical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complexity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Captures state of the environment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51A5-DD58-F0DA-F41F-D5E870657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957" t="790" r="825" b="1040"/>
          <a:stretch/>
        </p:blipFill>
        <p:spPr>
          <a:xfrm>
            <a:off x="5986942" y="856180"/>
            <a:ext cx="5407102" cy="5231044"/>
          </a:xfrm>
          <a:prstGeom prst="rect">
            <a:avLst/>
          </a:prstGeom>
        </p:spPr>
      </p:pic>
      <p:pic>
        <p:nvPicPr>
          <p:cNvPr id="1026" name="Picture 2" descr="Cat funny cute cat kawaii work animal emoji comic japanese pastel sign liar  cuteness treats cute face fuzzballs will … | Cat emoji, Funny face  drawings, Anime nerd">
            <a:extLst>
              <a:ext uri="{FF2B5EF4-FFF2-40B4-BE49-F238E27FC236}">
                <a16:creationId xmlns:a16="http://schemas.microsoft.com/office/drawing/2014/main" id="{658CE1BE-C8F9-F2E3-00DE-FEC5FE15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60" y="680376"/>
            <a:ext cx="5778465" cy="54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41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5CE66-56BB-8A0D-99B3-77D1A604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FC7C03-B4D0-9555-52AB-0751B2C2C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B3EBAED-5782-3526-F006-C413DC93A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ECC51D-4203-FF0F-8781-EB3760928C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RL 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B331C-FC51-907A-A181-E5CA217346CA}"/>
              </a:ext>
            </a:extLst>
          </p:cNvPr>
          <p:cNvGrpSpPr/>
          <p:nvPr/>
        </p:nvGrpSpPr>
        <p:grpSpPr>
          <a:xfrm>
            <a:off x="5398428" y="5884527"/>
            <a:ext cx="5792994" cy="680873"/>
            <a:chOff x="5398428" y="5884527"/>
            <a:chExt cx="5792994" cy="6808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C29487-0BDD-3E6A-E115-217967ECD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98428" y="5884527"/>
              <a:ext cx="5792994" cy="6808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82F900-115B-7364-B47E-CD795868091B}"/>
                </a:ext>
              </a:extLst>
            </p:cNvPr>
            <p:cNvSpPr/>
            <p:nvPr/>
          </p:nvSpPr>
          <p:spPr>
            <a:xfrm>
              <a:off x="5924550" y="6079912"/>
              <a:ext cx="247650" cy="145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C67C803A-3CFC-B8E3-32E8-0B1A6DD79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577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" panose="020B0502040204020203" pitchFamily="34" charset="0"/>
              </a:rPr>
              <a:t>Observation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Captures state of the environment</a:t>
            </a:r>
          </a:p>
          <a:p>
            <a:r>
              <a:rPr lang="en-US" dirty="0">
                <a:latin typeface="Bahnschrift" panose="020B0502040204020203" pitchFamily="34" charset="0"/>
              </a:rPr>
              <a:t>Reward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Long-term reward 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maximization</a:t>
            </a:r>
          </a:p>
          <a:p>
            <a:r>
              <a:rPr lang="en-US" dirty="0">
                <a:latin typeface="Bahnschrift" panose="020B0502040204020203" pitchFamily="34" charset="0"/>
              </a:rPr>
              <a:t>Termination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Divergence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2476B-9609-D4DD-37E3-3693CD93F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02" y="778088"/>
            <a:ext cx="6659447" cy="5033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D681E-6BD6-6A45-09B1-2E57F60883F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5465" y="6011829"/>
            <a:ext cx="24768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05F4-8D37-524D-E3EC-BFD7A20B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7FDD-C375-8F89-2377-600E5CB5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6055" cy="4351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Episode Manager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Inverse</a:t>
            </a:r>
            <a:r>
              <a:rPr lang="en-US" dirty="0">
                <a:latin typeface="Bahnschrift" panose="020B0502040204020203" pitchFamily="34" charset="0"/>
              </a:rPr>
              <a:t> reward function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Memory issues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853081-0E7C-B1E0-216A-3499B7940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1" t="4354" r="30447" b="12924"/>
          <a:stretch/>
        </p:blipFill>
        <p:spPr bwMode="auto">
          <a:xfrm>
            <a:off x="4904255" y="1088341"/>
            <a:ext cx="6804793" cy="50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49E1C-2A0D-994E-BF22-D7CC2BD9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520" y="3669793"/>
            <a:ext cx="2485413" cy="21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87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393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Cambria Math</vt:lpstr>
      <vt:lpstr>Office Theme</vt:lpstr>
      <vt:lpstr>Machine Learning for Optimized Field-Oriented Control of PMSM Drives</vt:lpstr>
      <vt:lpstr>Introduction</vt:lpstr>
      <vt:lpstr>Principle of Vector Control</vt:lpstr>
      <vt:lpstr>PowerPoint Presentation</vt:lpstr>
      <vt:lpstr>PowerPoint Presentation</vt:lpstr>
      <vt:lpstr>PowerPoint Presentation</vt:lpstr>
      <vt:lpstr>Reinforcement Learning</vt:lpstr>
      <vt:lpstr>PowerPoint Presentation</vt:lpstr>
      <vt:lpstr>Training</vt:lpstr>
      <vt:lpstr>PowerPoint Presentation</vt:lpstr>
      <vt:lpstr>PowerPoint Presentation</vt:lpstr>
      <vt:lpstr>PowerPoint Presentation</vt:lpstr>
      <vt:lpstr>Results</vt:lpstr>
      <vt:lpstr>Conclusion</vt:lpstr>
      <vt:lpstr>References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Optimized Field-Oriented Control of PMSM Drives</dc:title>
  <dc:creator>Muhammad Umer</dc:creator>
  <cp:lastModifiedBy>Muhammad Umer</cp:lastModifiedBy>
  <cp:revision>112</cp:revision>
  <dcterms:created xsi:type="dcterms:W3CDTF">2022-12-22T17:44:51Z</dcterms:created>
  <dcterms:modified xsi:type="dcterms:W3CDTF">2022-12-29T18:35:33Z</dcterms:modified>
</cp:coreProperties>
</file>