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6652-C3ED-4D10-86FB-A6C2E610CE1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E89-2C62-40E6-801E-DB8705F4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9.png"/><Relationship Id="rId3" Type="http://schemas.openxmlformats.org/officeDocument/2006/relationships/image" Target="../media/image16.emf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8.png"/><Relationship Id="rId2" Type="http://schemas.openxmlformats.org/officeDocument/2006/relationships/image" Target="../media/image15.emf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0.png"/><Relationship Id="rId4" Type="http://schemas.openxmlformats.org/officeDocument/2006/relationships/image" Target="../media/image17.emf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60.emf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64.emf"/><Relationship Id="rId7" Type="http://schemas.openxmlformats.org/officeDocument/2006/relationships/image" Target="../media/image62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NUL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62.emf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4.emf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60.emf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SOLUTION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29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6" y="137279"/>
            <a:ext cx="11312091" cy="66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7" y="0"/>
            <a:ext cx="10904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1" y="355151"/>
            <a:ext cx="11463062" cy="5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7" y="119223"/>
            <a:ext cx="10295957" cy="64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0" y="146168"/>
            <a:ext cx="11446071" cy="65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3" y="224600"/>
            <a:ext cx="11061420" cy="64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2" y="225347"/>
            <a:ext cx="10720445" cy="64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9" y="210832"/>
            <a:ext cx="11021538" cy="64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" y="181607"/>
            <a:ext cx="10745767" cy="66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2" y="138458"/>
            <a:ext cx="10154477" cy="65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71"/>
            <a:ext cx="12045946" cy="107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29" y="790289"/>
            <a:ext cx="4000453" cy="5217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5289160"/>
            <a:ext cx="3072821" cy="452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8021" y="3702807"/>
                <a:ext cx="3156120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1" y="3702807"/>
                <a:ext cx="3156120" cy="404919"/>
              </a:xfrm>
              <a:prstGeom prst="rect">
                <a:avLst/>
              </a:prstGeom>
              <a:blipFill rotWithShape="0">
                <a:blip r:embed="rId5"/>
                <a:stretch>
                  <a:fillRect l="-1931" r="-386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021" y="2671552"/>
                <a:ext cx="197624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1" y="2671552"/>
                <a:ext cx="1976247" cy="377667"/>
              </a:xfrm>
              <a:prstGeom prst="rect">
                <a:avLst/>
              </a:prstGeom>
              <a:blipFill rotWithShape="0">
                <a:blip r:embed="rId6"/>
                <a:stretch>
                  <a:fillRect l="-3395" t="-1613" r="-1543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3987" y="1342839"/>
                <a:ext cx="289880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𝒐𝒙</m:t>
                          </m:r>
                        </m:sub>
                      </m:sSub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𝑶𝑽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7" y="1342839"/>
                <a:ext cx="2898807" cy="5761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7793" y="2900599"/>
            <a:ext cx="2464803" cy="614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0824" y="6215635"/>
            <a:ext cx="4781772" cy="412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267793" y="3550075"/>
                <a:ext cx="1501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793" y="3550075"/>
                <a:ext cx="150105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239" r="-40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16204" y="4677829"/>
                <a:ext cx="4049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04" y="4677829"/>
                <a:ext cx="404950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5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114472" y="5238655"/>
                <a:ext cx="2337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72" y="5238655"/>
                <a:ext cx="233775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30514" y="4123271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514" y="4123271"/>
                <a:ext cx="51116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843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630514" y="2792554"/>
                <a:ext cx="51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514" y="2792554"/>
                <a:ext cx="51116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843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267793" y="4062334"/>
                <a:ext cx="1901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793" y="4062334"/>
                <a:ext cx="190199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44" r="-6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8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8" y="142037"/>
            <a:ext cx="10466423" cy="66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0" y="204225"/>
            <a:ext cx="11446071" cy="66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2" y="202730"/>
            <a:ext cx="9969498" cy="6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2" y="145382"/>
            <a:ext cx="10960129" cy="66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1" y="222553"/>
            <a:ext cx="9639019" cy="62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4" y="218347"/>
            <a:ext cx="11018968" cy="65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2" y="166347"/>
            <a:ext cx="11021538" cy="6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1" y="222476"/>
            <a:ext cx="10728078" cy="6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0" y="267395"/>
            <a:ext cx="10506260" cy="64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9" y="167486"/>
            <a:ext cx="10872778" cy="65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8475" b="35354"/>
          <a:stretch/>
        </p:blipFill>
        <p:spPr>
          <a:xfrm>
            <a:off x="278521" y="116116"/>
            <a:ext cx="10258850" cy="1364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1" y="1607764"/>
            <a:ext cx="2913517" cy="452630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68311" y="2054269"/>
            <a:ext cx="5323838" cy="4566287"/>
            <a:chOff x="518558" y="1695088"/>
            <a:chExt cx="5323838" cy="45662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58" y="1713950"/>
              <a:ext cx="2813022" cy="45474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94198" y="1695088"/>
                  <a:ext cx="1848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𝐺𝑖𝑣𝑒𝑛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4198" y="1695088"/>
                  <a:ext cx="184819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640" r="-297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02738" y="1361702"/>
                <a:ext cx="3659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=0.7−0.5=0.2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38" y="1361702"/>
                <a:ext cx="365952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00" r="-11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49242" y="1843024"/>
                <a:ext cx="2848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42" y="1843024"/>
                <a:ext cx="284847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99" r="-2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9242" y="2251395"/>
                <a:ext cx="2564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=1.0−0.5 −0.2=0.3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42" y="2251395"/>
                <a:ext cx="25641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14" r="-1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2738" y="2659766"/>
                <a:ext cx="3949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38" y="2659766"/>
                <a:ext cx="394947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80" r="-92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948007" y="3596938"/>
            <a:ext cx="5669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6915" y="3658460"/>
                <a:ext cx="1076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15" y="3658460"/>
                <a:ext cx="107683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520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49242" y="4198914"/>
                <a:ext cx="2848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42" y="4198914"/>
                <a:ext cx="28484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499" r="-21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63660" y="4623815"/>
                <a:ext cx="2564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=0.8+0.5+0.2 =1.5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4623815"/>
                <a:ext cx="25641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14" r="-19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35273" y="5713419"/>
                <a:ext cx="3294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73" y="5713419"/>
                <a:ext cx="329474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10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49242" y="6197301"/>
                <a:ext cx="4184094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=1.5−0.2=1.3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42" y="6197301"/>
                <a:ext cx="4184094" cy="303673"/>
              </a:xfrm>
              <a:prstGeom prst="rect">
                <a:avLst/>
              </a:prstGeom>
              <a:blipFill rotWithShape="0">
                <a:blip r:embed="rId14"/>
                <a:stretch>
                  <a:fillRect l="-2041" t="-24490" r="-102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2148" y="3062289"/>
                <a:ext cx="5183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=0.3+0.2=0.5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8" y="3062289"/>
                <a:ext cx="518347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75" t="-2174" r="-5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63660" y="5065805"/>
                <a:ext cx="3085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𝑇h𝑒𝑟𝑒𝑓𝑜𝑟𝑒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1.5 -0.8=0.7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5065805"/>
                <a:ext cx="308597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593" t="-8197" r="-9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032000" y="3025389"/>
            <a:ext cx="2530095" cy="2363581"/>
            <a:chOff x="2032000" y="3025389"/>
            <a:chExt cx="2530095" cy="236358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032000" y="3163889"/>
              <a:ext cx="4499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2126" y="3025389"/>
                  <a:ext cx="1759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126" y="3025389"/>
                  <a:ext cx="1759969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78" r="-347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H="1">
              <a:off x="2032000" y="5286531"/>
              <a:ext cx="4499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692316" y="5111971"/>
                  <a:ext cx="16477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b="1" dirty="0" smtClean="0"/>
                    <a:t>3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16" y="5111971"/>
                  <a:ext cx="1647759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5185" t="-28889" r="-7778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056839" y="4228372"/>
                  <a:ext cx="1403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839" y="4228372"/>
                  <a:ext cx="140346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758569" y="3309749"/>
              <a:ext cx="385411" cy="344812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69581" y="3779368"/>
              <a:ext cx="324989" cy="424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43904" y="35396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0.2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4153740" y="4475913"/>
              <a:ext cx="1734" cy="30443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143980" y="4911554"/>
              <a:ext cx="9760" cy="3085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83888" y="466265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0.2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5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6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509830" cy="67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2" y="223776"/>
            <a:ext cx="11837944" cy="64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3100" r="7602" b="19156"/>
          <a:stretch/>
        </p:blipFill>
        <p:spPr>
          <a:xfrm>
            <a:off x="287075" y="3077019"/>
            <a:ext cx="7932058" cy="2578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0752" t="25926"/>
          <a:stretch/>
        </p:blipFill>
        <p:spPr>
          <a:xfrm>
            <a:off x="9027880" y="3196705"/>
            <a:ext cx="3084055" cy="3580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593" t="-13315"/>
          <a:stretch/>
        </p:blipFill>
        <p:spPr>
          <a:xfrm>
            <a:off x="5595260" y="1467508"/>
            <a:ext cx="2888337" cy="34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40805" r="41157" b="51178"/>
          <a:stretch/>
        </p:blipFill>
        <p:spPr>
          <a:xfrm>
            <a:off x="0" y="1436740"/>
            <a:ext cx="5355771" cy="330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65877"/>
          <a:stretch/>
        </p:blipFill>
        <p:spPr>
          <a:xfrm>
            <a:off x="0" y="65440"/>
            <a:ext cx="9078686" cy="1402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175" y="65440"/>
            <a:ext cx="2621834" cy="3103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686" y="65440"/>
            <a:ext cx="3113314" cy="3103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3431" b="83074"/>
          <a:stretch/>
        </p:blipFill>
        <p:spPr>
          <a:xfrm>
            <a:off x="199569" y="2005215"/>
            <a:ext cx="5594845" cy="8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85091" r="7602"/>
          <a:stretch/>
        </p:blipFill>
        <p:spPr>
          <a:xfrm>
            <a:off x="152398" y="5747656"/>
            <a:ext cx="8201412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" y="1079968"/>
            <a:ext cx="8814935" cy="26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951" b="24712"/>
          <a:stretch/>
        </p:blipFill>
        <p:spPr>
          <a:xfrm>
            <a:off x="135459" y="20425"/>
            <a:ext cx="10996998" cy="10595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974" y="786466"/>
            <a:ext cx="3378026" cy="36403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571164" y="862292"/>
            <a:ext cx="5552505" cy="3580164"/>
            <a:chOff x="6531332" y="801219"/>
            <a:chExt cx="5552505" cy="3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60752" t="25926"/>
            <a:stretch/>
          </p:blipFill>
          <p:spPr>
            <a:xfrm>
              <a:off x="8999782" y="801219"/>
              <a:ext cx="3084055" cy="3580164"/>
            </a:xfrm>
            <a:prstGeom prst="rect">
              <a:avLst/>
            </a:prstGeom>
          </p:spPr>
        </p:pic>
        <p:sp>
          <p:nvSpPr>
            <p:cNvPr id="15" name="Rectangular Callout 14"/>
            <p:cNvSpPr/>
            <p:nvPr/>
          </p:nvSpPr>
          <p:spPr>
            <a:xfrm>
              <a:off x="6531332" y="1740387"/>
              <a:ext cx="1973943" cy="856823"/>
            </a:xfrm>
            <a:prstGeom prst="wedgeRectCallout">
              <a:avLst>
                <a:gd name="adj1" fmla="val 113726"/>
                <a:gd name="adj2" fmla="val -373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What is the highest dc bias voltage here 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363304" y="856501"/>
            <a:ext cx="1538306" cy="983557"/>
            <a:chOff x="10263188" y="772191"/>
            <a:chExt cx="1538306" cy="983557"/>
          </a:xfrm>
        </p:grpSpPr>
        <p:sp>
          <p:nvSpPr>
            <p:cNvPr id="12" name="TextBox 11"/>
            <p:cNvSpPr txBox="1"/>
            <p:nvPr/>
          </p:nvSpPr>
          <p:spPr>
            <a:xfrm>
              <a:off x="10263188" y="772191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1.8 V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0.2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</m:oMath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3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0263188" y="1447971"/>
              <a:ext cx="1538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0.1/2 Signal swing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85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8" y="1697626"/>
            <a:ext cx="8618854" cy="3410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45" y="176865"/>
            <a:ext cx="3378026" cy="364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3288" y="606386"/>
                <a:ext cx="1556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88" y="606386"/>
                <a:ext cx="1556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29" r="-78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8928" y="690462"/>
                <a:ext cx="769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0.5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28" y="690462"/>
                <a:ext cx="7696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236" t="-28261" r="-1811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0168" y="644295"/>
                <a:ext cx="947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dirty="0" smtClean="0"/>
                  <a:t>=0.2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68" y="644295"/>
                <a:ext cx="94769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1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40571" y="1512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53371" y="235131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74478" b="15901"/>
          <a:stretch/>
        </p:blipFill>
        <p:spPr>
          <a:xfrm>
            <a:off x="1" y="17002"/>
            <a:ext cx="9347200" cy="406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60752" t="25926"/>
          <a:stretch/>
        </p:blipFill>
        <p:spPr>
          <a:xfrm>
            <a:off x="7290553" y="3277836"/>
            <a:ext cx="3084055" cy="358016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578048" y="3033193"/>
            <a:ext cx="1538306" cy="983557"/>
            <a:chOff x="10263188" y="772191"/>
            <a:chExt cx="1538306" cy="983557"/>
          </a:xfrm>
        </p:grpSpPr>
        <p:sp>
          <p:nvSpPr>
            <p:cNvPr id="15" name="TextBox 14"/>
            <p:cNvSpPr txBox="1"/>
            <p:nvPr/>
          </p:nvSpPr>
          <p:spPr>
            <a:xfrm>
              <a:off x="10263188" y="772191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1.8 V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0.2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</m:oMath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3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10263188" y="1447971"/>
              <a:ext cx="1538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0.1/2 Signal swing</a:t>
              </a:r>
              <a:endParaRPr lang="en-US" sz="1400" b="1" dirty="0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10270757" y="3862861"/>
            <a:ext cx="1689013" cy="437995"/>
          </a:xfrm>
          <a:prstGeom prst="wedgeRectCallout">
            <a:avLst>
              <a:gd name="adj1" fmla="val -112782"/>
              <a:gd name="adj2" fmla="val 492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1.55</a:t>
            </a:r>
            <a:endParaRPr lang="en-US" b="1" dirty="0"/>
          </a:p>
        </p:txBody>
      </p:sp>
      <p:sp>
        <p:nvSpPr>
          <p:cNvPr id="19" name="Rectangular Callout 18"/>
          <p:cNvSpPr/>
          <p:nvPr/>
        </p:nvSpPr>
        <p:spPr>
          <a:xfrm>
            <a:off x="10740571" y="4934353"/>
            <a:ext cx="1219199" cy="437995"/>
          </a:xfrm>
          <a:prstGeom prst="wedgeRectCallout">
            <a:avLst>
              <a:gd name="adj1" fmla="val -87861"/>
              <a:gd name="adj2" fmla="val 227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0.85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1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44" y="784885"/>
            <a:ext cx="3378026" cy="3640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752" t="25926"/>
          <a:stretch/>
        </p:blipFill>
        <p:spPr>
          <a:xfrm>
            <a:off x="1114227" y="461990"/>
            <a:ext cx="4372174" cy="463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1" y="5192757"/>
            <a:ext cx="10094984" cy="1504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82495" r="6082" b="9220"/>
          <a:stretch/>
        </p:blipFill>
        <p:spPr>
          <a:xfrm>
            <a:off x="0" y="12046"/>
            <a:ext cx="11270343" cy="449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4733" y="3450937"/>
                <a:ext cx="1024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0.2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𝑶𝑽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33" y="3450937"/>
                <a:ext cx="102425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8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4733" y="4297773"/>
                <a:ext cx="1024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0.2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𝑶𝑽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33" y="4297773"/>
                <a:ext cx="102425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8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4203163"/>
            <a:ext cx="8505370" cy="26548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971" y="1450648"/>
            <a:ext cx="3048000" cy="2898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1047"/>
          <a:stretch/>
        </p:blipFill>
        <p:spPr>
          <a:xfrm>
            <a:off x="0" y="0"/>
            <a:ext cx="10638971" cy="431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73022" y="61744"/>
            <a:ext cx="216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i.e. max and min o/p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60752" t="25926"/>
          <a:stretch/>
        </p:blipFill>
        <p:spPr>
          <a:xfrm>
            <a:off x="3284610" y="675719"/>
            <a:ext cx="3084055" cy="358016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105" y="431076"/>
            <a:ext cx="1538306" cy="983557"/>
            <a:chOff x="10263188" y="772191"/>
            <a:chExt cx="1538306" cy="983557"/>
          </a:xfrm>
        </p:grpSpPr>
        <p:sp>
          <p:nvSpPr>
            <p:cNvPr id="11" name="TextBox 10"/>
            <p:cNvSpPr txBox="1"/>
            <p:nvPr/>
          </p:nvSpPr>
          <p:spPr>
            <a:xfrm>
              <a:off x="10263188" y="772191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1.8 V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0.2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</m:oMath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88" y="1095567"/>
                  <a:ext cx="94570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3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0263188" y="1447971"/>
              <a:ext cx="1538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0.1/2 Signal swing</a:t>
              </a:r>
              <a:endParaRPr lang="en-US" sz="1400" b="1" dirty="0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264814" y="1260744"/>
            <a:ext cx="1689013" cy="437995"/>
          </a:xfrm>
          <a:prstGeom prst="wedgeRectCallout">
            <a:avLst>
              <a:gd name="adj1" fmla="val -112782"/>
              <a:gd name="adj2" fmla="val 492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1.55</a:t>
            </a:r>
            <a:endParaRPr lang="en-US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734628" y="2332236"/>
            <a:ext cx="1219199" cy="437995"/>
          </a:xfrm>
          <a:prstGeom prst="wedgeRectCallout">
            <a:avLst>
              <a:gd name="adj1" fmla="val -87861"/>
              <a:gd name="adj2" fmla="val 227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0.85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44410" y="3005138"/>
                <a:ext cx="9039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0.2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𝑶𝑽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10" y="3005138"/>
                <a:ext cx="90390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6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4410" y="3578367"/>
                <a:ext cx="9039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0.2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𝑶𝑽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10" y="3578367"/>
                <a:ext cx="90390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7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72775" t="7755" b="85412"/>
          <a:stretch/>
        </p:blipFill>
        <p:spPr>
          <a:xfrm>
            <a:off x="8424818" y="166914"/>
            <a:ext cx="3207657" cy="457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/>
          <a:srcRect t="32646" r="80197"/>
          <a:stretch/>
        </p:blipFill>
        <p:spPr>
          <a:xfrm>
            <a:off x="364669" y="896260"/>
            <a:ext cx="2333173" cy="45066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/>
          <a:srcRect t="5749" r="80197" b="87744"/>
          <a:stretch/>
        </p:blipFill>
        <p:spPr>
          <a:xfrm>
            <a:off x="364669" y="166914"/>
            <a:ext cx="2333173" cy="43542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2"/>
          <a:srcRect l="72775" t="35466" b="26356"/>
          <a:stretch/>
        </p:blipFill>
        <p:spPr>
          <a:xfrm>
            <a:off x="8346037" y="1088571"/>
            <a:ext cx="3207657" cy="25545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722360" y="5884017"/>
            <a:ext cx="3207657" cy="836097"/>
            <a:chOff x="8424817" y="5669281"/>
            <a:chExt cx="3207657" cy="836097"/>
          </a:xfrm>
        </p:grpSpPr>
        <p:pic>
          <p:nvPicPr>
            <p:cNvPr id="9" name="Picture 8"/>
            <p:cNvPicPr/>
            <p:nvPr/>
          </p:nvPicPr>
          <p:blipFill rotWithShape="1">
            <a:blip r:embed="rId2"/>
            <a:srcRect l="72775" t="18623" b="73482"/>
            <a:stretch/>
          </p:blipFill>
          <p:spPr>
            <a:xfrm>
              <a:off x="8424817" y="5669281"/>
              <a:ext cx="3207657" cy="5283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919028" y="6197601"/>
                  <a:ext cx="12395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028" y="6197601"/>
                  <a:ext cx="1239570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1" r="-49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>
            <a:off x="5631543" y="0"/>
            <a:ext cx="29028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697842" y="3643085"/>
            <a:ext cx="2512787" cy="1638251"/>
            <a:chOff x="2697842" y="3643085"/>
            <a:chExt cx="2512787" cy="1638251"/>
          </a:xfrm>
        </p:grpSpPr>
        <p:pic>
          <p:nvPicPr>
            <p:cNvPr id="11" name="Picture 10"/>
            <p:cNvPicPr/>
            <p:nvPr/>
          </p:nvPicPr>
          <p:blipFill rotWithShape="1">
            <a:blip r:embed="rId2"/>
            <a:srcRect t="12392" r="78327" b="69886"/>
            <a:stretch/>
          </p:blipFill>
          <p:spPr>
            <a:xfrm>
              <a:off x="2768917" y="3964168"/>
              <a:ext cx="2333173" cy="131716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697842" y="3643085"/>
              <a:ext cx="251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Non – Ideal Source</a:t>
              </a:r>
              <a:endParaRPr lang="en-US" b="1" u="sng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06381" y="982506"/>
            <a:ext cx="2512787" cy="1879518"/>
            <a:chOff x="2806381" y="982506"/>
            <a:chExt cx="2512787" cy="1879518"/>
          </a:xfrm>
        </p:grpSpPr>
        <p:sp>
          <p:nvSpPr>
            <p:cNvPr id="19" name="TextBox 18"/>
            <p:cNvSpPr txBox="1"/>
            <p:nvPr/>
          </p:nvSpPr>
          <p:spPr>
            <a:xfrm>
              <a:off x="2806381" y="982506"/>
              <a:ext cx="251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 Ideal Source</a:t>
              </a:r>
              <a:endParaRPr lang="en-US" b="1" u="sng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939137" y="2547258"/>
                  <a:ext cx="1835824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37" y="2547258"/>
                  <a:ext cx="1835824" cy="3147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58" t="-1961" r="-1329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39137" y="1766197"/>
                  <a:ext cx="1741246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𝒗𝒐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37" y="1766197"/>
                  <a:ext cx="1741246" cy="3147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97" t="-1961" r="-1399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5833250" y="4456759"/>
            <a:ext cx="2512787" cy="2109466"/>
            <a:chOff x="5833250" y="4456759"/>
            <a:chExt cx="2512787" cy="2109466"/>
          </a:xfrm>
        </p:grpSpPr>
        <p:grpSp>
          <p:nvGrpSpPr>
            <p:cNvPr id="14" name="Group 13"/>
            <p:cNvGrpSpPr/>
            <p:nvPr/>
          </p:nvGrpSpPr>
          <p:grpSpPr>
            <a:xfrm>
              <a:off x="5944302" y="5031356"/>
              <a:ext cx="1377364" cy="1534869"/>
              <a:chOff x="8135894" y="3830543"/>
              <a:chExt cx="1377364" cy="15348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135894" y="3830543"/>
                    <a:ext cx="13773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5894" y="3830543"/>
                    <a:ext cx="1377364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540" r="-132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135894" y="4217873"/>
                    <a:ext cx="1262525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5894" y="4217873"/>
                    <a:ext cx="1262525" cy="51860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135894" y="4846808"/>
                    <a:ext cx="1267847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5894" y="4846808"/>
                    <a:ext cx="1267847" cy="51860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5833250" y="4456759"/>
              <a:ext cx="251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Non – Ideal Source</a:t>
              </a:r>
              <a:endParaRPr lang="en-US" b="1" u="sng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14122" y="946037"/>
            <a:ext cx="2580842" cy="1940026"/>
            <a:chOff x="6114122" y="946037"/>
            <a:chExt cx="2580842" cy="1940026"/>
          </a:xfrm>
        </p:grpSpPr>
        <p:sp>
          <p:nvSpPr>
            <p:cNvPr id="23" name="TextBox 22"/>
            <p:cNvSpPr txBox="1"/>
            <p:nvPr/>
          </p:nvSpPr>
          <p:spPr>
            <a:xfrm>
              <a:off x="6182177" y="946037"/>
              <a:ext cx="251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 Ideal Source</a:t>
              </a:r>
              <a:endParaRPr lang="en-US" b="1" u="sng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114122" y="1852044"/>
                  <a:ext cx="149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122" y="1852044"/>
                  <a:ext cx="149996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59" t="-4444" r="-122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78693" y="2609064"/>
                  <a:ext cx="793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693" y="2609064"/>
                  <a:ext cx="79374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9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81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254" r="32394"/>
          <a:stretch/>
        </p:blipFill>
        <p:spPr>
          <a:xfrm>
            <a:off x="337987" y="4310742"/>
            <a:ext cx="7161743" cy="217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388" t="30794"/>
          <a:stretch/>
        </p:blipFill>
        <p:spPr>
          <a:xfrm>
            <a:off x="8316685" y="1872342"/>
            <a:ext cx="3242885" cy="4746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03"/>
            <a:ext cx="12192000" cy="17240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7987" y="1872342"/>
            <a:ext cx="7514644" cy="986972"/>
            <a:chOff x="337987" y="1872342"/>
            <a:chExt cx="7514644" cy="9869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6296" r="37052" b="49312"/>
            <a:stretch/>
          </p:blipFill>
          <p:spPr>
            <a:xfrm>
              <a:off x="337987" y="1872342"/>
              <a:ext cx="6668258" cy="9869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06245" y="2206171"/>
                  <a:ext cx="846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245" y="2206171"/>
                  <a:ext cx="84638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58" r="-647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0582" r="37052" b="29842"/>
          <a:stretch/>
        </p:blipFill>
        <p:spPr>
          <a:xfrm>
            <a:off x="490387" y="3004456"/>
            <a:ext cx="6668258" cy="13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342" r="32538" b="30922"/>
          <a:stretch/>
        </p:blipFill>
        <p:spPr>
          <a:xfrm>
            <a:off x="624328" y="3527185"/>
            <a:ext cx="8316350" cy="2873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764"/>
          <a:stretch/>
        </p:blipFill>
        <p:spPr>
          <a:xfrm>
            <a:off x="337209" y="35857"/>
            <a:ext cx="11274220" cy="2634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986" t="36342"/>
          <a:stretch/>
        </p:blipFill>
        <p:spPr>
          <a:xfrm>
            <a:off x="9459686" y="2510544"/>
            <a:ext cx="2590800" cy="43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272" r="59831"/>
          <a:stretch/>
        </p:blipFill>
        <p:spPr>
          <a:xfrm>
            <a:off x="210458" y="1670730"/>
            <a:ext cx="4477657" cy="49477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8" y="0"/>
            <a:ext cx="10277475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805" t="11567" b="33063"/>
          <a:stretch/>
        </p:blipFill>
        <p:spPr>
          <a:xfrm>
            <a:off x="8969828" y="928915"/>
            <a:ext cx="2808514" cy="3570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15" y="1533298"/>
            <a:ext cx="42481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9335"/>
            <a:ext cx="9144000" cy="2387600"/>
          </a:xfrm>
        </p:spPr>
        <p:txBody>
          <a:bodyPr/>
          <a:lstStyle/>
          <a:p>
            <a:r>
              <a:rPr lang="en-US" b="1" dirty="0" smtClean="0"/>
              <a:t>Summary of Chapter No:7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1" y="1008612"/>
            <a:ext cx="11681643" cy="3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92</Words>
  <Application>Microsoft Office PowerPoint</Application>
  <PresentationFormat>Widescreen</PresentationFormat>
  <Paragraphs>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Quiz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Chapter No:7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2 </dc:title>
  <dc:creator>Abdul Basit Alvi</dc:creator>
  <cp:lastModifiedBy>Abdul Basit Alvi</cp:lastModifiedBy>
  <cp:revision>17</cp:revision>
  <dcterms:created xsi:type="dcterms:W3CDTF">2022-10-01T07:52:44Z</dcterms:created>
  <dcterms:modified xsi:type="dcterms:W3CDTF">2022-10-03T04:40:26Z</dcterms:modified>
</cp:coreProperties>
</file>