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5"/>
  </p:notesMasterIdLst>
  <p:sldIdLst>
    <p:sldId id="665" r:id="rId2"/>
    <p:sldId id="257" r:id="rId3"/>
    <p:sldId id="266" r:id="rId4"/>
    <p:sldId id="671" r:id="rId5"/>
    <p:sldId id="566" r:id="rId6"/>
    <p:sldId id="567" r:id="rId7"/>
    <p:sldId id="568" r:id="rId8"/>
    <p:sldId id="637" r:id="rId9"/>
    <p:sldId id="638" r:id="rId10"/>
    <p:sldId id="639" r:id="rId11"/>
    <p:sldId id="640" r:id="rId12"/>
    <p:sldId id="570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63664-A957-45D9-B17A-3C53336ECEA5}" v="14" dt="2020-12-08T07:39:44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had Nazir" userId="e79abec6-69ed-4b61-8344-d13cd311707a" providerId="ADAL" clId="{66D63664-A957-45D9-B17A-3C53336ECEA5}"/>
    <pc:docChg chg="undo custSel addSld delSld modSld">
      <pc:chgData name="Arshad Nazir" userId="e79abec6-69ed-4b61-8344-d13cd311707a" providerId="ADAL" clId="{66D63664-A957-45D9-B17A-3C53336ECEA5}" dt="2020-12-08T07:39:44.961" v="129"/>
      <pc:docMkLst>
        <pc:docMk/>
      </pc:docMkLst>
      <pc:sldChg chg="del">
        <pc:chgData name="Arshad Nazir" userId="e79abec6-69ed-4b61-8344-d13cd311707a" providerId="ADAL" clId="{66D63664-A957-45D9-B17A-3C53336ECEA5}" dt="2020-12-07T10:35:08.879" v="117" actId="2696"/>
        <pc:sldMkLst>
          <pc:docMk/>
          <pc:sldMk cId="1823300333" sldId="256"/>
        </pc:sldMkLst>
      </pc:sldChg>
      <pc:sldChg chg="addSp">
        <pc:chgData name="Arshad Nazir" userId="e79abec6-69ed-4b61-8344-d13cd311707a" providerId="ADAL" clId="{66D63664-A957-45D9-B17A-3C53336ECEA5}" dt="2020-12-08T07:39:44.961" v="129"/>
        <pc:sldMkLst>
          <pc:docMk/>
          <pc:sldMk cId="0" sldId="568"/>
        </pc:sldMkLst>
        <pc:inkChg chg="add">
          <ac:chgData name="Arshad Nazir" userId="e79abec6-69ed-4b61-8344-d13cd311707a" providerId="ADAL" clId="{66D63664-A957-45D9-B17A-3C53336ECEA5}" dt="2020-12-08T07:39:44.961" v="129"/>
          <ac:inkMkLst>
            <pc:docMk/>
            <pc:sldMk cId="0" sldId="568"/>
            <ac:inkMk id="4" creationId="{19664844-ECA2-47B4-BF22-A8FE530077C1}"/>
          </ac:inkMkLst>
        </pc:inkChg>
      </pc:sldChg>
      <pc:sldChg chg="addSp">
        <pc:chgData name="Arshad Nazir" userId="e79abec6-69ed-4b61-8344-d13cd311707a" providerId="ADAL" clId="{66D63664-A957-45D9-B17A-3C53336ECEA5}" dt="2020-12-08T07:39:44.961" v="129"/>
        <pc:sldMkLst>
          <pc:docMk/>
          <pc:sldMk cId="0" sldId="570"/>
        </pc:sldMkLst>
        <pc:inkChg chg="add">
          <ac:chgData name="Arshad Nazir" userId="e79abec6-69ed-4b61-8344-d13cd311707a" providerId="ADAL" clId="{66D63664-A957-45D9-B17A-3C53336ECEA5}" dt="2020-12-08T06:40:18.391" v="128"/>
          <ac:inkMkLst>
            <pc:docMk/>
            <pc:sldMk cId="0" sldId="570"/>
            <ac:inkMk id="4" creationId="{27F1A64F-DE4A-4220-919F-342F0B8D8415}"/>
          </ac:inkMkLst>
        </pc:inkChg>
        <pc:inkChg chg="add">
          <ac:chgData name="Arshad Nazir" userId="e79abec6-69ed-4b61-8344-d13cd311707a" providerId="ADAL" clId="{66D63664-A957-45D9-B17A-3C53336ECEA5}" dt="2020-12-08T07:39:44.961" v="129"/>
          <ac:inkMkLst>
            <pc:docMk/>
            <pc:sldMk cId="0" sldId="570"/>
            <ac:inkMk id="5" creationId="{0BD28B09-72DA-460F-93CA-9E3CCEF52530}"/>
          </ac:inkMkLst>
        </pc:inkChg>
      </pc:sldChg>
      <pc:sldChg chg="modSp">
        <pc:chgData name="Arshad Nazir" userId="e79abec6-69ed-4b61-8344-d13cd311707a" providerId="ADAL" clId="{66D63664-A957-45D9-B17A-3C53336ECEA5}" dt="2020-12-07T10:37:54.767" v="125" actId="14100"/>
        <pc:sldMkLst>
          <pc:docMk/>
          <pc:sldMk cId="0" sldId="637"/>
        </pc:sldMkLst>
        <pc:spChg chg="mod">
          <ac:chgData name="Arshad Nazir" userId="e79abec6-69ed-4b61-8344-d13cd311707a" providerId="ADAL" clId="{66D63664-A957-45D9-B17A-3C53336ECEA5}" dt="2020-12-07T10:37:54.767" v="125" actId="14100"/>
          <ac:spMkLst>
            <pc:docMk/>
            <pc:sldMk cId="0" sldId="637"/>
            <ac:spMk id="8195" creationId="{E0B0A908-DB0A-450E-B955-73D3519F3572}"/>
          </ac:spMkLst>
        </pc:spChg>
        <pc:picChg chg="mod">
          <ac:chgData name="Arshad Nazir" userId="e79abec6-69ed-4b61-8344-d13cd311707a" providerId="ADAL" clId="{66D63664-A957-45D9-B17A-3C53336ECEA5}" dt="2020-12-07T10:37:53.811" v="124" actId="1076"/>
          <ac:picMkLst>
            <pc:docMk/>
            <pc:sldMk cId="0" sldId="637"/>
            <ac:picMk id="8196" creationId="{DB5D9CEB-E887-4DF6-BAA0-A35728192384}"/>
          </ac:picMkLst>
        </pc:picChg>
      </pc:sldChg>
      <pc:sldChg chg="addSp">
        <pc:chgData name="Arshad Nazir" userId="e79abec6-69ed-4b61-8344-d13cd311707a" providerId="ADAL" clId="{66D63664-A957-45D9-B17A-3C53336ECEA5}" dt="2020-12-08T07:39:44.961" v="129"/>
        <pc:sldMkLst>
          <pc:docMk/>
          <pc:sldMk cId="0" sldId="639"/>
        </pc:sldMkLst>
        <pc:inkChg chg="add">
          <ac:chgData name="Arshad Nazir" userId="e79abec6-69ed-4b61-8344-d13cd311707a" providerId="ADAL" clId="{66D63664-A957-45D9-B17A-3C53336ECEA5}" dt="2020-12-08T06:40:18.391" v="128"/>
          <ac:inkMkLst>
            <pc:docMk/>
            <pc:sldMk cId="0" sldId="639"/>
            <ac:inkMk id="4" creationId="{A78FD2D6-3C1D-4DE4-B891-76DC3227F0F0}"/>
          </ac:inkMkLst>
        </pc:inkChg>
        <pc:inkChg chg="add">
          <ac:chgData name="Arshad Nazir" userId="e79abec6-69ed-4b61-8344-d13cd311707a" providerId="ADAL" clId="{66D63664-A957-45D9-B17A-3C53336ECEA5}" dt="2020-12-08T07:39:44.961" v="129"/>
          <ac:inkMkLst>
            <pc:docMk/>
            <pc:sldMk cId="0" sldId="639"/>
            <ac:inkMk id="5" creationId="{0B2BCFFF-9B5C-4E1C-80D9-8D72ABAA27B8}"/>
          </ac:inkMkLst>
        </pc:inkChg>
      </pc:sldChg>
      <pc:sldChg chg="add del">
        <pc:chgData name="Arshad Nazir" userId="e79abec6-69ed-4b61-8344-d13cd311707a" providerId="ADAL" clId="{66D63664-A957-45D9-B17A-3C53336ECEA5}" dt="2020-12-07T10:30:53.667" v="2" actId="2696"/>
        <pc:sldMkLst>
          <pc:docMk/>
          <pc:sldMk cId="568916709" sldId="641"/>
        </pc:sldMkLst>
      </pc:sldChg>
      <pc:sldChg chg="modSp add">
        <pc:chgData name="Arshad Nazir" userId="e79abec6-69ed-4b61-8344-d13cd311707a" providerId="ADAL" clId="{66D63664-A957-45D9-B17A-3C53336ECEA5}" dt="2020-12-07T10:35:15.617" v="119" actId="6549"/>
        <pc:sldMkLst>
          <pc:docMk/>
          <pc:sldMk cId="1291502" sldId="665"/>
        </pc:sldMkLst>
        <pc:spChg chg="mod">
          <ac:chgData name="Arshad Nazir" userId="e79abec6-69ed-4b61-8344-d13cd311707a" providerId="ADAL" clId="{66D63664-A957-45D9-B17A-3C53336ECEA5}" dt="2020-12-07T10:35:15.617" v="119" actId="6549"/>
          <ac:spMkLst>
            <pc:docMk/>
            <pc:sldMk cId="1291502" sldId="665"/>
            <ac:spMk id="2" creationId="{DEEA91AA-D5AC-45AF-A51A-BE7F302349D2}"/>
          </ac:spMkLst>
        </pc:spChg>
        <pc:spChg chg="mod">
          <ac:chgData name="Arshad Nazir" userId="e79abec6-69ed-4b61-8344-d13cd311707a" providerId="ADAL" clId="{66D63664-A957-45D9-B17A-3C53336ECEA5}" dt="2020-12-07T10:34:16.035" v="113" actId="6549"/>
          <ac:spMkLst>
            <pc:docMk/>
            <pc:sldMk cId="1291502" sldId="665"/>
            <ac:spMk id="3" creationId="{5C63809E-0F1F-4E2C-8FCF-5C27FE40B3D8}"/>
          </ac:spMkLst>
        </pc:spChg>
        <pc:spChg chg="mod">
          <ac:chgData name="Arshad Nazir" userId="e79abec6-69ed-4b61-8344-d13cd311707a" providerId="ADAL" clId="{66D63664-A957-45D9-B17A-3C53336ECEA5}" dt="2020-12-07T10:34:40.476" v="114" actId="255"/>
          <ac:spMkLst>
            <pc:docMk/>
            <pc:sldMk cId="1291502" sldId="665"/>
            <ac:spMk id="8" creationId="{A7AFE2B6-601C-40A0-902C-AA3C9F7B1465}"/>
          </ac:spMkLst>
        </pc:spChg>
      </pc:sldChg>
      <pc:sldChg chg="add">
        <pc:chgData name="Arshad Nazir" userId="e79abec6-69ed-4b61-8344-d13cd311707a" providerId="ADAL" clId="{66D63664-A957-45D9-B17A-3C53336ECEA5}" dt="2020-12-07T10:30:44.441" v="1"/>
        <pc:sldMkLst>
          <pc:docMk/>
          <pc:sldMk cId="2304746951" sldId="669"/>
        </pc:sldMkLst>
      </pc:sldChg>
      <pc:sldChg chg="add">
        <pc:chgData name="Arshad Nazir" userId="e79abec6-69ed-4b61-8344-d13cd311707a" providerId="ADAL" clId="{66D63664-A957-45D9-B17A-3C53336ECEA5}" dt="2020-12-08T05:47:34.223" v="126"/>
        <pc:sldMkLst>
          <pc:docMk/>
          <pc:sldMk cId="759646406" sldId="670"/>
        </pc:sldMkLst>
      </pc:sldChg>
      <pc:sldChg chg="add del">
        <pc:chgData name="Arshad Nazir" userId="e79abec6-69ed-4b61-8344-d13cd311707a" providerId="ADAL" clId="{66D63664-A957-45D9-B17A-3C53336ECEA5}" dt="2020-12-07T10:35:01.928" v="116" actId="2696"/>
        <pc:sldMkLst>
          <pc:docMk/>
          <pc:sldMk cId="819232427" sldId="670"/>
        </pc:sldMkLst>
      </pc:sldChg>
      <pc:sldChg chg="add del">
        <pc:chgData name="Arshad Nazir" userId="e79abec6-69ed-4b61-8344-d13cd311707a" providerId="ADAL" clId="{66D63664-A957-45D9-B17A-3C53336ECEA5}" dt="2020-12-07T10:34:57.230" v="115" actId="2696"/>
        <pc:sldMkLst>
          <pc:docMk/>
          <pc:sldMk cId="441969965" sldId="671"/>
        </pc:sldMkLst>
      </pc:sldChg>
      <pc:sldChg chg="addSp add">
        <pc:chgData name="Arshad Nazir" userId="e79abec6-69ed-4b61-8344-d13cd311707a" providerId="ADAL" clId="{66D63664-A957-45D9-B17A-3C53336ECEA5}" dt="2020-12-08T06:40:18.391" v="128"/>
        <pc:sldMkLst>
          <pc:docMk/>
          <pc:sldMk cId="3045663732" sldId="671"/>
        </pc:sldMkLst>
        <pc:inkChg chg="add">
          <ac:chgData name="Arshad Nazir" userId="e79abec6-69ed-4b61-8344-d13cd311707a" providerId="ADAL" clId="{66D63664-A957-45D9-B17A-3C53336ECEA5}" dt="2020-12-08T06:40:18.391" v="128"/>
          <ac:inkMkLst>
            <pc:docMk/>
            <pc:sldMk cId="3045663732" sldId="671"/>
            <ac:inkMk id="4" creationId="{E3FF84D1-5DC0-4FB7-8984-2648C4F43DA4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2T17:32:57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13429 693 1005 0,'2'1'171'0,"-2"-1"-6"0,3 0-21 0,-3 2 4 0,0-2-4 0,0 0-7 0,2 0-6 0,-2 0-6 0,0 0-1 0,1 0-6 0,-1 0 2 0,0 0-7 0,0 0-2 0,0 0-3 0,0 0-5 0,2 0-4 0,-2 0-5 0,0 0-2 0,0 0-3 0,0 0-5 0,0 0-10 0,0 0-7 15,0 0-7-15,0 0-6 0,0 0-6 47,0 0-5-47,0 0-4 0,0-2-2 0,0 2 2 0,0-1-10 0,0 1-3 0,0-3 1 0,0 2-3 0,0 1 1 0,0-3-5 0,0 2-1 16,-2-1 0-16,2 0-3 0,0-1 1 15,-1 2 0-15,1-1 2 0,-2-1 0 0,2 2 7 0,0-1-2 16,0-2 5-16,0 3-5 0,0-2 0 16,0 1 6-16,-3 0-5 0,3-2-1 0,0 2 1 15,0-1 0-15,0 0 0 0,-2 1 4 0,2-1 0 16,0 1 3-16,-2-1-7 0,2 0-3 0,0 1 3 15,0-1-1-15,-2-1-1 0,2 2 1 0,0-2 2 16,0 1-2-16,-2 0 1 0,2 1 3 0,-1-1 7 16,1 2-6-16,0-1-5 0,0 0 1 0,0 0-1 0,0 0-5 15,0 0 2-15,-2 1-3 0,2-1-4 0,0 0 3 16,0 2-3-16,0-2-2 0,0 1 0 16,0-2-3-16,0 3-2 0,0-2 1 0,0 0-1 0,0 2 0 15,0 0-1-15,0-3-2 0,0 3 0 16,0-1 0-16,0 1-1 15,0-2 0-15,0 2-3 0,0 0 0 0,0-2 1 16,0 2-2-16,0 0-2 0,0-2-1 0,0 2-2 16,0 0-1-16,0 0 1 0,0 0 0 15,0 0 1-15,0 0 1 0,-2 0 2 0,2 2-3 0,0-1 0 16,0 0 3-16,0 2-1 0,0 0 2 0,0-1 4 16,0 3-5-16,0 0 2 0,0-1-2 15,0 2 0-15,0 1 1 0,0-2 0 0,0 2 0 0,0-1 3 0,0 1-2 0,0 0-1 16,0 0 2-16,0 4-1 0,0 2 1 0,0 1 2 15,2 1-4-15,-2-4 2 0,0 2-2 16,2-1-1-16,-2-1 3 0,1 0 0 0,-1 0-5 0,0-2 0 16,2 3 0-16,-2 2 0 0,0-3 2 15,2 1 0-15,0 1 1 0,-2-1 0 0,2 0-1 0,-2-2 2 16,3 1 89-16,-1 1-90 0,-1-1 2 0,1-1 0 16,-2 1-1-16,2 2-1 0,0-1 1 0,0 0 0 15,0 1 0-15,0-2 0 0,-1 1 0 0,1 0 2 16,-2-2 3-16,0 0-5 0,2-1 2 15,-2 0 0-15,2 2-1 0,-2 1-1 0,2 0 1 0,0-3 0 16,-2-1 1-16,1 1-1 0,2-2 0 0,-3 1 1 16,2-1-1-1,-2 1-1-15,2 1 1 0,0 3 0 0,0 0-1 16,-2-2 0-16,2-1 0 0,-1 1 0 0,-1-2 2 0,2-1 0 16,-2 0 0-16,2 0-2 0,-2-1 3 0,0 1-2 15,2 0 2-15,-2-2-3 0,0-1 0 0,2 4 2 16,-2-2 2-16,2 0-3 0,-2-1 0 0,0 0 1 15,2 0-2-15,-2 1 1 0,1-1 4 16,-1-1-3-16,0 0-1 0,0 1 0 0,2-1 0 0,-2 1 0 16,0-1-1-16,0-1 1 0,0 2 0 0,0-3 0 15,0 1-1-15,0 1 4 0,2-1-5 0,-2 0 1 16,0-1 0-16,0 0 0 0,0 1-1 0,0-1 2 16,3 0-1-16,-3-1 1 0,0 1-1 0,0-2 1 15,0 1 3-15,0 1-4 0,0-2 0 0,0 2 0 16,0 0 0-1,0-1 6-15,0 0-6 0,0 0 2 0,0-1-1 16,0 2-1-16,0-2 1 0,0 0 1 0,0 0 1 16,0 3 0-16,0-3-3 0,0 0 4 0,0 1-2 15,0-1 1-15,2 1-3 0,-2-1 2 0,0 2 0 16,0-2-2-16,0 0 3 0,0 1-1 0,0-1-1 16,2 0-2-16,-2 2-1 0,0-2 1 0,2 1 1 15,-1-1 0-15,1 1-1 0,2-1 0 0,-2 1-2 0,3 1 4 16,-1-2-2-16,3 0 0 0,-2 1 1 0,1-1-1 15,5 1-1-15,3 2 1 0,-1-3 0 0,1 2 0 16,2-2-1-16,2 2 3 0,-1-1 6 0,2 1-5 16,1-1 1-16,-3 0 2 0,2 1-4 0,-1-1-4 15,0 1-23-15,2-2-30 0,-2 2-30 0,2-2-38 16,1 1 12-16,-1 1-156 0,0-2-25 0,1 1-45 0,0-1-70 16,-2 0 34-16,-2 1-215 0,2-1 34 0,-3 0-353 0</inkml:trace>
  <inkml:trace contextRef="#ctx0" brushRef="#br0" timeOffset="920.06">14286 1166 1377 0,'0'-4'255'15,"0"-2"-33"-15,-2 1-18 0,2 2-26 0,-3-1-20 0,3-1-16 16,-1 2-15-16,-1 0-18 0,0 0-13 0,0-1-8 16,0 1-11-16,0 1-12 0,-1 0-6 15,-1 0-4-15,0 2-9 0,1-1-6 0,0 1-4 0,-3 0-2 0,2 0-4 16,1 0-3-16,-1 1-3 0,0 1-1 0,-1 1-3 15,1 0 0-15,-1 1-5 0,-2 1 1 16,1 1-3-16,1 2-3 0,-1-1 1 0,0 1-1 0,0-3-2 16,2 2 2-16,2-1 0 0,-1 2-1 15,1-3 2-15,-2 2-2 0,4-2 2 0,-2 3-4 16,1-1 0-16,0-1 4 16,0 1 1-16,1-1-5 0,-3 1-1 0,3-1-1 15,0 1 0-15,0 0 2 0,0 0-1 0,0 0 0 16,1 0 1-16,1 3-1 0,0 0 4 0,-1 0-4 15,1-1-1-15,0-1 2 0,0 2-2 0,3 1 1 16,-1-2 3-16,0 0 0 0,2 1-3 16,-2-3 2-16,0 0-2 0,1 0 0 0,-3-2 0 0,2-1 1 15,0 1-1-15,-1 0-1 0,4 0 0 0,-1 1 1 0,-1 0 1 16,1-1-2-16,-1 0 1 0,-1-2-3 0,2 1 4 16,-2-2-2-16,0 2 1 0,1-1 1 0,-1 0 1 15,1-1-1-15,-1 1 4 0,1-1-2 0,0 1 1 16,-1-1-1-16,0 0 1 0,2-1 3 0,-1 1 1 15,2 0 1-15,-2-2 4 0,-1 0 0 0,3 0 4 16,-3 0 3-16,3 3 0 0,-2-3 3 0,-1 0 0 0,2 0-1 16,-1 0-4-16,2 0 1 15,-2 0-2-15,2-3 2 0,-3 1-5 0,3 0 0 16,-3 1-1-16,3-1 1 0,-2 0 1 16,-1-1 0-16,2 1-2 0,-1-1 2 0,-1 0 0 0,5-1-1 15,-2-1-2-15,0 0 3 0,-1 1 0 16,-1-2-3-16,0 1 2 0,0 0-2 0,-1 1-3 15,0 0 2-15,0-1 4 0,0 2-4 0,-3-2 0 16,3 1 1-16,0-1 1 0,-1 1 1 0,0-1 4 16,-1-1-3-16,0 1 1 0,0 0 3 0,0-2 2 15,0 3-1-15,-1-2 2 0,-1-1-3 0,2 2-2 16,-2-2-1-16,0 2 0 0,0-4 0 0,0 4 0 16,0-2-4-16,-2 2-2 0,1-7 0 0,-1 3 1 15,0-2-3-15,0 1 1 0,-2-2-5 0,1 1 1 0,-4-2-1 16,2 1-3-1,-3-2 2-15,1 0-2 0,-1 1 0 0,-2 0-2 0,2 0-2 0,-2 0 1 0,-1-1-3 0,0 1-1 0,0-1-93 16,-3 2 71-16,3 0-11 0,-3 2-20 16,4 1-19-16,-2 1-24 0,0 1-25 0,0 0-26 15,2 1 13-15,-1 2 4 0,0 1-212 0,2 1 152 32,0 2-200-32,0 0 32 0,3 0-237 0,0 1 32 15,0 1-330-15</inkml:trace>
  <inkml:trace contextRef="#ctx0" brushRef="#br0" timeOffset="3184.86">15185 1154 1332 0,'1'-3'233'0,"-1"0"-23"0,0 1-16 0,0 0-16 15,-1-2-17-15,-1 0-17 0,-1 2-18 0,2-2-4 16,-2 0-16-16,-1 0-7 16,-1-1-8-16,-2-1-13 0,-1 0-4 0,0 0-10 15,-2 0-5-15,-1 1-9 0,0-2-3 0,-1 3-7 0,-2-2-3 16,1 1-102-16,-1 0 192 0,0 0-100 15,1 2-5-15,-2-1 0 0,0 1-98 0,4 2 188 16,-3-2-99-16,1 2 1 0,0-1-4 0,-1 0 1 0,2 2-4 16,-2 0 4-16,0 0-6 0,3 0 0 15,1 0 1-15,0 0-1 0,0 0 0 0,2 0-3 0,0 1-1 16,-2 0 0-16,-2 2 0 0,2 0 0 16,-2 0 0-16,2 0-2 15,0 0 0-15,0 1 2 0,4-1-1 0,-1 0 2 0,1 1-1 0,1-1 0 0,-1 0-2 0,1 1 1 16,0 1 4-16,-2 2-1 0,1-3-4 15,2 2-1-15,-2-1 1 0,2 0 0 0,1 1 0 0,0-3 0 32,0 3 2-32,1 0 2 0,2-2-5 0,0 0 4 15,0 3-1-15,-2-2 1 0,2 0 0 0,0 1-2 16,0-1 2-16,0 1-2 0,0-2 0 0,2 3-1 16,-2 0 2-16,5 1 1 0,-1 2-1 15,0 1 2-15,1-1-2 0,2 0 2 0,0 0 4 16,-1 0-5-16,-1-1 2 0,1-1-2 0,1 0 0 0,-2-2 1 15,2 1 0-15,-1 1-1 0,3-1 0 0,-2-1 2 0,0 1-3 16,-1-3 6-16,3 3-6 0,-1-2 0 0,0 0 3 16,0 1-2-16,0-3-2 0,1 2 2 0,-1 0-2 15,1-2 1-15,1 1 0 0,1 0 2 16,-3 0 1-16,2-2-2 0,-3 0 2 0,0 0-2 0,-1-2 1 16,2 1 2-16,-2-1-1 0,1 0-1 15,-1 0 2-15,2 0-1 0,-2 0 3 0,1 0-1 0,-1 0 0 0,1 0 1 16,2-3 0-16,2 2 0 0,-1-1 2 0,0 0-1 0,0-2 1 15,-2 1 1-15,2-1 1 0,-2 1-2 16,-1-2 0-16,1 2 2 0,0-3 0 0,-1 1-2 16,-1 0 1-16,0 0 0 0,-1 0 0 0,3 0-4 15,-2-1 0-15,0-1 3 0,-1 1-4 0,0-1-1 16,0 4 2 0,-2-3-1-16,0 0 0 0,1 4-1 0,-1-3 0 0,0 0 2 15,0 1-4-15,0-2 2 0,-1 3-1 0,2-1-1 16,-2-1 3-16,3-1-2 0,0-1 7 0,-1 1 0 0,-1-1 4 15,0 2 1-15,0 0 0 0,-1 0 4 16,1 0 0-16,0 1 4 0,-2 0-1 0,1 0-1 16,0-1 3-16,-1 1 4 0,1 1 5 0,-2-2 1 15,2 4-2-15,0-2-2 0,-1-1-1 0,0 1 1 16,1 0-3-16,-2 0 1 0,1 1-4 0,0-1-2 0,-1 1 1 16,1 0-4-16,0 2 0 0,-1-3-5 0,0 1 4 15,1 1 3-15,-1 1-5 0,0-2-3 16,2 0 2-16,-2 0 0 0,0 2 0 0,0-2 0 0,0 2-3 15,0-2 0-15,0 2-2 0,0-1-2 0,0-2 0 32,0 3-1-32,0 0-3 0,2 0 0 0,-2 0 2 0,0-2-4 15,2 2-1-15,-2 0-1 0,0 0-2 0,0-3 1 16,0 3-1-16,0 0-3 0,1 0 3 16,-1 0-4-16,0-2-1 0,0 2-1 0,0 0 3 0,0 0 0 15,0 0-1-15,0 0-1 0,0 0 4 16,1 0-4-16,-1 0 3 0,0 0 1 0,0 2 0 0,0 1 0 15,0-1 0-15,2 0-1 0,-2 0 1 0,0 1 0 0,0 0 0 16,0 0 1-16,0 1-1 0,1-1-1 16,-1 0 1-16,0 2 0 0,1-1 1 0,0 1 2 0,-1 0 0 15,0-1-1-15,0 1 2 0,1 2-2 0,-1-2-1 16,0 0 1-16,0 1 3 0,0-1-3 16,2 1 0-16,-1 1 1 0,0-2-2 0,-1 2 2 0,2 3 0 15,-1 0 5-15,0-1-5 0,0 3-1 0,1 0 2 0,0-1-1 16,0 3 0-16,-1-4 1 0,0 2-1 0,1-2 0 15,-1 1-1-15,-1-3 2 0,0 1-1 0,1-2 0 16,-1 1 3-16,2-1-2 0,-1 5-1 16,0 0 0-16,1 0 2 0,-2 2 1 0,2-3-1 15,-1 0-1-15,0 0 0 0,0 0 0 0,1 2 1 16,-1-2-1-16,-1 0 1 16,0 0-3-16,1-3 3 0,0 1 1 0,-1 0-3 15,1-1 0-15,-1-1 3 0,0 1-1 0,0-2 0 0,0 2 1 16,0-1-1-16,2 2-2 0,0 4 1 15,-2-3-2-15,1-1 90 0,0 1-179 0,0-3 178 16,-1 0-177-16,1-1 177 0,0 1-88 0,0-1 1 16,-1 0-1-16,1 1 0 0,-1-2 0 0,2 2 2 15,-2 0-2-15,0-1 0 0,0 1 0 0,3-2-1 0,-2 2 1 0,0-2 0 16,-1 1 2-16,2 0 2 0,-2-2-4 16,1 2 0-16,0-2 1 0,-1 2-1 0,2-1 1 15,-2-1-1-15,1 1-1 0,-1 0 2 0,2-1 4 16,-2 2-5-16,0-1 2 0,3-1-1 0,-3 1 2 15,1 0-2-15,-1 1 3 0,1-1-3 16,-1 1-1-16,1-1 4 0,0 1-2 16,0-1 1-16,-1 0-2 0,0 0 1 15,2 2-1-15,-2-3 0 0,0 2 2 0,1-1-1 16,-1 0 1-16,0 1-1 0,0 0-1 0,0-1-1 16,0 2 2-16,0-2-1 0,2 2 1 0,-2-2-1 15,0 0 3-15,0 2-4 0,2-2 2 0,-2 1-1 16,0 0 0-16,0-1 0 0,0 0 0 0,1 1 0 0,-1-1 1 15,0 0-1-15,0 0-1 0,0 0 1 0,0 1 0 0,0-2 0 16,0 2 0-16,-1-1 1 0,1-1 1 0,-2 2-3 16,2-1 1-16,0 0 0 0,-2-2-1 0,2 2 1 15,-1-1 0-15,1 0 2 0,-2 0-2 0,2 1-1 16,-1-1 1-16,0 0 1 0,-1 0-1 0,1 0 0 0,0-1 1 16,-1 1 0-16,0-1 1 0,1 1-1 0,-1-1-1 15,0 0 1-15,0 0 2 0,1 0-1 0,-3 1-3 16,3-2 2-16,-1 1 0 0,-1-1 3 0,0 1 4 15,1 0 0-15,0 0-3 0,-1-1 1 0,0-1 1 16,1 1-4-16,-1 0 0 0,0 1-1 0,0-2 0 31,0 0 0-31,1 1-3 0,-1-1 5 0,0 1-1 0,0-2-3 16,0 0 3-16,1 0-1 0,-1 0-1 16,0 0 1-16,0 0 1 0,-2 0 4 0,1 0-5 0,1 0-1 0,-3 0 2 15,2-2-1-15,-1 0-2 0,1 0 3 16,-4-2-1-16,-1 0 2 0,-1-1 1 0,0-2 4 15,0 2 1-15,1-2 3 0,-3 0 1 0,3 0 3 16,1-1-1-16,-3 0 4 0,1 0 0 0,1-2-3 16,-1 0-1-16,1 2 1 0,-1-2 0 0,0-1-2 0,2 1-2 15,-1-2 0-15,0 2 1 0,1-2 1 0,0 0-4 16,1 0 5-16,0 0-5 0,-1 0-4 0,2 0-1 16,0-1-1-16,0 1-1 0,2 0 0 0,-2 0 3 15,2-1-90-15,2 0 87 0,-1 0-1 0,1 1 1 16,0-2-1-16,2 2 2 0,0 1 0 0,0 0-3 15,0-1 0-15,0-3-4 0,4 1 0 0,-1-1-11 16,-1 1-3-16,2-3-7 16,4 2-12-16,-2-2-5 0,0 0-14 15,2 2-9-15,1-1-16 0,-1 0-20 0,-1 0-28 0,2 0-35 16,2-1 17-16,-1 1-89 0,3 0-67 16,-2 1-67-16,0-1 31 0,4 1-272 0,-2 1 43 15,1-2 32-15,19-17-260 0</inkml:trace>
  <inkml:trace contextRef="#ctx0" brushRef="#br0" timeOffset="3924.64">15447 1049 1617 0,'-2'-4'183'0,"2"1"91"0,0-1-18 0,-1 1-21 0,1-1 78 15,0 3-218-15,0-2 82 0,0 0-15 0,0 1-14 16,0 0-14-16,0 0-12 0,0 0-13 16,0 1-12-16,0-1-5 0,0-1-15 0,-1 3-6 15,1-1-7-15,0 0-6 0,0 1-9 0,-2-3-5 0,2 3-6 16,0-2-8-16,0 2 87 0,0-2-192 15,0 2 90-15,0 0 87 0,0 0-183 0,0 0 182 0,0 0-90 0,0 0-3 16,0 2-1-16,0 2-1 0,0 1 0 16,0 0-2-16,0 1-1 0,0 1 1 0,0 0 0 15,0 5-2-15,0 0 0 0,2 3 1 0,-1-1 1 0,0 3 6 16,0-2-6-16,1 2 2 0,-1 0-3 16,1 0 3-16,-1-1-2 0,1 1 0 0,1-2 0 0,-2 2 1 0,1-3-1 31,0 3 0-31,1-2-1 0,1-1 0 0,-1 1 2 15,0-1-2-15,0-2 0 0,0 1 3 0,-1-2-3 16,1-1 3-16,0 0-2 0,-2-3 1 0,1 1-2 16,1-1 2-16,-2-1-1 0,2 0-1 15,-1-1-8-15,0 0-23 0,-1-1-37 0,2 1-43 0,-1 0 11 16,0 0-168-16,0 0-61 0,1-1-112 0,-2-1 34 16,1 1-184-16,0-1 42 0,0 0-339 0</inkml:trace>
  <inkml:trace contextRef="#ctx0" brushRef="#br0" timeOffset="4946.7">16017 1100 1418 0,'1'-3'291'0,"-1"1"-36"0,0-1-23 15,0 1-22-15,0 0-24 0,0-1-15 0,-1 0-12 16,1 0-15-16,-1 0-14 0,0 0-16 0,0 0-8 16,-2 0-13-16,2 0-9 0,-1-1-8 0,0 0-10 0,0 2-4 15,-1-1-6-15,0-1-9 0,0 1-3 0,-1 1-100 16,1-1 186-16,-1 0-97 0,-1 1-97 0,1-1 181 15,-1 0-95-15,0 2-3 0,0-2-96 0,0 1 91 16,-2 0-2-16,1 0 0 0,-2-1-2 0,-1 1-1 16,0-1-1-16,0 2 94 0,2 1-188 15,-1 0 188-15,0-2-97 0,2 2-2 0,-1 0 1 0,1 0 0 0,-1 0-1 16,1 0-1-16,1 2 0 0,-3-1-3 0,-2 4 1 16,0-1-2-16,1 1 2 0,-2-1 3 0,3 3-1 15,-1-2 1-15,2 1-3 0,0 0 1 0,0 1-1 16,2-1 0-16,-2 2-1 0,1 0 1 0,0 1 0 15,1-1-2-15,0 1 3 0,1 0 4 0,0-2-4 16,2 1 0-16,0-1 0 16,0 0 2-16,1-1 0 0,1 2 0 15,0-2-2-15,0 1 1 0,0-2 2 0,0 3-1 0,0-1 0 16,1 3 1-16,1 1-1 0,1-1 2 16,-1 2-1-16,1 0-2 0,1-2 2 0,0 2 0 15,1-2 3-15,2 0-3 0,-3-1 3 0,0-2-3 16,-1 1 1-16,1-2-1 0,2 2 0 0,1 0-2 0,-2-1 1 15,1 0 2-15,1 0-2 16,-1 2 0-16,2-3-2 0,-1 2 2 0,1-2-1 16,0 1 1-16,0 0 1 0,-1-1-1 0,0-1 0 15,0-1 2-15,1 1-2 0,1 2 1 0,-1-2 3 16,1 0-4-16,-1-1 1 0,-1 0-1 16,0 0 1-16,-1-1-1 0,2 0 3 0,-2-1-3 0,-1 1 2 15,0-2 0-15,1 2-1 0,0-1 1 0,2 1 2 0,1-1-2 16,0 0 0-16,0 0 1 0,-2 1 0 0,1-3 0 15,0 0-3-15,-1 1 5 0,0-1-2 16,-1 0 4-16,1 0-3 0,0 0 1 0,0 0 2 0,-1 0-2 16,0 0 0-16,5-3 1 0,-2 0-2 0,1 0 3 15,1-1 0-15,-3 1-4 0,0-1-14 16,-1 1-22-16,1-1-25 0,-1-1-27 0,1 0-32 16,0-2 10-16,0 2-95 0,-1 0-17 0,-2 0-17 0,0 0-43 0,-2 0-146 15,0-1 38-15,-1 2-167 0,0-1-343 0</inkml:trace>
  <inkml:trace contextRef="#ctx0" brushRef="#br0" timeOffset="5393.14">15364 795 1667 0,'-2'-4'278'0,"1"3"-36"16,0-1-30-16,1 2-22 0,0-1-23 0,0 1-17 16,0-2-46-16,-1 0-60 0,1 2-7 0,0 0-236 15,-1-2-75-15,0 2 22 0,0 0-318 16,-1 0 30-16,1 0 18 0</inkml:trace>
  <inkml:trace contextRef="#ctx0" brushRef="#br0" timeOffset="7144.75">17441 690 553 0,'-1'-1'330'0,"1"-1"-41"16,0 2-27-16,0-2-21 0,-2 2-17 0,2-1-19 0,0 1-16 16,0 0-13-1,0-3-17-15,0 3-7 0,-1 0-9 0,1-1-13 16,0 1-8-16,0 0-8 0,0-2-10 0,-2 2-8 15,2 0-10-15,0-2-6 0,-1 2-5 0,1 0-7 16,-1-2-6-16,1 2-6 0,-1-2-8 16,0 2-2-16,1-1-6 0,-1-1-3 0,-1 2-5 0,1-2-5 0,-1 0 0 15,0 1-6-15,-1-2 1 0,0 1-6 16,0 0 1-16,-1 0-4 0,-2-1 0 0,2 0-3 0,0 1-1 0,-3-2-3 16,-2-1 3-16,0 2-2 0,-1-1-2 15,1 0-2-15,-1 0 1 0,0 0-1 0,0 1 1 0,0 0-1 16,1 0-3-16,1 2 2 0,-3-2 1 0,1 0-3 15,1 2 2-15,-3-2-3 0,1 1 1 16,0 2 2-16,0-2-2 0,2 2-1 0,0 0 1 16,0 0 0-16,0 0 1 15,-2 0-2-15,-2 0 0 0,1 0 0 0,-2 2-2 16,2 0 1-16,-1 1 1 0,1-2-3 0,0 2 0 16,-1 0 4-16,3 1-2 0,0-1-2 15,0 0 2-15,1 1-1 0,0-1 1 0,-2 2-1 16,2-1 0-16,0 3 1 0,-1-1-1 0,0 1-1 15,1-1 2-15,1 2 0 0,-2-2-2 0,3 2 1 16,0-2 0-16,0 3 1 0,-1-2 1 0,2 3-1 0,0 0 1 16,0-1-1-16,0 1 0 0,0-1 0 0,2 1-3 0,0 0 4 15,0 0-2-15,0-2 0 0,0 3 2 0,1-1-1 16,-1-2-3-16,2 2 0 0,0-2-2 16,1 0 3-16,0-1-3 0,-1 0 6 0,2 0-2 15,-1 4 94-15,1 1-95 0,0-1 3 0,0 2 1 16,0 1 0-16,0 0 0 15,1-1 0-15,0-1 0 0,1 1 0 0,0 0-1 16,-1-1 1-16,3 0-1 0,-2 1 1 0,1-1-1 16,0-1 3-16,0 0-3 0,0 1 1 0,1-1-1 15,0-1 0-15,-1-2 2 0,2 1 0 0,-1-2 1 16,-1 1-2-16,0-2 1 0,1 2 1 0,0 0 1 16,2 3-1-16,-2-3 0 0,3-1 3 15,0 4-4-15,-1-3 2 0,0 2-2 0,3-2 1 0,-3-1 0 0,0 0 3 0,-1 0-5 16,2 0 4-16,-1 1-1 0,2-1-1 15,-1 0 0-15,0-1 1 0,2 1 4 0,-1 0-3 16,0-2-2-16,0 2 0 0,1-2 2 0,0 2 1 16,-1-2-1-16,1 0 2 0,-2-1-1 0,2 1 2 15,0 0-1-15,2-1 0 0,-1 1 1 0,0-2 3 16,0 0-2-16,0-1 1 0,-1 1 1 0,3-1 2 0,1-1 2 16,1 0 0-16,0-1-1 0,1 0 1 0,-1 0 0 15,1 0-2-15,-1 0-1 0,0-2 0 0,2 0-3 16,0-1-2-16,-1 0-24 0,3 1-19 0,-2-1-35 15,1-1-53-15,0 0 12 0,1 1-110 0,-1 0-27 16,2-1-36-16,1 0-72 0,0 2 28 0,1-1-238 0,-1-1 30 16,-1 0-272-1</inkml:trace>
  <inkml:trace contextRef="#ctx0" brushRef="#br0" timeOffset="8742.41">17693 951 1327 0,'-3'-4'297'16,"2"-1"-25"-16,0 1-30 0,-1 1-26 16,1-2-19-16,0 1-18 0,0 1-15 0,-1 1-17 15,2-3-16-15,-1 3-14 0,1 0-11 0,-2 0-15 16,2 1-9-16,-1-2-10 0,1 3-9 0,0-3-6 0,-1 3-8 0,1-2-5 16,0 0-9-16,-1 2-3 0,1-2-7 0,-1 2-3 15,1 0-3-15,0 0-4 0,0 0-2 16,0 0-2-16,-2 0-2 0,2 2 1 0,0 0-1 15,0 0-4-15,0 1 3 0,0 1-6 0,0 1 97 0,0 1-93 16,0 0-1-16,2 5 0 0,-1 2-1 16,0 0 0-16,1 0-2 15,1 0 0-15,-1 0 0 0,1 1-1 0,-1 0 2 16,0 0 1-16,1 0-1 0,-1 0-2 0,1-2 2 16,0 1 0-16,0 0 1 0,-1-2-2 15,1 1 0-15,-1-3 0 0,2 1 0 0,-2 0 3 0,1 1-4 16,0-1 0-16,1 0 1 0,1 2-1 15,0-2 1-15,-1 0 2 0,0-1-2 0,0-1-2 0,-1-1 3 16,0 0 1-16,-1-1-3 0,0 0 2 0,1-1-3 0,-1 0 3 16,0 0-2-16,1 0 4 0,-1-1-3 0,1 1-1 15,-1-2 0-15,-1 1 1 0,1 1-2 0,0-2 3 16,0 1-1-16,0-1-2 0,-1 2 1 16,2-3 1-16,-2 1 2 0,2 1-2 0,-2-1-1 0,1-1 3 15,1 3-1-15,-1-4 1 0,0 1-3 0,1 2 2 16,-1-1 0-1,1-1 2-15,-1 1 0 0,1-1-3 0,0 0 4 16,0 1-2-16,0 0-1 0,0-1 2 0,0 0-1 16,1-1 0-16,-1 1-2 0,1 0 4 0,-1 0-1 15,1-1 0-15,-1 1-1 0,1-1 3 16,-1 0-2-16,1-1 1 0,0 0-2 0,-1 0 2 0,0 0 2 16,0 3 0-16,1-3-1 0,0 0 0 15,0 0-1-15,0 0 2 0,1 0-4 0,-1-3 1 0,0 2 3 0,1-1 3 0,0 0-6 16,-1-1 1-16,1 0-1 0,3-1-2 15,0-3 3-15,0 0 0 0,1-1-2 0,-1 1 1 16,0-2-2-16,-1 0 2 0,0 0 0 0,0 0-2 16,-1 0 0-16,0-1 0 0,0 1-2 0,1-1 2 15,-1-1-3-15,-1 0 2 0,0 0 2 0,0-2-3 16,-1 1 1-16,1 1-2 0,-1-2 0 0,1 3 1 0,-1-2-2 0,0 0 2 31,0-3-2-31,-1 3 0 0,0-2 0 16,1 1-92-16,0 1 93 0,-1-2 0 0,0 2 0 0,0-1 3 0,-1 2-4 0,1 1 1 0,-1 0-1 15,0 1 0-15,-1-1 0 0,0 2-1 16,0 1 1-16,0-1-2 0,-1 1 6 0,0 0-1 0,0 0 0 16,0 0-2-16,0 2 0 15,0-3-3-15,0 2 1 0,0-2-2 16,0 1 0-16,-1 2-1 0,1-3 0 0,-1 2-4 0,0-1 0 16,0 2 1-16,-1-2-6 0,1 2 0 0,-1 0-5 15,-1-3 0-15,-1 1-3 0,0-1-1 16,0 2-3-16,0-1-1 0,0 0 2 0,0 4-2 15,1-2 2-15,-2 2 0 0,2-1 2 16,-1 1 1-16,0 1 1 0,-1 0 2 0,0 0 1 0,1 0 1 0,-1 2 2 0,0-3 0 16,1 3 1-16,-1 0-2 0,-1 0 3 0,2 0 1 15,0 0 7 1,-1 0-6-16,0 1-1 0,0 2-2 0,0 0 4 16,0-1 0-16,1 0 0 0,0 1 0 0,0 1 1 15,0-1 1-15,1-1-2 0,-3 4 1 0,2 1 0 16,0 0-1-16,0-2 1 0,1 2 2 0,1-2 4 15,0 0-4-15,0 1 5 0,2-1-4 0,-1 0-6 16,1 0 5-16,0 1-1 0,0 0 96 16,1-1-189-16,0 1 192 0,0 0-93 0,2 2-1 0,1 2 0 15,1 1 0-15,0-3 0 0,1 1-2 0,0 1 4 16,0-1 2-16,-1-1 0 0,2 0-1 16,0 0-1-16,-1-2 2 0,-1-1-2 0,0-1 1 15,-1 1 1-15,1-1-1 0,0 0 1 0,-1-2 2 0,3 3-1 16,0-1 2-16,0 1-1 0,0-2 0 0,0 0-1 0,-1-1 0 15,-1 0 1-15,0 0-2 0,0-1 0 0,0 0-1 16,-1-1 3-16,1 3-1 0,0-3 1 0,0 3-2 16,1-3 1-16,-2 1-1 0,1-1 0 15,-1 1-1-15,0 1 0 0,1-1 0 0,-1-1-2 0,1 2 1 16,-1-1 2 0,0 0-3-16,-1 0 0 0,1-1-2 0,-1 2 3 15,0-2-2-15,0 2-1 0,0-1 2 0,0-1-1 16,0 2-3-16,-1-2-2 0,0 2-1 0,0 0 3 15,1 0-2-15,-2 1 3 0,1 0-4 0,0-1 2 16,0 0-1-16,-1 2 4 0,1 1-2 0,0-1 0 16,0 1 0-16,-1 1-1 0,2-1 5 15,-2 0-7-15,0 3 4 0,0-3-1 0,0 4 0 0,0 3 3 0,1 1-2 0,0-2 0 16,0 1 2-16,0-2-4 0,0 3 4 16,1-1 3-16,0 2-1 0,1-2 1 0,1 0 2 15,0 2 4-15,-1-3 0 0,1 0 2 0,1 0-1 16,0 0 4-16,1-1-1 0,-1-1 5 0,2 1 4 15,0-1 1-15,2-1-20 0,0 1-64 0,-1-2 7 16,3 1-163-16,-1-3-93 0,0 2 27 0,2-2-287 0,-1 0 36 0,-1-1-283 16</inkml:trace>
  <inkml:trace contextRef="#ctx0" brushRef="#br0" timeOffset="9390.56">17680 759 1995 0,'-2'0'339'15,"2"-3"-47"-15,0 2-31 0,0 1-26 0,0-2-27 0,0 2-22 16,0 0-21-1,0-2-17-15,0 2-15 0,0-3-12 0,0 3-13 16,0-1-15-16,0 1-29 0,0 0-40 0,0 0-56 16,0-2-80-16,0 2 10 0,1 0-199 0,-1 0-95 15,0 0 34-15,0 0-259 0,0 0 61 16,0 0-324-16</inkml:trace>
  <inkml:trace contextRef="#ctx0" brushRef="#br0" timeOffset="10631.04">18787 938 1252 0,'2'0'256'0,"0"0"-20"0,0 0-22 0,0 0-13 16,-1 0-12-16,0 0-10 0,0 0-19 15,0 0-12-15,1 0-17 0,-2 0-13 0,1 0-10 16,-1-3-12-16,0 3-12 0,0 0-10 0,0 0-7 0,0 0-10 15,-1-3-5-15,-1 1-5 0,0 0-6 0,0 0-5 0,-1 2-3 16,0 0-3-16,-1-3-6 0,0 1-2 0,-1 1-4 16,-1-1-1-16,1-1-4 0,-4 2 2 15,-1-2-5-15,-1 1 0 0,-1 1-3 0,0-1-2 16,-1-1 2-16,2 3 0 0,-1 0-3 0,2 0 0 0,1 0-2 16,0 0-1-16,-2 0-4 0,1 3 2 15,0 0-1-15,1-1 0 0,2 1 0 0,-1 1-1 0,-1 1 2 0,1-2 96 16,0 3-190-1,-1 0 188-15,2 0-96 0,0 2-1 0,1 1 0 16,-1-1 2-16,3-1 0 0,0 1 2 0,0-1 0 16,0 3-1-16,1-1 0 0,0 0 1 0,1-1 0 0,1 2 0 15,1-2-3-15,0 0 6 0,0 0-2 0,1 4 2 16,1 0 3-16,0 0-2 0,1 0 1 16,0 1 1-16,1 0 0 0,0 0 3 0,1 1-2 15,2-1 0-15,0-1 1 0,1 0 1 16,0 1 0-16,2-2 1 0,-1 1 1 0,0-2-1 15,3 0 1-15,-2-1 2 0,2 2 1 0,1-2-1 16,0 1-6-16,0-3-22 0,0 2-40 0,1-1-45 16,-2-1 10-16,0-2-118 0,2 2-38 0,-2-2-67 0,1 0-93 0,0 2 36 0,-3-5-175 15,1 1-323-15</inkml:trace>
  <inkml:trace contextRef="#ctx0" brushRef="#br0" timeOffset="11596.3698">19012 955 1208 0,'0'-3'185'16,"0"2"-30"-16,0-1-30 16,0 2-13-16,0-2-19 0,0 2-10 15,0-3-12-15,1 3-8 0,-1 0-9 0,0 0-7 0,0 0-3 0,0 0 100 16,0 3-213-16,0-1 101 0,0 0 102 0,0 2-99 15,0-1-14-15,0 3-3 0,1-1-2 0,0-1 4 16,0 4-3-16,2 2-1 0,0 0 3 0,-1 2-5 16,1-1 0-16,1 3 10 0,-1 0-4 15,1-2-2-15,0 0-1 0,1 2-3 0,0-4-1 0,-1 1-1 16,1 0 1-16,-1 1 2 0,0-2 4 0,0 0-5 16,3 1 2-16,-2 1-4 0,1-2 8 0,0 0 0 15,-1 2-3-15,1-2 10 0,1-1-10 0,0 2-1 16,-2-2 3-16,1-1 2 0,1 0 2 15,1 2 1-15,-1 0 3 0,1-3 0 0,0 0-1 0,-1 0 0 16,0 1-3 0,-1-4 2-16,-1 2 4 0,1-2-1 0,-1-1-1 15,0 1 4-15,-1 0 0 0,0-1 4 0,0 0 1 16,0-2 2-16,1 1 5 0,-1 1 5 0,0-1-1 16,0 0 8-16,1 0 2 0,-2-2 6 0,1 0 8 15,1 3-5-15,-1-3-2 0,0 0 2 0,-1 0-5 16,1 0 0-16,0 0-3 0,0-3-4 0,0 2-1 15,1-1-8-15,-2-1-2 0,1 0 0 0,-1 1-4 0,1-1-2 16,0 0-5-16,0 0 1 0,0-1-3 0,1 2-2 16,-1-2-3-16,0-1 3 0,0 1 1 0,-2 0-2 15,3-4-2-15,0 1-3 0,0-2-1 0,-1 1 0 16,0 1-2-16,-1 2-5 0,1-2 2 0,-1 0-2 16,-1 2-1-16,1 0-2 0,-1-2 5 0,2-3-6 15,-2 0-2-15,1-2-1 16,-1 0-1-16,-1-2 0 0,2 2-1 0,-1 0-1 15,-1 2 0-15,0-1 1 0,0 2-1 0,0 0-2 0,-1 1 0 16,0 1-89-16,0-2 90 0,0 1-3 0,0-1 2 16,0-3 2-16,0 1-2 0,-2 2 0 0,1 0-1 15,0 1 0-15,0-1 2 0,0-1-3 16,-1 0 1-16,0-2-1 0,0 3-1 0,0 1-7 16,0-2-8-16,-1 4-7 0,1 0-7 0,0-1-2 0,1 2-9 15,-1-2-15-15,0 2-36 0,0 0-20 0,0 0-35 16,0 1 16-16,0-2-102 0,0 3-18 0,-1 0-14 15,1 0-40-15,0 1-52 0,-2 0-73 0,2 2 29 16,1-1-552-16</inkml:trace>
  <inkml:trace contextRef="#ctx0" brushRef="#br0" timeOffset="12334.31">19634 987 1254 0,'0'-3'238'0,"0"0"-20"0,-2 0-15 16,2-1-23-16,-1 2-17 0,1-1-5 0,0 1-9 16,-1 0-14-16,1 0-10 0,-1-2-6 0,1 3 0 15,0-1-7-15,-1 1-7 0,1-2-7 0,-1 2-5 0,1 0-8 16,-3-1-8-16,3-1-7 0,-1 3-7 0,1-2-8 15,0 1-5-15,-1-1-11 0,1 2-3 0,0-2-5 16,-1 2-5-16,1-1-3 0,0 1-6 16,-1 0-2-16,1-2-2 0,-1 2-2 0,1 0-1 0,0 0-2 15,0 0-2-15,0 3 93 0,0-1-188 0,0 2 188 0,0 1-96 16,0-1 3-16,0 1-2 0,0 2-2 0,1 2 0 0,1 3 0 16,0 1 0-16,2 1-2 0,-2 0 3 31,0 1-3-31,1 1 2 0,0-3-1 0,0 3 1 15,0-4-2-15,0 1 2 0,0 1 1 0,1 1 2 0,1-1-1 16,-1-1 0-16,-1 0 1 0,1 0-2 16,-1 2 1-16,1-3 4 0,-1 0-3 0,1 0-1 0,0-1 2 15,-1-3-2-15,-1 3 1 0,1-2-2 0,-1-3 4 16,1 2 1-16,-1-3-1 0,1 2-1 0,1 1-5 16,-1-1-29-16,-1-2-43 0,1 1-42 0,0-1 9 15,-2-2-101-15,1 0-24 0,-2 0-258 0,0-1 39 16,0-2-116-16,0 0 34 0,-2 0-243 0</inkml:trace>
  <inkml:trace contextRef="#ctx0" brushRef="#br0" timeOffset="12682.01">19614 768 1886 0,'1'-4'278'0,"0"2"-32"0,-1 0-31 15,0 1-25-15,0-2-46 0,0 2-57 0,0-1-66 0,0 0-3 0,0 2-205 16,0 0-64-16,0 0-111 0,-1 0 24 0,0 0-216 16,0 0 25-16,0 0-4 0</inkml:trace>
  <inkml:trace contextRef="#ctx0" brushRef="#br0" timeOffset="14172.68">19800 473 209 0,'1'-6'352'0,"0"-1"-57"15,-1 0-42-15,0 3-38 0,0-1-29 16,1 0-26-16,-1 1-21 0,0 0-16 0,0 0-16 0,0 0-16 16,0 1-12-16,0-1-4 0,0 1-13 0,0 0-5 0,0 3-6 15,0-2-11-15,0 0-1 0,0-1 4 0,0 2-10 0,0-2-7 16,0 2-3-16,0 1-3 0,0-3-3 0,0 3 2 16,0-2-2-16,0 2-3 0,0-2-3 0,0 2-7 15,0-3 5-15,0 3-4 0,0-1 1 0,0 1-6 16,0 0 6-16,0 0-4 0,1 0-5 0,-1 0 1 15,0 0 3-15,0 1 5 0,1 2-4 0,-1 0 4 16,1-2-7-16,1 3-4 0,-2 2 10 0,1-1-9 0,1 0 2 16,-1 4 0-16,1 2 8 0,0 0-5 15,0 3 9-15,0-1-8 0,0 2 2 0,0-1-4 16,0 1 3-16,1-1-3 0,0 3 3 0,0-2 0 16,1-1-1-16,-1 4 2 0,0 0-1 0,1-1 4 15,0 0-2-15,-1 0 2 16,1 0-6-16,0 1 4 0,-1 0-8 0,2-1 10 15,0 0-7-15,-1 2-1 0,-1-1 6 0,1-1 1 16,0-1-2-16,1 2 102 0,1 0-101 16,-1 0 4-16,0-1-2 0,1 0 2 0,-2 0-2 0,1-1-1 15,1 0 0-15,-1-1 4 0,-1 2-2 16,1-1-3-16,0-2-1 0,-1 0 2 0,1-1 1 0,-2 0-2 16,1 0-1-16,-1-1-1 0,1 0 4 0,0 0-2 0,0-2-1 15,-1 0 1-15,2-2 0 0,-3 0-2 0,1-2 0 16,-1 2 2-16,1-3 3 0,-2 1 2 0,1 0-2 15,0-2 0-15,0 1 0 0,0 2 3 16,0-3-2-16,1 2 0 0,-2-2-4 0,1 1 2 16,1 0 1-16,-1 0-5 0,0-2 5 0,0 1 0 0,0 1 0 15,0-3 1 1,0 3 5-16,-1-2-3 0,1 1-1 0,0-1 0 16,0 0-1-16,-1 0 2 0,1 0-1 0,-1-1 2 15,0 1-1-15,0-3 0 0,0 3-1 0,-1-1 2 16,1-2 0-16,1 2-2 0,-1-2 1 0,0 1 3 15,-1 1-4-15,1 0 1 0,0-2 0 0,-1 1 0 16,1-1-1-16,-1 2 2 0,1-2 11 0,0 1-9 16,-1-1 4-16,1 1-1 0,-1-1 4 0,1 2-7 0,0-2 1 0,0 0 1 15,0 0-2-15,1 0-1 0,-1 0-1 16,0 0 2-16,0 0 1 0,0 0-2 0,1 0-4 16,0 0 2-16,-1 0 1 0,1 0 1 0,0-2-3 15,1 0 1-15,-1 0-1 0,1 0-1 0,0-1 2 16,-1 1-3-16,1 1 0 0,0-4-2 0,0 3 0 0,0-3-2 15,-1 3 0 1,1-3 1-16,-1 2-3 0,2-2 1 0,1-2 0 16,0-1 2-16,1-1 2 0,-1 0 1 0,2-2-3 15,-2 0 1-15,0 1 2 0,0-2 0 0,1 2-2 16,0 0-1-16,1-1 0 0,0-1 0 16,-2 1-1-16,1 1-3 0,0-1 0 0,1-2-94 0,-2 2 97 15,1 1-4-15,-1-1 0 0,0 3 0 0,0-1 0 16,-1 3 1-16,0-1-2 0,0 1-2 0,0 2 1 0,-1-2 0 15,1 3-2-15,-1 0-2 0,2-1-1 0,-1 1 4 16,0 1-4-16,1-1 1 0,0 2 1 0,0-1 2 16,0 2-1-16,2-2 0 0,0 2 2 0,-1 0-4 15,0 0 1-15,2 0-2 0,2 0 4 0,1 1 93 16,2 2-94-16,-1 1-1 0,1-1 1 0,-2 4-1 16,1-2 0-16,1 2 5 0,-3 0-4 0,0 1-1 0,1-1 2 0,-1 3 1 31,-1-2 0-31,1 2 0 0,-2 1 0 0,1 0 2 15,0 1 2-15,-1 0-2 0,0 1 2 0,-2-2 0 16,2 1-1-16,-2 1 2 0,0-2-1 0,-1 1 0 16,0-1 2-16,-1 0 0 0,1-1 3 15,-1 3-3-15,-1-2-4 0,-1-2-27 0,0 0-33 0,-1 0 7 16,0-2-83-16,-1 1-35 0,0-1-37 0,-1-1-66 0,-1-1-98 16,-2 3 30-16,-1-2-640 0</inkml:trace>
  <inkml:trace contextRef="#ctx0" brushRef="#br0" timeOffset="14573.58">19992 690 1405 0,'0'-4'237'0,"3"2"-16"15,1-1-24-15,3-1-20 0,3 1-14 16,2 0-17-16,0 1-11 0,3 0-11 0,-2 0-7 16,2 2-8-16,-1 0-13 0,3-1-10 0,-2 1-7 15,3 0-3-15,-1 1-12 0,2-1-5 0,-2 4-6 16,1-2-6-16,-1-1-4 0,-2 2-18 16,1 0-52-16,-1 2 3 0,0-2-144 15,-1 3-82-15,0 0-75 0,-2 2-125 16,-2 1 31-16,-3-2-513 0</inkml:trace>
  <inkml:trace contextRef="#ctx0" brushRef="#br0" timeOffset="17062.34">15067 2363 1272 0,'1'-3'216'0,"0"3"-19"16,-1 0-12-16,0-1-15 0,1 1-14 0,-1-1-5 15,0 1-17-15,0 0-4 0,0-2-14 0,0 2-8 16,0 0-11-16,0-1-8 0,0 1-6 0,1-1-7 0,-1 1-7 0,0 0-7 15,0-2-4-15,0 2-6 0,0 0-3 16,0-1-4-16,0 1 0 0,0 0-9 0,0 0-2 16,2 0 2-16,-2 0-7 0,0 0-4 0,0 0-2 15,0-3 0-15,0 3-3 0,0 0 1 0,0 0-5 16,0-2-2-16,0 2-2 0,0 0-3 0,0 0 1 16,0-2-2-16,0 2 1 15,0-1-2-15,0 0 0 0,0 0-6 16,0-1 6-16,0 1-4 0,0-1 2 0,0 1-1 15,0 0-2-15,0 1 0 0,0-3 0 0,0 3 0 16,0-1 0-16,0-1 4 0,0 1 1 0,-2-1 7 16,2 0 2-16,0 1 5 0,0 0 3 0,0-1 0 15,0 2 6-15,-1-2-1 0,1 1 3 0,0-1 2 16,0 2 3-16,0-2-1 0,-2 2-1 0,2-2 0 0,0 1 0 16,0 1-1-16,0-1 1 0,0 0-6 0,0 1 1 0,0-2-4 15,0 2-2-15,-1 0 0 0,1 0-2 16,0-2-4-16,0 2-1 0,0 0-2 0,0-1-2 15,0 1-2-15,0-1-2 0,0 1-2 0,0 0 0 16,0 0 1-16,0-1-2 0,0 1 0 0,0 0-5 16,0 0 1-1,0 0-2-15,0 0-3 0,0 0-1 0,0-1 0 16,0 1-1-16,0 0-2 0,0 0 1 0,-2 0 1 16,2 0 0-16,0 0 1 0,0 1 0 0,0-1-1 15,0 1 0-15,0 0 2 0,0 0 0 0,0 1-2 16,0-1 5-16,0 1-1 0,0 0 1 0,0 0-1 15,0 0-1-15,0 1 0 0,0-1 0 0,0 2 0 16,0 1 0-16,0-2 1 0,0 1 0 0,0 1 0 0,0 0 2 0,0-1-2 16,0 2 1-16,2-1 5 0,-1-1-4 0,0 2-2 15,0 0 0-15,-1-1 1 0,1 1 1 0,-1-1-1 16,0 0 5-16,2 2-8 0,-2-2 5 16,1 1-4-16,0 0 1 0,-1 0 3 0,4 2-1 15,-2 3 0-15,-1-2-1 0,0 0 0 0,1-2 3 16,-2 1-2-16,1-2-1 0,-1 0 5 0,1 1-3 0,0-2 2 0,-1 2-3 15,0-3 5-15,0 3-5 0,2-1 1 0,-2-1-1 16,0 1 1-16,0-2-1 0,0 3 0 0,2-2 2 16,-2 0-1-16,0 1 3 0,0-1-5 0,0 1 1 15,0-2 0-15,0 1 0 0,0-1 0 16,0 2-1-16,0-1-1 0,0-2 1 0,0 3-1 16,1-2 2-16,-1 0-2 15,0 0 0-15,0 1 2 0,1-1-1 0,0 0-2 16,-1 1 2-16,0-1 0 0,0-1 0 0,0 2 0 15,0-1 3-15,0-1-4 0,0 2 1 0,0-2 2 16,0 1-3-16,0 1 2 0,0 0-1 0,0-2 0 16,0 1 1-16,0 1-1 0,0-2-1 0,0 1 3 15,0 1-1-15,1 0 0 0,-1-2 1 16,0 1-2-16,0 1 0 0,0-2 0 0,1 3 0 0,-1-2 1 0,1 0 0 0,-1 0 3 16,0 1 0-16,0-2-2 0,0 0-2 15,0 1 3-15,0 0-2 0,1-1-1 0,-1 0 1 16,0 2-1-16,0-1 3 0,0-1-2 0,0-1 0 15,0 3 0-15,1-2 0 0,-1 1-1 0,0-1 1 16,1 1 1-16,-1 0-1 0,0 0 0 0,0-2-1 16,0 1 2-16,0 1 0 15,0-1-1-15,0 0 0 0,0-1-1 16,0 1 0-16,0-1 3 0,0 1-2 0,0-1-2 0,0 1 1 16,0-2 1-16,0 2-1 0,0-1 0 15,0 0 1-15,0 1 0 0,0-1 1 0,0 1-2 16,0-1 0-16,0 1 0 0,0-3 1 0,0 3 1 15,0-1-2-15,0 0 0 0,0 0 0 0,0 1 0 16,0-3 0-16,0 3 1 0,0-1-1 0,0 0-1 0,0 0 2 0,0-1-2 16,0 2 2-16,0-2 1 0,0 2-2 0,0-3-2 15,-1 2 2-15,1 0 3 0,0-1-3 16,0 1-1-16,0 0 1 0,0-1-1 0,0 1 2 0,-1-2 1 16,1 2-3-16,0 1 0 0,0-3 2 0,0 1-1 15,0 0 0-15,0 1 0 0,-1 0-1 16,1-1 1-16,0 1-1 0,0-2 1 0,0 3 1 0,0-3-1 0,0 0 1 15,0 2-1-15,0-2 4 0,0 1-3 16,0 0 1-16,0 0-2 0,0-1 2 0,0 2-1 16,0-2 3-16,0 1-1 0,0 0 1 0,0-1 3 15,0 0-3-15,0 1 1 0,0-1 0 0,-2 0-6 16,2 1-24-16,0-1-43 0,0 0-57 0,0 0 13 16,0 0-175-16,-1 1-89 15,0-1 33-15,0 0-230 0,-2 0 44 0,1 0 40 16,-2-1-328-16</inkml:trace>
  <inkml:trace contextRef="#ctx0" brushRef="#br0" timeOffset="21590.39">5754 4049 1258 0,'-3'-2'269'0,"2"2"-25"16,0-1-23-16,1 1-20 0,-2 0-16 16,1 0-16-16,1 0-9 0,0 0-19 0,-1 0-14 0,1 0-7 15,0-1-14-15,-1 1-10 0,1 0-7 0,0 0-7 16,-1 0-10-16,1 0-5 0,0 0-6 16,0 0-8-16,-2 0-5 0,2 0-5 0,0 0-2 15,0 0-5-15,0 0-3 0,0 0 0 0,0 0-3 0,-1 0-2 0,1-3-3 16,0 3 1-16,0 0-4 0,0 0-2 0,0 0 0 15,0 0 2-15,0 0-6 0,0 0 3 0,0 0-1 16,0-1-4-16,0 1 0 0,0 0-1 16,1 0-1-16,-1 0 2 0,2 0-2 0,-2-2-1 15,1 2-3-15,1 0 2 0,-1-1-2 0,1 1 2 0,-1 0-3 16,2 0 1 0,-1 0-2-16,1-1 1 0,-1 1-2 0,1-2 1 15,1 2-4-15,-1-1 6 0,1 1-5 0,0-1 2 16,-1 0-2-16,2 1 0 0,-1-2 3 0,1 2-4 15,-1 0-1-15,0 0 5 0,0 0-4 0,1-2 4 16,1 2-4-16,-1 0 1 0,0 0 3 0,0 0-5 16,-1 0 0-16,1 0 0 0,1 0 1 15,0-3-1-15,-1 3-1 0,0 0 3 0,0 0-2 0,1 0 1 0,-1 0-2 16,0-2 3-16,0 2-2 0,1 0 0 0,0 0-1 16,0 0 3-16,0 0-3 0,0 0 2 0,-1 0 2 15,0 0 0-15,1 0-2 0,0 0 4 0,-1 0-2 16,0 0 0-16,1 0 1 0,-2 0 0 0,2-1 4 15,-1 1-1-15,-1 0 1 0,1 0 2 16,0 0 1-16,0 0-2 0,1 0-2 0,-1-1 1 0,0 1-1 0,-1 0-1 16,0-1-1-16,1 1 0 0,-1 0 4 0,1 0-5 15,0 0 2-15,0 0-2 0,-1 0 0 0,0 0-1 16,0 0 2-16,1 0-1 0,0-2-1 0,-1 2-1 16,0 0 3-16,1 0-3 0,0 0-1 0,-1-1 3 31,1 1-3-31,-1 0 4 0,1 0-4 0,-1-1 0 15,0 1-2-15,1 0 0 0,-1 0 1 0,2 0 2 0,-1 0 0 16,0 0 0-16,0 0-3 0,0 0 1 0,2 0 0 16,-1 0 0-16,-1 0-1 0,1 0 1 0,0 0 1 15,1 0-1-15,-2 0 0 0,2 0 1 0,-1 0-1 16,0 1 0-16,2-1-2 0,-2 1 0 0,1-1 1 16,-1 0-1-16,0 1-1 0,2-1 2 0,-2 1-1 0,0 0 5 15,1-1-4-15,0 0-1 0,0 0 1 0,-1 0 1 16,1 1-2-16,-2 0 3 0,2-1 1 0,-1 0-3 15,0 0 0-15,1 1-1 0,-2-1 2 0,3 1-1 16,-2-1 0-16,0 0 0 0,-1 0 0 0,1 0 0 16,2 0 0-16,-2 0 2 0,0 0-1 0,-1 0 0 15,1 0 1-15,0 0 0 0,-1 0 0 0,1 0 0 16,0 0 0 0,0 0 1-16,1 0 0 0,-1 3 0 0,-1-3 1 0,1 0-1 15,-1 0 0-15,0 0 1 0,2 0 0 16,-1 0-1-16,0 0-2 0,0 0 2 0,1 0 0 0,-1 0-1 15,-1 0 2-15,1 0-1 0,1 2-1 16,0-2 1-16,-1 0 0 0,-1 0-2 0,1 0 1 16,0 0 4-16,1 0-4 0,-1 0 1 0,0 0 5 15,0 0-4-15,0 0 1 0,0 0-1 0,1 0 1 0,-1 0 1 0,1 0 2 16,-1 0-2-16,2 0 1 0,-2 0 1 0,1 0-2 16,-1 0 4-16,2 0-3 0,-2 0 1 0,0 0 1 15,1 0-3-15,-1 0 2 0,1 0 3 16,0 0-2-16,0 0-1 0,0 0-1 0,1 0 0 15,-1 0-3-15,0 0 4 0,0 0-5 0,5 0 2 0,-2 0 0 16,1 0 1 0,0 0-3-16,2 0 3 0,2 0-3 0,-2 0 3 15,0 0-2-15,1 0 0 0,-2 0-1 0,2 0 0 16,-2 0 3-16,1 0-3 0,-3 0 1 0,0 0-2 16,4 2 3-16,-1-2-2 0,-1 0-1 0,1 1 1 15,-2-1 1-15,4 1-1 0,-2 0-1 0,1-1 1 16,-2 0-3-16,0 1 1 0,-1 0-1 15,1 0 0-15,1-1 0 0,-1 0 3 0,-2 0-3 0,0 0-1 0,2 0 3 16,1 0-2-16,0 1 0 0,-1-1 0 0,1 0 0 16,-2 0-1-16,3 0 3 0,-2 0-3 0,1 0 3 15,0 0-2-15,-1 0 1 0,-1 0 1 0,-1 0-1 16,0 0 0-16,0 0 0 0,2 2 1 0,1-1 0 16,1-1-1-16,-1 0 2 0,2 0-2 0,-3 0 1 15,1 0 0-15,-2 0-2 0,-1 1-2 0,3 1 1 0,-1-2 2 16,2 1 1-16,-2-1-1 0,0 0 2 0,0 0-1 15,-2 1-1-15,-1-1-1 0,3 1 0 0,0 0 2 16,0-1 0-16,-1 1 2 0,-1-1-2 0,0 0 1 16,2 1 2-16,2 0-3 0,0-1-2 0,-1 0 3 15,2 0-2-15,-2 0-1 0,2 1 1 0,-1-1 0 16,0 0 0-16,-2 0-1 16,-1 1 1-16,-1-1 1 0,3 0 0 15,0 0-1-15,0 0 1 0,0 0-2 0,-2 0 0 16,0 0 2-16,0 0-2 0,-2 1 1 0,0-1 0 15,0 0 2-15,-2 0 1 0,1 0-1 0,-1 0 2 16,1 0 2-16,3 0-1 0,1 0 2 0,0 0 0 16,1 0 1-16,0 0 2 0,0 0-3 0,0 0 2 0,-1 0-1 15,1 0 3-15,1-1-5 0,-3 1 1 0,0-2 0 0,0 2-3 16,-1 0 4-16,3-2-2 0,-2 2-3 0,1-1 3 0,-1 1-1 16,-1 0 1-16,-1-1-1 0,1 1-3 15,1-1 2-15,1 0 0 0,0 0-1 0,-2 1-1 16,0-2 3-16,0 1-3 0,-2 1 2 0,-1 0 0 15,2 0-3-15,-2 0 1 0,0-3 1 0,4 3-3 32,1 0 3-32,-2-2-3 0,0 2 1 0,0-1-2 0,-1 0 2 15,-1 0 0-15,0-1-3 0,2 1 2 16,1 1 1-16,1-1-1 0,0-1-1 0,1 2 3 0,2-1-1 16,-3-1 0-16,2 1-2 0,-2 0 1 0,0 1 1 15,-1 0-2-15,1-2 0 0,2 1 0 16,-1-1 2-16,1 1-1 0,-3 0 0 0,-1 1 0 0,4-2 0 15,-3 1-1-15,2 1 0 0,-3 0 0 0,-1-3 0 0,1 3 0 16,-1-1-1-16,-1 1-1 0,4 0 1 0,0-1 1 16,1-1-1-16,1 2 2 0,-1-1-2 0,0 0 2 15,0 0-3-15,1 1 6 0,-1-2-4 16,2 1 0-16,-1 0 1 0,-1 1 0 0,0 0 0 0,-2 0-2 16,1 0 1-16,-3-3 0 0,0 3 4 0,3 0-5 15,-1-3 1 1,2 3 0-16,-1-1-2 0,1 0 1 0,1-1 0 15,-3 1 0-15,-1 0 0 0,1 1 1 0,-1 0 1 16,1-3-3-16,2 3 2 0,-2 0-1 0,0-3 0 16,-1 3 1-16,-1 0 0 0,1-1 0 0,-3 0 1 15,1 1-3-15,3-2 2 0,0 1 0 0,-1 0-1 16,0 0 1-16,0-1-1 0,-1 1 2 16,-1 0-3-16,1 1 1 0,2 0 2 0,0-3 0 0,1 2-1 0,0 1 0 15,2-2 0-15,-2 1 0 0,0 1-1 0,1-1 3 0,1 0-1 16,0 0 1-16,0 0 0 0,0-1-2 0,-1 0-1 15,-1 2-1-15,0 0 1 0,-2 0 0 0,-1-2 1 16,1 1-1-16,-2 1-1 0,3-2 1 16,2 2 5-16,0-2-6 0,0 0 0 0,-2 1 3 15,-1 0-3-15,2 0 6 0,0 0-6 0,-1 0 3 0,-1-2 0 16,-1 3-3-16,1 0 4 0,-2-1 1 0,2-1-1 16,3 2-2-16,0-1-2 0,-2 0 2 0,1 0 0 15,-1 0-2-15,-1 1 4 0,0-1-4 0,-1 1 3 16,2-2-1-16,3 1 2 0,-1 1-2 15,2-2 1-15,-2 1 2 0,1 0-2 0,-2 1-2 0,0-2 1 16,0 2 1 0,-2 0 1-16,3 0-4 0,0-3 3 0,3 3 0 15,-2 0-2-15,1 0 3 0,-1 0-4 0,-2 0 2 16,2 0 1-16,-1 0-3 0,0 0 2 0,-3 0 2 16,0 0-1-16,1 0 0 0,2 0-1 0,0 0 0 15,1-1 1-15,1 1 0 0,-2 0 2 0,0 0 1 16,2 0-4-16,-2 0 1 0,2-1-2 0,-2 1 6 15,2-2-3-15,-1 2 1 0,2 0 1 0,-2-1 0 0,-1 1-3 16,-2 0 3-16,1-1 0 0,1 1-1 0,-1-2 2 0,-1 2 0 16,-1-1 0-16,-1 1-3 0,-1 0 4 15,1 0-1-15,-2 0 0 0,0-3 1 0,0 3 0 16,0 0 1-16,-1 0 0 0,0 0 1 0,0-1-16 0,2 1-35 16,-1 0-87-16,0 0-67 0,5 0 18 15,2 0-226 1,1 1 36-16,1 0-234 0,-1-1 44 0,0 0 47 0,-1 0-506 15</inkml:trace>
  <inkml:trace contextRef="#ctx0" brushRef="#br0" timeOffset="23312.48">10299 3948 1073 0,'1'0'154'0,"1"0"-13"0,-1 0-6 16,1 0-6-16,0-1-13 0,0 1-14 0,0 0 8 15,1 0-14-15,-1 0 7 0,2 0-4 0,0-1 11 16,1 1-13-16,-1-1-9 0,2 1-4 0,0 0 2 15,1 0-5-15,3 0 3 0,2 0-5 0,-1-2 4 0,-1 2-5 16,0-1-8-16,-1 1-2 0,2-1-4 0,3-2-4 16,-1 3-1-16,3 0-3 0,-1 0-6 0,2-1-3 15,-2 1-2-15,2 0-6 0,-2-2 2 0,1 1-4 16,2 1-1-16,-3 0-1 0,2-1-2 0,-2 1-2 16,2 0-1-16,-2-1-3 0,2 0-2 0,-1 1-2 15,2-1-1-15,-1-1-4 16,1 1 1-16,1-1-4 0,-1 1-2 15,1 1 1-15,-1 0-3 0,1 0-1 0,0 0 2 16,0 0-5-16,0 0 3 0,0 0-4 0,-1 0 1 16,1-3-1-16,-1 3-1 0,0 0 0 0,1 0 0 15,-1 0-1-15,1 0 0 0,-1 0 0 0,1 0-2 16,0 0 1-16,-2 0-1 0,1 0 1 0,-2 0-1 16,1 0-2-16,-1 0 3 0,0 0-1 0,-1 0 1 0,2 0-2 15,-1 0 0-15,-1 0-1 0,-2 0 2 0,1 0-2 16,-3 0 6-16,0 0-5 0,-1 0 2 0,3 0 0 0,1 2 0 15,0-1-1-15,1-1 2 0,-2 0-3 16,1 0 2-16,-3 0-1 0,0 1 0 0,0-1 0 0,-2 1 2 16,0-1 1-16,0 0 0 0,2 1 0 15,2 0 1-15,2-1 2 16,-2 1 0-16,2 0-1 0,-1 0 2 0,-2-1-4 16,-1 0 2-16,3 0-2 0,-1 1 3 0,0-1-1 15,0 1 3-15,-3-1-1 0,4 0-1 16,-1 1 4-16,3-1-4 0,-3 1 0 0,3-1 1 15,-1 0-2-15,-2 0 2 0,2 0 1 0,-2 0-1 0,2 0-1 16,-1 0 2-16,4 0 0 0,-3 2-3 16,2-2 1-16,-1 0-1 0,-1 0-2 0,1 0 1 0,-1 0-2 0,-2 0 1 15,2 0-1-15,-1 0 0 0,0 1 3 0,2-1-1 16,-2 0-3-16,-1 0 1 0,-1 0-2 16,1 0 4-16,-5 0 0 0,6 0 0 0,-2 0 1 0,3 0 2 0,-3 0 3 15,1 0 0-15,0 0 3 0,0 0-2 16,0 0 0-16,-2 0-1 0,0 0-1 0,-2 0 0 0,2 0-1 15,1 0 1-15,-1 0 0 0,-1 0 0 0,0 0-4 16,-2 0 1-16,0 0 0 0,0 0-1 0,0 0-1 16,0 0 0-16,3 0-1 0,3 0 0 0,-1 0 2 15,1 0-3-15,-1 0 2 0,-2 0-2 0,1 3 0 32,3-2-1-32,-1-1 0 0,-1 0 0 0,2 0-1 15,-2 0 1-15,1 1 0 0,0 0-1 0,-1-1 3 16,1 0-2-16,-1 0 1 0,2 0 0 0,0 0 0 0,-1 0 2 15,-1 0-3-15,1 0 2 0,-1 0-1 0,3 0 2 16,-3 0-1-16,2 0 3 0,0 0 0 0,1-1-2 16,-3 1 6-16,3-1 0 0,-3 0-2 15,3 1 2-15,-2-3 1 0,1 3-3 0,-1 0-1 0,1-1 3 16,-1-1-4-16,-1 2 1 0,3-1 0 0,-3 0 1 16,3 0-2-16,-3 0 0 0,3 1 0 0,-2-1 2 0,0-1-3 0,1 1 1 15,-1 1 3-15,-3-2-2 0,0 2 2 0,0 0-1 16,-2-1 1-16,0 1-1 0,3 0 1 15,-1 0 0-15,1-3-1 0,-2 3-1 0,-1 0 1 16,0 0-3-16,0 0 0 0,2-1 0 0,0 1 4 16,3-2-3-16,1 2 4 0,2-1-3 0,-2 1 0 15,3 0-1-15,-1 0-2 16,0 1-36-16,1-1-44 0,-2 0-48 0,4 3-77 16,-2-3 19-16,2 0 18 0,1 3-470 15,1-3 51-15,0 0 41 0,-2 0-576 0</inkml:trace>
  <inkml:trace contextRef="#ctx0" brushRef="#br0" timeOffset="25000.79">13286 3917 1110 0,'2'-2'198'0,"0"0"-24"0,-2 1-23 16,0-1-17-16,0 1-14 0,0 1-14 0,2 0-14 15,-2-3-11-15,0 3-13 16,1 0-6-16,-1-1-7 0,2 0-8 0,0 1-1 16,-2 0-4-16,2 0-4 0,0-2-2 0,0 2-3 15,3-1 14-15,-3 0-13 0,5-1 1 0,-4 2-2 16,3 0-1-16,-1-1-2 0,1 1 1 0,6 0 1 15,1-1 0-15,1 1-3 0,-1-1 3 16,1-1 0-16,1 2 1 0,-2-1-2 0,3 1 0 0,1 0 3 16,-4 0-2-16,2 0 0 0,1 0-3 0,-1-3-6 0,2 3 5 15,-1 0-3 1,-1 0-4-16,1 0-1 0,-1 0-1 0,1-1 0 16,0 1-2-16,0-1-6 0,1 1 5 0,2 0-4 15,-2-2-3-15,2 2 4 0,-1 0-1 0,-1 0 7 16,2 0-7-16,0 0-4 0,0 0 0 0,1 0 0 15,0 0-2-15,0 0 3 0,-1 1-3 16,0-1 1-16,2 1 1 0,1-1-5 0,-2 1 4 0,1 0 1 0,-1-1-6 16,0 0 3-16,0 0-3 0,1 3 4 0,-1-3-3 15,0 0-1-15,1 0 0 0,-2 0 1 16,2 0-1-16,-1 0 0 0,-2 0 2 0,0 0-3 16,2 1 1-16,-4 1 0 0,4-2-1 0,-3 0 2 15,2 0 5-15,-1 0-5 0,-2 0 0 0,4 1 5 16,-3-1 2-16,2 0-1 0,-2 0-1 0,0 1 2 0,1-1-1 0,-1 0 0 15,1 0 3-15,0 0-2 0,0 0 0 16,1 2 0-16,-1-2-2 0,0 1 2 0,1-1-2 16,-1 1 2-16,-1-1-4 0,0 1 0 0,1-1 1 15,-2 0 2-15,0 0-1 0,0 0-3 0,1 1 2 16,-1-1 1-16,0 0 1 0,0 0-2 0,0 0 5 16,-1 1 1-16,1-1 3 15,-1 0 4-15,1 0 2 0,1 0 4 16,-2 0-4-16,1-2 3 0,0 1-1 0,0 1-3 0,-1-1 3 15,0 1-2-15,-1-2-3 0,0 2 3 16,-3-1-4-16,2 1-2 0,1 0 1 0,-1-1-1 16,1 1-3-16,-1 0 1 0,1-1-4 0,-3 1 2 15,2 0 0-15,1-2-2 0,1 2 0 0,1 0 2 0,-3-1-1 16,3 1-1-16,-2-3-1 0,2 3 2 0,-3-1-3 0,5 1 2 16,-4 0-1-16,1 0 3 0,-1 0-4 0,1-1 3 15,-1 1-1-15,2 0-2 0,0 0 6 0,0 0-4 16,0 0 1-16,1 0 1 0,-1 0 1 15,0 0 2-15,-1 0-1 0,1 0-1 0,0 0 3 0,0 0-2 16,1 0 3-16,-1 1-2 0,1-1-2 16,0 1 1-16,0-1-1 0,0 0-1 0,1 0 1 0,-1 0-1 0,2 0 0 15,-2 0 0-15,-1 0 1 0,3 0 1 0,-2 0 0 16,1 0 0-16,0 0 0 0,-1 0 1 0,1 0-1 31,-1 2 0-31,1-1-2 0,-4-1 2 0,2 0 0 16,-1 0-1-16,1 0-1 0,0 0-1 0,0 0 4 15,-2 0-1-15,2 0-1 0,-3 0 2 0,0 0-10 16,1 0-36-16,-1 0-51 0,-2 0-82 0,0 0 14 0,3 0-217 16,0 0 30-16,1 0-244 0,0 0 47 0,0 0 38 15,-1 0-427-15</inkml:trace>
  <inkml:trace contextRef="#ctx0" brushRef="#br0" timeOffset="27032.63">16136 3869 605 0,'1'-2'93'0,"-1"1"-27"15,0 1-5-15,0 0-10 0,1 0-4 0,-1 0-4 0,0 0-4 0,0 0 3 0,0-3 11 16,0 3-9-16,0 0 0 0,1 0 1 16,-1 0-1-16,0 0-2 0,0 0 2 0,0 0-6 15,0 0 0-15,0 0-6 0,1 0-2 0,-1 0-4 0,0 0-4 16,0 0-3-1,0 0 11-15,0 0-19 0,0 0-8 16,0 0 5-16,0-1 0 0,0 1-4 0,0 0-3 16,0 0 2-16,0 0-5 0,0 0 1 0,1 0 1 15,-1 0 5-15,1 0-1 0,-1 0 5 0,0 0 7 16,0 0 2-16,2 0 7 0,-1 0 6 0,0 0 2 0,-1 0 2 0,1 0-4 16,0 0 3-16,1 0-2 0,-1 0 1 15,1 0 2-15,1 0 12 0,0 0-15 0,1 1-5 0,1-1 8 16,-1 0-7-16,0 0 6 0,1 0 11 15,1 0-16-15,1 0 15 0,1 0-12 0,2 0 3 16,0 0-2-16,2 0-2 0,-2 0 10 0,0 0-1 16,-1 0-5-16,0 0 1 0,2 0-5 0,2 0 4 15,1 0-1-15,0 0-8 0,-1 0 12 0,2 0 1 16,-1 0-6-16,0 0 1 0,-3 0-2 0,1 0 2 0,1-3-5 0,-1 3-2 16,3 0 3-16,-1 0 2 0,1-1 0 0,0 1 5 15,1-1-4-15,0 1-6 0,2 0 0 16,-2-2-4-16,0 2-4 0,1 0 0 0,0 0 0 0,-2 0-4 15,2 0 3-15,0-1-3 0,-1 1 2 16,1-2-5-16,-1 2 0 0,1 0 0 0,-1 0 7 16,0 0-5-16,0 0 0 15,2 0 1-15,-3 0 1 0,2 0 7 16,-2 0-6-16,1 0 2 0,1 0-1 0,-1 0 3 0,0 0-3 16,0 0 0-16,1 0-3 0,0 0 4 15,-1 0-2-15,0 0 2 0,2 0-5 0,-2-1 1 16,2 1 5-16,0 0-8 0,-2 0 1 0,1 0 1 15,-1 0-4-15,1-1-1 0,-2 1 0 0,2 0 0 16,-1-1-1-16,1 1 0 0,0-1 1 0,1 1-1 0,0 0-2 0,-1-1 6 16,1 1 0-16,-1-2-4 0,2 2-2 0,-1 0 0 15,0 0-2-15,1 0 2 0,-1 0 1 16,1 0 0-16,0 0 2 0,-1 0-1 0,1 0 2 16,-2-3 0-16,3 3 1 0,0 0-1 0,-1 0-3 15,0 0 5-15,1 0-3 0,-1 0 5 0,1 0-2 16,1 0-2-1,-1 3-1-15,0-3 0 0,1 0 2 0,-2 0-3 0,2 0 1 0,-1 0 2 16,0 0 1-16,0 0-3 0,2 0-2 16,-1 0-1-16,1 0 2 0,-1 2-2 0,0-2 2 15,0 1 0-15,0-1-3 0,1 0 2 0,-2 0-2 16,1 1 1-16,0-1-1 0,-1 0-1 0,1 1 0 16,0 0 1-16,-1-1 0 0,-1 0-1 0,1 0 3 0,-1 0-2 15,1 0 0-15,-1 0 0 0,0 0 0 0,0 0-1 0,0 0 1 16,1 0 0-16,-1 0 1 0,0 0 0 0,0 1-2 15,0-1 2-15,-2 0-4 0,1 0 2 0,-1 1 0 16,1 0 1-16,-2-1-1 0,2 0 2 16,1 0-1-16,-2 0 0 0,0 0-2 0,-1 0-1 0,1 0 1 15,-1 0 3-15,1 0-2 0,-1 0 1 0,1 0-3 16,0 1 5 0,0-1-3-16,1 2 0 0,-1-2 0 0,0 0 2 15,0 0-1-15,0 0 2 0,-1 0-2 0,1 0 3 0,0 0-2 16,0 1 3-16,0-1-3 0,-2 0 1 0,3 0 0 15,-2 0-2-15,1 0 1 0,-1 0-2 0,0 0-1 16,0 0 0-16,-2 0 1 0,0 0 0 0,1 0 1 16,0 0 3-16,1 0 1 0,1 1-3 0,-1-1 2 15,1 0-1-15,0 0 0 0,0 2 0 0,0-1 1 16,0-1 0-16,-1 1-1 0,1 1 0 0,-1-1-1 0,2 0 2 16,0 0-1-16,1 0 3 0,-1 1-1 15,-2-1 2-15,1 1 2 0,-1-2-5 0,1 2 0 0,-3-1-1 16,-1-1-1-16,-2 0 5 0,-1 0-6 15,-2 2 4-15,0-2-4 0,-2 0 1 0,2 0 1 16,-2 0 1-16,-1 0-1 0,0 0 0 0,0 0 0 0,1 0-13 0,1 0-38 31,3 2 3-31,1 0-234 0,1 1-77 0,0-1-156 16,2 1 35-16,-3-3-34 0,0 3 32 0,-1-3-377 16</inkml:trace>
  <inkml:trace contextRef="#ctx0" brushRef="#br0" timeOffset="28989.48">19435 3863 938 0,'-1'-1'189'0,"1"-1"-26"0,0 2-17 0,0-1-23 16,0 1-19-16,1 0-16 0,0-1 10 0,-1-1-24 16,2 2-8-16,0-1-1 0,0 0-7 0,3 0 3 15,-1-1-6-15,0 1-9 0,1 0 4 0,4-2 0 16,2 2-11-16,0-2 7 0,0 0 1 15,3 1-5-15,0-1 11 0,1 1-2 0,0 0 11 0,2-1-8 0,0 1 3 16,2 0 4-16,-1 0-3 0,-1-1 5 0,2 2-5 16,-1-2 0-16,0 1-8 0,0-1-6 0,0 1-1 15,2 0-2-15,-1-1-3 0,1 1-2 0,1-1 0 16,-1 1-5-16,0-1 0 0,0 2-1 0,1-2 1 16,0 0-5-16,1 1-2 0,1 1-3 0,2-1 0 15,-1 1 2-15,2 0-6 0,-1-1-3 0,2 1 1 0,0 1-3 16,0-1-2-16,1 1 2 0,0 0-1 0,0 0-1 15,0 0-2-15,38-1-2 0,-51 1 0 0,7 0-2 16,3 0 2-16,0 0 0 0,3 0 0 0,-2 0 0 16,1 0 5-16,-1 0-7 0,1-2 2 0,-2 2-2 15,2 0 1-15,-2 0-1 0,1 0 1 16,-1 0 1-16,1 0 0 16,-1-3-1-16,-1 3 2 0,-1 0-2 0,1 0 0 15,0 0-2-15,-1 0 0 0,0 0 0 0,1 0 3 16,0 0-1-16,-1-1-1 0,0 1 0 0,1 0 1 15,-2 0 0-15,1 0-1 0,-2 0-1 0,1 0 0 16,-1 0 0-16,2 0-2 0,-2 1 1 0,1-1 1 16,-1 0-1-16,-1 0 1 0,1 0 0 0,0 2 0 15,-3-1-2-15,2-1 0 0,-2 0-1 0,0 0 2 0,1 2 1 16,-2-1-2 0,2 0 0-16,-1-1-1 0,-1 0 1 0,0 0 2 15,-1 0-5-15,1 1 4 0,-1-1 0 0,0 1-2 0,-1 0-1 16,2 0 5-16,-2 0-4 0,2-1 2 15,0 0-1-15,-1 1 0 0,1-1-2 0,-1 2 3 16,1-1-3-16,0-1 1 0,0 1-2 0,-2-1 2 16,2 2 1-16,-1-1 0 0,2-1-1 0,0 0 0 0,-2 0-1 0,1 1 2 15,0 1-4-15,0-2 3 0,-2 0 0 0,2 0 2 16,-2 0-1-16,1 1 7 0,0-1 13 16,0 0 5-16,-1 0 2 0,0 0 2 0,-1 0 2 0,1 0-3 15,1 0-3-15,0 0-2 0,-1 0-1 0,1 0-3 16,0 0-4-16,1-1 0 0,0 1-1 15,-2 0 0-15,2 0-1 16,0 0-1-16,-1 0-1 0,0 0-2 0,0 0-1 16,-1 0 1-16,0 0 0 0,0 0-1 15,0-3 5-15,-1 3-5 0,2 0 0 0,-2 0-1 16,-1 0 2-16,-3 0-1 0,0 0-1 0,1 0 1 16,-2 0-1-16,4 0-2 0,1 0 2 0,0 0-1 15,2-3 0-15,0 3-2 0,1 0 0 0,-2 0-2 16,2 0 0-16,-2 0 1 0,2 0-2 0,1 0 0 0,-2 0 1 0,0 0-2 15,0 0 4-15,1 0-5 0,-2 0 2 0,2 3-1 0,0-3 1 16,0 0 2-16,-1 0-4 0,1 0 1 0,-1 0 2 16,-1 1-2-16,1-1 1 0,-1 0 4 15,2 0-3-15,-1 0 0 0,2 2-2 0,-3-2 0 0,2 0-1 16,-1 0-1-16,0 0 1 0,-1 0-1 16,1 0 2-16,-2 0-1 0,2 0 6 0,-1 1-3 0,0-1-1 15,1 0 0-15,1 1 1 0,-2-1-1 0,1 0 0 16,-1 0 0-16,1 0-1 0,-2 0 2 0,1 0 0 15,-2 0 0-15,2 0 1 0,-2 0-2 0,-1 0 3 16,0 0-1-16,-2 0 5 0,-1 0 2 0,0 0 4 16,-1 0 1-16,0 0 1 0,-1 0-1 15,0 0 4 1,1 0-9-16,0 0 1 0,-1 0 2 0,0 0-2 0,1 0-2 16,0 0 0-16,-2 0-2 0,1 0 2 0,-1 0-1 15,0 0 1-15,1-1-1 0,-1 1 1 0,0 0-10 16,1 0-38-16,-1 0-51 0,1 0-62 0,0 1 15 15,2 1-144-15,0 1-91 0,2-1 32 0,-2 3-213 16,-2-1 43-16,1-1 31 0,-2 1-348 0</inkml:trace>
  <inkml:trace contextRef="#ctx0" brushRef="#br0" timeOffset="30809.33">23367 3798 1048 0,'2'-1'187'0,"-1"1"-3"0,-1 0-23 16,1 0-3-16,-1 0-22 0,1-1-17 0,-1 1-8 15,0 0-11-15,1 0-23 0,-1 0-4 0,0 0-8 16,1 0-13-16,-1 0-9 0,0 0-5 0,1 0-2 15,0 0-6-15,-1 0-6 0,1 0-5 0,0 0 8 16,0 0-6-16,1 0-2 0,-1 0-1 16,2 0-2-16,-1 0-3 0,3 0 6 0,-1 0 3 0,0 0-6 15,2 1 1-15,-1 0-1 0,2-1 5 0,4 1-3 16,1 0 5-16,2-1 11 0,-1 0-8 16,3 0 2-16,-2 0 7 0,2 0-3 0,-1 0 1 0,2 0-3 15,0 0 4-15,1-1-1 0,-1 1-2 16,3-1 3-16,-1 1 1 0,1 0 2 0,0-2-6 15,1 2-1-15,-1-1-1 16,2 1 1-16,-1 0-8 0,-2-2 2 0,2 2 0 16,1 0-5-16,-1 0 2 0,2 0-4 15,0 0 1-15,1 0-2 0,0 0-3 0,0 0-1 0,0 0-1 16,1 0-2-16,1 2 0 0,-1-1-1 0,37 3 0 16,-48-4-2-16,7 0-1 0,3 2-1 0,35 1 1 15,-45-2-2-15,7 0 2 0,0 1-1 0,4-1 1 16,0 1 0-16,-2-1 2 0,2 0-2 0,-1 1-2 0,2-1 3 15,-2 0-3-15,-1 1 1 0,1-2-2 0,-3 1 4 16,2-1 0-16,-2 1-4 0,-2 1 0 0,2-1 1 16,2 0-2-16,-1-1 2 0,-1 1 0 0,3 1-1 15,-3-2-2-15,2 1 0 0,-2 0 1 0,1-1 0 16,0 1 2-16,-1 1 0 0,-1-2-3 0,1 0 1 16,1 3 0-1,0-2 1-15,0 0-1 0,0 0 2 0,-1 1 1 16,1-1-2-16,0 1 2 0,-3-1-1 0,2-1 1 15,-2 0 1-15,0 2 0 0,1-2 4 0,1 1 2 16,-2-1-3-16,0 0 2 0,1 0 4 0,0 0 0 16,-2 0 1-16,0 0 0 0,0 0-1 0,1 0 1 15,-1 0 3-15,0 0 4 0,-1 0-4 16,2 0 1-16,-1-3-1 0,-1 3-1 0,0 0-4 0,0 0 1 0,1 0-4 16,-1 0 5-16,2 0-4 0,0-1-2 0,0 1 0 0,1 0-2 15,1 0 0-15,-3 0-1 0,2 0 0 0,-1 0-1 16,2 0 0-16,-3 0 1 0,3 0-2 0,-3 0 0 0,2 0 0 15,0 0 4-15,2 0-4 0,-1 0 0 16,0 0-1-16,0 0 1 0,-1 0-2 0,1-2 3 16,-3 2-3-16,4 0 1 0,-1 0 0 0,-2 0-1 15,2 0 0-15,-2 0 0 0,0 0 1 0,1 0 3 16,-2 0-4-16,2 0-1 0,-1 2 1 0,-2-2-2 16,-1 0 1-16,-3 0 0 0,2-2 1 15,0 2 3-15,3 0-2 0,-3 0-1 0,1 0 1 0,0 0-2 16,0 0 3-16,-3 0-1 0,-1 0-3 0,3 0 1 15,-1 0-1 1,-1 0 1-16,3 0 0 0,-1 0 2 0,0 0-1 16,-2 0-4-16,0 0 2 0,-2 0 2 0,-2 0 1 15,0 0-2-15,1 0 3 0,-4 0-2 0,1 0 1 16,1 0-2-16,-2 0 1 0,2-1 1 0,-3 1-2 16,1 0 1-16,-1-1 0 0,0 1 3 0,1 0 2 15,-1 0 3-15,-1-2 6 0,0 2 2 16,1 0 6-16,0 0-3 0,-3 0-2 0,1 0-2 0,1-1-1 0,-2 1-2 15,0 0-1-15,0 0-1 16,1 0-1-16,-1 0 0 0,0 0-1 16,0 0-3-16,-2-1 2 0,2 1-3 0,0 0 1 15,0 0 0-15,0 0-3 0,-2 0-6 0,2 0-20 16,-2 0-25-16,2 0-25 0,-2 0-67 0,0 0 13 16,2 0-92-16,-2 0-45 0,0 0-31 0,0 0-76 15,0 0 33-15,-2 0-163 0,0 0 25 0,0 0-306 0</inkml:trace>
  <inkml:trace contextRef="#ctx0" brushRef="#br0" timeOffset="34798.11">15090 2931 851 0,'2'-2'149'0,"-1"1"-14"16,0 1-13-16,0-1-8 0,0 1 13 0,-1 0-16 15,1-1-6-15,0-1-2 0,-1 2-9 0,1 0-18 16,-1-2-4-16,1 2-5 0,-1 0-5 0,1-1-7 0,-1 1-5 0,0 0-6 16,3-1-4-16,-3 1-9 0,2 0-2 15,-1-1 0-15,-1 1-4 0,2-2-5 0,-1 2-3 16,-1 0-2-16,1-1 10 0,-1 1-9 0,0-2 9 15,1 2-1-15,0-2-1 0,0 2 6 0,-1 0-5 16,0-1 2-16,1-1 3 0,-1 2 8 0,0-1 9 16,0 0-3-16,0 1 1 15,2-2 9-15,-2 2 4 0,0-2 5 16,0 2 3-16,0-1 2 0,2-1 2 0,-2 2-6 16,0 0-4-16,1 0 0 0,-1-1-5 0,0 1 2 0,1-1-3 15,-1 1 0-15,0-2 1 0,0 2-2 16,0 0 1-16,0-1 0 0,0 1-5 0,1 0 1 15,-1 0-5-15,1 0-3 0,-1-2-4 0,0 2-4 16,0 0-4-16,0 0-3 0,0-1-7 0,0 1 4 0,0 0-7 16,0 0-1-16,0 0-2 0,0 0-2 0,0 0-2 0,0 0 0 15,0 0-1-15,0 0 2 0,0 0-5 16,0 0 0-16,0 0-2 0,0 0 0 0,0 0 0 16,0 0-1-16,0 0-2 0,0 0 1 0,0 0-1 0,0 0 0 15,0 0 1-15,0 0-5 0,0 0-2 16,0 0 3-16,0 0-3 0,0 0 0 0,0 0 1 0,0 0 0 0,0 0 0 31,0 0-1-31,0 0 2 0,0 0-1 0,0 0 2 16,0 2-1-16,0 0 4 0,0 0-3 15,0 0 0-15,0-2 1 0,0 2-1 0,0-1 4 0,0 1-4 16,-1 0 1-16,1 0 0 0,0 0 1 16,0 0 1-16,0-1 0 0,-1 2 0 0,1-1 0 0,-1-1 0 15,1 2 0-15,0 1-1 0,0-2 2 0,0 0-1 16,-1 1 2-16,1 0-2 0,0-1 0 0,0 1-1 0,0-1 1 15,0 0 0-15,0 0 0 0,0 0-1 0,-2 0 1 16,2 0 0-16,0 0 0 0,0 0 0 16,0 0 0-16,0 0 0 0,0-1 0 0,-2 2 0 0,2-1 0 15,0 0 0-15,0 0 0 0,0-1 0 0,0 1 0 0,0-2 0 16,0 2 0-16,0-1 0 0,0 1 0 0,0 0-1 16,0-1 2-16,0 0-1 0,0 0 0 0,-1 1 0 0,1-1 0 15,0 0 0-15,0-1 0 0,0 3-1 16,0-3 2-16,0 2-2 0,0-1 2 0,0 1-1 15,0-1 0-15,0 0 0 0,0 1 0 0,0-1-1 16,0 1 2-16,0-1-1 0,0 0 0 0,-1 2 1 31,1-3-2-31,0 1 1 0,0 1-1 0,0-1 1 0,0 0 0 16,0 0 0-16,0 0 1 0,0 1 0 0,0-1-1 16,0 1-1-16,0-2 1 0,0 2 0 15,0 0 0-15,0-1-1 0,0 1 1 0,0 0 0 0,0 0 0 16,0-1 0-16,0 0 0 0,0 2-1 15,0-2 1-15,0 1-2 0,0 0 2 0,0 0 0 0,0 0 0 16,0 0 0-16,0 0 0 0,0-2-2 0,0 2 2 0,0 1 2 16,0-3-2-16,0 2-1 0,0 0 2 0,0-1-1 15,0 1 0-15,1-1-1 0,-1 0 2 0,0 2 0 16,0-3-1-16,0 2-1 0,1 0 3 0,-1-1-3 16,0 0 1-16,0 0 0 0,0 1-1 0,0 0 2 15,2-1 0-15,-2 0-2 0,0 0 0 0,0 2 2 16,0-3 1-1,0 1-3-15,0 1 1 0,0-1 0 0,0 0 2 16,2 0-2-16,-2 2 0 0,0-2 0 0,0 0 0 16,0 0 0-16,0-1 0 0,1 2 1 0,-1-1 0 15,0 0 0-15,0 0-1 0,0 1 0 0,0-2 0 16,0 2-1-16,0-1 1 0,0 1-1 0,0-1 0 16,1 0 1-16,-1 1 1 0,0-1-2 0,1-1 1 15,-1 3 0-15,1-2 0 0,-1 0 0 0,0 1 0 0,0-1-1 16,0 1 0-16,1-1 2 0,-1 0-1 0,0-1 0 0,0 2 0 15,0 1 0-15,0-3 0 0,1 1 0 16,-1 2 0-16,0-2 0 0,1 0 0 0,-1 0 0 16,0 0 0-16,0 0 0 0,0 2 1 0,0-3 0 0,0 2-2 15,0-1 1-15,0 0 1 0,0 2-2 16,0-1 1-16,0-1 0 0,0 1 0 0,2-1 0 0,-2 0 0 0,2 2 0 16,-2-2 0-16,0 2 0 0,1-2 0 15,-1 1-1-15,0 0 1 0,0-1 1 0,2 1-1 16,-2-2 0-16,0 2 0 0,0-2 0 0,0 3 0 0,0-1 1 15,1-1-1-15,-1 1 0 0,0 0 1 16,1-1-1-16,-1 0 2 0,0 2-3 0,0-2 3 16,1 1-1-16,0 0 0 15,-1-1 1-15,0 1-2 0,0 0 0 16,0 0 0-16,0-2-2 0,0 3 3 0,1-1-2 0,-1 0 0 16,0 0 2-16,0-1-1 0,0 1 1 0,1 0 1 15,-1 0-2-15,0 1 1 0,0-2-1 0,0 1-1 16,1 1 0-16,-1 0-8 0,2 0 6 0,-2 0 0 15,0-2 1-15,0 2-2 0,0-1 2 0,0 0 2 0,0 2-2 16,0-2 1-16,0 0 0 0,0 2-1 0,0-1 0 16,0 0-3-16,2 0 4 0,-2 1 2 15,0 0-2-15,0 0 2 0,1 1 0 0,-1-1-3 16,0 0 2-16,0 0-1 0,0 0 1 0,1 1 0 16,0 0 1-16,-1-2-1 0,0 1 0 0,1 0 0 15,-1 0 2-15,0 1-3 0,0 0 3 0,0-1-4 16,0 2 3-16,0-1-3 15,0-1 4-15,0 3-1 0,0-2-1 0,1 0 0 16,-1 1 2-16,0 0-1 0,0-1-1 0,1 0 1 16,-1 1 1-16,1-1-1 0,-1 1 1 15,0-2-3-15,0 3 2 0,0-2-2 0,0 0 0 16,1 1 3-16,-1-1-2 0,0 2 2 0,1-3-3 16,-1 2-1-16,0-1 1 0,0 1 2 0,0-1 1 15,0 0 0-15,2 2-2 0,-2-2 0 0,0-1 1 0,0 2-2 0,0-2 3 16,0 1-2-16,0 0 0 0,0 0 3 15,2-1-3-15,-2 2 0 0,0-2 0 0,0-1 0 16,0 2 0-16,1-1 1 0,-1 1-1 0,0-1-1 0,0 0 1 16,0 0-1-16,1-1 2 0,-1 2-1 15,0 0 0-15,0-3 0 0,0 3 0 0,0-2-1 0,0 0 2 16,0 0-2-16,0 0 1 0,0 1 3 0,0 0-2 0,1 0 0 16,-1-1 2-16,0 2-5 0,0-3 2 15,1 2 0-15,-1-1 0 0,0 1-1 0,0 0 3 0,0 0 0 16,0-2-2-16,0 1 0 0,0 1 2 15,0-1-3-15,0 2 2 0,0-2-1 0,0 1 2 0,0-1-1 16,0 0 0-16,0 1 0 0,0-1 1 0,0 1-1 16,0 0 0-1,0-1-1-15,0 0 0 0,0 1 0 0,0 0 2 16,0-1-4-16,0-2 2 0,0 2 0 0,0 0 4 0,0 0 4 16,0 0-2-16,0-1 0 0,0 1-1 15,0-2-1-15,0 2 1 0,0 0-1 0,0 0-1 16,0-1-1-16,0 1 1 0,0-1 0 0,0 2 0 0,0-3-1 15,0 1 0-15,0 0-1 0,0 1 0 16,0-2 0-16,0 2 0 0,0-1 2 0,0 0-3 0,0 0 0 0,0 0 0 16,0 0 2-16,0 1-1 0,0 0 0 15,0-2 1-15,0 1 0 0,0 0-2 0,0-1 2 16,0 2-2-16,0 0 0 0,0-1-1 0,0 1 2 0,0-1-1 16,0 0 0-16,0 0 0 0,0 1 1 15,0 0 0-15,0 0 1 0,1 0-2 0,-1 0 1 16,2 0-2-1,-2 0 1-15,0 0-1 0,0-1 0 0,0 0 2 16,0 1-1-16,0-2-1 0,0 2 3 0,0-2-2 16,0 0-1-16,0 1 1 0,0-1 1 0,0 1-1 15,0-1 0-15,0 1-1 0,0-1 1 16,1 2 1-16,-1-3 0 0,0 1-2 0,0 1 0 0,0-1 3 16,0 0-1-16,1 0 0 0,-1 0-2 0,0 0 0 15,0 0 1-15,1 2 1 0,-1-3 0 0,0 2-1 0,0-1-1 16,0-1 0-16,0 1 1 0,0 0-1 0,0 0-1 15,0 0 2-15,2 1 0 0,-2-1 0 0,0 1 0 16,0-2 0-16,0 1 1 0,0 0-4 0,0 1 4 16,0-1-2-16,0-1 0 0,0 1 2 0,2 1-1 15,-2-2-1-15,0 1 2 0,0 0-1 0,0-1 0 16,0 2 0 0,1-1 0-16,-1 1 0 0,0-2 0 0,0 2 0 15,0-2 0-15,0 0 1 0,0 2-2 0,0-1 1 0,0-1 0 16,0 2 0-16,1-2 1 0,-1 1 0 15,0 0 0-15,0 0 0 0,0 0 0 0,0 0-1 16,0 0 1-16,0 0-1 0,1 0 1 0,0 0 0 16,-1-1-2-16,0 2 2 0,0-1 0 0,0-1-2 15,0 0 2-15,0 0-1 0,0 0 1 0,0 1 1 0,0-1 0 0,1 2-2 16,-1-2 1-16,0 0-1 0,0 0 1 16,0 1-1-16,0-1 0 0,0 0 0 0,0 1-1 0,0-1 3 15,1 1-2-15,-1 0-1 0,0 0 0 0,0-1 2 16,0 0-1-16,0 1 1 0,0 0-1 15,0-1 0-15,0 0 0 0,1 1 2 0,-1 0-1 16,0-1-1-16,0 0 0 0,1 1 0 0,-1-1 1 0,0 1-2 16,0-1 2-16,0 0-1 0,0 0 1 0,0 0-1 15,0 0 0-15,0 0-1 0,0 3 0 0,0-3 0 0,0 0 2 16,0 0-1-16,0 0 2 0,0 0-2 16,0 0 0-16,0 0-1 0,0 0 2 0,0 0-3 15,0 1 2 1,0-1 0-16,0 0 0 0,0 0 1 0,0 0 1 15,0 2-3-15,0-2 3 0,0 0-2 0,0 0 2 16,0 0-2-16,0 0 4 0,0 0 0 0,0 0 1 0,0 0-2 16,0 0 6-16,0 0-5 0,1 1 8 15,-1-1-7-15,0 0-18 0,0 0-48 0,0 0-77 16,0 0 14-16,0 0-261 0,0 0 33 0,0 0-204 0,0 0 42 16,0 0 35-16,0 0-332 0</inkml:trace>
  <inkml:trace contextRef="#ctx0" brushRef="#br0" timeOffset="36776.1599">15183 3878 1178 0,'1'-3'193'0,"-1"3"-7"0,0-2-18 16,0 1-14-16,0-1-17 0,0 1-13 0,0 1-13 15,0-1-18-15,0 0-12 0,0 1-2 16,0-1-13-16,0 1-4 16,0-2-13-16,0 2-2 0,0 0-4 0,0-1-10 15,0 1 1-15,-1 0-7 0,1 0-6 0,0 0-1 0,-1 0-7 16,-1-3-3-16,2 3-2 0,-1 0 2 0,0 0-6 15,0 0 7-15,1 0-7 0,-1 0 4 0,0 0-11 16,-1 0 4-16,1 0 1 0,0 0 11 16,-1 0-14-16,2 0 0 0,-2 2 3 0,1-2 0 15,0 1 4-15,0-1-8 0,-1 0 3 0,1 3 1 0,-1-3 0 16,1 1-1-16,1 0 0 0,-1-1 0 0,-1 1-5 16,2 0 5-16,-2 1 0 0,2-1 0 0,-1 1-1 15,0-2 0-15,1 2 1 0,-1-1-1 0,0 1 3 16,1-2-4-16,0 1 2 0,-1 0 3 15,1 1 0-15,0-1-5 0,-1 1 6 0,1-1 2 16,0 0 0-16,-2 2-3 16,2-3 5-16,0 1-4 0,0 1 13 0,1 0-7 15,-1-1 2-15,1 1 2 0,0 0-2 0,0 0 10 16,1 0-11-16,-1-1 4 0,2 1 2 0,0 1-1 16,-1-1-6-16,2 0 3 0,-1 0 2 15,-1 0-1-15,2-1 3 0,-1 2-6 0,0-3-1 16,0 1 1-16,-1 1-1 0,1-1 2 0,0 1 1 15,1-1 3-15,-1 0 0 0,0 0 1 0,1 0-1 0,-1 0 6 0,0-1 3 16,0 0 8-16,0 2 0 0,-1-1 10 0,2-1 8 16,0 0 16-16,-1 0 0 0,0 0 2 0,-1 0 2 15,0 0 2-15,0 0-3 0,0 0-2 0,0 0-8 16,-1 0-1-16,1 0-5 0,0 0-4 0,-1 0-3 16,1 0-3-16,-1 0-3 0,0-1-3 0,0-1-1 15,1 1-2-15,-1 0 0 0,-1 0-5 0,1 0 2 0,-1 0-10 16,0-1 0-16,0 0 0 0,0 1-3 0,0 0-2 15,0-2-2-15,0 2-3 0,0-1 0 0,0 1-3 16,0-1-1-16,0 0-1 0,0 1 2 0,0-2-4 16,0 1 3-16,0 1-3 0,0-1-1 0,0 0-2 15,0 0 1-15,-2-1 0 0,0 2 0 0,1-2-1 16,1 2 0-16,-1-2 2 16,-1 2-3-16,0-2 5 0,0 0-6 15,0 1 0-15,1 0-1 0,-1-1 1 0,0 3-1 16,-1-3 2-16,0 1-2 0,2 0 1 0,-1 0-1 15,-1 0-1-15,1 1 4 0,-2-2-4 0,1 2 2 16,0 0-2-16,1-1 0 0,0 1-1 0,-1-1 1 16,1 2 4-16,1-1-3 0,-1 1 0 0,0-1 1 15,0 1-3-15,0 0 2 0,0 0-1 0,-1-1 0 0,1 1 0 0,0 0 0 16,0 0 0-16,-1 0-4 0,1 0 3 0,0 0-1 16,0 0-1-16,0 1 1 0,-1 1 5 15,1 0-4-15,-1-1 0 0,-1 1 0 0,1 0-2 16,1-2 1-16,-2 3 1 0,3-2-2 0,-2 1 2 15,1 0-3-15,0 0 1 0,-1 0-1 0,1 0 1 16,1-1 0 0,0 2-1-16,0-1 0 0,-1-1 1 0,1 1 3 0,1 0-3 15,-1 0-1-15,1 0 0 0,0 0 0 0,0-1 0 16,-2 2 1-16,2-2 2 0,0 0-3 0,0 2 1 16,0-1 0-16,0 0-1 0,0-1 1 0,0 0 0 15,0 0 5-15,0 1-5 0,3 1 1 16,-2-1 0-16,1 0 0 0,-1-1 1 0,0 2-1 0,0-2 2 15,1 2-1-15,-2-2 1 0,2 0 1 0,-1 1-1 0,1 0 1 16,-1-1 0-16,2 1 0 0,-2-1-1 0,0 0 2 16,1-1-2-16,1 3 1 0,-2-3 0 0,1 0 0 15,-1 1 2-15,2 1-1 0,-2-2 2 16,0 1 0-16,1-1 1 0,-2 0 1 0,2 0 5 0,0 0-3 16,-1 0-1-16,1 0 1 0,-1 0-1 0,0 0 0 15,0 0 2-15,0 0-1 16,1-1 2-16,-1 1-1 0,0-2 1 15,0 2-1-15,0-1 0 0,0 1 0 0,1 0-1 16,-1 0 1-16,0-3-1 0,2 3 0 0,-3-1 1 16,2 1-2-16,-1-1 1 0,0-1-1 0,0 1-1 15,0 1 1-15,0-1-1 0,0 0 2 0,0-1-2 16,-1 1 0-16,0 0 3 0,0 0-3 0,1-1 0 0,-1 2 0 16,0-3 0-16,0 3-2 0,1-1 1 0,-1 0-2 15,0-1 1-15,0 1 0 0,0 0-1 0,0-1 0 0,0 1 0 16,0 1 2-16,0-3-3 0,-1 3 0 15,1-1 0-15,-1 0-3 0,1-1 3 0,-2 1-2 16,1 0 2-16,0-1-1 0,1 1-2 0,-1 0 2 16,0 0-1-16,0-1-1 0,-1 2 0 0,-1-1-1 15,3 1 2-15,-1 0-1 0,0-3-1 0,-1 3 0 0,2 0 0 0,-1 0 0 16,0-1 0 0,-1 1-2-16,1 0 1 0,-1 0 0 15,1 0-2-15,-1 0-1 0,1 0 2 0,0 0-1 16,0 0-2-16,0 0 4 0,0 0 1 0,-2 1-2 15,3-1 5-15,-2 2-6 0,1-1-1 0,0-1 0 16,0 3 2-16,-1-3-1 0,2 1-1 0,-1 1 4 16,1 0-2-16,-2 0-2 0,2 0 1 0,0 0 1 15,0-1-3-15,0 2 4 0,0 1-3 0,1-1-2 16,0-2 0-16,-1 2 3 0,0 0-2 0,1-2-1 0,-1 2 0 16,2-1 2-16,-1-1 0 0,0 0 0 15,0 0 2-15,-1 0 2 0,2 0 1 0,0 1 3 16,0-1 2-16,0-1 2 0,0 0 1 0,0 0 0 15,1 0 1-15,-1 0 1 0,1 0 0 0,0 0 2 0,1-3 0 16,-1 2 0-16,0 0 0 0,-1-2 2 0,1 1-21 0,-1 0-29 0,-2 0-37 16,2-1 8-16,-2 3-259 0,0-3-120 31,-2 2 38-31,0 0-158 0,-2-1 51 0,0 0 29 16,-3 2-372-16</inkml:trace>
  <inkml:trace contextRef="#ctx0" brushRef="#br0" timeOffset="39861.78">5824 4103 934 0,'-1'-3'188'0,"1"2"-14"15,-1 0-8-15,1-1-12 0,-1-1-22 0,-1 2-12 16,0-2 1-16,1 2-1 0,-1-2-6 0,0 2-12 16,0-1-3-16,1-1-10 0,0 2-9 0,0-1-4 15,0 1-4-15,1 0-9 0,-1-2-3 0,-1 3-2 16,2-1 6-16,-1-1-2 0,1 1 6 0,-1 0-7 16,1-1-5-16,-1 1 2 0,0 0-2 0,1 1 8 15,0 0-6-15,-2-3 2 0,2 3 0 0,0 0 6 16,0 0-2-16,0-2-1 0,-1 2-4 15,1 0 3-15,0-2 4 0,0 2-5 0,-1 0-2 0,1-1-3 16,0 1 2-16,0 0-5 0,0-1-1 16,0 1-2-16,0-2-1 0,-1 2-4 0,1-1-4 0,0 1-1 0,0 0-1 15,0 0-2-15,0-1 0 0,0 1 0 0,0 0-3 16,0-2 6-16,0 2-4 0,0-1 1 0,0 1-2 16,0 0 1-16,0-1-4 0,0 1 3 0,0 0-2 15,0 0 1-15,0 0-4 0,0 0 1 0,-1 0-4 16,1 0-1-16,0-3-2 0,0 3-1 15,0 0-1-15,0 0-2 0,0 0-1 0,0 0-1 0,0 0 0 0,-1 0-3 16,1 0 1-16,0 0-2 0,0 0-1 0,0 0-2 16,0-1-1-16,0 1-1 0,0 0-2 0,0 0-1 15,0 0 0-15,0 0-1 0,0 0 1 0,0 0-3 16,-2 0 2-16,2 0-3 0,0 0 0 16,0 0 0-1,0-2-2-15,0 2 0 0,0 0-2 0,0 0 0 16,0 0 0-16,0 0 0 0,0 0-4 0,0 0 3 0,0 0-3 15,-1 0-1-15,1 0 2 0,0 0 0 0,0 0 2 16,0 2-2-16,0-1 0 0,0-1 1 0,0 1 0 16,0 1 3-16,0-1 2 0,0 0-4 15,0 1-2-15,0 0 5 0,0 1-1 0,0-1 0 0,1 1 0 16,-1-2 1-16,0 2 0 0,1 1-2 0,-1 0 2 16,1 0 0-16,-1 0-3 0,1 1 4 0,-1-1 0 0,1 3-1 15,0-2-1-15,0 0 1 0,0 1-2 0,-1-1 3 0,1 0 0 16,0 1-1-16,-1 1-1 0,1-1-1 15,1 0 5-15,-2 1-1 0,1-1-2 0,0 1 1 16,0 0 0-16,0 0-1 0,0-1 0 0,0 0-1 16,0 1 2-16,-1 0 2 0,1-1-1 0,-1 2-1 15,1-2-1 1,0 2 1-16,-1-1 0 0,2-2-1 0,-2 2 1 16,1 0 0-16,0 0-1 0,-1-1 0 0,0 1 1 15,1-1 5-15,-1 1 1 0,0-1-2 0,1 1-2 16,-1 0 2-16,0-2-1 0,1 2 0 0,0-2-2 15,-1 1 1-15,0 0-1 0,0-1 2 0,1 1-2 16,-1-2 0-16,0 2 1 0,0-2 0 0,1 0-3 16,-1 1 2-16,0 0 1 0,0-2-2 0,0 1 0 0,0-1 0 0,0 0-1 15,0 0 1-15,0 0-1 0,0 0 1 16,0-1 0-16,0 0 0 0,0 0 0 0,0 1 0 0,0-1-1 16,0 1 0-16,0-2 0 0,0 2 0 15,0-2 0-15,0 2 1 0,0-1 0 0,0 1-1 16,0-1 0-16,0 0 1 0,0-2-1 0,0 2 0 15,0 0 0-15,0 1 0 16,0-1 0-16,0 0 0 0,0-1 1 16,0 2-1-16,0-2-1 0,0 1 2 0,0 0-1 15,0 1 0-15,0-1 0 0,0 0 3 0,0 0-3 0,0-2-2 16,0 3 1-16,0-1 4 0,0 1-5 16,-1-1 1-16,1 0 1 0,0 0 0 0,0-1 1 15,0 1-1-15,-1 0 0 0,1 1 1 0,0-1-1 16,0 0 0-16,0 1 1 0,0-2 0 0,-2 1 2 0,2 0-2 15,0 1 0-15,-1-1-1 0,1 0 0 0,0 0 0 16,0 1 4-16,0-3-5 0,0 3 3 0,-1 0-3 16,1-1 1-16,0-1 3 0,0 2-4 0,0 0 0 15,0-1 0-15,-1 0 1 0,1 0 2 0,0 1-3 16,0-1 0-16,0 1 0 0,0 0 1 0,0-2 0 16,-1 1 0-16,1 0 2 0,0 1-2 0,0 0 1 0,0 0-2 0,0 0 1 15,0 0 4 1,0 0-4-16,-2 0 3 0,2 0-2 15,0-1-2-15,0 1 2 0,0 1-1 0,-2-1 0 16,2 1 2-16,0-1-1 0,0 0 1 0,0 1 1 16,0 0-2-16,0-1 0 0,-1 0-1 0,1 1 1 15,0-1-2-15,0 0 2 0,0 0 0 0,0 1 0 16,0 0 1-16,0-1-2 0,-1-1 1 0,1 1-1 16,0 2 3-16,0-3-2 0,0 2-2 0,0-1 0 15,0 0 1-15,0 0 1 0,0 1-1 0,0-3 1 16,0 3 0-16,0 0 1 0,0-1-1 0,0 0-1 15,0-1 0-15,0 2 1 0,0-1-1 0,0-1 0 16,0 1 3-16,0-2 0 0,0 1-2 0,0 2-2 16,1-2 4-16,-1 0-3 0,0-1 0 0,0 2 2 0,0-1-2 15,0 0-1-15,0 0 3 0,0 0-3 0,0 0 0 0,0 0 0 16,0 0 1-16,1-2 1 0,-1 3 0 16,0-2-3-16,0 1 1 0,0-1 1 0,0 1-2 15,1-1 0-15,-1 1 6 0,0-1-6 0,1 1 0 16,-1-2 1-16,0 2 0 0,0-1 2 0,0 0 1 15,0 0-2 1,0 1 2-16,0-2-1 0,0 2-1 0,0-2 0 16,0 1-2-16,0 0 0 0,2-1 3 0,-2 2 0 0,0-1-2 15,0-1-2-15,0 0 1 0,0 3 2 16,0-3 0-16,0 1-1 0,1 0-1 0,-1 0 0 16,0 0 2-16,0-1-1 0,1 1 1 0,-1 0-1 15,0 0 2-15,0 0-1 0,1 0-1 0,-1 0 3 16,0 0-3-16,1 0-13 0,-1 1-31 0,0-2-45 0,0 3-36 0,0-3-58 15,0 1 19-15,1 1-302 0,-1 0 41 16,0 0-156-16,0 0 44 0,0 0 42 0,0 1-477 16</inkml:trace>
  <inkml:trace contextRef="#ctx0" brushRef="#br0" timeOffset="42102.46">3673 5283 1570 0,'1'-2'293'16,"-1"0"-26"-16,0 1-23 0,0-1-20 0,1 1-16 0,-1 0-14 0,1 1-12 15,-1-3-11-15,0 3-11 0,0-2-18 0,1 1-10 16,-1 1-11-16,0-1-8 0,0 0-6 0,0 1-7 16,0-2-5-16,1 0-8 0,-1 2-5 0,0-1-5 15,1 1-5-15,-1-1-5 0,0 0-7 16,0 1-5-16,0 0-5 0,0 0-4 0,0-2-2 16,0 1-3-16,0 1-4 15,0 0-2-15,0-2-1 0,0 2-2 0,0 0-3 16,0-2-4-16,-1 1-4 0,1 1-2 0,-1-2-2 15,1 2-4-15,-1-1 1 0,1 0-1 0,-2 1 1 16,1-2-5-16,1 2 4 0,-1 0-7 16,-1-2 1-16,1 2 1 0,0-1-5 0,0 1 3 0,-1-2-1 15,1 2 0-15,0-1-2 0,-1 0 5 0,1 0-7 16,-3-1 1-16,2 0-1 0,0 1 0 0,-1 0 1 0,0-1-1 16,0 1 1-16,1 1-2 0,-1-3 1 0,0 3-2 15,0-1 3-15,0 0-1 0,-2-1-3 0,1 0 4 16,0 0-3-16,-1 1 7 0,1 1-4 0,0-3-2 15,-1 3 1-15,-1-2-2 0,1 2 0 0,0-2 2 16,0 1-2-16,-1-1 1 0,-1 1 0 16,1 0 0-16,0 1 1 0,-1-1-3 0,0-1 0 0,0 2 1 0,0 0 0 15,0 0 1-15,0 0-3 0,-5 0 1 0,0 1 1 16,0 0 0-16,1 0-1 0,0 1 0 0,-1 0 1 16,1 0 0-16,1-1 1 0,-1 1-4 0,1 1 1 15,0 1 2-15,-2 1-2 0,2-2 0 0,-1 2 0 16,1 0 2-16,1-1 4 0,1 2-6 0,-1 0-1 15,2-1 8-15,1-2-5 16,1 3-2-16,-3 0 1 0,1 2-2 16,1-1 3-16,0 2-2 0,0-1 1 0,-1 1-1 15,2-1 1-15,0-2-2 0,0 4 1 0,1 0 1 16,0-3-2-16,1 0 0 0,-1 1 1 0,1-1 3 16,2 0-1-16,-1 0-2 0,0-1 1 0,2 0-1 15,-1 1 0-15,1 1 1 0,0-3-1 0,0 4 0 16,0-4 0-16,1 7 2 0,1 0 0 0,0 0-3 0,1-1 1 0,1 2 2 15,-1-2 1-15,1 0-1 0,0 0-1 16,2 0 1-16,-1-1-2 0,1 0 8 0,1 1-8 16,0-2 1-16,0 0 1 0,0 2 1 0,2-3-1 15,-1 2 0-15,0-1-2 0,2 2 3 0,-2-2 1 16,2 0 0-16,-1-1-1 0,2 1 0 16,-1 0 1-16,0-1-1 15,1 0-1-15,0-1-1 0,0 2 1 0,-1-4 1 0,0 3-3 16,1-2 3-16,0 0 0 0,-1 0 0 0,3 0 0 15,-2-1 4-15,0 1-2 0,2 0-1 0,-1-2 1 16,1 1-2-16,-2-2 0 0,1 2 0 0,1-1 3 16,-1 1 1-16,1-2-2 0,-1-2 0 15,1 2 4-15,-1-1-6 0,-1-1 1 0,0-1-2 0,-2 0-9 16,-1 0-13-16,4-1-13 0,-1-1-20 0,2-1-16 0,0 0-23 0,1 0-28 16,1-2-19-16,-3 0-11 0,2-1 14 15,-2 0-50-15,0 1-11 0,0-3-8 0,-2 2-4 16,0-2-4-16,0 1-3 0,-1 0 6 0,0 0-3 15,0 0 17-15,-2 0 12 0,-1 0-590 0</inkml:trace>
  <inkml:trace contextRef="#ctx0" brushRef="#br0" timeOffset="42724.82">3947 5581 1291 0,'2'-5'85'0,"0"0"-9"0,-1 0 29 0,1 0 5 16,-1 1 8-16,-1-1-12 0,1 0 24 15,0 0-6-15,-1 0 12 0,0 0-2 0,0 1-2 0,0 0-2 16,1 1-7-16,-1-2 7 0,0 2 3 0,0-1-7 0,0 0-6 16,-1 0 0-16,1 2-7 0,0-1-9 0,0 1-14 15,-2-1-7-15,1 0-10 0,1 0-7 0,-1 2-10 16,0-1-6-16,1-1-8 0,0 3-4 0,-1 0-6 16,0-1 0-16,-1 1-8 0,2 0-1 15,-1 0-1-15,0 1-5 0,1-1-2 0,-2 3-1 16,1-1-1-16,0 1-2 15,1 1-2-15,-2 1 1 0,1-2-5 0,0 3 4 16,1 0-3-16,0-1 1 0,0 2-2 0,0-1 0 16,2 4 2-16,0 1 0 0,1 1 2 0,-1 0-1 15,1 0-5-15,-1-2 4 0,0 0-3 0,0 0 0 16,1 0 0-16,1 0 2 0,-1 0-3 0,1 2-1 16,1-1 3-16,0-1-1 0,0 1 0 15,-1-3-1-15,1 0 0 0,-2-2 1 0,3 3-1 0,-1-1-1 0,2 1 6 16,2 0-5-16,-3-1-2 0,0-1 7 15,0-2-5-15,1 2 1 0,1-2-1 0,0 0 2 0,-2 0-1 16,0 0 0-16,-1-3-1 0,1 1 2 0,-1-1 2 16,0 0-2-16,0 1 4 0,0-1 1 15,-1-1 8-15,3 0 5 0,-2-1 3 0,0 0 5 0,1 0 1 16,-1 0 2-16,2 0 5 0,-1-1 1 0,2-3 5 16,1-1 2-16,0 1-4 0,0-2 0 0,-1 0 3 0,1 0-3 15,-3-1 2-15,0-1 1 0,0 0-2 0,0 0-4 16,-2-1 3-16,1 0-5 0,-2-2 3 15,0 0-3-15,-1 1-5 0,-1 1-3 0,0-1-1 0,-1 2-4 16,-1-3 1-16,0 1-4 0,-2-3-2 16,0 1-3-1,-4 0 2-15,1-1-5 0,-2 0-1 0,0 0 0 0,-2-1-2 16,0 2-5-16,-1 0-6 0,-2 1-6 0,0 0-10 16,-1 0-7-16,1 1-14 0,-2 0-35 15,1 2-12-15,0 1-29 0,0 0-28 0,0 0-29 0,0 4 16 16,1 0-93-16,1 2-60 0,2 1-82 0,1 0 31 15,1 1-197-15,1 0 42 0,1 1 37 0,1-2-398 16</inkml:trace>
  <inkml:trace contextRef="#ctx0" brushRef="#br0" timeOffset="44259.83">4306 5467 1526 0,'1'-3'342'0,"0"-1"-37"15,-1 1-30-15,1 0-30 0,-1 1-28 0,0-1-23 16,0 0-19-16,0-1-26 0,0 3-16 0,0-2-18 15,0 3-15-15,0-2-14 0,0 1-7 0,0 1-10 32,0 0-7-32,1 1-8 0,-1 1-6 0,2 1-6 15,-1-1-4-15,0 3-3 0,1 0-6 0,-1-1-3 0,2 6-1 16,1 0-4-16,2 1 1 0,-1 0-3 0,0 3 2 16,0-2-5-16,0 1 0 0,0 1 0 0,2-2-4 15,-2 1-2-15,0 1 1 0,1-2-1 0,-2-1 1 16,1-1-1-16,0 1-2 0,0 0-1 0,-2-2 0 15,1-1-1-15,-1 0-1 0,0-1 0 0,0-1 1 16,0-1 1-16,0-1 2 0,-1 1-4 0,-1-1 1 0,2-2 0 16,-1 3-2-16,-1-2 1 0,1 1 1 0,0-1 3 15,-1-1-2-15,0 1 0 0,0-1 2 0,0 0-1 16,0-1 2-16,0 1 3 0,0-1 0 0,1 0-3 16,-2-1 1-16,1 1 0 0,-1-1-2 0,1 0 0 15,0 0 0-15,-1 0-2 0,0 0-3 0,1-1 1 16,-1-1 0-1,1-1-4-15,-1-1-3 0,0 1-2 0,0-1-2 16,0 0-3-16,0-2-1 0,0 3 0 0,0-4 1 16,0 1-5-16,0-1 2 0,0-3-2 0,0-1 1 15,0-2-4-15,0 3 1 0,0-1 1 0,0 2 1 16,0-1-2-16,0 3 0 0,0-5-1 0,2-1 0 16,-2 2 3-16,1 1 0 0,0 0 0 0,1 1 3 15,-2 1-2-15,1 0 3 0,0 2 0 0,0-2 1 0,0 1 1 0,0 2-1 0,0-2 2 16,0 2-2-16,0-1 3 0,0 0 1 15,1 1-2-15,-1 0-2 0,-1 0-1 0,1 1 5 16,0-1-2-16,0 0 0 0,1 3-1 0,-2-3 3 16,1 3-5-16,1-2 2 0,-1 2-2 0,1 0 0 15,1 0 1-15,0 2 0 0,-1 0-2 0,0 0 3 16,2 0 0 0,0 0 1-16,0 2 1 0,0 0 2 0,4 4 0 15,0-1 2-15,0 3-2 0,0-1 2 16,2 3-1-16,-3-1 1 0,2 0-1 0,-2 0 1 15,2 1 1-15,-2 0 0 0,-1 1 2 0,1 0 1 16,0 1 0-16,-1-3 0 0,0 3-1 0,0 0 1 16,0-2-2-16,0 2 3 0,-1-1-1 0,0 0 3 15,-1-1-3-15,0 1 0 0,0-2-2 0,-1 0 6 0,2-1-6 0,-2-2 3 16,-1 1 0-16,0-1-2 0,0-2 0 0,-1 0 2 16,0 0 1-16,1 0-1 0,-1 1 0 0,1-2-3 15,-1 1 2-15,1-1 2 0,-1-1-3 16,0 2 1-16,0-1 0 0,0-2 1 0,-1 1-3 15,1 0 0-15,0 0 1 0,0-1 0 0,-1 1 0 16,1-1 3-16,-1 1-5 0,3-1 3 0,-3 0-1 0,1 1 1 0,-1-2 1 16,0 1 3-16,0-1 2 0,1 1 0 0,0 0 0 15,0-1 2-15,-1 0-5 0,0 0 3 16,0 0-2-16,1 0 1 0,-1-2-1 0,0 1-2 16,1-1 2-16,-1 0-3 0,0 2-2 0,0-5-1 0,0 2-1 31,0-1-4-31,0-1 1 0,0 1-1 0,0-2-3 0,0 1-1 15,0 0-5-15,0-1 2 0,0 0 1 0,0 0-3 16,0-1 4-16,0 1-1 0,0-1 1 16,0 0-3-16,0-1 6 0,0 2-1 0,0-2 0 0,0 0 2 15,0 1-3-15,0 0 2 0,0-2 5 16,0 2-4-16,0-4 1 0,0-2 1 0,0 2-2 16,0 1-1-16,0 1 3 0,1-1-3 0,-1 3 2 15,0-1 1-15,1 1-2 0,-1 2 0 0,2-2 0 0,-2 2-2 16,1 0 4-16,0-1-1 15,0 2-5-15,0-1 2 0,-1 0 0 0,1 1 0 16,0 1-1-16,0-1-1 0,0 0 1 0,1 1 2 0,-1 0-3 16,0 0 2-16,1-1 0 0,-1 2 0 0,3 0 0 0,-1 1 6 15,0 1-7-15,0-2 2 0,1 2 4 16,-1 0 1-16,1 0-2 0,0 0-1 16,1 0-1-16,0 2 4 0,-1-2 1 0,1 1-3 15,0 1 2-15,-1-1 5 0,1 1-6 0,1 0 1 0,-1 0 3 16,0 0-2-16,3 1 0 0,0 2 1 15,0 0 1-15,-1-1 3 0,0-1-1 0,0 2-2 0,3 1 1 16,-3-1 6-16,0 0-2 0,0 0-2 0,0 0 0 16,-1 1 2-16,1 0 4 0,-2 2-1 0,1-1-1 15,-1-1-3-15,0 0 3 0,-2-1 0 0,1 1 3 16,-1 0-4-16,-1-1 1 0,2 4-1 0,0-1 0 16,1 2-1-16,-1 1-2 0,-1-3 4 0,0 2-3 15,1 1 0-15,-1-1 0 0,0 0 0 0,0 0 1 16,-1-1 1-16,2-2 0 0,-2 1 5 15,-1 0-2-15,1-2 3 0,1 4-9 0,-1 0-33 0,1-1-68 16,0 0 8-16,0 1-192 0,1 0-137 0,0-1 35 0,2-2-113 0,-2 0 32 16,0-1-379-16</inkml:trace>
  <inkml:trace contextRef="#ctx0" brushRef="#br0" timeOffset="45747.6899">4950 5265 1205 0,'-3'-6'287'0,"2"1"-15"0,-1-2-28 0,1 2-17 16,-1 1-17-16,1-2-19 0,0 2-20 0,0-1-8 15,0 0-11-15,0 0-15 0,1 1-11 0,-2-1 2 16,0 1-16-16,1 0-3 0,1 0-4 0,-1 1-5 15,1 0-7-15,0 1-5 0,-1-1-7 16,1 0-8-16,0 1-7 16,-1 0-8-16,1 0-8 0,0 1-5 0,0 0-8 15,-2-1-7-15,2 1-5 0,0 1-3 0,0-1-4 16,0 1-2-16,0 0-2 0,0 1 1 0,0 0-5 16,0 2 1-16,2 1-1 0,-1 0 0 0,1 2-5 15,2 4 1-15,-1 0-1 0,0 1 0 0,1 3-3 16,0 1 1-16,0-1 1 0,0 1 0 0,0-1-2 15,2 2 2-15,-1 0-3 0,0 0 1 0,0 1 4 0,1-1-3 16,1 0-1-16,-2 1 1 0,1 1-3 0,0-2 2 16,0 1-2-16,1 0 1 0,-1 0 6 0,-1 0-6 15,0-1 0-15,1 1 1 0,-2-2 1 0,3 1 0 16,-1 1-2-16,0-2 2 0,0 0 0 0,-1-1 0 16,0 0 0-16,-1 1 4 0,0-1-7 0,1 0 2 15,-1-1-1-15,0 0 0 0,-1-1-1 0,1-2 2 0,0 0 0 16,-1-1 0-16,0 0 0 0,0-1 1 15,-1-3-2-15,0 2 2 0,-1-3-1 0,1 1 1 0,0 0-2 16,0-2 1-16,0 1 1 0,-1-1 1 0,0 1 3 16,0-1-2-16,0 0 0 0,1-1 7 15,0 0-3-15,-1 1 0 0,0-1 4 0,-1-2-2 0,0 2-3 16,1-1 2 0,-1-1-1-16,1 0-1 0,-1 0 2 0,0 0-3 15,1 0 0-15,-1 0 0 0,0-1 2 0,1-1-3 16,-1 2-1-16,1-2 2 0,-1 1-2 0,0-1 1 15,0 0-1-15,0 0 0 0,0-1-1 16,1 1 0-16,-1-1 0 0,0-2-1 0,0 1-1 16,0 1 1-16,0-2-2 0,-1 0 2 0,-1 1-1 0,2-1-2 15,-1 0 2-15,0 0 0 0,1-2 3 0,-1 0-2 0,-1-2-4 16,0-1 3-16,-2-3-3 0,2 3 2 0,0-1 0 16,1 1-3-16,-1 0 1 0,2 3 0 0,0-2 0 15,0 2 0-15,0-1 0 0,0 0-1 16,0-1 3-16,0-2-4 0,1-1 1 0,1 1-1 0,-1-1-1 15,0 1 0-15,0 2-1 0,1-3 2 16,1 3-3-16,-1-1 2 16,0 0 0-16,1 3 4 0,-1 0-4 0,0 0 0 15,0 2 0-15,1 0-3 0,0 0 2 0,0 0 1 16,0 2-1-16,1-1 1 0,1 0-1 0,-2-1-2 16,1 2 2-16,0 0-1 0,1 0 4 0,-1-1-3 15,1 2-1-15,1-1 0 0,0 2 0 0,-1-1 2 16,1 1-1-16,5-2-2 0,-1 2 3 15,0 1-3-15,1 0 2 0,-3 0-1 0,1 0 2 0,-1 1 0 0,3 1-1 16,1 1 0-16,0-1 1 0,-1 1-1 0,0 0 0 16,0 1 2-16,0 1-2 0,-2-2 1 0,0 2 0 15,0 0 2-15,-1-1 0 0,-1 0 0 0,2 2 0 16,-2 0 0-16,1 0 4 0,0 1-4 16,0-1 1-16,-2 0 0 0,-2 0-1 0,1 0 2 15,-1 1 0-15,-1-3-1 0,1 1 0 0,-1 0 1 0,-1 0 2 0,1 1-2 31,0 2 1-31,0 1 0 0,1 0-1 0,-1 1 2 16,0-4-1-16,-2 2 2 0,1-2-1 0,1 0-1 0,-1 1 1 16,-2 0-2-16,0-1 4 0,0-2-2 0,0 1 0 15,0 0 1-15,0 1 1 0,0-1-3 0,0-1 1 16,0 2 3-16,-1-1 2 0,0-1-2 0,0 2-1 16,1-1 1-16,-2 0 2 0,0 0 0 0,0 0 3 15,0 0-3-15,1 0 6 0,-1 0-2 0,1-1 1 16,-2 0 6-16,1 0-2 0,-1 0 8 0,0 1 0 0,0-2 2 15,0 2 1-15,-2-1 1 0,1-1 0 0,-1 1-1 16,1-1-2-16,-1-1 2 0,-3 3-1 0,-2-2-2 16,-1 1 3-16,-2 0 2 0,1-3-4 0,-1 2-4 15,0-1-1-15,0 0-1 0,-2-1-2 0,3 0-1 16,-3-1-2-16,3 0-4 0,1 0 2 0,-3 0-1 16,0 0 0-16,0 0-4 0,0 1 1 0,1-1-8 15,1 2-15 1,1-2-14-16,0 0-21 0,3 0-21 0,-1 0-29 15,1 0-25-15,0 0-72 0,1 1 20 0,1-1-121 16,0 0-67-16,0 0 30 0,1 1-227 0,0-1 36 16,0 0 44-16,2 0 32 0,0 0-318 0</inkml:trace>
  <inkml:trace contextRef="#ctx0" brushRef="#br0" timeOffset="46411.82">5593 5499 1604 0,'1'-3'279'0,"-1"-1"-29"0,1 1-17 15,0 0-14-15,-1 1-13 0,0-1-5 0,0 1-14 0,0-1-13 0,0 1 1 16,0-2-2-16,1 2-17 0,-1 1-13 0,0-1-13 16,1 0-16-16,-1-1-9 0,0 1-15 0,0 0-9 15,1 0-7-15,0 1-13 0,-1 0-4 0,0-1-3 16,0 2-13-16,0-2-6 0,2 1-6 15,-2 1-3-15,0-1-4 0,0 1-3 0,0 0 0 0,1 0-5 16,0 0 0 0,-1 0-5-16,1 2 2 0,1 0-3 0,0 1-1 15,0 0 1-15,0 2-1 0,2 2-4 0,-1 2 2 16,1-2-1-16,-1 4 1 0,2 0-3 0,-1 1 2 16,1 0 2-16,0 3-2 0,0-3-2 0,0 2 5 15,-1 0-3-15,1-2-3 0,-1 2 2 16,0-1 0-16,0-1 2 0,0 1-2 0,0-1 0 0,0 0 2 15,1 0 0-15,-1-2 1 0,0 1-1 0,-1-1 0 0,-1-2-2 16,1 1-1-16,-1-3-29 0,1 0-45 0,-1-1-34 16,0 0-84-16,0 0 20 0,0-2-163 0,-1 1-98 15,-1 0 31-15,1-1-136 0,0-2 48 0,-1 1 22 16,0-1-358-16</inkml:trace>
  <inkml:trace contextRef="#ctx0" brushRef="#br0" timeOffset="46750.42">5498 5291 1834 0,'-2'-5'345'16,"1"3"-32"-16,0-1-38 0,0-2-24 0,1 3-25 15,0-1-25-15,-1 1-21 0,1 0-18 0,-2 0-16 16,2-1-15-16,-1 2-15 0,1-1-61 15,0 2-49-15,-1-2-64 0,1 1 5 0,0 1-247 16,0 0-96-16,-1 0 33 16,0 0-150-16,1 0 37 0,-2 0-408 0</inkml:trace>
  <inkml:trace contextRef="#ctx0" brushRef="#br0" timeOffset="48153.6199">5838 5452 1598 0,'-2'-4'308'0,"0"-1"-27"15,1 3-27 1,0-1-26-16,-1 1-26 0,1-1-17 0,0-1-19 15,0 3-22-15,1-1-16 0,-1 0-14 0,-1 1-14 16,2-1-10-16,-1 2-13 0,1-2-8 0,0 2-8 16,-1 0-9-16,1 0-3 0,0 0-8 0,0 2-3 15,0 0-6-15,0-1-1 0,1 3-5 16,0 1-1-16,0 0-2 0,2 3-2 0,0 1 1 0,1 2-7 16,1 0-1-16,0 1-1 0,-1 0-2 0,1 0 2 0,-1 0-4 15,0 1-1-15,1-1-1 0,0 1 2 0,1 0-3 16,-1-1 1-16,-1 0 0 0,0 0 0 0,0-1-4 15,0 1 6-15,2-1-4 0,-1 2 3 16,-2-3-3-16,2-1 2 0,-1 2-3 0,-1-3 3 0,1-1-2 16,-1 1 0-16,1-2-1 0,-2 0 1 0,0-2-3 15,0 1 1 1,-1-2 0-16,1 2 0 0,0-3-3 0,-1 1 4 16,0 1-1-16,0-1 1 0,1-2-1 0,-1 2 3 15,1 0-2-15,-1-1 2 0,1-1-1 0,-1 1 0 16,-1 0-1-16,1-2-1 0,-1 1 0 15,2 1 3-15,-1-2-4 0,0 0 1 0,1 0-3 0,-1 0 5 16,0 0-3-16,0 0 2 0,0 0 0 0,-1-2-3 16,1 2 0-16,-1-1 0 0,2-1 1 0,-1 0 0 0,-1 0-1 15,2-1-1-15,-1 0 3 0,-1 0 1 0,1-2 1 16,1 0-5-16,-1 1 0 0,0-2 4 0,-1 0-4 16,0 0 4-16,1 0-4 0,0-1 2 0,1 1 0 15,-1-4-3-15,0-3 1 0,1 1 0 16,1-1-1-16,0 1-1 0,-1-2 0 0,0 2 0 15,0 0 0-15,0 0 0 0,0-1 2 0,1 2 0 0,-1-2 0 0,-1 4-3 16,1-1 1-16,0 0-2 0,0 3 1 0,-1 0-1 16,1 0 0-16,0 1-1 0,-1 0-2 0,0 0 4 15,1 1-2-15,0 0 5 0,1-1-7 0,-1 3 3 16,0-1-2-16,1-1 0 0,0 1 0 0,0 0-1 31,1 2 2-31,0-1 0 0,1-1-4 0,0 2 3 0,-1 1-3 16,1-1 2-16,0 2 5 0,1 0-3 0,2 0-3 15,1 2 6-15,2-2-3 0,1 3-2 0,0 2 7 16,1-1-4-16,-3-1 0 0,0 4 0 0,1 0 3 16,0-1 5-16,0 0-5 0,0 2 0 0,-1 1 1 15,-1-2-1-15,1 3 2 0,-2-1-2 0,0 1 2 16,0 0 5-16,1 1-5 0,0 0 2 16,-2 1-3-16,0 0 2 0,1 0 1 0,-1 0 2 0,-1 0-1 0,0 1 2 15,2-1-2-15,-2 2 2 0,-1-2-2 0,0 0 1 16,0-1 1-16,0 0 1 0,0 1 4 0,0 0-4 15,0 0 3-15,-1-2-4 0,-1 2-19 0,0-4-40 16,0-1-52-16,-1 2 10 0,2-3-164 0,-2 1-153 16,0 0 34-16,0-2-144 0,-1 0 27 15,1-1 46-15,-1 0-342 16</inkml:trace>
  <inkml:trace contextRef="#ctx0" brushRef="#br0" timeOffset="49120.01">6714 5485 1414 0,'1'-3'313'16,"1"0"-35"-16,-2 1-27 0,1 0-27 0,-1-1-15 16,0 1-20-16,0 0-13 0,0 0-19 0,0-1-8 15,-2 0-17-15,0-1-12 0,0 1-15 16,0 0-11-16,-1 0-7 0,0-1-12 0,-1 2-9 0,0-1-5 16,-1 1-5-16,-2-3-9 0,0 1-6 0,0 1-3 0,-2 0-7 15,1 3 0-15,1-1-7 0,0 1-5 0,0 0 1 16,1 1-5-16,-2 2-2 0,-2-1-2 0,-1 3 0 15,1 0-1-15,1 0-3 0,-2 2-1 16,1 0 1-16,2 1-1 0,-1 1-1 0,1 1 0 16,2 0-2-1,-1-1 0-15,2-1 3 0,-1 0-4 0,3 0-1 0,0 0 1 16,0-1-1-16,1 0 1 0,1 0 1 0,0 0 0 16,1 0-1-16,0 0-1 0,0 0 3 0,0 4 1 15,2 1-2-15,0 0 0 0,0-2 1 0,1 0 2 16,1 2-2-16,1-2 0 0,0 1 1 0,1-1-2 15,0 1-1-15,1-2 2 0,0-2-1 16,-1 2 1-16,1-3-1 0,0 2 1 0,2-2 1 16,0 1-1-16,-1-2 2 0,-1 0-1 0,1-2 0 0,-2-1-4 0,0 1 4 15,-1-2 1-15,0 0 2 0,0 1 0 0,1 0-1 16,-2-2 5-16,2 0-2 0,-2-2 2 0,0 2-5 16,0-2 6-16,1 1-6 0,-1-1 2 0,0 0-1 15,0-1 0-15,1-2-2 0,0 0 2 0,0 1-3 16,1-3 7-16,-2 2-6 0,-1 0-3 15,0-1 7-15,0 0-7 16,0 0 1-16,0-2 0 0,1 0-2 0,0 0 5 0,-1 0-5 16,0 0-1-16,0 2 1 0,0-1 1 15,-1 0 1-15,-1 1 0 0,1-2-1 0,-1 3 1 16,0-2 0-16,0 0 3 0,0 0-1 0,-1 1 0 16,2-1 3-16,-2 0-3 0,0 0 0 0,0-1 2 15,0 1-3-15,0 0 4 0,0 0 3 0,0 2-2 16,0-2 0-16,0 1 0 0,0-1 4 0,0 2-6 15,0 1-1-15,0-2 3 0,0 1-4 0,0 1-2 0,0-1 0 16,0 2-2-16,0-1-4 0,0 1-3 0,0 1-2 16,0 0 0-16,0 1 0 0,0 1-1 0,0 1 0 15,0 1 2-15,1 1-3 0,-1 1 2 0,0 0 0 16,1 0 2-16,2 6-1 0,1 1 0 0,0 1 2 0,0 1 0 16,1 1 3-16,-1 1-2 0,1 2 3 0,0-3-2 15,0 1 2-15,0 1 2 0,1-2-2 0,0 0 4 16,0 0 2-16,1-1-25 0,0 0-97 15,-1-1 11-15,0 0-170 0,-1-2-79 0,2 2 29 0,-3-4-227 32,0 1 41-32,-1-4 32 0,-1-1 38 0,0-1-317 15</inkml:trace>
  <inkml:trace contextRef="#ctx0" brushRef="#br0" timeOffset="49905.33">6955 5261 1099 0,'-2'-7'248'0,"1"-2"-12"0,-2-3-14 0,2 2-12 16,0 0 1-16,-1 0-12 0,1 1-9 0,0 0-12 16,0 2-3-16,0-1-9 0,1 2-14 0,-1-1-5 15,-1 0-7-15,2 2-6 0,-1 1-14 16,1-3 5-16,-3 1-7 0,2 1-10 0,1-1-10 16,0 1-9-16,-2 0-6 0,2 2-2 0,-1-1-12 0,1-1-2 0,0 2-10 15,0 1-8-15,0-1-3 0,-1 1-9 0,1-2-7 16,0 2-6-16,0 1-7 0,-1-2-2 0,1 3-2 15,0 0 0-15,0 0-5 0,0 0 1 0,0 3-3 16,0-2 3-16,1 4-2 0,0 0-3 16,0 1-1-16,2 3 1 0,1 1-3 0,-1 3 0 15,0 1-1 1,1 0 0-16,0 1 0 0,-1-1 1 0,0 1 1 0,1 2 0 16,2-1-4-16,-2 0 3 0,0 2 0 0,1-2 0 15,0 0 0-15,1 1 0 0,-2-3-2 0,2 3 2 16,-2 0-1-16,0-2 1 0,0-1 0 0,1 1 0 15,0-1-1-15,1 1 0 0,-1-1 0 0,-1-1 3 0,0 1-2 16,-1-2 0-16,2 1 2 0,-1-2-3 16,1 1 1-16,0-1 0 0,0 1 0 0,-1-1 1 0,1-1-1 15,-1-1 0-15,0 1 2 0,2 0-2 0,-2-2 3 0,-1 1-3 16,1-4-1-16,-1 2 3 0,1 0-1 16,0 0 2-16,1 1 2 0,0-2-5 0,-2 0 2 0,1-1 0 15,-1 0 0-15,2 1 4 0,1 0-1 0,-1 0 0 16,0-2 1-16,2 3-1 0,-3-3-1 15,2 1 0-15,-2 0-8 16,1-2-10-16,0 1-25 0,-1-3-22 0,-1 2-20 16,1-1-24-16,-1 0-33 0,1 1 12 15,2-1-100-15,-1 0-27 0,-1 0-35 0,1-2-37 0,-1 1-68 16,1 1 33-16,0-2-118 0,0 0 31 16,0 0-340-16</inkml:trace>
  <inkml:trace contextRef="#ctx0" brushRef="#br0" timeOffset="50221.7698">7022 5527 1489 0,'-1'-2'273'0,"1"1"-26"16,1 0-27-16,1 1-19 0,2-2-20 0,-1 1-16 0,1-1-17 0,1 1-15 16,4 0-12-16,4-2-12 0,0-1-9 15,2 1-10-15,0 1-8 0,2-1-27 0,0 1-61 0,1 2 1 16,-1 0-169-16,3 0-81 0,-1 0-152 0,0 0 35 15,0 0-85-15,-1-3-377 0</inkml:trace>
  <inkml:trace contextRef="#ctx0" brushRef="#br0" timeOffset="51426.28">7468 5453 1693 0,'-2'-3'334'0,"0"-1"-35"0,1-1-21 16,-1 2-19-16,1-1-22 0,-1-1-20 0,1 2-13 0,-1 0-18 15,0-1-23 1,0 1-14-16,0-1-20 0,1 1-12 0,0 1-14 16,0-1-13-16,0 1-9 0,0 0-11 0,1 0-10 15,-2 1-11-15,2 1-7 0,-1 0-4 16,1 0-3-16,-1 0-3 0,1 0-4 0,-1 1-4 0,1 2-1 16,-1 0-4-16,-1 2-2 0,2-1-4 0,-1 2 1 15,1-1-1-15,0 3-3 0,0-2 1 0,0 6-2 0,0-1-2 16,1 2-2-16,1 0-1 0,-1-1-1 0,1 2 0 15,0 0 1-15,1-1 2 0,0 1-2 16,1 1 1-16,-1 0-1 0,0 0-1 0,0-2 0 16,1 0 1-16,0-1-1 0,-1 0-1 0,0-2 3 15,0-1-1-15,2 1 0 0,0-1-2 0,0 0 2 16,-1-1-2-16,0-1 2 0,-1-1-1 0,2 1 2 0,1 0 0 0,-1 0 3 16,-1-3-2-16,0 0-1 0,0 0 3 15,1-1-3-15,-1-1 3 0,1 0-2 0,-1 0-1 0,1-1 2 16,-1 1-1-16,0-2 2 0,1 0 1 15,1 0-6-15,-2 0 3 0,1-2-1 0,0 0 2 16,1 0-3-16,2-1-1 0,2-2-1 0,-1 0 3 16,-1-2-2-16,2 2-1 15,-2-2 2-15,1 1-1 0,0-1-3 0,-2-2 3 16,0 0-1-16,1 1 0 0,0-2-1 0,-2 1 0 16,-1 1-2-16,1-2-1 0,0-1-4 0,-2 3-3 15,1-1 0-15,-2 0-3 0,-1 1-4 16,0 0-3-16,1-1-4 0,-1-3-1 0,0 2 2 0,0-1 1 15,1 1 1-15,-1 1 1 0,-1 0 2 0,0 1 3 16,-1 1-1-16,0 0 2 0,1 0 0 0,-1 2 1 16,0-2 3-16,0 2-3 0,0 0 5 0,0-2 0 0,0 3-3 15,0-1 5-15,0 0-1 0,-1 0 0 0,-1 0 0 16,2 0 0-16,0 2-2 0,-1-1 0 16,1 0 1-16,0 1-1 0,0 0 1 0,-1 0-2 0,1 0 0 15,0 0-1-15,-1 2 0 0,0-1-5 16,1 2 3-16,0 0 2 0,0 0 1 0,-1 0 0 0,1 0-1 0,-2 0 3 15,2 0-3-15,0 2 1 0,0-1 0 0,0 3-1 16,0 1 1-16,0-2 0 0,1 3 4 0,0 0-1 16,0 4 1-16,1-1-2 0,1 3 0 15,0-1 3-15,-1 0 0 0,2-1-1 0,-2-1 4 0,0 2-2 16,1 0-1-16,1 1 1 0,1-1 1 16,-1 0 1-16,0-1 0 15,0 1-1-15,0-3 0 0,-1 2 1 0,2-2-1 16,-1 1-1-16,0 0 4 0,2-1-1 0,0 1 4 0,0 0-2 15,-2-1-1-15,1-3 1 0,-1 1 0 0,0-2 2 16,0 1-3-16,0-1 2 0,0-1 0 0,-1-1 1 16,0 1-2-16,1-1 0 0,-1 0 1 15,2 0 0-15,-2 0 0 0,2-1 0 0,-1 2 2 16,1-1-2-16,-2-1 0 0,1 0 0 0,0 0 2 16,0 1-1-16,1-2 4 0,-1 0-2 0,-1 2 0 0,1-2 6 15,-1 0 1-15,0 0 5 0,0 0-5 0,1 0 7 16,-1 0-2-16,2-2 4 0,-2 1 4 0,0 0-6 15,0-2 0-15,1 1 0 0,-1 1 4 16,1-1-4-16,-1 0-1 0,0-1 1 0,1-1-1 0,-1 1 1 16,0-1 1-1,-1 0 2-15,1 0-2 0,-1-1 3 0,1 1-1 16,-2-1 0-16,2 2 1 0,-2-2-3 0,1-1 1 16,0 2 0-16,0-2 2 0,0 0-5 0,0 2 3 15,-1-3-2-15,0 2-1 0,0-2-5 0,-1 0 5 16,0 1-1-16,0-1-2 0,0 0-3 0,-1-3-1 15,-1-2-1-15,-3 0-2 0,1-1 2 0,-1-1-3 16,-1 2 0-16,-1 0 1 0,-2 0-2 0,1 0-1 0,0 1-3 16,-1 0-14-16,0 1-15 0,0 1-11 0,0-1-41 15,-1 2-24-15,1 0-32 0,1 2-41 0,0-1 18 16,-1 2-113-16,2 3-74 0,0-1-87 0,0 1 34 16,0 0-133-16,2 1 43 0,0 0 29 0,0 1-365 15</inkml:trace>
  <inkml:trace contextRef="#ctx0" brushRef="#br0" timeOffset="52650.6599">8065 5382 1685 0,'0'-4'285'0,"0"1"-35"0,0 0-32 0,0 1-28 16,0-1-22-16,0 2-21 0,0-2-13 0,0 3-18 15,0-2-13-15,0 2-13 0,0 0-7 0,0 0-10 16,0 2-8-16,0-2-7 0,0 3-7 0,0 0-5 0,1 1-2 0,-1 1-4 16,1 0-6-16,0 2-3 0,0 2-4 15,1 2-4-15,0 3 0 0,0-2-2 0,0 0-6 16,0 1 3-16,0 0-2 0,0-1-2 0,1 1-1 16,0 1-6-16,1-2 3 0,-1 1-2 0,-1-1-2 15,1 0 0-15,0 0-1 0,-1 0-2 0,1 0 2 16,0-2-1-1,-1 0 1-15,1-1-2 0,-1-2 1 0,1 0 1 0,-1-2 1 16,-1 1-3-16,1 0 1 0,-1-3 1 16,1 2-1-16,-1-1 0 0,0-1 1 0,-1 1-1 0,2-2-1 15,-2 2 2-15,1-1 0 0,1 0 1 16,-2 0-4-16,1 0 1 0,0-1 0 0,-1 0-1 16,1-1 0-16,0 1-1 0,-1 0 3 0,1 0-4 15,0-1 3-15,0 1-2 0,-1-1 3 0,0 0-2 0,1 0 1 16,-1 1 0-16,1-1 4 0,0 0 1 0,-1 0 1 15,1 0-2-15,-1 0 1 0,1-1-1 0,-1 0 2 0,0 0-4 16,1 0 2-16,1 0-1 0,-1 0-2 16,-1 0 0-16,1-1 1 0,0 0-3 0,-1-1 3 15,0 0-4-15,1 0 2 0,0-2 2 0,0 0 1 16,0 0-4-16,-1-2 2 0,1 2 1 0,1-1-3 0,-2-1-1 16,1 1 1-16,0-2 0 0,0 2-1 0,2-5 0 0,-2 0 0 15,1-2-1-15,0 0 2 0,0 0 0 16,0 2-1-16,0 1-3 0,1-2 2 0,-1 0-2 0,0-1 2 15,0 2-1-15,1 0 1 0,-1 2 0 16,1-3-2-16,0 1 6 0,1 0-1 0,-1 1 1 16,-1-1-2-1,2 3 1-15,-1-1-2 0,-1 1 1 0,0 1 0 0,1-1-2 16,0 2 0-16,-1-1 0 0,0 1-2 0,1-1 1 16,-1 0-3-16,0 2 6 0,0-1-5 0,0 0 0 15,1 0-1-15,-1 1 1 0,0 1 1 0,0-1-5 0,-1 1 1 16,1-1 6-16,-1 1-5 0,1 0 0 15,0 1 0-15,1-1 1 0,0 1-1 0,0 0 4 16,0 1-3-16,1 0 1 0,-1 0 0 0,0 1 2 16,0 0-3-16,0 0 2 0,0 0-1 0,0 0 0 15,0 0 0-15,1 0 0 0,-1 2 1 0,2-1 1 0,-2 1-3 16,1 0 2-16,-1 1 0 0,1-1 1 0,-1 1-1 16,1 0 1-16,0 1 2 0,2 1-3 0,0 0 0 15,-1 2 1-15,0-2 0 0,-1 1 0 0,1-1 3 16,0 0-2-1,0 3-3-15,1 0 5 0,0-1-1 16,-1 2-1-16,1-3-1 0,-3 2 2 0,1-3-3 16,-1 2 0-16,1 1-3 0,0 1 1 0,0-1 0 15,1 3-1-15,-1-1 2 0,0-2 1 0,-1 1 0 16,-1-1 0-16,1 1 2 0,0 1-1 0,0 0 0 0,0 1-2 16,0-2 6-16,0 2-2 0,0 0-1 0,-1-2-2 15,0 0 3-15,0-1-1 0,-1-1 0 0,1 0 2 0,-1 0 0 16,1-2-2-16,-1 0 1 0,0 0 0 0,1 1 4 15,-1 0 1-15,1-1 0 0,0 0-1 16,-1-1 1-16,1 1-3 0,-1 0-6 0,0-1-19 16,2-1-45-16,-2 2-34 0,0 0 10 0,1 0-127 15,-1 0-54-15,-1-1-55 0,0 1 27 0,0 0-192 16,0 0 32-16,0-1-370 0</inkml:trace>
  <inkml:trace contextRef="#ctx0" brushRef="#br0" timeOffset="54556.33">8799 5490 1522 0,'0'-5'249'0,"-2"2"-22"16,0-2-23-16,0 0-14 0,-1 0-18 16,-3 0-13-16,1-2-13 0,-2 1-12 0,-1-2-13 0,0 3-13 0,-1 0-11 15,1-1-10-15,-1 2-12 0,-1-1-5 0,3 2-10 16,-1 1-3-16,1 0-8 0,-1 2-6 0,0-2-8 15,2 2-3-15,0 0-4 0,-2 0-4 0,2 2-1 16,-3-1-5-16,0 1-1 0,-2 2-1 16,0 1-1-16,0 0 0 0,3 1 0 0,0-2-6 15,0 2 1-15,0 1-1 0,2-2-3 0,-1 3 4 0,1-3-5 16,1 3 3 0,0-1-5-16,1-2-2 0,1 2 0 15,0-2 0-15,0 0 3 0,2 1-3 0,-1 0 1 16,1-1-1-16,-1-1 0 0,2 3 2 0,-1-2 0 0,1 0-2 15,0 0 3-15,0 1 0 0,0 0 0 16,0 0 1-16,0 0 3 0,1 0-3 0,1 0 2 0,-1 0-1 16,1 0 2-16,0-1-2 0,1 4 1 15,3 2 0-15,0-2-2 0,0-1 1 0,1 1-1 0,-1 0 3 0,0-1-3 16,0-3 1-16,-1 1 1 0,0-2-4 0,0 0 2 16,0 0 0-16,0-1 4 0,0 0-1 15,-1 0 0-15,4 0 1 0,0 1 0 0,-1-2 2 0,0 0 0 16,0-1 3-16,-2-1 1 0,1 2-3 0,0-2 7 15,1 0-6-15,-2-2 2 0,1 2-4 16,-2-3 2-16,3 1 0 0,2-3 0 0,-2-1-1 0,-1 0 2 0,-1-1-2 16,1 2 1-16,0-2-3 0,0-2 0 15,-1 1 0-15,0 0-1 0,-1-2 0 0,1-1 2 0,-1 1-4 16,0 0-3-16,-2 2 2 0,0 0 0 0,-1-1-3 16,1 1-1-16,-1 1 0 0,0 0 0 0,0 0-1 15,0 1 5-15,0-1 0 0,-1 1-2 0,1 0 0 16,0 1-1-1,-1-3 0-15,1 2-1 0,-1 0 0 0,0 0 0 16,0 0 0-16,0 0-2 0,1 0 0 0,-1 1 0 16,1 0 0-16,0-1-2 0,-1 3-1 0,0-2-1 15,0 0 1-15,0 3-3 0,1-1 3 0,-1-1-5 16,0 1-1-16,0 0-3 0,0 1 1 0,0 0-2 16,0 1 4-16,0-1-1 0,0 2 3 0,0 0-4 15,0 0 3-15,1 0 0 0,-1 2 1 0,2-1 0 0,-2 0-1 0,0 2 1 16,1 0 1-16,-1 1-1 0,2-1 2 0,-1 2 0 15,0 0 0-15,0 0 2 0,0 1-1 16,0 0 0-16,0-1 0 0,1 2-1 0,-1 0 3 16,0-2-2-16,1 2-1 0,0-2 4 0,-1 2-2 15,1-2 0-15,1 5 0 0,1-1 3 0,1 1-4 16,-1 0 2-16,-1-2 2 16,0-1-3-16,0 0 4 0,0-1-1 0,0 0 0 15,-1-1 6-15,1 0-4 0,0-1 1 16,1-1 3-16,-1 1-1 0,0 0 0 0,0 0-1 15,-1-2 3-15,1 1 1 0,1 1 1 0,-1-1 2 16,1-1 0-16,1 1-2 0,-2-1 5 0,1 0 3 16,0-1-1-16,0 1-2 0,0 0 5 0,1-2-1 15,0 0-2-15,-1 0 5 0,1 0-4 0,-1 0-1 0,0 0 0 0,1-2-2 16,0-1 1-16,1 1-1 0,1-3-2 16,1 1-1-16,-2-1 1 0,3 0-4 0,-2-2 2 0,0-1-1 15,-1 1 1-15,2 0-3 0,-2-1 1 16,0-1 0-16,-1-1-2 0,-1 0-1 0,1-1-2 15,0 1 2-15,-1 0-2 0,1-1 2 0,-1 0-2 16,0-1 2-16,0 3-3 16,-1-3 0-16,0 1-1 0,1 0 1 15,-1-1 0-15,0 2-1 0,-2-2 1 0,2 1 0 0,-2 0 0 16,1 1 0-16,-1-1 0 0,0 2-2 0,0-2 1 16,1-1 1-16,-1 0-1 0,0 0 0 15,0 2 0-15,-1 0 1 0,1 1 0 0,-1 1-2 16,1-1 0-16,-1 1 4 0,0 1-4 0,0-3 3 15,1-2-1-15,-1 0-1 0,0 1 0 0,0 1-1 0,0 2 2 16,0-2-2-16,0-1 2 0,0-2-1 0,0 4-1 0,0-1 0 16,0-2 1-16,-1 0 4 0,1 0-6 15,-2 0 0-15,1 1 1 0,-1 0 1 0,1 1 0 16,-1 1-1-16,0-1-1 0,0-2-4 0,0 3 0 16,-1-2-3-16,0 2 5 0,-1 0-4 0,0-2-1 0,0 2 2 15,0 1-2-15,0 1 2 0,1 0-3 0,1 2 1 0,-1 0 1 16,0 0 0-16,0 1-3 0,0 1 0 15,0-1 1-15,1 3 1 0,-1-1 0 0,0 0 0 16,0 1 0-16,0 1 1 0,-1-2 1 0,1 2-2 16,-1 0 0-16,-1 0 0 0,1 2 0 0,-1-1 2 15,1 1-1-15,0 1 3 0,0 1 1 0,-1 0-1 16,-1 2-3 0,-1 1 2-16,0 0-2 0,0 2 3 0,0-1-3 15,1 2 2-15,0 0 0 0,1 2-1 0,0-3 0 16,0 3 1-16,-1-2 0 0,1 0 1 0,0 1 0 15,2-1-2-15,-1 0 4 0,0 0 3 0,1 0 1 16,-2 0 0-16,2 1-2 0,1-1-1 0,0-1 1 16,0-1 1-16,1 2 3 0,-1-3-6 0,1 0 1 15,1 0-1-15,-1 1 0 0,1-1 2 0,-1 0-1 0,1 1 1 16,0-1-1-16,0 5 1 0,0 0-1 0,0-2 1 0,0 0-1 16,0 1 2-16,0-3-2 0,0 1-1 15,1 2 3-15,1 1 1 0,-1-2 0 0,0 2 3 16,0-3-4-16,2 2 1 0,0 1-1 0,-1-2 0 0,0-2 1 15,0 1 0-15,2 1 0 0,-2 0-1 16,1-1 2-16,0-2-2 16,-1 1 2-16,0-3-3 0,2 4 1 0,0-1 1 15,0 1-1-15,0-2 0 0,-2 0-1 0,0-1 3 16,1 0-2-16,-2 0 0 0,1-2 0 16,0 2 4-16,0-2-3 0,2 4 1 0,-1-1-1 0,1 0-1 15,0 0 1-15,0-1-1 0,-1 0 0 16,2 2 1-16,0 0 1 0,-1-1-2 0,1 2 6 15,1-2-6-15,-1 0 0 0,-1 1 0 0,0-3-1 0,-1 2 0 0,1 0 0 16,1 1 2-16,1 0 0 0,-2-2-1 0,1 3 3 16,2-1 0-16,-1 0 2 0,3-1 0 0,-3 0 2 15,-1 0 3-15,3-1 2 0,-2 1-14 0,1-2-35 16,-1-1-33-16,0 0-54 0,-1-1 13 16,0 1-176-16,-1-2-114 0,1 0 34 0,-1 0-160 0,-1-1 46 15,1-1 27-15,-1 0-347 0</inkml:trace>
  <inkml:trace contextRef="#ctx0" brushRef="#br0" timeOffset="55357.61">7359 5198 1788 0,'-1'-2'307'0,"0"-1"-30"16,1 2-34-16,0 1-26 0,-2-1-27 0,2 1-17 16,0 0-20-16,0-2-18 0,0 1-10 0,-1 1-16 15,1 0-13-15,0 0-8 0,0-1-9 0,0 1-7 0,0 0-8 0,0 0-5 16,0 0-7 0,0 0-4-16,0-1-5 0,0 1-3 15,1 0-2-15,-1 0-3 0,0 0 1 0,0 0 1 0,1 0-7 0,0 0-38 16,0 0-56-16,0 0 6 0,2 0-232 0,-2 0-178 0,1 0 36 15,-1 0-90-15,1 0 38 0,-2 0 30 0,0 0-313 16</inkml:trace>
  <inkml:trace contextRef="#ctx0" brushRef="#br0" timeOffset="57982.23">26532 3903 1011 0,'0'-2'160'0,"2"1"-12"0,-1-1-7 0,-1 1-12 15,0 1-9-15,0-1-6 0,0 0-13 16,0-1-3-16,0 2-10 0,0-1 1 0,0 1 0 16,0 0-10-16,0-3-7 0,0 3-4 0,0 0-6 0,0-1-7 15,0 1 4-15,0-1-7 0,0 1 2 0,0-2 5 16,0 2 3-16,0-1 2 0,0 1 0 16,0-2 1-16,0 2-1 0,0-1-7 0,0 1 1 15,0-1 1-15,0 1 2 0,2 0 5 0,-2 0-2 16,0 0-4-16,0-2-5 0,0 2-1 0,0-1 1 15,0-1 2-15,0 2 0 0,0 0-9 0,0 0-5 0,2 0 2 0,-2-2-4 16,0 1 0-16,0-1-3 0,0 2-1 0,0-1-1 16,0 1-2-16,0-1 0 0,0 1-3 15,0-1-1-15,0 0-1 0,0-1 1 0,2 2 0 0,-2-1-1 16,0 0 4-16,0 1 1 0,0-2 6 16,0 1 0-16,0 0 0 0,0-1-1 0,0 1 0 0,0 0 1 15,0 0-4 1,0 1 1-16,0-2-6 0,0 1-2 0,0 1-6 15,0-1-3-15,0 1-1 0,0 0-1 0,0 0-3 16,2 0-4-16,-2-3-2 0,0 3 1 0,0 0-3 16,0 0-4-16,0 0-1 0,0 0-2 15,0 0-1-15,0 0 0 0,0 0 1 0,0 3-1 0,0-2 0 16,0 0 0-16,0 1-3 0,0 1 1 0,0 1 1 16,0 2 5-16,0-1-6 0,0 2 1 0,0-1 0 0,0 2 0 15,0-2 1-15,0 2 0 0,0 4 0 0,-2 1 4 16,2 2-4-16,0 1-1 0,0-1 1 0,0 1 0 15,0 1 1-15,-2 0-3 0,2-2 0 0,0 2 3 16,0 0-2-16,0 0 1 0,0-1-1 0,0 1 0 16,0 0 0-16,0 0 3 0,0 0-2 0,0 1 5 15,0-3 0 1,0 1-1-16,0 0 1 0,0-1-1 0,0 0-1 0,2 0 3 16,-2-1-2-16,0 1 0 0,0-3 4 15,0-2-7-15,0 3 3 0,2-1-1 0,-2-1 0 16,0-2 0-16,0 0 0 0,0-2 0 0,0 0 0 15,0-1-1-15,0-1 0 0,0 0 4 0,0 0-3 16,0 0-1-16,0-1-1 0,0-1 1 0,0 1 5 16,2-1-6-16,-2 0 1 0,0-1 0 0,0 1 1 0,0-1 1 15,0 1 2-15,0-1-1 0,0 0 1 0,0-2 0 0,0 3 2 16,0-2 0-16,2 0-1 0,-2 1 1 16,0 0-1-16,0-1 2 0,0 1-1 0,0-2 0 15,0 2-1-15,0-1-1 0,2 1-16 0,-2-2-33 16,0 0-37-16,0 2-29 0,0-1-47 0,0 1 14 15,0-1-160-15,0 1 26 16,0-1-306-16,0 2 36 0,0-3 50 16,-2 3-493-16</inkml:trace>
  <inkml:trace contextRef="#ctx0" brushRef="#br0" timeOffset="79871.16">2094 6799 973 0,'-1'-1'185'0,"1"-1"-23"0,0 0-4 0,0 2-19 16,0 0-15-16,-2 0-14 0,2 0 2 15,0 0-10-15,0-1-10 0,0 1-5 0,0 0-5 16,0 0-8-16,0 0-7 0,0 0 1 0,0 0-6 16,-2 0-11-16,2-1 3 0,0 1-6 0,0 0-7 0,0 0 1 15,0 0-6-15,0 0 0 0,0 0-12 0,0 0 4 0,0 0-2 16,0 0-7-16,0 0 2 0,0 0-1 16,0 0-5-16,0 0 2 0,0 0 0 0,0 0-4 15,0 0-5-15,0 0 4 0,0 0-2 0,0 0-1 16,0 0-4-1,0 0 3-15,0 0-3 0,0 0 4 0,0 0-3 16,0 0 0-16,0 0-2 0,0 0 0 0,0 0 1 0,0 0 1 16,0 0-3-16,0 0 2 0,0 0-3 15,0 0 1-15,0 0 3 0,0 0 1 0,0 0-3 16,0 0 0-16,0 0 1 0,0 0 2 0,0 0-2 0,0 0-1 16,0 0-1-16,0 0 0 0,0 0-3 15,0 0 7-15,0 0-9 0,0 0 5 0,0 0-3 0,0 0 1 0,0 0-2 16,0 0 4-16,0 0-5 0,0 0 1 0,0 0 2 15,0 0 1-15,0 0-5 0,0 0 4 0,0 0 0 16,0 0-3-16,0 0 0 0,0 0 3 0,0 0 0 16,0 0-1-16,0 0 2 0,0 0 0 15,0 0-4-15,0 0 4 0,0 0-3 0,0 0 4 0,0 0-1 16,0 0-1-16,0 0-4 0,0 0 5 0,0 0-2 16,0 0 0-1,0 0-2-15,0 0 5 0,0 0-6 0,0 0 2 16,0 0-1-16,0 0 5 0,0 0-5 0,0 0 4 0,0 0-1 15,0 0 0-15,0 0-1 0,0 0 1 0,0 0-2 16,0 0 3-16,0 0-4 0,0 0 4 0,0 0-2 16,0 0 1-16,0 0-2 0,0 0 3 0,0 0-2 15,0 0 0-15,0 0-2 0,0 0 7 16,0 0-6-16,0 0 1 0,0 0 3 0,0 0 0 0,0 0-2 16,0 0 5-16,0 0 1 0,0 0 2 0,0 0 2 15,0 0 4-15,0 0 0 0,0 0 0 0,0 0 7 16,0 0-12-16,0 0 6 0,0 0-4 0,0 0-4 15,0 0 4-15,0 0-2 0,0 0 2 16,0 0-5-16,0 0 3 0,0 0-3 0,0 0 3 16,0 0-4-16,0 0 2 15,0 0-1-15,0 0 1 0,0 0-2 0,0 0 0 16,0 0 0-16,0 0-3 0,0 0-1 0,0 0 2 16,0 0-3-16,0 0 2 0,0 0-1 0,0 0 4 15,0 0-6-15,0 0 2 0,0 0-1 0,0 0 3 16,0 0-2-16,0 0 1 0,0 0-1 15,0 0 2-15,0 0-3 0,0 0 3 0,0 0 2 0,0 0-3 16,0 0 2-16,0 0 0 0,0 0 2 0,0 0 2 0,0 0-2 16,0 0 4-16,0 0-1 0,0 0 1 0,0 0 4 15,0 0 3-15,0 0-1 0,0 0 2 0,0 0 2 16,0-6 4-16,-2 2 3 0,2 1 6 0,0 2-2 16,0 1 2-16,0 0 0 0,0-1-4 15,0 1-1-15,0 0 1 0,0 0-1 0,0 0-4 0,0 0 7 16,-1 0 2-16,1 0 0 0,0 0-2 0,0-3-2 0,0 3-1 15,0 0 1-15,-2 0-4 0,2 0 0 0,0 0-3 16,0 0 1-16,0 0-4 0,0 0 1 16,0 0-3-16,-2 0 0 0,2 0-5 0,0 0 0 0,0 0-2 15,-2 0-2-15,2-2 0 0,-2 2-3 0,2 0 0 16,0 0-3 0,0 0 0-16,-2 0 0 0,2 0-1 0,-2 0 1 15,2 0-3-15,-2 2 1 0,2-2-2 0,0 0 1 16,-1 3-1-16,1-3 2 0,0 1-3 15,-3 0 2-15,3 0-1 0,0 1 1 0,0 0-2 0,-1-1 3 16,1 0-3-16,0-1 0 0,0 2 0 0,0 1 2 16,0-2-3-16,-2 0 3 0,2 2-1 15,0 0 1-15,0-2 0 0,0 2 0 0,0 0 0 16,0-1 1-16,0 0-1 0,0 1 0 0,2-1 9 0,-1 3-10 0,1-4 1 16,0 2 1-16,0 0 0 0,-1-1 0 0,1 1 0 15,1-1 0-15,-1 1 1 0,1-1 1 0,-2 1-4 16,2-1 3-16,-2-1-2 0,2 0 0 15,-1 2 1-15,2 0 0 0,-2-2 0 0,0 0 1 0,-1 1-1 16,1 0 1-16,3-1 0 0,-3-1 0 16,-1 2 0-16,1-2 2 0,0 0-1 15,0 0 0-15,0 0 2 0,0 2 2 16,1-2-1-16,-2 0-1 0,1 0 2 0,0 0-1 16,-1 0 0-16,2 0 0 0,-1 0 0 0,1 0 2 15,-2 0 8-15,1 0-3 0,-2-2 1 0,2 2-1 16,-1 0 0-16,1-2 2 0,-2 1 1 0,2 0-1 15,-1 0 2-15,-1-1 2 0,1 1 1 0,-1 0-2 16,1-1 0-16,-1 1 0 0,0-2-2 0,1 2 2 0,-1 0 0 0,0-1-1 16,0-1 0-16,0 1-1 0,0 0-1 15,0-1 2-15,0 0 0 0,0 3-3 0,0-2-1 16,0-1 0-16,0 0 0 0,0 2-4 0,0-4-1 16,0 4 2-16,0-2-3 0,0 0 0 0,0 1-1 15,-2-1 1-15,2 0 0 0,-2 1-1 0,0-2-3 16,2 2 0-16,-2 0 2 0,0 0-1 0,0-1-1 0,0 1 1 0,-1-2-2 15,0 2 0-15,1-1 2 0,-1 3-2 16,1-3-1-16,-1 1-1 0,1-1 6 0,-1 1-6 16,0 1-1-16,-1-1 1 0,-1 0 0 0,3 2-1 15,-2-2-2-15,1 2 3 0,-1-1-1 0,1 1 1 16,0-2-2-16,1 2 1 0,-1 0 0 0,1-2-2 31,-2 2 0-31,2 0 0 0,0 0 0 0,-1 0 1 0,0 0-4 16,1 2 2-16,0 0-2 0,0-1 1 0,-1-1 0 15,1 4 1-15,0-2-2 0,0 0 3 0,0 2-5 16,-1-2 4-16,2 1-1 0,1 0-1 0,0 0 2 16,-2 2-4-16,0-2 4 0,2 0-2 0,0 0 2 15,0 2-1-15,0-1 1 0,0-1-2 0,0 1 3 16,0 0-1-16,0-1 0 0,0 1 1 0,2 0-1 0,-2 0 0 16,2-1 0-1,1 1 0-15,-1 0 1 0,0-1-1 0,-1 0-1 0,-1 0 0 16,4 1 1-16,-1 0-3 0,0 0 3 15,-1-2-2-15,1 1-2 0,0 1 7 0,0-2-6 16,-1 0 1-16,2-1 0 0,-1 2 1 0,-1-1-2 16,1 0 2-16,-1 1 0 0,1-2 1 0,-1 0-1 15,1 0 0-15,0 0 2 0,0 0 1 0,-1-1-1 0,2 0 2 16,-1 2-1-16,0-2 2 0,-1 0 0 16,1 0 0-16,-1 0 0 0,0 0 2 0,1 0 0 15,-2-2 3-15,1 2-2 0,-2 0 1 0,3 0-1 16,-1-1 2-16,-2-1 2 0,0 1 1 0,1 0 0 15,1-1 1-15,-2 0-2 0,0 0-1 0,2 1 2 16,-2-2 0-16,1 2 0 0,0 0-2 0,-1 0-1 0,0 0 1 0,0-2-1 16,0 1 1-16,0 0 3 0,0 1-7 15,0-1 1-15,0 0 2 0,0 0-2 0,0-1 2 16,-2 1-3-16,1-1 0 0,-2 0 1 0,1 1 0 16,0 0 0-16,0-1-3 0,0 0 2 0,0 1-2 15,0 0 4-15,-1-1-3 0,-1 1 0 0,2 0 0 16,0-1-1-16,-1 2 0 0,-2 0-1 0,3-2 0 0,0 3-1 15,0-2-2-15,-1 2 2 0,-1-1-1 0,2 1-2 16,0 0 4-16,0 0-2 0,0 0-1 0,1 0 1 16,-1 1-4-16,0-1 3 0,0 0 0 0,0 2 0 15,0-2 0-15,0 0-2 0,2 3 1 0,-2-3 0 16,1 1 0-16,1 2 1 0,-3-2-1 0,3 2 1 16,0-2 0-1,0 2-1-15,0-1 2 0,0-1-4 0,0 2 5 16,0 0-4-16,0-1 2 0,0 0-2 0,0 2 5 15,0-3-6-15,0 2 1 0,0 1-2 0,3-2 1 16,-2 0 0-16,2 2 1 0,-2-1 0 0,3 0 0 16,-2-1-1-16,-2 0 2 0,4 1-3 0,-1-1 1 15,-1 1 2-15,0-1 0 0,0 0 1 0,0-1-2 16,0-1 3-16,0 2 0 0,0-2 1 0,-1 0 0 0,1 2-1 16,-2-2 2-16,2 1-1 0,1-1 1 0,-1 0 1 15,-1 2 3-15,1-2-4 0,-1 0 2 0,0 0 0 16,1 0 1-16,-2-3 2 0,2 1-1 0,0 2-2 15,-1 0 2-15,-1-1 0 0,2-1 0 16,0 1 0-16,-1 0 1 0,-1-2-1 0,2 1 4 0,-1 0 0 16,-1 1 3-1,0-1-1-15,0 0 5 0,0 1-2 0,2 0 0 16,-2-2-1-16,2 1-1 0,-2 0-1 0,0-1 1 16,0 0 1-16,0 1 0 0,0-1-1 0,0 0 1 15,0 2-1-15,0-3 0 0,0 2-2 0,0-2-1 16,0 1 0-16,-2 1 1 0,2 0-4 0,-2-1 2 15,2-1 0-15,-2 1 1 0,2 1-4 0,-2-1 1 16,0 1-1-16,0 0 0 0,1-3 1 0,-1 3-2 0,0-1 1 16,0 0-2-16,1 2 4 0,-1-2-4 0,0 0 0 15,0 1 2-15,-1-1 2 0,1 1-1 0,-1 2-4 16,1-2-1-16,0 0 1 0,-2-1 0 0,2 2 1 16,-1 0 1-16,0 1-1 0,0 0-2 0,0 0 3 15,-1 0-2-15,1 0-11 0,0 0-35 16,-1 0-22-16,1 0-25 15,-1 1-30-15,-1 0-38 0,3 1 15 0,-1 1-107 0,-1-1-74 16,1 2-91-16,1-2 31 0,1 2-145 0,-1 0 34 16,2-1 37-16,-1 1-284 0</inkml:trace>
  <inkml:trace contextRef="#ctx0" brushRef="#br0" timeOffset="82675.97">3331 6278 836 0,'0'-1'150'15,"0"-1"-16"-15,0 2 0 0,0-2-3 0,0 2-4 16,0 0-7-16,0-1-4 15,0 1-2-15,0-1-9 0,0 0-12 0,0 1 5 16,0 0-13-16,-1 0-4 0,1 0-3 0,0-2-6 16,0 2-5-16,0 0-10 0,0 0 0 15,0 0-3-15,0-1 0 0,0 1-6 0,-1-1-1 16,1 1 4-16,0 0-5 0,0 0-4 0,0 0-1 16,0 0-4-16,0-2 2 0,0 2-4 0,0 0-4 15,-1-1-1-15,1 1 1 0,0 0-5 0,0 0-1 0,0 0-5 0,0 0-1 16,0 0-2-1,0 0-4-15,-2-2 1 0,2 2-2 0,0 0 1 16,0 0-3-16,0 0 5 0,0 0-8 0,0 0 0 16,0 0 0-16,0 0 0 0,0 0-1 0,0 0 2 15,0 0-1-15,0 0-3 0,0 0 2 16,0 0 0-16,0 0 4 0,0 0 1 0,0 0-1 16,0 0 7-16,0 0-2 0,0 0 2 0,0 0 0 0,0 0-6 15,0 0 7-15,0 0 0 0,0 0-1 0,0 0 2 16,0 0-3-16,0 0 2 0,0 0-2 0,0 0-2 0,0 0 2 15,0 0 0-15,0 0 4 0,0 0-1 0,0 0 6 16,0 0 2-16,0 0 1 0,0 0-3 0,0 0 1 16,0 0 0-16,0 0 1 0,0 0 2 0,0 0 3 15,0 0 0-15,0 0-2 0,0 0 2 16,0 0-3-16,0 0 1 0,0-1-5 0,0 0 1 16,0 1-2-16,0-1-2 0,0 1 1 0,0 0-3 15,0 0-3-15,0 0 1 0,0 0 1 0,0 0-4 16,0 0-1-16,0 0-1 0,0 0-2 0,0 0 1 15,0 0-1-15,0 0-1 0,0 0-1 0,0 0 0 16,0 0-3-16,0 0 0 0,0 0 0 0,0 0 1 0,0 0-2 0,0 0 5 16,0 0-5-16,0 0-1 0,0 0-2 0,0 0 2 15,0 0 2-15,0 0-4 0,0 0-1 16,0 0 3-16,0 0-5 0,0 0 4 0,0 0-1 0,0 0-3 16,0 0 1-16,0 0 1 0,0 0-1 15,0 0 1-15,0 0-1 0,0 0-1 0,0 0 0 16,0 0 0-1,0 0 0-15,0 0 2 0,0 0-2 0,0 0 1 0,0 0 0 16,0 0 0-16,0 0-1 0,0 0 0 0,0 0 1 16,0 0 0-16,0 0-1 0,0 0 1 0,0 0 0 15,0 0-2-15,0 0 6 0,0 0-7 0,0 0 3 16,0 0 0-16,0 0-1 0,0 0 1 16,0 0-1-16,0 0 1 0,0 0-2 0,0 0 2 0,0 0 1 15,0 0-2-15,0 0 0 0,0 0 0 0,0 0 5 0,0 0-6 16,0 0 1-16,0 0 1 0,0 0 0 15,0 0-1-15,0 0 0 0,0 0 1 0,0 0 3 0,0 0-4 16,0 0 2-16,0 0 0 0,0 0-2 0,0 0 1 16,0 0 2-16,0 0-3 0,0 0 3 15,0 0 2 1,0 0-6-16,0 0 2 0,0 0 0 0,0 0-1 0,0 0-2 16,0 0 4-16,0 0-4 0,0 0 2 15,0 0 0-15,0 0 2 0,0 0-2 0,0 0 2 16,0 0-1-16,0 0 1 0,0 0 0 0,0 0 0 0,0 0 0 15,0 0 1-15,0 0-2 0,0 0 2 16,0 0-1-16,0 0 0 0,0 0 1 0,0 0 0 16,0 0-1-16,0 0 2 0,0 0-4 0,0 0 1 15,0 0-12-15,0 0-14 0,0 0-33 0,0 0-37 0,0 0 10 16,0 0-90-16,0 0-55 0,0 0-70 0,0 0-153 0,0 0 35 16,0 0-75-16,0 2 24 0,-1-1-307 15</inkml:trace>
  <inkml:trace contextRef="#ctx0" brushRef="#br0" timeOffset="85836.12">2980 6418 1226 0,'0'0'228'0,"0"-2"-12"15,0 2-8-15,0 0-19 0,0 0-17 16,0-2-5-16,-1 1-3 0,1-1-11 0,0 2-11 0,0 0-11 16,-1-2-3-16,0 1-9 0,1-1-7 0,-1 0-8 15,-1 1-1 1,2-1-7-16,-1 0-4 0,1 2-4 0,0-3-4 15,0 2-5-15,-1-2-1 0,0 0-6 0,1 1-1 16,-1-1-5-16,1 1-1 0,-1-1-2 16,1-1-4-16,-2 1-3 0,1 1-6 0,0-2 5 0,1 0-3 15,-1 1-3-15,1 1-2 0,-1-1 0 0,1 1-5 16,-2-1-2-16,0 0 2 0,2 1-1 16,-1-1-7-16,1 3-5 0,0-3-1 0,-1 1-4 0,1 1-3 0,0 0-3 15,-1 0-1-15,1-1 0 0,-1 1-2 0,1 0-5 16,0 1-2-16,0-1-6 0,-2-1 1 15,2 2-4-15,0 0 2 0,0 0 0 0,0 0-1 0,0 1-1 16,0 1-3-16,2 2 4 0,-1-2-4 16,0 4 3-16,3 1-1 0,-1 1 1 0,2 3-3 0,-1 1 1 15,2 0 0 1,-1 3 2-16,2-3-2 0,-2 2 1 0,0 0 1 16,-1 0 2-16,2 2 3 0,0-1-3 0,0 2 1 15,1-1 5-15,1 1-6 0,-2 0-1 0,0-1 4 16,2-1-4-16,-2 0 0 0,1 0-1 0,-2 0 1 15,2 0 1-15,-1-1 3 0,-1-1-4 0,0 0 0 16,1-2 1-16,-2 2-1 0,2-3 0 0,-2-1 2 16,1 1-3-16,-1-3 4 0,-1 1-1 0,-1-3 5 0,1 2-4 15,0-2 0-15,-1-2 0 0,1 2 1 0,-2-2-1 0,1 0 5 16,-1 0-3-16,0-1-3 0,1 3-6 0,-1-3-41 16,0-2-28-16,0 3-38 0,0-1-44 0,0 0 14 15,0-1-110-15,0 1-98 0,-1-1-166 0,2 1 39 16,-2-2-45-16,0 0 37 0,1 0 20 0,-1 0-285 15</inkml:trace>
  <inkml:trace contextRef="#ctx0" brushRef="#br0" timeOffset="86969.89">2933 6375 1295 0,'-2'-4'235'0,"-1"0"-24"0,2 2-22 0,-1-1-17 15,0-1-18-15,0 1-20 0,1 0-12 16,0-1-10-16,1 1-16 0,-1-1-11 0,1 1-11 15,0 1-4-15,0-1-7 0,2-1-4 0,-1 1-11 0,0 1 3 16,2-2-6-16,0 1 0 0,1 0-1 16,0 0-3-16,3-1-2 0,0 1 0 0,0-2-2 0,3 1 0 0,0 0-2 15,-1 1 0-15,2 0-2 0,1 0 4 16,1-1 0-16,-2 3-1 0,1-1-4 0,0 0 2 16,-1 1-3-16,0 1-1 0,0 0 2 0,-2 0-4 0,0 0-3 15,0 0 0-15,1 1-4 0,3 1 0 16,1-2 2-16,-2 3-8 0,1-2-1 0,-2 3 2 15,1-1 0-15,1 0-4 0,-2-1-2 0,0 0 1 0,-1 2 1 0,1-1-3 16,0 1 3-16,0 1-3 0,-1-1 1 16,1 0-3-16,-2 0 1 0,-1 1 2 0,2 0-3 15,-1 0-2-15,0 0 3 0,1 2-2 0,-3-2-2 16,0-1 1-16,0 1 1 0,0 3-1 0,1-4 2 16,-2 1-2-16,0 0 4 0,1 2-7 0,0-2 1 0,-1 2 2 15,-1-1-1 1,0 1-1-16,0 0 4 0,0-1-4 0,1 1 1 15,-2-2 2-15,0-1-3 0,-1 2 0 16,0 0 1-16,0-4-2 0,0 3-2 0,0-2 5 0,1 1 1 16,-2 1 1-16,1-1-2 0,-1 0 0 15,0 0 0-15,0 1 4 0,-1-1-1 0,1-1 0 16,-1 2-1-16,1-1-1 0,-1 0 2 0,0 0 4 16,1 2 5-16,-1-2-2 0,-1 1 1 0,2-1 2 0,-2 0 2 0,0 1-3 15,0-1 2-15,1 0 0 0,-1 2 0 0,0-2 1 16,0 0-3-16,0 2 1 0,-1-1-4 15,-1-1 1-15,2 2 0 0,-1-2 1 0,-1 0-4 16,1 2-1-16,-1-1 1 0,1-1-1 0,0 2-2 16,0-2 0-16,0 1 3 0,0 1-1 0,-1-2 0 15,1 1 3-15,0 1-8 16,-1 0 3-16,0-2-1 0,1 1 3 0,-1-2-2 16,-1 2 3-16,0 0 1 0,1-1 0 15,0-1 1-15,-1 2 0 0,1-1 3 0,0 0-1 16,-1 0 0-16,0 1 2 0,0-1 2 0,0-1-3 15,1 1 3-15,-3 0-1 0,0 2 0 0,-1 1 0 16,-1-2-1-16,1 0-2 0,-1 0-1 0,1 0-3 16,1 0 4-16,-2 0-4 0,-1-1 0 0,1 1 0 0,0-2-2 15,0 1-1-15,0 1 0 0,0-2-3 0,2-1-1 16,0 2 3-16,0-2-3 0,-2 3 0 0,-2-1 1 16,2-1-3-16,0-1 3 0,0 2 2 0,-1-2 1 15,2-1 1-15,0 1 3 0,1 1-1 0,0-2 2 16,-1 0-1-16,0 1 1 0,0-1 0 0,1 1-1 15,-1-1 5-15,-2 0-4 16,2-1 2-16,-1 2-2 0,-3-1 0 16,-3-1 2-16,0 0-6 0,0 2 1 0,2-2-3 15,1 0 2-15,-1 0-2 0,1 0-1 0,-2 0-3 16,-1 0 5-16,0 0 1 0,0 0-2 0,2 0-4 16,1 0-2-16,0 0-9 0,2 1-21 0,-1 0-12 15,-3-1-14-15,1 1-30 0,1 1-48 0,-1-2-31 0,1 1 14 16,1 0-112-16,0 0-91 0,2 0-122 0,1 0 40 15,0 0-107-15,1 0 36 0,-1 2 37 0,2-3-349 0</inkml:trace>
  <inkml:trace contextRef="#ctx0" brushRef="#br0" timeOffset="88063.95">3648 6682 1686 0,'-2'-3'296'16,"1"3"-37"-16,0-2-30 0,0 1-29 0,0 1-23 15,0-1-21-15,1 1-15 0,-2-1-18 0,2 1-13 16,-1-2-14-16,1 2-9 0,0 0-6 0,0 0-9 16,0 0-4-16,1 0-8 0,0 0-2 0,1 0-4 0,-1 0-2 0,1 0-2 15,0 0-5-15,2 2-1 0,-1-2-1 16,2 1-2-16,-1-1-2 0,1 0-6 0,0 1 3 15,0-1-4-15,1 0 2 0,0 0 1 0,0 0-2 0,0 0 2 16,0 0 3-16,-1-1 0 0,5-2-1 16,-1 1-1-16,1-1 0 0,-1 0-1 0,-1 1 6 15,1-2-7 1,-1 0-1-16,1 0 0 0,-2 0 0 0,1-2-2 16,-1 1-1-16,1-1-1 0,-3 1-2 0,0 0 1 15,-1-2-2-15,0 2-3 0,-1 1 2 0,0-2-5 0,0 1 6 16,-1 2-9-16,0-3 2 0,-1 1-1 15,0 1-1-15,1-2-2 0,-2 1-4 0,0 0 1 16,0-1-2-16,0 0 0 0,0 1-3 0,-2 0 4 16,1 1-3-16,-2-5-2 0,0 1 6 0,-2 1-6 0,2 1 0 15,-3-2-3-15,0 0-1 0,-2 0 3 0,0 1-2 16,1 1-1-16,-1-2-1 0,0 3 0 0,-3-2 1 16,3 3-2-16,-1 0 0 0,1-1 1 0,1 2-2 15,1 2 0-15,0-2 2 0,1 3-2 0,-2-1 0 16,2 0-2-16,-1 1 4 0,1 0-7 0,0 0 4 15,-2 2-3 1,2-2-3-16,-3 3 2 0,0 4-1 0,-2-4 0 16,2 2 0-16,0 2 2 0,2-3 1 0,-1 2-3 0,0 2 1 15,2 0-1-15,0 2-1 0,1-2 1 16,1 1-2-16,0 1 4 0,2-3-1 0,-2 2-3 0,3-1 2 16,0-1 1-16,3 3 0 0,-1 2 1 15,2 0 0-15,-1 0 1 0,3 1 0 0,0 0 1 16,1-3 1-16,1 2 3 0,-1 0 0 0,1-1 2 0,1-2-1 0,1 3 2 15,0-2 0-15,2 0 2 0,1-1-2 16,0 1 0-16,0-1-1 0,0-1 4 0,1 1-2 16,-1-2 4-16,2 1-3 0,0 0 1 0,1-1-2 0,-1-2 4 15,2 1-1-15,-1-2 1 0,1 2 0 16,-1-4-16-16,1 3-21 0,-2-3-31 0,1 1-42 16,-1 0-66-16,0-2 15 0,0-1-207 0,1 0 30 0,-1-1-264 15,2-1 40 1,-3-2 50-16,0 0-513 0</inkml:trace>
  <inkml:trace contextRef="#ctx0" brushRef="#br0" timeOffset="89374.58">4219 6206 1401 0,'1'-3'305'0,"-1"0"-34"15,0-2-25-15,0 1-23 0,-1-1-23 16,1 2-20-16,-2-2-19 0,1 1-15 0,-1 1-15 0,0-1-17 16,-1 1-9-1,-3-2-13-15,-1-2-8 0,-1 1-11 0,1 1-6 16,-3-1-9-16,1 1-6 0,0 0-6 0,1 1-3 15,-1 1-8-15,1 1-1 0,1-1-7 0,0 1 1 16,-3 0-5-16,0 1-1 0,0-1-4 16,0 1 0-16,2 0-2 0,0 1-3 0,-1 0-3 0,3 0 0 15,-1 0-1-15,2 0-1 0,-1 1-3 16,-1 0 1-16,-1 2-3 0,-1 1 1 0,1-1 0 0,0 1-3 0,1 0 2 16,-1 0 0-16,0 1-2 0,0 0-1 0,2 2 0 15,0-3 0-15,2 1 0 0,0 0 2 0,-1-1-2 16,2 1 1-16,0 1-1 0,0-2 3 0,2 1-5 15,-1 0 3-15,0 0-1 0,0 2 2 0,1-2 0 16,1 2 1-16,-1-2 2 0,1 2 0 0,0 0 2 16,0-1 1-16,0 3 1 0,0-2 1 0,0-1 2 0,1 1-4 15,0 2 4-15,0 4 1 0,2-1 3 0,0 0-2 16,0 0 0-16,1 2 1 0,1 0 0 0,-2-3 1 16,0 0-2-16,1 0-2 0,0 3 2 0,0-4-3 15,0 2 1-15,1-1 4 0,1 2-6 16,0-1-2-1,0 0 2-15,-1-1-3 0,0 0-1 0,1 1 1 0,-1 0 1 16,0-2-5-16,0 2 2 0,1 0-3 0,0-1 3 16,2 0-1-16,-2 1-2 0,0 0 5 0,0-3-4 15,0 4 1-15,2-4-1 0,-2 3-1 0,0-2-1 16,-1 0 5-16,2-1-3 0,-3 1 5 0,2-1-3 16,-2 0 0-16,1 0-4 0,0 0 4 0,-1-1-4 15,2-1 2-15,-2 2 0 0,-1-3 1 0,0 0-4 0,0 1 2 16,2 1 6-16,0 2-8 0,1-1 0 0,-2-1 1 15,1 1 0-15,-1-1-1 0,0-1 1 0,1 3 0 16,-1-3-1-16,1 3 1 0,-1-2-1 0,-1 1 2 16,1-1-3-16,-1 0 2 0,0-1 0 0,0 0 2 15,-1-1-2-15,3 2-1 0,-2 1 0 0,0-1 2 16,-1 0-4-16,1 0 4 0,-1-1 4 16,0-1-6-16,1 1 2 15,0 2-2-15,0-2 0 0,-2 2 0 0,2-2 0 16,1 1 1-16,-2 2-2 0,0-3 1 0,0 0 1 15,-1 1-1-15,2-3 1 0,-2 2-1 0,1-2-1 0,-1 1-1 16,1 0 3-16,-1-1-1 0,0 1-1 16,1-3 0-16,-2 4 0 0,1-3 3 0,1 0-2 15,-1 3-1-15,0-2 1 0,1 1 2 0,0-1-3 16,-2 1 0-16,2-1 3 0,-1 1-3 0,0-3-1 0,0 2 3 16,0 1-5-16,0-1 1 0,-1-1 2 0,1-1-2 15,-1 1 6-15,0 1-6 0,1-3 4 0,0 3-5 16,1 0 2-16,-2-3 1 0,0 1 2 0,0 0-2 15,1 0 1-15,-1 0 1 0,0-1 0 16,1-1 0-16,-1 1 1 0,0 1 1 0,0-3-1 0,1 2 1 16,-1-1 2-16,0 1-2 0,1 0 4 0,-1-1 1 0,0 0 3 15,0 1 4-15,-1-1 3 0,1 2 3 0,-2-3 2 16,1 1 2-16,-1 1-6 0,0 1 0 0,0-2-3 16,0 2-1-16,-2-2 1 0,0-1-3 0,0 3 0 15,0-3-9-15,-1 0-9 0,0 0-20 0,1 3-29 16,-2-3-36-16,1 1-40 0,-1 0-37 0,0-1 17 15,1 0-258 1,-2 0 36-16,0 0-186 0,1 0 44 0,0 0 43 16,-3-2-401-16</inkml:trace>
  <inkml:trace contextRef="#ctx0" brushRef="#br0" timeOffset="89895.15">4046 6716 1727 0,'-1'-2'312'0,"0"1"-39"0,1-1-23 16,-2 2-18-16,2-2-21 0,0 1-14 0,0-1-17 0,0 1-15 0,0 0-17 15,0 0-10-15,0 0-11 0,0-1-9 0,2 1-13 16,1-1-4-16,1 1-10 0,2 0-7 0,-1 0-5 16,1-1-9-16,3 1-8 0,4 0-4 0,0 0-5 15,1-2-3-15,-1 2-8 0,0 0-3 0,4-1-2 16,0 2 0-16,-2 0-6 0,2 0-2 15,0 0-1-15,1 0-3 16,-2 0-18-16,2 0-36 0,0 2-43 0,-1-2-50 16,1 2 11-16,0-1-252 0,2 2-107 0,-2-2 35 0,-1 0-121 15,0 1 61-15,0-1 32 0,-1-1-387 0</inkml:trace>
  <inkml:trace contextRef="#ctx0" brushRef="#br0" timeOffset="90461.3">4526 6604 1613 0,'-1'-4'328'16,"1"1"-29"-16,-2 1-24 15,2-1-22-15,0 1-20 0,-1 1-17 0,1-1-13 16,0-1-24-16,0 2-17 0,-1-1-18 0,1 1-15 16,0-1-17-16,0 2-12 0,0-1-12 0,0 1-13 15,-1-2-8-15,1 2-8 0,0 0-6 16,0 0-4-16,0 3-9 0,0-1-2 0,1 1-3 15,0 3-6-15,0 0 0 0,1-2-4 0,-1 1-3 16,3 4-4-16,-1 3-1 0,3 2-1 0,-2 0-1 0,2 0-4 0,-2 1 3 16,0-1-4-16,0 1 0 0,2-1 1 0,1 1-3 0,-2-2-1 15,1 0 0-15,-1 0 0 0,0 0-1 0,2 0 2 16,-1-1 1-16,0 0 1 0,-1-1-1 16,-1-1 1-16,0 1 0 0,0-1-1 0,0-1-52 0,-1-1-58 15,-1-1-57-15,-1 0 13 0,1 0-312 16,0-2 36-16,-1-2-141 0,0 2 42 0,0-3 40 0,-1 1 29 15,0-1-320-15</inkml:trace>
  <inkml:trace contextRef="#ctx0" brushRef="#br0" timeOffset="90777.62">4504 6333 1601 0,'-2'-5'224'15,"2"1"-100"-15,-1 0-17 0,1 1-146 0,0 0-48 16,0 1-90-16,0 1 15 0,0 1-257 0,0-2 11 16,-1 2 4-16</inkml:trace>
  <inkml:trace contextRef="#ctx0" brushRef="#br0" timeOffset="91848.55">4790 6578 392 0,'0'-3'482'0,"0"-1"-70"0,0 0-51 0,0 2-39 15,0-2-40-15,0 3-34 0,0-1-31 0,0 0-24 16,0 0-26-16,0 0-20 0,0 1-16 0,0-1-14 16,0 2-13-1,0 0-10-15,0 0-12 0,0 2-5 0,0-1-12 0,0 0-5 16,0 2-5-16,1 2-10 0,1 0-4 16,-1-1 0-16,0 1-9 0,0 2 4 0,1 1-10 15,0 4-1-15,1-2-4 0,0 2 1 0,1 0-5 16,1 0 0-16,-2 1-2 0,0 0 1 0,1-1 1 15,0 1-1-15,-1-1-2 0,1 0-2 0,0-1 1 16,1 0-3-16,-2 0 0 0,1-1 0 0,0 1 0 0,-2-3-1 16,1-1 0-16,0 1-2 0,-1-2 0 0,1 0-1 15,-2-1 1-15,2-1-2 0,-1 0 2 0,0 0-3 16,-1-1 2-16,0 1 0 0,0-1-1 0,0 0 1 16,-1-1 1-16,2 0-1 0,-2 1 3 0,1-3 2 15,-1 3 0-15,1-2-2 0,0 0-1 0,-1 1 0 16,0-1-2-16,0-1-1 0,1 0 3 0,-1 0-5 0,0 0-1 15,0 0-2-15,0 0 2 0,0 0-3 0,0-1 2 16,0-1-1-16,0 1 0 0,0 0-1 0,0-1 1 16,0-2 0-16,0 2-2 0,0 0 0 0,0-3 2 15,0 2-1-15,0-2 0 0,0 1-1 0,0-1-1 16,0 0 1-16,0-2-2 0,0 2-4 16,1-2 5-16,1-3-7 15,1 1 1-15,-1-5-1 0,1 1 2 0,-1 1 1 16,1-1 0 15,1 1-1-31,0-1 2 0,-1 2 1 0,1-2 0 0,0 0 0 0,0 0-2 0,1 2 1 0,0-1 2 0,-2 3-4 0,0-2 1 0,0 3 1 16,0 1 1-16,0-1-3 0,-1 2 4 0,1 2-3 15,0-3 4-15,-1 3-3 0,1-1 1 0,0 0 1 16,-1 1-2-16,1 1 1 0,0-1 0 0,0 1 0 0,0 0 0 16,0-1 1-16,0 1 1 0,1 1 1 0,1 1-1 15,-1 1-2-15,0-1 2 0,0 1 0 0,1 0 1 16,-1 1-1-16,1 2 3 0,0-3-3 0,2 5 3 15,2 1-4-15,0 1 4 0,1 2-2 0,-1 0 1 16,-1 0 0-16,1 0 1 0,-1 0-1 0,0 3 1 16,0-2-1-1,1 1 1-15,-2 0 0 0,0 0 1 0,-1 0 0 16,2 1 0-16,-2 0-1 0,0-1 1 0,-1 0 3 16,1 0-2-16,1 1 0 0,-2-1 2 0,-1 0-1 15,1-1-1-15,-1 1 4 0,0 0-4 16,0 0-7-16,1 0-31 0,-1 1-50 0,-1 1 7 0,-1-2-153 15,0-1-103-15,0 0 29 0,-1 1-238 0,0-2 41 16,-1 0 27-16,-1-2-323 0</inkml:trace>
  <inkml:trace contextRef="#ctx0" brushRef="#br0" timeOffset="93098.45">5301 6742 1339 0,'1'0'253'0,"0"0"-10"16,0 0-21-16,0 0-19 0,1 0-17 16,0 0-14-16,0 0-14 0,-1 0-10 0,2 0-15 15,-2 0-12-15,2 0-12 0,-1 0-9 0,1 0-8 16,2 0-7-16,-1 0-8 0,0 0-7 0,0 0-4 0,1 0-1 0,-1-2-6 16,0 2 0-16,2 0-2 0,-1-2-1 0,-1 1-1 15,1-1 6-15,0 0 2 0,0 1-1 16,1-2 1-16,-1 2-4 0,0-3-3 0,0 2-3 15,-1 0-4-15,3-3-4 0,0-1-3 0,0 2-1 0,0-2-6 16,0 0-4-16,1 2-2 0,-2-3-1 16,-2 2-4-16,0 0 0 15,-1 0-3-15,0 1-3 0,0-1 2 0,-1 1-3 16,1 0-1-16,-1 0-1 0,-1-2 4 16,0 2-4-16,0 0-1 0,0-1-4 0,0 2 1 15,-1-2 0-15,0-1-1 0,0 2 0 0,0-1-3 0,0 0-1 16,-1 1 1-16,-1-1 1 0,1 0-4 15,-4-2-2-15,2 0 1 0,-1 1-1 0,-2-1 1 16,0 1-2-16,1 0 0 0,-1 1-1 0,1 1-1 0,-1-1-2 16,0 2 1-16,1 3-1 0,0-4-1 0,-1 3 1 15,0 0-1-15,0 1 0 0,1 0-1 0,-1 0 1 0,-1 0 0 16,1 1-2-16,1 0 0 0,0 1-1 16,-2 3 0-16,-3 0 4 0,2 0-3 0,1 2 0 15,0-1 0-15,0 2 4 0,1 0-4 0,2 1-2 0,1 0 2 16,0-3-2-1,1 3 2-15,-1-3-2 0,2 2 3 16,1-1-1-16,0 1 0 0,0-1 2 0,1 3-2 16,1 1 5-16,0 0-1 0,2 1 1 0,1-1 3 15,2 1 4-15,2 0-2 0,0-2 2 0,-1 1 0 16,3-1 1-16,-1-1 0 0,2 2 0 0,1-3 2 16,-1 2-2-16,2-2-1 0,0-1 0 0,0 0 3 15,1-2 1-15,-1 1 0 0,2 1-1 0,-1-1-8 0,1-1-20 16,-1 0-25-16,1 0-49 0,0-2-73 0,0 1 15 0,1-1-378 15,0-1 41-15,-1 0-71 0,-1-2 48 16,0 0 29-16,-1-2-398 0</inkml:trace>
  <inkml:trace contextRef="#ctx0" brushRef="#br0" timeOffset="94349.62">6062 6559 1345 0,'-7'-6'272'0,"0"-1"-35"0,-1 2-21 0,0 0-15 0,-2-2-11 15,0 3-20-15,0-1-12 0,-2 0-19 16,2 5-8-16,1-3-17 15,-1 1-11-15,2 2-9 0,0 0-9 0,1 0-10 16,-1 0-8-16,-2 2-8 0,-2-1-5 16,-1 3-3-16,1-1-7 0,0 2-5 0,1 2-4 0,1-2-4 15,0 2-1-15,0 0-5 0,1 0 0 0,0 0-1 16,2 2-7-16,0-1 0 0,1 0 0 16,0 0-5-16,0 0 2 0,2-2-4 0,0 2-1 15,1-2 0-15,1 1 2 0,0-2-3 0,0 2-2 0,1-2 4 0,1 0-3 16,0 1 0-16,0 0 1 0,0-1 7 0,0 1-3 15,0 0-1-15,0-1 2 0,1 0 0 0,0 0 2 16,1 1 1-16,0 0-2 0,2 1 1 16,1 0-1-16,0 2-1 0,1-1-1 0,-1-2 2 15,1 0-2-15,2 1 0 0,1 1 1 0,-1-3-1 0,-1-1-1 16,0 2 1 0,3-2-3-16,0 0 1 0,0 2 0 0,0-4 10 15,-1 1-11-15,-1-1 2 0,0 0-1 0,0 1 2 16,-2-2 0-16,0 1 1 0,-1-2 2 15,1 0 0-15,0 0 3 0,-1 0 1 0,0 0 1 0,0 0-3 16,0 0 3-16,1 0 3 0,-1 0-2 0,0-1 1 16,-1-1-1-16,1-1 6 0,0 2 2 0,-1-2 4 15,1 2 1-15,-1-2 3 0,0 0-4 0,0 0-2 0,-1 0-1 16,1-1-1-16,0 2-2 0,-1-4-2 0,1 2-2 16,-1 0-2-16,0-2-1 0,-1 1-4 0,0 2-1 15,1-3-3-15,-1 1 0 0,1-3 0 0,-1-1-3 16,0 0 1-16,0 1 1 0,-1 0-3 15,2-1 0-15,-3 2-1 0,1-1 1 0,-1 1 0 0,0 0-3 16,0 0 1 0,0-1 2-16,0 1-4 0,0-4-1 0,-1-2 0 15,-2-2 2-15,1 1 1 0,0-1-4 0,-1 0 2 16,1 1 2-16,-1-3-3 0,0 5 0 0,0 0 3 16,-1-2-2-16,1 2 0 0,-2-2-1 0,1 1-2 15,0-1 0-15,0 1 1 0,0-1 0 16,0 2-1-16,-1 0-2 0,0 0 1 0,2 0-1 0,-1 2 2 15,0-2-6-15,0 0 4 0,0 2-2 0,0-2 1 0,0 0-3 16,-1 1 2-16,1 2-3 0,-1-3 3 0,0 2-2 16,1 1 2-16,1-1-3 0,-1 3 3 0,0 0 0 15,2 1 0-15,-1 0 2 0,2 1-2 0,-1 0-1 16,0 0 2-16,0 1 1 0,1 1-3 0,-1-2 2 16,1 2 0-16,0-1 3 0,-1 1-2 0,1-1 1 15,0 1-4-15,0 0 1 0,0 1 1 0,-1 0 3 0,1-1-4 16,0 0-2-16,1 1 3 0,-1 0-4 0,-1 0 1 15,2 0-2-15,-1 1-1 0,1-1-3 0,-2 1 0 16,1 1 0-16,1 0 0 0,0 0 0 0,-1 0-1 16,1 1 2-16,0 0 1 0,0 3-2 0,0-2 1 15,0 3 1-15,1 2 1 0,0-2-1 0,1 5 3 16,1 2-1 0,0 2-1-16,1 1 2 0,0-1 1 0,0 3-1 0,-1-3 1 15,1 1 0-15,1 2 2 0,2 2 1 16,-1 0-3-16,-1-1 4 0,0 1-1 0,0 0 0 15,2 1 0-15,-1-1 0 0,-1-2 0 0,2 2 0 16,-1 1 0-16,2-1 2 0,0 1-2 0,-3-3 0 16,1 2 2-16,0 0 1 0,0-2-2 0,0 2 2 15,0-1-1-15,1-1 1 0,-2-1 0 0,2 0-1 0,-3-1 1 16,1 0 3-16,0-1-3 0,0 0 3 0,-1 0-2 16,3-2 1-16,-3 0 3 0,2 0-3 0,-1 0-5 15,1-2-48-15,-2-1-57 0,2 2 8 0,-1-3-321 16,1 2 35-16,-1-2-201 0,-2-1 51 0,0 0 48 15,1-2-502-15</inkml:trace>
  <inkml:trace contextRef="#ctx0" brushRef="#br0" timeOffset="95775.39">6589 6249 1765 0,'-4'-13'333'0,"1"3"-29"0,1 0-20 0,0 2-25 0,0 0-20 16,1 3-26-16,-1-1-24 0,0 2-25 16,0-1-18-16,1 1-19 0,1 2-17 0,-1-1-15 15,1 3-9-15,0-2-8 0,0 2-9 0,0 0-8 16,0 2-3-16,0-2-8 0,0 3-7 0,0 1-4 16,1 0 0-16,0 2-10 0,1-1 0 0,1 5-3 15,-1 2-4 1,1 0-3-16,0 2 1 0,0 0-4 0,1 2-2 15,0 3-1-15,0-2 0 0,2 1 6 0,-2 0-9 16,0 1-2-16,1 0 2 0,-1-1-2 0,1 1-2 16,0 1 0-16,1-1-1 0,0 0 4 15,0 0-4-15,-1-1-1 0,1 1 3 0,0-2-4 0,-1 0 1 16,1 0-2-16,-1 0 1 0,0-1 0 0,-1-1 0 16,1-1 0-16,0 1 1 0,-2-3 0 0,1 0-2 0,0 1 1 15,-1-2 0-15,0-1 1 0,0-1 0 0,-1-2-3 16,1-1-1-16,-2 1 0 0,1-3-3 0,-1 1-3 15,1-2-2-15,-1 1 0 0,0 0-1 16,0 0 0-16,0-1 1 0,0 0 1 0,-1-2 3 0,2 1 0 16,-2 1 1-16,1-2 2 0,-1 0 4 15,1 0-5-15,-1-1 1 0,1 0-1 0,-1 0 0 0,0 0 0 0,0-1 1 16,0 0-1-16,0-2 1 0,0 0-3 0,0-1 3 16,0 1-3-16,0-2 3 0,0 0-2 0,0 0-1 15,0-1 1-15,-1-4-1 0,1-1 1 0,0 1 0 16,0-3-3-16,0 1 3 0,0 0-4 15,0-2 7-15,0 3-2 0,0-3-3 0,1 0 6 16,0 2-5-16,1-2 1 16,0 1-1-16,-1 1 1 0,1 0 0 0,0 2-3 15,2-2 2-15,0 0 2 0,-2 0-2 0,1 1 0 16,2 0-1-16,-2 1 1 0,1 1-1 0,0 1 2 16,0 2-2-16,0 0-3 0,0 1 1 0,-1 1 1 15,1-1-2-15,-1 0 0 0,1 2 1 0,1 1 3 16,4-3-4-16,-2 3-4 0,-1-1 3 15,1 2-1-15,1 1 5 0,-1 0-6 0,1 0 1 0,-3 1 0 0,5 2 0 16,0-1 1-16,0 4 0 0,2-1-1 0,-2 3 4 16,1 0 0-16,0 0-2 0,-1 1 2 0,-1-1 1 15,0 1 2-15,0 3 1 0,-1-2-1 0,1 1-1 16,0 1 0-16,-1 1 2 0,-1-2-3 0,-2 0 3 16,2 0-2-16,-1 2 1 0,0-4 0 0,-1 5 3 31,-1-3 0-31,-1 0 0 0,1-1-2 0,-1 1 2 0,0 0 0 15,0 1 0-15,-2-3-1 0,1 0 4 0,-2-2-1 16,1 0 3-16,-1 0 2 0,0-1 3 0,0 0 2 16,0-1 7-16,0 0 5 0,-1 0 5 0,-1 1 3 15,1-1 1-15,-1-1 3 0,1 2-1 0,-2-3 2 16,0 1-1-16,-1 1 1 0,-1 0-2 0,-2 0 0 16,0 1-2-16,1-2-1 0,-4-1-6 0,1 1 2 0,0 0-1 15,-1-3-4-15,1-1 0 0,0 0-1 0,-3 2-4 16,-1-2 1-16,0 0-3 0,-1-2 1 0,1 1-4 15,-1-3-13-15,2 1-11 0,-1 1-13 0,3-1-15 16,0 0-24-16,1 0-49 0,0-1-27 0,0 0-22 16,1 1 15-16,1 0-172 0,2-1-100 0,0 3 36 15,2-2-164-15,1 0 41 0,-1 2 37 0,1-3-410 0</inkml:trace>
  <inkml:trace contextRef="#ctx0" brushRef="#br0" timeOffset="97079.13">7182 6450 1496 0,'-4'-5'327'16,"2"0"-24"-16,0 0-22 0,1 0-18 0,-1 3-15 15,1-3-16-15,-1 0-23 0,1 1-20 0,0 1-24 16,-1 0-15-16,1-2-19 0,1 2-19 0,-1 2-12 16,0-2-15-16,1 1-7 0,-1 1-11 0,1 1-8 0,0 0-5 15,0 0-8-15,0 0-3 0,0 1-5 0,0 0-3 16,1 3-4-16,1-3-1 0,-1 3-5 0,2 1-2 15,1 2-1-15,2 2 1 0,2 1-2 0,-2 0-2 16,2 2-1-16,-1 0-2 0,3-1 1 0,0 2-4 16,-1-3 2-16,1 2-3 0,0-2-1 0,0 1-1 15,3 0 1 1,-2 1-4-16,2-3 2 0,-2 1 0 0,0-3-4 16,1 0-1-16,-1 1 2 0,-1-1-2 0,1-2 3 15,0 1-5-15,-1-3 1 0,1 0-2 0,-3-3 1 16,1 0 1-16,-1 0-2 0,0 0 3 0,1-4-4 15,2 0 2-15,-1-2 0 0,0-1-1 0,1-1-1 0,-3 1 2 16,1-3-1-16,-1 0 1 16,1 1-1-16,-2-3-1 0,-2 2 0 0,1 0-2 0,-2 1-1 0,1-1 0 0,-1 2 1 15,-1-2 2-15,0 3 0 0,0 0 3 16,-1 0-3-16,-1 2 1 0,0-2 0 0,1 4-1 16,0-1 2-16,-2 0 0 0,1 0-1 0,0 2-1 15,0-1 3-15,0 1-1 0,0-2 2 0,-1 1-2 16,0 3 0-16,1-3-1 0,0 1 3 0,1 0-2 15,-2 1-1-15,0-1 4 0,0 0-4 0,2 2-2 0,-2-2-3 16,0 2 1-16,0-1-3 0,0 1 0 0,0 0-1 16,0 0 1-16,1 1 2 0,-1 1-1 0,0 0 1 15,0 1-1-15,0 1 0 0,0-1 3 0,0 4-2 16,0-1 0-16,0-1 0 0,0 3-1 0,0 2 2 16,1 4 1-16,-1-3 0 0,2 3 5 0,-2 0-1 15,0 1-1-15,1-1-2 16,-1 0 2-16,0 0-2 0,0 1 2 0,2 0-1 15,-1 1 0-15,-1-2 1 0,1 0 0 0,1 1-2 0,-1-1 2 16,0 0-2-16,0 0 0 0,1 1 1 16,0 0-1-16,0 0 2 0,0 1 1 0,0-2-1 15,2 0-1-15,-2 0 0 0,0 0 0 0,1 1 0 16,0 0-1-16,0-1 1 0,2 2 4 0,-1-3-4 16,0 1-1-16,1 1 2 0,-1-3-1 0,0 1 0 0,0 0 1 15,1 0 0-15,-2-1-1 0,0 0 0 0,-1 0-2 16,1 1 1-16,0-4 1 0,0 3 2 15,-1-3-2-15,1 1 0 0,-2-2 1 0,0 1-1 16,1-4 1-16,-2 3-2 16,0-2 1-16,0 1-2 0,1-2 1 15,0 1 1-15,-1 0 1 0,0-2 0 0,0 2-1 16,0-2-1-16,0 2 1 0,0-1-1 0,1-1 6 0,0 2-7 16,-1-2 1-16,0-1 1 0,1 4-2 15,-1-5 1-15,0 1 1 0,0 2 1 0,0-1 1 0,0-1-3 16,0 2 2-16,0-4-2 0,0 3 0 15,-1-1 1-15,-1 0 6 0,0 1-4 0,1-2 0 16,-1 2 0-16,1-1 5 0,-2-1 3 0,1 1 1 16,-1-2 3-16,-1 2 0 0,1 0 1 0,0-1 2 0,-1 0-1 15,-1-1 0-15,1 1 3 0,0-2-1 0,-1 1-3 0,-1-1 1 16,1 0 1-16,0 0 1 0,-1 0 0 0,0 0 0 16,-4-1 2-16,-1-2 4 0,-2-1-3 0,0-3 0 15,1 1 4-15,-1-1-1 0,1 0 2 0,-1-2 0 16,2 2-2-16,0-3 1 0,0 0 0 0,1-1-3 15,0-1 0-15,0 1-3 0,2-3 1 0,1 2-4 0,1-2-2 16,0-1 0-16,2 1-6 0,-1-1-12 0,2 0-14 16,2 0-13-16,0-3-36 0,1 2-18 15,0 0-21-15,2-1-24 0,0 2-23 0,-1-3-19 16,2 2 16-16,1 2-93 0,3 2-81 0,-1 0-118 0,1 2 36 31,0-2-120-31,-1 0 43 0,3 2 32 0,-3 1-354 16</inkml:trace>
  <inkml:trace contextRef="#ctx0" brushRef="#br0" timeOffset="98629.36">8773 6420 1521 0,'2'-4'338'0,"-1"1"-38"15,0 1-21-15,-1 0-28 0,1-1-20 0,-1 0-18 0,0 1-17 16,0 0-12-16,0-2-20 0,-1 0-17 15,-1 1-15-15,1-1-12 16,-1 2-14-16,-1-3-9 0,0 0-13 0,-1 3-7 16,-2-5-9-16,-3 1-6 0,-1 1-6 15,-1-1-7-15,0 1-5 0,-1 0-5 0,0 2-5 16,-1-2-1-16,0 3-6 0,1 0 2 0,1 2-6 16,-3 0-3-16,1 0-3 0,-2 2 0 0,2 0-5 15,-2 3-2-15,2-2 0 0,0 2 3 0,-1-1-6 16,2 1 0-16,-1 1 1 0,2 1-1 0,1 0-4 0,-1 2 5 15,2-2-5-15,1 3 1 0,-1-2-2 0,2 2-1 16,0 1-1-16,2-1 0 0,0 0-1 0,0-1 1 16,1 2 0-16,1-1 0 0,1 1-1 0,0-2 1 15,1-1 0-15,1 1 0 0,-1-1-1 0,1 1-1 16,0-2 0-16,0-1 1 0,0 1-1 0,2 5 0 16,1-2 1-16,-1 1 0 0,2 2 1 0,1-1-1 0,1-1 3 31,0-1 0-31,0 0 1 0,0 0-4 0,2-1 0 0,-1-1-4 15,1 1-2-15,0-4 1 0,1 2-2 16,0 0 0-16,0-1 2 0,2 0 0 0,-2-2-1 16,-1 0 2-16,0-2-1 0,1 1 2 0,-3-1-1 0,1-1 3 15,-1-1-1-15,0 0 2 0,0 0 0 16,1-1 1-16,2-1 3 0,3-1-1 0,0 1-1 0,-1-3-1 0,0 1 2 16,0-1 0-16,-1-1 2 0,1 0-2 0,-1-2 0 15,-1 1 1-15,0 0-2 0,-1-1 3 16,0 0-2-16,-1-1 1 0,1 2 4 0,-1-2-2 0,-1 1-2 15,-1-1-1-15,0-1 1 0,0 2-2 16,-2-3 1-16,1 2 2 0,-1 1-1 0,-1-2 2 16,1 1-3-16,-2 1 0 0,1 1-1 0,-1 0 0 0,0 0 1 0,1-3-1 15,-1 0 1 1,0-2 1-16,0 2-3 0,1 1 1 0,-1 0 1 16,-1 1-2-16,0 0 2 0,0 0 2 0,0 2 4 15,0-1 3-15,0 2 2 0,0-2 8 16,0 2 1-16,0-1 4 0,0 0 4 0,0 1-4 0,0 0-2 15,0 0-2-15,-1 3-2 0,1-3-5 0,0 2-3 16,-3-1-6-16,3 1-7 0,0 1 1 16,0 2 0-16,-1 0-2 0,1 0-2 0,0 0 1 0,0 0 1 15,0 2-3-15,-1 0 2 0,1 3 0 0,0 0 1 16,0 0-2-16,0 5 6 0,1 4-4 16,0 0-2-16,-1 0 0 0,1 0 3 0,2 2 0 15,-1-1 1-15,0 0-2 0,0 1 3 0,1-1 0 0,0-1-1 0,0 1 3 16,-1 0-1-16,2-1 1 0,0-2 1 0,0 1-3 15,0-1-16-15,-1 2-49 0,1-4-60 0,-1-1 11 16,1 1-214-16,0 0 29 0,0-2-310 16,-1 0 41-16,2-1 51 0,-2-1 38 0,1-2-434 0</inkml:trace>
  <inkml:trace contextRef="#ctx0" brushRef="#br0" timeOffset="100221.78">9340 6522 1373 0,'2'2'253'0,"-2"-1"-19"0,1 0-21 0,-1 0-16 15,1 1-9-15,0-2-4 0,0 0-10 0,0 0-8 16,0 3-5-16,0-3-7 0,0 0-8 0,1 2-4 15,0-2-14-15,0 0-5 0,0 2-8 0,1-2-3 16,2 0-11-16,-2 0-4 0,1 0-7 16,-1 0-5-16,1 0-8 0,1 0-1 0,0 0 0 0,-1-2-3 0,2 2-1 15,-1-2-1-15,2-1-3 0,2 1-7 16,0-1-4-16,0-1-4 0,0-3-7 0,1 2-2 0,-1-3-5 16,0 3-3-16,-1-4-2 0,1 3-4 15,0-2-5-15,-1 2 1 0,1-3-2 0,-2 2-3 16,0-1 0-16,-1 1-1 0,-1 0-3 0,2-1-1 15,-1-1-2-15,-1 2-1 16,0 2 2-16,-2-2-2 0,0 0-1 16,0 1-3-16,0 0 1 0,0 0 0 0,-1 1-3 0,0-1 1 0,-1 0 1 15,0 0-4-15,1 0 3 0,-1 1-4 0,0-1 3 16,0 0-1-16,0 1 2 0,0 0-7 0,-1-2 4 16,0 1-3-16,0 0-2 0,0 0-5 0,0 0-1 15,0 1 0-15,0 0-2 0,-2-2-1 0,1 2-1 16,-1 0 0-16,1-2-2 0,-1 3 0 0,0-2 0 15,0 2 2-15,0-1-2 0,0 0-2 0,-1 1-1 16,1 1-2-16,0 0-2 0,0-2-5 16,0 2-2-16,1 1 2 0,-1 0-2 0,0-1-3 0,0 0 0 15,0 1-2-15,1 1-2 0,0 1-1 0,-1 0 0 16,1 0 0-16,-1-3-4 0,0 3 2 16,1 0 3-16,0 0 0 15,-1 3 3-15,2-3 1 0,-2 2 3 0,1 0-2 16,1 0 7-16,-1 1-2 0,1 0 3 0,0-1 0 15,0 3 6-15,1 0-2 0,0-2 0 0,0 2 4 16,2 1 0-16,-2-3 1 0,1 2 1 0,0 1-1 16,0-2 1-16,1 2 2 0,3 2-1 15,-1 0 3-15,4 1 1 0,-2-1 1 0,0-1 0 0,0 2 0 16,1 0-1-16,1-2 0 0,-1 1 2 0,0-1-2 0,1-2 3 16,-1 2-1-16,1 0 0 0,-2-2-1 0,1 0 2 15,1 0-2-15,-2 1 1 0,0 0 2 0,1-1-1 16,-1 2-1-16,0-3 1 0,-1 0 0 0,0 0 1 15,-1 1 0-15,2 0 1 0,-1 2-1 16,1-2 0-16,-1-2 0 0,0 2 1 0,0-1 3 0,-2 0-5 16,0 0 1-1,0-2 5-15,-1 1-4 0,2 1 0 0,-2-1-1 16,0 0 0-16,0 1 4 0,0 0-3 0,0-1 0 16,0 0 0-16,0 1-1 0,-1-1 0 0,1 2 0 15,0-3 1-15,-2 3 0 0,2-2 0 0,-1 1 1 16,0 0 0-16,1 0-1 0,-2-1 1 0,1 1 0 15,-1-2 1-15,1 3 0 0,0-2-2 0,-1 1 2 16,0-1 0-16,0 1 0 0,-1-1 2 0,0 2-2 0,0-3 0 16,1 1-2-16,-1 1 3 0,0 1 0 0,1-2 0 15,-1 1 0-15,0-2 2 0,0 1 0 16,0 1 0-16,0 0 0 0,0-1 2 0,-2-1 1 16,1 3 2-16,1-3 0 0,-1 0 2 0,0 1 1 15,0 1 0-15,-1 0 3 0,0-3 2 0,0 2-1 16,0 0-1-16,0-1 7 0,-1 3-3 0,0-3 1 0,0 0-2 0,-1 1 1 15,1-1 2-15,0 1 0 0,0 0-2 0,-1-2 3 16,0 2-2-16,0-3-1 0,0 3 0 0,-1-2 2 16,1 2-2-16,-1-1 0 0,0-1-2 0,0 0-1 15,0 0 0-15,-2-1-1 0,1 1-2 16,1-1-1-16,-1 1 1 0,-1-1-1 0,0 0-1 16,2 0 0-16,-1 0-7 15,0 0-18-15,0 0-21 0,-1-1-35 0,1 1-97 16,-3-2 14-16,0 0-161 0,-2-3-133 0,1 1 36 0,1 2-154 15,-1-3 39-15,3 1 38 0,1-1 37 0,1 2-307 16</inkml:trace>
  <inkml:trace contextRef="#ctx0" brushRef="#br0" timeOffset="101707.4399">9933 6417 1188 0,'3'-1'238'0,"0"-1"-11"15,1 1-18-15,0 1 1 0,-2-2-15 0,2 2-8 16,0-1-15-16,-1 0-4 0,1 0-8 16,0-1-8-16,-1 0-12 0,2 0-5 0,-1 0-5 0,1 1-9 15,-2-2-3-15,1 1-9 0,0-1-8 0,-1 1-7 16,2-1-4-16,-2-1-6 0,1 1-11 0,-1 1-5 0,0-3-7 15,0 3-4-15,0-3-5 0,-1 0-5 0,1 0-5 16,-1 0-2-16,-1 1-4 0,2-1-3 0,-3 0-5 16,0 0-3-16,0-1-1 0,0 1-5 0,-2 1 1 15,1-1-7-15,-1-2 2 0,0 3-4 0,0 0-2 16,-1-1-2-16,0 1-3 0,-2-2 3 0,-1 0-4 16,-2-1 1-1,2 0-2-15,0 4-2 0,0-1 0 0,0-1-2 16,1 3 1-16,0 1-1 0,0 1 1 0,1 0-3 0,-1 0 3 15,1 0-1-15,0 0-4 0,-2 3 0 16,2-1 0-16,0 1 2 0,0 1-3 0,1-1 2 16,-1 2-1-16,-1 2 0 0,0-1 1 0,0 3 0 15,1 0 1-15,0-2-2 0,1 2 3 0,1-1-4 16,0-1 4-16,1 1-1 0,1-1-1 0,0-1 1 0,0 0-2 0,0 1 3 16,1 1 0-1,1 1 0-15,1 3 0 0,0 0-1 16,1-1 1-16,0 0 1 0,0 1 3 0,1 0-3 0,1-2 0 15,-2 0 0-15,2 0 1 0,1-1 1 16,1 1 1-16,0 0-1 0,0-3 1 0,-1 2-3 16,2-4 7-16,-1 3-7 0,1 0 3 0,0-2-1 15,-1 1 3-15,0-4-1 0,0 2 0 0,1-1 3 0,0 0-3 16,-2 0 0-16,1-2 2 0,0 0-1 0,-2 1 0 16,0 0 0-16,0-2 1 0,-1 0 1 0,1-1-1 15,-1 0 1-15,0 0 0 0,0 0 0 0,0 0 0 16,0 0 1-16,2 0-3 0,-1 0 4 0,-1 0-2 0,0-1 2 15,0 0-1-15,1-2 1 0,-1 1-1 0,3-1 1 16,0-2 0-16,0 1-3 0,-2 0 3 0,0 0 2 16,-1 0-2-16,-1-2-2 0,2-1 2 0,1 0 0 15,-1 0 1-15,-1-1 2 0,1-1-4 16,-2 1 1-16,0-1 0 0,2 0-2 0,-3 0 3 0,1 0-2 16,-1 2-1-16,0 0 0 0,-1-1 0 0,0 0-2 15,-1 0 1-15,1-2 1 0,0-2 0 16,0 0-4-16,0 1 3 15,-1-2-3-15,0 1 3 0,0-1-3 0,-1-1 2 16,0 2 1-16,0 0-2 0,0-1 5 0,-1-1 1 16,1-1-1-16,-1-1-1 0,0 2 0 0,-1-1-1 15,0 0 0-15,0 0 0 0,0 0-1 0,1 1 0 16,-2 0 0-16,1-1 0 0,0 0 1 16,-1 0-4-16,0 0 1 0,0 0 0 0,-1 1-1 0,0 1 1 15,1-1-4-15,-1-1 1 0,0 1-2 0,1 2-2 0,-2-2-2 16,0 1 2-16,0 1-4 0,0 1-1 0,1 0-2 15,0 1 3-15,-1 0-2 0,1 1 0 0,0 2 3 16,1 0-2-16,-1 0 1 0,1 1 0 0,1 2 5 16,0-1-5-16,-1 1 0 0,2 0 1 0,-2 0 0 15,1 1 2-15,0-1-1 0,0 1-2 0,1 1 3 16,-1-1 0-16,1 2-2 0,0-2 3 0,0 2-1 0,-1-2-2 16,1 1 2-16,-1 0-2 0,1 0-1 0,1 2 0 15,0-1 0-15,-1 1 1 0,0-2 0 0,1 2-1 16,-1 0 0-16,1 0 2 0,0 0-2 0,-1 3 2 15,1-3 0-15,0 2 0 0,0 2 1 0,0 1 0 16,0-1 0-16,0 3 2 0,0-1-2 0,1 4 2 16,2 3-2-16,0 1 2 15,0 0-1-15,-1 0 2 0,1 1-1 16,0 0 0-16,1 0 3 0,-1-1-2 0,1 2 2 0,0 0-3 0,3 0 4 16,-2 1 0-16,0-1 0 0,-1 0 0 15,1-1-1-15,0 1 1 0,2-1 1 0,-3-1-2 0,1 1 1 16,-1-1 1-16,0 0 3 0,1 1-2 15,-1-2 1-15,1 1 3 0,0 0-2 0,0-1 3 16,-1-1-4-16,0 2 5 0,1-3-6 0,-1 0 3 0,2 1 1 16,-1-1-4-16,-1 0 1 0,1-1-2 0,0 2 0 15,-1 0-1 1,0-3 1-16,0-1 0 0,-1 1 3 0,1-1-1 16,0 2-3-16,0-3 4 0,-1 1-2 0,1-2-2 15,0 1 0-15,-2-2 3 0,1 2-2 0,-1-2 4 16,1-2-4-16,-1 4 0 0,1-3 1 0,1 3-1 15,0 1 2-15,0-2 1 0,1 1-1 0,-1-1 0 16,0 0 1-16,-1-1-3 0,0-1 4 0,0 1 0 16,-1-2-2-16,1 1 2 0,-1-1-2 0,1 1 2 15,1-1 0-15,-1 2 2 0,0-3 2 0,1 1-5 16,-1 1 2-16,1-1 0 0,-1 0 4 0,1-1 0 16,0 2 0-16,0-2-2 0,0 1-18 0,-1 0-50 15,1-2-51-15,-1 0-55 0,2 2 17 0,-1-3-183 0,1 2-137 16,-1-1 35-16,-1-1-83 0,1 0 32 0,-1 0 29 0,1-3-321 15</inkml:trace>
  <inkml:trace contextRef="#ctx0" brushRef="#br0" timeOffset="102013.08">10365 6275 1529 0,'13'-4'281'0,"1"-1"-34"16,3 0-44 0,-1 1-80-16,3 0-14 0,1 0-250 0,-1 1 11 0,3 3-331 15,-1-4 28-15,1 1 30 0,0-2-2 16</inkml:trace>
  <inkml:trace contextRef="#ctx0" brushRef="#br0" timeOffset="103090.11">11265 6246 710 0,'2'0'462'0,"0"0"-62"0,-2-2-51 16,1 0-36-16,-1 1-29 0,0 0-27 0,0 0-24 0,0-1-24 16,0 1-21-16,0-1-22 0,0 2-14 15,0-2-21-15,-1 2-15 0,0-3-12 0,0 3-13 16,-1 0-8-16,0 0-11 0,0 0-7 0,-1 0-8 16,-1 0-6-16,0 2-7 0,-1-1-3 0,1 1-4 0,-1 0-6 31,1 2-4-31,0-1-4 0,1 0-3 0,-2 0 0 0,0 2-1 15,1 1-5-15,-1 1-2 0,1 1 2 0,0-1-3 16,2-1-3-16,-1 1 1 0,1 0-3 16,1-2 1-16,1 2-2 0,0 0 0 0,0-1 0 15,2 3 0-15,0 3-1 0,2-2 0 0,-2 2-1 16,2-1 4-16,3 1-5 0,-3-2 0 0,2 1 1 16,-1 0-1-16,1 0 0 0,1-2 0 0,0 3 2 0,1-4-2 0,-1 1 0 15,1-2 0 1,1 1 1-16,-2-1-1 0,1 0-1 0,0-2 0 0,0 2 2 0,0-2 2 0,1 0-2 0,-3-1 0 15,2-1 0-15,-4 1 4 0,2-1 0 16,-1-1 1-16,0 1-2 0,-1-1 5 0,1-1 5 0,-1 1 2 16,1-2 4-16,-2 2 2 0,1-1 0 0,0 0 3 31,0-1 1-31,0 0 6 0,1 0 7 0,-2 0-2 16,1 0-1-16,0-2-2 0,1 0-1 0,-2-1 1 15,1 1-3-15,1-1 2 0,-2-1 1 0,2-4-6 0,0 2 3 16,-1-2 1-16,0-2-6 0,1 0 0 15,-3-1-3-15,2 1 0 0,-3 0 1 0,1 0-6 16,-2 1-4-16,0-1 3 0,0-2-3 0,0 0 2 16,-2 0-3-16,0-2-1 0,-1 0-3 0,-3 1 0 0,1 0-5 15,-1-1 3-15,-1 1-6 0,0 1-7 0,-1-1-13 16,0 2-16-16,-1 0-31 0,0 1-21 0,-1-1-18 16,1 3-23-16,-2-2-39 0,1 4-37 0,1 0 19 15,0 1-111-15,0 1-78 0,2 0-120 0,0 2 38 16,-1 0-86-16,2 2 49 0,0-3 33 15,2 3-322-15</inkml:trace>
  <inkml:trace contextRef="#ctx0" brushRef="#br0" timeOffset="104011.1">11650 5927 1309 0,'0'-5'270'0,"0"0"-32"0,0-1-23 0,-2 0-21 15,0 1-16-15,0 0-18 0,-2-2-14 16,-3-2-14-16,1 1-14 0,-1 1-3 0,1 0-11 16,-2 0-7-16,2 0-8 0,-3 2-8 0,2-1-7 0,-2 2-6 0,3 1-8 15,-1-1-9-15,1 1-4 0,-1 1-5 16,2 2-3-16,0 0-7 0,1 0-3 0,-3 0-2 0,3 0-3 16,-3 0-4-16,3 2-2 0,-1 0-1 0,-1 1-3 15,-1 1-3-15,-2 1 1 0,2 0-2 16,0 0 2-16,1-1-2 0,0 2 1 0,-1 1 3 0,1 0-7 15,2-1 4 1,-1 2-1-16,1-2 0 0,2 1 0 0,-3 0-1 16,3-1 4-16,0 0 0 0,-1 3 1 0,1 1-1 15,0 0 4-15,0-1-2 0,1 0 0 0,0-1 1 16,0 0 2-16,1 0 1 0,0 0 0 16,0-1 0-16,0 4 0 0,1 1-2 0,1 2 4 15,-1-2-3-15,2 1-1 0,-2-1-1 0,0 0 1 0,2 0 0 16,-1 1 1-16,0-1-2 0,3 0 1 0,-3 0-2 0,1 0-3 15,0 1-2-15,2-2-1 0,-4-1 3 0,3 2-3 16,-2-2 0-16,2-1 1 0,-2 0-5 16,1-1 3-16,0 2-4 0,1 0 2 0,0 0 0 15,-1-1-3-15,0 1 1 0,2-1 0 0,-3-2-2 16,0 1 2-16,0-1 0 0,4 2 3 0,-4 1-5 16,1-2 0-16,0 0-1 15,0 0 2-15,1 1-4 0,0 2 3 0,0 1-1 16,2-2-1-16,-2 2 1 0,0 0-2 15,2 2 1-15,-1 1 2 0,1-2-1 0,1 1 0 0,-1 2-1 16,-1-3 0-16,1 3 3 0,0-1-2 16,2-1-1-16,-4 2 0 0,1-1 0 0,1 0-1 15,0 1 4-15,1 0-3 0,-2 1 1 0,0-3 0 16,1 1-1-16,-1 0 3 0,1 1-1 0,-1-1 0 0,0-1 0 0,-3 0 0 16,3 0 0-16,-1 0 0 0,-2-2-1 0,1-1 1 0,-1 2 4 15,2-4-3-15,-1 0-1 0,-1-1 4 0,-1 0-1 16,0-1 2-16,0-2 2 0,0 1-5 0,0 0-26 15,0-2-29-15,-1 1-25 0,2-2-48 0,-1 2 13 16,-1 0-99-16,2-1-50 0,-2 1-49 0,0-3-90 16,0 2 31-1,0-2-133-15,0 0 28 0,0-1-340 0</inkml:trace>
  <inkml:trace contextRef="#ctx0" brushRef="#br0" timeOffset="104355.28">11558 6441 1665 0,'0'-3'267'0,"2"2"-32"0,0-1-23 0,1-1-25 16,1 1-12-16,2 0-18 15,3 2-18-15,3-3-10 0,4 1-14 0,-3-1-11 16,2 0-9-16,0 2-13 0,1 1-3 0,5-3-19 15,-3 3-58-15,2-2 1 0,3 2-311 16,2 0 29-16,2 0-247 0,0 2 45 0,38-2 29 0,-30-2-288 16</inkml:trace>
  <inkml:trace contextRef="#ctx0" brushRef="#br0" timeOffset="105458.23">12587 6123 1700 0,'2'-3'327'0,"-2"-1"-24"16,0 2-24-16,0-1-28 0,1 2-21 0,-1-1-22 0,0 0-18 15,0 0-26-15,0 1-15 0,0-1-19 0,0 1-14 16,0 0-14-16,0-1-12 0,0 2-10 0,0 0-6 15,-1 0-13-15,-1 0-3 0,2 0-7 0,-4 2-7 16,1 2-4-16,0-1-3 0,1 0-7 16,-2 1 3-16,-1 3-7 0,1 1-5 0,0 1-1 0,-3 0-1 0,4 2-3 15,1-2-1-15,-2 1-3 0,1 2-1 16,1 0-1-16,2 0-1 0,-2-2-2 0,2 0-1 16,0 0-1-16,0-1-3 0,0 0 0 0,0 2-2 0,0 1 2 15,2 0 0-15,0 2 0 0,1-2-1 31,1 1 1-31,0 1-1 0,2-2 0 0,-2-1-1 16,0 0 1-16,3 1 3 0,-1-2-4 0,2-1 1 0,-1 2-1 16,1-2 4-16,1 0-2 0,-1 0 5 0,2-1-6 15,-1 0 0-15,0-1 1 0,0-2-1 0,0 2 3 16,0-3-2-16,0 0 1 0,0-1 3 0,-2 0 1 16,-1 0 6-16,1-3-4 0,0 2 3 0,-3-2-2 15,1 0 0-15,1 0 3 0,-2 0 1 0,2 0-4 16,-2 0 2-16,1-1 2 0,-1 0 0 0,0-2-1 0,1 3 4 15,0-4-3-15,0 2-2 0,-1-1 1 0,0 0 1 16,1-1 1-16,-1 1 3 0,1 0 1 0,0-4-1 16,1 0 1-16,-2 0-2 0,1 0-1 0,-3-1 0 15,2 3 1-15,-2-2 2 0,2 2-2 0,-2-2-5 16,-2 2 1-16,2 0 0 0,0-2-4 0,-2 1 4 16,0-1-3-16,0 1-2 15,0-1 2-15,0 2-2 0,0-7 0 0,0 0 0 16,-2 0-2-16,0-1-1 0,-2 1 1 0,0-2-3 15,-2 1 4-15,1 0-2 0,-1 0 0 0,0 1-1 16,0 0 1-16,-2 0-2 0,1 0 1 0,0 2 0 16,0 0-4-16,-2-1 3 0,0 1-2 15,-1 2 3-15,0-2-5 0,-1 3-4 0,2-2-7 0,-2 3-15 16,2 0-11-16,0 1-13 0,-1 0-20 0,-1 0-19 0,3 2-20 16,0 0-57-16,-1 0-29 0,3 2 19 0,-2 0-77 15,2 1-52-15,-1 0-48 0,3 0-121 0,0 0 40 16,-3 1-61-16,3-1 27 0,-1 0-338 0</inkml:trace>
  <inkml:trace contextRef="#ctx0" brushRef="#br0" timeOffset="107451.47">12901 6104 1252 0,'-2'-4'300'0,"-2"0"-12"16,2 2-23-16,-1-1-21 0,1 0-20 15,2 1-19-15,-3 0-13 0,3 0-11 0,-2-1-14 0,0 3-13 16,2-2-17-16,0 1-13 0,-2 0-13 15,2 0-12-15,0-1-12 0,-2 0-8 0,2 2-8 0,-1 0-10 16,-1-2-7-16,2 2-6 0,0 0-7 16,0 0-3-16,0 0-6 15,0 2-2-15,0 0-4 0,0 0-4 16,0 2-3-16,0 0 0 0,0 0-3 0,0 2 0 0,2-1-3 16,1 6-1-16,-1 0-4 0,0 0 1 0,3 1 0 15,-2 2-1-15,1-1-2 0,0 0 2 0,-1 1-2 16,1-1-1-16,0 0 0 0,1 0 2 0,2 1-3 15,-3-2-1-15,1 0 3 0,1 0-1 16,-1 0 1-16,2 0-3 0,-1-1 3 0,1 0-1 0,-1-1-1 0,1 1 1 16,1-3 0-16,-2 2 2 0,1-1-3 0,-3-2 3 15,2 1 1-15,2-1-1 0,-4 1 0 0,3-3 1 16,-3 1-3-16,1-1 1 0,0-2-2 0,-1 1 2 16,-1 0-2-16,1-1 1 0,0-1-1 0,0-1-1 15,-1 2 5-15,1-2-5 0,1 2 0 0,-2-2 2 16,1-1-3-16,0 0 3 0,1 0-1 0,-1 0-1 0,0 0 3 0,2-3-3 15,-2 1 4-15,0-1-5 0,1 2 1 16,-1-2 1-16,2-3-3 0,-1 2 2 0,2-2-1 16,0 0 1-16,-3-1-2 0,1-1 2 0,-1 2-2 15,-2-1 1-15,3 1 1 0,-2-1-3 0,-1 2 0 16,2-5 1-16,-2 2 3 0,0-2-5 0,1 1-2 16,-1-3 2-1,0 3-4-15,0-1 1 0,-2 0 3 0,2 2-5 0,-2-1-1 16,0 2 1-16,0 0-2 0,0-1-4 0,0-3-1 15,0 1 0-15,-2-2 0 0,2-1 0 0,-2 3-1 16,0-1 1-16,2 3-1 0,-2 1 2 16,2-2 0-16,-2 4 1 0,1-2-1 0,-1 2 2 0,2-1 3 15,-2 0 0-15,2 1-3 0,0 1 7 0,-2-1-4 16,0 2 4 0,2-2-2-16,-2 0-1 0,2 1 0 0,0-1 1 0,0 2 0 15,0 0 0-15,-2 0 1 0,1-1 0 0,1 2-1 16,-2-1 1-16,2 1-4 0,0 0 0 0,0 0 1 15,0-1 1-15,0 3-2 0,-3-3 1 0,3 3 1 16,0-2 0-16,0 0 1 0,-2 1-1 16,0 0 0-16,2 1 0 0,0 0 0 0,-2 0 2 15,2 0-2-15,0 0 1 0,0 0 0 0,-2 1 0 0,1 0-2 0,-1 1 2 16,2 0-1-16,-2 1-2 0,2 2 2 0,0-1 2 16,0 1-1-16,0 0 0 0,0 2 0 15,0-1 2-15,0 1-3 0,0 3 2 0,2 1 0 16,-2 1 2-16,2 0-1 0,1 1-1 0,-1 1 4 15,2-1 0-15,-1-1-1 0,0-1-1 0,1 1 2 16,0 0-1-16,0-2 1 0,-1 0-1 0,3 2-2 0,-2-2 3 16,4-1 0-16,-2 1 2 0,-1 0-2 0,1-2 1 0,2 0 0 15,-2 0 0-15,1-2 1 0,-3 0 0 0,1-1 1 16,-1-1 0-16,1 1 1 0,0-2-1 0,-1 2 3 16,0-4-2-16,3 5 0 0,-1-4 2 15,0 3-3-15,0-2 3 0,-3 1-3 0,3-1 4 0,-2-2 2 16,-1 0-1-1,1-1 0-15,3 0 4 0,-4 0-5 0,1 0 1 16,-2 0-2-16,2 0 3 0,1 0 0 0,-3 0-2 16,3-1 0-16,0 0 1 0,-3-2-1 15,4 1 1-15,-3 0-3 0,1 0 2 0,0-1-3 0,-2 0 2 16,4 1-1-16,-4-3-1 0,2 3 0 16,0-2-1-16,-1 0-1 0,3-3 5 0,-3 0-3 15,4 0-2-15,-5 1 1 0,2-1 0 0,-1 1-3 0,1 0 4 0,-2 1-2 16,0-2 0-16,0 3-1 0,-1-1 1 0,1-1 3 15,0 0-1-15,0 0-1 0,0-3 1 0,1-1-2 16,0 1 2-16,-1-1-2 0,0 0 4 0,-2 1-3 16,2 1-1-16,-2-4-1 0,0 0-1 15,2-2 4-15,0 2-2 0,-2 0-1 0,0 0 1 0,0 2-1 16,0-2 0 0,0 0 0-16,0 0 3 0,0 1-2 0,-2-2 0 15,2 0 0-15,-2-1-1 0,0 1 0 0,0 0-1 16,0 2 3-16,1-1-1 0,-4 0 0 0,5 2 1 15,-4-1-1-15,2 1-2 0,0 0 1 0,-1 0 0 16,1-1 0-16,0 2 0 0,0 0 1 0,-2 1-2 16,1-1 1-16,-1-3-2 0,-1 2 1 0,2 2 2 15,-1 0-2-15,2 1 0 0,0-1 1 0,-1 3-2 0,-1-2 0 16,2 2-1-16,0 0 2 0,0 0-1 0,-1 1 2 16,2-1-3-16,-1 0-1 0,0 1 1 0,0 1 1 0,0-2-1 15,0 2 1-15,0-1 1 0,2 1-1 16,-3 0 0-16,3 0-2 0,0 0 0 0,-2 0-7 15,2 1 4-15,-2-1 0 0,0 1-1 0,2 0 2 16,-2 0-1-16,2 0 0 0,0 1 1 0,-2-2-1 0,2 3 4 16,-1-2-4-16,-1 1 1 0,2 0-2 0,0 0 1 15,0-1-2-15,-3 2 0 0,3-1-2 16,0 1 3-16,0 0-2 0,0 0 0 0,0 0 2 0,0 1 0 16,-2 1 0-16,2-1 2 0,0 3-1 0,0-1 0 15,-2 2 2-15,2 2-2 0,0-2 2 16,0 7 1-16,0 0 1 15,2 2 0-15,-2 1 2 0,0-1 0 0,2 2 1 16,-2 0 0-16,3-1-1 0,0 1 0 0,-1 2 8 16,2-1-2-16,-2 0 0 0,0-1 0 0,3 1 0 15,-3 0-2-15,2-1 0 0,0-1 1 0,0 0-1 16,0 1 2-16,-2-1-2 0,3 0 2 0,-1 0-1 16,0 1-1-16,1-1 0 0,0-1 6 0,1 1-5 15,-3-2-2-15,1-1 0 0,0 1 1 0,1-3-2 0,-1 2 3 16,1 0-2-16,0-1 0 0,-1-2 1 0,2 2-2 15,-3-3 1-15,1-1 0 0,1 1 3 0,0-1-1 0,-1-2-1 16,-2 0 1-16,3-1 2 16,-3 3-1-16,2-4-3 0,0 1 1 0,1 2 0 0,2-1 3 15,0 0 0-15,-1 2 1 0,-1-4 0 0,1 1 0 16,0-2-11-16,-2 1-46 16,2 0-44-16,1 1-49 0,3-1 14 15,-2 0-133-15,-1-2-65 0,2 2 28 0,-2-3-255 16,0 0 51-16,-1 0 29 0,1 0-370 0</inkml:trace>
  <inkml:trace contextRef="#ctx0" brushRef="#br0" timeOffset="107805.24">13407 6125 1569 0,'0'-2'263'0,"0"1"-29"0,0 0-26 0,3 1-18 0,1-1-17 16,0-1-19-16,1 1-16 0,1 0-10 16,4 1-16-16,1 0-8 0,3-3-11 0,1 3-9 15,1-2-7-15,-1 2-7 0,2 0-7 0,-2 0-16 16,3 0-63-16,-3 2 4 0,2-1-150 0,0 1-62 16,1 0-83-16,-2 1 30 0,2 0-212 15,-2 1 27-15,-3-2-320 0</inkml:trace>
  <inkml:trace contextRef="#ctx0" brushRef="#br0" timeOffset="108406.91">13834 6146 1400 0,'0'-4'303'16,"0"0"-26"-16,0-1-21 0,0 1-26 0,0 0-8 16,0-1-4-16,0 1-21 0,0-1-14 15,0 1-20-15,0 0-13 0,0 0-8 0,0-1-9 16,0 1-9-16,0 0-12 0,0 0-7 0,0 1-1 15,-2 1-6-15,2-1-7 0,0-1-6 0,0 4-8 16,0-3-4-16,0 1-7 16,0 0-8-16,0 1-4 0,0-1-2 0,0 0-10 15,0 0-5-15,0 1-5 0,0-1-6 0,0 2-5 16,0-1-4-16,0-1-2 0,0 2-2 0,0 0-2 16,0 0-1-16,0 2-2 0,0-1 0 0,0 1-2 15,0 2-3-15,2 0 2 0,-2 0-1 0,2 3-1 16,0 1 1-16,-1 5-2 0,3 0 0 0,-4 0-1 15,2 1 1-15,0 0-1 0,1 1 2 0,-1 2-2 16,2 0 0-16,-1 0 1 0,-1 0-1 0,0 0 0 0,0 0 5 16,1 2-4-16,-1 0 0 0,2-2-1 15,-2 3 2-15,0-4 0 0,1 4 0 0,-1-2-3 16,0 0 1-16,0 1-1 0,1 0 3 0,-2 0-2 16,3-1 1-16,-2 2-1 0,0-2-2 0,2 1 3 15,-1-1 0-15,1 2-2 0,0 0 1 0,-1-2-1 0,4 1 2 0,-3-1-1 16,-1 0-1-16,3-1 1 0,-2-1 0 0,1-1 0 15,0 1 4-15,0-3-5 0,-1 0 0 16,2-1 2-16,-1 0-2 0,-1-2-1 0,-2-2-9 0,3-1-19 16,-2 0-21-16,-1-1-18 0,0-2-31 15,0 0-54-15,-2-1 15 0,2 0-246 0,-2-1 31 16,0-1-237 0,0-1 43-16,0 0 49 0,0 0-496 0</inkml:trace>
  <inkml:trace contextRef="#ctx0" brushRef="#br0" timeOffset="109187.36">13841 5986 1360 0,'-2'-4'231'0,"2"2"-14"15,0 0-28-15,0-1-19 0,0 1-19 0,0 0-17 16,0 0-16-16,0 0-10 0,0 1-12 0,0-2-11 16,2 1-9-16,0-1-3 0,0 1-12 0,0 0-4 15,1 1-3-15,-1-1-8 0,2 1-4 0,1 1-4 16,0 0-2-16,1 0-3 0,-1 0-1 0,-1 0-2 16,2 0 1-16,2 1-3 0,-1 0-1 0,3 1 3 0,2 2-2 15,1 1-1-15,1-2 0 0,-3 3-2 0,2 0 3 16,-1-1-6-16,-1 2-1 0,1-2-4 0,-1 3-1 15,-1-2 5-15,0 3-6 0,1-2-2 16,-2 2 3-16,3-1-3 0,-4 2 1 0,1-2-4 0,0 2 2 16,0-1-1-16,-2-1 4 0,1 1-5 0,-3 0 0 15,3-1 2-15,-2 1 0 0,-2-1-2 0,0 2 3 0,1 0-2 16,-3 0 2-16,3 1-3 0,-3-3 2 16,1 1-1-16,-3-2-2 0,2 1 1 0,0-1 0 0,-2 0 5 15,0 1-8-15,0-1 3 0,0 0 2 16,0 0-2-16,0 0 4 0,0-1-2 0,0 1 6 15,-2-2-3-15,0 2 7 0,2-2 3 0,-2 1 16 16,0 0 11-16,-4 1-4 16,2 0 2-16,0 0-6 0,-3-1-3 0,0 0-1 15,-3-1-4-15,0 0-12 0,-1-2-22 0,-1 0-40 16,-1-1-92-16,-1 0 13 0,-1 0-99 16,-1 0-61-16,3-1-112 0,2-1 30 0,-3 0-158 15,5 0 25-15,-1 0-387 0</inkml:trace>
  <inkml:trace contextRef="#ctx0" brushRef="#br0" timeOffset="110079.72">14308 6013 1685 0,'2'-3'293'0,"-2"0"-41"0,0 3-26 15,0-3-27-15,0 2-24 0,2-1-26 0,-2 1-12 16,0 0-19-16,0-1-10 0,0 2-12 0,0 0-13 16,0 0-8-16,0 0-8 15,0 1-5-15,0 0-9 0,3 0-3 0,-3 2-7 16,0 0-3-16,2 0-4 0,0 0-2 0,-1 3 0 15,1 0-5-15,2 4-4 0,0-1-4 0,-1 1 1 16,1-2-2-16,0 1-1 0,0 0-5 0,0 2 4 16,0-2-4-16,0 2 1 0,-1-2-2 15,1 1 1-15,1-1-1 0,0 0-1 0,-1 1 0 0,1-3 3 16,1 1-5-16,-2 0 3 0,1 0 2 0,-1-2-1 16,4 2 0-16,-4-2 2 0,2 1-1 0,-1-2 1 15,-1 0-1-15,2-1 1 0,-2 1-2 0,3 0-1 16,-1 0 1-16,1 0-2 0,0-1 0 0,-1 0 0 15,-1-1-1-15,1 0 3 0,-1 0-2 0,-1-2 2 16,2 1 2-16,-2 0-2 0,0 0 1 16,1 0 3-16,-1-2 2 0,0 0 2 0,0 0-1 15,1 0 1-15,0 0-3 0,-1 0 2 0,0 0-2 0,-1 0 0 0,2 0 2 0,0 0-3 16,1-3 0-16,-2 1 1 0,1 0 2 16,-1 0 5-16,0-1 0 0,-1 0-5 0,4-3 1 15,0-1 0-15,0 1 0 0,-2-3 0 0,0 1-4 16,1 0 0-16,-2-3-1 0,0 1-1 0,0 1-2 15,-1-3 0-15,-3 0-1 0,2-1 0 0,0 1-2 16,0 0-2-16,-2-2 2 0,0 2-3 0,0-1 1 16,0-1-2-16,0 0 0 0,-2 1 0 0,0-2 2 15,0 1-4-15,0 1 0 0,0 0 0 0,-1 1-7 0,-1 0-17 32,2 1-12-32,-3 2-22 0,2 0-33 0,-1 1-28 0,1 3-43 0,0 1 16 15,-2 0-170-15,2 1-66 0,-1 1 32 16,-3 1-218-16,4-1 45 0,-1 1 41 0,0 0-405 15</inkml:trace>
  <inkml:trace contextRef="#ctx0" brushRef="#br0" timeOffset="111012.21">14701 5706 1653 0,'4'-13'285'0,"-1"2"-28"15,-1 0-26-15,-1 1-23 0,1-1-8 0,-2 3-19 16,2 0-9-16,-2 1-17 0,2 0-13 0,-2 1-9 15,1-1-12-15,0 3-9 0,0-3-4 0,0 2-10 16,-1 0-3-16,0-1-6 0,2 0-9 0,-2 3-2 16,1-3-5-16,-1 2-7 0,0 0-7 0,2-1-7 0,-2 2-2 0,0-1-7 15,0 1-5-15,0 1-5 0,0 0-7 16,0 0-2-16,0 0-2 0,0 0-8 0,0 1-3 16,2 1-1-16,-2 0 1 0,0 0-2 0,0 0-3 15,0 1-1-15,0 0 1 0,0 3-3 0,0 0 1 16,0 0 2-16,0 3 0 0,2 3-3 0,-1 2-2 15,0 2 4-15,0 1-4 0,0-1 3 0,1 1-3 0,-1 2 1 0,2 0 1 16,-1 1-1-16,0 0 2 0,1 0-2 16,-1 0 3-16,0-1 1 0,2 1-2 0,0 0-1 15,-1 0 1-15,-1-2-1 0,3 2-2 0,-2-1 3 16,0 1-2-16,0-1 1 0,2 0-3 0,-2-1 2 16,0 0-1-16,1-1 0 0,0 1 0 0,1-2 0 15,-2 0 2-15,1 0 1 16,0-2-5-16,-1 1 2 0,1-1-1 0,0 1 1 15,-1-3 0-15,0-1-1 0,1-1 0 0,-1 1 2 16,1 1-2-16,-2-2 3 0,0 0-3 0,2-1 3 16,-1-1 1-16,-1 1-1 0,0-2 2 15,2 0-2-15,-1 0-1 0,-1 0-1 0,0 0 1 0,1-1 0 16,0 1 2-16,0-2-3 0,0 2 3 16,-1-1 1-16,0 1 1 0,3-2 1 0,-1 1-2 0,-1 1 3 0,2-2-1 15,-1 0 1-15,2 3-2 0,1-1-3 0,1 0 1 0,-2-2-35 16,3 2-37-16,-1-1-26 0,2-1-47 0,0-1 14 15,0 2-119-15,-1-1-64 0,2-2-86 0,-3 1 33 16,2-2-174-16,-3 0 39 0,3 0 36 16,2-3-350-16</inkml:trace>
  <inkml:trace contextRef="#ctx0" brushRef="#br0" timeOffset="111413.3">14800 5859 1967 0,'-4'-2'321'0,"3"-1"-36"0,-1 1-34 0,2 0-24 15,-2 0-22 1,2 0-19-16,2 1-23 0,-2 1-14 0,3-3-14 0,1 3-14 15,-1-2-8-15,3 1-13 0,-1 1-12 16,5-1-6-16,2 1-6 0,1 0-7 0,2 0-7 16,0 0-7-16,3 0-22 0,-1 0-49 0,2 0-54 15,1 0 6-15,-2 2-266 0,5 0 30 16,-3-1-284-16,1 1 50 0,-1-1 35 0,0-1-454 16</inkml:trace>
  <inkml:trace contextRef="#ctx0" brushRef="#br0" timeOffset="114034.45">3047 7765 1417 0,'-1'-1'269'0,"0"0"-20"16,1-1-27-16,-2 2-17 0,1-3-14 0,0 3-10 16,0-2-15-16,1 0-10 0,-1 1-14 0,1 0-13 15,-2 1-7-15,1-3-11 0,1 1-11 0,-1 0-2 16,0-1-11-16,0 1-7 0,0-1-9 0,-1 1-5 16,1-1-5-16,-1-2-8 15,2 2-3-15,0-1-4 0,-1-1-5 16,1 1-2-16,0 0-5 0,0 1 1 0,-1-1-2 15,1 0-3-15,-1-1-4 0,1 0 4 0,0 2-5 16,-1-2 3-16,1 1 5 0,-1-2-1 0,1 2 1 16,0 0-1-16,0-2 1 0,0 4 1 0,-3-1 1 15,3-1-4-15,0 1 1 0,0 0 1 0,-1 0-2 16,1 1 2-16,0-1-1 0,0 0-1 0,0 3 0 0,0-3-1 16,-1 1-3-16,1 0-2 0,0 1-2 0,0-1-3 0,0 0-2 15,0 1-2-15,0 0 0 0,0 0-6 16,0-1 3-16,0 1-3 0,0-1-2 0,0 1 2 15,0 0-2-15,-1 1-3 0,1-1 0 0,0 0-2 16,0 1 3-16,0-2-4 0,0 2-2 0,0 0 1 16,0 0 0-16,0 0-1 0,0 0-1 0,0 0 3 0,0 0-4 15,0 0 0-15,1 2 1 0,-1 0-2 0,1-1 1 16,-1 3 0-16,1-1 0 0,2 1 0 0,-2 2 0 16,0-2-1-16,1 3 6 0,0 3-5 0,1-1 1 15,0 4-2-15,0-1 1 0,0 1 0 0,0 1 0 16,0 0 2-16,0 1-3 0,1-1 0 0,0 1 2 15,-1-1 1 1,1 0-2-16,-1 1 3 0,1-2-6 0,-1 0 0 0,1 3 0 16,0-4 2-16,-1 4 1 0,1-3 0 15,-1 1-3-15,0 0 4 0,0-1-1 0,1 1-2 16,-1-2 2-16,0 2 0 0,1-2-1 0,0 1-1 16,0-1 3-16,-1 0-2 0,1-1 0 0,0-2 0 15,-1 1 7-15,-1-2-1 0,1-1 0 0,-2-1 0 16,3-2 0-16,-3 3-3 0,1-3 3 0,-1 0-2 0,1 1 2 15,0-3-1-15,-1 3 0 0,0-3-2 0,0 1 0 16,0 0 2-16,0-1 1 0,0 1 0 0,0-1-1 0,0 1-1 16,0-1 0-16,0 0 1 0,1-1-2 15,-1 0 1-15,1 2 2 0,-1-1 1 0,0-1-3 16,3 0 2-16,-1 2 1 0,0 0-1 0,1-3-2 16,0 2 1-16,1 0 2 15,1 0-2-15,0 0 1 0,3 0-1 16,0 0 0-16,0 0 2 0,4-1-3 0,-1 1 2 0,0 0-1 15,-1-2 2-15,-1 1 3 0,1-1 0 16,-3 0 8-16,1 0-3 0,-1 0-1 0,-1 0-4 0,-1-1-4 16,1 1-28-16,-1-1-44 0,2 0-43 15,1-2 13-15,1-2-188 0,1 1-91 0,-1-1-162 16,0-1 41-16,0 1-58 0,-2-1 46 0,0-1 30 0,-3-1-332 0</inkml:trace>
  <inkml:trace contextRef="#ctx0" brushRef="#br0" timeOffset="114536.2">3035 7671 1650 0,'-3'-4'322'0,"1"1"-18"0,-1 0-26 0,2-1-22 15,0 4-22-15,0-3-16 0,0 2-19 16,0-2-19-16,1 2-19 0,-3-1-19 0,2 0-13 16,0 0-15-16,1 1-14 15,0-1-10-15,1 1-8 0,0 0-10 0,2-2-7 16,1 2-6-16,0-1-4 0,1 1-9 0,0-2-4 15,4 0-4-15,3 1-2 0,-1-1-4 0,2 0-3 16,-2 1-3-16,2 0 2 0,1-1-1 16,-1 0-2-16,2 2-2 0,-2-1-6 0,2 0-23 15,-3 2-42-15,1-3-38 0,-2 3-46 0,-1 0 12 16,0 0-127-16,-1 0-71 0,-1 0 26 0,0 0-289 0,-1 0 42 0,-1 0 43 16,-2 3-446-16</inkml:trace>
  <inkml:trace contextRef="#ctx0" brushRef="#br0" timeOffset="114901.77">3043 8011 1924 0,'-1'3'305'15,"-1"-2"-26"-15,2-1-21 0,0 2-21 0,2-1-16 0,0 1-18 16,1-2-18-1,3 0-17-15,-1 0-19 0,2 0-12 0,3 0-14 16,4 0-13-16,0 0-9 0,3 0-6 0,-1 0-11 16,2 0-12-16,1-2-40 0,1 1-106 0,1 1 8 15,2 0-193-15,-1-2-127 0,1 0 31 0,-1-1-213 16,0 3 45-16,-2-1 31 0,1 0-363 0</inkml:trace>
  <inkml:trace contextRef="#ctx0" brushRef="#br0" timeOffset="116388.3">3805 8032 1350 0,'-1'-3'251'0,"-4"-3"-29"15,0 0-22-15,-1-1-19 0,-1 0-17 0,-3 2-9 16,2-1-15-16,-2 2-12 0,-1-2-9 0,0 2-9 0,0 0-12 0,-2 0-8 16,1 1-5-16,0 0-9 0,1 1-10 0,1 1-7 15,0 0-6-15,1 1-8 0,1 0-3 16,-1 1-4-16,2 0-2 0,-2 2-6 0,-1 1-4 16,-1-1-2-16,1 2-6 0,1-1 0 0,-1 1-1 15,1 3-1-15,0-2-4 0,1 3-3 0,1-3 8 16,0 3-4-16,3-1-1 0,-1-1-1 0,1 0-1 0,0-1-1 0,2 0 0 15,0 1 1-15,1-1-1 0,-1 1-3 16,1-2-1-16,1 2 4 0,0 0-4 0,0-1 0 0,0 1 5 16,0-1-5-16,0 2-1 0,0-3 0 15,3 5 2-15,-2 0 0 0,2-1 1 0,0 1 0 16,1-3 2 0,-2 0-1-16,2 2 1 0,1-1-1 0,1 0 2 15,-1 0-1-15,1-2 0 0,0 1-2 0,2 1 2 0,0-1-1 16,1-1 0-16,-1 1-2 0,0-2 2 0,-1-1 1 15,1 0-3-15,-1-1 1 0,-1-1-1 0,0 0 2 16,0 0-3-16,1-1 0 0,-1 1 2 16,0-1-2-16,0-1 2 0,1 1 1 0,1-1 0 0,-1 0 0 0,-1 0 1 15,4-2 0-15,3 0 0 0,-2 0 1 16,1-1-2-16,0-2 3 0,-2 0-1 0,0-2 2 0,-1 2 4 16,0-1 3-16,0-1 0 0,0 0 7 0,-2 0-1 15,-2 0 8-15,1-1-5 0,0-1-3 16,-1 2 3-16,-2-1 2 0,0 1 4 0,0 0-5 15,0 0 2-15,-1 1 0 0,0 0 1 0,0 1 0 0,1 0 6 16,-2 0 6-16,1-1-1 0,0 0 1 16,-1 2 1-16,0-2 1 15,1 1 1-15,-1 1-3 0,1-1-3 0,-1-1 0 16,0 3 4-16,0-2-9 0,0 0 7 0,0 3-2 16,0-4-1-16,-1 3-4 0,1-1-5 15,0 2-3-15,-1-3-3 0,1 4-2 0,-1-1-5 0,1 0 0 16,-1-1-3-16,0 2 1 0,1 0-3 15,-1-1-5-15,0 0-4 0,0 1 0 0,1 0-2 0,-1 0-4 16,0-1 2-16,0 2-1 0,0 0 1 0,0 0-4 0,0 0 2 16,1 1 1-16,0 0 1 0,-1 1-3 0,1 1-1 15,-1 0 3-15,3 1 1 0,-3 0-2 0,1 1 0 16,0-1 0-16,0 2 0 0,0 0 2 16,0 1 2-16,2 2-1 0,-1 4 1 0,0-1-1 0,0-1-1 15,1 2 2-15,-1-1-3 0,0 0 2 0,1 1-2 16,0 0 3-1,1-1-2-15,-2 1 3 0,1 0-4 0,1 1-1 16,-1-1 4-16,0 0-3 0,1-1 0 0,0 3 1 16,1-1 2-16,0 0-4 0,-1-1 1 0,0 0-1 15,0 1 1-15,0 0 2 0,0-2-4 0,0 3 2 16,2-1-1-16,-2-2 0 0,0 2 0 0,1-1 0 16,-2-1 0-16,1 1 0 0,-1 0-1 15,2 0 1-15,-1-1 4 0,0 1-4 0,-1-4 1 0,0 3-1 0,-1-3 1 16,0-2 1-16,0 1-1 0,0-3-1 0,0 1-1 15,-1 0-3-15,0-1 6 0,1-1-2 0,0 0-2 16,0 0 2-16,0 0 3 0,-1 0-5 0,-1 0 1 16,1-2 0-16,1 2-3 0,-1-2 3 0,-1 0-4 15,2 1 4-15,-2-1-3 0,1 0 2 16,-1 0 1-16,1-2-1 0,-1 2 0 0,1-1 1 0,0 0-1 0,0 0 0 16,-1 1 0-16,0-1 3 0,1-1-2 0,0 2 1 15,0-2-1-15,-1 2 1 0,1-2 3 0,0 0-2 16,-1 2-1-16,1-1 3 0,-1-1 0 0,1 0 0 15,0 0-1-15,0 0 1 0,0 0-3 0,1 0 4 16,-1 0-4-16,1 0 4 0,-1 0-1 0,0 0-1 16,0 0 1-16,0-3 1 15,0 3 0-15,1-2 0 0,0 0-2 16,0 0 1-16,-1-1 0 0,2 0 0 0,-1 0 6 16,0-1-5-16,0 0 2 0,0-1-2 0,0 1 1 15,0-1 1-15,1-1-1 0,0-2-2 0,0-3 1 16,-1 1 4-16,0-3-5 0,-1 3 1 0,1-1 4 15,-1-1-1-15,1 0-1 0,-1-1 2 0,0 1-1 16,0-2 0-16,-1 1 0 0,0-1 4 0,0-1-5 0,1 1 2 16,-1-2-2-16,0 1 1 0,0 0 3 0,0-1-2 15,0 0 0-15,0 2 3 0,0-3-2 0,0 1 0 16,0 1 5-16,0-2-4 0,0 2 0 0,0 1-2 16,0 2-1-16,0 0 2 0,1 1 0 0,-1 2-4 15,1 0 5-15,0-2-6 0,0-1 6 0,1 3-3 16,-2-2 3-1,1 3-3-15,0 1-13 0,1-1-33 0,-1 1-34 0,0 2-39 16,1 0-45-16,-2-1-44 0,1 1 20 16,0 0 16-16,0 2-493 0,0-2 43 0,-1 1 52 15,1-1-628-15</inkml:trace>
  <inkml:trace contextRef="#ctx0" brushRef="#br0" timeOffset="117243.26">4224 7928 1834 0,'1'-4'343'0,"0"1"-31"0,-1 1-31 0,0-1-14 16,0 2-25-16,0 0-17 0,0-2-21 0,0 0-23 15,1 3-19-15,-1-2-19 0,0 1-19 0,0 0-16 16,0 0-13-16,0 1-11 15,1 0-12-15,0 0-8 0,-1 0-6 16,0 0-7-16,0 0-3 0,1 1-6 0,1 2-4 16,-1-2-7-16,2 2-2 0,-2 1-1 0,0 0-6 15,3 5-1-15,-1-1-2 0,0 1 0 0,2-1-1 16,0 2-3-16,1 1-1 0,0 0-4 0,0-1-1 16,0 2 1-16,-1-1-2 0,0-1 0 0,2 1 0 15,-2-1-1-15,2-1-1 0,-1 1 0 0,0 1 0 0,2-1 1 16,-1-1-4-16,-1 0 3 0,0 0-4 0,-1-1 3 15,2-1-3-15,-1 1-1 0,-1-2 0 0,1 0 2 16,-1-1 1-16,1-1-2 0,-1 1 3 0,-1-2-2 16,0-1-3-16,0 1 5 0,0 0-1 0,-1-1 1 15,2 2 2-15,-1-4-2 0,0 3 1 0,0-2-1 16,0-1 2 0,0 1 0-16,1-1-2 0,0 0 3 0,0 0-1 15,0 0 0-15,-1-2 1 0,1 0-1 0,0 1 3 16,0-3-1-16,2-1-1 0,0-1 1 0,0-2 3 15,-1 0-9-15,1-3 0 0,-1 2 2 0,-1-2-1 16,0 1 3-16,-1-3 0 0,1 2-3 0,-1 0 4 0,-1-3 1 16,0 2 3-16,0-1-4 0,-2-1 2 15,1 2-1-15,-2 1 2 0,0 1-3 0,0-2 2 0,-1-2-3 0,-1 1-1 16,1-1 1-16,-1 0 1 0,-1 0 0 0,1 1-2 16,-1 0 0-16,0 1 2 0,0-1-4 0,1 2 2 0,0 1-3 15,0 2-22-15,0 1-22 0,0 0-23 16,1 3-45-16,-1-3-29 0,0 3-45 0,0 0 16 15,1 2-115-15,-1-1-74 0,-1 1-100 0,0 2 36 16,0 0-139-16,0 0 47 0,-1 0 33 0,-1 0-348 16</inkml:trace>
  <inkml:trace contextRef="#ctx0" brushRef="#br0" timeOffset="118747.45">5088 7868 1690 0,'1'-3'297'0,"0"2"-43"16,-1 0-13 0,0-1-21-16,0 1-22 0,0-1-18 0,0 1-17 15,0 0-15-15,-1 1-13 0,-1-3-10 0,-1 0-10 16,1 1-8-16,-1 0-12 0,1-1-7 0,0 1-7 15,-1 0-9-15,1-1-7 0,-1 3-6 0,0-3-7 16,0 2-2-16,-1 0-6 0,-1-2-5 0,0-1-5 16,1 4-3-16,-1-3-2 0,-3 1-1 0,-2-3-5 15,0 1-1-15,0 1-2 0,1 0-3 0,0 1-1 0,1 0-3 0,1 1-2 16,-2 0 0-16,1 1-2 0,1 0-1 16,0 0 0-16,0 1-1 0,-3 2-4 0,-2-1 1 15,-1 1-2-15,1 2 1 0,-1 0-2 0,1 2 0 16,2 0-2-16,-2 1 1 0,2-1 0 0,1 3 6 15,0-2-8-15,1 2 3 0,1-2-3 0,1 2 0 16,-2-2 0-16,2 0 1 16,2 2-3-16,-1 0 9 0,2-2-8 15,1 1 1-15,0-1 1 0,1 0-2 0,1 1 1 16,0-2 0-16,0-1-2 0,0 1 2 0,0-1-2 16,1 6 3-16,2 0-2 0,-1-1 2 0,2 2 1 15,0-3 1-15,0 2-2 0,1 0 1 0,2-1 1 16,-1-2-1-16,0 1 1 0,0-1-1 0,1-1 2 15,2 0 0-15,-1 0 0 0,1 2-1 0,0-4-1 0,1 2 2 16,-2-3-1-16,0 0 0 0,1-1-1 0,-2-1 1 0,0 1 0 16,-1-3 0-16,2 2 2 0,-2-2-3 15,0 0 4-15,0 1 1 0,2-1 0 0,-2 0-1 0,0-1 0 16,1 0-1-16,-1 0 4 0,4-2 0 16,-1-3 1-16,1-1 1 0,1 2-3 0,-2-1 0 15,0-1 0-15,1 0 0 0,-3 0 0 0,1-2 2 0,-2 0-2 0,1 1 2 16,-3 2-5-16,0-1 2 0,-1-2-2 0,1 2 1 15,-1 0 1-15,1-1-1 0,0-2 0 0,-1 1 0 32,2-2-2-32,-2 0 4 0,-1 1-3 0,1 0 4 15,-1 1-2-15,0 1 3 0,0 0-2 0,-1-1 6 16,-1 1 0-16,2 2 1 0,-2-2 6 0,1 2 0 16,0-2 5-16,0 0-1 0,-1 2 3 0,1-1 3 15,-1-1 2-15,1 2 3 0,0-1-2 0,-1 1-2 0,0 0 3 16,0 0-1-16,0 1-2 0,1-1-3 0,-1 1 2 15,0 0-5-15,0 1-2 0,0 0-4 16,0 0-6-16,0 0-8 0,0 3-1 0,0-2 1 16,1 2-3-16,-1 0 0 0,2 0 1 0,-1 2-1 15,-1-2-3-15,1 3 0 0,1 1-6 0,0 4 0 0,2 2 4 0,0 0-2 16,0 1-1-16,1 2 3 0,0 1-1 0,2 0 3 16,0-1-3-16,0 2 3 0,1-1 1 0,2 0 3 15,-2 1-1-15,1-1-2 0,2 0-1 0,-1-2-13 16,0 1-42-16,0 1-43 0,-1-2-47 0,1-2 14 15,1 1-179-15,-2 0 29 0,1-1-349 0,-1-1 45 16,-1 0 47 0,-1-3-564-16</inkml:trace>
  <inkml:trace contextRef="#ctx0" brushRef="#br0" timeOffset="119664.89">5382 7645 1475 0,'-3'-11'262'0,"1"1"-4"0,1 1-24 0,1 1-15 15,-1 0-14-15,0 1-7 0,1 1-18 0,-2 1-13 0,2-1-12 0,0 1-10 16,-1 0-5-16,0-1-14 0,1 1-6 16,-1 1-7-16,1-1-11 0,-1 0-6 0,0 1-6 15,1-2-8-15,0 3-7 0,0-2-1 0,-2 1-4 16,2 0-6-16,0 0-3 0,-1-2-2 0,1 3 1 15,0-1-5-15,-1 2-5 0,1-3 1 0,-1 3-6 16,1 0-3-16,0-1-3 16,0 1-5-16,0 0 0 0,0 1-7 15,0-2-1-15,-1 2-5 0,1-1 1 0,0 1-6 16,0 0-3-16,0 1-2 0,0-2-2 0,0 1-3 16,0 1-2-16,0 0 3 0,0 0-5 0,0 0 2 15,0 3-1-15,0-2-1 0,0 1-2 0,0 3 2 16,0-2-4-16,0 2 2 0,0 1 0 0,0 1 2 15,1-2-3-15,-1 2 0 0,2 6 0 0,-1 1 0 0,1 1-2 16,0-1 2-16,-1 1-3 0,1 2 2 0,1-2 1 16,0-1-1-16,0 3 2 0,1-2-3 0,0-1 2 15,0 1 0-15,1-1 0 0,-1 3 2 0,0-4-3 16,1 1-3-16,0 0 4 0,0 0 1 0,0-1 0 16,0 1-1-16,0-2-1 0,-2 1 2 0,1-1-6 15,0-1 6 1,2 2-5-16,-1-1 1 0,0-1 4 0,0 2-4 15,-1-4 1-15,1 2 1 0,1 1 1 0,-2-3-2 16,1 1 1-16,0 0-2 0,0 0 6 0,1 0-4 16,0-1 0-16,-2-2 1 0,0 0 0 0,0 0 5 15,0-2-6-15,-2 2 1 0,3 0 0 0,1 0 0 16,-1 0 3-16,-1-1-1 0,0 1 0 0,0-2 0 16,-1 0 8-16,1 0-5 0,0-1 1 0,-1-1 0 0,0 1 0 0,0 0 0 15,1-1-1-15,-1 3 4 0,1-5-2 16,-1 3 2-16,1 0 0 0,1-1 0 0,-1 0 1 15,0-1-1-15,1 1-1 0,0 0 1 0,-1 1-2 16,1-2-6-16,1-2-29 0,0 2-27 0,-1 0-28 16,1-1-33-16,1-1-33 0,0 0-42 0,-1 0 19 15,1 0-118-15,-1 0-56 0,5-1-131 0,-1-1 36 0,-1 0-90 16,1 0 39-16,-3 0-383 0</inkml:trace>
  <inkml:trace contextRef="#ctx0" brushRef="#br0" timeOffset="119965">5448 7949 1506 0,'-1'-4'293'0,"1"4"-37"0,0-2-28 15,1 2-30-15,2-3-19 0,0 3-21 16,1-3-17-16,0 1-11 0,5 0-14 0,3 0-9 16,0-1-11-16,1-1-10 0,2 1-6 0,0 0-7 15,3 0-19-15,-1 2-58 16,0-2 0-16,1 0-158 0,0 3-83 0,2 0 20 15,0 0-301-15,-1 0 32 0,1 0-389 0</inkml:trace>
  <inkml:trace contextRef="#ctx0" brushRef="#br0" timeOffset="121091.76">5889 7817 1599 0,'-2'-5'312'0,"-1"0"-27"0,1 1-17 0,-1-1-25 15,1 2-14-15,-2-2-12 0,2 0-15 0,0 1-14 16,-1 0-19-16,2 0-15 0,-1 1-17 0,0-1-14 15,1 3-15-15,-1-1-11 0,1 0-12 0,-1-1-10 16,1 0-10-16,-1 2-7 16,0 1-9-16,0 0-3 0,1 0-6 15,0 1-5-15,0 2-3 0,1 0-5 0,-1 2-2 0,1-1 0 0,0 1-5 16,-3 1-2-16,3 1 1 0,0 0 0 16,3 4-4-16,-1 2-2 0,0 0 0 0,0 0 0 15,1 0-1-15,0 1-3 0,0 0 4 0,2 0-4 0,-1 0-3 16,-1-1 2-16,3-2-1 0,0 1 3 15,0 0-3-15,0 0-2 0,1 0 0 0,1 0 1 0,-1-2-1 16,0-1 0-16,0 1 1 0,0-1-2 0,-2-1 2 0,0-3 0 31,-1 0 1-31,3 2-2 0,-2-1 0 16,1 0-2-16,0-1 1 0,-2-1 0 0,1-1 0 0,0 0-1 16,-1-1 0-16,1 1 0 0,0-1 0 15,-1-2 0-15,0 0 1 0,1 0 0 0,0 0-2 16,0 0 3-16,0 0-3 0,0-2-3 0,-1-1 3 0,0 1-1 0,0-1 1 15,4-1-2-15,-1-4-1 0,0-1-1 16,0-1-2-16,-1 1 1 0,1-1 1 0,-3 0 0 16,2 0-1-16,-1 1-2 0,-1-1-2 0,-1 2 1 15,3-3-2-15,-2 1 2 0,1 0-1 0,-2 0 0 16,-1 0 1-16,2 0-4 0,-1-3 0 0,1 3 0 16,1-1-1-16,-2 0 1 0,0 3 1 0,-1-1-2 0,0 1 1 15,0 0-1-15,-1 1 2 0,1 1-2 0,-1-1 3 16,-1 2 0-16,1-2 1 0,0 1 0 0,-1 1 1 0,0-1 0 15,0 1-2-15,0 0 3 0,0-1 0 16,0 0-2-16,0 2 1 0,0-1 1 0,0 1 1 16,0 0-1-16,0 1 1 0,0-1 1 0,-1 2-2 15,1-3-2 1,0 3-1-16,0-1 0 0,-1 1-2 0,0 1 2 16,1-1 0-16,-2 2 1 0,1 0-2 0,0 0 0 15,1 0 1-15,-1 2-1 0,0-1 2 0,0 3-1 16,-1-2 1-16,1 1-1 0,1 2 0 0,0-1 2 15,-1 1-1-15,1 0 0 0,0 1 3 0,0 1-2 16,0-1 4-16,0 0-4 0,1 5 5 0,0 2-2 16,1-2 0-16,0 2 0 0,0-1 2 0,1 0-1 0,0 1-1 0,-1-2-1 15,2 0 2-15,1 3 0 0,-3-4-1 16,1-1 7-16,0 1-7 0,0-3 3 0,1 1 1 0,-1 1-3 16,0-2 6-16,0 1-4 0,0-1 1 15,-1-2 1-15,2 0-1 0,-2-1 0 0,1 0 0 16,-1-1 0-16,1 2 1 0,0-2 3 0,0 1-1 15,0-2-1-15,0 2 1 16,0-1 0-16,2-2-1 0,-2 3 3 0,0-3-1 16,1 1 3-16,0-1-1 0,0 1 1 0,0-1-1 15,0 0 1-15,1-1 0 0,0 0-3 0,-1 1 2 16,0-1-2-16,0 0 3 0,0-2 0 0,-1-1-2 16,2 1 2-16,-1 0 1 0,-1-2 0 0,1 1 3 15,-1-1 4-15,0 1 11 0,0-2-8 0,-1 1-1 0,0-1 1 16,1-1 2-16,1-2 1 0,-1-1 3 15,-1-2-1-15,0 3 0 0,-1-1-4 0,-1 1 0 0,0-1-1 16,0 2-3-16,0-1 1 0,0-2-2 0,-3-2-2 16,-1-2 0-16,-1 0 0 0,0 0-2 0,0 2 1 15,0-2 1-15,-1 0-3 0,-1 3 0 0,-1-2-9 16,0 1-18-16,2 2-12 0,-2 0-41 0,0 0-28 16,0 2-35-1,1 1-40-15,1 2 16 0,-1 2-103 0,1-2-79 16,2 3-80-16,-2 1 32 0,2-1-154 0,1 2 38 15,-1 0 25-15,0 0-300 0</inkml:trace>
  <inkml:trace contextRef="#ctx0" brushRef="#br0" timeOffset="123169.22">6384 7703 1550 0,'-1'-4'255'0,"-1"1"-21"0,0 0-13 0,1-1-11 16,0 1-29-16,0 0-19 15,-1 1-17-15,1-1-12 0,0 2-16 0,1-2-14 16,-1 0-11-16,0 3-12 0,1-2-9 0,-1 1-10 15,1 0-6-15,-2-1-7 0,1 1-5 0,1 1-6 16,-1 0-2-16,1 0-5 0,0 0-4 0,0 0-1 0,-1 0-3 16,1 0-3-16,0 0-1 0,-1 0-3 15,1 1-1-15,0 2-2 0,0-1-2 0,0-1 0 16,0 3-3-16,0 0 2 0,0 0-2 0,0 2 2 0,1-2-3 16,0 1 0-16,0 0 2 0,0 2-6 0,-1-2 1 15,1 2 1-15,0 0-4 0,0 3 1 0,2 0 1 16,-2 2 0-16,1-2 0 0,0 0-1 0,0 1 0 15,1 0-2-15,-2-2 1 0,1 0 1 0,0-1 1 16,-1-1-2-16,1 2 0 0,0-4 1 0,-1 3 0 16,1-2-1-16,0 4 0 0,2 1 1 0,-1-3-1 0,0 2 2 15,-1-2-2-15,0 0 2 0,1-2-2 0,-1 1 1 16,0-2 2-16,0 1-3 0,0-2 1 0,-1 1 1 16,0 0 0-16,0-2 0 0,0 1 0 15,1 1 0-15,-1-2 1 0,0 2 1 0,0-2-1 0,0 0-2 16,0 0 2-1,0 1-1-15,0-1-1 0,-1 0 2 16,1 0 1-16,0 0-1 0,0-2 0 0,-1 3-3 0,1-2 2 16,-1-1 0-16,0 2 3 0,1-1-5 0,-1-2 1 15,1 2 1-15,-1 1-1 0,1-3 1 16,-1 2 0-16,0-1 1 0,1 0-2 0,0 0 1 0,-1 1 0 16,0-2 0-16,0 1 1 0,1 0-2 0,-1-1 1 15,0 2-1-15,0-1 0 0,1-1 0 16,-1 0 2-16,0 0-2 0,0 3 1 0,0-3 1 0,0 0 0 0,1 1-1 15,-1-1 0-15,1 1-1 0,-1-1 2 0,0 1 6 16,0-1-8-16,0 1 2 0,1-1 1 0,-1 0 1 16,0 0 1-16,0 0 0 0,0 0 0 0,0 0 2 15,0 0-1-15,0 0-2 0,0 0 2 16,0 0-1-16,2 0-1 0,-2-1 0 0,0 1 6 0,0-1-7 16,0 0-1-1,0 0-2-15,0-2 2 0,0 3 0 0,0-3 3 16,0 2-3-16,0-2-2 0,0 1 2 0,0-1-3 15,0 1 2-15,0-1-1 0,0 1-1 0,0-2 3 16,0-2-1-16,0 3 0 0,0-2 1 0,0 0 4 16,0 1-6-16,0-2 1 0,0 0-2 0,0 2 0 15,0-2 0-15,0-1 0 0,0 2-1 0,0-2 2 16,0 2 0-16,2-6-2 0,0 1 0 0,0-1 0 0,0 2 0 16,1-1 0-16,-2 0-3 0,1 2 3 0,1-2 1 15,1-1-1-15,0 2-2 0,-1-1 2 0,2 0 0 16,-1-1 0-16,1 1-3 0,-1 2 1 0,0-1 0 15,0 3-1-15,0 0-1 0,0 0 0 0,0 2 1 16,-1-2-4-16,0 3 1 0,1-2 0 16,-1 2-1-16,0-1 2 0,1 1-4 0,-1-1 0 0,3 3 0 0,-2-2 2 15,0 1-1-15,0 1 1 0,0 0 0 0,1 1 1 16,0 0 0-16,0 0 0 0,0 0 2 0,0 1 1 16,-1 0 0-16,1 1 1 0,-1 1 1 0,1 0 0 15,-1-1 0-15,3 2 3 0,0 1-1 0,0 1-2 31,2 0 1-31,-3 1-2 0,0-1 1 0,-1 1 0 16,0-2 2-16,1 2-3 0,-1 0 1 0,-2 0 3 0,1 0-1 16,-1-1 0-16,0 1 0 0,0-2-1 0,-1 1 1 15,1 0 0-15,-1-1 0 0,0-1-1 0,0 3 2 16,-1-1-2-16,1 1 1 0,0-2 2 0,-1-1-2 16,0 3 0-16,0-1 0 0,0 1 0 0,0-2 0 15,0-1 3-15,0 2-2 0,0-1 0 0,0 3-2 16,0-3 1-16,1 0 0 0,-2 1 1 0,1-1 0 0,1 0-1 15,-1 0 1-15,0 1 0 0,-1-1 0 0,3 0 0 16,-2-1 2-16,-1 0-2 0,1 0 0 0,0 0 1 16,0 1-1-16,0-1 2 0,0 0 0 0,0 0-1 15,0-1 0-15,1 1 8 0,-1-1-6 0,0 0 1 16,1-1-1-16,-1 0 4 0,1-1-2 0,0 2 1 16,0-2-1-1,1 1 1-15,-1-1-2 0,0-1 0 0,2 0 2 16,-2 0-2-16,0 0 2 0,1 0 0 0,0 0-2 15,0 0 2-15,1 0 0 0,0-3-4 0,0 2 0 16,2-2 1-16,0-2 0 0,2 0 3 0,-1-1 0 16,3 0-4-16,-2-2 3 0,1 1 0 0,2-1 1 15,-2 0 1-15,0-3-4 0,-1 1 1 16,1 1-3-16,0-2 7 0,-2 1-5 0,2 0-1 0,-2 1 0 0,0-1-1 0,2 0 3 16,0-1 0-16,-1 1-2 0,-1-1-1 15,1 0 3-15,0-1-2 0,-2 2 0 0,0-1-1 16,-1 0-1-16,0-1 1 0,1 2 2 0,-1-2-2 15,-2 4-1-15,0-1 2 0,-1 1 4 0,0 0-3 16,0 2 0-16,-1-1 2 0,0 0-4 0,0 2 0 16,-1-1 0-16,0 0 1 15,0 1-2-15,-1-2 0 0,0 2 0 0,-1-1-5 16,0 2 0-16,-2-3 4 0,0-1-1 16,-1 1-1-16,-1 1-2 0,2 2 1 0,-1 0-1 15,1 1 0-15,-1 2-2 0,0 0 1 0,0-1 0 16,0 2-1-16,0 0-1 0,1 0 1 0,-1 2-2 15,0-1 1-15,1 0 1 0,-2 2-1 0,1-3 2 16,1 4 1-16,0-2-3 0,0 2 5 0,0-2-3 0,1 3 1 16,-1-3 0-16,2 3 2 0,-1-3 0 0,1 4-1 0,0-2-1 15,0 0 2-15,1-1 1 0,-1 3 0 0,1-2 1 16,1 1 3-16,0-1-5 0,0 1 2 0,0-2-2 16,0 2 2-16,0-1-3 0,1 1 2 0,1 1 1 15,-1-2 0 1,0 0-3-16,1-1 3 0,0 3-1 0,0-2 1 0,0 1-1 0,0 0 8 0,2-1-8 0,-1 1 0 15,0-2-2-15,2 4 2 0,0-1 3 0,1 1-3 16,-1-2 0-16,2 2 1 0,-1-1-4 0,-1-1 1 16,1 1 1-16,-1-1 0 0,1 0-2 0,-2-1 1 15,0 1 1-15,-1-1 2 0,1 2-2 0,-1-3 3 16,2 4-2-16,1 0 1 0,-1 0 1 0,0 0 0 16,-1-1 2-1,0 0-2-15,-1-1-1 0,1 0 0 0,2 2 2 16,-1 1 0-16,-1-1-2 0,0 0 3 0,0 0 0 15,-1-2-1-15,0 0 5 0,-1 0-2 0,0-1 0 16,-1 1 3-16,1 0-1 0,-1-2 3 0,0 2 1 16,-1 0-3-16,0-1-4 0,-2 2-16 15,-4 0-45-15,-2 3-62 0,-2-1 13 0,-2 0-198 0,-3 1-181 16,-3-2 36-16,1-2-61 0,-4 0 35 0,-1-2-345 0</inkml:trace>
  <inkml:trace contextRef="#ctx0" brushRef="#br0" timeOffset="123680.06">5705 7570 1995 0,'0'-3'412'0,"0"3"-47"0,0-2-35 15,1 0-35-15,-1 0-34 0,0 1-28 0,0 0-25 16,0 0-16-16,0 0-19 0,0 0-27 0,0 1-9 16,0-2-8-16,0 1-23 0,1 0-8 0,-1 1-6 15,1-2-14-15,-1 2-26 0,0-1-49 0,1 1-47 16,-1 0-60-16,1 0 9 0,1 0-258 0,0 3 29 0,0-2-301 16,0 0 43-16,-1 2 52 0,-1-2-553 0</inkml:trace>
  <inkml:trace contextRef="#ctx0" brushRef="#br0" timeOffset="126688.93">2225 9522 1474 0,'0'-2'121'0,"0"0"209"15,0 2-126-15,0-1-117 0,0 1 200 0,0-2-223 16,0 2 189-16,0 0-208 0,0-2 93 0,-2 1-6 16,2 1-12-16,0-2-8 0,0 1-5 0,-1 1-6 15,1 0-8-15,0-1 89 0,-1-1-199 0,1 2 181 0,0 0-101 16,0-2-102-16,-2 1 90 0,2 1-4 0,0 0-7 16,-2 0 1-16,2-2-11 0,-2 2 2 0,2-1-9 15,0 1-1-15,0 0-4 0,0 0-2 0,-1 0-4 16,1 0 0-16,-2 0-3 0,2 0 1 0,0 0-3 15,-2 0-1-15,2 0 0 0,-2 0 1 0,2 1-6 16,0 1 2-16,0-2 0 0,0 1-2 0,0 1 1 0,0-2-1 0,0 2-1 16,0 0 0-16,-1-1-2 0,1 1 99 0,0 0-188 15,0 0 96-15,0-1-7 0,1 1 92 16,-1 0-91-16,2-1-89 0,0 3 181 0,0-2-84 16,0 1-8-16,0-3 3 0,-1 3-3 0,1-2 2 0,-1 0 2 15,0 2 0-15,2-2 6 0,-2 0 2 16,0-1 4-16,0 1-2 15,2 0 1-15,-2-1 0 0,1 0 1 0,-1 0 0 16,0 0 0-16,1 0 1 0,0 0 0 0,-1 0 1 16,0 0-1-16,1 0 2 0,-1-2-2 0,-1 1 0 15,0 0 1-15,1-2-1 0,-1 2-1 16,0 0 0-16,0-2-93 0,0 3 180 0,-1-4-91 0,-1 2 1 16,0-1-92-16,0 0 88 0,1 1 0 15,-2-1 0-15,2 1-2 0,-2-2 0 0,-1 1 0 0,3 3-4 0,-3-3 0 16,3 1 0-16,-2 1-2 0,1-1-1 0,0 0 0 15,-1 1-1-15,0 0 0 0,1 0-2 0,-1 1 2 16,-1 0 0-16,2 0-2 0,0 0 0 0,0 0 1 16,0 0-3-16,2 0 2 0,-2 1-2 0,1 0 0 15,1 0 0-15,-2 1 0 0,2-1 2 0,-2 1 0 16,2 0-1 0,0-2-1-16,-2 3 1 0,2-2-1 0,0 2 2 15,0 0-3-15,0-1 4 0,0 1-3 0,0-1 3 16,0 1-2-16,0 1-1 0,2-1 3 0,-2-1 2 15,3 1-1-15,-1 0 1 0,1 0 90 0,-1 0-91 16,1 0 0-16,2-1 2 0,-2-1 0 0,0 1 1 16,0 2 1-16,1-3 2 0,-1 0-1 0,0 0 5 15,0 0 3-15,0 0 3 0,1-1-3 0,-1 0 3 0,1 0 0 16,-1 0-2-16,0 0 0 0,-1 0-1 0,1 0 1 16,1-1 0-16,-1 0 2 0,-1-1-3 0,2 1 1 15,-1-1-2-15,-1-1 0 0,0 1 3 0,-1 0-4 16,2-1 2-16,-2 1-2 0,0 0-1 0,-1-2 0 15,1 1 0-15,-1 1-1 0,0-1-1 0,0-2 1 16,-2 2-1 0,1 0 1-16,-1 0-1 0,1-1 0 0,-2 0-1 15,1 1-87-15,-1 1 85 0,-1-2-1 0,1 1-2 0,0 1 0 16,-1-1 0-16,1 3-2 0,-1-3-2 0,-1 3 1 16,2-2 0-16,-2 0-2 0,1 2 1 0,1 0-1 0,-1 0 0 15,0 0-1-15,1 1 0 0,-1 0 0 16,1 1 0-16,-1-2 0 0,0 3-1 0,1-1 6 0,1 1-1 15,0-1-6-15,0 1 3 0,0-1-2 16,0 1-1-16,0 0 2 0,1 1-1 0,1 0 0 16,-2-1 3-16,2-1-4 0,0 2 4 0,0 0-2 0,0-1-1 15,0-1 3-15,0 2-1 0,0 1 1 16,0-3 1-16,0 3-1 0,2-2 1 0,-1 1 1 0,1-1-1 16,0-1 1-16,0 1 2 0,1-1 89 15,0 1-89-15,1 0 3 0,-1-1-1 0,2 0-1 0,-1 0 3 16,-1-2 1-16,2 3 0 0,-2-3 1 0,0 1 1 0,2-1 1 15,-1 0 3-15,-1 0 1 0,1 0 0 16,0 0-1-16,0 0 1 0,-1-1-2 0,1-2 1 0,-1 3-1 16,1-2 1-16,-1 0-1 0,0-1 5 0,0 0-5 15,-1-1 1-15,0 1-2 0,-1-1-1 0,1 1 0 16,-1-2 0 0,-1 0-1-16,0 3-1 0,1-3 0 0,-1 1-1 15,0 1-1-15,-1-2 2 0,0 0-1 0,-1 3 0 16,1-2-3-16,-2 0 0 0,0 0-89 0,1 1 88 15,-1 1-2-15,-1-1 2 0,1-1-1 0,0 3 0 16,-1-2-3-16,0 2 1 0,1 0 1 0,-2-1-2 16,1 2 0-16,-1 0-1 0,2 0 0 0,-1 0-1 15,1 0-1-15,-1 3 2 0,1-3-3 0,-1 1 3 0,1 1-4 0,-3 0-1 16,4 1 5-16,-1 1-3 0,0-2 0 16,1 1 1-16,-1 1 0 0,2-1-2 0,-1-1 2 15,2 1 0-15,-2 1-1 0,1 0-1 0,1 0 2 16,0-1 0-16,0 1 0 0,0-1 0 0,0 0 0 15,0-2 1-15,0 2 1 0,0 0-2 0,1-1 2 16,-1 2 0-16,1-1 0 16,1-1 2-16,0 1 0 0,0-2-2 15,1 2 1-15,-2-2 93 0,2 0-86 0,0 0-4 0,0 1 1 16,1-2 1-16,-2 0 4 0,1 0-4 16,-1 0 3-16,1 0 0 0,0-2 0 0,0 1 2 15,-1-1-2-15,1 0 0 0,0 0 1 0,1 0 0 16,-2 1-1-16,0-2 1 0,-1 1-2 0,1-2 6 15,-1 1-4-15,0 1-2 0,0-1-1 0,-1 2 0 0,0-1 0 0,1 0-1 16,-1 0-1-16,0 0-2 0,0 2-91 0,0 0 180 0,-1 0-92 16,1 0 1-16,-2 0-86 0,2 0 173 0,0 2-91 15,-1-1-90-15,1 1 181 0,-2-1-179 0,2 1 87 16,-1-1 2-16,1 2 89 0,0-1-91 16,-1 1-89-16,1-1 179 0,0 0-90 0,0 0 0 0,0 0 3 31,1-1-3-31,-1 0 2 0,1 1 4 0,1-1-1 15,-1 0 1-15,1-1 4 0,-2 0 4 0,2 0 6 16,-1 0 0-16,0 0 0 0,1 0 1 0,0 0 0 16,0 0 1-16,-1-1 1 0,0 0-1 0,0 1-2 15,0-3 3-15,0 2-1 0,-1-1-1 0,0 0-11 16,0 0-17-16,0 0-21 0,0 0-27 0,-1-1-41 16,0 2-61-16,-2-1-77 0,1 0-38 0,-1 1 24 0,0 1-375 15,0 0 41-15,-1 0 48 0,2 1-437 0</inkml:trace>
  <inkml:trace contextRef="#ctx0" brushRef="#br0" timeOffset="128238.19">3179 8997 1447 0,'-1'-4'269'0,"1"0"-12"15,0 0-20-15,-1 0-22 0,0 1-19 0,1-1-13 0,-1 1-18 16,1-1-13-16,-2 1-17 0,2 0-14 16,0 2-12-16,0-1-12 0,-2 0-12 0,1-1-3 15,1 1-16-15,-1 0-4 0,1 2-8 0,0 0-7 16,-1-2-6-16,0 2-4 0,-1 0-4 0,2 0-6 16,-1 0 3-16,-1 2-12 0,1 0 0 0,0 2-5 0,-1 0 5 15,1 1-9-15,-1-1 0 0,0 2-3 0,1-1 0 16,-1 6 1-16,0-1-4 0,1 0 7 0,0 2-8 15,0 2-2-15,1-1 3 0,0 1-3 0,0 0 2 16,2-1-3-16,-1 1 1 0,-1-2 0 0,2 0-1 16,0 0-1-16,2 2 1 0,0-1 2 0,0-1-1 15,1 1-2-15,0-1 5 0,0 2-1 0,-1-4-1 0,1 2 0 0,0-1 2 32,1-1-1-32,1 0 0 0,-1 0 0 0,1 2 2 15,0-3-3-15,1 0 1 0,-1 2 1 0,1-3-1 16,0 1 2-16,1 0-2 0,0-1 0 0,-2-1 1 15,1 0 1-15,2 1 0 0,-2-1 1 16,1-2 3-16,1 1-4 0,-1-1-1 0,0 0 0 0,-1 0 2 16,2 0 0-16,-2-1 1 0,1 0 0 0,-1-2 2 0,-1 1-1 15,-1-1 2-15,1 0 0 0,-1 0 0 16,0 0 3-16,-1-1-1 0,0 1 4 0,0-2 2 0,0 3 3 16,1-3 4-16,-2 0-4 0,1 0 7 15,0 0 3-15,-1 0 3 0,1 0 3 0,0-3 1 16,0 3 0-16,0 0 3 0,0-2-1 0,-1 0-1 0,1 0-1 15,-1-1-3-15,2 1-2 0,-2-1 0 0,0 0-1 16,0-1 0-16,2-1-3 0,-1-2 0 0,2 0-1 0,-3 1-2 16,1-1-1-16,-2 1-1 0,-1-1 0 0,0 1-1 15,0-1 0-15,0-3-3 0,1 0-1 16,-2 1 0-16,0-1 2 0,0 1-4 0,-1 1-1 16,0-4 0-16,-2 1 0 0,1-1 1 0,-2 0-3 0,0-2 0 31,-1 2-1-31,-1-2-2 0,0 0-1 0,-2 1 0 0,1 1-2 15,0-1 0-15,-1 0 1 0,0 0-2 0,-1 2-2 16,0 0 3-16,0-1-2 0,-2 2-1 0,1-1 3 16,0 1-3-16,-1 0 0 0,-1 1-3 15,0-1 1-15,-1 0-1 0,1 2 0 0,0-1-2 0,-2 2 0 16,2 0-1-16,-2-1-1 0,2 1-1 16,0 2 0-16,0-1-6 0,1 3-6 0,2-1-7 0,-1 0-12 0,2 0-17 15,0 1-21-15,1 3-22 0,0-2-65 0,0 0-39 16,1 2 18-16,0 0-85 0,0 0-54 0,1 1-42 15,0 1-90-15,1-1 35 0,-1 2-124 0,1 0 35 16,2 1-333-16</inkml:trace>
  <inkml:trace contextRef="#ctx0" brushRef="#br0" timeOffset="130127.28">3635 9150 1427 0,'-2'-4'315'15,"0"1"-27"-15,0 0-26 0,0 2-23 0,1-2-20 16,-1 1-32-16,1 0-15 0,1 1-20 0,-1-1-18 0,0 1-14 15,1 1-20-15,-1-2-10 0,1 1-9 16,-2 1-10-16,2 0-7 0,0 0-6 0,0 0-7 16,0 1-3-16,0 1-6 0,1-1-3 0,0 1-5 0,0 2-1 15,1 1-6-15,1-1 1 0,-2 0-6 0,3 2 0 16,0 2 5-16,0 2-9 0,2 0-3 0,-1 1-1 0,0-1-2 16,1 2-1-16,-1-1-1 0,1 0-1 0,-1 1-1 15,1-2-1-15,1 0 1 0,-2 0 1 0,1 1-3 16,0-2-5-16,-1-1 1 0,-1 0-1 0,2 1 2 15,0-1 0-15,-1-1-2 0,1 2 2 0,1-1-1 16,0-1 2-16,-1-2 0 0,0 1-1 0,-1-1 3 16,2 1 0-16,1-1 0 0,-2-1 3 0,1 1 1 15,-1-2-1-15,-1-1 0 0,2 1 2 0,-2-1-1 16,0-1 1-16,-1 0-1 0,1-1-1 0,1 0 0 16,-1 0 1-16,0 0 0 0,-1 0-3 0,1-2 4 15,0 0-3 1,4-2 2-16,-2-2-2 0,0 1 0 0,0-1 0 0,0 0-1 15,-2 1 0-15,-1-2 1 0,0 2 0 0,1-4-4 16,-1 1 8-16,1-2-7 0,0-1 0 16,-2 1-2-16,0 1 0 0,-1 0-3 0,1 0 0 0,-2 2 1 15,0-1 0-15,0 1 1 0,-1 1-2 16,0-1 8-16,0 1-10 0,0-1 2 0,0 2-1 16,0-2-1-16,0 1 1 0,0-1 1 0,0 2-1 0,-1-2 2 0,1 3-2 15,0-2 0-15,-2 1 2 0,2 0-1 16,-1 0-1-16,1 1 2 0,0-1-3 0,-1 3 2 0,1-3 4 15,-1 3-6-15,1-1-2 0,0 1 0 0,-1 0-2 16,1 0 1-16,0-1-3 0,-1 2-1 16,1 1 0-16,0 0-2 0,0 0 3 0,0 0 7 15,0 1-9-15,0 2 1 16,0-1-1-16,1 2 1 0,0-1 2 16,0 2 1-16,1-1-1 0,1 4 1 0,1 1 0 15,1 1 1-15,-2 0-2 0,2-1 3 0,-1 0-2 0,1 2 2 16,1-2-1-16,-1 0 2 0,1 2 0 15,1-3 1-15,0 1 0 0,-1 0 0 0,0-2 1 0,1 0-3 16,0-1 4-16,0 3 2 0,0-4-3 16,0 1 1-16,0 0 3 0,1-2-1 0,-1 2 1 0,0-2 6 15,0-1-7-15,-1 0 1 0,0 1-1 0,-1-1 3 0,0-1-2 16,0 0 4-16,-1-1-1 0,0 0 1 16,1 0-4-16,-1-1 3 0,0 0 0 0,0 0-1 0,1 0 2 15,-1-2-3-15,0 2 2 0,0 0 1 0,-1-3-2 16,1 1 0-16,0 0-1 0,-1-1 3 15,2 1-3-15,-2-3 1 0,1 2 0 0,-1-2 0 0,0 1-1 0,0 1 0 32,0-3 4-32,0 1 0 0,1-1-1 0,1-3 0 15,-2-1 0-15,0 3-3 0,-1-2 3 16,0 3-5-16,1-2 5 0,-1 2-4 0,-1-1 2 0,0 0 0 16,0 1-3-16,0-1 2 0,0 1-2 15,0-1 1-15,0-3 0 0,0-1 0 0,-1 0 5 0,0 1-4 16,0 0-2-16,0 0 5 0,0 3-3 0,0-2-2 0,0-1-1 15,-1-2 1-15,-1-1 1 0,1 1-3 0,-1 2 2 16,0-1 1-16,1 2-3 0,0 1 1 0,0 0 3 16,-1 1-2-16,2 0 0 0,-2-2-1 15,0-2 2-15,0 2-5 0,0 0 5 0,-1-2-1 0,0 2 2 16,0-1-5-16,0 0 3 0,1 3-2 0,-1-3 0 16,0 1 1-16,1 2 0 0,-1-2 0 0,0 0 4 0,0 0-3 15,-2 0 0-15,0 0 1 0,1 0-8 0,0 1 1 16,-1-1-1-16,1 2 3 0,-1-3 1 0,-1 1-1 15,2 3 2-15,0-1 1 0,0 0-2 0,0 3 3 16,1-1-4-16,0 0 3 0,0 1-1 0,0 0-1 16,1 0-1-16,-1 1 3 0,0-1-2 15,1 1 2-15,0-1-3 16,0 1 1-16,0 0 0 0,0 1 0 0,1 0 0 16,-1-1 1-16,1 1 0 0,-1 0-2 0,1 1 1 15,-1-1-1-15,1 1 5 0,-1 0-9 0,1 0 1 16,1-1 6-16,-1 0-10 0,0 2-2 0,1-1 2 15,-2 1-1-15,2-1-2 0,0 1 4 0,-1 1 0 16,1 0 0-16,0 1-2 0,0 1 2 0,0 1 7 16,0-1-7-16,1 2 0 0,1-1 2 0,-2 3 0 0,1-1-2 15,3 5 6-15,-1 2-3 0,0 1 7 0,1 1-8 0,0 1 4 16,1-1-3-16,-1 0 3 0,0 0 1 0,2 1-1 16,-1 0 2-16,-1-1 5 0,1 1 0 0,0 0-1 15,0 0 3-15,2 0-2 0,-1 0 1 16,-1-1 1-16,0 0-1 0,1 0 0 0,1-1 0 0,-1 0 2 31,-1 0-3-31,0-2 4 0,0 1-5 0,2 0 2 16,-1 0 0-16,0-1-2 0,0 1-1 0,0-1 7 15,1 0-8-15,-1-3 1 0,0 3 1 0,1-2 0 16,-2 0-2-16,2-1 3 0,0 1-1 0,-2-2 1 16,1 1 0-16,0-2 1 0,2 1-1 0,-2-1 3 15,-1-1-2-15,1 0 5 0,-2-1-4 0,1-2 1 16,1 1 3-16,-2 1 0 0,1-3 1 0,0 1-4 0,2 0-3 15,2 1-18-15,-1-1-30 0,-1 1-39 0,0-4-53 16,1 3 14-16,-2-3-114 0,0 0-111 0,-1 0-131 16,1 0 35-16,-1-3-111 0,-1 3 36 0,0-3-366 15</inkml:trace>
  <inkml:trace contextRef="#ctx0" brushRef="#br0" timeOffset="130449.46">4260 9147 1545 0,'0'-2'237'0,"1"0"-30"0,2-1-22 0,1 2-23 0,0-1-14 15,0-1-10-15,5 1-22 0,2 1-12 0,-1-4-3 16,2 3-10-16,0-2-12 0,0 0-16 0,1 2-59 16,1-1 0-16,0 0-164 0,1 1-80 0,-2 0-150 15,0 2 28-15,-2 0-121 0,-1-1 22 0,4 1 7 31</inkml:trace>
  <inkml:trace contextRef="#ctx0" brushRef="#br0" timeOffset="131029.31">4555 9082 382 0,'-3'-4'362'0,"0"3"-39"0,1-1-31 0,0 1-20 16,0 0-19-16,1 1-17 0,0-1-20 0,0-1-15 0,0 2-12 0,-2-1-14 31,3 1-10-31,-1-1-9 0,0 1-12 0,0 0-10 15,0 0-9-15,0-3-9 0,-1 3-5 0,2 0-5 16,-1 0-8-16,0 0-3 0,0-2-8 0,1 2-2 16,-1-1 1-16,1 1-4 0,-2-1-7 15,2 1-6-15,-1-1-4 0,1 1-7 0,-1 0-4 0,0-2-7 16,1 2-3-16,0 0-7 0,0 0-3 0,-1-1-7 16,1 1-3-16,-1 0-5 0,1 0-5 0,0 0-1 0,0 0-3 15,0 0 0-15,0 1-1 0,1 2-1 0,-1-1-2 0,2 3 3 16,-2-1-5-16,3 3-1 0,-1 2 1 15,1 2-2-15,1-1 0 0,2 2 0 0,-2 0-2 0,0 2 0 16,1 1 0-16,1 0-1 0,-2 0 2 0,2 1-2 16,0 1 1-16,-1 0-1 0,1-1-2 15,0 2 2 1,0-1 1-16,0 1-2 0,0 0 0 0,-1 2 0 0,0-1 4 0,0-1-4 0,1 3 2 0,0 0 0 31,-1 1 0-31,9 31-2 0,-12-41 3 0,10 31-2 0,-9-30 1 16,1 4 0-16,1 2-1 0,-1 1 1 0,3 2 2 15,-2-1-1-15,0 2 0 0,0-2 0 16,0-2 0-16,-1 1 2 0,1-2-1 0,-1-2 0 16,-1 0-2-16,1-2-3 0,-1-1-19 0,-1-3-31 0,-1-1-39 15,0-1-30-15,0-1-45 0,-1-2 17 16,0 1-210-16,0-3 31 0,0 0-297 0,-2-1 41 0,0-1 39 16,1 0-384-16</inkml:trace>
  <inkml:trace contextRef="#ctx0" brushRef="#br0" timeOffset="131834.78">4564 9065 1319 0,'-3'-3'269'16,"2"-1"-28"-16,-1 2-13 0,0-3-21 0,0 3-25 0,2-1-19 0,-1 0-14 16,1 0-15-16,-1 1-8 0,1-1-15 15,0 0-16-15,0 0-8 0,0 0-8 0,1 1-10 16,0-3-10-16,1 3-5 0,1-1-6 0,-1 1-5 16,3 0 1-16,0-1-6 0,1 1-2 0,-1 0-4 15,1 0-2-15,0 0 2 0,2 1-4 16,-1 1-2-16,0 0-2 0,4 0 0 0,2 0-2 0,1 2-2 0,0 1 1 15,0 1-3-15,0 0 0 0,-1 2-1 0,0-1-1 16,0 2 1-16,-1 0-2 0,0 0 0 0,-1 1-1 0,1 1 0 16,-1 1-3-16,-1 1 2 0,0-2 0 15,0 2-4-15,0-1 0 0,0 2 1 0,-2-2-4 32,0 1 9-32,0 0-10 0,0 0 1 0,-1-1-2 0,-1 3 2 15,0-2-2-15,0 0-1 0,0-1 0 0,-1 1 10 16,-1-1-8-16,-1 0 2 0,0-1-4 0,-1-1 5 15,0 1-1-15,-1-4 1 0,1 2 0 0,-1-1 4 16,-1 0 1-16,0 0-2 0,0 0 3 0,0-1 2 16,0 1 3-16,-1 0 13 0,-1-1-1 0,1 0 10 15,-1 2 4-15,0-2 5 0,-1-2-4 16,0 2-3-16,-3 1-3 0,0-2 1 0,-2 2-8 0,1-3-4 0,0-1-8 16,-3 3-21-16,1-3-35 0,-1 0-42 0,-1-1 7 15,-1 1-206-15,0-2-89 0,-2-2 27 0,1 0-269 16,0 1 44-16,2-1 42 0,3 0-387 0</inkml:trace>
  <inkml:trace contextRef="#ctx0" brushRef="#br0" timeOffset="132807.26">5019 9051 1564 0,'2'-2'281'0,"-1"1"-37"15,-1-1-33-15,0 0-27 0,0 1-19 0,0-1-22 16,0 2-16-16,0 0-13 0,1 0-9 0,-1 0-13 0,0 0-9 0,0 1-6 16,0 0-3-16,2 2-6 0,-1 0-4 0,0 1-1 15,0-1-3-15,0 1-3 0,1 1-3 16,0-1-3-16,-1 1-1 0,3 3-7 0,0 1-1 15,1 1-5-15,-1 0 2 0,3-2-7 0,-2 2-3 16,1 1 1-16,0-1-5 0,0 0-3 0,0-1-3 16,1 0 0-16,-1-1-4 15,0 1 1-15,0-1-2 0,2 1 1 0,-2-1-3 16,0 0 1-16,1 0-1 0,0 0 0 0,-1-3-2 16,-2 0 2-16,2 0 1 0,-1 0 1 0,2 0-1 15,0 0 2-15,0-1-1 0,-1 0 1 16,0 0 2-16,1 0 0 0,-2-2-3 0,1-1-1 0,-2 1 1 15,0-1 1-15,1 0 1 0,-1 0 0 0,1-1-2 16,0 1 4-16,-1-1-4 0,0 0 1 0,0 0 0 0,1 0-2 16,-1-1 0-16,1 0 1 0,0-1-1 0,0 0-1 0,-1 2 0 15,-1-3 0-15,1 1 0 0,-1-1 2 16,3 0-2-16,-3-1 0 0,1 2-3 0,1-4 1 16,1 0 2-16,-1 0-2 0,0 0 0 0,-2 0 0 15,1 0-1-15,-1 1 2 0,-1 0-2 0,0-1 0 16,1 0 2-16,-1 1-1 15,0-1 0-15,-1 0 0 0,1 0-1 0,0 0 1 16,-1 0 1-16,0-1 2 0,-1 0 4 16,3 2-1-16,-3-2 0 0,1 2 2 0,-1-2 1 15,0 2 2-15,0-2 3 0,1 2-5 0,-1-1 0 16,0-1-1-16,0 3 0 0,0-3 1 0,0 2 4 16,0 0-7-16,-1-1 2 0,1 0-1 0,-1 1 0 15,-2-1 2-15,1 0-5 0,1 1 0 0,-2-2 0 0,0-2-3 16,0 1 3-16,0 0 0 0,0 1-4 0,0-2-1 0,-1 0-1 15,0 1 0-15,-1 1-4 0,1 0 3 0,1 1 0 16,-1 0-3-16,0-2 2 0,-1-1-2 16,0 1 3-16,-1 1-3 0,2 2-1 0,0-1-2 15,1 1-19-15,0 1-19 0,1-1-17 0,0 1-19 16,-1 2-25-16,2-1-64 0,-1 1 16 0,0-1-126 0,0 1-47 16,0 0-76-16,0 0 32 0,-1 1-225 0,1 0 52 0,-1 0 36 15,1 0-363-15</inkml:trace>
  <inkml:trace contextRef="#ctx0" brushRef="#br0" timeOffset="133526.73">5353 8771 1291 0,'2'-4'234'0,"-1"-1"-20"0,0-1-9 0,-1 1-16 16,0 0-13-16,2-1-14 0,-2 2-1 16,1-3-13-16,-1 2-3 0,0 0-2 0,0-2-6 15,0 2-5-15,0 0-7 0,0 0-2 0,0 1-7 0,0-3-9 0,0 2-6 16,-3 0-5-1,3 1-9-15,0 0-2 0,0 0-5 0,0 1-6 16,-1-1-6-16,1 1-6 0,0-1-9 0,0 1-2 16,0 1-8-16,0 0-5 0,0 0-6 0,0 0-1 15,0 0-8-15,0 1-1 0,0 1-5 16,0 0-1-16,0 0-3 0,0 1-1 0,0 1 1 16,0-1-5-16,0 2 1 0,1 1-3 0,-1 1 1 0,2 0 0 15,1 4-2-15,-1 3 0 0,1 2 2 0,1 1-3 16,-2-1-2-16,1 1-1 0,0 0 2 0,0-1-3 15,1 3 6-15,0-2 0 0,1 2-1 0,-1 0-2 16,0-1 0-16,1 1 0 0,0 0-1 16,-1 0-1-16,2 0 3 0,-1-1-3 0,-1-1 0 0,1 0-1 15,-1 2 1-15,0-2 0 0,2-1 3 0,-1 3-4 0,0-2 0 16,-1-1 0-16,0 1 0 0,0-1-2 0,1-2 3 16,0 1 0-16,-1-2-1 0,1 2-1 0,-1-2 0 15,0 0 1-15,0 0 1 0,-1-1 6 16,1-2-8-16,-2-1 2 0,0 2 2 0,1-3 2 0,-1 1-1 15,2 0 1-15,0 2 0 0,-1-1-1 0,0-2-4 16,0 2-64 0,1-3-44-16,-1 0-45 0,-1 0 14 0,1 0-114 15,-2-1-41-15,1 1-47 0,-1-2-125 0,1-1 37 16,-1 1-102-16,0-1 33 0,-1 0-288 0</inkml:trace>
  <inkml:trace contextRef="#ctx0" brushRef="#br0" timeOffset="133916.8499">5451 9022 1721 0,'0'-3'313'0,"1"-1"-32"0,1 1-28 0,0-1-25 0,2 2-18 16,0-1-11-16,3-1-19 0,3-1-13 15,0 1-18-15,0-1-14 0,1 1-13 0,1-1-13 16,1 3-13-16,0-1-7 0,0 0-10 0,2 1-7 16,-2 0-3-16,3-1-11 0,0 1-47 0,1 0-79 15,-1 1 7-15,2 1-200 0,-1 0-145 0,1-2 36 0,-1 0-202 16,-1 2 47-16,-1-1 32 16,-3 1-307-16</inkml:trace>
  <inkml:trace contextRef="#ctx0" brushRef="#br0" timeOffset="135320.16">6519 8842 1645 0,'1'-2'287'16,"0"0"-25"-16,1 0-21 0,-1 1-20 0,-1 0-15 16,1 0-7-16,0-1-12 0,0 2-22 0,-1-3-10 15,0 1-9-15,1 2-10 0,-1-2-13 0,0 1-10 0,1 0-12 16,-1 1-4-16,0-2-11 0,0 0-7 0,0 1-7 16,0-1-3-16,0 1-9 0,0-2-3 0,0 3-6 15,-2-2-5-15,1-1-4 0,-1 1-4 0,1-1-4 16,-1 1-4-16,-1-1 0 0,-1 1-2 0,-1-1-8 15,1 0 1-15,-1 0-4 0,0 0 0 0,0 3-3 16,0-2-1 0,-2 0-3-16,1 1-1 0,-3-1 4 0,-2 2-6 15,-2-2 0-15,1 2-2 0,-1 0-2 0,-1 0 1 16,0 2-1-16,1 0-1 0,-1 0-1 0,1 1-1 0,1 0 0 16,-1 1-1-16,1 0-1 0,-1 0 1 15,3 2-1-15,0 1-2 0,-1-1 1 0,2 2 0 16,0-1 0-16,1 1 3 0,0 0-7 0,1 0 1 15,1 0 1-15,2 1-1 0,0 0 2 0,-1-1-1 0,2 0 0 16,1-1-1-16,0 0-1 0,2 1 2 0,-1-2 0 0,0 1 4 0,1 0-6 16,0 0 1-16,0-1 0 0,1 1 2 15,1 3-1-15,1 2 0 0,1-1 2 0,3 0 1 16,-1 0-1-16,1 0 3 0,1 0 2 0,1-1 0 16,0 0 2-16,1-1 6 0,2-1 1 0,1 1 1 31,2 0-3-31,-1-1 3 0,2-1-2 0,-1 1 0 0,1-3 2 15,1 1-3-15,0 0 1 0,0-2-1 0,1 1 1 16,-1-2 2-16,0 0-2 0,0-1-1 16,-1 2 0-16,1-2 1 0,-1 0 0 0,0-1 2 0,-1 0 3 15,-1-1-4-15,-2 0-1 0,-1 0-18 16,3 0-23-16,-1-1-34 0,2-1-33 0,-2 0-41 16,0-1 13-16,-1-1-125 0,0 1-51 0,1-1-110 0,-2-1 33 0,1 0-205 15,-2-1 51 1,0-3 33-16,0 2-335 0</inkml:trace>
  <inkml:trace contextRef="#ctx0" brushRef="#br0" timeOffset="136386.21">6745 8516 1522 0,'-2'-5'286'0,"1"-2"-5"0,-1 3-27 0,0 0-27 16,1-2-26-16,1 3-23 0,-1 1-19 0,0-3-22 15,-1 2-16-15,2 1-17 16,0 0-10-16,-1 1-9 0,1 1-11 15,0 0-8-15,0 1-9 0,0 1-4 0,0 1-6 0,1 1-6 16,0 1-7-16,0 2 1 0,1 2-4 0,0 3-4 0,0 1-3 16,1 2-4-16,-1-1-3 0,1 3 0 15,1-2-3-15,0 2-3 0,0-1 0 0,-1 1 0 16,1 0 0-16,-1 0-4 0,2 0 2 0,-1 0-4 16,0 0 1-16,1-2 0 0,-1 2-4 0,0 0 2 15,-1 0 4-15,1-1-7 0,-2 1 0 0,1-2 0 16,0 0 0-16,2 1 1 15,-2-1-2-15,1 1 1 0,-1-1 1 0,1-1-1 0,0 0 1 0,-1-1 3 0,1 0-5 16,0-1 1-16,-1 0-1 0,-1-1-1 0,1-2 1 16,-1 0 1-16,0-2 2 0,0 0-2 0,0 0 2 15,0-1 0-15,-1 1-2 0,0-2 2 0,0 2-3 16,0-3 3-16,1 1 0 0,-1 0 1 0,1 0-1 16,-1 0 1-16,0 0-1 0,1 0-1 0,-1 0 0 15,0-1 3-15,1 1-3 0,-1-1 0 0,0 1-1 16,1-2 1-16,-2 1 0 0,1 0-1 0,-1 0-1 15,0-1 2-15,2 0 0 0,-1 1-1 0,0-2 3 16,0 1-1-16,-1-1-3 16,1-1 3-16,-1 1 1 0,1 0 1 0,-1 0 0 15,0-1 1-15,0 0 10 0,2 0-9 16,-2 0-2-16,0-1 1 0,0 0-2 0,0 0 1 16,0 0-1-16,0 0 2 0,0 0-1 0,0-1-2 0,0-1-1 15,0-1 1-15,0 1-4 0,0-1 0 16,0 1 0-16,0-2-3 0,0-1-3 0,0 1 4 0,-1-2 0 15,1 1 0-15,-1-2-3 0,0-3 4 0,0-2-1 0,1 0-2 16,0 2 1-16,-2-2 1 0,2-2-3 16,0 1-1-16,0-1-3 0,2 1 0 0,-1-1 0 0,2 1 0 15,0-1-1-15,0 1 1 0,1 0 0 16,1-2-1-16,0 3-3 0,0 0 4 0,-1 2 0 16,2 0-1-16,1-1-2 0,-2 3 3 0,1 1 4 0,-1 0-6 31,0 2 2-31,1 0 0 0,-1 0 1 0,0 2-2 0,0 0 1 15,0 0-1-15,0 3 2 0,0-3-4 0,1 1 5 16,0 2 0-16,-1 0 1 0,1 2 0 16,-1-1 3-16,4 2-2 0,0 1 3 0,0 2-3 15,1 0-1-15,-1 1 2 0,-1 0-1 0,0 0 1 0,2 3 3 0,-1 0-4 16,-1 0 8-16,2 1-6 0,-2-1 2 16,-1 2 3-16,0 0-3 0,1-1-1 0,-1 0 0 0,-1 1 2 15,1-1 1-15,-1 0-1 0,1 1 2 16,0 0 0-16,-1-2 0 0,-1 0 2 0,-1-1 1 15,1 0 2-15,-1-1 0 0,-1-1 1 0,0-1 1 16,-1 0-2-16,1-1-38 0,-1 1 4 0,0 0-195 16,0-1-116-16,-1 0 27 0,-1 0-250 0,2 0 41 15,-2 0 29-15,0-3-261 16</inkml:trace>
  <inkml:trace contextRef="#ctx0" brushRef="#br0" timeOffset="137388.03">7550 8882 1268 0,'0'-4'230'0,"0"0"-7"0,-1-1-22 0,0 1-18 0,-1-1-19 15,0 1-10-15,-3-2-14 0,1 0-9 16,-1 0-12-16,0-1-11 0,-2 1-8 0,-1-1-10 16,0 0-5-16,-1 2-8 0,1-2-3 0,-1 2-10 0,0 1-5 15,-1-1-6-15,-1 2-1 0,3-1-8 0,-1 1-5 16,1 0-2-16,0 1-3 0,1 2-7 0,1 0 1 15,-1 0-5-15,0 0-3 0,-3 3-3 0,0 1-2 16,-2 0-3-16,2 0-4 0,-1 3 2 0,1-2-2 16,1 4-2-16,1-1 2 0,-1 0 3 0,2 1-1 15,0 0-1-15,2 1-3 16,0 0 0-16,-1 2 2 0,2-2-4 16,-1 0 0-16,2 1 1 0,1-3-1 0,1 1-2 15,1 1-1-15,-1-3 2 0,1 2-2 0,0 2 3 16,1 1 5-16,1 0-7 0,0 1 2 0,1 0-1 15,1-1-1-15,0 0 4 0,2-1-1 0,0 0 2 0,0-1 1 16,1 0 0-16,0-1 3 0,3 1 1 16,-2-2-1-16,0 1 3 0,1-4-2 0,-1 2 4 0,0-2-2 15,0 0-3-15,0-1 3 0,-1-1-2 0,-1-1 2 16,1 1 4-16,0-1 3 0,-2-1-2 0,1 0 4 16,0-1-2-16,0 0 5 0,1 0 0 0,-1 0-3 15,0-1 1-15,0 0 0 0,2-1-1 0,2-3-2 16,-1-2 0-16,0 1-2 0,-1-2-4 0,-1 1 3 15,0-2 0-15,-2 0-2 0,-1 2-1 0,0-2-3 0,0 1 0 0,-1-2-2 16,0 0 2-16,0-2-3 0,0 0 2 16,-2 2-4-16,1 1-2 0,0-1 2 0,-2 3-2 15,0-3-2-15,1 3 2 0,-1 0-2 0,0 0-1 16,1-1 4-16,-1 1-2 0,0 0-1 0,0 0 0 16,0-1-2-1,0 3 3-15,0-2-2 0,0 0 1 0,0 1 0 16,0 1 1-16,0-1 4 0,-2 0 5 0,2 2-1 0,-1-2 1 15,1 1-2-15,0 2 0 0,0-2-4 0,0 0-1 16,0 1 0-16,0 1-3 0,-1 0-1 0,1-1-4 16,0 3-2-16,0-1-3 0,0 2-1 15,0 0 5-15,0 0-5 0,0 2 1 0,1 1 1 16,0-1 2-16,1 2-3 0,0 1 2 0,1 3-1 0,3 2 1 16,-1 2-1-16,1 1 2 0,0 1-3 0,0-1 5 0,2 0 0 15,-2 1-2-15,0-1 2 0,2 1 1 0,0-2-1 16,-1 0 3-16,1-1-1 0,-1 2 3 0,1-2-10 15,0 0-46-15,0-1-41 0,-1 0 8 16,3-1-156-16,-2 0-77 0,-1-1-109 0,0 0 33 16,-1-3-165-16,-1 2 40 0,-1-2-366 0</inkml:trace>
  <inkml:trace contextRef="#ctx0" brushRef="#br0" timeOffset="138197.37">7784 8772 1541 0,'-2'-4'291'15,"0"-1"-38"-15,1 0-31 0,0 1-29 16,0 1-21-16,0 2-22 0,0 0-15 0,-1 0-12 16,1 1-11-16,1 0-16 0,0 1-9 0,0 1-9 15,0 0-6-15,0 1-10 0,0 3-6 0,0 0-6 16,0-2-3-16,2 6-6 0,0 2-3 0,1 0-6 0,-1 0-2 0,0 1-1 15,2 0-2-15,0 0-4 0,-1 2-2 16,1-3-2-16,-1 1-3 0,1 0-4 0,1 0 7 16,-1-1-4-16,1 2-1 0,-1-3-1 0,-1 0 1 15,2-1-2-15,-2-1-1 0,0 1-1 0,0-3 1 16,-1 0 0-16,1-2-3 0,0 2 2 0,-1-1 0 16,0-2-2-16,0 1-1 0,0-1 2 0,-1 0-1 0,1 0-1 15,-1-1 0-15,1 1 1 0,-1-1-1 0,0-1-1 16,0 1 2-16,0-1-1 0,0 0-2 0,-1 0 3 15,1 0-2-15,-1-1 4 0,1 0-3 0,0 1 3 16,-1-1-4-16,0 0 3 0,1-1-6 0,0 0 1 16,-1 0-3-16,0 0-2 0,1 0-3 0,-1-2-5 15,1 0-2 1,-1-1-1-16,2 0 2 0,0-1 0 0,-1-1-2 0,1 0 2 16,0 0-1-16,0-4 3 0,2-1 0 0,-1 0 0 0,1-2 4 15,0-1-2-15,1 0 1 0,0 1 0 0,0-1-1 16,0 1 2-16,0-2-1 0,0 1 0 15,1 1-2-15,1 0 0 0,0 0-1 0,-1 2 4 0,1-1-1 16,0 1-2-16,0 0 0 0,-1 1-3 16,0 1 2-16,-1 1 3 0,1 1-1 0,-1 1 1 0,-1 0-3 15,0 1 2-15,-1 0 1 0,1 1-1 16,-1 1 3-16,1 0-3 0,2 1 3 0,-2 0-2 0,0 1 1 16,0 0 2-16,0 0 2 0,1 1 2 0,-1 0-1 15,2 1-1-15,2 3 2 0,1 0-2 16,-1 1 4-16,2 0-1 0,-2 2 2 0,0 1-1 15,1-1 1-15,-1 1 0 16,-1 0-1-16,1 1-1 0,-1-1 3 0,-1 1 0 16,1 0-2-16,-1 0 0 0,0 2 4 15,1-1 4-15,-2-1-3 0,0 1-2 0,-1 0 1 16,0-1 0-16,-1 0 1 0,2 2 3 0,-1 0-3 16,-1 0-7-16,1 0-42 0,-1 0-62 0,1 0 9 15,0 0-162-15,-2 0-100 0,1 0 29 0,1 1-232 16,-1-1 44-16,-1-1-365 0</inkml:trace>
  <inkml:trace contextRef="#ctx0" brushRef="#br0" timeOffset="140124.59">8641 8799 1399 0,'2'-2'269'0,"-1"2"-23"0,0 0-21 0,0 0-19 16,0 0-12-16,-1 0-17 0,1-1-9 0,0-1-11 16,-1 2-14-16,0 0-11 0,1 0-12 0,-1 0-15 0,0 0-10 15,1-2-11-15,-1 2-6 0,0-1-8 0,0 1-6 16,0-1-8-16,0 0-4 0,0 1-4 0,0-2-5 16,0 0-5-16,-1 2-3 0,-2-3-6 0,0 3 0 15,1-2-5-15,-2-1 0 0,0 1-5 0,-1-1 1 16,0 1-1-16,0 0-3 0,-3-1-1 15,-3-1-1-15,0-1-2 16,0 2-2-16,1 1-3 0,-1-1 2 0,0-1-1 16,-1 1-1-16,0 1-3 0,0-1 0 0,1 3-1 15,1-2 0-15,0 2-1 0,2 0-3 0,-1 0 0 16,-2 2 1-16,0 1-1 0,0-1 0 0,-1 3-3 16,1 0 3-16,2 0-5 0,-1 2 3 0,0 0-2 15,2 1 1-15,-1-1 0 0,2 2-1 0,0 1 1 16,1 0-1-16,2-2 1 0,-2 1 0 0,4 0 1 0,-1-2-1 15,1 1 0-15,1-1-1 0,1 0-1 0,0 0 3 16,0-1 1-16,1 1-1 0,1 3 1 0,1-1 1 16,0 1 0-16,2 0 1 0,-2-2 0 0,2 2 2 15,0 0 0-15,2-2-1 0,1 2 2 16,0-3 1-16,-1 2 1 0,2-4-4 0,0 3 1 0,1-1-1 16,0-1 5-1,1 0-2-15,0-1-2 0,0-1 5 0,2 0-4 16,-1 0 0-16,0-2 2 0,0 1 3 0,-2-1 2 15,1 0-3-15,-3-2 2 0,0 0-1 0,0 0 6 16,0-2-10-16,1 0 2 0,2-1 2 0,1 1-1 16,0-3-1-16,-1 1 2 0,-1-1-1 0,-1 1 1 15,0 0-1-15,-1-1 0 0,-2 0-1 0,2 0 0 16,-1-2 2-16,0 1-2 0,0 0-2 0,-1-1 2 0,-1 2 0 16,0-2-1-16,0 4-3 0,-2-3 3 0,1-2-2 15,1 0-1-15,-2 1 0 0,1-1 0 0,-2 2 2 16,1-1-3-16,-1 2 3 0,1 0 7 0,-1-2-8 15,-1 3 6-15,0-1 3 0,0 0 3 0,0 1 3 16,1 0 1-16,-1-1 9 0,-1 1 2 16,2 1-1-16,-2-1-1 0,0 0 1 0,1 1-1 0,-1 0-1 0,1 0-1 15,-1 0-3 1,1 1-4-16,0 0-2 0,-1 1-3 0,0-1-3 16,0 0-3-16,1 2-5 0,-1-3-1 0,0 3-2 15,0-2 0-15,0 2-2 0,1 0 0 0,-1 0-1 16,0 2 2-16,0 1-3 0,0-2 3 15,1 3-2-15,-1 0 0 0,0 1-1 0,0 0 1 16,0 1 0-16,0 0 7 0,1 4-8 0,1 3 0 0,-2 0-1 16,0 0 0-16,1 3 1 0,0 0-1 0,0-1 0 15,0 1 0-15,1 0 2 0,0 0-2 0,0 0 2 16,-1-2-3-16,1 3 3 0,-1-2-1 0,0 2-2 16,2-2 6-16,-1 1-5 0,0 1 1 0,1 0 2 15,1 0-1-15,-1 0 0 0,0 0 0 0,-1 0-1 16,3 0 1-16,-1 0 0 0,-1 0 1 0,2 0-2 0,-1 2 1 15,1-2 0-15,-1 0-6 0,1 0 4 0,-1 2-1 0,1-1 0 0,-1 0 0 16,0-1 0-16,-1 0 1 0,0 0 1 16,1-1-1-16,0 1 3 0,-1 0-1 0,0-1 0 15,0 0 1-15,-2 1-1 0,1-2 1 0,0-1 1 16,0-1 0-16,-1 1-1 0,1-2 0 0,-1 0 0 31,-1-2-1-31,0-1 1 0,1-1 1 0,-1 1 2 16,1-1 3-16,-1-3-2 0,0 2 0 0,0-2 1 15,0 2-2-15,0-2 0 0,0 0 1 0,0 1 0 16,0-2-1-16,0 2-1 0,0-1 1 0,0-2 0 16,0 1 2-16,0 1-1 0,-1 0 0 0,1-2 1 15,0 0 0-15,-1 0 3 0,1 0-1 16,-1 0 0-16,1-1 2 0,-2 1-2 0,1-1 4 0,-1 1 1 0,1 0 2 16,-1-2 5-16,0 2 4 0,-1-1 5 15,0-1 1-15,0 1 0 0,-1-2-2 0,0 1 2 0,0 0-1 16,-1-1 1-16,0 0-1 0,0 0-1 0,0 0 2 15,-2-2-3-15,-1 0-4 0,-2-1 4 0,-2-2 0 16,1 0-2-16,0 0 2 0,-2-1-2 16,2-2 1-16,-1 1-3 0,0-2 0 0,2 0-1 0,-2-1-7 0,2-1 0 15,0-3 3-15,0 1-3 0,2-2-1 0,0 0 3 16,1-1 5-16,0-1-6 0,1 0-1 0,1-2-1 16,1 0-2-16,2 0-1 0,2 1-5 0,1-3-11 15,1 0-12-15,2 2-11 0,0-2-17 0,2 0-18 31,1 1-22-31,0 0-20 0,1-1-26 0,0 4-46 0,16-24 19 0,-8 17-172 16,-2 2-72-16,-7 14 34 0,4-4-231 16,0-3 48-16,1-1 38 0,0 1-368 0</inkml:trace>
  <inkml:trace contextRef="#ctx0" brushRef="#br0" timeOffset="141479.5">8915 8917 1095 0,'-1'-2'218'0,"-1"1"-10"15,2 1-14-15,-1-2-10 0,1 2-14 0,0 0-15 0,0-1-13 16,0 1-8-16,-1-1-12 0,1 1-10 16,0-2-6-16,1 2-10 0,0-1 1 0,1 0-7 0,1-2-4 0,0 3-3 15,-1-2-9-15,2-1-2 0,-1 1-1 0,1-1-5 16,0 0-2-16,1 1-3 0,-1-2 0 16,2-1-7-16,0 0-3 0,0 0-2 0,-1-1-6 0,0 0-2 15,-1 2-3-15,0-1-1 0,0 0-5 16,-2 0 0-16,1 0-4 0,-1 0-1 0,0 1-1 15,0-1-5-15,-1 0 1 16,1-1-2-16,-2 0-2 0,0 1 0 0,0-1-3 16,0 0-2-16,-2 1-2 0,1 0-2 15,0 0 1-15,0 0-3 0,-1 1-2 0,0-1 0 0,0 0-1 16,0 1-1-16,-1-1 0 0,0 2-2 0,0 0 0 16,0-1-2-16,-1 1 1 0,0 1-3 15,0 1 1-15,0 0-1 0,0 1-1 0,-1 0-1 16,1 0 2-16,0 1-4 0,-1 0 2 0,1 1 0 0,-1 1-2 0,-1 1 0 15,1 3 0-15,-2 1-1 0,0-1-1 16,1 3 3-16,1-2-2 0,0 1 1 0,2-2 0 0,0 0-1 16,0 1 1-16,0-1-1 0,1 0 0 15,1-2-1-15,1 3 5 0,-1-2 0 0,1 2 0 16,0-1 0-16,0 0 0 0,0 0 1 0,1 0 0 0,-1-1 6 16,1 1-1-1,1 3 1-15,1 1 1 0,1-1 3 0,-1 0-2 16,0-2 1-16,0 1-1 0,0-4 2 0,2 4 0 15,-1-1-1-15,3-1 2 0,-2 1-1 0,2-2 0 16,2 2 8-16,-2-3-8 0,2-1 2 16,-2 1-3-16,2 0 1 0,0-1 0 0,-1-1-1 0,-1 0 2 15,0-1 2-15,1 0 0 0,-2-1 0 16,1 0 0-16,-1-1 2 0,0 0-1 0,1 0 1 0,-1 0-1 0,0-1 0 16,4-1-2-16,1-1 1 0,0-2 1 0,1 1 0 15,-1-2-1-15,0 0 3 0,0-2-7 0,-1 0 3 16,0 1-3-16,1-1 0 0,-1-2 1 0,-2 2 0 15,1-2-2-15,0-1 0 0,-2 1 1 0,0-1 1 16,-1-1 0-16,1 1 0 0,-1-1-1 0,-1 1 2 16,1 0-2-1,-3-1-1-15,1 1 0 0,0-1 2 0,-2 0-4 16,0 3 1-16,0 0 1 0,-2 1-1 0,1 0-1 16,-1 1 2-16,0 0 3 0,0 0-7 0,0 2 1 15,0 1 0-15,0-2 0 0,-1 3-1 0,1-1 0 16,-1-1 0-16,0 1 0 0,0 1-3 0,-1-2 2 15,2 2-2-15,-1-1 0 0,0 1 5 0,-2 2-6 16,2-2-2-16,0 1 1 0,0 0 0 0,0 1 0 0,-1 1-4 16,1-1 0-16,0 1 0 0,0 0 0 0,1 0-3 0,-1 1 6 15,0 0-3-15,-1 0-2 0,2 1 1 0,0 1 3 16,0-1-5-16,0 1 5 0,0 1 0 0,0 1-3 16,0-2 0-16,1 1 2 0,0 1 0 0,0 0 1 15,1 0 0-15,2 4 2 0,0-1 0 0,2 2-1 16,-1 0-1-16,2 0 3 0,-1-1-5 0,1 1 6 15,1 0-2-15,-1-1-1 0,1 1 2 0,0-1-1 16,0 0 0-16,0-1-2 0,0 2 2 16,1-2 4-16,0 1-6 0,-1 0 6 0,0-1-4 15,1 1-1-15,-2-1 0 0,0 1 2 0,0-2-1 16,1 1 2-16,-2-1-1 0,0 0-2 0,-2-2 4 16,0 2-2-1,1-2 5-15,-1 0-7 0,-1 0 0 0,0 0 2 0,0-1-3 16,0 1 0-16,0-1 4 0,0 0-1 0,-1 0-1 15,0 1 1-15,1 0-3 0,-1-2 2 0,1 2-1 16,0-1 3-16,-1 1-2 0,-1-1 1 0,1 1 1 16,-1-1-1-16,1 0 3 0,-1 1-2 15,0 0 3-15,0-1-1 0,-1 1-1 0,0 0-1 0,0-1 2 16,0 0 1-16,0 0 1 16,0 1 0-16,0-1 3 0,0 1-1 0,0-2 2 15,-1 2 3-15,0-1-1 0,-1 0 0 0,-1 0 0 16,0-1 1-16,-1 1-4 0,-1-1-12 0,1 1-24 15,-3-1-51-15,-2 3 10 0,-1-1-230 16,-1-1-118-16,0 3 32 0,-1-2-173 0,1-1 39 0,1 1-382 16</inkml:trace>
  <inkml:trace contextRef="#ctx0" brushRef="#br0" timeOffset="143951.41">10308 8734 1705 0,'3'-2'287'0,"0"1"-23"15,0-1-19-15,-1 1-20 0,0 0-6 16,0 0-12-16,-1-1-16 0,1 2-15 0,-1-2-8 15,1 2-20-15,-1-2-12 0,0 1-11 0,0-1-8 16,-1 1-15-16,1 0-6 0,-1 0-10 0,0-1-8 0,0 0-7 16,-2 2-7-16,0-3-7 0,0 1-4 0,-1-1-9 15,0 1-4-15,-1-1-3 0,0 1-3 0,-1 2-7 0,-4-3-2 16,-1 0-1-16,-1 0-6 0,0 2 1 16,0 1-6-16,1 0 0 0,-3 0-2 0,2 0-2 15,-1 1-2-15,0 1 1 0,-1 0 0 0,-1 3-3 16,1-3 4-16,0 3-8 15,1 0-1-15,0-2 2 0,1 3-3 16,0 0-1-16,1 1 0 0,1 0-1 0,1 0 1 0,1 1 0 0,-1-1-1 16,2 3 1-16,1-1-4 0,0-1 2 15,0 1 0-15,0 1-3 0,2-3 2 0,0 2-2 16,2-3 2-16,0 3 1 0,1-4 0 0,0 3 1 16,0-1-2-16,1 2 0 0,1 2 1 0,1 0 0 15,2 0 1-15,-1 0 3 0,1 0-6 0,1 0 2 0,0-2 2 16,3 1-3-16,-1 0 1 0,1 0 0 0,1-1-1 15,0-1 1-15,1-1 2 0,-1 2-2 0,2-4 1 16,-1 3 3-16,1-2-5 0,-2-1 2 0,1 0 4 16,2-1-4-16,-2 0 1 0,0-2 1 15,-1 0 0-15,-1-1 0 0,-1 1 1 0,0-2 1 0,-1 0 4 16,0 0-3 0,-1 0 0-16,0-2 2 0,1 0 0 0,1-1 2 15,1-1-2-15,2-1-1 0,-2-1 1 0,-1 1 1 0,0-1 0 16,2 0-1-16,-2-1 1 0,-1-1-1 0,0 1 0 15,0-2-1-15,0-1 2 0,-1 1-1 0,-1 1-1 16,0-4 4-16,2 3-4 0,-3-2 1 0,0 0-2 0,0 0 1 16,0-1-2-16,0 1 1 0,-1-1-1 15,1 0 3-15,-1 0-2 0,-1 2 1 0,1-1 2 16,-1 2-4-16,0 0 2 0,-1 1 2 0,0 1-3 16,0-1 1-16,0 2-3 0,1-1 1 0,-2 2 0 0,1-2 2 15,-1 1-1-15,0-1-1 0,1 2-1 0,-1-1 1 16,0 1 2-16,1 0-5 0,-1 0 1 0,0 2-1 15,0-2-4-15,0 1-1 0,0 1-5 0,0 1-1 16,0-1-3-16,1 2 0 0,-1 0 1 0,0 1 2 0,0 0-1 16,0 0 2-16,0 1 0 0,-1 0 1 15,-1 2 4-15,2 1-4 0,0 0 0 0,0 2 2 16,0-1-1-16,0 2 0 0,0-2 4 0,-1 2-3 16,1 1 1-16,0 2 1 0,0 4-1 0,0 0 4 15,1-1-2-15,1 1 2 0,-1 0-1 0,2-1 0 16,-2-1 1-1,3-1 0-15,-2 0 1 0,1 1 3 0,0 0-3 0,1-2-1 16,-2-1 3-16,1 0-2 0,0-2 0 16,1 2 0-16,-1 0 1 0,2-2 0 0,-1 0 2 15,0 0 0-15,1 0-1 0,1-1 2 0,0 1-1 16,2-2 2-16,-3 0 1 0,0-1-1 0,0-1 0 16,0 0 0-16,1 0 0 0,-1-2 2 0,0 2 0 15,0-1 2-15,0 0 5 0,0-2-5 0,1 0 2 0,0 0-2 16,1 0 1-16,-1 0 1 0,-1-2-1 0,5 0 0 15,0-1 0-15,1-1 1 0,0-1-2 0,-1 0 5 16,3-2-6-16,-4-1 3 0,1 0-1 0,1-1-2 16,-3 0 2-16,1 1-2 0,-1-4-1 0,0 0 2 15,-1 2 1-15,0-2-1 0,0 0-1 0,1 0 1 16,-2-2 1 0,0 1 0-16,1-1-4 0,-2 2-1 0,2-2 2 15,-3 1-1-15,1 0 2 0,-1 0 0 0,0-1-2 16,-1 1-1-16,-1-1 0 0,0 1 1 0,1 0-3 15,-1 0 1-15,-1 1 2 0,-1 1-2 0,0 2 7 16,0 0-5-16,0 1 0 0,0 1-2 0,0 0 1 16,-1 2-2-16,1-1 5 0,-2 0-5 0,1 1-1 15,1 0 0-15,-2 0 0 0,2 1-4 0,0 0-2 0,-1 0-3 0,0 0 3 16,1 1-2-16,-2 1-1 0,0 0 3 16,0 1-2-16,-1 1 1 0,1 0 1 0,1 0-1 15,0 0-1-15,-2 1 3 0,1 1-4 0,1 0 1 16,0-1 1-16,-2 3-3 0,1-1 1 0,1 1 1 15,0-1-1-15,-1-1 3 0,2 3-2 0,-1 0-1 16,1-2 0-16,0 3 1 0,0-1 5 0,0-2-4 0,1 2 0 16,1 0 5-1,-1-1-4-15,3 2 1 0,-2 0-1 0,3 1 0 16,1-1 1-16,0 2 1 0,0 0 1 0,1 0 2 0,-1-2-3 16,1 0 0-16,-1-1 2 0,2 2-2 0,0-2 0 15,-2 2 0-15,2 0 0 0,-1-2 1 0,2 2 1 16,-1-2 0-16,0 2 0 0,0-2-1 0,-2-2 0 15,2 4 3-15,-1-2-3 0,-1-1-1 16,0 2 3-16,0-2-4 0,-1 0 2 0,0 0-2 16,-2 0 3-16,0-1-4 0,2 0 4 0,-2 1-3 15,3 3 5-15,-1-1-3 0,1 0-1 0,-2-1 1 16,2 0-2-16,-3-1 3 0,1 1-1 0,0-1 1 16,-3 0 2-16,2 1-1 0,0 0-1 15,0-2 0-15,0 3 0 0,0-1-1 0,0-1 2 0,-1 1-1 0,1 1 0 16,-2-2 0-16,1 1 1 0,0 0-1 0,0 0 3 0,0 1-2 15,0-1 2-15,0 0 0 0,-1 1 1 16,0-1 1-16,1-1 1 0,-1 1 0 0,-1 0 2 0,0-2 0 16,0 2 2-16,0-1 0 0,0 0 2 15,-1 2 3-15,-1-2-24 0,0 0-40 0,-1 1-66 16,-2 1 8 0,-2 2-212-16,-2-1-143 0,-1 0 35 0,-2-1-141 0,-1 0 41 15,0-3 33-15,-3 1-264 0</inkml:trace>
  <inkml:trace contextRef="#ctx0" brushRef="#br0" timeOffset="145370.21">12092 8555 1453 0,'0'-2'298'0,"2"2"-13"15,0-1-23-15,-2 1-18 0,2-1-11 16,-1 1-19-16,-1-3-23 0,1 3-17 0,0 0-12 15,0-1-12-15,-1-1-15 0,0 2-14 0,0-2-8 0,0 2-14 0,0-3-7 16,0 3-6-16,0-2-11 0,-1 0-8 0,-1-1-8 0,-1 1-3 16,1-1-7-16,-2 1-5 0,1-1-4 0,-1-1-4 15,0 1-4-15,-4 1-4 0,-1-4-2 16,1 2-4-16,-2 1-3 0,1 1 0 0,1 0-6 16,-1 0-1-16,2 2-1 0,-2-1-2 0,-2 1-1 0,0 2-3 15,-3 1 1-15,3-1 2 0,-2 1-5 16,1 3-3-16,1-2 1 0,-1 1 0 0,2 2 2 0,2 0-3 15,-2 0-1-15,3 1 0 0,0 0-1 0,1 0 1 16,0 2 1-16,2-3-4 0,0 1-1 16,2-2 3-16,-1 2-3 0,2-2 2 0,1 0 1 0,0 1-3 15,0-1 2-15,0-1 1 0,0 2-4 16,2 2 3-16,2 2 1 16,0 0-1-16,2-1 1 0,1 2-1 0,1-3 0 15,-1 1 1-15,4 0 1 0,-2-1-1 0,0-1 2 0,2 1-1 16,0-3-2-16,0 2 1 0,-1-2 1 15,1 1 4-15,-1-1-4 0,2-1 0 0,-1 1 0 16,0-1 1-16,-1-3 1 0,-2 1 0 0,-1-1 2 16,3-1 3-16,-4 0-4 0,1-1 2 0,-1 0 1 15,1 0-3-15,-1 0 1 0,0-1 4 0,0-1-3 0,3-2 2 16,0 2 0-16,0-3-1 0,2-1 5 16,-1 1-5-16,-3-1 2 0,3-1 0 0,-3 2 2 0,0-1-3 15,0 2 0-15,-2-1 2 0,1-1-1 0,-2 2-2 16,-2-2 1-16,2 1 4 0,0 0-2 15,-2-1-2-15,0 0-1 0,0 2 1 0,0-2 0 0,1 1-1 16,-1-2 1 0,-2 0-2-16,2 2 0 0,0-2 1 0,-2 2-2 15,2-3 0-15,-2 1-1 0,0 0 1 0,0 0-1 16,0 0 1-16,1-1-2 0,-1 1 3 0,0 0-2 16,0 0-1-16,0-1 2 0,1 3 1 15,-1-2 6-15,0 0 1 0,0 2 3 0,0-2-4 0,0 2 0 16,0-2-1-16,0 4-1 0,0-2-1 0,1 1-5 15,-1-1-8-15,0 2 1 0,0 1-2 0,0 0-1 0,0 1-2 16,0 1 1-16,0 0 0 0,0 0 5 0,0 1-4 16,0 1-1-16,1 0 2 0,3 2 1 15,-4 2-3-15,2-1 2 0,0 4 0 0,1 1 6 0,1 2-5 16,0 0 0-16,0 0 2 0,1 0 3 0,2 0-4 16,-2-1 4-16,1 1-1 0,0-1 1 0,1 1 1 15,0-1 4 1,0 0-4-16,-2 1-4 0,1-1-29 0,-1 0-43 15,0-1-60-15,1-1 12 0,-2 1-172 0,1 0 26 16,-1-1-358-16,-2-1 40 0,0-2 51 0,1 0-474 16</inkml:trace>
  <inkml:trace contextRef="#ctx0" brushRef="#br0" timeOffset="146659.9199">13270 8009 1707 0,'2'-3'297'0,"0"3"-23"16,0 0-25-16,-2-3-25 0,2 3-19 0,-2-1-10 16,4-1-24-16,-4 1-11 0,0 0-15 0,0-1-14 15,0 1-13-15,0 0-10 0,0-2-12 16,0 1-10-16,-4-1-9 0,2 2-7 0,0-3-9 0,0 1-5 16,-2-1-6-16,1 2-8 0,-1-1-2 0,0 0-5 15,-6-2-2-15,3 1-5 0,-1 0-1 16,-1 1-4-16,2 0-5 0,0 1 0 0,0 0-3 15,1-1-2-15,-1 3-3 0,2-2-1 0,-1 0-2 0,1 2 0 16,1 0-2-16,-2 0-3 0,0 0 0 0,2 1-3 0,-1 0 2 16,-1 1-2-16,1 0-1 0,-1-1-1 0,1 1 3 15,-2 3-3-15,-2 2-4 0,1 0 3 0,0 1 0 16,0 2 3-16,3 0-4 0,-1 1 1 16,1 1-1-16,-2-2 0 0,3 2 2 0,1 0-2 15,-1 0 1-15,2 1 0 16,0 0-1-16,-1 0 0 0,1 1 2 0,2-2 2 15,-2 2 2-15,2-1-1 0,0 2 1 0,0-1-1 16,2 1 2-16,0-1-1 0,-2 1-2 16,3-1 3-16,-1 3-3 0,0-3 1 0,0 1-1 0,0 2 1 15,1-5 0-15,1 5-3 0,-2-4 3 16,3 0 1-16,-3 2-2 0,1-2-1 0,-1 1 0 16,2 0 0-16,-2-1 1 0,1 0 1 0,1-2 1 0,-2 2-2 0,0-2 1 15,1 2 1-15,2-1-2 0,1-1-1 0,-4 3-1 16,1-3 6-16,1 1-4 0,0 1-4 0,-1 0 4 15,4-1 0-15,-3 0 0 0,1 0-2 0,-1 1 2 16,0 0 4-16,1 0-4 0,2-1 1 16,-2 3 2-16,1-1-2 0,1 1-1 0,-1-1 1 0,-2 1-3 15,4-1-1 1,-2 1 1-16,1 1 2 0,-2-1-2 0,2 0 0 16,-1 0 2-16,-1 1 0 0,1 0-1 15,-1 0-1-15,-1-2 2 0,1-1 1 0,0 0-2 0,-1 0 3 16,-2 0 0-16,2-2-1 0,-1 1 1 0,-1-1 0 15,0-2 0-15,0 0 1 0,0-1-2 0,-1-1 4 16,2-2-1-16,-3 1 0 0,2-1 2 0,-2-1 1 16,2 0 3-16,-2 1-2 0,0-3-3 0,0 2-16 15,0-1-25-15,0 0-27 0,0-1-53 0,0-1 13 0,0 1-136 0,0 0-65 16,0-2-96-16,0 0 33 0,0 1-183 0,0-1 43 16,-2-1-387-16</inkml:trace>
  <inkml:trace contextRef="#ctx0" brushRef="#br0" timeOffset="147027.1">13048 8642 1365 0,'0'-3'288'0,"0"1"-29"0,2 0-26 15,0-1-24-15,2 3-20 0,1-2-18 0,4-1-14 0,0 1-15 16,0 0-12-16,0-1-15 0,5 0-7 15,-1 1-13-15,1-1-6 0,1 1-15 0,-1-2-1 16,1 2-8-16,1 1-6 0,-1-1-20 0,2 0-43 0,-2-1-51 16,1 1 3-16,-3 1-171 0,3-1-87 15,0 1 26 1,0 0-243-16,-1-2 32 0,-1 3-355 0</inkml:trace>
  <inkml:trace contextRef="#ctx0" brushRef="#br0" timeOffset="147713.29">13449 8489 1556 0,'1'-2'344'15,"-1"0"-38"-15,0-1-26 0,0 1-25 0,0 0-30 0,0 1-20 16,2-1-25-16,-2 0-19 0,0 1-19 0,0-1-15 16,0 2-13-16,0-2-14 0,0 1-14 0,0 1-12 15,0 0-6-15,0 0-8 0,0 0-4 0,0 0-8 16,2 1-7-16,-2 1-3 0,0-1 0 0,2 1-9 16,-2 2-1-16,0-1-5 0,2 2-2 15,0-1-4-15,-2 1 1 0,4 0-3 16,-4 0 0-16,4 2-4 0,-2 3 2 15,2-2-3-15,1 2-1 0,-1-2 2 0,0 2-1 0,-1-1 0 16,4 1-1-16,-2 0-2 0,1-3 2 16,0 3-1-16,-1-2-1 0,3 1-1 0,-2-1 0 15,1 1-1-15,1-1 2 0,0-1 4 0,-2 0-6 16,-1-1 1-16,1 0-1 0,-1-2 1 0,2 0-1 16,-3 0-1-16,-1-1 2 0,1 0 3 0,0 0-1 0,-2-2 2 0,3 1 0 15,-3 0 0-15,2 0 0 0,-1 0-2 16,2-1 0-16,-3 0 1 0,2 1-2 0,0 0 0 15,-1-2 1-15,1 0 1 0,0 0 1 0,0 1-2 0,0-1 6 16,0 0 4-16,-1 0-1 0,1 0 4 16,0 0-1-1,1 0 0-15,-1-1 1 0,1 1-1 0,0-2-1 0,-1-1 1 16,-2 1-1-16,4 0 0 0,-3-1 1 16,1 1-3-16,1-1 2 0,-2 0-1 0,1-1 0 15,-2 2 0-15,2-3-1 0,-1 0-2 0,-1 0 0 0,2 0 0 16,0-2-1-16,0-1 1 0,0-1-1 15,-2 1 0-15,2-1-3 0,-3 2 2 0,1-2-1 0,-2 3-1 16,2-2 0-16,-2 1-2 0,0-1-2 0,0-2 1 16,0-3-2-16,0 1-1 0,-2 0 1 0,2 1 2 0,-2 1-2 15,2-1-2-15,-2-3 6 0,-1 2-6 0,1 1 0 0,0 1 2 16,0 1 0-16,-2 0-5 0,2 2-21 16,0 0-20-16,0 1-16 0,0 1-20 0,2 0-20 0,-2-1-38 15,2 3-39-15,-2-1 19 0,1 1-136 0,-1-1-96 16,2 1-78-16,0 3 37 0,-2-2-137 0,2 0 53 15,0 1 33-15,-2 1-301 0</inkml:trace>
  <inkml:trace contextRef="#ctx0" brushRef="#br0" timeOffset="148615.57">13876 8351 1347 0,'2'-2'227'0,"-1"0"-22"0,1 0-33 15,-2 1-17-15,0 1-17 0,0 0-12 0,0 0-14 16,0 1-10-16,0 1-14 0,2 0-5 0,-2 0-7 15,0 1-7-15,2 1-6 0,-2 2-4 16,0 0-8-16,0 0-4 0,2 1-4 0,-2 5-2 16,3 0-7-16,-2 1-3 0,1-1-2 0,0 2-4 0,2-1 5 0,-1 0-9 15,-1 0-1-15,2-1-4 0,-2 2 1 0,0-1-5 16,1-2 1-16,-1 0 0 0,1 0-1 0,-1-2-1 16,0-1-2-16,0-1 4 0,0-2-5 0,0 0 4 15,-1 1-2-15,1-2 2 0,-2 1-3 0,2-1 3 16,-2-1 0-16,2 1-5 0,-2-1 6 0,2-1 2 15,0 1 2-15,-2-1 5 16,1 0 2-16,0 0 3 0,-1-1 3 16,1 0 2-16,-1 1 5 0,2 0 8 0,-2-1-6 15,0 0-1-15,2-1-5 0,-2 1-1 0,0-1-5 0,0 0-1 16,3 0-1-16,-3 0-4 0,0 0-1 16,3-1 0-16,-3-1-3 0,1 1-2 0,0 0 0 15,-1-2 3-15,2-1-1 0,0 1-2 0,0-2-1 16,-2 0 0-16,2 1-3 0,1-1-1 0,-1-1 0 0,0 0-2 15,0-2 3-15,0-3-4 0,0 0 3 0,2-1-3 0,-2 0-1 16,2 0 1-16,0-2 0 0,0 1-3 16,-1 0 2-16,1 0-4 0,-1-1 1 0,2 1 1 15,-1 0-1-15,0 0-1 0,-1 1 0 0,1 0-2 0,0 0-3 16,0 2 1-16,-1 0-1 0,2 2-2 16,-3 1 0-16,2 1-1 0,-1 1 0 0,-1 0 5 0,2 2-6 0,-1-2-1 15,1 1 1-15,0 3-1 0,2-1 3 16,-2 0-1-16,0-1 0 0,1 3 2 0,1 0 0 15,1 0 0-15,4 0-1 0,-2 3 0 0,2 1 2 0,1 1 0 16,-3 0 4-16,4 2-2 0,-3 1 1 16,0 1-2-16,2 0 1 0,-3 2 1 0,2 0-1 15,-1 0 0-15,-2-1 1 16,0 2 0-16,1 0 1 0,-1 0 0 16,1 1 3-16,-1 0-4 0,0-1 1 0,1 0-1 0,-3 0 2 15,1 0-2-15,-1-2 5 0,-1-1 2 16,-2-1-1-16,1 0-2 0,1 0 4 0,-2 2-18 15,0-2-24-15,-1-1-40 0,0 2 6 0,-2-1-161 16,0-2-104-16,0 0 28 0,0 1-251 0,-2-2 37 16,0 0 33-16,0 0-292 0</inkml:trace>
  <inkml:trace contextRef="#ctx0" brushRef="#br0" timeOffset="149564.67">14611 8327 1758 0,'3'-2'299'15,"-2"0"-31"-15,1 1-23 0,0-1-14 0,-1 2-24 16,-1-2-17-16,1-1-17 0,-1 3-18 0,0-2-18 16,0 0-13-16,0 1-12 0,0-2-14 0,0 3-10 15,0-1-9-15,-2-2-10 0,0 1-4 0,-1 0-11 16,-2 1-5-16,2-1-5 0,-2 0-3 0,0 1-6 0,0 1-2 15,-2 0-6-15,1 0-1 0,-1 0-4 0,2 0-4 16,-3 0 1-16,-1 1-2 0,-2 2-6 0,-1 0 2 16,0 1-3-16,0 0-3 0,0 3 1 0,3-2-4 15,0 1 1-15,-1 0-2 0,0 1 0 0,4 1 2 16,-1 0-2-16,1 1-1 0,0-1 1 0,3-1-1 16,0 1 3-1,2 0-2-15,-1-1 1 0,2 1 1 0,0-2-1 16,0 0 2-16,2 4 0 0,1 0 0 0,1 1 8 15,0 1-5-15,3-2 2 0,0 2 1 0,0 0-1 16,2-3 0-16,3 2 0 0,-1-1 0 0,2 1 0 16,0-3 0-16,1 2-1 0,2 0 2 0,-1-2 0 15,3 0-1-15,-2-1 0 0,0 1-1 0,0-1-11 16,-1-2-29-16,2-1-32 0,-2 2-36 0,2-2-44 0,-3-1 15 16,4 0-213-16,-3-2-89 0,1-1 36 0,-2 0-170 15,0-1 46-15,-2-2 33 0,0 0-324 0</inkml:trace>
  <inkml:trace contextRef="#ctx0" brushRef="#br0" timeOffset="150112.91">14750 7986 1782 0,'0'-4'253'0,"0"0"-33"0,0 0-30 0,0 0-23 0,0 1-19 16,0 2-18-1,-1 1-4-15,1 0-19 0,-1 0-8 0,1 1-10 16,-1 3-5-16,-1-1-5 0,1 2-5 0,-1 2-2 15,2 3-2-15,0 2-2 0,0 3-3 0,-2 0 0 16,2 1 1-16,0 4-4 0,2-1-4 16,-2 2-4-16,3-2-2 0,-1 2-3 0,0 1-4 0,0-1-4 15,3 1-2-15,-2-1-6 0,2-1 0 0,0 1-1 16,1 1-4-16,-1-3-2 0,0 1-1 0,-1-1-3 0,2-2 0 16,0 0 0-16,-2 1-2 0,1-2-1 0,-1-1-2 15,0 0 0-15,2-1-2 0,-3-1-17 16,4 0-51-16,-3-1-46 0,-1 1 8 0,1-2-136 0,0 0-52 15,-1 0-60-15,-1 1-116 0,2-4 36 0,0 1-99 16,-3-4 22-16,1 2-288 0</inkml:trace>
  <inkml:trace contextRef="#ctx0" brushRef="#br0" timeOffset="151275.09">14966 8286 1767 0,'2'-4'292'0,"-1"0"-40"16,0 0-31-16,0 0-28 0,-1 1-23 0,0 0-19 16,2 1-17-1,-2 1-16-15,0 0-10 0,0 1-13 0,0 0-9 0,0 0-11 16,0 1-5-16,0 1-9 0,3 0-6 15,-2 3-4-15,0 0-6 0,0 1-5 0,2 3-3 16,0 0-3-16,-3 0-4 0,4 3-2 0,-2 0-3 16,1-1-4-16,-1 1 1 0,0-1-3 15,0 4-3-15,2-4 0 0,-2 0-2 0,1 2 1 0,2-2-1 16,-2 1-2-16,1-2-1 0,0 1-3 0,0 0 2 0,0-2 1 0,-1 0-1 16,-1-1-1-16,3-3 0 0,-2 1-1 0,0 0 0 15,-2-2 1-15,3 1 2 0,-2-2-1 0,0 0 3 16,0 0-2-16,-1 0 0 0,3 0-1 0,-1-1 1 15,0 1-1-15,1-3 2 0,0 2-3 0,0-2-1 16,-1 0 2-16,1 0 0 0,1 0-1 0,0 0 1 16,1 0 0-1,-1-2 0-15,-1-1-3 0,5 1 1 0,0-3-4 16,0 0-1-16,0-2-1 0,-1 0-6 0,2 0-6 0,-3-1-4 16,1-1-7-16,-1-1-6 0,1 0-1 15,-2-1-1-15,1 0-1 0,-1-1 1 0,0 2 3 16,-2-2 3-16,-1 1 2 0,1 1 3 0,-1 2 2 15,0-1 2-15,0-2-1 0,0 1 5 0,-1 0-1 16,1 1 3-16,-2 1-1 0,2 0 2 0,-2 1 1 0,-1 1 0 0,2 0-1 16,-2-1 0-16,0 2 4 0,2-1-4 15,-1 1-2-15,-1 1 7 0,0-3-5 0,0 2-1 16,0 0 2-16,1 0 0 0,-1 0 0 0,0 0 2 16,0 2 0-16,0-1 1 0,0 1 1 0,0-1 1 15,0 2-3-15,0 0 0 0,0-1-1 0,0 1 4 16,0 0-5-1,0 0-1-15,0 0-1 0,0 0 2 0,0 2-3 0,0 0 0 16,-1 0 0-16,0 0-1 0,-1 0 0 0,2 0 3 16,0 2 2-16,-2 1-3 0,1 1 1 0,0 0 3 15,1 0-2-15,-2 2 1 0,2 0 0 16,0 1 2-16,-1-1-2 0,1 2 2 0,0 2 2 0,0 2-3 16,0 1 2-16,1-2 0 0,2 2-1 0,-2-1 3 15,-1 0-2-15,2-1 0 0,1 0 3 0,-1 2-1 0,0-2 2 16,1 0 0-16,-2-2 1 0,1 0 0 0,1-2 1 15,0 3 3-15,0-2-1 0,2 1-1 0,-2-2 2 16,0 0 0-16,0-1 1 0,-1-1-2 0,2 2 0 16,-1-3 2-16,0 0 1 0,-2 0 0 0,3 0 1 15,0-1 1-15,0 1 2 0,-2-1 0 16,2 1 3-16,-1-1 1 16,0 0-2-16,0 0-1 0,1-1-1 0,0 0 2 15,1 1-1-15,-1-1 2 0,0-1-1 0,0 0-1 16,0 1 5-16,0-1 4 0,0 0 1 0,0-1 9 15,0 0-3-15,0 0 1 0,-1 0 2 0,2 0 2 16,-1-1 1-16,-1-2 0 0,2 1-1 0,-1 0 1 16,0 0-3-16,-2-1 1 0,3 1-1 15,-2-3 1-15,1 2-2 0,-1 1-2 0,0-4 6 0,-1 2-6 0,2-1-1 16,-1 1-2-16,1-4 2 0,-1-1-1 0,0 1 0 16,-2-1-4-16,1 1-2 0,-1-1-1 0,-1 1-2 15,0 1 4-15,0-1-5 0,-1-3-4 0,-1-2 1 16,0-1-1-16,-2 0-1 0,-1-1 1 15,1 1-4-15,-3 1-1 0,1-1-15 0,1 1-16 0,0 2-15 16,0-2-16-16,-2 1-26 0,0 1-22 0,1 1-61 0,-2 0 16 16,0 1-103-16,1 2-40 0,-1 0-76 0,1 1 30 15,0-1-217-15,1 4 36 0,0-1 21 0,2 0-318 16</inkml:trace>
  <inkml:trace contextRef="#ctx0" brushRef="#br0" timeOffset="152180.54">15555 8205 1581 0,'0'-4'271'0,"3"2"-33"0,-2 0-34 0,-1 2-24 31,0-2-23-31,0 1-19 0,0 1-10 0,0 0-17 0,0 1-15 0,0 0-9 16,0 0-8-16,0 3-7 0,-1 0-9 0,-2 2-6 0,3-2-5 0,-1 7-7 15,0-1-5-15,0 3-3 0,0 0-3 0,1 1-5 0,0-1-4 16,-2 1-2-16,2-2 0 0,0 2 0 0,0 1-6 16,0-4 6-16,0 2-6 0,1 1 0 0,0-1-2 15,-1-1-3-15,1-2-3 0,0 0 3 0,0-1-2 16,-1-1-1-16,1-1-2 0,-1 0-1 0,3 0 0 15,-2-1 2 1,0 0-1-16,-1-1 1 0,1 2-2 0,0-2 4 16,0 0-1-16,1-1 6 0,-1 0-1 0,-1 0 1 15,1 0 0-15,-1-1 1 0,1 0 2 0,0 1 5 16,-1-1 0-16,0-3-4 0,3 3 1 0,-2-3 0 16,0 2-1-16,0-2-5 0,0 0 2 0,0 0-2 15,0 0 1-15,0 0-2 0,0 0-2 16,1-1 1-16,-2 0-1 0,2 1-2 0,0-3 0 15,-1 0 1-15,2-1-2 0,-2 1 0 0,2-1-1 0,-2 1 3 0,0-2-7 16,2 0 6-16,-1 0-4 0,0-1-2 0,0 1 5 16,1-5-6-16,1 0 0 0,-1 1 0 15,2-4 2-15,-2 2-1 0,1-1-3 0,0-1 0 16,1 1 0-16,1 1 0 0,-1 0 0 0,4-1 0 16,-3 0-1-16,0 0-2 0,0 2 1 0,1-2-1 15,0 3 2-15,-1-1 0 0,-1 0-3 0,1 1 5 0,1 2-6 0,-3 0 1 16,1 1-1-16,-1-1-2 0,-1 3 7 0,1 0-6 15,-1 0-1-15,-1 0 3 0,3 1-1 0,-1 0 1 16,-1 1-1-16,1-1-1 0,-1 0 1 16,1 2 0-16,0-1 1 0,0 0 1 0,1 1-3 15,0 1 4-15,0 0-3 0,0 0 1 0,0 1 0 16,0 2 2-16,2-1-2 16,0 3 0-16,0 1 1 0,0-1 0 0,2 4 2 15,-1-1 1-15,-1 1 0 0,0 3 1 0,0-3 0 16,-1 1 0-16,0 3 2 0,0-1 1 0,-2-1-1 15,2 4-1-15,-1-3 2 0,-1 1-3 16,-1 0 3-16,1 0-1 0,-1-1 1 0,1 2 1 0,-1-2 2 16,0 3-2-16,0-3-1 0,-1-1 2 15,0 0 1-15,-1 2-2 0,0-2 7 0,0-2-5 0,-1 2-6 0,1-4-35 16,-1 0-24-16,0 1 4 0,0 1-144 0,0-3-28 0,-1 1-62 16,-1-2-70-16,-2 4 29 0,-2-2-199 0,1 1 34 15,-1-3-325-15</inkml:trace>
  <inkml:trace contextRef="#ctx0" brushRef="#br0" timeOffset="152677.72">15025 7978 2193 0,'0'-1'350'0,"0"-2"-41"0,0 1-29 0,0 2-35 16,0 0-26-16,0-1-25 0,0 0-21 16,0 0-15-16,0 1-19 0,0-2-12 0,0 1-14 0,0 1-15 15,0-2-21-15,0 2-40 0,0-1-40 0,0 1-98 0,0 0-50 16,0 0 14-16,0 0-112 0,0 0-66 16,0 1-102-16,0 1 33 0,0-1-138 0,-2 2 34 0,-1-1-363 15</inkml:trace>
  <inkml:trace contextRef="#ctx0" brushRef="#br0" timeOffset="153031.54">14627 8223 1748 0,'0'0'350'0,"0"0"-35"0,0 0-35 0,1-2-32 16,0 1-22-16,2 0-23 0,-1 0-20 0,2-1-20 15,2 1-18-15,4-1-13 0,-1 0-13 0,4-2-12 16,3 2-10-16,0-2-5 0,-1 2-10 16,2 0-14-16,0-1-45 0,1 0-63 0,0 1-86 15,2 0 11-15,-1 1-226 0,0 1 30 0,0-1-275 16,2 1 45 0,-4 0 43-16,3 0-378 0</inkml:trace>
  <inkml:trace contextRef="#ctx0" brushRef="#br0" timeOffset="154967.5">3249 10542 1526 0,'-2'-3'296'0,"0"0"-42"15,1 3-31-15,0-1-27 0,0 0-20 0,0 1-17 16,-1 0-25-16,1 0-11 0,-1 0-13 0,0 0-12 16,-2 0-13-16,2 1-6 0,-1 0-9 0,0 2-8 15,0 0-3-15,0 0-9 0,0 0-7 16,0 0-1-16,1 1-6 0,0 1-3 0,-2-1-7 16,2 0 3-16,1 1-5 0,-1 1-3 0,0 0-1 0,1-1-1 0,0 2-3 15,1-2-1-15,0 2-2 0,-1-2 0 0,1 2-3 16,0 0 2-16,0-1-3 0,0 0-1 0,0 5 1 15,2 0 0-15,0 1-1 0,0-1 0 16,1 0-1-16,1-2 1 0,0 3-2 0,1-2 1 16,-1-1 0-16,0-1-2 0,0 0 1 0,2 0 2 15,1 0-1 1,-1-2 0-16,0 1-2 0,2 1 2 0,-1-1-1 0,0-3 0 16,-1 1-1-16,0-2-1 0,0 1 0 0,0-1 0 15,0 0 3-15,-1-2-3 0,-1 2 1 16,2-1 1-16,-1 0-2 0,1-1 2 0,-1 0 0 0,0 0 3 15,-1 0-2-15,1 0 4 0,0-1 2 16,1 0 3-16,-2 0 5 0,1 0 1 0,0 0 5 0,-1 0-1 16,0-2-1-16,2 0 3 0,-2 1-1 0,0-1 2 0,0 0 0 15,-1-1 1-15,1 1 4 0,0 0 0 16,0-1 0-16,0 1 6 0,-1-3-7 0,1 2-3 0,-1-1 2 16,1 2 0-16,-1-4 2 0,-1 3-3 0,1-1 4 15,0 0 2-15,0 0 0 0,-1 0-2 16,1 0 1-16,-1-2-2 0,0 1 3 0,0-1-2 0,-1 0-3 15,0 2-5-15,-1-1 2 0,0-2-6 0,0 1 0 16,0-3 1-16,-2-3-4 0,-1 0-5 0,-1 0 5 0,0 1-1 16,-2 0-7-16,0 0 0 0,-1 1 0 0,0 0-6 15,-2 0-2-15,-1 1-12 0,0 1-10 16,0 0-22-16,-1-1-19 0,1 4-24 0,-1-2-27 16,2 2-42-16,1 2 14 0,-1-1-144 0,2 2-50 0,1 1-101 15,0 1 35 1,0 0-209-16,1 0 47 0,1 0 35 0,-1 0-292 15</inkml:trace>
  <inkml:trace contextRef="#ctx0" brushRef="#br0" timeOffset="155869.76">3698 10312 1452 0,'-1'-5'249'0,"-3"-3"-22"0,0 1-20 0,-1 0-21 0,1 0-18 16,-2 0-18-16,0 1-15 0,-2-1-12 0,-1 0-6 15,0 0-15-15,-1 2-10 0,-1-2-8 0,3 3-7 0,-2 0-8 16,-1-1-7-16,1 1-3 0,0 1-6 0,2 1-4 16,1-2-4-16,0 3-6 0,1-1-4 0,1 1-5 15,-1-1-2-15,1 2-3 0,1 0-2 16,0 0-2-16,-1 0-3 0,1 0-2 0,0 0-2 0,-1 2-1 31,1-1-2-31,-1 2-2 0,1-2 2 0,0 2-2 0,1 1 0 16,-1-1-2-16,-1 1-2 0,2 0 3 0,-2 3-2 15,1 2 1-15,0 1-2 0,0-1-1 0,1 1 0 16,-1 0 3-16,1-1-1 0,0 1-1 0,2-1 1 16,-1-1-2-16,1 0 1 0,0-1 0 0,1 1-1 15,0-2 4-15,-1 2-7 0,1 4 1 16,0 0 0-16,0 0-1 0,0-2 0 0,0 1 0 0,1 1 1 16,0 1-2-16,-1 1 2 0,1-2-3 0,1 1 0 0,-1 0 2 15,1-1 1-15,-1-1-2 0,2 3 0 0,-1-2 1 16,0 0 0-16,-1-1 1 0,1-2-3 0,-1 1 2 15,1 1 0-15,0 0-1 0,0-1 1 16,-1 0-1-16,1-2 0 0,-1 1 1 0,1-1-2 16,-1-1 2-16,2 3 0 0,-1 0-1 0,0 0 0 0,1 0 0 15,-1-1 8 1,0 1-8-16,1 0-1 0,-1 1 1 0,1 1 0 16,0 0 4-16,0-1-5 0,-1-2 0 0,0 1 1 15,0 0-1-15,0-1 0 0,2 1 4 0,-1 2-4 16,0 0 0-16,1 0-3 0,-1 2 1 0,0-1 0 15,0 0 2-15,0 0 0 0,1 0-1 16,0 0 3-16,-1 0-2 0,-1-1 1 0,1 1-2 16,0 0 2-16,0 1 0 0,1 1 0 0,-1-1 3 0,0 0-6 0,1 0 2 15,0-1 0-15,-1 0 0 0,1 2-1 0,-1-3 3 16,0 1 0-16,0-1 1 0,0 0-2 0,0-3 1 16,-1 1-1-16,0-3 1 0,1 1 1 0,-1-2 1 15,-1 1 0-15,1-2 1 0,-1 1-1 0,1-2 3 16,-1 1 1-16,-1 0 0 0,1 0 2 15,0-1-4-15,0 1-15 0,0-2-33 0,-1 1-49 0,0 0 9 0,1 0-124 16,-1 0-49-16,0 0-157 0,1 0 35 16,-1-1-173-16,0 0 26 0,0 0-254 0</inkml:trace>
  <inkml:trace contextRef="#ctx0" brushRef="#br0" timeOffset="156317.72">3516 10814 1824 0,'-2'-3'317'0,"2"2"-40"16,0-1-24-16,0 1-24 0,2-1-20 0,0 2-18 0,2 0-18 16,0 0-18-16,1-2-13 0,2 1-13 0,0 1-12 0,3-1-16 0,3-1-5 15,1 0-11-15,4 1-9 0,0 1-6 16,3 0-24-16,2-3-65 0,-1 3-83 0,4-3 11 16,2 3-259-16,39 2 28 0,-27-4-299 0,3-1 52 15,3 1 46-15,0-2-337 0</inkml:trace>
  <inkml:trace contextRef="#ctx0" brushRef="#br0" timeOffset="157056.67">4846 10542 1534 0,'-2'-3'239'0,"-1"1"-25"0,2 2-17 15,1 0-14-15,-1 0-11 0,1 2-12 0,0-1-11 16,0 3-12-16,0 1-10 0,0-1-5 0,2 6-7 0,0 2-5 15,1 1-15-15,1 1 3 0,-1 1-13 0,1-1-13 16,1 1-8-16,-1-1-5 0,0 2-7 0,2 0-2 16,-2-3-7-16,1 2 0 0,0 0-3 0,0-1-2 15,0 1-3-15,1 0-1 0,0-1-10 0,-1-2-40 16,0 1-62-16,-1-1 7 0,1 0-168 0,0-3-74 0,-1 3 26 16,-1-3-302-16,0-1 41 0,0-1 36 0,-2-1-278 0</inkml:trace>
  <inkml:trace contextRef="#ctx0" brushRef="#br0" timeOffset="157958.4">4969 10522 1291 0,'2'-3'230'0,"-1"1"-25"15,0 0-26-15,0 0-18 0,0 2-16 16,1 0-12-16,-1 1-8 0,0 1-11 0,1 1-9 0,1 0-6 16,-1 1-10-16,0 1-2 0,1 0-9 0,1 3-10 15,0 2-6-15,2 1-5 0,-2 2-3 16,2 0-5-16,-1 0-3 0,1 1-6 0,-1-1-7 0,1 1 0 0,-1 1-3 15,0-1-1-15,-1 1-2 0,1-3-5 0,0 2 2 16,-1 0 0-16,0-1-7 0,1 1 0 16,-1-2-4-16,-1-2 3 0,0 1-1 0,2-1 0 0,-3-1-2 15,0-1 0-15,1-2-1 0,-1 1 0 16,0-1-1-16,0-1 3 0,-1-1-4 0,0 1 1 0,1-1-2 16,-1-1 2-1,0 1 0-15,0-1 1 0,0-1 0 0,0 1 3 16,0 0-1-16,0-2 3 0,-1 0 1 15,0 1-2-15,1 0 1 0,-1-2-2 0,2 1-3 0,-1-1-2 16,-1 0 4-16,1 0-1 0,-1 0-1 0,1 0-1 16,-1-3-2-16,1 1 0 0,-1 1-2 15,0-2 2-15,0-1-1 0,0 2 1 0,0-3-1 0,0 0-4 0,0 0 1 16,0-1 0-16,0 0-4 0,0-1 5 16,0 0-7-16,0 0 0 0,1-4 4 0,-1-3-8 0,2 2-1 15,0-1-1-15,0 0-1 0,1-1-4 0,0 1 0 16,1-1 2-16,-1 1-2 0,1-1 1 0,1-1 2 15,-2 3 4-15,1-1-5 0,0 1 1 16,1 1 0-16,-1 0 3 0,0 0-2 0,1 2 0 16,-1 1 0-16,0 0-3 0,-1 1 3 0,1 1-3 0,-1 0 3 0,1 2-1 15,-1-1 2-15,1 1 0 0,-2 1 2 0,1-1-3 16,0 1 3-16,1 0-4 0,0 0 1 16,0 1-1-16,1 0 3 0,0-1 0 0,0 3 0 0,-1-2 0 15,0 2-1-15,1 0 2 0,0 2 0 0,1-2-2 31,2 3 3-31,2 2 1 0,-1 2 0 0,2-1-2 0,-1 2 0 16,-1 0 2-16,2 1-3 0,-2-1 3 0,-1 1 3 16,1 1-4-16,-1 0 5 0,1 0-5 15,-1 1 2-15,0-1 4 0,-2 0-3 0,1 2 1 0,-1-3 2 16,0 1 0-16,0 2 1 0,-1-2 1 0,0-1 4 16,-1 1-1-16,-1 2 0 0,0-3-3 15,0 1-31-15,-2-2 3 0,2-1-138 0,-1 1-43 16,-1-1-81-16,0 1-119 0,-1-2 34 0,1 1-161 0,-1-2-316 0</inkml:trace>
  <inkml:trace contextRef="#ctx0" brushRef="#br0" timeOffset="158638.15">5598 10585 1703 0,'-1'-5'277'16,"0"0"-20"-16,0 0-24 0,1 0-17 0,-1 1-20 0,0-1 1 15,1 0-9-15,-2 1-18 0,2-1-13 16,-1 0-5-16,1 2-19 0,0 0-10 0,0-1-6 15,0 2-16-15,-1-1-9 16,1 2-7-16,0-1-10 0,0 0-7 16,0 0-10-16,0-1-6 0,0 1-6 0,0 2-8 15,-1-2-5-15,1 1-8 0,0 1-1 0,0 0-4 0,0 0 2 16,0 0-6-16,0 3-1 0,0 0-2 16,0 2-3-16,0-1-1 0,2 6 0 0,-1 2-2 15,1 1-2-15,1 2 1 0,-2 0-2 0,2 0 0 16,0 3-1-16,0 0-3 0,0 1 3 0,0 1-2 0,0 1 1 15,1-1 0-15,-1 1 0 0,0 0-1 0,0-1 0 0,1 0-2 16,0 2 2-16,-1-1-1 0,0 1 1 16,0-1-1-16,0 2 0 0,1-4-1 0,-1 3 2 15,1-3-1-15,0 2 1 0,0 0-1 0,-1-2 1 16,0 1 0-16,1-3 0 0,0 1 1 0,0-1-2 16,0-1 1-16,1-2-1 15,-1 0 1-15,0-2 1 0,-1 1 1 16,1-4-1-16,-1 1-2 0,-1-3 1 0,0 0 0 15,-1-2 0-15,0 0-6 0,1-1-24 0,-1-1-28 16,1-1-54-16,-1 1-61 0,1 0 14 0,-1-3-117 16,1 1-63-16,0 0-169 0,-1-1 39 15,0 0-90-15,0-1 38 0,1 0-309 0</inkml:trace>
  <inkml:trace contextRef="#ctx0" brushRef="#br0" timeOffset="159328.64">5559 10437 1218 0,'-1'-2'215'0,"1"-3"-26"16,1 3-22-16,0-1-19 15,1 0-18-15,-1-1-13 0,2 1-12 0,0 1-4 16,1 0-6-16,0-1-10 0,1 1-5 0,0 1-6 0,1-1-4 15,-1 0 0-15,2 2-4 0,0 0-3 0,-1 0 3 16,4 2-6-16,2 0 1 0,0 1-7 16,1 2-2-16,0 0-5 0,-1 0-3 0,0 2-2 0,-1-1-4 15,1 2-2-15,-1 0-3 0,-1 1 1 16,0-1-5-16,-1 1 0 0,0 3-2 0,-1-1 0 16,1 0-1-16,-1 1-3 0,-1 0 0 0,1 0 2 0,-1 0-5 15,-1 0 1 1,-1 1 1-16,0-2-1 0,-1 1 2 0,1 0 0 0,-1-1-2 0,-1 1 2 0,-1-2 0 15,1-1-2-15,-2 0 0 0,1-2-1 0,-2 0 4 0,0 0-2 16,0-1 0-16,0-1 3 0,0 0 7 31,0 1-2-31,0-2 5 0,-1 2 0 0,0-1 0 0,0-1 0 16,-2 2 0-16,1-2-6 0,-1 0-2 0,-1 0-12 0,0 0-16 16,-3 1-58-16,-1-1-59 0,-1 1 10 0,0-1-138 15,0-1-95-15,1-1 29 0,0 0-272 0,-1-2 30 16,1 0 29-16,1 0-244 0</inkml:trace>
  <inkml:trace contextRef="#ctx0" brushRef="#br0" timeOffset="160115.8199">5980 10447 1607 0,'1'-3'275'0,"-1"0"-36"15,0 1-32-15,0 0-25 0,0 0-22 0,0 2-20 0,0 0-16 16,0 0-13-16,0 0-11 0,0 0-16 16,0 1-5-16,0 1-10 0,0 0-4 0,0 2-7 15,0-1-5-15,0 1-5 0,0 1-1 0,0 0-5 16,0 1 4-16,2 1 2 0,0 1-7 0,1 3-2 16,2 1-4-16,0 0-3 0,-1-2-4 0,0 2-1 15,0 0-2-15,1-1 4 0,-1 0-5 0,2-2-2 16,-1 2-6-16,1-1 2 0,-1 1-3 15,1-3 0-15,1 1 0 0,0 0 0 0,0 0-2 16,0-1 2-16,-1 0-2 0,1-1-2 0,-2-2 0 0,1 1 3 16,-2-2-1-16,2 1-1 0,-2-3 2 15,2 2 0-15,-1-1-3 0,2 0 4 0,2 1 0 0,0-1 2 0,-1 0-3 0,-1-2 3 16,-1 1 2-16,2-2 5 0,-3 0 5 0,1 0-1 16,-1-2 0-16,0 1 2 0,0-1-6 0,1 0 3 15,-1-1 2-15,0 0-4 0,1-1 1 0,0-2-2 16,1 1 2-16,-2-2 0 15,-1 0-2-15,1 0-2 0,0-1 0 0,-1-1-2 16,-1 1 1-16,1 1-3 0,-1 0 0 0,-1 1-3 16,-1-2-1-16,-1 1 0 0,1 0 2 15,-1 0-5-15,0-1 0 0,0-3-1 0,-2-1-1 16,0 0-2-16,0 0 0 0,-2-2-1 0,0 1 0 0,1-1 4 16,0 3-3-16,-1-1-3 0,0-1-2 15,1 2-9-15,-1 0-23 0,0 1-22 0,1 0-19 0,0 1-37 0,0 2-27 16,1 0 15-16,-1 1-97 0,1 0-84 15,-1 2-84-15,0-1 30 0,0 1-230 0,0 1 42 16,-1-1 31-16,1 1-274 0</inkml:trace>
  <inkml:trace contextRef="#ctx0" brushRef="#br0" timeOffset="161203.99">6283 10057 1468 0,'0'-9'279'15,"0"1"-25"-15,-1 1-25 0,1 0-15 0,0 1-18 16,-1 0-12-16,1 1-7 0,-1 0-14 0,1 0-14 16,-1 0-16-16,1 3-14 0,-2-2-14 0,2 1-12 15,0-1-6-15,0 1-13 0,-1 1-7 0,1-1-6 16,0 2-13-16,0 0-4 0,0 1-6 0,0 0-2 16,0 1 0-16,0 0-9 0,0 2-3 15,0 0-3-15,0 0-3 0,0 4-2 0,1-2-4 0,1 7 1 0,1 0-3 16,-1 2-1-16,2 1 0 0,1 1-1 0,-1 1-3 15,1 1 2-15,0-1-3 0,1 0 1 0,1 1-1 16,-1 1 2-16,2 1-3 0,0 1 3 16,0-2-4-16,0 0 0 0,0 1 0 0,-1-1-1 0,0 1 0 15,0-1 0-15,1-2-2 0,-1 2 0 0,0 0 1 16,0-2 1 0,1 0 4-16,-1 1-5 0,0-1 0 0,0-1 0 15,1-1 0-15,-2 0 2 0,0-1-2 0,0 0 0 16,0-2 2-16,0 1 0 0,-1-1 0 15,1-1-1-15,-1-1 0 0,1 2 1 0,-2-4-1 0,1 1 0 16,0-2 0-16,-2 0 3 0,0-2-4 0,0 1 0 16,0-2 1-16,0 1 0 0,-1-1 1 15,1 0-2-15,1 0 1 0,-1-1 0 0,0 1-1 0,0 0-2 0,0 0 3 16,-1-2-1-16,0 1-2 0,1-1 1 0,0 1 1 16,-1 0 2-16,0-2 1 0,0 2-1 15,1-2-1-15,-1 1 2 0,0-1-3 0,-1 0 1 0,0 1 1 16,1-2 1-16,-1 1-3 0,1-1 3 15,-1 1 0-15,1-1-2 0,-1 0 1 0,0 0 7 16,1 0-8-16,-1 0-1 16,1 0 1-16,0-2-1 0,0 0 3 0,0 1 0 15,1-2-1-15,-1 2 2 0,0-3-2 0,0 1 1 16,0-1 0-16,0 0-3 0,0-1 2 0,0 1-1 16,0-1 0-16,-1 0-1 0,1-2 0 0,0-1 4 15,0-4-8-15,1 1 2 0,1 0-1 0,-2-1 4 16,1-2-7-16,0 2 1 0,1 0-2 0,-1 0 1 15,0 0-4-15,1 1 4 0,1 0-3 0,0-2-1 0,-1 2 0 16,-1 1 1-16,1 0 2 0,0 3 1 0,-1-1-2 16,0 3 0-16,0-1 2 0,1 1 1 0,0 0-3 15,-1 0-1-15,0 2 6 0,1-1-5 16,-1 0-1-16,0 1-1 0,1 0-2 0,-1 1 1 0,2-1-1 16,-2 1 0-16,1 1-1 0,-1 1 2 0,1 0 0 15,0 0 1-15,0 0-3 0,0 1 1 0,1 1 3 0,-1 1 0 31,2 2 1-31,0 2 2 0,0-2 0 0,2 2 0 0,-2 1 1 16,0 1-2-16,1 1 9 0,-1 0-6 16,0 1-1-16,-1 0 2 0,0-2 1 0,-1 1 0 15,0 0-3-15,-1-2 3 0,0 0 6 0,1 2-7 16,0-1 3-16,-1 1 2 0,-1-2-3 0,0-1 3 16,-1 0-1-16,1-1-2 0,-1 0-33 0,-1-1-25 0,0 1-38 0,0 0 9 15,0-2-96-15,0 1-73 0,-1 0-80 16,0 0 28-16,-1-1-250 0,0 1 32 0,0-2-296 0</inkml:trace>
  <inkml:trace contextRef="#ctx0" brushRef="#br0" timeOffset="161658.3898">6498 10253 1546 0,'0'-5'298'0,"1"0"-34"0,3-2-28 16,2-1-19-16,2-1-22 0,1 2-19 0,1-1-14 15,3 1-17-15,-1 0-13 16,2 0-13-16,-1 0-14 0,2 3-10 0,-1-1-9 15,0-1-8-15,1 2-7 0,-1 0-6 16,0 0 1-16,-2 2-13 0,0-1-4 0,-3 1 3 0,-1 0-16 16,-1 1-21-16,0-1-59 0,-3 2 3 15,0 0-135-15,-2 2-40 0,-1 0-49 0,-1 1-106 16,-3 2 29-16,-3 2-213 0,-5 1 33 0,-1-1-291 16</inkml:trace>
  <inkml:trace contextRef="#ctx0" brushRef="#br0" timeOffset="162106.4199">5035 10353 1884 0,'-2'-5'357'0,"2"1"-37"16,0 0-41-16,-1 2-33 0,1-1-24 0,0-1-24 0,0 1-24 15,0 1-17 1,0 1-19-16,0-1-37 0,0 0-59 0,0 0-143 15,0 1 10-15,0-1-189 0,1 2-136 0,1-1 36 16,0 1-170-16,1-1 33 0,0 1-305 0</inkml:trace>
  <inkml:trace contextRef="#ctx0" brushRef="#br0" timeOffset="163378.3799">7811 10244 1417 0,'-1'-5'275'0,"0"0"-19"0,0-1-10 15,0 2-18-15,0-1-19 0,-1 1-20 0,1-1-18 0,-1 2-16 16,1-1-17-16,0 1-15 0,0-1-16 0,0 1-10 16,0 0-12-16,-1 1-13 0,1 0-7 0,0 1-6 15,0 1-6-15,0 0-7 0,-1 0-6 0,-1 0-4 16,1 0-7-16,-1 1 1 0,0 1-5 0,1 0-4 15,-1 2-1-15,0 0-4 0,-1 3-1 0,0 1 2 16,1 1-3-16,-1-1-4 0,2 1 0 0,0 0 1 16,1-1-4-16,1 1 0 0,0-2-2 0,0 6 2 15,0 1-1-15,2 1 0 0,-1-1 0 0,1 1 0 16,2-1-1-16,-2 1-1 0,2-1-1 0,0 1 0 16,0-1 2-16,1-1-2 0,0 1 3 15,2-2-2-15,-1 0-2 16,0 0 2-16,0 0 0 0,1-1 0 0,1-2 0 15,-1 0 1-15,0 1 1 0,1-3-2 0,0 2 1 0,1-3 1 16,-1 2 8-16,1-2-4 0,-1-1-2 16,-1-1 1-16,0-1 2 0,-1 0-3 0,1-1 3 15,-1 1 2-15,0-1 0 0,-1 0 0 0,1-1 4 16,1-1 0-16,-2 0-2 0,0 0 2 0,0 0 0 16,1 0-1-16,0-1-1 0,-1 1-1 0,1-2 0 0,-1 0-2 15,0-1 1-15,2 1-1 16,2-4 8-16,-1 0-9 0,0 1 2 0,2-1 1 15,-3 0 2-15,-1-1 0 0,0-1 4 16,-1 1-1-16,0 0 0 0,-2 0 2 0,0 0 2 16,-1 1-1-16,0-2-1 0,-1-3-1 0,0 0-1 15,-1 0 0-15,0-3-5 0,-1 2-2 0,-1-3 1 16,-2 1 0-16,0-1 1 0,-2 0-5 0,-1 1-1 16,0-1 0-16,-1-1-1 0,0 3 0 0,0-1 0 15,-2 0-3-15,1 2 6 0,-2-1-4 0,0 1-3 16,2 0 1-16,-2 1-3 0,0 0-13 0,0 2-15 15,1 0-15-15,1 1-17 0,-2 1-19 0,2 2-34 16,2 0-37-16,-1 1 15 0,0 1-111 0,1 0-26 16,1 1-132-16,0 2 34 0,1 0-218 0,-1 0 41 0,1 0 34 15,1 1-254-15</inkml:trace>
  <inkml:trace contextRef="#ctx0" brushRef="#br0" timeOffset="165182.56">8157 10203 1388 0,'1'-3'213'0,"-1"1"-28"0,0 1-22 16,0-1-21-16,0 2-15 0,0 0-14 0,0 0-9 15,0 0-10-15,0 2-7 0,0-1-11 0,0 3-5 0,0-1-1 16,0 2-8-16,0-1-8 0,1 1 1 16,0 1-4-16,1 4-5 0,-1 1-6 0,2 1 3 0,0 2-9 0,0 0 0 15,0-1-2-15,0 2-6 0,1-3-1 0,0 2-2 16,-1 1-4-16,2-1 2 0,-1 0-6 0,1-1 4 16,-1 0-4-16,-1-1-3 0,2 0 5 0,-1-1-4 0,0 0-2 15,-1-2 1-15,0 0-3 0,0-3 0 16,-1 1 0-1,0-1 1-15,0-2-4 0,-1 2 0 0,1-3 2 16,0 2-1-16,0-2 4 0,-1 1-5 0,0-2 4 16,1 1 0-16,-1-1 1 0,1 1 2 0,-1 0 3 15,-1-1 2-15,1 0 0 0,-1-1 1 0,1 0 3 16,0 0-2-16,-1 1-2 0,1-2-2 0,-1 0 1 16,1 0-4-16,0 0 4 0,-1 0-5 0,1 0 1 15,-1-2 1-15,1 1-3 0,-1 0 1 0,1-1-1 16,0-1-1-16,-1-1 3 0,1 0-5 0,1-1-1 15,-2-1-2-15,1 0 1 0,0 1-1 0,1-5 4 0,1 0-7 16,-1-1 4-16,0-2-1 0,1 1-3 0,-1-2 1 16,0 2-3-16,1-1-1 0,0 0 1 15,-1 0-3-15,1 0 0 0,1 0-3 0,0 0-1 0,-1 1 1 16,1 0 0-16,0 0 0 0,0 2-2 16,0-2-1-16,-1 0-1 0,1 2 4 0,-1 1-5 0,2 1 2 15,-2 1 3-15,0 1-5 0,0 0 0 0,0 1 0 0,-1 1 0 16,0 0 1-16,1 0 2 0,-1 0-2 15,1 1 4-15,1 0-3 0,-1-1-2 0,0 1 0 0,0 1 1 16,0 0 0-16,0-1 1 0,1 1 0 0,-1-1-1 16,0 3 0-16,2-2-1 0,-2 2 7 15,1 0-7-15,-1 0 3 16,0 0 1-16,1 2 2 0,0-2 0 0,-1 3-2 16,1 0 3-16,1 0-2 0,-2 0 4 15,1 0-3-15,1 4 0 0,1 1 2 0,-1 0-3 16,1 0 5-16,-1 0 0 0,1 1-4 0,-2 1 6 0,0-3-6 15,0 3 3-15,2 0-3 0,-3-1 4 16,1 1-1-16,-1-1 0 0,0 0 7 0,0 0-5 0,-1-2-1 16,0 2 2-16,1-3-4 0,-2 1 0 0,1 0 1 0,-1-2-3 15,0-1 4-15,2 3 0 0,-2-2 2 0,1 0-2 0,-1 1 0 16,0 0 0-16,1-1 2 0,-1 0-3 0,1 0 4 16,-1 0 0-16,0 0-3 0,0 0 1 15,0-1 1-15,0 0-1 0,0 0 2 0,0 0-2 16,0 1 1-16,1-2-1 0,-1 1 6 0,0 0-8 15,0 0 3-15,0-1-1 16,0 0 2-16,1 1 7 0,0-2-8 16,0 1 3-16,-1-1 2 0,0 1 0 0,1 0 2 15,-1-1 5-15,1-1-7 0,0 2 3 0,0-2 1 16,-1 1 1-16,1-1 0 0,0 0 0 0,0 1 4 16,1-1-3-16,-1 0 3 0,0-1 1 0,2 0-1 15,-2 0-2-15,0 0-1 0,1 0 1 0,0 0-3 16,0-1 3-16,1-2-3 0,-1 2 1 0,1-1-3 0,-1 0 1 15,2 1 2-15,-2-2-5 0,1 1 2 0,-1-1 0 0,1 0 0 16,-1 0 0-16,1 0-2 0,0-1-1 16,3-2-1-16,-1 0 2 0,1-1-2 0,-1-1 3 15,0 0-3-15,1 0 2 0,-3 0-2 0,1 0 2 16,1 0-2-16,-2-1 1 0,2 0-4 0,-2 0 2 16,0 1 4-16,-1 1-6 0,0 0 3 0,0 1 0 0,0 0-3 0,-1-3 1 15,2-1 2-15,0 0-1 0,-1-1-1 16,-1 2 1-16,1 0-2 0,-1 2 3 0,0-2-4 15,-1 2 3-15,1-2-2 0,0-2 2 0,0 1-1 0,0 0 0 16,-1 1 0-16,0 0 0 0,0 0 2 16,0 2-3-16,-1 0 3 0,1-1-2 0,-1 0 1 15,0 2-1 1,0-2-1-16,0 1 0 0,0-2 0 0,0 3 2 16,0-5-3-16,-1-1 1 0,0 1 0 0,0 2 1 15,0-1-2-15,0 1 0 0,-1 2 3 0,1-1-1 0,0 1-1 16,0 0 0-16,-1 0-1 0,0 2 2 15,1-2-2-15,-2-1 1 0,-1-2-1 0,1 1 0 16,-2 0 0-16,1 3 1 0,1-2-2 0,-1 3 2 16,2-1-2-16,-2 1 0 0,0 1 0 0,1 0 1 0,-2-1 0 15,2 1 0-15,-1 1 1 0,1-1-1 0,-1 0 0 16,0 1 0-16,0 0 0 0,1-1 0 0,-2 1 0 16,2 1-2-16,0-1 0 0,0 1-3 0,-1-1 1 0,1 1 0 15,0 0-1-15,0 1 1 0,0-1-4 0,0 2 2 16,0 0-4-16,0 0 1 0,0 2 0 15,1-1-2 1,0 2 2-16,-1 1-1 0,1-1 1 0,1 1-3 16,0 2 2-16,0-2 3 0,0 2 1 0,1 2-1 15,0-2 2-15,0 5 0 0,0 3 0 0,0-1 2 16,0 1 0-16,0-1 1 0,1 2 5 0,0-1-1 16,0 1 1-16,0-1 0 0,1 1 1 0,1-1 2 15,-1 1-3-15,1-1 4 0,0 2-5 0,0-2 7 16,2 0-3-16,-1 0 2 0,0 0 1 0,1 1 0 0,-1-3-2 0,2 2 1 15,1 1 0-15,-1-1-2 0,0-1 3 16,1 1 1-16,0-3-2 0,1 1 2 0,-1-1-1 16,1 1 2-16,-1-2 1 0,1 0 1 0,1 1-1 15,-1-2-10-15,1-1-42 0,-1 2-59 0,1-2 8 16,-1 1-142-16,1-1-78 0,-1 0-126 0,0-1 37 16,2 0-144-16,-1-1-353 15</inkml:trace>
  <inkml:trace contextRef="#ctx0" brushRef="#br0" timeOffset="166233.4">8945 10198 1521 0,'-2'-4'255'0,"1"0"-34"16,-2 2-32-16,3-1-22 0,0 1-20 0,0 1-18 16,0 0-14-16,0 1-7 0,3 0-16 0,-2 0-7 15,0 1-8-15,1 1-9 0,0 0-10 0,1 2-3 16,0-1-4-16,1 1-7 0,1 3-3 0,1 1-6 16,2-1-6-16,-1 3 1 0,1 0-3 0,0-1-2 15,1 0-5-15,0 2 1 0,-1-1-1 16,3-1 1-16,-2 1-1 0,1-3-1 0,-1 1 1 0,1 0-5 0,-1-2 0 15,-2 0 4-15,1-1-5 0,-1-2 3 0,-1 0-3 16,-1-1 2-16,1 0-3 0,-1-1 2 0,0-1-4 16,-1 0 2-16,0 0 2 0,1-2-4 0,0 0 0 15,3-2 0-15,1 1 3 0,0-3-4 0,0 1-2 16,0-2 1-16,-1 2 1 0,0-2-3 16,1-1-1-16,-2 2 1 15,0-2-2-15,0 1-1 0,-1 0 1 0,-1 1 0 16,-1 0 2-16,1 0-1 0,-2 1 8 0,0 0 4 0,0 1 2 15,-1-1 9-15,2 0 6 0,-2 1 2 0,0-2 5 16,0 3-4-16,0-1 2 0,0 0-3 0,-1 1 0 16,1-1 0-16,-1 0-4 0,1 1-1 0,-1-1-4 15,0 3-4-15,1-2-2 0,-2 1-2 0,1-1-4 16,0 1-1-16,0 1-2 0,-1-1 0 16,1 2 2-16,-1-2-7 0,1 1-1 0,-1-1 1 15,1 1-3-15,0 0 2 0,-1 0-3 0,0-1 1 0,0 2-2 16,2-2 0-16,-2 2-3 0,1-2 0 15,0 2-3-15,-1-1-1 0,0 1 0 0,0 0 2 0,0 0-1 16,1 0-1-16,-1 0 1 0,0 0 2 0,0 0-3 16,0 1-1-16,0 1 5 0,1 0-3 0,-1 0 1 0,1 1 0 15,-1 1-2 1,1-1 2-16,-1 3 0 0,0 0-2 0,0-1 2 16,0 2-2-16,0-1 4 0,0 1-3 0,0 4 1 15,1 2-1-15,-1 2 2 0,1 0-2 0,-1 1 1 16,1-2-1-16,0 1 0 0,-1 1 1 0,0-1 2 15,0 1-2-15,0 0 2 0,0 1 0 0,0 0-1 16,0-1 1-16,0 0-1 0,0 1 0 0,0-1 1 16,1-2-1-16,0 3-1 0,-1-2 1 0,0 2 2 15,1-1-2-15,-1 1 0 0,2 0 1 0,-1 0 0 16,0-1-2-16,-1 1 1 0,2-1-1 0,-1 1 2 16,0 0 0-16,0-1-2 0,0 1 0 15,0 0 4-15,1 0-2 0,-1-2-1 0,2 2 0 0,-2-2 0 16,0 0-2-16,0 1 4 0,0-1-3 0,1-1 1 0,0-2 0 0,-1 2 0 15,1-1 1-15,-1-1 0 0,1 2 1 16,-1-3-2-16,-1 0 1 0,1-1 0 0,0-1 0 16,-1 0 0-16,0-1 1 0,0-1 0 0,0 1-2 15,0-2 6-15,0 1-6 0,0 0 2 0,0-1 0 16,0 0 1-16,0 0 0 0,0 1 1 0,-1-2 0 16,0 0 4-1,0 0-4-15,0 1 3 0,-1-1-9 0,0-1-17 16,0 2-38-16,-2 1-57 0,-2 0 11 0,1 1-176 15,-3-2-137-15,0 2 32 0,-2-3-209 0,0 2 41 0,-1-2 38 16,-1-1-243-16</inkml:trace>
  <inkml:trace contextRef="#ctx0" brushRef="#br0" timeOffset="168638.4499">2380 12837 1055 0,'-1'1'233'0,"1"1"-9"0,-1-1-24 15,1-1-16-15,0 1-17 0,-1-1-18 0,1 1-17 16,0 0-12-16,0 0-14 0,0-1-10 16,0 1-12-16,-1-1-12 0,1 1-6 0,0-1-9 0,0 0-6 15,0 3-5-15,0-3-7 0,0 0-1 0,-1 2-5 0,1-1-2 16,0 1-4-16,0 0 2 0,0 0-8 0,0 3-2 0,0-3-1 15,0 3-5-15,2-2-1 0,-2 1 2 0,1-1-3 16,0 2 0-16,0-1-1 0,1-1-3 0,1 2 1 16,-1-2 2-16,0 1-1 0,1-1 0 0,0 1 2 0,0-1-3 31,-1 0 5-31,1 0-2 0,1-1 5 0,-1 0 2 0,1 0 6 0,-1 0 0 0,1 0 2 16,-1-1 10-16,0-1-1 0,1 1 2 0,-1-1 5 15,0 0-1-15,1 0 0 0,0-1-3 0,-1-1 2 16,0 1-1-16,0-1 0 0,-1 0 2 0,1 2-3 15,-1-3-2-15,1 0-5 0,-2 1 5 0,1-1-7 32,0 0 2-32,-1 0-1 0,1 0-3 0,-1 1-1 15,1-1-2-15,-2-1 7 0,0 1-9 0,0 0-3 0,0-1-1 16,0 1 0-16,0-1 0 0,0 1-4 0,0 1 1 16,-2-2-1-16,1 0 1 0,1 2 0 0,-2 0-3 15,1-1 0-15,0-1-1 0,-1 1-2 0,0 1 0 16,0-1-4-16,-1 1 0 0,1 0 0 0,0 1-2 15,-1 0-2-15,1 1 2 0,-1 0-2 0,1 0 0 16,-2 0-2-16,1 1 1 0,1 0-4 0,-2 1 3 0,1 0 0 16,1-1-2-16,-1 1-2 0,0 2 2 0,1-1-1 15,0-1 0-15,0 3-1 0,-1-3 1 0,1 1-3 16,1 1 3-16,0-1-4 0,1 0 4 0,-1 1-1 16,1-1 0-16,0 1 1 0,0-1 3 0,0 1-4 15,0 0 1-15,1 0 1 0,0-1-2 0,0-1 0 16,1 1 3-1,0 1-2-15,0-2 1 0,0 1 1 0,1 0 2 16,-1-2 1-16,1 2-1 0,-1-2 0 0,0 1 4 0,0-1-3 16,0 0 2-16,0-1-1 0,0 0 1 15,0 0 2-15,-1 0-1 0,1 0 0 0,0 0 3 0,0 0-1 16,0 0 1-16,-1-1 0 0,0 0 1 16,0-1 3-16,1 1 1 0,-2-1-3 0,1 1 0 15,-1 0 0-15,0-2 0 0,0 2 2 0,0-2-3 0,0 2 2 0,0-3-1 16,0 2-1-16,-1-1-1 0,1 0 8 15,-1 2-9-15,0-2-3 0,-1 1 2 0,0-1-2 0,1 1-2 16,-1 1 1-16,-1-1-1 0,1 1-1 16,0 0 0-16,1 1-1 0,-1 0 0 0,-1-1 0 15,0 1-1-15,1 0-1 0,-1 0-1 0,2 0 2 16,-1 1-3-16,0 1 9 0,1-2-10 0,-1 2 1 0,1-2-2 16,0 3 3-16,1-2-2 0,-2 1 0 0,2 0 1 15,0 0 0-15,0 0 1 0,0-2-4 0,0 3 4 0,0-1-3 16,0 0 2-16,0-1 0 0,0 1-1 15,0 0 3-15,2-1 0 0,-1 0 0 0,0 0 7 16,0 1-6-16,1-2 0 0,-2 3 0 0,3-3 2 16,-1 0 0-16,0 0 3 15,-1 0-1-15,0 0 2 0,1 0-1 16,0 0 3-16,-2 0-1 0,3 0 0 0,-2-3 0 16,1 2 7-16,-1-1-5 0,0 0-1 0,0 0-1 15,0-1 0-15,0 0 0 0,-1 1-2 0,2 0 1 16,-2-1 6-16,0 1-6 0,0 0-2 0,0 0 5 15,0 0-5-15,0 1-4 0,0 1-1 0,0 0-1 16,0 0 3-16,-2 0-1 0,1 0-2 0,1 3 0 0,-1-3 1 0,0 2-3 16,1 1 0-1,-2 0-2-15,1 0 1 0,0 0-4 16,1 0-1-16,-2 1 2 0,2-1-1 0,-2-1 0 16,2 1 0-16,0-2 0 0,0 1 2 0,0 0 1 0,0-1-1 15,0 1 10-15,0-1 7 0,0-1 4 16,0 0-1-16,0 0 1 0,0 0 0 0,0 0 2 0,0 0 1 15,0 0-3-15,2-1 1 0,-2 0-1 0,0-1-1 16,0 0-1-16,0 0-28 0,0-1-66 16,0 0-64-16,-2 0 14 0,1 1-190 0,0-1-138 0,0 1 36 15,0 0-164-15,-1 1 43 0,1-1-344 0</inkml:trace>
  <inkml:trace contextRef="#ctx0" brushRef="#br0" timeOffset="170495.99">3742 12291 1327 0,'1'-2'291'0,"1"0"-15"0,-1 1-30 15,0-1-15-15,0 0-17 0,1 0-16 0,-2 1-14 0,1-2-12 0,0 3-15 16,0-3-12-16,-1 2-8 0,0 0-7 16,0-2-11-16,1 1-11 0,-1 0-9 0,1 2-9 0,-1-2-2 15,0-1-10-15,0 1-7 0,0-1-3 0,0 0-4 16,0 2-4-16,0-2-5 0,0-1 2 15,0 0-10-15,0 1-2 0,0 0-4 0,0 0-2 16,-1-1-2-16,1 1-4 0,0-1-2 0,-1 1-2 0,-1-1-4 0,1 0-1 16,-1 1 2-16,0-1-6 0,0 0-2 15,0 1-2-15,0-1 0 0,0 1 0 0,0-1-4 0,-1 0 1 32,1 1-2-32,-1-1 0 0,0 1-3 0,-1-1 0 0,0 1 0 0,-2-2-2 0,-1 0 0 0,1 0 0 15,-1 1-1-15,0 0-1 0,2 1-1 16,-1-1 1-16,0 1-1 15,-1 0-1-15,-2-1 3 0,0 1-3 16,1 0-2-16,-3 1 2 0,-1 0-1 0,1-1 0 0,0 1-1 16,1 1 2-16,0 1 1 0,0 0-3 0,-2 0-2 15,-3 0 3-15,1 1-3 0,-1 1-1 0,0 1 1 16,0-1-2-16,1 1 1 0,-1 1 0 0,1 1 2 16,0 0-1-16,0 2-2 0,1-1-3 15,-2 2 9-15,2 1-1 0,0 1-1 0,0 0 4 0,0 0-4 0,2 2-2 16,0-1 0-16,0 0 0 0,2 1-1 0,0 1 1 15,0-1-1-15,1 2 1 0,2-1-1 16,0 1-1-16,1 0-2 0,-1 0 2 0,2 0 2 0,1 0-1 16,0 0 0-16,0-1 0 0,2 1-1 15,0 0 1-15,1-2 0 0,0 1 1 0,0-3-7 16,0 2 2-16,2 2-2 16,2-2 2-16,0 2 0 0,0-1 1 0,2 0 1 15,-1-2 0-15,2 1 2 0,0 2-2 0,3-2 1 16,-2 0-1-16,2 1 0 0,2-1 2 0,-2 0 0 15,2 0 0-15,0-1 1 0,0-1 1 0,0 0-1 16,1 0-1-16,0-1 5 0,1 0-4 0,-1-1 0 16,1 0 1-16,0 0 0 0,0-2-1 15,0 2 1-15,-1-1 0 0,1-1 0 0,0 0-1 0,1 0 2 0,0-2-3 16,0 0 2-16,0 1 0 0,0-2-1 0,-1 0-1 16,0 0 0-16,0 0 4 0,1-3-2 0,-3 0-1 15,3 0-1-15,-1 0-2 0,1-2 3 0,1 0-5 16,-1-1-1-16,1 1-1 0,-1-3 0 0,0-1 1 15,0 1-2-15,-1-1 5 0,1-1-2 0,-2 0 1 16,-1-1 1-16,1 0 1 0,0-1-2 0,-1 1 4 0,-2-1 0 16,1 1-1-16,-1-1 1 0,-1 0 1 0,-1 0 1 15,1 1-1-15,-1-1 0 0,-1-2-1 16,-1 2 1-16,1 1 0 0,-1-1 1 0,0-1 0 0,-1 1 2 16,-1 0-3-16,0 1 2 0,0 1 0 0,0 1-2 15,-1-1-1-15,-1 0 3 0,0 1-2 16,-1 0 0-16,1 1 4 15,0-1 0-15,-1 0-1 0,0 1 1 0,0 0-1 16,-1 0 0-16,0 0 0 0,1 0-2 0,-1 1 0 16,0-1 0-16,0 0 0 0,0 0 0 0,0 2 5 15,0-1-8-15,0 1 1 0,0 1-3 0,-1-1-2 16,1 1-1-16,-1 0-1 0,0 0 0 16,1 2 0-16,-2 0-1 0,1 0 0 0,-1 0 0 0,1 1 1 15,-1 1 1-15,1-1 0 0,-1 2 0 0,0 0 1 0,0 1 1 16,1 0-2-16,0 0 3 0,0 2-2 0,1-1 0 15,0 0 2-15,0 2 0 0,0-2-2 0,1 7 0 16,1-2 1-16,1 2 3 0,1 0-3 0,1 0 0 16,0 1 4-16,2-1-3 0,-1 0 1 0,1 1 1 15,0-1-2-15,1-1-1 0,0-1-1 0,0-1 3 16,0 2-1 0,0-2 1-16,2 0 0 0,-1-2 1 0,0 1 2 15,-1-2-2-15,3 1 0 0,-2-1 1 0,-2-3 0 16,1 1 0-16,-1-1-1 0,-1-1 1 0,0 0 1 15,-1-1-1-15,2 0 0 0,-2-1 1 16,0 0 0-16,0 0 3 0,1-1 4 0,1-2-1 0,-2 2 0 16,2-3 3-16,2-1 2 0,1-2 6 0,-3 1-1 0,1-2 8 15,-1 0-4-15,1-1-2 0,-2-1 0 0,0 0 2 16,-2 1-3-16,-1-1 1 0,-1-1-2 0,-1 2 5 16,-1-3-9-16,-1-2 2 0,-2 0 5 0,-1-1-1 15,-1 1-4-15,-2-1 0 0,-3 1-6 0,1-1-14 16,-1 2-16-16,-3 1-27 0,1 2-35 0,-3-1-34 0,0 2 12 15,-2 1-174-15,0 3-55 0,0-2-115 0,0 5 35 16,1-1-178 0,0 1 41-16,2 1-355 0</inkml:trace>
  <inkml:trace contextRef="#ctx0" brushRef="#br0" timeOffset="172307.02">4268 12403 1628 0,'2'-3'247'16,"-1"0"-32"-16,-1 1-28 0,0 0-23 15,1 1-19-15,-1 1-17 0,1 0-12 0,0 0-13 0,0 0-10 0,0 1-11 16,1 1-9-16,-1 0-11 0,2 1-5 0,-1 1-1 16,2 4-10-16,1 0-3 0,1 1-4 0,-1 1-4 15,0 0-6 1,0 1-6-16,1 0-4 0,1 0 4 0,0 1-6 15,-1 0 4-15,0 0-6 0,0 0-1 16,0 1-1-16,0-2 0 0,-1 2-2 0,-1-1 1 0,2 0-1 16,-2-1-2-16,3 0 1 0,-2 1-2 0,0 0 1 15,-1-2 1-15,-1-1 1 0,1 1-3 16,-1-3 0-16,-1 0 1 0,0-3-2 0,1 2 4 0,-2 0-3 16,1-2-1-16,0 1 4 0,0-1-3 15,-1 1 1-15,1-2 3 0,-1 1-2 0,-1 0 1 16,2-1-3-16,-1 0 2 0,0 0-2 0,0-1 0 0,0 0 3 15,0 0 1-15,-1-1 2 0,2 1 0 0,-2 1 3 0,1-3 1 16,-1 0-5-16,1 0-3 0,0 0 1 0,-1 0-4 0,0 0 1 16,1-2-2-16,-1 1-4 0,1-1-2 0,1-2-2 15,-2 0-7-15,1-1-4 0,-1 0-3 0,1-1-6 16,-1 1 1-16,2-1-7 0,-2 0-3 0,1-1 0 16,0-4-2-16,0-3 1 0,0 1 0 15,0-1 3 1,0 0-3-16,1 0 2 0,-1 2-2 0,0-1 4 15,1 1 2-15,-1 0 1 0,0 1 4 0,0 0-6 16,2-1 0-16,-1 0 2 0,0 3 7 0,2-1-3 16,-2 1 3-16,0 2 0 0,0-1 0 0,-1 3-1 15,2-2-2-15,-1 2 2 0,1 0-4 16,-1-1 0-16,0 2 2 0,0 0 1 0,0-2-1 0,1 2 3 16,-1 1-3-16,2-1 5 0,-2 1 0 0,1 0-1 0,-1 1 2 15,2-2 1-15,-2 1 2 0,1 1-1 0,1 1 1 0,-1 1 7 16,3 0-6-16,-2 0 2 0,0 1 3 0,0 0 3 15,1 2 1-15,0-1 0 0,2 2 0 0,2 2-1 16,-1 2 15-16,1 0-6 0,0-1-4 16,-2 2 5-16,2 0 3 0,-2 1 1 0,1-1 2 0,-1-1 1 15,-2 2-1-15,1-1-2 0,-1-1 7 0,0 2 2 16,0-1-3-16,-1 0 0 0,-1-1 0 0,0-1 0 16,0 0-5-1,-1-1 0-15,0 1-1 0,0-2 0 0,0 2-3 16,-1-2 3-16,2 0 1 0,-1 4-3 0,1 1 0 15,-1-3-3-15,-1 2-1 0,1-3-1 0,-1 1 2 0,0-2 0 16,0 1 1-16,0-1-2 0,-1-2 1 16,1 2 8-16,1 0-8 0,-1 0 1 0,0-3 0 15,0 3-1-15,0-2 1 0,-1 1 1 0,0-3-2 16,1 3-1-16,1-1 2 0,-1-1 1 16,0 0-2-16,0 1 4 0,1 0-3 0,-1-1 1 0,1 0 2 15,-2-1-1-15,1 0 0 0,0 0-2 0,0 0 1 16,1 0 2-16,-1-1-1 0,1 0-4 15,0 1 2-15,-1-1 5 0,2 0-4 0,0 0-2 0,0 0 3 0,1 0-2 16,0-1-2-16,0-1 1 0,0 0-1 0,0-1 2 16,3 0-1-16,1-2 0 0,1 1-2 15,-1-4 1-15,1 3 1 0,0-2-1 0,-2 2 3 0,0-2-4 16,1 0 5-16,2 0-4 0,-2-1-2 16,0-2-2-16,0 3 5 0,0-2-3 0,1-1-1 0,-2 2 5 15,2-2 2 1,-1 1-8-16,-2 0-1 0,1-1 1 0,0 1-2 15,1-1 2-15,-1 0-2 0,0 0 1 0,-1 1 4 16,0-1-2-16,0 0 0 0,-2 0 0 0,2 0-1 16,-2 1-1-16,0-2 4 0,2 1-1 0,-3 0 12 15,-1 0-4-15,1 1-1 0,-1 1-2 0,0 0 1 16,0 2 0-16,-1-2-1 0,-1 1 0 0,0 2-1 16,0-2-1-16,0 2-1 0,-1-5 1 0,-1 0-3 0,-1 1 2 15,-1-1-2-15,0 1 1 0,-1 0 0 0,1 3-1 16,-2-3 1-16,0 2-1 0,1 1 2 0,-1 1-5 15,0 0 1-15,-1-1-1 0,0 1-1 0,0 2 0 16,-1 0 0-16,2-1 0 0,1 3-1 0,-1 0 2 16,1-2-4-16,-1 3-1 0,2 0 2 0,-1 0-3 15,0 1 3-15,1 1-3 0,0 0 0 0,-1 0-1 0,0 1 2 0,2 0-2 16,-1 1 2-16,1-2-1 0,0 3 2 16,0 0 0-16,1-2 1 0,0 2-4 0,1 1 0 15,1 0 1-15,-1-2-1 0,1 1 0 0,0 2 2 16,2-1-1-16,-1-1 1 0,2 4 0 0,1-1 4 15,2 0 0-15,0 2-3 0,2 0 1 0,-1-1 1 16,1-1-2-16,0 0 2 16,1 0-3-16,0 0 2 0,1-2 0 0,0 1 3 15,-1 0 0-15,1-2 0 0,1 2 2 16,-1-2-2-16,0 2 0 0,1-2-2 0,-1-1 0 16,-2 2 1-16,2-2 1 0,-3-1 1 0,0 1-2 0,2 1 2 15,0-2-1-15,-2 2 0 0,1-1 0 16,-1-1 1-16,-1-1-1 0,0 2-7 0,-2-1 1 15,1 0 2-15,-1 0 0 0,-1-1-2 0,1 0 0 0,1 2 1 0,-1-1 2 16,-1 0-3-16,0-1 4 0,1 3 0 0,-1-2 0 16,0 1-1-16,0-1 2 0,0 2 1 0,1-2-2 15,-2 1 0-15,0 0 1 0,1 0 1 16,-2 0 1-16,1-1-1 0,-1 1 2 0,0 0 2 16,1 0 0-16,-1 0 3 0,0-1 0 0,0 2-2 15,0-3 7 1,-1 2 5-16,2-1-1 0,-2 1 4 0,0-1 4 15,0 0 6-15,0 1 1 0,0-1 4 0,0 0 1 0,0-2 1 16,-1 2 0-16,-1 0-4 0,0-1 4 16,0 1-6-16,-1 0-1 0,0-1-2 0,-1 2-1 15,0-2-3-15,-2 0-6 0,2-1-11 0,-2 2-22 16,0-2-23-16,-2 2 4 0,-3-1-151 0,2 0-26 16,-1 0-27-16,1-1-52 0,0 0-83 0,1-1 34 0,0 0-217 0,2 0-354 15</inkml:trace>
  <inkml:trace contextRef="#ctx0" brushRef="#br0" timeOffset="173604.34">5229 12339 1623 0,'0'-6'269'0,"0"1"-36"0,0-1-27 0,0 3-24 15,0-1-25 1,0 0-18-16,-1 1-20 0,1 0-11 0,0 2-12 0,0 1-12 15,0 0-3-15,0 0-15 0,0 0-6 16,0 1-4-16,0 2-9 0,1-1-5 0,0 3-5 16,0 0-3-16,0 0-4 0,0 1-1 0,1 3-5 15,2 2 0-15,0 2-4 0,-1 0-1 16,1 1-3-16,-1-2 0 0,1 1-2 0,0 0 1 0,1-1-2 16,0 2 3-16,-1-2-6 0,0-1-1 0,1 0-2 0,-1 1 2 15,0 0 0-15,0-2-5 0,1 0-4 0,-3-1 2 0,1-1 1 16,-1-1-2-16,1 0-1 0,-1-3 0 0,0 2 4 15,1-1-4-15,-1 0 6 0,0 0-5 0,0-1 0 16,0 1 1-16,2-1 2 0,0 3-2 0,0 0 0 16,-1-1 1-16,0-1 0 0,0 1 3 0,0-2 5 15,0-1-3 1,0 0 5-16,-2 0 4 0,2 0-5 16,-1-1 2-16,0-2 1 0,0 3-2 0,0-3-1 15,-1 1-1-15,2-1 0 0,0 1-2 0,0-1 2 16,0 1 0-16,0-1 1 0,0 0-2 0,2 0 0 0,-1 0 0 15,0-1-1-15,-1 0 2 0,1 0-1 16,1 0-2-16,-1 1 0 0,1-2 1 0,0-1-2 16,0 0 5-16,1-2-1 0,1 1 1 0,0-2 0 0,0 1-2 15,0-3-3-15,0 0 0 0,1 0 1 0,0 1-3 16,0-1 1-16,-1-2 1 0,1 1-5 0,-1 1 3 16,-1-1-4-16,1-1 2 0,-1 0 0 0,2 1 3 15,-2-2-4-15,1 1 0 0,-1-1 1 0,1 1-1 16,-1-2 0-16,1 0 0 0,0 1-1 0,-1 0 1 15,1-1 0-15,-2 1 4 0,1-1-1 0,0 1 0 0,-1-1 1 16,2 1-1-16,-3-2 11 0,1 2-13 0,-1 0-1 16,-1 0 1-16,0 1-1 0,-1 2 0 0,-1-1 2 15,0 2-2-15,-1 1 0 0,0 0 0 0,0 0-1 16,0 1 0-16,0 0 0 0,-1 0-1 16,-1 1 1-1,0-1-3-15,-1 0 1 0,0 1 0 0,0 1 5 16,-3-4-6-16,-2 2 1 0,2 1-4 0,-1-1 2 0,-1 2 6 15,0 1-7-15,1 1 2 0,1-1-3 0,0 1 1 16,0 1 1-16,-1 0-2 0,2 0 0 0,-1 0 0 16,1 0 0-16,0 1-2 0,1-1 2 0,-1 3-2 15,0-1 1-15,1 0-1 0,1 1 1 0,-1 0 1 16,1 1-1-16,1-1 1 0,0 0 0 0,0 2-1 0,-1-1-2 16,2 0 3-16,1 2 1 0,0-2-2 0,0 1 3 15,0 1-1-15,1 0 0 0,1-2-2 0,1 4 3 16,0 1-1-16,1 0 0 0,1 2 1 0,0-1 0 15,1 0 2-15,1-1-1 0,-1 0-1 0,0 1 0 16,1-2 2-16,2 0-1 0,-1 1-1 0,1-1 1 16,0 1 1-16,2-1 0 0,-1 1 0 15,0-2-2-15,2 0-1 0,-2 1 2 16,2-1 0-16,-2 0 1 0,-1 0-1 16,0 0 1-16,1 0-2 0,-2-1 2 0,0 1-5 0,1-2 3 15,-3 1 0-15,0 0 0 0,-1-1-1 0,0-1-4 0,0 0 2 0,-1 0 1 16,0-2 2-16,0 3 0 0,-1-2-1 0,1 1 2 15,-1 1-4-15,0-3 4 0,0 2-2 16,0 0 0-16,0 1 1 0,-1-3-1 0,0 2 3 16,0 0 0-16,0 0 0 0,-1-1 0 0,0 1 1 15,1-1 0-15,-1 2 1 16,0-3 2-16,-1 1 4 0,1 1-4 0,-1-1 4 0,0-1 0 0,0 1 3 16,-2 1 4-16,0-1-6 0,-1-1-27 15,-4 2-40-15,-3 0 5 0,0 1-148 0,-1-1-38 16,-3-1-84-16,0 1 29 0,-1 0-296 0,0-1 34 0,0-2-322 15</inkml:trace>
  <inkml:trace contextRef="#ctx0" brushRef="#br0" timeOffset="174071">5108 12214 1889 0,'2'-3'329'0,"0"1"-41"0,-1 1-34 15,0 0-27-15,1 0-23 0,-1 0-22 0,0 1-20 0,0-1-17 16,0 0-8-16,0 1-19 0,-1-2-15 0,1 2-14 16,1 0-54-16,-1 0-66 0,2 0 2 0,0 0-219 15,1 0-140-15,0 2 31 0,0-1-239 0,2 1 49 16,-2 0-351-16</inkml:trace>
  <inkml:trace contextRef="#ctx0" brushRef="#br0" timeOffset="174955.8598">5846 12097 1414 0,'-1'-6'272'0,"0"0"-17"0,-1-1-18 0,1 0-17 15,1 0-16-15,-1 0-18 0,-1 1-14 0,1 0-9 16,1 0-15-16,-1 1-15 0,0-1-15 0,1 1-10 0,-1 1-12 15,0-1-12-15,1 1-10 0,0 2-9 0,-2-2-10 0,2 1-7 16,-1 0-9-16,1 2-1 0,0 1-6 16,0 0-1-16,0 0-3 0,0 0-7 0,0 2-1 15,0 1-2-15,0 0-2 0,0 2-3 0,0 1-2 16,0 4-1-16,1 3 0 0,0 2-1 0,1 2-2 16,-1-1-2-16,1 1 3 0,0 1-4 0,0 0 1 0,2 2-2 0,-2-3 1 15,1 2-1-15,1 1 0 0,-1 1 4 16,1-1-4-16,0 1 2 0,0-1-4 0,0-1 0 15,2 1 2-15,-2-2 0 0,0 1-2 0,0-1 1 16,0 0 2-16,1 0 0 0,0 0-1 0,0-2 1 16,-1 1 1-16,1 0 0 0,0-1 1 0,1 0 0 15,0-1 3 1,-1 1-4-16,0-3-2 0,1 1 1 0,-1-2-34 16,0 0-34-16,0 0-30 0,-1 0 9 0,0 0-100 15,-1-3-27-15,0 0-16 0,0-2-35 0,0 0-30 0,-1-1-54 16,0 0 27-16,0 0-235 0,-1-1-300 15</inkml:trace>
  <inkml:trace contextRef="#ctx0" brushRef="#br0" timeOffset="175370.4">5972 12426 1874 0,'-2'-3'313'0,"1"-1"-37"0,0 2-29 0,1-1-27 0,0 1-18 16,1 0-20-16,1-1-22 0,0 0-17 0,2 0-17 16,-1-1-11-1,4 2-12-15,2-3-8 0,1 0-8 0,1 3-7 16,3-2-10-16,0 1-6 0,2 0-12 0,0 1-30 15,2 2-53-15,0 0-72 0,3 0 7 0,1 0-275 16,2 3 31-16,33 6-287 0,-44-9 47 16,6 0 50-16,1 2-292 0</inkml:trace>
  <inkml:trace contextRef="#ctx0" brushRef="#br0" timeOffset="176458.3298">6965 12246 1761 0,'3'-3'281'0,"-3"0"-33"0,0 0-30 0,0 1-23 16,0 2-26-16,0-2-17 0,0-1-21 0,0 3-11 15,-3 0-16-15,2 0-9 0,-1 0-9 0,0 0-10 16,-1 3-10-16,0-1-7 0,0-2-10 0,0 3-1 15,0 1-7-15,0-1-5 0,0 2 0 16,-2 2-5-16,1 0-2 0,0 1-4 0,1 0-4 0,1 0 2 0,1 0-3 16,0-1-5-16,1 0-2 0,0 0-2 0,0-1-1 15,1 5 0-15,0 0 1 0,1 0 0 16,0 1-4-16,1-1-1 0,0 0 2 0,3 0-2 16,-2 0-1-16,0-1 1 0,0-1-1 0,1 1 2 15,0-3-4-15,0 0 2 0,1 2 2 0,0-1 0 16,0-2-1-16,-1 0-4 0,1-1 2 0,0-2-2 0,-1 1 1 0,-1 0-3 15,1-1 1-15,0-1 0 0,0 1 3 16,0-1-1-16,0 1-2 0,0-2 5 0,-1 1-1 16,1 0-2-16,0-2 3 0,-1 3 0 0,2-3 0 15,-1 0 6-15,0 0 2 0,0 0 2 0,1 0 3 16,0 0 0-16,-1 0 4 0,1-3 1 0,-1 3 5 16,0-2 1-16,1-1 5 15,2-1 2-15,0-1 10 0,0-2-5 16,0-1 1-16,0 1-1 0,-2-3-3 0,-1 3 1 0,0-1-4 15,-1-1-1-15,0 2 0 0,-2-1-3 0,0 1-1 16,-1-2 0-16,-1 2-4 0,0-3 0 16,-1-3-3-16,-2-1-1 0,-1 0-2 0,0 0-3 15,-1 0-2-15,-1 0-1 0,0 1-1 0,-2 0 0 16,-1 1-24-16,0-2-17 0,0 3-18 0,-1 0-21 0,0 1-29 0,2 2-31 16,-2 1-52-16,2 0 15 0,0 2-116 0,1 2-45 15,0 0-87-15,0 0 35 0,2 3-222 0,-1-1 43 16,2 1-355-16</inkml:trace>
  <inkml:trace contextRef="#ctx0" brushRef="#br0" timeOffset="177297.84">7374 11921 1149 0,'-8'-9'242'16,"-1"1"-24"-16,1 0-20 0,-1-1-15 0,-1 2-12 16,1 0-9-16,-1 2-15 0,2-1-11 0,-1 2-17 15,1-1-7-15,1 1-16 0,0 1-8 0,0 0-8 16,0 3-9-16,2-3-11 0,-1 2-4 0,0 0-7 0,-1 1-5 0,1 0 2 16,0 0-12-16,0 0-2 0,-1 0-5 0,2 1 1 15,-1 0-3-15,-1 3-1 0,-2 1-1 16,0 1-1-1,2-1-3-15,1 0 4 0,0 1-4 0,-1 0 1 0,2 2 0 16,-1 1 1-16,2 1 2 0,0 0-3 16,1-1 0-16,0 1 3 0,2-2-3 0,-1 1 0 15,0-1 4-15,2 0-4 0,0-1-2 0,0 1-1 0,0 4 0 16,0 3-2-16,2-1 0 0,0 1-2 16,0 1 1-16,1-1 0 0,0 0-1 0,-1-1 1 15,1 1-3-15,0-1 1 0,0 1-1 0,0-1-1 16,0 1 1-16,2-1 1 0,0 0-4 0,-1 1-1 15,0 0 1-15,1-1-2 0,0-2-1 0,-1 1 0 16,1 1-3-16,-1-2 1 0,1 2 2 0,0-1 3 0,-1-1-6 16,0 0 1-16,0 0-2 0,1 0 3 0,-1 0-2 15,1 1 2-15,-1-1 0 0,1 0-3 0,0 0 0 16,1 2 1-16,-1-2-2 0,1 1 1 0,0 0-4 16,0 0 6-16,1 1-4 0,-1-1 3 0,1 1-3 15,-1 1 1-15,1-1 2 0,0-2-1 0,0 5 1 16,0-2 1-16,0-1 0 0,0 3 0 0,-1-1-2 0,-1 0 3 15,0 0-1-15,0-1 1 0,2 0-1 0,-2 1 3 32,-1-1-3-32,0-1 7 0,0 1-2 0,0-1 0 15,0-1-5-15,-1-1-31 0,1 0-50 0,-1-2 10 16,0 0-122-16,-1-1-32 0,0-2-23 0,0 0-57 16,-1-2-115-16,-1 0 34 0,1 0-173 0,-1-2-310 15</inkml:trace>
  <inkml:trace contextRef="#ctx0" brushRef="#br0" timeOffset="177678.96">7342 12458 1623 0,'0'-3'260'0,"2"1"-30"0,0 1-24 16,1 0-22-16,2-1-19 0,5 1-19 15,2-1-15-15,1 0-8 0,4 1-13 0,0-1-8 16,1 2-9-16,1 0-13 0,1 0-34 0,1 0-6 16,2 0-212-16,1 0-107 0,37 2 27 0,-22 1-324 15,-1-5 45-15,3 1-288 0</inkml:trace>
  <inkml:trace contextRef="#ctx0" brushRef="#br0" timeOffset="179994.94">8615 12135 1299 0,'2'1'273'0,"-1"-1"-17"32,0 0-16-32,0 0-19 0,0 0-15 0,-1 0-14 0,1 0-15 15,-1 0-14-15,1 0-16 0,0 0-12 16,-1 0-10-16,0 0-9 0,0 0-10 0,0 0-12 0,0-2-9 16,0 1-8-16,0 0-8 0,0 1-5 0,0-2-7 15,-2 1-4-15,1-2-8 0,-2 0-5 0,0 2-2 0,0-2-6 16,0 1 1-16,-2-1-8 0,1 1-4 0,-1-1 0 15,-2-1-2-15,-2-1-2 0,-2-1 0 16,-1 2-4-16,0-1-1 0,0 0-2 0,0 1-2 16,-2 0 1-16,1 0-2 0,0 2 1 0,1-1 1 0,-1 1-6 15,-2 1 1 1,2 1 2-16,-2 0-3 0,2 0-2 0,0 0-1 16,1 1 2-16,-2 1-2 0,1 0-1 0,0 1 0 0,0 0 1 15,1 2 0-15,0-1-4 0,2 1 1 16,0 2 1-16,-1-2 0 0,2 1 0 0,1 0 0 15,0-1 0-15,2 2 0 0,1-2 0 0,1 0-1 16,0 1 2-16,1 0-3 0,1-1 1 0,0 0 0 16,0 2 1-16,1-3 0 0,-1 2-2 0,2-1 1 0,0 0-1 0,0 2 4 15,0-2-2-15,0 1 0 0,2 0-1 16,0 3-1-16,1 0 2 0,1 1 0 0,0-2-3 16,0-1 3-16,0 1 0 0,0-1 2 0,0-2 0 15,1 1-1-15,2 0 0 0,0 1 1 0,2 0 1 16,0 0 1-16,-1-2 2 0,0 1-2 0,2 0 0 15,-1-1-1-15,1 0 1 0,1 0-1 0,-2 0-1 0,-2-2 1 0,1 0 0 16,0 0 0-16,-2-1 1 0,0 1 0 16,-1 0-1-16,0-2 0 0,-1 0 0 0,2 1 2 15,-1 0-1-15,0-1 0 0,0 1-1 0,0-1 1 16,0 0 0-16,0 0-1 0,0-1 0 0,-1 2 2 16,0-2-1-16,0 0 3 0,1 0-3 0,0 0 2 15,0 0 1-15,-1 0-1 16,0-3 0-16,0 2 0 0,1-1 1 15,-1 0-2-15,1 0 1 0,-1 0 1 0,0 0-4 0,-1-1 4 16,1 0-1-16,-1 1-1 0,1-1 2 0,-1-1 0 16,0 1 6-16,2-1-3 0,-2 0-1 15,0 1 3-15,0-2-2 0,0 1-1 0,-1-1 4 16,1-1-1-16,-1 2-1 0,1-1 3 0,0 0-1 16,1-3 0-16,0 0-1 0,-1-1 1 0,0 2-2 0,-1-2 1 0,1 2 1 15,-1-1-1-15,-1 2-1 0,1-1-2 0,-1 1 2 16,0-5 0-16,1 0-1 0,-2 0-1 15,1 0-2-15,-1 2 0 0,0 1 1 0,0-1 0 0,0 1-1 16,0-4 0-16,-1 0-2 0,0 0 0 16,0-2 2-16,0 2-1 0,-1 0-3 0,0-1 2 15,0 1 1 1,0-1-2-16,0 2 1 0,0 1-1 0,0-2 1 0,0 2-1 16,1 0-1-16,-1 1 0 0,0-1-1 15,0-1 3-15,-2 1-1 0,3 0 0 0,-1 2-2 0,0-1 3 16,0 1-2-16,-1-1 0 0,1-1 0 0,-1-1 1 15,0 0-2-15,0 1 5 0,2 1-5 16,-3-3 1-16,0 1-1 0,0 0 1 0,0 0 3 16,1 1-2-16,0 0-2 0,0 1 1 0,1 0 0 0,-1 1-2 0,0 0 4 15,-2-2-3-15,2 0-1 0,0 2 2 0,0 1 0 0,1 0 1 16,0 0-3-16,0 1 1 0,0 1 0 0,0-1 0 16,0 1-1-16,0 1 2 0,1-1 0 15,-1 0-1-15,-1 1 0 0,1 0-2 0,1-1 1 0,0 1 0 16,-1 0 5-16,1 1-7 0,0-1 0 0,0 1-5 31,1 1 5-31,-11-1-8 0,6 0-4 0,3 0 1 0,1 2 0 16,1 1 1-16,0 0-1 0,0 2 5 0,1 0-3 15,-1 1 1-15,1 1 0 0,0 0 3 0,0 3-2 16,0-2 3-16,1 4-3 0,-1 4 3 16,0 0 0-16,1 2-1 0,0-2 0 0,0 2 4 15,1 1-1-15,-1 0-1 0,1 1-1 0,1 3 1 16,0-3-1-16,1 2 3 0,0 0 1 0,-1-1-3 0,-1-1 2 0,2 2-1 15,-1-1 2-15,1 0 1 0,0-1-2 16,0 2 1-16,0-1 1 0,0-1-1 0,1 1 0 0,2 0 2 16,-2-1-3-16,1 0 2 0,0-3 2 15,2 3-1-15,-1-3 1 0,-1 1-2 0,1 0 6 16,2-1-4-16,-3-2-1 0,0 0 3 0,0-1-2 16,1 0 3-16,-1-1-1 0,-1-1 1 0,1 1 1 0,0-2 0 0,-2-1 2 15,0-1 4-15,-1 0-10 0,0-1-24 16,1 0-51-16,1 2-53 0,-1-1 14 0,0 0-145 0,1 1-35 31,-2-2-78-31,0 0 31 0,0 0-247 0,0-1 40 0,-1-1-339 0</inkml:trace>
  <inkml:trace contextRef="#ctx0" brushRef="#br0" timeOffset="180516.5">8859 12005 1491 0,'-3'-5'299'0,"1"1"-34"15,0-1-33-15,1 1-30 0,0 0-21 0,-2 1-25 0,2-1-19 16,0 1-12-16,0 2-12 0,0 0-15 0,-1 1-9 16,1 0-7-16,0 0-7 0,0 2-1 15,0 1-6-15,-1 0-5 0,1 1-3 0,0 1-3 0,1 0-4 16,0 2-4-16,0 0-1 0,0-1-4 16,0 2-3-16,0 2-2 0,1 3-4 0,1 1 1 0,0 0-6 0,1-1-1 15,0 2-2-15,0-3-3 0,1 1 0 0,-1-2-1 16,0 0-4-16,0 0 2 0,0-2-2 0,-1-1 2 15,1-1-3-15,-1 0-2 0,0-1-15 0,-1 0-54 16,1-1-60-16,0 1 11 0,1 0-144 0,-1-2-37 31,-1 2-82-31,-1-1 30 0,1-1-247 0,-1 1 38 16,0-1-321-16</inkml:trace>
  <inkml:trace contextRef="#ctx0" brushRef="#br0" timeOffset="180795.17">8743 11802 1483 0,'0'-5'159'0,"0"1"-17"0,0 0-159 0,0 1-32 16,0 2-60-16,0-1-102 0,0-1 14 0,1 3-312 15</inkml:trace>
  <inkml:trace contextRef="#ctx0" brushRef="#br0" timeOffset="181682.51">9192 11722 336 0,'2'-5'374'15,"-1"0"-58"-15,-1 1-36 0,0-1-33 0,0 0-18 16,-2 0-22-16,1 1-19 0,-1-2-21 15,-1 2-9-15,1-2-16 16,-4 0-13-16,2 0-16 0,-2-1-10 0,-1 0-10 16,0 1-8-16,-1 1-10 0,0-1-8 15,0 2-2-15,1 0-11 0,-1 0-8 0,1 3-4 16,1-2-4-16,0 1-4 0,0 1-3 0,0 1-2 0,1 0-4 16,0 0-3-16,-1 0-3 0,1 0-2 15,-2 0-3-15,2 1 1 0,0 1-4 0,1-1 0 16,-1 2-1-16,0 0-1 0,0-1 0 0,0 1 0 0,0 4 2 15,-1-2-2-15,0 3 1 0,0-1 0 0,1 1 3 16,1-1 1-16,1 1-1 0,0-1 0 0,1 0 0 0,0-1 1 16,0 1-2-16,1 0 3 0,0 1-2 15,1 3 2-15,0 2 0 0,0 1-1 0,0 1-1 16,1-1-3-16,1 1 4 0,0 0-2 0,0 0 1 16,1 1-3-16,0-2-1 15,1 2-2-15,0 0 1 0,1 0-2 16,-1 0 0-16,0 0 0 0,1-1-1 0,0 1 0 0,0 0 0 15,1 0-1-15,-1-1-1 0,0 1-1 0,1 0 2 16,-1-1 0-16,1 0 1 0,0-1-1 0,0 1 1 16,-1-1-3-16,0 1 3 0,1-2-1 0,-2 1 1 15,2-1-3-15,-1 0 0 0,0 1 1 0,0-1-1 16,-1-1 1-16,1 1-1 0,1 0-1 0,-2-1 2 16,0 1-1-16,0-1 2 0,0 2-4 0,0-1 2 0,0 0-1 15,2 0 3-15,-2 0-3 0,0 1 0 16,1-1 1-16,0 1 2 0,-1-2-1 0,2 2-1 15,-3-2 0-15,1-1 3 0,0 1-3 0,-1 0 0 16,1 1-2-16,-1-2 4 0,0-1 0 0,0-1 4 16,1 2-2-16,-2 0-1 0,1 1 1 0,0-1 0 0,-1-1-7 0,0-1-12 31,0 2-56-31,0-2-28 0,0 0 9 0,-1 0-117 16,1-2-14-16,-1 0-9 0,0 0-56 0,0-3-55 15,0 1 30-15,2-2-243 0,-2 1-332 0</inkml:trace>
  <inkml:trace contextRef="#ctx0" brushRef="#br0" timeOffset="182086.78">9088 12176 1534 0,'-3'-3'291'0,"2"1"-32"0,1 0-24 16,0 0-27-16,0 0-26 0,2 0-18 15,1 1-18-15,1-1-14 0,1 0-13 0,-1-1-12 16,2 3-10-16,2-3-7 0,5 1-6 0,-1-1-8 0,3 0-4 0,0 0-15 16,1 1-44-16,0-1-50 0,1 1 3 0,-1 0-163 0,1 0-37 15,-1 1-96-15,2-2 29 0,0 2-270 0,-3-2 37 16,0 0-256-16</inkml:trace>
  <inkml:trace contextRef="#ctx0" brushRef="#br0" timeOffset="182878.8799">9505 11657 1277 0,'-2'-6'216'0,"0"2"-13"0,0 0-14 0,-1-2-23 16,0 2-5-1,-1-3-16-15,-3 2-16 0,2-1-12 0,0 0-14 16,1 2-7-16,-1 0-16 0,0 1-4 0,0 1-7 15,1 0-11-15,-1 1-7 0,1 1-4 16,-1 0-5-16,0 0-1 0,-1 0-9 0,0 1-3 16,1 0-4-16,0 1-5 0,-1-1 0 0,-2 5-1 15,-1-2-3-15,0 2-4 0,0 1 5 0,0-2-1 16,0 4 3-16,1-2 0 0,-1 1-3 0,2 1 2 0,0-1-3 0,1 1 0 16,1-2-1-1,0 0 0-15,2 1 4 0,-1 2 0 0,1-1 4 0,0 1-1 0,0 0-1 0,0 0 0 0,1-1-2 16,1 0 1-16,0 0-3 0,-1 0-1 15,2-2 3-15,0 0-3 0,0 1 0 0,-1 4-2 16,1 0-2-16,0 2 3 0,0 0-2 0,1 0 0 31,0 0-2-31,0-1 0 0,0 2-1 0,0 0 4 0,1-1-6 16,-1 1 2-16,1 0-3 0,1 1 3 0,-1-1-3 16,0 0 4-16,1 1-4 0,0-2 0 0,-1 2-2 0,2 0 1 15,-1-2 0-15,0 2-2 0,1 0-1 0,-1-1 3 16,0 2 1-16,1 0-2 0,-1-3-1 0,0 2 1 15,2 0-1-15,-2-2 0 0,0 2 0 0,1-1 0 16,-1 0 0-16,1 1-1 0,0 0 2 0,0 0-2 16,2-1 0-16,-2 1 1 0,1-1-1 0,0 0-2 15,0 0 3-15,-1-1 0 0,0 1-2 0,2-1 1 16,-1 0 2-16,1 0 0 0,-1 0-4 16,1 0 3-16,1 0 0 0,-2-2 0 0,0 2 5 0,-1-2-3 15,0-1 1-15,-1-2 4 0,0 1-2 0,1-3-12 16,-3 1-34-1,1-1-35-15,-1-2 8 0,1 2-119 0,-1-2-33 16,0-1-43-16,-1 1-86 0,1 0 34 0,-1-2-253 16,0 1 32-16,0-2-228 0</inkml:trace>
  <inkml:trace contextRef="#ctx0" brushRef="#br0" timeOffset="183339.84">9139 12100 1368 0,'-2'-3'228'0,"1"0"-10"0,1 2-17 16,1 0-17-16,0 1-18 0,1 0-12 0,1 0-9 15,1 0-12-15,2 0-10 0,0 0-11 16,4 0-11-16,2 1-12 0,3 0-9 0,1-1-5 16,2 2-6-16,0-1-4 0,1-1-6 0,2 3-6 0,2-2-66 15,2 0-1-15,-1 1-164 0,1 0-66 16,0 0-144-16,1 0 33 15,0-1-194-15,0 0-323 0</inkml:trace>
  <inkml:trace contextRef="#ctx0" brushRef="#br0" timeOffset="184760.41">9609 12108 1068 0,'3'-3'173'15,"0"2"-10"-15,0-1-19 0,1 0 8 0,-1-1-4 0,2 0-1 31,-1 1-4-31,1-1-7 0,2-1-8 0,0-2-12 0,1-1-9 16,0 1-4-16,-1 1-9 0,-1-1-4 0,-1 1-2 16,1-2-8-16,1 1-3 0,-1-3-6 0,0 0-3 15,-1 1-6-15,-1 0-6 0,0 1-2 16,-1 0-6-16,0 1-5 0,-1 1-2 0,-1-1 2 0,0 0-3 16,-1 1-2-16,0-1-3 0,0 1-5 15,-1-1-6-15,-1 2 4 0,0-1-11 0,-1 0-2 0,-1-1-1 0,-1 0-3 16,-1-1-2-16,1 1 0 0,-1 2-3 0,-3 0-2 15,0-1 0-15,-1 2-1 0,0 1 3 0,1 0-4 16,1 2-4-16,-1 0-1 0,1 0-1 0,-1 2 0 16,-1 1 1-16,-1 3-1 0,1-1 1 15,0 2-1-15,-1 1-1 0,2-1 1 0,0 0-2 0,0 3-1 16,2 0-1 0,1 0 3-16,1 0-1 0,-2 0-2 0,3 3 4 15,1-3 2-15,0 0-1 0,2-1-2 0,-1 0 0 16,2-1 2-16,0 1-3 0,2-2 6 0,-1 4-3 15,2-1 4-15,1 2 0 0,1 0 4 16,0-1 0-16,1 0 2 0,1-1 1 0,0-1 2 0,1 1 0 16,0-1 2-16,1-1-1 0,1 0 1 0,-1-1 0 15,1-1 1-15,2 1-3 0,-1 0 6 0,0-2-4 0,2 1 0 16,-1-2 2-16,1 0-1 0,-2 0-1 0,1 0 3 16,0-2-2-16,-2-1-1 0,0 1 3 0,1-2 0 15,-3 0 0-15,0 0 1 0,1 0-2 0,-2 0-1 16,-1 0-1-16,1-2-3 0,4 1 3 0,-1-1-1 15,1 0-2-15,1-1 6 0,-1-1-7 16,-1 1 2-16,0 0 1 0,-2-1-5 0,-1 0 3 0,0 1-2 0,2-1 0 16,-1-2-2-16,0 1 0 0,-1 0 2 0,0-1-4 0,1 0 4 15,-1-1-1-15,1 0 0 0,0-2 2 16,-1 1-3-16,-1-2 1 0,1 1 0 0,0-1-2 16,-1-1 3-16,0 0-4 0,-1 1 2 0,0-2-1 15,2 0-1-15,-3 0-1 0,1 2 2 0,-1-2 0 16,0 0 0-16,-1-2-1 15,-1 1 2-15,1 1-1 0,-1-1 0 0,-1 1 1 16,2 1-4-16,-2 1 3 0,0 0-3 16,-1 0 0-16,0 2 1 0,0 0 0 0,0 1-1 15,0 0 1-15,-1-1-1 0,1 1 1 0,0 0-1 0,-1 0-1 16,-1-1 4-16,2 0-2 0,-2-1 0 16,-1-2-4-16,0 1 2 0,0 0 0 0,1 3-1 0,0-2 1 15,-1 2-3-15,0 1 0 0,0 0-1 0,1 2 0 16,-1-1 1-16,-2 1-1 0,2-1 1 0,-2 3-2 15,1-1-1-15,-1 1-1 0,0 0 1 0,-2 1 0 0,2 1 0 16,-1 0 0-16,0 0 0 0,-5 2-1 16,1 1-1-16,0 0 3 0,-1 1-2 0,2 2 2 0,0 0-1 15,2-1 0-15,0 0 2 0,2-1-2 0,1 3 2 16,0-3 0 0,2 2 0-16,0-2-3 0,1 1 2 0,-1 1-2 15,2-2 5-15,0 0-4 0,0 1 2 0,2-1 1 16,-1 0-1-16,2 1 1 0,0 0-1 15,1-2-1-15,2 2 5 0,1 2-2 0,0-3 1 0,-1 0-2 16,0 0 0-16,0 1-1 0,0-3 3 0,-1 1-1 16,3 1-1-16,0 0 1 0,1 0-1 15,-2 0-2-15,-1 0 1 0,0-2 1 0,3 3 1 0,-2 0-2 0,2 1-2 16,-1 0 0-16,1-1 1 0,-1 2-1 0,0 0 0 16,0 2 3-16,0-2-1 0,0 3 2 0,-1 0 0 15,1-1 0-15,1 3 0 0,-2-1 2 0,2 1 0 16,0-1 1-16,0 2 3 0,1 0-1 15,1 0-3-15,-1 1-15 0,0-1-39 0,1 2-32 0,-1-1 7 16,1-2-135-16,0 3-30 0,0-1-83 0,-1 1 30 0,1-1-272 31,-2-1 38-31,0 1-293 0</inkml:trace>
  <inkml:trace contextRef="#ctx0" brushRef="#br0" timeOffset="185947.91">10247 12044 1132 0,'-3'0'186'0,"2"0"-18"0,0 0-18 0,1 0 8 16,0 0-11-16,0 0-7 0,0 0-4 0,1 0-5 15,0-1-2-15,2 1-3 0,-2 0 2 0,2-2 1 16,0 2 1 0,0-2-6-16,0 2-7 0,1-2 0 0,1 0-6 15,0 1-7-15,0-3-3 0,3 1-5 0,1-2-4 16,0 1-5-16,2-2-7 0,-2-1-4 0,0 0-5 0,1 0-7 15,-1-1-2-15,0-2-8 0,0 1-3 16,-1-1-6-16,-1-1-1 0,0 1-6 0,0-1-2 16,-1 0-3-16,-2-2-1 0,0 4-7 0,0-3-1 15,-1 2-4-15,-1 0 3 0,0 0-6 0,-2 2 1 0,0 0 1 16,0 2-6-16,0-1-1 0,-1 1-1 0,0 0 2 0,-1 1-5 16,0 0-3-16,-2-3-1 0,-2 0-1 15,-1 0-1-15,-2 1 0 0,0 1 2 0,0 1-6 0,-1-1 1 16,0 3-1-16,1 1-1 0,0 1 3 15,-1-1-4-15,-1 2-2 0,-2 2 0 0,2 0 0 16,-1 0-1 0,0 0 0-16,2 1 1 0,0 4-1 0,1-2 0 0,1 0 2 15,0 2-4-15,-1 0 3 0,3 0-1 16,-1 1 1-16,1 2-1 0,2 0 1 0,0-1 4 0,0 0-4 16,1 0 0-16,1 0 2 0,1-1-2 0,1 0 4 15,0 0-1-15,2 4-2 0,1 0 2 16,2 2 2-16,0 0 1 0,1 0 0 0,2-1 1 15,2 0 1-15,0 0 0 0,0 1 0 0,4-2 2 0,-2 1-2 0,2-2 3 16,0 0-2-16,0 0-1 0,1 0 1 0,-1-1 2 16,1-2-2-16,-1 2 7 0,1-2-5 0,-1 0 1 15,0-1-3-15,-2 0-4 0,3-1-52 0,-2-1-40 16,1 1 8-16,0 0-160 0,0-3-38 0,1 1-86 16,0-2 32-16,1 3-262 0,-2-5 46 0,0 1 31 15,-2-1-257 1</inkml:trace>
  <inkml:trace contextRef="#ctx0" brushRef="#br0" timeOffset="186781.3799">10730 11747 1257 0,'-2'-5'234'0,"0"0"-37"0,1 3-20 0,0-1-21 0,0 1-14 15,-1 1-13-15,1 1-10 0,0 0-7 0,-1 0-12 16,1 1-4 0,-1 2-12-16,1 1-6 0,-1 1-7 0,1 0-4 15,0 1-9-15,0 4-5 0,0 2-7 0,1 0-1 16,0 2-4-16,0 2-1 0,2-2-6 0,-1 3 1 16,0-1-3-16,1 0-6 0,1 1 1 0,-1-1-3 15,1-1-1-15,-1 1-5 0,1-1 3 0,-1-1-3 16,0 1 5-16,2-2-6 0,-1-1 3 15,-2-2-3-15,2 0 0 0,-2-3-1 0,1 0-1 0,-1 0 2 0,0-3-2 16,0 1 3-16,-1-2 0 0,1 2-1 0,0-3 5 16,-1 1 0-16,1 0 4 0,0-2 2 0,-1 2-2 15,1-1-1-15,0-2-3 0,0 1 0 0,-1 0-1 16,1-1-3-16,-1 0-3 0,1 0-2 16,-1 0 1-16,1-2-2 0,-1 2 2 0,0-2-2 0,0-1-3 15,0 0 0 1,0-2-3-16,0 1-3 0,0 0 3 0,0-2-1 15,0-1-4-15,0 0 0 0,0-2-1 0,-2-4-2 16,1 1 1-16,1-4-3 0,0 3-2 0,0-1 2 16,0-1-6-16,1 2 3 0,0-1-5 0,1 0 3 15,-1-1 0-15,2 1 4 0,0-1-2 0,-1 1-2 16,1 0 1-16,0 1 0 0,1-1 3 0,0 2-5 16,1-1 4-16,-1 2-3 0,3-1-1 0,-3 2 2 0,2 0 1 15,0 1 1-15,0 0-1 0,1 1 1 0,-2 0 1 16,0 3 1-16,0-1-5 0,-1 0 2 0,1 3 4 0,1 0-5 15,-1-1 1-15,-2 2 2 0,2 0-2 16,-1 2 0-16,1 0 2 0,1 0 0 0,0 0 0 16,3 1 5-16,-1 4-7 0,3 0 7 0,-1 2 0 15,0 1 5-15,0 2-4 0,0 0 3 0,-1 1-1 0,2 0 2 16,-3 2 2-16,1 1-4 0,1 1 3 0,-2 0 0 16,1 0-2-16,-1 1 1 0,2 2 2 0,-2-2-3 15,1 2 2-15,0-1-1 0,-1-2 2 0,-1 1-1 16,0 0 0-16,1-2 0 0,-2 0 1 0,0 0 3 15,0-2-2-15,-1 2 2 0,-1-4-4 0,1 1-14 16,-2 0-75-16,0-3 9 16,0 1-131-16,-2-2-58 0,0 0-129 0,0-1 37 15,-1-1-198-15,0-1 38 0,-2-1-241 16</inkml:trace>
  <inkml:trace contextRef="#ctx0" brushRef="#br0" timeOffset="187335.8199">11176 11352 1398 0,'3'-8'293'0,"-1"1"-26"15,1 0-27-15,-3 1-14 0,1 0-17 0,-1 1-18 16,2 1-16-16,-1-1-15 0,0 2-18 16,0-1-16-16,-1 0-17 0,0 1-15 0,0 2-10 15,1-2-10-15,-1 3-8 0,0 0-9 0,0 3-4 0,0-2-5 0,0 4-7 16,0 1-4-16,-1 5-1 0,-1 3-5 0,1 2-4 16,1 2-2-16,-2 1-5 0,2 0-2 0,0 2-1 15,0 2 2-15,0 0-3 0,2 2-3 16,0-1 0-16,0 2-3 0,0 1 1 0,1-2-2 15,-1 1-1-15,1-1 1 0,7 33-1 0,-10-45 0 16,3 5 1-16,1 1-4 16,-1 3 4-16,1-1-3 0,-1 2 4 0,0-4-1 15,2 2-1-15,-2-2 1 0,0-1-1 0,1-1-3 16,2-1-3-16,-3-1-17 0,1-1-35 0,0 0-79 16,0-1 13-16,0 0-124 0,-1-1-48 0,2-2-57 15,-2 0 26-15,0-1-253 0,0-1 32 16,-1-2-323-16</inkml:trace>
  <inkml:trace contextRef="#ctx0" brushRef="#br0" timeOffset="187652.27">11238 11805 1527 0,'3'-3'258'0,"1"1"-29"16,1-1-24-16,3 0-26 0,3 1-18 15,1 0-15-15,1-1-16 0,0 1-12 0,2 2-8 16,0-2-12-16,1 2-9 0,2 0-8 0,-1 0-26 16,2 0-98-16,4 2 5 0,-1 0-345 0,3 0 34 15,1 1-193-15,33 2-370 16</inkml:trace>
  <inkml:trace contextRef="#ctx0" brushRef="#br0" timeOffset="188855.41">12088 11328 1312 0,'-1'0'287'16,"1"-1"-31"-16,0-1-28 0,0 0-22 0,0 0-17 16,0 0-12-16,0 1-18 0,0-2-10 0,0 1-9 15,0-1 0-15,0-2-11 0,0 1-16 0,0 1-8 16,0-2-1-16,1 1-9 0,-1 0-10 0,0 0-8 0,2-1-4 15,-2 1-6-15,0-1-4 0,0 0 8 0,0 1 2 16,0 1-3-16,2-1-2 0,-2 0-1 0,0 0-11 16,0 1-7-16,0 2-3 0,0-2-5 0,0 1-3 15,0 0-5-15,0 0-8 0,0 1 0 16,2-2-7-16,-2 3-3 0,0-1-3 0,0-1-2 0,0 2-1 16,0 0-3-16,0 0 2 0,0 3 0 0,0-3-5 0,0 4 1 15,0 0-1-15,0 2 0 0,0 0-1 0,0 1 4 16,0 4-7-16,0 2 1 0,2 2-1 0,0 1 1 15,-1 0-2-15,0 0 2 0,1 2 0 16,0 0 0-16,0-1 0 0,0 1 0 0,0 0 0 0,1 1 1 16,1-2 0-16,-2 1-1 0,0-3 0 0,0 1 0 15,1 1 0 1,2-1 0-16,-1-1 0 0,-2 0-1 0,1 0 2 16,1-2 4-16,-2 0-6 0,0-1 0 0,2-1 3 15,1 0-2-15,-2 1-4 0,0-4 1 0,0 0 2 16,2 1 0-16,-2-1 1 0,-1 0 1 15,2-3 1-15,0 2 0 0,-1-2 1 0,2 1 2 0,-1-1-1 16,0 1 0-16,3 1-1 0,-1-2 1 16,2 3 0-16,-4-2 1 0,2 0 0 0,1-2-2 0,-3 1 4 0,1 0-2 15,1-3 1-15,2 3 0 0,-3 0 1 0,3-1-1 16,-1-1 4-16,0 1 0 0,-2 0-12 0,1-2-13 16,-1 1-13-16,2-2-32 0,-3 0-33 0,1 0-43 15,1 0 12-15,-2-1-112 0,1 1-27 0,2-1-125 16,0 0 32-16,-1 0-236 0,-1-1 42 0,1-1 34 15,-1 0-271 1</inkml:trace>
  <inkml:trace contextRef="#ctx0" brushRef="#br0" timeOffset="189155.62">12110 11618 1397 0,'-2'-3'274'0,"0"3"-30"16,2-2-24-16,0 2-27 0,2-1-21 0,0 0-20 0,1-1-13 15,3 1-18-15,-2 0-10 0,4 0-12 0,-3 0-8 16,5 0-10-16,4 0-5 0,0-1-25 16,2 2-55-16,-1-1-1 0,3 1-164 0,-1 0-61 0,2 0-96 15,-2 0 27 1,1 1-232-16,1-1-335 0</inkml:trace>
  <inkml:trace contextRef="#ctx0" brushRef="#br0" timeOffset="190442.99">12462 11575 1419 0,'-4'-4'309'0,"0"0"-21"0,0 0-1 15,1 1-20-15,-1-2-33 0,2 1-22 16,-2 1-24-16,2 1-23 0,1-1-19 0,-1 0-16 16,-1 1-18-16,1 0-13 0,-1 1-9 0,1 1-12 15,1 0-8-15,0 0-7 0,1 0-7 0,-2 1-7 16,2 1-1-16,0 0-9 0,0 1-3 0,0 2-3 16,0 0-3-16,2 0-3 0,-1 4-3 0,1 1-2 0,4 2-2 15,-1 0-1-15,0 0-1 0,1 0-3 0,1-2 0 16,1 2-1-16,0 0 1 0,1-2-1 0,-1 1-1 15,2-1-2-15,1 1 2 0,-2-2-4 0,2-1-2 16,0 0 1-16,0-1-1 0,-1-1-2 0,1 1 3 16,-1-2-2-16,2-1 0 0,-1-1-1 0,-2-2-1 15,1 1 5 1,-1-2-3-16,-1 0-1 0,4-2 0 0,-1-1-3 16,0-2 1-16,1 1 0 0,-1 0 0 0,2-2-2 0,-4 1 2 15,2-1-1-15,-1-1-1 0,-2-2 1 16,-1 2-2-16,1-2 1 0,2 2 1 0,-3-1-2 15,-1 1-2-15,-1 0 1 0,2 1 1 0,-4-1 0 16,1 2 3-16,0-1-3 0,-2 0 0 0,1 1 2 16,1 1 3-16,-2 0-3 0,0 0 2 0,0 1 0 0,2-1 5 0,-2 0 2 15,0 1 0-15,0 0 1 0,0 0 1 16,-2 1-2-16,2-1-1 0,-1 2-1 0,0-2 0 16,0 1-2-16,1 0 0 0,-2 1-1 0,2 0 0 0,-2 0-1 15,0-1-1-15,0 1 5 16,0-1-3-16,2 1 0 0,-2 1 0 0,0-1-2 0,2 1-4 15,-2 0 6-15,0-3-6 16,0 3 0-16,0 0-3 0,0 0 2 16,0 0 1-16,0 0-2 0,0 3 2 0,0-3 2 15,0 2-4-15,0 0 0 0,0 1 0 0,0 1 1 16,0 0-3-16,0 1 3 0,0 1-2 0,-2-1 1 16,0 2-1-16,2-2 0 0,0 2 1 0,-2 1 1 15,2 2-1-15,-3 1-1 0,1 2 10 0,0-1-10 16,2 1 0-16,-2 0-2 0,2 1-1 0,-2 2-1 0,2-1 3 15,0 0-2-15,0 0 3 0,0 2 0 0,0-2-2 16,0 1 3-16,2-1 0 0,-2 2 0 0,2 0-1 16,-2 0 0-16,2 1 0 0,-1 0 0 0,1-1 2 15,0 2 0-15,0-1 1 0,2 0 0 0,-2 1-1 16,1-1 4-16,-1 0-3 0,3 1-1 16,-3-1 1-16,1 2 0 15,1-2 0-15,-2 0 0 0,0 0-1 0,2-1 0 0,-1 1 0 16,-1-3 0-16,0 2 0 0,0-2-1 0,-2 0 2 15,3 0 0-15,-1-2 0 0,-2-1 1 0,1 2 0 16,1-1 0-16,-2-2 0 0,0 0-1 0,0-2 1 16,0-1-1-16,0-1 0 0,0 0 0 0,0 0 2 15,0-1-2-15,0 0 1 0,0 1-2 0,0-2 3 16,0 0-3-16,0 0 1 0,0 0 0 0,0 1 1 0,0-2-1 16,0 1 0-16,-2-2 1 0,2 1-1 0,0 0 1 15,0-1-1-15,-1 0 0 0,1 1 0 16,0-2 0-16,0 1 1 0,0-3 3 0,0 3-3 0,-2-1 0 15,2 0 5-15,0-1-1 0,-3 1-2 16,3 0 2-16,0 0 2 0,-2-1 1 0,2 1 1 16,-2-2 2-16,0 0 0 0,-1 0 5 0,1 0 2 0,-2 0 2 15,-1 0 1-15,1 0 0 0,0 0-1 0,-3 0-1 0,0-3-1 16,-2 0-2-16,-3-1 0 0,1-2 0 0,1 1-1 16,-2-2-1-16,1 1 5 0,-3-3-8 15,3 1 0-15,-2-2-1 0,1-1-1 0,-1 0 0 16,4 1-2-16,-3-3 1 0,2 1-1 0,1-1 1 15,-1-1 1-15,3-1 4 16,1-1-7-16,-1-1 3 0,2 0-2 0,1 0-4 16,2-1-6-16,-1-1-14 0,3 0-10 0,3 0-17 15,1-1-20-15,12-27-35 0,-5 20-22 0,5 2-25 16,-3-1-25-16,2 1 18 0,-9 16-100 16,3-6-29-16,2 1-74 0,15-23 29 0,-18 28-264 15,3-2 48-15,18-22 38 0,-16 11-271 0</inkml:trace>
  <inkml:trace contextRef="#ctx0" brushRef="#br0" timeOffset="191191.74">13050 11607 1347 0,'-2'-3'254'16,"-1"-3"-24"-16,1 4-6 0,2-2-22 0,-2 1-7 0,0-2-20 15,-1 1-8-15,1 0-13 0,1 0-11 0,0 0-6 16,0 0-10-16,-1 0-10 0,2-1-7 15,-2 1-9-15,0 1-3 16,2-2-7-16,0 2-5 0,-2-1-7 0,2 1-4 16,0-1 0-16,0 1 3 0,0 0-1 0,-2 1-6 15,2-1-9-15,-1-1-6 0,1 1-5 0,0 2-4 16,0 0-7-16,0-1-5 0,0 0-7 0,0 1-6 16,-2-1-4-16,2 2 2 0,0 0-5 15,0 0-4-15,0 2 2 0,0-1-3 0,0 1-3 0,0 1 0 16,0 1 1-16,0 1-2 0,0 2 0 0,0-1-2 0,0 1 1 15,0 5-1-15,2 3 1 0,-2 1-3 0,0-1 0 16,0 3 1-16,1-1 0 0,-1 1-1 0,0-1 0 16,0 1 3-16,2 2-4 0,-2 0 3 15,2 1-4-15,-2 0 1 0,2 0 1 0,0 0 0 16,-2-1 2-16,0 1-2 0,2-2-1 0,-2 1 5 0,1 1-5 16,0-1 0-1,0 0 0-15,1-2 0 0,-2 0 0 0,3 1-1 16,-3-2 1-16,0 0 1 0,0 0-1 0,2 0 1 15,0 0-1-15,-2-2 0 0,2 1-1 0,1-1 1 16,-1-1 0-16,0-1 1 0,0 1-2 16,0-1-1-16,0 0 2 0,1-1 0 0,-1-2 1 0,0 0-1 15,0-2 3-15,-2 0-3 0,3 0 5 16,-1-3-6-16,-1 2-2 0,1-2-15 0,-2 0-38 0,2 1-48 0,-2-2-33 16,2 1 13-16,0-1-132 0,-2 1-33 0,0-2-123 15,2 1 32-15,-1-1-206 0,0 0 42 0,-1-1 35 16,1 0-248-16</inkml:trace>
  <inkml:trace contextRef="#ctx0" brushRef="#br0" timeOffset="192009.47">13029 11488 1528 0,'-2'-3'262'16,"0"-2"-18"-16,0 3-22 0,0-3-20 0,1 3-18 0,1-1-11 0,0-1-15 16,-2 1-13-16,2-1-17 0,0 1-8 0,0 0-16 15,0-2-9-15,0 2-9 0,0-1-12 16,0 1-9-16,2-1-5 0,-2 1-6 0,3 0-6 0,-1 0-6 15,0 1-6-15,0-1-1 0,2 0-5 16,-1 1-2-16,2 0-3 0,0 1-6 0,1-1-1 0,0 1 0 16,-1 1-3-1,4 0-1-15,-2 0-3 0,4 0 0 0,3 1-2 16,-1 1-2-16,1 2 0 0,1-1-1 0,-4 2-2 16,3-1 0-16,-1 0-2 0,-1 2 1 0,-1 0-2 15,-2 0-1-15,2 2 1 0,-4 0-1 16,2 1 0-16,0 1 0 0,-4-1 1 0,3 0-2 0,-3 1 1 15,1 1 0-15,0 0 1 0,-2-1-1 0,0 2 0 16,1-2 0-16,-3 1 1 0,0-1 2 0,0 0 0 0,0-1-4 16,0-1 2-16,-1 0 3 0,-1-1-2 0,0 0-1 15,0-1 0-15,0 0 2 0,0 1 1 0,0 0 4 16,0-1 1-16,0 0-2 0,-3 1 4 16,3-1-2-16,-2 0 3 0,0-1 2 0,0 1 2 0,0-1 3 15,-3 3-1-15,-1 1 2 0,0-2 5 16,-2 1-2-16,-1-2-1 0,0-1 0 0,0 2 3 0,0-3-6 0,-2-1-1 15,-1 3-3-15,1-4-12 0,-3 0-20 0,1-1-29 16,0 0 4-16,1 0-190 0,1-1-41 0,0 0-65 16,2 0-153-16,0 1 38 0,1-1-100 0,0 0 33 15,-1 0-277-15</inkml:trace>
  <inkml:trace contextRef="#ctx0" brushRef="#br0" timeOffset="193283.44">13470 11554 1388 0,'0'0'258'0,"0"0"-28"0,2 0-19 0,0 0-6 15,1-1-14-15,-1-1-11 0,0 1-13 0,2-1-10 16,-1 0-10-16,-1-1-10 0,3 0-15 0,-1 2-6 16,-1-2-12-16,1 0-9 0,0 0-6 0,3-2-8 15,-1-1-7-15,0-1-7 0,0 2-4 0,-1-2-5 16,-1 1-6-16,0 1-4 15,1-1-3-15,-2 1-3 0,1-2-5 16,-2-3-2-16,0 2-4 0,1-1-2 0,-1 1-3 16,-2 1-2-16,0 0-3 0,0 0-3 0,-2 2-3 15,2-2-3-15,-3 0-1 0,-1-1-2 0,-3-1-1 16,0 1-2-16,1 1-1 0,-1-1-1 0,0 2-1 16,-2 2-4-16,2 0 2 0,-1 2 3 0,3 1-7 15,-2 1-1-15,0 0-1 0,-1 1 0 0,-3 2-2 0,1 1 2 0,-1 2-2 16,2 0 0-16,0 2 1 0,0-2 0 0,2 2 0 15,-2 0 0-15,2 1 0 0,1 0 1 0,3 2-1 16,-1-2 2-16,0 0-2 0,-1 0 4 16,4 0-2-16,-1-1-1 0,0-2 1 0,2 2-1 0,0-1 1 15,2 0 2-15,-2 0-2 0,3 2 1 16,0 2 2-16,1 1 0 0,0-2 2 0,1 1-2 0,-1-1 0 0,1-1 2 16,2 1-2-16,-1 0 1 0,-1-3 3 0,3 1-1 15,1-1 0-15,-1 0 1 0,2-2-2 16,-1 2 0-16,3-2 2 0,-1-1-1 0,0 1 0 15,1-2 2-15,-1 0-2 0,3-1 3 0,-3 0 1 0,2-1-2 16,1-1 2-16,-1 0 0 0,1-3 1 16,1 1-1-16,-1-1 3 15,-1-2-3-15,3-1 0 0,-3 0-1 0,1 0 2 16,-1 0-1-16,0-4 0 0,1 0 1 0,-3 1-2 16,1-1-2-16,-1-1 1 0,-2 1 0 0,2-2-2 15,-4 1 2-15,2-1 0 0,0 0 0 0,-4-1-1 16,3 0-1-16,-3 1 7 0,1 1-6 15,0-3-1-15,0 2 2 0,-1 1-4 0,-1-3 3 0,0 2-1 16,-1 1-2-16,-1-1 1 0,2 3-1 0,-4-2 0 0,0 2 3 16,3-1-3-16,-3 3-4 0,0-1 1 0,2 1 1 15,-2 2-1-15,0-1-1 0,0 0 1 0,-2 0 0 16,-1 0 0-16,3 2-2 0,-2-2 5 16,0 2-5-16,0-1-1 0,-1-1 1 0,1 2-1 0,0 0 1 15,-2 1-3-15,1 0 1 0,1 0 2 0,0 2-3 16,-2-2-1-1,1 3-1-15,0 0 0 0,-1 0 1 0,2 0 1 16,0 3-3-16,-1-2 0 0,1 1 2 0,-2 0 3 16,2 1-4-16,0 1 3 0,2-1-2 0,-2 1 0 15,2 1 0-15,0-1 2 0,0 0 2 16,0 2-2-16,0-1 1 0,0 1-1 0,2-1 1 0,-2-1 0 16,2 3 1-16,0 2 0 0,2 1-2 15,1 0 3-15,-1 0 0 0,0 2-1 0,2-1 2 0,0-1 0 0,-1 0 1 16,-1 0-1-16,2 0 1 0,-1-1-1 0,2 1 2 15,-2 0-2-15,1-1 1 0,1 1 0 0,-1 0-2 16,2-2 2-16,-2 1 2 0,-1-1-1 0,1 0-1 16,0 1 0-16,0-1 1 0,-2 0-2 15,3 1 3-15,-3-1-5 0,1-1 2 0,-1 1 0 0,3 0 1 16,-2 1-1 0,-1-3 4-16,0 2-4 0,-1-3 1 0,-1 2 2 15,0-2-2-15,0 1 0 0,0 0-1 0,2-1 1 16,-2 2 1-16,0-2 4 0,-2 2-3 0,2-2 0 15,-2 2 1-15,2-1 2 0,-2 1 0 0,0-1 0 16,0 1 1-16,0 0 0 0,0-1 2 0,0 1 3 16,-2 3-3-16,0-1-9 0,-3 2-35 0,-2 1-61 15,2-3 8-15,-1 1-173 0,-3 0 22 0,-1-2-378 0,0 0 57 16,-3-2 33-16,-1 1-340 0</inkml:trace>
  <inkml:trace contextRef="#ctx0" brushRef="#br0" timeOffset="194319.87">14905 11204 1474 0,'-4'-3'241'0,"0"-1"-33"0,-1 1-21 16,1 1-21-16,-1 0-17 0,1 1-12 0,-1-1-9 16,1 2-12-16,-1 0-13 0,0 1-11 0,-1 0-7 0,2 2-8 15,-1-1-6-15,-2 2-7 0,-1 2-5 16,0 1-6-16,0-1-2 0,2 2-6 0,1-2-1 16,1 2-6-16,-2-1 0 0,4 0 0 0,0 0-1 15,0 1-3-15,1-1 0 0,1 0-2 0,0 3-3 0,1 2 1 0,1-1-1 16,0 2 1-16,2-1-2 0,1-1 0 0,-2 0-1 15,5 0 1-15,-1 2 5 0,1-2-5 0,2-1 1 16,-1 0 5-16,0-1-10 0,3 1 1 0,-2-3 0 16,0 1-1-16,1-1 4 0,-2-1 0 0,2-2 8 15,-2 0 4-15,0 0 1 0,-2-2 1 16,2 0 5-16,-3-2-5 16,1 0-1-16,-1 0 2 0,0 0-4 0,0 0-1 15,-1 0 1-15,4-4 2 0,0-1 0 0,2-1 1 16,-4 1-3-16,3-1 0 0,-3-2-1 0,1-1-4 15,-1 0-1-15,-1-1-1 0,-2 0-3 0,0-1-3 16,-2 0-1-16,0-2-5 0,-2 2 3 16,0-1-5-16,-2-1-3 0,-1-1-2 0,-2 1-1 15,1-1-7-15,-3 1-14 0,2-1-17 0,-4 2-14 0,1-1-37 0,1 2-19 16,-2 1-33-16,1 1-45 0,0 1 15 0,1 2-124 16,1 0-50-16,-2 2-110 0,2 1 32 0,1 1-164 15,-1 0 38-15,3-1-359 0</inkml:trace>
  <inkml:trace contextRef="#ctx0" brushRef="#br0" timeOffset="195137.75">15275 10951 1397 0,'0'-5'225'0,"0"-1"-22"0,0 2-13 0,-3-1-19 0,1 0-14 15,1 0-14-15,-1 1-13 0,0-2-13 0,-2 0-9 16,0-2-13-16,-2 3-2 0,0-2-12 15,2 2-6-15,-2-1-11 0,-1 0-4 0,-1 2 0 16,1-1-12-16,-1 1-5 0,3 2-3 0,-1-1-5 16,-1 0-4-16,0 1-5 0,2 0 0 0,-1 1-4 15,1 1-1-15,-2 0-2 0,1 0-4 0,-1 0-1 0,1 0-2 0,-1 0 0 16,0 0-2-16,2 0 0 0,-1 1-1 16,-3 2 3-16,-1 2-3 0,1-1 2 0,-1 1-1 15,0 0-1-15,4 1 3 0,-1 1 2 0,0 0 0 16,0 0 3-16,3-2 1 0,0 3 0 0,1-2 5 15,-1 3-1-15,1-1 5 0,1 3 1 0,0-2-2 16,0-2 3-16,0 3-2 16,2-3-1-16,0 2-2 0,0 3 1 0,0 0-2 15,2 1-1-15,-2 1-2 0,2 1-1 16,0-1-1-16,0 1-2 0,1 2-2 0,-3-3 0 16,4 2-4-16,-2 0 0 0,1 1 0 0,1-1-1 15,-2 1 0-15,3 0-1 0,-1 0 8 0,-1 0-8 0,-1 0 1 16,2 1 6-16,0-1-10 0,-1-2 1 0,2 3 0 15,-2-2 0-15,1 0-1 0,1 0-2 0,-1 1 0 16,0 0-1-16,0 1 2 0,0-1-2 0,-1-1 3 0,2 2-4 16,0-1 2-16,-1 1 0 0,0 0-3 0,0-1 3 15,0 1 0-15,-1 0-2 0,3 1 0 16,-1-1 1-16,-2 0 0 0,3 0-4 0,-2 2 1 16,1-2-1-16,0 1 4 0,0-1-1 0,0 0 2 0,-1 1-3 15,0-1 3 1,1 1 4-16,-1-2-4 0,1 1 1 0,-1-2 1 15,1 1-2-15,-3 0-2 0,2-2-5 0,-1-1-29 16,-1 0-37-16,1-2-35 0,-2 1 9 0,3-1-135 16,0 0-32-16,-2 0-46 0,0-2-76 0,0-2 35 15,-2 0-202-15,0-2 31 0,2-1-260 0</inkml:trace>
  <inkml:trace contextRef="#ctx0" brushRef="#br0" timeOffset="195507.61">15207 11624 1542 0,'2'-3'299'0,"2"0"-30"0,3-2-35 0,2 1-26 0,2 0-19 15,1 0-24-15,1 1-16 0,1 2-13 0,1-1-15 16,-1 1-6-16,5 1-13 0,0 0-10 0,-1 0-7 15,1 0-10-15,0 1-28 0,0 1-95 0,1-1 3 0,-1 2-249 16,3 0 24-16,-1-1-314 0,0 0 48 16,-1-1 37-16,2-1-241 0</inkml:trace>
  <inkml:trace contextRef="#ctx0" brushRef="#br0" timeOffset="198330.37">3283 13704 1131 0,'-2'-5'229'0,"2"0"-7"0,0 0-18 15,0 0-8-15,0 0-17 0,0-2-12 16,0 3-12-16,0-2-12 0,1-1-8 0,0 2-7 15,0-2-5-15,-1 2-5 0,1-2-5 0,0 1-6 16,0-1-6-16,0 1-2 0,0 1-7 0,-1-2-5 16,1 2-3-16,1-2 0 0,-2 2-6 0,1-2-1 0,-1 2 0 0,2 0-2 15,-1-1 1-15,0 0-7 0,-1 3-5 16,1-3 0-16,0 1 3 0,-1-1-5 0,1 2-2 16,-1 0 1-16,1 0-2 0,-1 0-4 0,0 1-4 0,0 0-5 15,1-1 1-15,-1 1-11 0,0 2-4 16,1-1-4-16,-1 0-3 0,0 0-3 0,0 0-4 15,0 2-6-15,0-2 0 16,1 2-1-16,-1 0-3 0,0 0 0 0,1 2-2 16,-1 2 1-16,1 0 1 0,-1 1-6 15,1 1 3-15,0 4-2 0,-1 2 0 0,0 2-2 0,2 1 1 16,-1-1-1-16,0 3 1 0,0 1-2 16,1 0 0-16,0 0 1 0,-1-1 0 0,1 2 0 15,0-2-1-15,1 0 0 0,-1 1 1 0,0 0-1 0,1 0-1 16,0-2 3-16,-1 1-1 0,1 0-1 0,-1-2 2 0,1 2-2 15,0-2 0-15,-1-1 0 0,0 0 1 0,2-2-1 16,-1 1 0-16,-1-1 1 0,2-1 5 0,-1-1-5 16,-1-1-1-16,0-1 1 0,0-1-1 0,0 0-1 15,-1-3 3-15,0 1 0 0,0-1 0 0,0-1-1 16,0 0 0-16,0 2 0 0,0-2 0 0,0-1 1 16,-1 1 0-1,2-3-1-15,-1 4 2 0,-1-3-2 0,1 1 2 16,-1 0 0-16,0 0-3 0,1-1 1 0,-1-1 0 15,1 1 0-15,-1 0 0 0,1 2 0 0,-1-2 0 16,1 0 1-16,1 2 4 0,0 0-5 0,0-2 0 16,0 2 2-16,0 0-3 0,1-1 0 15,0 2 2-15,1-1 0 0,1-1 0 0,-1 2-1 0,0 0-2 16,3 0-1-16,-1 2-2 0,3-2-8 0,-2 1-11 0,1 0-11 16,-1-1-5-16,1-1-4 0,-1-1-3 0,-1 1-4 15,0-2-4-15,1 1-2 0,0-1 1 0,-1-1-3 16,1 0 1-16,3 0-2 0,2-3 0 0,0-1-2 15,1 2 7-15,0-3-1 0,-1 0 6 0,0-1 1 16,-2-1 5-16,0 0 4 0,1-2 4 0,-3 2 1 16,1-2 8-16,0 1-4 0,-1-2 6 0,-1-1 1 0,-1 2 1 15,1-1 4-15,-1 0 2 0,-1 1 0 0,-1 0 3 16,-1 1 3-16,1 2-2 0,-2-2 3 0,0 1 1 16,2 1-1-16,-3 0 0 0,1 1 1 0,0 1 3 15,0-2 0-15,-1 2 2 0,0 0 3 0,0-1 7 16,0 2 4-16,1-2 3 0,-2 3 1 0,1-2-4 15,-1 1-1 1,1 0-1-16,0 2-7 0,-1-1 0 0,0 2 0 16,0 0-2-16,1 0-3 0,-1 0 2 0,0 0 1 0,0 2-3 15,0-1 1-15,0 3 2 0,0 0-1 0,0 0-2 16,0 1 5-16,1 0 2 0,0 1-4 0,0 0-1 16,-1 1 3-16,1-1-1 0,2 5-2 15,1 0 2-15,-1 0-1 0,2 2 1 0,0 0 0 16,-1-1 2-16,2 0-3 0,1-1 3 0,-2-1-2 0,2 1-1 0,-1-2 1 15,1-1 1-15,0 1 2 0,-2-3-5 16,1 1 2-16,0-2-1 0,-2-1 5 0,1 1 0 0,1-2-1 16,-2 1 2-16,0-1 0 0,1-2 2 0,-1 1 0 15,2-1-1-15,0 0 5 0,-1 0-3 16,1-1 2-16,-1 0 3 0,0 0 1 0,0 0 1 0,2-1-1 16,-2 0 2-1,1 0 2-15,2-2 7 0,1-2 0 16,-1 0 8-16,0-2 2 0,-1 2-2 0,2-2 0 15,-3-1 1-15,1-1 0 0,-2 2-2 0,-1-1 1 0,1 1-3 16,-3-1 1-16,0-1 3 0,-1 2-3 16,0-1-5-16,-1 1 1 0,0-5-2 0,-2 0-5 15,-1-2-1-15,-2 2-2 0,-1-2-1 0,1 0-3 16,-4 0 2-16,0 0-4 0,0 1-12 0,-1-1-20 0,-2 1-11 16,1 2-21-16,0 0-27 0,0 0-42 0,1 2 11 15,0 3-123-15,0-1-27 0,2 3-92 0,1 1-84 16,1 1 35-16,0 2-176 0,2 0 35 0,-1 0-273 15</inkml:trace>
  <inkml:trace contextRef="#ctx0" brushRef="#br0" timeOffset="199833.3298">4515 13915 1180 0,'1'-3'244'15,"-1"-1"-20"-15,0 0-20 0,-1 0-14 16,-1-1-18-16,1 1-14 0,-2 0-20 0,-1 0-9 0,-1-3-19 16,-2-1-11-16,-1 2-12 0,-3-2-5 15,1 1-11-15,-2-1-7 0,-1 3-5 0,-1-3-7 16,0 3-8-16,0-1-3 0,-1 1-5 0,1 0-4 0,-2 1-5 0,1-1-1 16,-1 2-3-16,1 1-2 0,0 0-6 0,-1 1 2 0,1 1-5 15,1 0 1-15,-1 1-1 0,1 1-4 16,2 0 2-16,-2 1-2 0,1 2 0 0,1-1-2 15,0 1 0-15,0 2 0 0,2-1-1 0,1 3 2 16,0-2-3-16,0 2-3 0,1 0 7 0,2 0-6 16,0 0 3-16,1-1-1 0,1 1-1 0,2-1 4 0,0 0-6 15,1 0 6-15,1 0-4 0,0-1 0 0,2 3 1 16,0 2 0-16,2 0 2 0,1-1-2 0,0 2 4 31,1-2-3-31,2 0 3 0,1-1-3 16,2 1 4-16,1-2 1 0,2 0-5 0,-2 0 3 0,2-2 1 15,0-1 0-15,-1-1-2 0,2 1-1 0,-2-2-1 16,2 0 2-16,-1-4 0 0,0 2 1 0,-2-2 4 16,2 0-3-16,0-2-1 0,0 2 3 0,-2-3-1 0,0-1-3 15,0 0 2-15,-1-1-3 0,0-1 4 0,0-1 2 16,-1 1-1-16,0-2-1 0,0 2 5 16,-2-3 3-16,-1 4 10 0,1-2 1 0,-2 1-1 15,-1 0 4-15,-1 1 4 0,-1 1 1 0,0-1 5 16,0 1 0-16,-1 0-1 0,1 1-1 0,-1-1-1 0,0 1-1 15,0 1-2-15,-1-2-1 0,1 1-4 0,-1 1-2 0,1-1-3 16,-1 1-3-16,1 0-3 0,-1 1 0 16,-1-2-5-16,1 3-1 0,-1-2-3 0,1 1-3 15,0 1-2-15,-1-1-2 0,1 1-2 0,-1 0 1 16,0 0 2 0,1 1-2-16,-1 0-2 0,1 1 1 0,0 1-1 15,-1 0 1-15,1 1 0 0,0 1-1 0,-1-2 2 0,0 2-2 16,1 1-1-16,-1-1 3 0,0 1-1 15,0 0 1-15,0 1-1 0,1 0-1 0,-1-1 2 16,1 6-1-16,2 1 1 0,-3-2-1 0,0 0-5 0,0 0 0 16,1 1 1-16,0 2 0 0,-1 0 1 15,1-2 1-15,0-1-2 0,-1-1 1 0,1 3 0 16,0 0 1-16,1 1-2 0,-1-1 2 0,1 1 0 0,0 0 0 16,1 0 0-16,0 1 2 0,0-1-1 0,-1 1 0 15,2-1 2-15,0 1 0 0,-1-1-1 0,0 0 1 16,1 0-2-16,-1 0 1 0,0 1 1 0,0-2 4 15,1 1-5-15,-1 0 1 0,1 1-2 0,-1-1 0 16,1 0-1-16,0 0 2 0,-1 0 2 0,1 0-4 16,-1 1 3-16,0-2-3 15,0 1 5-15,1 0-4 0,-1 0 0 16,0-1-1-16,-1 1 0 0,1-1 0 0,0 0 1 16,0-1-1-16,-2-2 0 0,1 2 1 0,0-4-1 15,0 1 1-15,-1-2 1 0,0 0-1 0,1-1-1 16,-2 1 1-16,1 0 0 0,-1-3-1 0,0 3 1 15,1-2-1-15,0 1 3 0,-1-2-3 0,1 2 0 16,-1-2 0-16,1 0 1 0,-1 0-1 0,0-1 0 0,0 2 1 0,1-2 0 16,0 0 0-16,-1 0-1 0,0-1 1 0,0 1 2 15,0-1-2-15,0 0 0 0,0 0 0 16,0 1-1-16,0-3 1 0,0 2 6 0,0 1-5 16,0-2 0-16,0 0 4 0,0 0 1 0,0 0 0 15,0 2 4-15,0-3-1 0,0 2 0 0,-1-1 1 16,0 0 1-16,-1-1 1 0,1 1 2 0,-1 1 2 0,-1-2 0 0,1 1 4 15,0 0-5-15,-1-1 1 0,0 0 4 16,-1 0-4-16,0 0 1 0,0 0-1 0,-1 0 0 16,0 0 1-16,0-1-2 0,0 0-1 0,-2-2 1 0,-1 1-1 31,-2-3 4-31,1 3-6 0,-1-3 1 0,-1 0-1 0,0 1 1 0,1-2-1 0,-1 2-1 0,0-3 0 31,0 0 1-31,1 0-1 0,-1-1-2 0,-1-2 3 0,1 0-3 16,1 1 2-16,-2-2 2 0,2 1-4 0,-1-3-2 15,0 1 2-15,2 0-2 0,0-1 3 0,0-1-4 16,2-1-1-16,0 0-1 0,0 0 1 16,0 0-1-16,3 0 0 0,-1 0-2 0,1-1 0 15,1 1 0-15,1 0 2 0,1-1-3 0,1 0-7 0,0 1-29 16,2-3-17-16,1 2-27 0,1 1-28 0,1-2-36 0,1 1-45 16,3 0 19-16,0-1-109 0,1 1-18 0,1 1-58 15,2 0-125-15,19-19 38 0,-13 15-138 16,-11 11 41-16,19-20-282 0</inkml:trace>
  <inkml:trace contextRef="#ctx0" brushRef="#br0" timeOffset="200408.3199">4693 13815 1674 0,'1'-2'267'0,"0"-1"-32"0,-1 1-29 16,0 2-26-16,0-3-18 0,0 2-22 0,0 0-17 15,0-1-13-15,0 2-9 0,0 0-13 0,0 0-8 16,0 0-10-16,0 2-7 0,0 0-6 0,0 1-5 0,0 0-4 0,0 3-3 16,1-1-6-16,-1 1 2 0,0 3-6 15,1 5-2-15,1-1-4 0,-1 1 2 0,1 1-4 16,-1-1-3-16,2 1 1 0,-1-1-2 0,0 1-4 15,1-2 2-15,0 0 0 0,0 1-1 0,1-1 2 16,-1-1-3-16,1-1 1 0,-2-1 0 16,1 0 0-16,-1-2-2 0,0-1-28 15,0-1-78-15,1 1 9 0,-1-3-168 0,0 1-200 16,2-1 35-16,-2-1-172 0,1 2 35 0,0-4-296 16</inkml:trace>
  <inkml:trace contextRef="#ctx0" brushRef="#br0" timeOffset="201073.96">5171 13764 1333 0,'-2'-2'252'0,"-1"-3"-25"0,-1 3-17 0,1-2-23 15,-1 1-22-15,-1 1-12 0,-3-2-14 0,0 0-15 16,0 1-10-16,0 1-10 0,0-1-10 0,0 1-8 15,1 1-9-15,0 1-8 0,-1 0-7 16,2 0-6-16,-1 0-3 0,-3 2-8 0,-2 1-4 0,1 0-1 16,-1 0-3-1,2 2-4-15,0 2-1 0,-1-2-5 0,1 2-1 16,2 1-2-16,0 1-1 0,0 0 0 0,1-1-3 16,1 3-3-16,1-2 3 0,0 0-1 0,1 2-1 15,1 0 0-15,1 0 1 0,0-1 0 0,1 0-1 16,1-1-1-16,0 0 0 0,1 1 2 0,1 1 0 0,1 1 2 15,1 0 2-15,1-1-2 0,2-1 2 16,0 1 2-16,1 0-3 0,2-3 0 0,0 2 0 0,0-1 1 16,3-2-4-16,-2 0 1 0,2 0-1 0,-1-3-2 15,2 2 0-15,0-1 5 0,1-2 0 0,1 0-5 16,-1-2-10-16,-1 0-18 0,0-1-29 0,0 0-55 16,0-1 10-16,1-1-131 0,-3 0-30 0,1-2-53 15,-2 0 26-15,1 0-337 0,-1-1 43 16,-1 0 33-16,-2 0-216 15</inkml:trace>
  <inkml:trace contextRef="#ctx0" brushRef="#br0" timeOffset="201452.62">4661 13604 1961 0,'-3'-2'315'0,"0"0"-39"0,2 0-26 16,-1 1-32-16,0 1-22 0,1-2-16 16,0 2-23-16,0 0-56 0,-1 0-62 0,1-2-86 0,1 0 2 15,-1 2-206-15,1 0-121 0,0 0 36 16,1 0-233-16,0 0 39 0,2 1-237 0</inkml:trace>
  <inkml:trace contextRef="#ctx0" brushRef="#br0" timeOffset="203214.4199">6396 13769 1312 0,'0'-4'257'16,"0"1"-26"-16,-1-2-23 0,-1 1-15 0,0 1-21 0,-1-2-14 15,0 1-18-15,0 0-14 0,-1 0-13 0,-1-2-10 0,-2 0-12 16,-3-1-10-16,0 1-8 0,0-1-5 0,-2 2-9 15,0-1-5-15,0 0-5 0,-2 2-7 0,2 0-2 16,-1 0-5-16,0 2-3 0,0 0-7 0,2 1 0 16,0 1-4-16,0 0 1 0,-1 1-6 0,1-1-1 15,-3 3 4-15,3-1-8 0,-2 2-1 0,2 1 1 16,0 0-4 0,0-1-1-16,2 3 1 0,0 0-1 0,0 1-2 15,2 0 3-15,0 0-4 0,1 0 1 0,0 0-3 0,2-1 0 16,0 0 0-16,2-1 2 0,0 0 0 0,1 0-3 15,-1 1 2-15,2-1 4 0,0 0-4 0,0-1-1 16,0 2-1-16,0-2 2 0,0 1-2 0,2 0 0 16,-1-1 3-16,1 1 1 0,2 1-1 0,0 1 0 15,2 1 1-15,-1-3 0 0,2 3-4 0,0-1 4 16,0-1-1-16,2-1 0 0,0 0 1 0,-1 0-1 0,1-2 0 16,1 1-2-16,0 0 2 0,1-3 3 15,-1 1-4-15,-2 0 0 0,2-2 1 0,-1 1 0 16,-1-2 1-16,-1 0 1 0,1 0 2 0,-1 0 2 15,3 0-1-15,3-2 1 0,-2 0-1 0,-1-1 1 16,0 1-2-16,-2 0 1 0,2-1-2 0,0-1 4 0,-1 1-3 16,-1-1-2-16,-1 0 2 0,2 0 0 0,-1-2-3 15,0 1 0-15,-1-1 0 0,1 2 0 0,-2-1 1 16,-2-1-1-16,1 3 3 0,-1-3-4 0,0 1 0 0,0 2 1 16,1-4 2-16,0 0 1 0,0 0 9 15,-1 0 0-15,-1 2 1 0,0-2 2 0,-1 3 10 16,1-1-4-1,-1 0 2-15,0 1 0 0,-1 1 0 0,0-1-1 16,1 0-1-16,-1 1-1 0,0 0 4 0,0-1-6 16,0 2 0-16,-1-1-1 0,1 0 1 0,0 1-5 0,-1 2-1 15,0-3-1-15,1 1-6 0,-1 1-1 16,1 0-7-16,-1 1-2 0,0 0 0 0,0 0 1 16,1 0-2-16,-1 0 0 0,0 1-1 0,0 1 5 15,0-1-4-15,0 4 2 0,0-2 0 0,0 2-3 0,1 0 1 0,-1 2-2 16,0 0 1-16,0 4-1 0,0 2 2 0,1 0-1 0,-1 2 1 15,2 0 0-15,-1 0-1 0,0 2 2 16,1 1 1-16,-1-2-1 0,0 1-1 0,1 1 0 16,1 0 3-16,-1 0-2 0,0-1 0 0,0 0 1 15,0 1 1-15,1-1-1 0,0 2 1 0,0-1 2 16,0 1-2 0,-1 0 0-16,1 0 0 0,1-1 1 0,-1 1 0 0,-1-2 1 15,0 0-3-15,1 1 0 0,-1 0 2 16,0-1-1-16,0-1 0 0,0 0-1 0,0-1 2 15,-1 1 0-15,0-4-1 0,0 0 1 0,-1-1-1 16,0 0 0-16,0-2 0 0,0-1 1 0,0-1-1 16,0 0 1-16,0 0-1 0,0-2 1 0,0 3 0 15,0-3 0-15,1 2-1 0,-1-2 1 0,0 2-2 0,0-2 1 0,0 0 0 16,0-1 4-16,0 2-4 0,0-2 1 0,0 1-2 16,-1 0 0-16,1-2 4 0,0 2-2 0,-2-1 0 15,2-1 0-15,0-1 1 0,-1 2-2 0,1-2 4 16,-1 1-3-16,1 0 2 0,-1-2-2 0,0 1 0 15,1 0 2-15,-1 0 0 0,-1 0 2 0,1 0 4 16,0-1-1 0,-1 1 3-16,-1-1 7 0,1 0-5 0,-1 0 0 15,-1-1 0-15,1 0 4 0,-1 0-5 0,-1 0 3 16,1 0 2-16,0-1-4 0,-1 0 2 0,-3-2 2 16,-2-2 4-16,1-1-6 0,-1 0 3 0,0-1-3 15,1-1 0-15,-2 1-1 0,1-1 0 0,1-1-2 16,-2-1-3-16,1 0 1 0,0-4-2 15,-2 2 1-15,1-2-2 0,1-1-1 0,-1 0-2 0,1 0 2 0,0-1 0 16,1 0-2-16,0 1 1 0,1-2-5 0,0 0-1 0,0 0 2 16,2-1-1-16,0-1 0 0,1 1 0 15,1 2 1-15,-1-1-2 0,2 0 7 0,2-1-7 16,-1 2-16-16,2 0-18 0,2 0-18 0,1-1-48 16,2 0-34-16,2 2-37 0,0 0 16 0,3 1-99 15,1 0-22 1,0 1-59-16,4 2-105 0,-1 0 37 0,3 2-169 0,-1 1 34 15,0-1-242-15</inkml:trace>
  <inkml:trace contextRef="#ctx0" brushRef="#br0" timeOffset="204178.99">6890 13718 1223 0,'-2'-4'206'0,"-1"1"-19"0,0-1-14 16,-1 1-7-16,-3-2-19 0,-1 0-10 16,-1 0-12-16,-1 0-8 0,-1 0-9 0,0 1-11 15,0 0-11-15,1 1-5 0,0 1-1 0,0 1-11 16,2 1-5-16,-1 0-8 0,-2 0-7 0,-1 2-5 16,0 0-3-16,0 1-3 0,0 0-6 0,1 2-2 15,-1-1-8-15,2 2 1 16,-1 1 4-16,1 0-9 0,1 0-2 15,-1 0 1-15,2 2-3 0,0-1-3 0,1 2-1 16,1-2-1-16,-1 1 1 0,3 0-1 0,0-1 0 16,0 1-2-16,1-3 2 0,1 2-1 0,0-2-3 15,1 2 2-15,1-2-4 0,0 1 5 0,0 0-1 16,0-1 4-16,0 0-7 0,0 0 0 0,1 1-1 16,1 1 2-16,1 2 4 0,0-1-1 0,1 0-1 0,-1 0 2 0,2 0 2 15,1-1 0-15,0-1 2 0,1 0 2 16,0-1-3-16,0 0-1 0,2 0 2 0,-1-1 3 15,0-1-6-15,1 0 2 0,-2-1 1 0,0-2-1 16,-1 0 1-16,1 1 5 0,0-2-3 0,-1 0 2 16,0 0-1-16,3-2 4 0,2-1-5 0,-1-1-2 15,0-2 1-15,1 1-1 0,-2-2 0 0,0 0-1 0,0 0-1 0,-2-1-1 16,0 1-2-16,0-3 2 0,0 2 0 16,-1 0 2-16,-1-2 1 0,-1 1-2 0,0 1-1 15,0-3-1-15,-1 2 0 0,1 0 0 0,-2 1 0 0,0 0-4 16,0-1 3-16,-1 2-1 0,0-2-1 15,0 2 1-15,0-1 0 0,0 2 1 0,-1-2-3 16,1 0 2-16,-1 1 1 16,0 1 3-16,1-2-1 0,-1 2 1 0,0-1 6 15,1 0 3-15,-1 1 0 0,0 0-1 0,0 0 7 16,0 0-8-16,0 1-3 0,0 0 1 0,0 1-6 16,0 0-6-16,0 0 1 0,0 2-7 0,0 0 2 15,0 2 0-15,0 0-1 0,0 0 0 0,0 0-2 16,0 2 2-16,0 0 0 0,0 3-1 0,0 1 1 0,1 0-1 15,1 4 2-15,0 4 1 0,1-1-1 0,1 2 2 16,1 0 2-16,0 0 1 0,0 2-2 0,0-2 2 16,1 0-3-16,0 0 3 0,2 0-23 0,-1 1-102 15,0-2 9-15,1 1-148 0,2-2-58 16,-2 1-122-16,-1-1 37 0,2 0-176 0,-1-1 38 16,-2-2-254-16</inkml:trace>
  <inkml:trace contextRef="#ctx0" brushRef="#br0" timeOffset="204786.14">7015 13418 1414 0,'2'-7'286'0,"-1"1"-20"0,-1 2-25 16,0-2-23-16,0 1-24 0,0 2-23 0,0-2-18 15,0 0-16-15,0 3-12 0,0-1-20 0,0-1-8 0,0 1-11 0,0 1-13 16,0 0-13-16,0 0-7 0,0 1-7 0,0 1-4 16,0 0-6-16,-1 0-5 0,0 2-1 15,0 0-4-15,0 2-2 0,-1 2-1 0,0 1-7 16,-1 3 3-16,0 2-3 0,0 3-1 0,2-1 0 0,-1 3 2 16,0 1-1-16,2 2 0 0,0 0 1 15,0 0-2 1,3 2 1-16,-1-1 4 0,1 1 0 0,0 0-2 0,1 1-2 15,1-1 1-15,10 30 0 0,-11-40-1 16,0 5 0-16,2 2-1 0,0 0 0 0,0 1-1 16,1-1 1-16,-1 0-1 0,0-2 0 0,0-2-2 15,1-1-13-15,-1 2-110 0,-1-3 13 0,0 0-147 16,1-1-52-16,-2 0-77 0,3-3 30 0,-3 2-242 0,1-4 32 16,0 0-284-16</inkml:trace>
  <inkml:trace contextRef="#ctx0" brushRef="#br0" timeOffset="205951.3898">7308 13843 1331 0,'2'-4'249'15,"0"1"-22"-15,0-1-27 0,0-1-16 0,-1 0-18 0,2 1-16 16,-1-1-12-16,2-1-14 0,0-3-11 0,1 1-11 16,-2-3-9-16,1 2-7 0,0-2-10 0,0 0-3 0,0 1-8 15,0 0-3-15,0 0-11 0,-1 0-1 16,-1-1-2-16,0 1-5 0,0 2 1 0,-1-1-6 16,0 2-3-16,-1-1-2 0,0 2-4 0,0-2-3 15,0 3-1-15,0-2-4 16,-1 2-2-16,0-3 0 0,1 1-1 15,-1 2-4-15,-1-2 0 0,0 3 0 0,1-2-4 0,-1 1 1 16,-2-1-4-16,2 1-2 0,-1 2-1 16,0 1-1-16,-1-2 1 0,-1 1-4 0,0 2 0 15,-2 1-1-15,2 0 1 0,0 0-4 0,-1 1 2 16,-2 1-4-16,-3 3-1 0,2 0 3 0,0 0 2 16,-1 2-5-16,1 0 3 0,2 1-2 0,0 1 1 0,-1-2 0 0,4 1 2 15,-1-1 0-15,3 2-1 0,-1-1 1 0,1-1-2 16,1 0 5-16,1 1-2 0,0-1-1 15,0 0 2-15,2 2 0 0,0 1 1 0,1 2 1 0,0-1 2 16,1-1 0-16,0 0 1 0,3 0-3 16,-1-2 3-16,1 1 4 0,1-1-3 0,1-1-1 15,-1 0 1 1,1-1 1-16,-1-1 0 0,1-1-2 0,-1-1 2 0,-1 1-1 16,-1-2 0-16,2 0 0 0,-3 0 3 0,1-1 0 15,0-1-1-15,2 0 1 0,-2 0-2 0,0 0 4 0,0 0-2 16,3-2 2-16,2-1-5 0,0-1-1 15,2-1 3-15,-1 0-3 0,0-1 0 0,0 0-1 16,-1-1 1-16,0 2-1 0,0-3 0 0,0 1 0 0,0-1-1 16,-1 0 1-16,0 1-1 0,1-2 0 0,-1 0-1 15,1 0 3-15,0-1-2 0,-1 2-1 16,0-2 0-16,1 0 3 0,-1 1-1 0,-1-1-2 0,1-1 1 16,-1 1 2-16,0 0-5 0,-1-2 2 15,1 2 0-15,-1 1 1 0,-2-3-1 0,0 2-2 16,1 0 1-16,-3 1 1 0,1-1 0 0,-3 3-3 15,0-2-1-15,-1 2 1 0,0-1-1 0,-1 2-1 0,0 0 3 0,-1 1-2 16,0-2 1-16,-1 2-1 0,0 0-2 16,0 0 1-16,-1 0 2 0,-1-2-1 0,-3 0-1 15,0 0 0-15,2 2 1 0,-1 0 1 0,1 0 0 16,-1 2-2-16,1 2 4 0,1-2-7 0,0 1-1 16,0 1 3-16,0 1 0 0,0 0-3 0,0 0 0 15,0 0-1-15,0 1 8 16,1 1-8-16,0 0-1 0,0 0 3 0,1 1-2 15,-1-2 1-15,2 2-1 0,-1 2 3 16,1-2-2-16,1 2 2 0,0-1-1 0,0 1-2 16,0 0 5-16,1 2-2 0,0-2 0 0,1 5 2 0,2 0 2 15,-1 2-1-15,2 1 1 0,-1-1-3 16,0 0-2-16,3 0 2 0,-2 0 1 0,1 1 1 0,0-2 1 16,1 0 1-16,1 1-3 0,0 1 5 0,0-2 2 0,3 2 1 15,-2-2-2-15,0 1 3 0,2-1-3 0,-1 3 0 16,0-3 0-16,1 1-1 0,-1-1 0 0,0 1 0 15,1-1 1-15,-2 0 0 0,0-1 0 16,1 2 1-16,-2-3 0 0,0 0-1 0,-2 0-1 16,0 0 1-16,0 0 1 0,-1-2 4 0,-2 0-4 0,0-2 2 15,-2 1 0 1,1-1-1-16,-2 1-11 0,0-2-22 0,-3 0-39 16,0-1 4-16,-2 3-126 0,-4 0-40 0,-1-1-61 15,-2 0-102-15,-3-1 33 0,1 2-201 0,-3-3-296 16</inkml:trace>
  <inkml:trace contextRef="#ctx0" brushRef="#br0" timeOffset="206452.73">6847 13554 1527 0,'-1'-2'294'0,"1"1"-33"16,0-1-34-16,1 0-25 0,1 1-19 0,1 0-22 16,2 1-16-16,3-2-11 0,5 0-14 0,0 0-13 15,4 2-10 1,0-2-7-16,2-1-9 0,0 3-6 0,2-1-9 16,0-1-61-16,2 1 0 0,0 1-210 0,2-1-73 15,1 1-173-15,37 1 37 0,-47-1-148 0,36 1-317 16</inkml:trace>
  <inkml:trace contextRef="#ctx0" brushRef="#br0" timeOffset="-28381.18">2493 15538 857 0,'-3'0'163'15,"1"0"-18"-15,0 0-3 0,0 0-27 0,1 0-8 16,0 0-12-16,-1 0-9 0,1 0-6 0,0 0-7 16,0 0-4-16,-1-1-7 0,0 1-4 0,1 0-8 0,-1 0-2 15,1 0-1-15,0 0-3 0,-1 0-6 0,1 0 3 16,0 0-5-16,1 0-4 0,-1 0-4 0,0 0 12 15,1-1-17-15,-1 1 0 0,-1 0 1 0,2 0 8 16,-1 0-7-16,0 0-4 0,1 0-1 16,-1 0 0-16,1 0-3 0,-1 0 0 0,1 0-3 15,-1 0 1-15,1-3 0 16,-2 3 3-16,2 0-1 0,0 0 0 16,-1 0-1-16,1 0-1 0,0-1 6 0,0 1 2 0,0 0 1 15,0 0 3-15,0 0-3 0,-1-2 3 0,1 2-2 16,0-1 2-16,0 1 0 0,0 0 3 15,0 0-2-15,0-1 2 0,0 1 0 0,-1 0-3 16,1-2 0-16,0 2-3 0,-1 0 3 0,1-1 1 16,0 1 4-16,-1 0 1 0,1-1-3 0,0 1 2 0,-2 0-4 15,2-1 2-15,-2 1-1 0,2 0-6 0,-1 0 1 0,1 0-4 16,0 0-1-16,-1 0-9 0,1 0 0 16,-1 0 2-16,-1 0-4 0,2 0 0 0,-1 1-2 0,0 0 0 15,1 0-3-15,-2 1 2 0,0-1-1 0,2 0-1 16,0 1-1-16,0-1 0 0,-1 2-1 15,1-1 2-15,-1 0-1 16,1 2 2-16,0-1 1 0,0 0 0 0,-2-1-4 16,2 0 1-16,0 2 0 0,0 0 1 15,1-1-3-15,-1-1 3 0,1 1-2 0,0 2 2 0,0-3-2 16,1 3-3-16,-1-3 3 0,0 1-4 0,0 0 1 16,1-2 1-16,0 2 0 0,0 1-2 15,1-3-2-15,-1 2 3 0,-1-1-1 0,1-1 2 16,1 2 0-16,-1-3 3 0,0 1 0 0,-1 1 1 0,1-2 0 0,0 1 4 15,0-1-1-15,-1 0-1 0,0 0 2 16,0 0-1-16,0 0-1 0,0-1 0 0,1-2 0 16,-1 3-1-16,1-3-1 0,-1 3 1 0,0-1-2 15,-1-1 2-15,0-1 0 0,0 2-1 0,1-1 0 16,-1 0 0-16,0-1-1 0,0 0 4 0,0-1 2 0,0 2 3 16,0-1 0-1,0 0 0-15,0-1 0 0,-1 0-1 0,0 1-2 16,1 0 1-16,-1-1 0 0,-2 0 3 0,1 0-1 15,1 1 0-15,-1 0 2 0,0-1 1 0,1 1-1 16,-2-1-3-16,1 3-1 0,-1-2 1 16,2 0-4-16,-2 0 1 0,1 1 0 0,0 0-4 15,-1-1 1-15,-2 2-1 0,3-2 0 0,0 2-1 16,-2 1-1-16,2 0-1 0,-1 0 3 0,0 0-3 0,0 0 1 0,0 0-1 16,1 0 0-16,-2 0 0 0,1 0 2 0,1 1-2 0,-1 2 0 15,1-2 0-15,-1 1 1 0,1 0-1 16,0 1-1-16,0-1 1 0,0 1-2 0,1-1 1 15,0 0-1-15,0-1 0 0,-1 2 0 0,2-1 0 16,0 0 0-16,0 1-1 0,0-1 0 0,0 0 1 16,0 1-1-16,2 1 1 0,-1-1 0 0,0-1-1 0,0 1 2 15,1 0 0-15,0 1-1 0,-1-1 3 0,1 0-2 16,0-1 0-16,1 0-2 0,-1 1 2 0,1 1-1 16,-1-2-2-16,2 0 2 0,-1-1-1 0,-1 2 2 15,0-3-1-15,1 2 1 0,0 0 0 16,0-2 1-16,1 1 0 0,-1 1 1 0,0-2-2 0,0 0 1 15,1 0 0 1,-2 0 1-16,0 0 0 0,1 0 1 0,-1 0 2 16,0 0-2-16,-1 0 1 0,2 0 0 0,-1-2 3 15,-1 2-3-15,1-1 2 0,-1 1-1 0,0-2-1 16,0 0 0-16,1 2 2 0,1-3 0 0,-3 3 1 16,1-3-2-16,0 2 0 0,0-2 4 0,-1 1-1 15,0-1 3-15,0 0 5 0,0 0-4 0,-1 0 1 16,1 0-1-16,-1 1-2 0,-2-1 0 0,2 0 0 0,-1 1-3 15,1-2 2-15,-1 1-4 0,0 1 1 0,1-1 1 16,-1 2-1-16,0 0-3 0,0-2 1 16,0 2-1-16,1 0-2 0,0-1-1 0,-1 2 1 15,-1 0-1-15,0 0-3 0,0 0 3 0,0 0-1 0,0 0 0 16,0 0-1-16,0 2 2 0,0-1 1 16,1 0 0-16,-1 2 0 15,1-1 0-15,-1 0 0 0,2 1-2 0,-1-1 0 16,-1 0 1-16,1 2-1 0,1-1 0 0,1 1 3 15,0-2-2-15,-1 1 1 0,1 2 0 0,0-1 0 16,0-1-1-16,0-1-1 0,0 2 1 0,0-1 0 16,1 0 0-16,0-1-1 0,0 1 1 15,0 0-3-15,1 0 1 0,0 0 1 0,-1 0-3 0,1-1 1 16,0 1 0-16,0-1 0 0,1 0 1 0,-1-2 2 0,0 3-3 0,0-1 0 16,2-1 1-16,-2 0 1 0,0 0-1 0,0-1 0 15,1 2 3-15,0-2 0 0,-2 0-1 0,1 0 2 0,0 0 2 16,0 0 0-16,-1 0-3 0,1-2 0 15,-1 1 2-15,1 1 1 0,-1-2 1 0,0 0-1 16,0 2 1-16,0-3 2 0,-1 2 2 0,0-1 0 0,0 0 2 16,0-1-4-16,0 0 2 0,0 2 2 0,0-2 2 15,-1 0 2-15,-1 0-3 0,1 0 6 0,0 1 1 16,0-1-4-16,0-1 2 0,-1 1-3 16,1 1-1-16,0-1 1 0,-2 1-1 0,1 0-2 15,0 0-2-15,0 1-5 0,-2-1-15 0,1 1-21 16,1 1-23-16,-2-2-29 0,1 2 8 0,0 0-139 15,0 0-68 1,1 0-109-16,-1 0 33 0,1 0-206 0,-2 1 36 0,1 0-284 16</inkml:trace>
  <inkml:trace contextRef="#ctx0" brushRef="#br0" timeOffset="-27283.62">2890 15119 1418 0,'-3'0'252'0,"2"0"-18"0,-1 0-21 15,1 0-14-15,0 0-15 0,0 0-13 0,-1-1-5 16,1 1-12-16,0 0-12 0,-1-1-12 0,0 1-14 0,1-1-8 0,-1 0-8 16,-1 1-12-16,1-3-4 0,-1 3-8 0,0 0-4 15,0-1 2-15,1-1-5 0,0 2-5 16,-1-1-2-16,1 1-4 0,0-1-1 0,1 1-5 15,-1-2 7-15,1 2-7 0,-1-1-2 0,0 1-3 16,1 0-5-16,-1-1-1 0,1 1-4 0,0-1-3 16,0 1-3-1,0 0 0-15,1-2-8 0,-2 2 2 0,2 0-2 0,-1 0-2 16,1 0-1-16,0 0 0 0,0-3-4 16,0 3-3-16,1-2 0 0,2 2 0 0,0-2-3 0,2-1 1 15,4 1-1-15,1 0-5 0,2-4 2 16,2 2 0-16,3 1-2 0,0 0 2 0,2-1-1 15,1-1-2-15,2 2 1 0,-1-1-1 0,1 0-1 16,0 0 0-16,1 0 3 0,1 0-5 0,-1 0 2 0,1 2-2 16,0-1 0-16,0-1 5 0,0 1-4 0,-2-1 0 15,0 2 0-15,-1-1 1 0,-1-1 0 0,-1 3 0 0,0-2 1 16,-2 1-3-16,0 0-7 0,-3 1-13 16,0-1-15-16,-2 0-19 0,-1 1-24 0,-3 1-27 15,0-1-35-15,-2 1 14 0,1 0-93 0,-1 0-10 16,-2 0-88-16,1 0-56 0,0 0-88 0,-1 1 42 0,0 0-143 15,2-1-345-15</inkml:trace>
  <inkml:trace contextRef="#ctx0" brushRef="#br0" timeOffset="-26666.36">3213 15126 1558 0,'-2'-3'326'0,"2"1"-40"16,-1-1-31-16,1 1-31 0,0-2-25 0,-2 3-24 0,2-2-17 15,0 2-22-15,0-2-16 0,0 2-9 16,0 1-18-16,0 0-5 0,0 0-9 0,2 2-11 16,-1 1-8-16,0 1-6 0,1 1-6 0,0 4-2 15,2 1-6-15,0 2-5 0,0 2-1 0,2 3-4 16,-1 0-6-1,1 0 5-15,1 2-3 0,-1-1 4 0,1 1-6 16,0-1-4-16,-1 2-3 0,1-2 0 0,1 2-1 16,0 0-3-16,0-1 2 0,0 1-2 0,0-2-2 15,-1 1 0-15,0-2-1 0,0 0 1 0,0-2 0 16,-1-1 0-16,-1 1 0 0,1-1-11 16,-2-2-27-16,1 0-29 0,-1-2-33 0,1 0-46 0,-2-3 12 15,0 0-98-15,-1 0-27 0,0-2-48 0,0 0-75 0,0-1 35 16,-1-1-235-16,0 0 43 0,0-1-239 0</inkml:trace>
  <inkml:trace contextRef="#ctx0" brushRef="#br0" timeOffset="-25599.59">3564 14994 1364 0,'0'-3'306'0,"0"-2"-36"15,0 1-33-15,0 1-28 0,0-1-21 0,0 1-24 16,0 0-17-16,-2 0-15 15,2 2-13-15,0-2-13 0,0 0-9 16,0 3-11-16,0-2-11 0,-1 0-5 0,1 1-10 0,0-1-10 16,0 1-2-16,0 0-10 0,0 1 0 15,-1 0-8-15,1 0 0 0,0 0-5 0,0 0 0 16,0 0-5-16,1 2-3 0,0 1 0 0,1 1-1 16,-1 2-2-16,2-2-4 0,-1 6 0 0,1 2-2 15,0 0 1-15,1 3 1 0,1 1-1 0,-1 0 0 0,1 3-2 0,1-1 0 16,-2-1 0-16,1 2-2 0,0-1 0 15,-1 2-1-15,1-1 3 0,1 0-3 0,-1 1 4 16,-1-1 1-16,0-1-2 0,-1 1-3 0,1-1 7 16,1 0-5-16,0-2-3 0,-1 1 0 0,-1-2 1 0,0 1 3 15,1-1-2-15,-1-1-1 0,0-1-1 16,0-1 1-16,0 0 0 16,-1-1 0-16,2-2 1 0,-2-2-2 0,0 0 2 0,0 0-2 15,0-2 2-15,0 0-2 0,-1-1-2 16,0 2 2-16,0-4 0 0,0 2-3 0,1-1-3 15,-1 1-1-15,0-1-3 0,0 0-2 0,1-1-8 16,-1 0-10-16,0 1 0 0,0-1-10 0,1 0 4 16,-1-1-1-16,1-1 6 0,-1 0-2 0,-1 0 5 15,1 0 0-15,0 0 4 0,-1 0-3 0,2 0 0 0,-2 0 5 0,0 0-16 16,1 0-2-16,-1 0-2 0,1 0-4 16,0-3-3-16,-1 2 1 0,0-2 0 0,0 2 9 15,0-1-5-15,0-2 3 0,0 1-1 0,0-2 0 16,-1 1 5-16,0-1 5 0,0-1 0 0,1 0-3 15,-2-1 5-15,1-1 2 0,0-3 11 0,-2 0 2 16,1-1-12-16,0 0 3 0,0-2 2 0,1-1-2 0,1 2-2 16,0-1 6-16,0 0 1 0,0 4-1 0,0-2 4 15,1 0 4-15,-1 0-1 0,2 0 1 0,-1 2 1 0,0 1 4 16,1-1 0-16,0 3-1 0,0-1 0 16,-1 1-2-16,1 2 3 0,2-3 0 0,-1-2 4 15,1 2-2-15,0 1 3 0,-1-1 0 0,2 2-1 16,-1 0 10-1,0 1 0-15,2 0 8 0,1-2 4 0,-1 2 5 16,1 0 4-16,-1 1 5 0,0 1-8 0,-1 0 3 0,1 2-2 16,1 0-3-16,0 1 2 0,-1 0-3 15,4 1 2-15,0 0 3 0,1 3-3 0,1 0 1 16,1 2 2-16,-1 0-9 0,0 2 2 0,0-1-5 16,0 3 0-16,1 1 0 0,0 1-1 0,1-1-1 15,-3 2-2-15,3 1 1 0,-2-1 0 0,-1 0 1 0,1 3-2 0,0-3-1 16,-2 3-1-16,2 0 3 0,-1-1-2 15,-1 1-1-15,0 0 0 0,-1-2 4 0,-1 2-3 16,1-3-22-16,-2 2-52 0,-1-1 6 0,1-1-138 0,0-1-78 16,-2 0 27-16,0 0-334 0,-1-3 36 15,0 2-286-15</inkml:trace>
  <inkml:trace contextRef="#ctx0" brushRef="#br0" timeOffset="-24196.7">4269 15376 1168 0,'6'-4'253'0,"2"1"-18"16,1-1-20-16,0 1-8 0,-2-2-17 0,-1 2-12 0,0-1-13 15,-1-1-13-15,2 1-14 0,0-3-4 16,-1 0-6-16,-1 0-12 0,0 0-9 0,-1 1-3 0,-1-2-9 0,0 3-8 0,-2-2-7 0,1 2-8 15,-2-2-4-15,0 1-9 0,0 0-3 0,0-1-7 16,-1-2-3-16,0 0-5 0,-2-1-4 16,1 1-3-16,-1 2-2 0,-2-1-4 15,1-1-3-15,0 1-4 0,0 2-1 0,0 0-3 16,0 1-4-16,0 1 3 0,-1 0-5 16,1 3-1-16,0-2-2 0,0 0-1 0,-1 3-3 0,0 0 2 15,0 0-1-15,-1 0-4 0,1 3 1 0,-2 0-2 16,0 4-1-16,-2-2 0 0,1 3 0 15,1-2 1-15,1 4 0 0,0-2-1 0,0 0 1 0,2 3-3 16,1-2 1 0,0-1-1-16,2 1 1 0,1-1 8 0,0 1-5 15,0-1-2-15,0 2-1 0,1 3 2 16,1 1-3-16,0-1 2 0,1-1-2 0,0 1 0 0,1-1-1 16,1-1 2-16,0 2 1 0,1-4 0 15,-1 3-2-15,1-3 1 0,1 1 0 0,0 0-1 0,1-2 0 16,0 0 1-16,0 1 0 0,1-3-2 0,0 2 0 15,1-3 4-15,0 1-4 0,0-1 0 0,-2-1 2 0,2 0-2 16,-2-1 2-16,-1-1 1 0,1 1 0 0,-1-2 1 16,-1 0-1-16,1 0 1 0,-1 0-2 0,2-1-5 15,-1 0 3-15,0 0-2 0,0 0 2 0,4 0 2 16,0 0 0-16,2-2 1 0,-1 0 1 0,-1-1-1 16,2-1 3-16,-2-2 2 0,-1 0-2 15,1 0-1-15,-1-1 2 0,-1-1 0 0,1 0 0 0,-3 0-2 0,1-2 3 16,-1 1 2-16,1-1-2 0,-2 0 3 0,-1-2 1 15,1-1 1-15,-2 3 1 0,0-2-1 0,-1 1 2 16,0 0 0-16,-2 2-2 0,0 0 0 0,-1-2 1 16,0 4-1-16,0-2 0 0,0-2-1 0,-1 0-1 15,0-2 0-15,0 2-1 0,-1-1 1 0,0 0-2 16,-1 0 3 0,1 1-3-16,-1 2-1 0,0-3-1 0,0 3 1 15,-1-4 2-15,0 2-1 0,1 1-1 0,-1-2-1 0,-2 2 2 16,1-1-3-16,-1 3 2 0,0-3-1 0,1 2 0 15,-2 0 0-15,2 1-1 0,-1 2-3 0,1-2 3 16,0 1-2-16,-1-1 5 0,-1 3-5 16,2-1 1-16,-1 1-1 0,0 2 3 0,2-1-2 0,-1 1-3 15,0 0-1-15,2 2-1 0,-1-1-2 0,1 1 2 16,0 0-2-16,-1 1-1 0,1 1-2 0,-1 0 1 16,0 0-1-16,2 1-2 0,-1 1 0 0,0 2-2 15,0-1 0-15,2-1-5 0,-1 4-2 0,0-2 0 16,1 0-4-16,1 0-1 0,0 2 2 0,0-2-3 15,0 1 3-15,0 0-1 0,2-1-1 16,-1 0 2-16,3 2 3 16,0 1-1-16,2 1 0 0,1-2 4 0,-1-2 3 0,2 2 1 15,0 0-2-15,1-1 4 0,-1-2-3 0,1 1 2 16,1-2 3-16,0 1-4 0,1 1 4 16,2 0-1-16,-2-2 2 0,0-1 1 0,-1 1 1 15,0 1-1-15,-1 1 0 0,2-1 0 0,-1 1-1 16,0 1 0-16,0-2 2 0,0 2-1 0,-2 1 2 15,2-1 1-15,-1 1 1 0,-1 1 0 0,0 1 0 0,0-1-1 0,-2 1 2 16,1 0 0-16,0 2 0 0,0-1 1 16,-1 1 0-16,0-1 3 0,0 0 0 0,-2 0-4 15,0-1-42-15,1 1 7 0,0 0-117 0,0 1-41 0,-1-3-118 16,1 2-109-16,-1-2 36 0,1-1-181 16,-2-1-297-16</inkml:trace>
  <inkml:trace contextRef="#ctx0" brushRef="#br0" timeOffset="-23441.6298">4977 15255 1099 0,'3'-5'195'0,"1"2"7"0,0 1-7 16,-1-2-13-16,2 0-13 0,-2 0-15 0,3-3-7 16,-2 0-12-16,1 0-11 0,-1-1-6 0,-1 2-7 0,2-2-10 15,-3-2-3-15,1 0-6 0,0 3-3 16,-1-1-8-16,-1 1-4 0,-1 0-7 0,0 0-1 16,0 2-8-16,0-1 0 0,-1 0-7 0,-1 0-3 0,0 0-5 15,0 1-6 1,0-1 1-16,-3-2-6 0,0 1-3 15,0-1-3-15,0 3-4 0,0-2 0 0,1 2-6 16,-2 0-1-16,1 1-2 0,1 1-1 0,-1 1-3 16,-2-1-2-16,-1-1 1 0,0 2-5 0,1 2-2 15,1 0 1-15,0 1-4 0,-1 0-2 0,2 3 0 16,-2 0 2-16,-2 1-7 0,1 3 3 16,1 0 2-16,0 3-2 0,1-1 0 0,0 4 1 0,1-3-2 0,2 4-2 15,0-1 3-15,2 0-2 0,1 1 4 0,0 1-3 16,0 0-2-16,3-1 4 0,0 2 0 0,2 0-1 15,-1-1 3-15,2 0-3 0,1 0 2 0,0 0 2 16,1-2-3-16,1 1 2 0,-1-1 0 0,4-2 2 16,0 2 4-16,1-2-2 0,2 0 4 0,-1-1-2 15,3-2-7-15,-1 1-32 0,2-3-41 0,0 0 8 0,0-1-153 0,2-1-50 16,1-1 24-16,-2-2-355 0,2-2 43 16,-1-1 21-16,0-2-208 0</inkml:trace>
  <inkml:trace contextRef="#ctx0" brushRef="#br0" timeOffset="-22154.3">5653 14988 1606 0,'1'-4'253'16,"0"2"-35"-16,0 0-26 0,-1 1-24 0,0 1-17 16,0 0-17-16,1 0-12 0,-1 0-11 0,1 0-8 15,0 3-6-15,0 2-7 0,2-1-3 0,-1 0-10 16,0 6-6-16,1 3-6 0,1 0-4 0,0 1-6 15,-1 1-4-15,1-1-5 0,0 1-4 0,2 0-7 16,-2 0-1 0,1 2-6-16,0-2-2 0,0 0-3 0,0 0 2 15,0-1-5-15,0 0-1 0,-1-3-4 0,1 2-2 16,0-1 2-16,-1 0-3 0,2 0 0 0,-2-2-1 16,0-3 1-16,-1 2 1 0,1-3 2 0,-1 0 0 15,-1-1-3-15,0-2-2 0,0 2 2 0,0-2 2 16,1 0-2-16,0 0 0 0,0 1 1 0,-1-1-1 15,1-2 1-15,-1 3 5 0,1-3-4 0,0 1-1 0,0-1-1 16,0 3-1-16,0-3-1 0,1 0 1 0,0 2-1 16,-1-3-2-16,1 0 0 0,0 1 1 0,0-1 1 15,0 0-1-15,0 2-2 0,1-2 1 0,0 0-1 16,-1 0 1-16,0 0-1 0,1-3-1 0,0 3-1 16,-1-3 4-16,2 3-2 0,-1-1 0 0,0-2 0 15,3-1 0 1,0 1 1-16,1-3-1 0,-2-1 1 0,1 0 0 0,1 0-2 15,-1 1 0-15,-1-3 0 0,0 1-2 16,1 0 3-16,-2-3 0 0,0 1-1 0,0-1 0 16,-2 0 1-16,0 0 2 0,1-1-4 0,0 1 3 15,-1 0-4-15,-2 0 2 0,1-2 0 0,-1 1 0 16,0-2-2-16,0-1 0 0,-1 1 2 0,0 1-1 16,-1 0-4-16,0 2 5 0,0-1-2 0,0 3 0 0,0-1 0 0,0-3-2 15,-1-1 0-15,0 2 0 0,-1-3-1 0,0 2-1 16,1 0 1-16,-1 4 1 0,0-2-2 0,0 4 2 15,1 0-2-15,-1-1 1 0,0 1 1 0,0 1-1 16,0 1 0-16,1 2 0 0,-1-4-1 0,-1 3 1 16,1-1-2-16,0 1-1 0,0 0-1 0,1 1-2 15,-1 1 0 1,-1-1-1-16,1 1 1 0,0 2-1 16,-1 0 1-16,0 2 1 0,1 1-2 0,-1-1 4 0,-1 1-3 15,2 0 0-15,0 1 1 0,0 1-2 0,0-1 0 16,1 1-2-16,0 2 0 0,1-2 1 15,0 3-3-15,0-1 2 0,0 1 0 0,1 1 0 0,1 1-2 16,0 0 4-16,1 1-3 0,3 1 4 16,0-2-4-16,1 0 1 0,0 0 2 0,1-1 1 0,1-2 0 0,-1 1-2 15,2 0 1-15,0 0 1 0,-2-3 0 0,1 2 0 16,2-1 1-16,-2 0 0 0,0 0-3 16,1-1 0-16,-2 2 1 0,1-3-1 0,-1 0 0 0,0 3 2 15,-1-3-1-15,1 2 0 0,-1-2 0 16,1 3 1-16,-1-2 0 0,0 2 3 0,0 0-5 15,1 0 5-15,-2 0-1 0,-2-1 1 0,0 1-2 0,1-1 1 0,0 3-1 16,1-2 1-16,-1 2 3 0,-1 3 0 16,-1-4 0-16,0 1 2 0,0 1 0 0,0 0 0 0,0 0 1 15,-2 0 2-15,1-4-1 0,-1 3 3 0,-1-2 0 16,0 1-2-16,0-2-20 0,-1 1-23 16,-1 1-46-16,-2 1 8 0,-2 0-135 0,1 2-51 0,0-4-98 15,-3 2 30 1,0-4-258-16,-1 2 37 0,-1-2-322 15</inkml:trace>
  <inkml:trace contextRef="#ctx0" brushRef="#br0" timeOffset="-21906.92">5405 14639 903 0,'1'-1'44'0,"0"1"-153"15,1 0-199-15,-1 0-5 0</inkml:trace>
  <inkml:trace contextRef="#ctx0" brushRef="#br0" timeOffset="-20665.72">6961 14998 212 0,'0'-5'379'0,"0"0"-51"0,-2 3-38 31,2-2-27-31,-1 1-27 0,0-1-17 0,1 1-16 16,0-2-27-16,-1 3-21 0,1-1-19 0,-1 0-19 15,1 3-11-15,-1-2-13 0,1 0-10 0,0 1-10 0,0 1 1 16,0 0-17-16,0 0-5 0,0 1-7 0,0 1-3 0,1 0-5 15,0 1-4-15,1 2-8 0,-1 1 0 0,2 3-2 16,0 0-1-16,2 3-6 0,-1 0 2 0,1 2-2 16,0-1-1-16,0 2 0 0,-1-2-1 15,1 0-2-15,0 4-1 0,0-5 1 0,-1 2 4 0,1 1-7 16,-1-1 1-16,1-1 0 0,1 1-4 16,-2-1 1-16,1 1-1 0,-1-2-3 0,0 1 2 0,1 0 0 15,0-2 2-15,-1 0 0 0,-1-3-3 0,0 1-1 0,0-1-1 16,-1-3 3-16,0 1 3 0,-1 0-3 15,1-3 1-15,-1 1-1 0,1 0 5 0,-1-1-2 0,0 0-1 16,1-1 7-16,-2 2-2 0,1-2 0 0,1-1 0 16,-1-1-3-16,-1 0-1 0,0 0-2 0,0 0-3 31,1-1-6-31,-1-1 2 0,0 1 1 0,0-2-9 0,0 0-4 16,0-1-3-16,0-1-1 0,0-1-1 0,0-1-7 15,2-4 3-15,-2-1-1 0,0-3 1 0,0 0 1 16,0-1 1-16,0-1 2 0,1 2 3 0,0-2-5 15,1 0 3-15,0 1-3 0,0-1 5 0,-1 1-1 16,2 0 6-16,-1 1-6 0,1 1 2 0,-1 1 3 16,1 2 1-16,1 1-2 0,-1 0 2 0,1-2-5 0,0 5 0 15,0-2 0-15,0 1 1 0,-1 3-1 0,1 0 4 16,-1-1-1-16,1 2 1 0,0 0 0 0,-1-1 3 16,1 3-4-16,-1-1 2 0,1 0 0 15,0 1 13-15,0 0-12 0,2 1 3 0,-2-1 2 0,1 2-4 16,0 0 9-16,-1 0-1 0,2 0-5 0,2 3 3 15,2 1-1 1,0 3 1-16,0 1 1 0,-1 1 0 0,1-1 3 16,0 3-2-16,-2 0 0 0,1-1 4 0,1 1-2 15,-2 4 0-15,1-3 2 0,0 3-2 0,0-1-1 16,-2 1 0-16,1 1 3 0,-2-3 8 0,2 3-8 16,-2-3 2-16,0 3 3 0,-1-3-2 0,0 3 4 15,1-1 1-15,-1-1-35 0,0 1 5 0,0 0-140 16,0 0-53-16,-1-3-81 0,1 2-119 0,-1-2 26 0,0 0-487 15</inkml:trace>
  <inkml:trace contextRef="#ctx0" brushRef="#br0" timeOffset="-19944.97">7565 14995 1240 0,'-2'-4'242'0,"0"1"-33"0,0 1-26 0,1-2-21 16,1 1-9-16,-1 0-32 0,0 2-12 0,-1 0-13 15,1 1-12-15,-1 0-7 0,1 0-5 0,-1 1-12 16,0 3 0-16,0-3-10 0,-1 3-5 0,1 0 0 15,1 2-9 1,-2 3-5-16,0 3-3 0,1-2 0 0,0 2-6 0,1 2-1 16,0 1-2-16,1-1-1 0,0 1-1 15,0 1 2-15,2-2-3 0,-1 1 3 0,0-1-6 16,2 0-4-16,0 1-3 0,0-1 5 0,0 1 0 16,2-1-2-16,0 0 3 0,0 0 1 0,-1-2-4 15,2 1 0-15,0-1-1 0,0 0-2 0,0-2 2 16,1 0-1-16,0-1 1 0,1 0 2 0,-1 0-2 0,-1-2 4 15,0-2 4-15,0-1 6 0,2 2-4 0,-2 0 0 16,1-4 6-16,-1 2-1 0,1-2 5 0,-2 2 7 16,1-3 2-16,-1-1 4 0,0 0-2 0,0 0 2 15,2 0 6-15,-3-1-1 0,1-2 2 0,0 2 2 16,-1-2 3-16,3-1 1 0,1-2 0 0,0-1 6 16,-2-1-3-1,0 0 0-15,1-2-4 0,-1-1 0 0,-2 2-4 16,-1-3 5-16,0 3-7 0,-1 0-4 0,0 1-2 0,-1-3 0 15,-1-1-4-15,-1-2-1 0,-1 2-2 16,-1-3-5-16,-1 1 0 0,0 0-5 0,-1-1 0 16,-2 1-4-16,1 0-4 0,-1 1-16 0,-1 1-20 15,-2-1-41-15,0 1-27 0,1 2-34 0,-2-1 13 16,1 1-118-16,1 3-28 0,-1 0-25 0,0 2-76 0,1 0 31 0,1 4-274 16,-1-2 31-16,1 2-328 0</inkml:trace>
  <inkml:trace contextRef="#ctx0" brushRef="#br0" timeOffset="-18926.78">8528 14532 1100 0,'-3'-3'214'0,"1"0"-18"0,-1 0-24 16,1 1-9-16,-2-2-10 0,1 2-12 16,-1-1-18-16,0 0-9 0,0 2-18 0,-1-2-4 0,0 0-14 15,-1 1-6-15,1-1-9 0,-1 1-4 16,0 1-11-16,1 0-6 0,-1 0-3 0,-1-1-3 15,1 2-6-15,0 0 6 0,0 0-13 0,-1 0-5 16,1 0 1-16,1 2-4 0,0-1-1 0,0 0 3 0,-1 0-3 16,0 1-1-16,1 1 2 0,-1-2-3 0,2 2-4 0,-1 0 1 15,1-1-7-15,-3 4 6 0,1 1-6 16,0 0 3-16,2-3-1 0,0 4-3 0,0-3-2 16,0 1 9-16,2 1-8 0,0-1 5 0,1 1 2 15,1 0 2-15,-1 1 2 0,1-1 3 0,0 3 2 16,0 4 2-16,0 1 3 0,1-1 3 0,1 1 1 0,0 2 0 15,2-1 0-15,-2 0 0 0,1-2-1 0,0 1 0 0,0 0-1 16,0 0-5-16,0 1 1 0,1 0 0 16,0 1-1-16,2 0-1 0,0 0 3 0,-1 0 5 15,0 3-5-15,0-2-4 0,1 0 2 0,1 1-2 16,-2-2 0-16,1 3-1 0,0 0-1 0,0-2-3 16,0 3 0-1,0-2 3-15,0 0-1 0,0 2-3 0,-1-4 1 0,2 2-2 16,-1 0 1-16,0 1 2 0,0-3-4 0,0 2 0 15,1-1-4-15,-2 0 4 0,1-2-1 16,-1 0 0-16,0 1-2 0,1-2 2 0,-1-1-1 0,0 1 1 16,0-1 3-16,0-2-3 0,0 2 4 15,1 0-5-15,-1-2 4 0,-1-2 2 0,0 0-5 0,1 0-2 16,-2-2-17-16,-1-1-41 0,1-1 4 0,1-1-111 0,-3 0-35 16,1-2-55-16,1 2-38 0,-1-1-50 15,0-1 28-15,0 1-244 0,0-2-322 0</inkml:trace>
  <inkml:trace contextRef="#ctx0" brushRef="#br0" timeOffset="-18572.59">8404 15082 1376 0,'-2'-3'248'0,"2"0"-27"16,1 1-25-16,1-1-23 0,0 1-16 16,3-1-16-16,-1 0-17 0,6 0-12 0,0 0-11 15,2-2-11-15,2 2-4 0,0-1-10 0,3 1-25 16,0-1-69-16,1 0 1 0,1 2-155 16,-1 0-52-16,1-3-115 0,-1 3 25 0,2-1-632 15</inkml:trace>
  <inkml:trace contextRef="#ctx0" brushRef="#br0" timeOffset="-17334.72">8801 15076 1030 0,'-2'0'173'15,"2"0"-17"-15,0 0-12 0,0 0-6 0,0 0-12 0,0-1-2 16,1 1-17-16,0-1 6 0,1 0-3 16,0-1-2-16,0 1-17 0,1 0-9 0,0-2-4 15,1 0-4-15,0 1 1 0,0 0-5 0,1 0 2 16,-1-1 1-16,0-1 8 15,2 0-4-15,2-2 5 0,-1-1-11 16,0 1-2-16,-2-1-4 0,0 3-3 0,1-3-1 0,-2 2-5 16,-1 1-4-16,0-2-4 0,1-1-2 15,-1-1 1-15,1-2-7 0,-1 3-7 0,-2-1 1 16,2 1-3-16,-3 0-3 0,0 0-7 0,0 2 2 16,0-1-2-16,-2 0-2 0,0 1-4 0,-1-2 0 0,-1-1-2 15,0-1-5-15,0 4-2 0,0-2 0 0,-1 2-3 0,-1 0 0 16,2 1-1-16,0 0 0 0,-1 1-2 0,1 0-2 15,-1 1-1-15,-2 1 3 0,1-1-3 16,-1 2-3-16,1 0 3 0,-1 0-3 0,-2 2 0 16,-1 0 0-16,0 1-2 0,-1 1 4 0,1 2-2 15,1 1 2-15,0 0-2 0,2-1 2 0,0 3-3 16,1-1 3-16,1 1-2 0,0 0 2 0,2-2-4 0,1 1 2 0,0 2 2 31,2-3-1-31,0 2 0 0,0-2 2 0,1 3-2 16,0 2 0-16,1-2-1 0,1 1 2 0,2 2-2 15,0-1 2-15,1 0 0 0,0 0 1 0,2-1-5 16,0-1 5-16,1 1-1 0,0-1 0 0,2 1 2 16,-2-3 0-16,1 2 1 0,2-2-2 0,-1-1 2 15,0 0 1-15,1 0 0 0,0 0 0 0,1-2 2 16,-1 0-1-16,-1 0-1 0,2-1-1 0,-1-1 1 0,-1 0 1 16,1-1 2-16,0 2-4 0,0-2 4 0,-1-1 0 15,-1 0 3-15,0-1 3 0,-1 0 4 16,0 0-4-16,-1 0 5 0,3-1-2 0,0 0 1 15,1-2 3-15,-1 0 0 0,0 1 2 0,0-4 1 16,0 1-1-16,-1-1-4 0,1-1 2 0,-1 0-2 0,0-1 0 0,0 1-2 16,-1-3-1-16,-1 2-2 0,1-1 3 0,-1 0-2 15,0 1-3-15,-2-3 3 0,2 2 0 16,-2 0 0-16,-1-1-1 0,-1 1-7 0,1-1 3 0,-1 1-1 16,0-1 3-16,0 2-3 0,-1-2-2 15,-1 3 2-15,0 0-2 0,-1 0 3 0,0-1-2 16,0 3-2-16,-1-1 1 15,0-1 3-15,1 0-2 0,-1 1 0 0,0-1 0 16,0 2-1-16,0-3 0 0,0 1 3 0,-2 1-3 16,0-2-1-16,-1-3 1 0,1 1 1 0,-1 2 2 15,0 0-2-15,-1 2-1 0,0-4-1 0,0 2-1 16,-1 0 1-16,0 0 2 0,0 2 0 0,1 0 1 16,-1 0-1-16,1 3 1 0,0-2-1 0,0 2 1 0,0 0-2 15,0 0-2-15,1 1-1 0,-2-1 0 0,1 2-1 16,-1-1 2-16,1 1-3 0,0 1 0 0,0 0 0 15,0 0 0-15,-1 0-3 0,1 1 2 0,0 1-2 16,0-1-3-16,-1 3 2 0,1-1 0 0,-1 3 1 16,-1 1-1-16,0 2-2 0,2-1 2 15,0 1-1-15,1-1-1 0,0 0 1 0,2-2 1 0,-1 3-2 16,1-3 2-16,1 3 2 0,0 2 1 0,1 0-1 0,1 3 1 16,1-1 0-16,-1 0 0 0,3 1 3 0,-1-2 1 15,1 0 0-15,2 0 1 0,-1 0 2 0,1-2 1 16,0 2-1-16,3-3 4 0,0 2-2 0,1-2 3 15,1 0-2-15,1-1-2 0,1 0 3 16,-1 0 3-16,1-1 1 0,2-1-2 0,-1-2-13 16,2 0-24-16,1 0-34 15,-2-1 6-15,1-2-160 0,-1 0-41 0,2-1-76 16,-1-1 28-16,2 0-290 0,0-2 38 0,0-1-315 0</inkml:trace>
  <inkml:trace contextRef="#ctx0" brushRef="#br0" timeOffset="-16190.19">9724 14837 1144 0,'-9'-3'166'0,"0"-2"-17"15,-2 2-7-15,1 0-15 0,0 1-21 0,0 1-8 16,1 0-7-16,-2-2-8 0,0 3-9 0,1 0-8 16,0 0-8-16,0 0-5 0,2 3-4 0,-2-2-3 15,-2 2-6-15,0 0 0 0,2 0-7 16,-2 2-2-16,3-2-5 16,0 1-4-16,0 0 0 0,2 0-10 0,2 0-3 15,-1 0-1-15,2 1 2 0,-2-2-3 0,3 2-1 0,-1 0-1 16,1-2 1-16,0 2 0 0,0-1 2 0,1 1-4 15,-1 0 8-15,1-1-8 0,0 2-7 0,0-1 5 16,1 1 2-16,1 1 1 0,0-2-1 0,0 1 3 16,0 1-2-16,0 0 1 0,1-3 1 0,0 1-1 15,0 1 1-15,1 1 2 0,1 0-1 0,2 2 1 16,0 1-4-16,0 0 0 0,0-3 0 0,2 0-2 16,-1 0 7-16,-1-3-2 0,0 0 2 0,0 1 15 15,3 0-17-15,0 2-1 0,-1-2-5 0,0-1 7 16,0-1-2-16,0 2-1 0,-1-3 4 0,0 0 0 15,-1 1 1-15,1-2-2 0,-1-1 2 0,-1 1-1 16,2 1-1-16,-2-2 4 0,1 0 3 0,1 0-3 0,-1 0 6 16,0 0 1-16,0-2 6 0,0 1-3 0,-1 0 1 15,1-1 3-15,0 1-3 0,-1-1 7 0,0 0-3 16,0 0 5-16,1-1 5 0,-1-1 2 0,1 1 4 16,-2 1 1-16,1-4 4 0,-1 2-3 0,1 1-3 15,-1-1 1-15,0-2-1 0,0 2-4 16,-1-1 1-16,0 0-7 15,1-2-2-15,-1-2 0 0,1-1-7 0,-1 2-1 16,-1-3-1-16,-1 2-3 0,1 1 7 0,-1 0-4 16,0-1-2-16,0 1 1 0,0-3-4 0,-2-2-1 15,0 0-1-15,-1 0-2 0,1 0-1 0,-3-2 0 16,1 1-1-16,0 0-1 0,0 1 0 16,0-1-2-16,-2-2 2 0,0 2-1 0,1 1-3 0,-1-3 1 15,1 2 1-15,-1 0-5 0,1-1 3 0,-1 1-2 0,0 0-1 0,1-1 0 16,-1 1 2-16,0-1-3 0,0 2-1 15,1-1 0-15,0-1 0 0,0 3 1 0,1-1-1 16,0 0-2-16,1 1 2 0,-2 1-1 0,2 0 1 16,-1 0-3-16,-1 0 2 0,1 1 0 0,1 1-1 15,0 2 1-15,0 0-1 0,0 0 1 0,0 1-1 16,1 1-2 0,0 0 1-16,1 1 2 0,0 1-5 0,0-2 3 15,-1 3-5-15,1-1 1 0,0 1-1 0,1-1-4 16,-1 0 1-16,0 2-1 0,1-2-2 0,0 3 0 0,0-1-1 15,0 1 2-15,0 0-1 0,0 1 2 16,0-1 0-16,0 3 1 0,1 1 1 0,0 1 0 16,0 0-2-16,0 1-1 0,2 3 4 0,0 4-3 15,0 2 6-15,0 0-3 0,2 2 2 0,-1-2-1 0,0 3 1 0,1-1-1 16,-1 2 2-16,1-1 3 0,1 0-2 0,-1 0-3 16,1 2 0-16,1 1 3 0,1 0 3 15,0-2-2-15,-1 0 0 0,1 2-1 0,-1-1 3 0,2-1-1 16,-1 1 0-16,1 0-4 0,-1-1 0 0,10 25 3 15,-14-33-1-15,2 3 3 0,2 3-5 16,-1-1 5-16,1 1-1 0,-1-1 2 0,0-2 2 0,-1 1-2 0,1-1 8 16,-1 0-6-16,1-1-3 0,-1-3-48 0,0 2 7 15,-1 0-135-15,1-2-50 0,-1-1-70 0,2 1 25 16,-3-2-309-16,0-2 30 0,-1-1-280 0</inkml:trace>
  <inkml:trace contextRef="#ctx0" brushRef="#br0" timeOffset="-14368.94">9834 14512 1163 0,'-1'-5'258'16,"1"-2"-16"-16,-1 1-2 0,1 0-12 0,0 0-16 16,0 0-17-16,0 1-11 0,-2-1-12 0,2 1-13 15,0 2-13-15,0-4-12 0,0 3-8 0,0 0-10 0,0 1-5 16,-1-2-7-16,1 3-9 0,0-1-4 0,0 1-11 16,0 0-8-16,-1-1-7 0,1 1-6 0,0 0-7 15,0 1-7-15,0-1-5 0,0 0-6 16,0 2-4-16,0 0-3 0,0 0-3 0,0 2-5 0,0 0 1 15,0 1-3-15,0-1-3 0,0 4-3 0,0-1 1 16,0 1-2 0,1 6-2-16,0 3 4 0,1-1-7 0,0 3 0 15,0 0 1-15,-1-1-3 0,1 0 1 0,-1 0 1 16,1 1-2-16,0 0 1 0,0 0-1 0,-1 0-2 16,1 0 6-16,1-2-5 0,-1 2 1 0,-1 0 0 15,2-1-1-15,-1 0 0 0,1-1-1 0,-1 0 1 16,0 0 3-16,0-1-4 0,0-1-3 15,1 1 5-15,-2-2-4 0,2-1-2 0,-1 0 0 0,1-1 2 0,-1 2-1 16,0-2-1-16,0 0 1 0,0-3 1 0,0 0-1 16,0 0 3-16,-1 0 0 0,1-2-3 0,-1 2 2 15,1-1 4-15,-1-2-4 0,1 1 0 0,0 0-1 16,0-1 2-16,-1 1-2 0,2 1 0 0,-1-4 1 16,-1 4 1-16,1-3-1 0,0 3 0 0,-1-2 1 15,1-2 0 1,0 3-1-16,0-2 2 0,-1 2-3 0,1-2 1 0,-1 1-1 15,0 0 0-15,1 0-2 0,-1-2 2 16,1 0-1-16,-1 3 1 0,0-3-5 0,0 1 2 0,0-1-5 16,0 0-3-16,2 1-7 0,-2-2-4 0,0 3-7 15,0-1-4-15,0-1 0 0,0 1-4 16,1-1 1-16,-2 0 1 0,1 1 2 0,0-2 1 16,0 1 6-16,0-1 0 0,-1 0 0 0,1 0 4 0,0 2 7 15,-1-3-2-15,1 3 1 0,-1-2 4 0,1 0 0 0,-1-1 3 16,0 2 1-16,1-2 0 0,0 1 4 0,-1-1 0 15,0 1 2-15,1-1 0 0,-1 0-1 0,1 1 3 16,0-1 1-16,-1 0 0 0,0 0 0 0,1 0 0 16,-1 0 0-16,0-1 0 0,0 0 0 0,1-2 1 15,-1 2-1-15,0-3 2 0,0 1-3 0,0-1 0 0,0-1-2 16,0 0 2-16,0 0 0 0,0-2 1 0,0 1 2 16,0-2-3-16,0 1 0 0,0-4-2 0,0-3 3 15,0 2-3-15,0-2 0 0,0 1 1 0,1-1 2 16,0 1-2-16,0-1 0 0,1 0 1 0,2 1 2 15,-2 1-2-15,0-1-1 0,1 0-3 16,0 1 3-16,-1 0-2 16,1 2 0-16,-1 0 5 0,1 3 2 0,-1-1 1 15,0 1-2-15,2 2 0 0,-1-1-1 0,-1 1-2 16,0 0 0-16,1 1 0 0,0 0 2 0,0 0-2 16,1-1 0-16,-1 2 1 0,1 0 0 0,2-1 0 15,-1 1-2-15,-1 0-3 0,2 2 1 0,-1-2-1 16,0 1 1-16,1 2-1 0,0 0 0 0,-1 0 0 15,0 0-1-15,1 0-2 0,3 5 2 0,1-3 2 0,0 4-4 16,2 0 5-16,-2 1-5 0,0 1 3 0,1-1 1 16,-2 0 2-16,-1 2-3 0,2 0 1 0,-2 0 1 15,1 0-2-15,-1 1 6 0,1-1-4 0,-2 1 3 16,-1 0 1-16,1-1-3 0,-1 1 1 0,0-2 2 16,0 2-3-16,-1 0 4 0,0 0-2 0,-1-2 1 0,1 0 1 15,-2-1 2 1,-1 0 1-16,0 0-1 0,-1 1 3 15,0-3 0-15,0 2 1 0,1-2 3 0,-2 0 0 16,0 2 5-16,0-1 2 0,0 1 3 0,0-3 3 16,-1 3 5-16,0-1 0 0,-1-1-1 0,-1 4 1 15,0 0 0-15,-2-2 0 0,1 1-1 0,0-1-1 16,0-2 0-16,-2 3-1 0,1 0 1 16,-2 0 2-16,-2 0-7 0,2-3 1 0,-1 1-2 0,0 0-2 0,-1-1 0 15,0 2-3-15,-1-4-1 0,-1 2-1 0,1-2 1 16,-2 0-9-16,1 1-11 0,-1-1-19 0,1-1-28 15,1 0-31-15,1-2-48 0,-2 0 12 0,0 0-101 16,0 0-24-16,0-3-51 0,0 0-83 0,1 1 33 16,1-1-224-16,1 0 31 0,2 2-251 0</inkml:trace>
  <inkml:trace contextRef="#ctx0" brushRef="#br0" timeOffset="-13328.73">10693 14747 1214 0,'0'-4'250'0,"-2"1"-18"16,0 0-16-16,0 0-18 0,-1-1-20 0,0 1-17 0,0 1-19 0,-1-1-14 0,-1 0-13 15,0 1-13-15,0-2-7 0,-3 2-14 16,-2-1-10-16,-1 2-6 0,1-1-6 0,0 0-7 15,0 2-4-15,1 0-6 0,1 0-4 0,-1 0-5 16,-1 2-3-16,-1 1 0 0,-2 1-8 0,2 1-2 16,-2 0-1-16,2 2 0 0,0 0-6 0,0 0-2 15,1 1 5 1,1 0-6-16,0 2 1 0,2 0-3 0,0-1 2 0,0 3 0 16,2 0-4-16,-1-2-1 0,0 2 0 0,2-3-3 0,1 2-3 15,0 0 5-15,0-1 0 0,1 1 1 16,1-3-3-16,1 2 0 0,0-3 0 0,0 2-1 15,0-3-1-15,0 1-2 0,1 5 2 0,1-2 1 16,2 2 4-16,-1 1-4 0,1-2 2 0,1 1-2 16,0 0 5-16,2-2-1 0,0-1-4 0,-1-1 2 15,0 1 2-15,0-1-2 0,1-1 2 0,-1-2 1 16,-1 0 1-16,1-1 3 0,3 3-5 0,-2-3-1 16,1 0 1-16,-1-2 3 0,1 1-3 0,-1 0-1 15,-1-1 1-15,0-2 4 0,-1 2-1 0,1-2 4 16,-1 0 0-16,0 0-2 0,0-2-1 0,0 0 4 15,0 1-4-15,1-1 2 0,-2-1-1 0,0 0-2 0,3-2 0 0,-1-1-1 16,0 1-3 0,2-2 1-16,-2-2 2 0,-1 1-4 15,0-2 2-15,0-2 0 0,0 0 1 0,-1 3-2 16,0-2-1-16,-1-1 0 0,-1 3 0 0,0 1-3 16,-1-1 0-16,1-2 3 0,0 0-2 0,0 1 3 15,-2 0-1-15,1-1 2 0,-1 3-6 0,0-1 3 16,0 0 0-16,0 1-1 0,0 1 0 0,0 1 8 0,0-3-3 15,0-1 2-15,0-3 1 0,0 3 2 16,-1-1 1-16,-1 2 0 0,2 1 3 0,-1 0 2 16,1 2 0-16,-1-1 1 0,1 2-3 0,0 1-2 15,-1-1-2-15,1 2-3 0,0-2-2 0,-1 2-5 16,1-1-3-16,0 2 0 0,0 1-4 0,0 1 3 16,0 0 0-16,0 0-5 0,0 1 1 0,0 1 1 0,0 2 1 15,1 0 2-15,0 1-4 0,1 4 6 0,1 2-5 16,1 0 3-16,0 0-6 0,1 1 3 0,0 1-1 15,1 0 6-15,1 1-3 0,2 0 3 0,-1 0 2 16,0 0-1-16,1-1 0 0,1-1 2 0,-1 1-7 16,1-2-38-16,0 1-44 0,0-2 8 0,0 1-182 15,1-2-91 1,-1 0 29-16,1 1-270 0,0-3 39 0,-1 2-325 16</inkml:trace>
  <inkml:trace contextRef="#ctx0" brushRef="#br0" timeOffset="-11406.94">11024 14661 1155 0,'-3'-4'184'16,"-1"2"-16"-16,0 0-24 0,-1-1-15 0,-1 3-15 15,1-3-18-15,0 3-8 0,-1 0-8 0,0 0-12 16,-1 0-6-16,1 0-9 0,0 3 0 0,1-1-7 16,-3 1-3-16,-1 1-3 0,0 3-2 0,1-1-4 15,0 4-3 1,0-3-1-16,2 1-7 0,0 0 0 0,2 1-1 0,1-1-1 16,0 0-3-16,-1-1-6 0,3 2 2 15,-1-1 2-15,2-1 5 0,0 0-3 0,0 1-4 16,0 2 3-16,1 2 5 0,1 2-7 0,-1-3-1 15,2 0 6-15,0-2-1 0,1 3 0 0,2 0-3 16,-1-1 11-16,2-2-7 0,1 1 10 0,0 0-14 16,0-1 1-16,1 0 4 0,0-1-3 0,1-1 0 0,-1 3 0 0,2-5 4 15,-1 2-5-15,1-2 0 0,1 1-1 16,-2-3 0-16,-1 1 0 0,1-1 7 0,0 1-8 0,1-3 6 16,1 2-7-16,-2-1-1 0,2 0 2 15,-2-1-1-15,-2-1 2 0,0 0 0 0,1 0-1 0,-2-1-2 16,0 0 7-16,-1-2-5 0,1 3-2 15,2-3 0-15,1-1 0 0,1-1 2 0,-2 0-3 0,0-2 8 0,0 2-5 16,-1-3 2-16,-1 1-4 0,-1 0-1 0,-1 0 6 16,2 0-4-16,-4 2-2 0,0-3 3 0,0 2 0 15,1-5 2-15,-2-1-1 0,0 3-2 0,0-2 1 16,-1 1-3-16,0-1 2 0,-1-3-4 31,0 1 1-31,0-1-1 0,0 2 3 0,0-2-5 0,-1-1-2 16,-2-2 4-16,1 2-4 0,0-1 4 0,-1 0-4 0,0 1 0 15,0-3 1-15,-1 1-3 0,0 2 0 0,0-1-1 16,0 0 0-16,0 0 3 0,-1-1-2 16,1 1 2-16,0 1-4 0,0 0 0 0,0-1 0 15,0 3 0-15,0-1 0 0,2 1-1 0,-1-1 2 0,1 0-1 16,-2 2-1-16,1 3 1 0,0-2-1 0,2 4-1 16,-2 0-2-16,1 0 2 0,1 2 3 0,0-1-8 0,0 0 1 0,1 1 1 15,-2 2-2-15,1-2 2 0,1 1-1 16,-1-1 2-16,1 2-1 0,-1-1-5 0,0 1 1 15,1 1 3-15,-1-1-6 0,1 1 1 0,0 0 1 16,-1 2-1-16,1 0 0 0,0 0 2 0,0 0-4 16,-2 2 2-16,2 0 5 0,0 1-7 0,0 2 2 15,2 0-2-15,-2 4 2 16,1 3 1-16,2 3 3 0,-1 1-1 16,2 1 1-16,0 1 2 0,0 1-2 0,-1-2 4 15,1 2-2-15,-1-1 0 0,1 1-1 0,0 0 1 16,0 1 2-16,-1-1 0 0,2 0-4 0,-1 0 3 15,0 1 2-15,0-1-4 0,1-1 3 0,-2 0 1 16,0 0-1-16,1-2 0 0,0 1 1 0,-1 0 2 16,0-1-2-16,0-1 1 0,1 0 3 0,-1 0-8 0,1-1 2 15,0-1 0-15,-2 1 3 0,2-2-1 0,-1-1-4 16,0-1 9-16,-1 1-7 0,1-2 3 0,-1-2 0 16,0 0-1-16,0 0 2 0,-1 0-1 0,2-1 1 15,-3-2 0-15,2 1 5 0,-1 1-1 0,1-2-1 16,-1 0-5-16,1-1 1 0,-1 1-1 0,1 0 0 15,-1 0 1 1,1-1-1-16,-2 0 2 0,1-1-1 0,1 2 4 0,-2-3 0 16,1 1 2-16,0-1-1 0,1 0 1 15,-2-1-2-15,1 0 2 0,0 3-2 0,1-3 1 16,-2 0 2-16,2 0-2 0,-2-3-2 0,1 2 2 16,0 0 1-16,0-1-2 0,0-1 1 0,-1-1-1 15,1 1 3-15,-1-1-3 0,2 0-1 0,-2 0 2 16,0-1-3-16,0-2 3 0,1 2-2 0,-1 0 3 0,0-2-3 0,0 1 0 15,0-5-3-15,0 0 3 0,0-2 6 16,-2 0-1-16,1-1-2 0,-1 0-1 0,1 1 1 0,1 1-3 16,-1-2 1-16,0 1-3 0,1-1 0 15,0 0-1-15,0 1-4 0,0-1 2 0,1 0 0 0,0 1-4 16,0-1 1-16,1 5-1 0,0-2 0 0,-1 1 2 16,3-1-1-1,-1 1-7-15,0-1 5 0,1 0 1 0,-1 3-4 16,1-2 1-16,-1 2 3 0,1 3-2 0,-1-2 3 15,1 2-4-15,-1-1 1 0,1 0 1 0,-2 3-3 16,2-2 1-16,-2 3 0 0,1-3 0 0,1 3 0 16,-2-1-2-16,1 0 2 0,1 0-1 0,-1 2-2 15,-1-2 2-15,1 2-3 0,0-1 1 0,-1 2-2 16,1 0 5-16,-1 0-1 0,1 0-1 0,0 0 2 0,3 2 3 16,-4-1-2-16,2 0 2 0,1 1-1 0,-2 1 5 15,1-1-4-15,0 3-2 0,3 0 0 0,-1 2 4 16,0-2-3-16,0 3 1 0,-2-3 0 0,1 2 1 15,-1-1-2-15,-1-1 2 0,0 0-4 0,-1 0 4 16,0 1-4-16,0 0 2 0,-1-1 1 0,0 1 1 16,1 0 3-16,0 0 3 0,-2 1-3 0,0 0 0 0,0-3-2 15,0 3 3-15,0 0 1 0,-2 1 1 0,-2 3 5 16,0-1-3-16,1 0 0 0,-3 0 1 0,1-2 1 16,0 1-2-16,0-3 4 0,1 1 0 0,0-2-1 15,-2 3-3-15,-2-2-1 0,0 1 3 0,0 0-3 16,2-3 4-16,-2 0-1 0,2 0 0 0,0-1 3 15,1-1-1 1,0 2-3-16,-2-2 1 0,3-1 1 0,-1 0 2 16,0 1-2-16,2 0 2 0,-3-2 0 0,1 0 1 15,0 0-2-15,0 0-1 0,1 0 3 0,0 0-4 0,0 0 3 16,1 0-1-16,-3 0-1 0,3 0 6 16,0 0-6-16,1 0 0 0,0 0 0 0,-1 0-2 15,1 0-3-15,0 0 0 0,1 0 0 0,-1 0-3 0,1-2-1 16,-1 2 0-16,1 0 2 0,1 0-5 0,0 0 1 15,0 2 0-15,0-2 1 0,0 2 0 0,1-2-1 16,1 3 2-16,0 0 1 0,3 2-6 0,1 2 7 16,-1-1 0-16,4-1-8 0,-2 3 3 0,1-1-2 15,1 2 4-15,3-1 0 0,-4-1 1 0,3 2 1 16,1 0 1-16,-1-2 3 0,3 2-10 0,-1 0-10 16,1-1-24-1,-2 3 3-15,3-2-116 0,0 0-41 0,-1-2-41 16,1 0-78-16,1 3 29 0,-2-5-276 0,-1 4-341 15</inkml:trace>
  <inkml:trace contextRef="#ctx0" brushRef="#br0" timeOffset="-10318.44">12284 14584 1276 0,'-3'-3'232'0,"0"-2"-4"0,1 1-13 0,0 0-23 15,0-1-16-15,2 0-10 0,-3 1-12 16,1-2-3-1,0 1-15-15,0-1 1 0,2 1-7 16,-2-1-7-16,0 1-9 0,2 0-5 0,-2-2-4 0,1 3-5 0,0 0-5 16,1-2-7-16,-2 3 0 0,2-2 1 15,-1 1-9-15,1 1-5 0,0-1-5 0,-2 1-10 0,2 0-5 16,0-1-3-16,-3 2-7 0,3-1-5 16,0 1-3-16,-2 0-7 0,2 2-5 0,0-3-6 15,0 0 2-15,0 3-8 0,-2 0-3 0,2 0-1 0,0 0-1 16,-1 0-1-16,1 0-3 0,0 3 0 0,-1 1-3 15,1 1-1 1,-1 0 1-16,1 6-1 0,0 3 0 0,0 0-1 16,1 2 0-16,-1 0-2 0,1 0 0 0,2 2 0 15,-3 0 1-15,5 3 0 0,-3 0 0 0,1-1 0 16,1 2 2-16,0-1-6 0,0 0-3 0,1-1 3 16,-1 2 1-16,0-1 2 0,2 3-1 0,-2-2 1 15,1 1 0-15,1 0 3 0,-1-1 0 0,2 2-1 0,-3-2 0 16,1 0 0-16,1-2 1 0,-2 0-1 0,1-2 0 15,0 2 4-15,-1-2-2 0,1-2 1 0,0 0-1 16,-1-1-1-16,2 1 0 0,-3-4 3 0,1 1-2 16,1-1 1-16,-3-4 1 0,1 1-3 0,-1-1-8 15,0-3-15-15,2 1-57 0,-4-2-25 0,2 0-25 16,0-1 12-16,-2 1-74 0,2-1-50 0,-2-2-42 0,0 2-80 16,0 0 32-16,0-3-249 0,0 0 34 0,0 0-281 15</inkml:trace>
  <inkml:trace contextRef="#ctx0" brushRef="#br0" timeOffset="-9632.58">12311 14486 878 0,'4'-7'130'0,"-2"-1"-17"0,0 2-10 16,3 0-8-16,-1 1-8 0,-1 2-10 0,1 1-6 0,3-1-4 15,-3 1-6-15,3 1-7 0,-1 1 1 0,1 0-5 16,0 0-2-16,3 0-5 0,2 2 7 0,1 0-14 16,0 1 4-16,2 1-4 0,-2 1-4 15,2 1 1-15,0 0-4 0,-1-1-7 0,-1 2 13 16,0 0-13-16,1 0 2 0,-1 1 3 0,-1-1-3 0,-1 3 5 16,-1-2 0-16,1 0 3 0,-1 1 6 15,-1 2 0-15,-1-3 1 0,0 1-4 0,-2 0 12 16,1 2 0-16,-1-2 1 0,0 1-2 0,-2 1 3 15,0-2-4-15,-1 2 0 0,-1-2-8 0,0-1 3 16,0 1-3-16,-1-1 1 0,0-1-6 0,2 0-1 16,-3 1-4-16,0-1 6 15,0 0-3-15,0 0-3 0,0 4 5 16,-3-1 1-16,2 1-2 0,-2-1 3 0,1-3 2 0,0 2 0 16,-1-2 4-16,1 0-1 0,-2 0 4 0,-2 1-1 15,-2 2-4-15,1-4-3 0,-1 2-7 16,-1-2-10-16,-3 1-24 0,-1-2-53 0,1 1 8 15,-3-1-141-15,-1 0-70 0,1 0-121 0,-1 0 32 16,0-2-200-16,0 0-323 0</inkml:trace>
  <inkml:trace contextRef="#ctx0" brushRef="#br0" timeOffset="-8351.42">13027 14575 1425 0,'0'-5'255'0,"0"1"-20"16,0 0-24-16,-2 0-20 0,0 1-17 0,0-2-16 15,1 0-16-15,-3 1-15 0,0-3-12 0,-4 2-13 0,0-2-10 0,1 0-8 16,-2 0-8-16,0 1-8 0,0 1-7 0,-2 0-4 15,1 0-9-15,2 1-1 0,-1 1-7 16,0 1-8-16,2 0 0 0,0 0-4 0,-1 1-5 16,0 1-1-16,2 0-3 0,-1 0-4 0,-4 0 0 15,-1 2-5-15,0 1 0 0,-1-2-2 0,0 3-1 16,1 1 3-16,0 1-7 0,1 0 1 0,2 1-1 0,-1 1 2 0,0 0-2 16,1 1 0-16,1 0 0 0,0 2 2 15,1-1-3-15,1 0 1 0,0 2-1 0,2-2 0 16,0 0-1-16,1-1-1 0,1-1 1 0,2 1 3 15,-2 0-4-15,0-3 0 0,2 2 3 0,0 0-2 16,0-1-1-16,0 4-1 0,2-1 0 0,0 2 1 16,0-1-1-16,0-1 2 15,1 1-2-15,1 0 1 0,3-1 1 16,-2 1 2-16,-1-1-2 0,1-2 0 0,1 0 2 16,1-2-1-16,0 2 1 0,0-1 0 0,1-2 3 0,2 2-1 15,-1-2 1-15,0 2-4 0,2-2 1 16,0-1 3-16,0 1-3 0,1-2-2 0,-5-1 2 15,3 0-2-15,-3-1 4 0,2 2 1 0,-2-3 1 16,-1 0 0-16,-1 0 3 0,2 0 1 0,-2-2-1 0,1 1 3 16,-1 0-3-1,3-3 4-15,0 0-1 0,0-2 1 0,1-1-2 0,-2 0 0 16,0 0 1-16,0-1 1 0,-1-1 1 16,1-1-3-16,-3-1 1 0,4 2 2 0,-4-2 1 15,0 1 0-15,-1-3 1 0,1 2 1 0,-2 0 1 0,2 0 0 16,-2 2-3-16,0 0 0 0,0 1 4 15,0-2-3-15,-2 2 1 0,2-2 1 0,-2-1 0 16,2 0 0-16,-2 0 1 0,2 4 3 0,-2-2-3 0,0 3 2 16,0-1-1-16,0 2 3 0,2-1-2 15,-2 1 2-15,0 1-8 0,0 0 0 0,0-1-4 16,0 3-3-16,0-1-2 0,0-1-5 0,0 2-2 16,0 2 0-16,0 0-1 0,0 0-1 0,0 1 0 15,1 1 2-15,1 2 1 0,-2 0-2 0,2 2-2 0,-2 0 2 0,4 3-1 16,-2 3 1-16,1 1 5 0,2-1-2 15,-1 4-2-15,1-3 0 0,1 1-12 0,-1 1-35 16,1-3-57-16,1 2 11 0,-2 0-143 0,1-1-32 0,-1-1-102 16,1 1-93-16,0-1 38 0,2-1-143 15,-3-3 32-15,-1 1-257 0</inkml:trace>
  <inkml:trace contextRef="#ctx0" brushRef="#br0" timeOffset="-7912.82">13077 14143 1181 0,'-2'-3'211'15,"2"0"-31"-15,0 3-17 0,0 0-14 0,0 0-4 16,0 0-26-16,2 3-8 15,-2 1-4-15,4 7-3 0,-1 4-11 16,3 2-5-16,-2 2-6 0,4 0-8 0,7 31-7 16,-11-39-3-16,8 29-2 0,-1-10-5 0,0 0-3 15,-1-3-6-15,3 2-3 0,-9-17-7 0,12 28-1 16,-11-30-6-16,1 5 2 0,1 3-4 0,0-1-2 16,0-1 2-16,1 3-6 0,-1-4 4 0,0 1-3 0,0 0-17 15,-3-2-55-15,1 0 6 0,-1-2-124 0,0 2-48 0,2-4-79 16,-4 1-129-16,0-2 28 0,2-2-500 0</inkml:trace>
  <inkml:trace contextRef="#ctx0" brushRef="#br0" timeOffset="-6942.01">13385 14206 1271 0,'2'-6'251'0,"-2"3"-26"0,0-1-27 0,0-1-25 0,0 1-23 16,0 2-19-16,2 0-17 0,-2-1-11 0,0 1-21 31,0 0-3-31,0 2-8 0,2 0-7 15,-2 2-9-15,0 0-4 0,0 1-2 0,2 2-7 0,-2 2-8 0,2 1-4 16,-1 6-4-16,1 1-2 0,0 1-4 0,3 2-4 16,-3 1 1-16,3 0-1 0,-1 1-2 0,-2 0-3 15,3 1-1-15,-3-1 0 0,2 1 3 0,1-2-5 16,-2 1-1-16,1-1-1 0,-2 0-2 0,2 1-2 16,-1-2 3-16,1 0 1 0,-2-1-4 15,0 0 3-15,1 0-2 0,0-3 1 0,-1 1 1 0,0-3-1 0,0-1 0 16,0-2 0-16,0 1 3 0,-1-2-4 0,1 0 3 15,-2-3 4-15,2 0-6 0,0 1 2 0,-2-3-1 16,0 2-1-16,0-2 1 0,2 1-1 0,0-1 2 16,-2 1 1-16,0-1 5 0,2 0-2 0,-2-1-3 15,1 0 1-15,-1 1-1 0,0-3 3 0,2 2-1 16,-2 0 1-16,0-1 5 16,0 1-4-16,0-1-2 0,2 0 5 15,-2-1-5-15,3 2 4 0,-3-1-2 0,0-1-1 0,2 0-2 16,-2 0 2-16,2 0 1 0,-2 0-4 0,2 0 2 15,-1 0-2-15,-1-1 0 0,2-1-1 0,-2 1 0 16,2-2 2-16,0 1-4 0,-2-1 2 0,2 0 0 16,0 0 0-16,-2-2-1 0,3 2-5 15,-1-3 3-15,0 0-2 0,0-2 2 0,0-1 3 0,2-3-4 16,-2 0 0-16,2 1-2 0,-2-3 1 0,2 4-1 16,-1-2 3-16,1-1-1 0,-2-1 1 15,3 0 0-15,-2-1-3 0,1 1-2 0,0 2 1 0,-1-2 0 16,-1 0 0-16,2 3-2 0,-2 0 3 0,1 0 3 15,1 0-5-15,-1 0-1 0,1 2 1 16,-1 1-1-16,-1 1 2 16,0 2-2-16,2-2-1 0,-2 2 2 0,1 1-1 15,-1-1-3-15,0 2 4 0,2 1-2 16,-1-2 1-16,0 1-1 0,1 1 3 0,0-1-3 16,0 0 2-16,-1 3 1 0,1 0-2 0,1 0-1 0,0 0 1 15,-1 0 3-15,3 4-4 0,1 0 1 16,-1 3 1-16,3 0 0 0,-2 2 1 0,1 1 0 0,-1 1-2 15,0 0 0-15,1 1 1 0,-2 1-1 0,0-1 0 0,2 2 4 16,-3 1 2-16,1-1-3 0,0 0 1 0,0-1 1 16,-1 2-1-16,-1-3 0 0,1 2 1 0,0-1 1 15,-2 0 4-15,2-1-1 0,-1 0-33 16,-1-2-30-16,-2 2 5 0,0-2-94 0,0-3-32 0,-1 2-13 16,-1-1-57-16,0-2-52 0,0 0 21 0,0 0-725 15</inkml:trace>
  <inkml:trace contextRef="#ctx0" brushRef="#br0" timeOffset="-6504.9">13056 14413 1341 0,'0'-3'231'0,"2"1"-26"0,1-1-22 15,1 1-14-15,4-1-22 0,2-1-13 0,3 1-11 16,1 1-18-16,2 2-8 15,2-2-6-15,3 2-4 0,0 0-31 0,4 0-5 0,0 0-169 0,38 2-85 0,-29 1-175 16,-18-3 27-16,5 1-167 0,2 0 25 0,4 1 12 16</inkml:trace>
  <inkml:trace contextRef="#ctx0" brushRef="#br0" timeOffset="-4765.61">3248 16370 720 0,'1'-7'421'0,"1"2"-49"15,-2-2-31-15,0 1-35 0,0 2-27 0,0-1-24 16,0 0-29-16,1 1-24 0,-1 1-21 0,0-1-23 0,0 2-19 15,1 0-14-15,-1 1-12 0,1 1-13 0,-1 0-12 16,1 0-8-16,0 1-10 0,1 2-6 16,-1 2-6-16,2 0-8 0,0-1-6 0,1 6-2 0,0 1-7 15,1 0-2-15,0 2-4 0,0-1 0 0,0 2-4 16,2-2-1-16,-1 3 0 0,0-1-2 16,0 3 0-16,1-5-3 0,-2 3 0 0,0-1 0 0,1 0 1 0,-2-1-4 15,0 0-6 1,0 0-21-16,1 0-61 0,-1-1-46 0,0 2 13 15,0-4-141-15,-1 0-47 0,-1-1-82 0,0-1 31 16,0 0-255-16,0-2 39 0,-1 0 25 0,0 0-228 16</inkml:trace>
  <inkml:trace contextRef="#ctx0" brushRef="#br0" timeOffset="-4479.7299">3607 16545 1861 0,'3'-3'363'16,"-1"1"-45"-16,0 0-36 0,0 1-28 0,-1-1-25 15,0 1-25 1,1 0-20-16,-1 0-17 0,0-1-31 0,0 0-87 16,-1 1-59-16,0 0-63 0,1 0 8 0,-1 1-178 0,1 0-86 15,0-1 29-15,-1 0-286 0,1 1 29 0,1-1-315 16</inkml:trace>
  <inkml:trace contextRef="#ctx0" brushRef="#br0" timeOffset="-3650.51">3817 16511 1171 0,'0'-2'233'0,"0"1"-22"0,0 1-27 0,1 0-20 15,0-2-15-15,1 1-12 16,0-1-10-16,2 0-10 0,-1 0-11 0,2 1-4 16,1 0-6-16,0-1-2 0,2 1-1 0,1-3-2 15,1 0-2-15,0-1 2 0,0 3-7 0,1-3-5 16,-2 1 3-16,1-1 3 0,0 0-8 16,-2 0-2-16,1-1 0 0,0 1-4 0,0-1-4 15,-2-1-3-15,0 0-7 0,0 2 0 0,-1-2-6 0,-1 1-3 16,0-1-4-16,-1-2-2 0,1 1-5 0,-1-1-3 0,1 2-3 15,-3-1-3-15,0 1-1 0,0 1-2 0,0 0-2 16,-1 0-1-16,0 2-1 0,-1-3-3 0,0 2 1 16,0 0 10-16,0 1-12 0,-2-1-2 0,0 0 0 15,0 0-2-15,-1 0-2 0,-1 1-1 0,-2-2-3 16,-2 1 1-16,0 1-4 0,-2 1 0 0,1 0-2 16,1 2-1-1,0 1-1-15,-4 1 0 0,1 2 0 0,-2 0 0 16,1 1-1-16,-1 1 1 0,-1 3-1 0,3 1-1 15,-1 1-1-15,1 0 0 0,2 2 2 0,0 0-1 16,1 0-2-16,2 0 0 0,2 1 2 0,0 1-1 16,2 0-1-16,4 2 0 0,-1 0 1 15,3-1-1-15,2 1-1 0,2-1 3 0,2 1 2 0,1 0-3 16,19 19 1-16,-22-28 0 0,21 18 1 0,-19-18 6 0,23 15-2 16,-9-8 1-16,-13-9 0 0,3 1-25 0,3 2-22 15,0-2-25-15,1 1-25 0,0-2-33 0,-1 1 10 16,0-1-100-16,-3-2-27 0,1 0-112 0,-2-1 29 15,-3-2-267-15,-1 0 28 0,-1 0-331 0</inkml:trace>
  <inkml:trace contextRef="#ctx0" brushRef="#br0" timeOffset="-3128.51">3248 16088 1692 0,'0'-1'329'0,"0"0"-42"0,0-1-25 16,0 0-38-16,0 1-22 0,0 0-24 0,0 0-15 15,0 1-20-15,0-1-32 0,0 0-48 0,0 1-61 16,0-2 1-16,0 2-166 0,0 0-40 0,0 0-80 16,1 0-146-16,0 0 31 0,2 0-577 0</inkml:trace>
  <inkml:trace contextRef="#ctx0" brushRef="#br0" timeOffset="-1024.1199">4930 16151 1477 0,'0'-1'327'0,"0"-2"-34"0,0 1-29 0,0 0-32 16,0 0-28-16,0 0-25 0,0 0-11 0,0 1-28 15,1 1-16-15,-1 0-13 0,1 0-10 0,1 0-11 16,-1 2-10-16,1 1-5 0,0 1-11 0,2 3-5 0,0 3-8 16,2 0-2-16,0 1-9 0,1 1-2 0,-1 1-3 15,1-1-4-15,0 3-2 0,0-2-5 0,1 1-3 16,-1-1 1-16,1 0-4 0,-1 1 0 0,2 0-4 16,-1 0-1-16,-1 0-4 0,1 0-1 0,-1-2 1 15,1 3 0-15,-1-3 1 0,-1 0-3 0,2 0 2 16,-2 0-1-16,0-2-2 0,0 0-1 0,-1-1-2 0,1 0-2 0,-2-1 2 15,0-2-4-15,-1 0-4 0,-1-2-6 0,0 0-6 16,1 1-1-16,-1-1-6 0,0-1-1 16,0-1 4-16,1 0-2 0,-1 1 5 0,-1-1-1 0,0 0-1 15,0-1 0-15,0-1 2 0,1 0 0 16,-2 0-2-16,1 0 0 0,-1 0-2 0,0 0 2 16,1 0 0-16,-1-3 3 15,0 1 3-15,0-1-1 0,0-1 1 0,0 1 0 16,-1-3-3-16,1 0 6 0,-1 1-6 0,-1-5-2 15,1-2-4-15,-2 0 2 0,1-2-5 0,-1-1 5 16,0 1 3-16,2-1 2 0,-1 1-4 0,0-1 3 16,0-1 0-16,0 1 2 0,1 0-1 15,-1 0 2-15,1-1 0 0,-1 1 3 0,0 1 4 16,1 0 1-16,0 1-6 0,0 2-1 0,1 1 2 0,0 0 1 0,0 2 4 16,0 1-5-16,0-1 2 0,0 2-4 15,0 0 0-15,0 0 0 0,0 1-3 0,1-1 6 16,0 2-3-16,0-1 2 0,0-1 0 0,1 1 2 0,-1 2-1 15,1-3 0-15,-1 2 8 0,1 1-6 16,0 0-1-16,0-1 1 0,1 1-3 0,0 1 11 16,2 0-9-16,-2 0 2 15,1 2 2-15,1 2-1 0,0-1 1 16,-1 1 7-16,4 2-2 0,0 1-3 0,1 2 9 0,-1 1-8 16,1 0-2-16,-1 1 0 0,-1 1 3 0,1-1 1 0,1 3 1 15,0 0-1-15,-2 0 0 0,0 0 2 0,2 0-1 16,-1 1 5-16,-1 1-5 0,2-2 0 15,-2 0-1-15,0 1 2 0,1-1 1 0,0 1-5 16,-1 0-1-16,0-1 6 0,0 1-3 0,-1-1 1 16,1 0 9-16,-1 0-7 0,-1-2-1 0,-1 1 1 0,0-2-1 15,1 0 4-15,1 0-2 0,-2-2 3 16,-1 1-1-16,0-1-1 0,0-2 1 0,-1-1-2 16,0 0-2-16,0 0 0 0,1-1 2 0,-2 1 3 15,1-1-4-15,1 1-3 0,-1-2 1 0,-1 0-2 16,1-1-1-16,-2 1 1 0,1-1-5 0,0 1-12 0,1-1 0 15,-1 0 4-15,-1 0-4 0,1-1-1 0,0 0-2 16,-1 0-2-16,0 0 6 0,1-2 4 0,-1 0-10 16,0 1 2-16,0-1 0 0,0-1 0 0,0 0-1 0,-1-2 0 15,-1 0 0-15,2 1-2 0,-1-6 2 16,-2-1 3-16,1 0-1 0,0-1 3 0,1-1 0 16,0-1 4-16,0 0 3 15,1-1 1-15,0-1-9 0,0 1 2 0,0 0 1 16,0-1-1-16,1-1-3 0,0 2 2 15,1-2 1-15,0 3 1 0,0-1 8 0,0 1-3 0,1 0-7 16,0 3 13-16,-1 0-3 0,1 3-3 16,-1-1 7-16,0 1-3 0,0 3 12 0,1-2-8 15,-1 2 2-15,0 0 1 0,-1 1-3 0,1 1 3 0,0-1 1 16,0-1 0-16,-1 2 3 0,2 0 0 0,-2 1-1 0,2-1 7 16,-1 1 1-16,0 1 4 0,1 1 6 0,1 1 8 15,0 0 5-15,-1 2 6 0,1-2 2 0,2 6 0 16,2 1-1-16,1 0-1 0,0 3-3 15,0 0-1-15,1 0-5 0,-1 0-1 0,-1 1-3 0,1 1-1 16,1-1-5-16,-2 1 0 0,0 0-3 16,1 0 1-16,-1 1-3 15,-1-1 2-15,0 1-2 0,1-1 0 0,-1 1-1 16,0-1 1-16,-1 0-1 0,-1-1-2 0,1 1 4 16,-1-1 0-16,0 2 1 0,-2-2-1 0,1 3-20 15,-1-1-30-15,-1 1 3 0,0-1-145 0,0-1-54 16,1 2-107-16,-1 0 30 0,1 0-260 0,-1-1 22 15,0 0-206-15</inkml:trace>
  <inkml:trace contextRef="#ctx0" brushRef="#br0" timeOffset="-74.6798">5759 16416 1068 0,'3'0'219'0,"0"0"-9"0,1 0-9 0,-1 0-5 16,1 0-8-16,-1-2-3 0,2 2-7 0,-1-1-12 16,0 0-8-16,0 0-11 0,0-1-3 15,1 1-9-15,-1-1-9 0,2 0-5 0,-1 0-3 0,-1 0-11 16,0-1-4-1,1 1-5-15,0-1-6 0,1 1 0 0,-2-2-7 0,1-2-6 16,1-1-5-16,0-2-7 0,-1 1-4 16,1-1-5-16,-2 3-5 0,-1-3-4 0,0 3-2 15,-2-2-4-15,1 2 1 0,-1-1-6 0,0 2-4 16,0-3-3-16,-1 2-2 0,0-2-3 0,0 2-2 16,-2-3-3-16,-1-2-1 0,0 0-3 0,-1 0 0 15,0 1 2-15,-1 1-4 0,0 1-3 0,0-1 6 0,0 3-9 16,-2-3-1-16,0 4-1 0,0-2 1 0,2 2 1 15,-1 1-7-15,0-1 1 0,0 3-3 0,1 1 0 16,0-1 0-16,-1 2 2 0,1 0-5 16,-4 3 0-16,-1 1-1 0,1 1 1 0,0 0-1 0,-1 2-1 15,1 0 0-15,1 2 5 0,-1 0-4 0,2 2 0 16,2 0 3-16,0 0-4 0,2 1 1 0,0 0-2 0,2-2 1 16,1 2 3-16,1 0-3 0,1 0 1 0,2 3 3 15,1-3-5-15,2 2 3 0,4-1 1 0,-1 1-2 16,3-2 3-16,1 2 0 0,0-2 0 0,3-2-1 15,0 2 0-15,1-3-1 0,0-1 3 0,0 2-1 16,1-3-1-16,-1 0-1 0,2-2-18 16,-2 0-19-16,-2-2-15 15,1 0-23-15,-1-1-20 0,0-1-31 0,-1 0 11 16,-1-1-84-16,-2 0-24 0,1 0-41 0,-1-2-26 16,-1 1-52-16,-2 0-97 0,0 0 36 0,-2-1-141 15,0 1-286-15</inkml:trace>
  <inkml:trace contextRef="#ctx0" brushRef="#br0" timeOffset="1143.28">6083 16165 1187 0,'-2'-3'228'0,"1"0"-33"0,-1 1-25 0,2-1-18 0,0 3-18 16,-1 0-14-16,1 0-12 0,0 0-11 15,0 2-5-15,0 0-10 0,0 2-5 0,1-1-12 16,1 1-4-16,-1 2-8 0,0 0-5 0,1 4 1 16,3 2-6-16,-1 1-3 0,0-1 0 0,1 1-9 15,0 0-4-15,1 1-1 0,1-1 0 0,-2-1 1 16,0 0-10-16,1 0 0 16,-1 0-2-16,2 0 2 0,-1 0-1 15,-1-1-3-15,0 0-1 0,0-1-1 0,1 0-1 16,0-1 0-16,-1 1 2 0,-1-2-1 0,1-1-2 15,-2 0 1-15,1-2 3 0,-1-1 0 0,-1 1-1 16,1-2 1-16,0 0 4 0,-2 0-3 0,2 0 6 16,-2 0-1-16,1-2 2 0,-1 1-2 0,0-1 2 15,0 0-1-15,0 0-1 0,0-1-4 0,0 0 2 0,-1 0-2 16,0 0 4-16,1-2-5 0,-1 0-6 0,0 0 6 16,0 0-6-16,0-1-5 0,0-1 1 0,-1-1-1 15,-1-1 4-15,2 0-7 0,-1-4 1 0,-1-3 0 16,1 1-3-16,-1 0 2 0,1-3-2 0,1-1 1 15,0 1-1-15,0 0-2 0,1-1 1 16,1 1-1-16,-1-2 0 0,1 3-1 0,-1-3 0 0,1 2-2 0,-1 1 3 16,2-1-2-16,-2 4-1 0,2 0 4 0,-1 1-4 15,1 1 2-15,-1 2-1 0,-1 0 0 0,0 1 1 16,1 0-2-16,-1 1 1 0,1 0-2 0,-1 2 1 16,1-2 2-16,-1 1 4 0,1 1-9 15,-1-2 1-15,1 3 1 0,0-1-1 0,0 1 1 0,0 2 5 16,0 0-7-1,2 0 3-15,-1 0 0 0,1 2-2 0,-1 0 7 0,3 5-3 16,1 0-3-16,1 2 5 0,0 0 0 16,-1 2 0-16,-1 0 1 0,3 2 0 0,-1-1-2 15,-1 1 0-15,0-1 4 0,0 2 4 0,0 0-7 16,0 0 2-16,-1-2 1 0,1 3 1 0,-1-3-1 16,0 2 1-16,0-2 1 0,-1 1-1 0,1-1 1 0,-2 0-2 0,3 0 2 15,-2-1-2-15,0 0 4 0,-1-2 0 16,1 0 0-16,-2-1 4 0,2 0-4 0,-3-1 1 15,1-2-2-15,0 0 1 0,0-1-2 0,-1 1 2 0,0 0-1 16,0-2 2-16,-1 1 1 0,1-1 1 16,0-1 0-16,-1 1 4 0,0-1-2 0,0 0 2 15,1 1-2-15,0-1 2 0,-1-2 0 0,-1 2 0 16,1-2 2 0,0 0 2-16,-1 0-5 0,1 0 2 0,-1 0-2 15,1 0-1-15,0 0-1 0,-1-1 0 0,0 0-2 0,0 1 1 0,0-2-6 16,0-1 5-16,0 1-2 0,0-1-2 15,0-1 1-15,0 1 0 0,0-3-2 0,-1 0 0 16,1 1-2-16,-1-2 2 0,1 0 0 0,0-3-2 16,0-3 0-16,0 0 1 0,0-2-3 0,0 1 1 15,1-1 0-15,0 1 0 0,0-2-2 0,1 2 2 16,0 0-2-16,1-1-2 0,-1 1-1 0,1 2 5 16,-1-2-4-16,0 2-3 0,1 1 2 0,-2 1 2 15,3 2-2-15,-3-1 2 0,1 2-1 0,0 1 0 16,0 0 7-16,-1 0-2 0,1 2-3 15,1-2-3-15,-2 3 2 0,1-2-1 0,0-1-1 0,0 3 1 16,0-2 0-16,0 2 0 0,0-1-3 0,0 1 7 0,1 0-7 16,-1 1 2-1,0-2 3-15,0 2-3 0,0 1-3 0,1 1 3 16,0 0 1-16,1 1 1 0,0 2 3 0,-1 0-2 16,4 4-1-16,0 3 4 0,0 0 1 0,0 0 6 0,2 3-9 15,-2 0 0-15,0 2-1 0,0-1 4 0,1 0-1 0,-1 1 3 16,0-1-1-16,-1 1 1 0,1 0 2 15,1-1 1-15,0 1-1 0,0-1 3 16,0-1-2-16,-1 0 5 0,0-1 0 0,-1 1 2 0,0-1-4 16,0-1-10-16,0 0-45 0,0 1 3 15,-1 0-187-15,-1-1-111 0,0 0 33 0,0-1-263 16,-2 1 37-16,0-3-226 0</inkml:trace>
  <inkml:trace contextRef="#ctx0" brushRef="#br0" timeOffset="2144.95">6816 16155 1427 0,'-2'-4'266'16,"1"1"-21"-16,1 0-23 0,-1 0-19 0,1 0-19 15,-1 0-21-15,1 1-17 0,0 1-11 16,-2-1-18-16,2 0-12 0,0 1-11 0,0-2-11 15,-1 2-9-15,1 0-10 0,-1 1-6 0,1 0-11 16,-1 0 0-16,0 1-8 0,0 0-6 0,-1 3-2 16,1 0-5-16,-1-1-2 0,1 2 0 0,0-1-4 15,1 2-5-15,-1 1 0 0,1 0-2 16,0 0 1-16,0 0-4 0,0 4-1 0,0 0-1 16,0 3-1-16,1-2-2 0,0 2 1 0,0-1-3 0,1-1 2 15,-1 0-1-15,2 0 1 0,0 0-2 0,0 1 2 16,2-2-1-16,-1 0-1 0,1 0 0 0,-1 0 0 0,1 0-1 15,0-1 0-15,3 0 1 0,-1 0 0 0,0-1-2 16,1-2 1-16,1 3 1 0,-1-3-2 16,-1 0 1-16,1 1-1 0,0-3-1 0,-1 0 1 15,-1-1 2-15,0 1-1 0,-1-2 1 0,2 1 1 16,-2-1-1-16,0 0 0 0,0 0 1 0,0 0 0 0,0-1-1 16,1 1 5-16,-1-3-2 0,-1 3 3 0,1-2 3 15,0 0-1-15,0 0 10 0,0 0-4 16,0-1 2-16,-1 0-1 0,1 0 1 0,-1-2 2 15,0 1-2-15,0 0 3 0,2-2 1 0,-2 2 1 16,-1-3 3-16,2 1 1 0,-2-1 3 0,2-1 3 0,2-2-3 16,-3 2 0-1,0-2-1-15,0 1 4 0,-1 0-4 0,0-1-2 0,0 2-2 16,-1-2 2-16,-1-1-2 0,0 3 1 16,0-6-6-16,-1-1-1 0,0-1-3 0,0-1 0 15,-2-1 0-15,-2 1-2 0,0 0 0 0,-1 0-3 16,-1 0 0-16,-3-1-1 0,0 1 0 0,-1 0-2 15,-1 0-1-15,2 1-11 0,-3 1-9 0,0 1-11 0,1 1-15 16,0 0-18-16,-1 2-18 0,2 1-30 0,0 1-56 16,-1 1 16-16,1 2-80 0,2 0-20 15,0 1-22-15,1 2-52 0,1 0-48 0,1 0 32 0,1 2-227 16,-1-2-361-16</inkml:trace>
  <inkml:trace contextRef="#ctx0" brushRef="#br0" timeOffset="3216.62">7239 16465 1056 0,'2'-3'188'0,"0"1"-21"0,-1 1-20 0,0 0-14 16,1 0-15-16,-1-1-12 0,1 1 0 0,-1 0-22 0,1 0-1 16,0-1-9-16,1 0 4 0,0-1 7 0,0 3-2 15,-1-2 6-15,1 0-1 0,1 0 8 0,-1 0-3 16,-1 1 9-16,1-2 2 0,-1 1-7 0,1 0-3 16,0-1-5-16,0 1-5 0,-1-1-6 0,0 1 0 15,1-1-7-15,0-1-2 0,-1 1-5 0,1-2-3 16,-1 3-3-16,0-3-4 0,1 1-4 0,-1-2-2 15,1 2-4-15,-1-1-4 0,0 0-3 0,1 0-1 16,0-5-1-16,1 2-3 0,0-2-2 16,-1-1 1-16,-1 1-5 0,1 1 0 0,-1-1-1 0,-1 2-2 15,0 0-1-15,1 0-1 0,-2 1-3 0,0 0 2 16,0-1-5 0,0-3 3-16,0-2-4 0,-2 0-2 0,1 0 0 15,0 0 0-15,-1 1-2 0,-1-1-1 0,1 0-1 16,-2 0 0-16,0 2-1 0,0-2 3 0,0 2-3 15,-1 0 2-15,1-1-5 0,-1 3 0 0,1-1 0 16,0 1-2-16,-2 1 4 0,2 2-4 0,0 0 0 16,0 1 1-16,1 0-2 0,0 1-1 15,-1 0 3-15,1 0-4 0,-3 1 0 0,2 0-2 0,0 0-2 0,0 0 2 16,-1 1-3-16,1 2 1 0,-2 0-1 0,1 0 0 16,0 0-1-16,0 2 2 0,-2 1-1 0,-3 3 2 15,3 0-4-15,-1 1 4 0,1 0-2 0,0 1 2 16,1-1 0-16,2 1-1 0,1-1-1 0,0 0 0 15,1 0-1-15,0-2-7 0,2 1-2 16,-1 0 2-16,1-1 0 0,0 1-1 16,0-2 0-16,1 1-1 0,1 1-1 15,0-1 0-15,1-1 1 0,0 2 0 0,0-1 3 0,1-2-1 0,0 1 3 16,3 1 3-16,-1 0-2 0,0 0 4 0,0-1-2 16,0-1 1-16,0-1 3 0,-1 0-2 15,0 1 0-15,-1-1-1 0,0 0 1 0,1-1-1 16,0 1 2-16,0 0-3 0,0 0 0 0,-1 1-1 15,1-1 0-15,-1 1 1 0,4 0-1 0,-1 2 0 16,1 1 1-16,0 0 0 0,1 1 1 0,-1 0 4 16,-1 1-3-16,1 0 2 0,1 0 2 0,-2-1-1 15,0 1 2-15,0 1 0 0,1 1 0 0,-1-2 2 16,0 1-1-16,-1-2 1 0,2 2-1 0,-1 0-18 16,-1-2-35-16,1 2-27 0,1-2 6 0,-1 1-99 0,1 0-68 15,-1 0-51-15,2-1-96 0,-1 1 34 0,0-1-215 0,0 0-352 16</inkml:trace>
  <inkml:trace contextRef="#ctx0" brushRef="#br0" timeOffset="4587.9">7552 16067 1538 0,'-2'-4'236'0,"-1"0"-30"0,2 1-27 16,-1-1-23-16,0 2-17 0,0 0-22 0,1 0-9 0,1 2-14 15,-1 0-9-15,1 0-8 0,-1 1-7 0,1 0-9 0,0 1-5 16,0 0-8-16,0 1-2 0,0 0-8 0,0 2-1 16,1-1-7-16,0 2-1 0,2 2 5 0,1 2-10 15,0-1-4-15,0 0-2 0,1 2-1 0,-1-2-1 16,1 0-2-16,2 0 2 0,0 1-4 0,0-2 2 16,2 1 1-16,0-2-5 0,0 0 0 15,1 0 1-15,0-1-3 16,-1-1 2-16,1 0-2 0,-2 0-1 0,1-2 0 15,-2-2 1-15,0 1 2 0,0-1-4 0,1-1 1 16,-2 0 1-16,1 0-2 0,-1-3 3 0,4 1-5 16,0-1 0-16,0-1 2 0,1-1 1 0,-2 1 2 15,1-1-2-15,-1-1 6 0,-1-1 2 16,0 2 7-16,-2-2 3 0,1 1 4 0,-2 2 1 16,0-1 6-16,-2-1 7 0,1 2 0 0,-1 0-1 0,0-1 2 0,-1 1-3 15,0 1-1-15,2 0-1 0,-2-2-3 0,0 2-3 16,0-1 2-16,0 1-1 0,0 0 3 0,-1 0 0 15,1 0-2-15,-1 1-1 0,0-1-1 0,1 0-4 16,-1 1-3-16,-1 1-3 0,2 0-3 0,-2 0-1 16,1 0-3-16,-1-1-2 0,1 1-1 0,0 1 0 15,-1-2-4-15,1 2-1 0,-1-2-1 0,0 1-2 0,0 1-1 16,1-1 0-16,-1 1-2 0,1 0-2 0,0 0 1 16,-1 0-1-16,0 0-1 0,0 1 1 0,0 2-3 15,0-1 2-15,0 1-1 0,0 1 0 0,0 1-1 16,2 0 2-16,-2 0 0 0,1 1-1 0,-1-1 0 15,1 1-1-15,0 4 1 0,0 2 3 16,0 1-3-16,1 0 1 16,0 0 0-16,1 1 1 0,-1 0 0 0,2-1-2 0,0 1 0 15,-1 0 1-15,1 1 0 0,1 0 3 16,-1 0-2-16,2 1 0 0,0 0 0 0,1 1 0 16,0 0 0-16,1 0 2 0,-1 1-2 0,1-1 0 15,1 1 2-15,-1 0-1 0,1 1 0 0,0 1-1 16,0-1-1-16,-1 1 0 0,0-1 1 0,0-2 1 15,-1 2-1-15,0-2 0 0,-1 1 0 0,-1 0-1 0,2-1 0 0,-3-1 2 16,1 0 4-16,0 0-5 0,-1-1 1 16,-1 0-1-16,0-2 2 0,1 0-2 0,-3-2 0 15,1-1 3-15,-1-2-3 0,0 1 1 0,0-3 0 16,-1 1-1-16,0 0 1 0,0-2 2 0,0 0-2 16,0 0 0-16,0 0 1 0,0-1 5 0,0 1-2 0,0 0 5 15,0-2-6 1,0 1-1-16,0-1 1 0,0-1-1 15,0 1-1-15,0-1 0 0,0 0 1 0,0 0-1 0,0 0-1 16,0 0 1-16,0 0-1 0,0 0 1 16,0-1-1-16,0 1 0 0,0 0 1 0,0 0-1 15,0-1 1-15,-2 2 0 0,1-2-1 0,1 2 1 16,-1-3-1-16,0 2-1 0,0 0 1 0,-1 1 1 0,-1 0 0 16,1-1 0-16,1 0-1 0,-1 1 0 0,1-3 0 0,0 2-1 15,-1 0 2-15,1 0-1 0,-1-1 3 0,1 1 3 16,-1 0-3-16,0-1-2 0,-1 1 4 15,0-1-1-15,0 0 0 0,-1 0 0 0,1 1 1 16,1 0 0-16,-1-1 1 0,0-1 1 0,-1 1 3 16,1 0 0-16,-2-1 1 0,1 0 0 0,-1 0-2 15,0 0 3-15,0 0-2 0,-1 0 4 0,1 0 1 0,0-1 3 0,-5-1-3 32,1-1-1-32,-1-1 3 0,-3-1 0 0,2 0-1 15,-1-1-1-15,0-1 3 0,0-1-2 16,-1 0-1-16,2-1 0 0,-2 0-3 0,2-1 1 0,0 0-4 15,0-2 1-15,1-1 2 0,0 0-4 16,0-1-1-16,2 0 0 0,2 0 0 0,0-2 0 16,0 0-3-16,2-2 0 0,2 1-1 0,0-1-1 0,2-1 2 15,2-1 2-15,1-1-7 0,2 1-2 0,0-1-5 16,1 1-9-16,0 0-12 0,2-1-12 0,1 2-15 16,-1 0-17-16,1 1-24 0,2 0-67 15,0 3 15-15,1-2-124 0,1 2-30 0,0 3-78 0,3 0 32 16,-1 1-274-16,2 0 46 0,-3 1 38 0,3 1-247 0</inkml:trace>
  <inkml:trace contextRef="#ctx0" brushRef="#br0" timeOffset="5469.45">7969 15881 1472 0,'2'-6'278'0,"-1"-1"-24"16,-1 1-12-16,1-1-18 0,-1 2-20 0,1-2-23 15,0 2-13-15,-1-2-15 0,2 2-8 0,-2 0-11 16,0 0-2-16,1-1-10 0,-1 0-6 0,0 1-4 16,1 0-7-16,-1 1-6 0,0-2-12 15,1 2-7-15,0-1-6 0,-1 3-5 0,0-2-12 16,0 1-5-16,1 0-7 0,-1 1-6 0,0-1-6 16,0 3-3-16,0 0-3 0,0 0-3 0,2 3-1 0,-2 0-5 0,1 2-2 15,0 1-4-15,0 2-1 0,1 4 0 0,0 2-1 16,1 3-3-16,1 1 1 0,0 0 0 0,-1 2-3 15,1 2 1-15,0 0-3 0,0 1 1 16,1-2-1-16,-1 2 1 0,1-1-2 0,-1-1 1 0,0 1 0 31,1 1 2-31,-1 0 0 0,1-2-3 0,0 1 6 0,2-3-4 16,-3 1 1-16,2-1 0 0,-1-1 2 0,0 0-1 16,-1-3 1-16,3 0-7 0,-3 0-13 0,1-3-39 15,0 1-45-15,-1-2-45 0,0-1 14 0,2 1-128 16,-1-3-34-16,0 2-71 0,0-3-118 0,0-2 40 15,-1 1-134-15,1-1 35 0,-2-2-249 0</inkml:trace>
  <inkml:trace contextRef="#ctx0" brushRef="#br0" timeOffset="7415.52">8340 16333 1299 0,'7'-8'223'0,"0"-1"-12"0,0 0-22 15,0 0-22-15,0-1-14 0,-1 0-9 0,0 1-13 0,2-1-11 16,-3 0-8-16,0-2-5 0,0 2-10 16,-2-1-1-16,0 0-16 0,-2 2-3 0,1 1-6 15,-2-1-3-15,0 3-4 16,0-1 2-16,0 1-5 0,-2-4-4 16,0 0-6-16,0 3-5 0,-1-2-5 0,0 1-2 0,0 2-6 15,0 0-3-15,0 2-3 0,0-1-4 16,-1 2-4-16,0-1-2 0,0 3-1 0,0-1-5 15,0 0 0-15,0 1-1 0,0 1-3 0,-1 0-3 16,0 2-2-16,1 1 1 0,-1-2 0 0,-2 5-1 0,1 1 3 16,-1 0 0-16,0 1-7 0,1 1 2 0,2 2 1 0,-1-2 0 15,0 0-1-15,2 0 1 0,0 1-1 0,1-3 1 0,1 1-5 16,1-1-3-16,0 1 6 0,0 0-1 16,1-2-2-16,1 4 2 0,1 0 0 0,2 2 1 0,-1-2 0 31,1 1 2-31,-1 0-1 0,2-2-2 0,1 1-1 0,0-2 7 0,1 0-3 0,-1 1-2 0,1-3 4 15,1 0 0-15,0 0-2 0,0-3 4 0,0 2-4 16,-1-2 2-16,-1-1 1 0,0 0 0 16,1 1 2-16,-1-3 1 0,0 0-1 0,-1 0 6 0,1 0-2 15,0 0-2-15,0 0-1 0,0 0 1 16,2 0 1-16,2-3-3 0,0 1 6 0,2-3 0 16,-2 1 2-16,0 1-2 0,1-3 2 0,-2 0-1 15,0 1-2-15,0-2 0 16,-1 0 2-16,-1 0-1 0,1 1-1 0,-1-3-1 15,0 1 2-15,-1-2-3 0,0 1 0 0,-1-1-1 0,0 1 0 16,-1-1-2-16,0 0 1 0,-1-2-2 0,1 2 0 16,0-2-1-16,-1 0-1 0,-1-1 1 15,1 0 1-15,-1 0 0 0,0 1 1 0,-1-1 0 16,0 0-2-16,0-2 4 0,0 3-3 0,-1 0-1 16,-1 1-1-16,0-3 0 0,0 2 0 0,-1-2-2 0,-1 2 2 15,0-2 0-15,0 4-1 0,1-1 1 0,-1 1-2 16,0 2 2-16,0 1-1 0,0 0-1 0,0 0 1 15,-1 1 0-15,1 1-2 0,0 1 0 16,-1-1 0-16,0-1 0 0,0 3-2 0,1 0-1 16,-1 0 0-1,0-1 0-15,-1 2-3 0,1 1 2 0,0 1 0 16,-1 0-1-16,1 0-1 0,-2 0 1 0,2 1-3 0,-1 1 7 16,1-1-4-16,0 2-3 0,0 1 2 0,1-1-2 15,0 0 0-15,0 2-1 0,0 0-1 16,1-2 5-16,1 2-4 0,0-1 2 0,0 1-3 15,0 0 1-15,1 0 2 0,0 0-1 0,1 1 0 0,2 1 3 16,0 0 0-16,2 2-1 0,0 0 3 16,1 0-3-16,-1-1-1 0,1 0 1 0,0-2 1 0,1 3-1 0,-2-1 1 15,0-2-1-15,0 0 2 0,-2 0 0 0,1-1 1 16,2 2-1-16,-1 0 0 0,0 0 1 0,1 1-1 16,0 1 1-16,-1-2-2 0,0 0 4 0,-1 0-2 15,2 2-2-15,0 0 2 0,0-2 0 16,-1 2 0-16,0-2-2 0,0 2 2 0,1-3 1 15,-2 2 0-15,1-2-1 16,-2 0 0-16,1-2 0 0,-2 3-1 0,1-2 2 16,-1 0 1-16,0-1-3 0,0 0 1 0,-1 0-1 15,1 1 3-15,-1 0-2 0,1 0 2 0,-1 0 0 16,1 0-1-16,-2 0 3 0,1 1-3 0,0-1 0 16,1 0-1-16,-2 1 3 0,0 0-2 15,0-1 2-15,-1 0 1 0,1 0-1 0,-1 0 1 0,0 0 1 16,0 0 2-16,0-1-1 0,0 1 1 0,-1 0 3 0,0 0 1 15,0-1 2-15,-1-1 0 0,-1 2 3 0,0-3 2 16,0 1-2-16,0 0-2 0,0 1 1 16,0-2 3-16,-1 1-6 0,0-1 1 0,0-2 0 0,-1 3 0 15,1-2 0-15,0 1 0 0,0-1-2 16,0 0 1-16,0 1-2 0,0-2 3 0,-1 0-3 16,1 0-1-16,0 0-1 0,0 0 1 0,0 0-1 0,1 0-2 0,-1-2-3 15,1 2-3-15,-1-1-6 0,2-1 3 0,0 0-14 16,0 2-4-16,1-3 0 0,-1 1-3 0,2 1 1 15,0-1-1-15,0 0-1 0,0-1 5 0,2 0-4 16,-1-1 2-16,1 1 3 0,3-3-3 16,2 0 3-16,1-1 4 0,1 0 0 0,1-1 2 15,0 2-1-15,0-3 2 16,2 3 0-16,-1-3 3 0,0 1-1 0,1-2 4 16,0 1-1-16,1-1 2 0,-2 0 2 0,0-1-2 0,0 0 2 15,0 0 1-15,0-1 5 0,0 1-2 0,-1-1 1 16,-1 0 0-16,1-2-1 0,-2 1 2 0,-1 0 1 15,-1-1 3-15,2 1-3 0,-3-1 0 0,0 1-1 16,-1 0 4-16,0 0-2 0,-2 1 2 0,1 2 0 16,0 0-3-16,-2 1 1 0,0 1 1 0,-1 0-1 0,0 0 0 15,0 1-1-15,-1 1-1 0,0-1-1 0,-2 2-1 32,1 0-1-32,-1-2 0 0,-1-2 1 0,-1 4-4 0,1-2 5 0,-1 1-3 0,1 2 0 0,-1 1 6 31,1 0-5-31,-1 0-2 0,1 2 1 0,0-1-1 15,1 1 0-15,-1 0-1 0,-1 1-4 0,2 0 0 16,-1 0 2-16,1 0-5 0,0 1 0 0,0 0 0 0,1 1 1 16,0 0 3-16,0 0 0 0,1 1 1 0,0 0 5 15,1 0-10-15,0 0 2 0,0 2 2 0,0-2 0 16,0 2 1-16,1 0 2 0,1 0 0 16,0-1 2-16,-1 2-1 0,2 2 0 0,2 1 2 0,-1-1-1 15,1 3 1-15,3-1 1 0,0 0 1 16,-1-1-4-16,1 1 3 0,1-2-1 0,0 2 0 0,0 0 1 0,1-2-2 15,-2 1-4-15,1 1 1 0,1-1 1 0,-1-1 0 0,1 2 1 16,-1-2 3-16,1 0-4 0,-1 1 2 0,-1-1 4 16,1 0-1-16,-1-1 0 0,-1 0 1 0,0 1-4 15,0 1 2-15,0-2 2 0,0 1-3 16,-1 1 0-16,0-2 1 0,-1-1-1 0,-1 0-1 16,0 0 1-1,-1-1 1-15,0-1-3 0,0 2 1 0,-1-1 1 16,0 1-1-16,0-2 2 0,-1 1 1 0,1 0 1 15,1 0 2-15,-2 0 3 0,-1 0 1 0,0 0 2 16,0 0 0-16,0 0 3 0,-2 0-1 0,0-1 3 16,0 1-2-16,1 0 4 0,-2-2-2 0,0 1-7 15,0 1-16-15,0-2-49 0,-2 3 7 0,-1 0-152 16,-3 0-153-16,1 0 32 0,0-1-248 0,1-1-349 0</inkml:trace>
  <inkml:trace contextRef="#ctx0" brushRef="#br0" timeOffset="8430.52">10035 15877 1312 0,'-4'-3'260'0,"0"0"-29"0,1 0-20 0,-1 0-21 0,0 0-20 15,0 0-15-15,-1 2-14 0,-1-2-13 0,-2 1-12 16,-2-1-12-16,-2 1-4 0,1-1-11 0,0 3-9 0,0 0-10 15,1 0-8-15,1 0-6 0,-4 0-5 0,1 3-5 0,-2 0-5 16,2 1-3-16,-1 2-5 0,1 0-3 16,1 2-1-16,-2 1-5 0,3 0-3 0,0 1-1 15,-1 0 1-15,3 2-1 0,1-1-1 0,0 2-4 16,2 0 0-16,-1 1-3 0,3 0 0 16,1 0 0-16,2-1-2 15,0 1 0-15,2 0-1 0,1 0 0 0,2 0 3 16,-1 0-2-16,3-3-4 0,0 1 3 15,3 1 1-15,1 0 1 0,1-1 1 0,1-1 2 0,0-1-6 16,1 0 4-16,0 1-1 0,1-3 0 0,1 2 0 16,1-3 3-16,-1 1 0 0,1-2-1 15,-1 0-7-15,2-1-15 0,-2-1-14 0,1-1-22 0,-2-1-22 16,1 1-35-16,-1-3 11 0,0 0-77 0,0 0-14 0,0-1-43 16,-1-1-30-16,1 0-38 0,-2-1-46 0,1-1 24 15,-1-1-625-15</inkml:trace>
  <inkml:trace contextRef="#ctx0" brushRef="#br0" timeOffset="9395.31">10242 15888 1250 0,'-2'-3'210'0,"1"0"-32"0,-1 2-16 0,1-1-21 16,1 2-14-16,0 0-14 0,-1 0 2 0,1 1-26 0,0 1-4 15,0 1-12-15,0 0-11 0,0 3 0 0,0-1-9 16,0 2 1-16,2 3-9 0,0 2 0 0,0 1 0 16,0 1-7-16,2 1 4 0,-1-1-3 0,1 2-3 15,0-1-7-15,0-1 4 0,1-2-4 0,-1 2 1 16,3-2-2-16,-2 1 0 0,1-1 3 0,0-2-1 15,-1 1 1-15,0-2 2 0,1 0-3 0,-2-3 0 16,0 1 0-16,0-3 2 0,0 1 2 0,0-1 1 16,0 0-1-16,0-2-2 0,0 1-1 0,0 0-3 15,-1 0 4 1,1 0-4-16,0-2-1 0,0 2-4 0,0-2-2 16,1 1 0-16,-1 0 1 0,0 0-5 15,0-1 1-15,0 0-4 0,0 1 0 0,1-1-2 0,0 1 0 16,0-1-1-16,-1-1-1 0,0 0 4 0,0 1-3 15,1-1 3-15,0 0-2 0,0 0 0 0,-1 0 1 16,1 0 4-16,-1-1 1 0,0 0-1 0,1-1-2 16,0-1 1-16,-1 1-1 0,0-1 2 15,0-1-4-15,2-1 0 0,0-3-1 0,2 0-1 0,-2 0-1 16,-1-3 0-16,0 2 2 0,0-2-4 0,1-1 2 0,-2 1-3 16,0 2 2-16,0-3-4 0,0 0 2 0,-1 0-2 15,0-1 1-15,-1 1 0 0,0-1-5 0,0 0 3 16,1 2-1-16,-2 0 0 0,0-1 0 0,0 0 1 15,0 0 4-15,-1 0-4 0,0-1 1 0,0 1 2 16,0-2-3-16,-1 2-6 0,-1 0 3 0,-1-2-2 16,0 1 2-16,1 0-1 15,-1 2 0-15,0-1 0 0,0 0 2 16,-1 3-1-16,1 1 0 0,-1-1 0 0,0 1-1 16,-1-1 0-16,0 3 0 0,1-1 0 0,0 2 0 15,1 1-2-15,-1 1-1 0,1-1 1 0,-2 2-1 16,0 1-2-16,1 1 0 0,0 0-1 0,0 0 1 15,0 1-1-15,0 1 2 0,-1 3 0 0,0 1 1 16,-1 1-2-16,0 2-1 0,1 2 1 0,-1-1 1 0,2-2 0 0,1 3-2 16,1-3 2-16,1 1 0 0,1-2-2 15,0 0 3-15,0-1-1 0,2 0-2 0,-1 0 4 16,3 1-1-16,2 0 1 0,1 1 0 0,0 0-1 16,-1-2 2-16,2-1-2 0,-3 0 3 0,1-1-4 15,0 1 3-15,0-3-2 0,1 0 2 0,-1 1-1 16,0-2 0-16,0 1 0 15,-1 0 2-15,0 1 0 0,1-3-2 0,0 2-2 16,-2-1 4-16,1 1-3 0,0-1 0 16,0 0 3-16,0 1-2 0,0 1-2 0,3 1 3 15,0 0 1-15,2 2-1 0,-2-1 0 0,0 2 0 16,0 0-2-16,1 2 2 0,-1 0-1 0,0 0 1 16,1 0-1-16,-1 2 3 0,-1-1-1 0,0 1-1 15,2-1 4-15,-2 1-2 0,0 0 5 0,0 0-1 0,2 0 1 16,-1-2 1-16,1 2-1 0,-2 0-1 0,1-2-3 15,0 1-17-15,-2 0-51 0,0-2-48 0,-1 1 13 16,1-1-105-16,-1 0-36 0,-1 0-127 0,-1-1 31 16,-1 0-245-16,0 0 31 0,-2-1-254 0</inkml:trace>
  <inkml:trace contextRef="#ctx0" brushRef="#br0" timeOffset="9766.14">10265 15711 1459 0,'-2'-4'226'0,"0"2"-21"16,1-1-25-16,0 1-18 0,0 2-14 0,1-2-28 16,0-1-65-16,-1 3-3 0,1-2-150 0,0 2-35 0,0 0-203 15,0 0 25-15,0 0-219 0,1 0 26 16</inkml:trace>
  <inkml:trace contextRef="#ctx0" brushRef="#br0" timeOffset="10668.32">11185 15899 506 0,'3'-3'345'16,"-2"0"-30"-16,0 1-34 0,-1-2-34 0,0 0-29 16,0 0-17-16,0 2-19 0,-1-2-8 0,0 1-21 15,-2-1-11-15,2 1-20 0,-1-1-8 0,-1 2-9 16,0-1-12 0,0 0-8-16,-1 0-10 0,0 0-7 0,-1 0-8 15,0 0-6-15,-3 0-5 0,-1 0-2 0,-1-1-3 16,1 1-4-16,-2 1-6 0,2 1-2 0,-1 1 1 15,2 0-6-15,-1 0 0 0,0 0-6 0,-1 1 1 16,0 1-2-16,-4 1-2 0,2 1-4 0,1 0 3 16,-1 1-6-16,2 1-2 0,-2 1 3 0,2 0-4 15,1 1 2-15,0 1 2 0,0-1-4 0,2 1 1 0,1 1-1 16,2 0 6-16,-2 1-9 0,4-1 6 16,0 1-4-16,2-2 1 0,0 0 1 0,0 4 1 0,1-1-2 15,2 2 3-15,1 0-4 0,1-1 2 0,1 0 0 16,0 1 1-16,3 0 4 0,2-1 2 15,0-2-4-15,0 1 2 0,1-1-1 0,0 0-1 0,2-1-1 16,-1-1-6-16,2 1-13 0,-2-4-19 0,2 2-21 0,-1-3-42 16,2 1 9-16,-2-3-86 0,2 2-27 15,-1-3-19-15,1 1-26 0,0-1-36 0,1 0-50 0,1-1 27 16,-3-1-257-16,1 0-297 0</inkml:trace>
  <inkml:trace contextRef="#ctx0" brushRef="#br0" timeOffset="11323.1">11378 15916 1462 0,'0'-4'234'16,"-3"0"-35"-16,3 2-25 0,-1-2-24 15,1 2-16-15,-1 0-12 0,1 1-10 0,0 1-12 16,0 0-12-16,0 0-7 0,0 1-11 0,0 1-2 15,0 0-10-15,0 2 1 0,1-1-9 0,0 1 0 16,2 2-3-16,-1 0-1 0,0 1-5 0,1 1-4 16,1 2 0-16,1-2-7 0,-1 3 0 0,1-1 0 15,1 1-5-15,-1-1 1 0,1-1-2 0,0 0-4 0,1 0 2 16,-1-1-1-16,0-2-1 0,-1 1 4 0,-1-2 0 16,2 0 1-16,-2 0 3 0,0-2 5 0,0 1 1 15,0-1 7-15,1-1-2 0,-1 1 4 0,0-1-1 16,2 0-4-16,-2-1 5 0,1 1-1 0,1 0-3 15,-3-2 1-15,2 0 5 0,1 0-1 0,-2 0 4 16,1 0-6-16,0-1 1 0,0-1-3 0,0 0 2 0,0 0-3 16,0-1-1-16,-1 1 0 0,1-1-1 0,1-3 8 15,0-1-3-15,2 1-1 0,-2-2 0 0,-1 0-3 16,0 0 3-16,-1 1-7 0,1 0-1 0,-3-1-2 16,0 1-3-16,0 0-2 0,0-3-1 0,0-1-2 15,1 0-2-15,-3 1-1 0,2-1-1 0,-2-2-3 16,-2-1-2-16,-1 0-2 15,1 0 2-15,-1-1-2 0,0 1 1 0,1-1-3 16,-5 1 2-16,4 0-2 0,-1 1 0 16,0 0 1-16,1 2-4 0,-1 1-1 0,-1-1-12 15,-1 2-23-15,3 1-10 0,-1 1-19 0,0 1-41 16,1-1-31-16,1 4-32 0,-2-3 15 0,2 3-106 16,0-1-25-16,-1 2-16 0,2 0-37 0,1-1-53 15,-2 3 34-15,-1 0-235 0,2 0 33 0,0 0-250 0</inkml:trace>
  <inkml:trace contextRef="#ctx0" brushRef="#br0" timeOffset="11864.05">11775 15744 1467 0,'1'-4'303'0,"-1"0"-18"0,0 0-30 0,0 1-25 16,0 1-29-16,0 0-22 0,0-1-19 0,0 1-18 15,0 0-19-15,-1 1-17 0,1 0-10 0,0 1-13 0,0 0-6 16,0 0-11-16,0 2-6 0,0 0-5 0,0 3-5 16,1-1-7-16,0 1-3 0,0 2-2 0,1 3-6 15,0 2-3-15,1 1 0 0,0 3-5 0,3 0-4 16,-2 0 3-16,1 0-5 0,-1 0 0 0,2-1-2 16,-1 1-1-16,-1-2-1 0,2 1-1 0,0-2 3 15,-2 0-2-15,1 0 3 0,-1 0-4 0,1-1-2 0,2-2-11 16,-4 0-47-1,0-2-71-15,0-1 11 0,1 0-140 0,-2-2-64 0,-1 0-107 16,1 0 35-16,0-1-201 0,-1-1 34 16,0 1-247-16</inkml:trace>
  <inkml:trace contextRef="#ctx0" brushRef="#br0" timeOffset="12273.3698">11707 15605 1575 0,'2'-3'267'0,"-1"0"-35"0,0 0-24 0,-1 1-25 0,1-1-30 16,-1 3-61-16,1-1-52 0,-1-1-4 0,0 1-135 16,0 0-51-16,0 1-108 0,0 0-118 15,2 0 23-15,-2 0-174 0,0 0 7 0</inkml:trace>
  <inkml:trace contextRef="#ctx0" brushRef="#br0" timeOffset="13575.08">11894 15468 374 0,'-2'-6'377'0,"1"-1"-51"0,1 1-33 0,-1-2-25 0,1 3-17 15,-1-2-18-15,1 1-15 0,-1-2-12 0,-1 2-9 0,2 1-17 16,0-1-12-16,0-1-8 0,-3 2-12 15,3-1-12-15,0 1-13 0,0 0-13 0,-2 0-12 16,2 1-11-16,-2 0-9 0,2 1-4 0,-1-1-16 16,1-1-8-16,0 3-10 0,-1 1-4 0,1-1-6 0,0 2-4 15,0 0-3-15,0 0-4 0,0 1-1 0,0 0-2 16,0 2-3-16,0 2-3 0,0 0 0 16,1 6 0-1,0 1-4-15,1 3-1 0,0 0 1 0,1 1 0 0,0 1-1 0,0 1-1 0,0 1 1 0,1-1-3 16,0 1-3-16,0 2-1 0,1-3 0 0,0 3 1 15,0-2 0-15,0 3 0 0,0-1 2 0,2-2 0 16,-3 1 0 0,2-1-1-16,-1 1 0 0,0-1-2 0,2 0 0 15,-3 0 1-15,4-1 2 0,-3 1-2 0,1-2 1 16,-2 0 1-16,1-1 0 0,1 0-1 0,-1-3 1 16,2 2 2-16,-3-2-2 0,1-1-1 15,-1 1 1-15,1-2 1 0,2-1-1 0,-4-1 1 0,1 0-2 16,0-2 0-16,0 0 1 0,-1-1-2 0,1-1 0 15,1-1-1-15,-3-1-4 0,0 1 2 0,1 0-6 0,1-1-4 16,-2 1 0-16,0-2 1 0,0 0 2 0,0 1-2 16,1-1 2-16,-1 0 0 0,0 0 0 0,0-1 1 15,1-1 3-15,-1 0 0 0,1 0 4 0,-1 0-3 16,0 0 1-16,0 0-1 0,1 0 3 0,1-3-2 16,-2 2 3-16,1-1 1 0,0-1 0 0,3 0 1 15,-4-1 0 1,1 0-1-16,3-2 0 0,-2-2-3 0,1-1 5 0,1-2 1 15,0 2-3-15,0-3 0 0,-1 0 0 16,1 0 1-16,-2-1-1 0,2 0-2 0,0 0 2 16,-2-2-1-16,0 2 0 0,1 0 0 0,0-1 0 15,2 0 2-15,-3 2-1 0,-1 0 2 0,3 0-1 16,-2 1-1-16,0-1-2 0,1 3-1 0,0 1 1 16,-3-1 2-16,3 4-4 0,-3-2 3 0,0 2-4 0,2 2 2 0,-1-1 0 15,1 1-3-15,-2 0-3 0,3 1 3 16,-2 2-5-16,3 0 1 0,-3 0 4 0,1 0-3 0,2 2 5 15,2 3-5-15,0 0 3 0,1 2 2 0,0 2 2 16,0 2-2-16,0-1 3 0,-2 3 0 16,0-1 2-16,2 1-3 0,-3 2-2 0,1-1 2 0,-2-2 2 0,2 2 0 15,-3 0 4-15,0-1-4 0,1 0 0 16,-3 1-6-16,0-2-51 0,0 0-31 0,-1-2 9 0,-1-1-108 16,0 1-32-16,0 1-36 0,-2 0-75 0,-1 1 32 15,-1-1-285-15,-2 0 35 0,1-2-217 0</inkml:trace>
  <inkml:trace contextRef="#ctx0" brushRef="#br0" timeOffset="13827.52">12230 15655 1130 0,'11'-9'189'0,"2"0"-22"0,0 3-15 0,1-2-17 16,2 4-13-16,0-2-13 0,-1 4-10 0,2-4-11 16,0 5-70-16,-1 0-69 0,1 1-57 0,-2 0-213 15,0 2 21 1,-1 1-224-16,-3-2-10 0</inkml:trace>
  <inkml:trace contextRef="#ctx0" brushRef="#br1" timeOffset="66789.9299">21513 5017 478 0,'0'0'352'0,"0"-2"-41"15,0 2-33-15,0-1-24 0,0 1-21 0,0-2-18 16,0 2-20-16,0-1-3 0,0 1-18 0,0-1-10 15,0-1-11-15,0 2-9 0,0 0-11 0,0 0-9 0,0 0-8 16,0-1-5-16,1 1-6 0,-1 0-4 0,0-1 4 16,0 1-13-16,0 0-3 0,0 0-8 0,0-1-8 15,0 1-5-15,1-1-7 0,-1 1-4 0,0 0-2 16,0-1 1-16,0 0-7 0,0 1-3 0,0-2-6 16,0 2-1-16,0-2-4 0,0 0-5 15,0 1-3-15,0 0 1 0,0 0-5 0,0-1 0 0,0 2 1 0,0-2-4 16,-1 1-1-1,1-1-3-15,-1 0 1 0,-1 1-1 0,1-1-3 16,1 0-1-16,-2 1-1 0,0-1 0 16,1 1-2-16,-1 0 0 0,1-2-2 0,-1 1 2 15,0 0-2-15,0-1-2 0,-1 1 0 0,1-1 0 16,0 1-1-16,-1 0 0 0,0 0 1 0,0 0-2 16,-2 0 0-16,2 0 0 0,-1 0-1 0,0 2 2 0,-1-3-3 15,0 1 2-15,1 1-1 0,-3 0 1 0,2 0-3 16,-1-1 0-16,0 0 3 0,0 2 4 0,-2-1-6 15,-1 0 3-15,-2 1-4 0,0 0-1 0,1 0 0 16,1 0 2-16,-1 0-1 0,1 0-1 0,-2 1 2 16,-2-1-1-16,1 1-1 0,-1 1 1 0,2 0 3 15,-1 1-5-15,0 2 2 0,1-3 0 0,1 3-2 0,0-2 1 0,2 1-1 16,1-1 3-16,0 1 0 0,0-1-1 16,2 2-2-16,-2-1 3 0,0 2-1 0,1-1-3 15,0 1-2-15,1-1 1 0,1 0-1 0,0-1-2 16,1 1 2-16,0-2-3 0,0 2 1 0,2-1 0 15,0 2 1-15,-2-3 0 0,3 2-2 0,0 1 2 16,0-2 0-16,0 2 2 16,3-1-1-16,-2 0 0 0,1 0 1 0,0-1-1 15,0 1 3-15,3 3-4 0,1-1 1 0,0 2 2 16,3-1-1-16,-2 1 0 0,1-3 0 0,0 1 1 16,2 0 0-16,-1 0 0 0,0-1 1 0,1-1 0 15,0 1-1-15,-1-1 1 0,2-1 0 0,-1 1 0 16,0 0 0-16,1-2 1 0,-2 1-1 0,1 1 0 15,1-2 4-15,-1 1-4 0,0 0 0 0,2 0 0 16,-1-2 1-16,0 2 1 0,1 0-1 0,-1 0-1 16,2 0 0-16,-2-1 1 0,0 2 0 0,-1-2 0 15,0-1-1-15,0 2 1 0,-1-1 0 0,1 2 2 16,1-2-3-16,-1 1 0 0,-1 1 1 0,-1-2-1 16,0 1 1-16,2-1 0 0,-2 2 0 0,0-2 3 15,1 1-4-15,-3-1 1 16,1 1 1-16,-1 0-1 0,1 0-1 0,3 1 0 15,-3 0 1-15,0-1 0 0,0 1-1 0,0-1 0 16,-2-1 1-16,0 2 0 0,0-3 0 16,-1 2 0-16,0-1-1 0,1 0 2 0,-1 0-1 15,-1 1-2-15,1 0 1 0,0 0 1 0,-1-1 0 16,1 1 0-16,-1-1 0 0,2 1 0 0,-1 0 2 16,-1 0-3-16,0 0-1 0,0 1 2 0,-1-2 1 0,1 1-1 0,0 1 1 15,-1 0-1-15,0-2 0 0,2 2 0 0,-1-1 2 16,-2 1-2-16,2 0-1 0,-2 0 0 0,1 0 3 15,0-1-1-15,-1 1-1 0,0-2 1 16,0 3-1-16,1-1 3 0,-1-1 1 0,-1 2-4 16,1-1 4-16,-1 0-3 0,0-1 1 0,0 1-1 15,0 0 0-15,0 0 1 0,0-1-1 0,0 0 0 0,-1 1-1 0,0-1 1 16,-1 1 4-16,1 0-1 0,0-1-4 0,-1 0 3 16,0 0-1-16,0 0 1 0,0 0-1 0,0 0 1 15,-1 1 1-15,-1-2-1 0,1 1-1 0,0-1 0 16,-1 2-1-16,1-3 4 0,-1 2-3 15,0-1 3-15,0 0-1 0,-1 0-1 0,0 0 0 16,0 0-2-16,1 0 0 16,0-1 1-16,-1 1 0 0,0-1 0 0,-4 1 1 15,0 1 1-15,1-1-1 0,-1-1 0 0,1-1 0 16,0 1 2-16,1-2 0 0,-1 0 0 0,1 0 0 16,-4 0 0-16,-2 0 2 0,0-2-2 0,-2 1-1 15,1-3 0-15,1 1 0 0,-2-1 4 16,2 1-2-16,-1-2-1 0,1 0 3 0,-1 0-1 0,2-1 2 15,-2 0-3-15,3 1 2 0,1-2-3 0,-1 2 3 0,3-2 0 16,1 1-6-16,1 2-13 0,0-1-29 0,1 0-28 16,1 1-41-16,1-1 11 0,1 1-176 0,1 1-70 15,1-2-111-15,0 3 36 0,0-1-121 0,0-1 37 16,2 1 44-16,0 0-326 0</inkml:trace>
  <inkml:trace contextRef="#ctx0" brushRef="#br1" timeOffset="67762.2899">21889 5501 1460 0,'-1'-2'222'0,"1"1"-25"0,0-1-24 15,0 2-21-15,0 0-18 0,0-2-12 0,0 1-20 0,1 0-9 0,0 1-8 16,0-1-9-16,0-1-8 0,2 1 3 16,-1 0-5-16,1-1 3 0,1 1-1 0,-1-1 4 15,1 2 4-15,0-3-5 0,-1 2-1 0,1-2-2 16,0 1-3-16,0-1-4 0,1 0-1 0,0 1-2 16,-1-1-7-16,1 0 0 0,1-3 2 0,0 1-1 15,2-1-4-15,-3 2-2 16,0-3-7-16,0 1-2 0,-2 2-3 0,1-3-1 15,2 2-7-15,-2-4 0 0,0 2 0 0,0 1-3 16,-1-1 2-16,0 2 1 0,-1 0-2 0,0 1 4 16,-1-2-3-16,0 2-1 0,0-1 0 15,1 0-1-15,-2 1-5 0,1-1 0 0,-1 2-1 0,0-2-3 16,0 1-2-16,0-1-1 0,0 2 0 0,-3-1-3 16,2-1-2-16,-1 1 3 0,0 0-6 0,-1 0 2 15,0 1-3-15,-3-2 2 0,0-2-4 0,-1 1 3 0,0 2-3 16,1-1 0-16,-1 0 1 0,1 3-1 0,-4-3 1 15,0 0-1-15,1 1-1 0,-1 1 1 0,2 1-1 16,0 0 3-16,2-1-5 0,-2 2 1 0,2 0-2 16,0 0 2-16,0 1-2 0,0 0-1 0,0 0 0 15,0 0 2 1,1 1-2-16,0 0-1 0,-1 2-2 0,0-1 2 16,1 1-2-16,0-2 2 0,0 2 0 0,-1 3 3 0,-2 1-4 15,1 1-1-15,2-1 0 0,0 1 2 16,1-2-3-16,1 2 4 0,1-1-3 0,0-1 2 15,1 1-1-15,-2-1 4 0,3 0-1 0,0 0 2 16,1 5 0-16,2 0-1 0,-1 2-1 0,2 0 1 16,-1 0 1-16,2 1 0 0,0-2 1 0,1-1-2 0,1 0 3 0,1 1 0 15,-1 0-3-15,1 0 6 0,1-1-5 16,-1-2 1-16,0 2 1 0,3-2 0 0,-2 0 1 0,1 1 0 16,1-1-1-16,-1 0 3 0,1-1-2 15,1 1 2-15,1-2 2 0,1 1 0 0,-1-1-1 16,1 1 3-16,1-4-3 0,0 2 6 0,0-2-5 15,0 1 4-15,2 0 0 0,-2-3-19 0,2 1-78 0,0-3 10 16,0 0-165-16,1 0-72 0,-2 0-191 0,2 0 40 0,-2-3-51 16,-1-2 30-16,-2 1-331 0</inkml:trace>
  <inkml:trace contextRef="#ctx0" brushRef="#br1" timeOffset="69313.22">22427 5371 1565 0,'1'-3'257'16,"-1"1"-24"-16,0-1-17 0,0 1-9 0,0 0-27 15,0-1-12-15,0 0-18 0,0 0-9 0,-1 2-13 16,-1-3-4-16,0 0-11 0,0 0-7 0,0 1-12 15,-2 0-6-15,1-1-9 0,0 1-9 0,-1-1-5 16,1 1-6-16,-1 1-6 0,0-1-5 0,-4-2-4 16,-1 0-4-16,-1 0-4 0,-1 0-4 0,1 1-4 0,2 2-3 15,-2-2-4-15,0 1-2 0,0-1-1 0,0 3-3 0,0-2-1 16,1 3-2-16,1 0 0 0,-1 0-3 16,2 0-2-16,0 0 0 0,0 2 0 0,-3-1-4 0,0 4 2 15,0-1-1-15,0-1-3 0,1 3 0 0,-1 0 0 16,1 1 0-16,1 1-2 0,0 0 2 0,0 0-3 15,1 2 2-15,0-1-1 0,2-1 2 0,0 2 1 16,2-3-2-16,-1 0 0 0,2 1 4 0,-1-1-2 16,2 2-1-16,1-3-2 0,0 1 0 0,0 0 2 15,1 3-1-15,2 2 0 0,-2-2 0 0,1 1-2 16,1-2-1-16,-1-1 4 0,2 3-2 16,1-1 0-16,-1 1-2 0,2-2 2 0,2 1-2 0,-1 0 0 15,-1-1 0 1,1 0-1-16,2-1-3 0,-1-1-3 0,2 1-10 15,1-1-1-15,-1 0-2 0,1 0-1 0,0-1 0 16,-1-1 3-16,1 0 0 0,0 0 2 0,-2-1 1 16,-1-2 4-16,1 0 1 0,-2-1-1 15,1 0-1-15,-2-1 3 0,2 0 1 0,-2 0 1 0,0 0 3 16,0-1 5-16,0 0-4 0,1-1 1 0,1 0-1 16,1-1 2-16,0-3 5 0,0 1-1 0,-1 0 3 0,0-1 1 15,-3-1 6-15,2 2-1 0,-3-2 0 0,0 2 1 16,-1-1 2-16,2 0-1 0,-2-3-2 0,1 1 3 15,-2-1 5-15,1 2-2 0,0 0 0 16,0-2 3-16,-1 0 1 0,0-1 3 0,1 2 2 0,-2 0 7 16,0 0 0-16,0 2 0 0,0 0 3 15,-1 0 0-15,2 0 0 16,-2 1-3-16,0-1 2 0,0 0 1 0,0 2-1 16,0-2 0-16,0 2 2 0,0-1 0 0,0 0-1 15,0 0 2-15,0 2 0 0,0-2-3 0,0 0-1 16,0 1-1-16,0 0 4 0,0 1-3 0,0 0 0 15,0 0-6-15,0 2 2 0,0-2-4 0,0 1 1 16,0-1 0-16,0 1-6 0,0 0-3 0,0 2-2 16,0-3 1-16,0 1-3 0,0 1-3 0,0-1-1 0,0 1-1 0,0 0-5 15,0-1-3-15,0 1 2 0,0 0-10 16,0 1 2-16,0-1 2 0,0 1 0 0,0 0-1 16,0 0 3-16,0 1-1 0,1 1-1 0,0 0 5 0,-1 1-4 15,2 1 3-15,-1 1-4 0,0 0 0 16,0 0 1-16,0 1-3 0,0 2 4 0,2 0-2 15,0 3 4-15,-1 2-1 16,0-1 0-16,1 0-1 0,0 2 2 16,0-1 0-16,0 0-1 0,0 0 0 0,-1 2 0 0,1-3-1 15,1 1 2-15,-1 0 0 0,-1 0 0 0,2 1 1 16,-1 0 0-16,0-1-1 0,0 1 2 0,0-1-3 0,0 1 3 16,-1-2-2-16,2 1-2 0,-2-1 3 15,1 1 0-15,0-1 0 0,0 1 0 0,-1-2 1 16,1 2 2-16,0-1-7 0,0 0 3 0,0 0 0 0,1-2-1 15,-2-1 5-15,0-1-4 0,0 0-1 0,0 0 1 16,-1-2 1-16,0 1-1 0,1-2 2 16,-1 2-1-16,1-2 0 0,-1 2 0 0,0-1 0 15,0-1 0-15,1 2 0 0,-1-1 0 0,1 0 0 16,0 0 0-16,-1-1 1 0,1 0-2 0,1 1 4 16,-2-1-5-16,1 1 0 0,0-1 2 0,0 0-1 0,0 0 1 0,0 0-1 15,-1 0 0-15,1-1 0 0,0 1 1 16,-1-3-1-16,1 2-1 0,0 0 0 0,-1 0 2 0,0-1-3 15,0-1 2-15,0 0 1 0,1 1 0 16,0-1 0-16,-2 1-1 0,1-1-1 0,-1-2 0 16,1 3 3-16,0-3 0 0,0 1-2 0,-1 0-1 15,1-1-2-15,0 1-1 16,0 0 5-16,0-1-4 0,0 0 1 0,0 0 1 16,0 0 1-16,0 0 0 0,0-2 0 0,0 2 0 15,0-2 0-15,0 2-1 0,0-3 0 0,0 3 1 16,1-3 0-16,-1-1 0 0,1 1 4 15,-1-1-5-15,0 1 3 0,0-1-2 0,0-1 2 16,0 0-1-16,0 0 1 0,1 0 0 0,-1-1-2 0,0 0 1 16,0-1 1-16,0-3 0 0,0-3 0 0,0 0 2 0,0-1-3 15,-1-1-1-15,0 0 1 0,1 0 0 0,-1-1 1 16,0 0 2-16,0 0-2 0,0 1 1 0,-1-2-1 16,1 1 0-16,-1-1 0 0,1 0 0 0,-2 2 1 15,2-2 3-15,-1 3-5 0,1-1 1 0,-1-2 2 16,0 4-1-1,1-3 1-15,-1 2-2 0,-2 2 1 0,2-1 0 16,0-1 2-16,0 2-2 0,0 1 2 0,0 0-1 16,1 2-2-16,-2 1 2 0,1-1 0 0,1 1 0 15,-1 2-28-15,0 0-25 0,1-1-22 0,-1 0-29 16,1 2-35-16,0-1 13 0,0 2-122 0,0-1-34 16,0-2-78-16,0 2-152 0,0 0 37 0,0 0-38 15,0 1 33-15,0-3-341 0</inkml:trace>
  <inkml:trace contextRef="#ctx0" brushRef="#br1" timeOffset="70153.2099">22783 5300 1614 0,'1'0'248'0,"-1"-2"-36"0,0 1-26 16,0 0-23-16,0 0-24 0,0 1-15 0,0 0-16 15,0 0-11-15,0 0-12 0,0 0-7 0,0 0-9 16,0 1-5-16,0 1-7 0,0 0-4 0,0 2-6 15,1 0-7 1,0 1-1-16,1-1-8 0,0 3 1 0,0 1-2 0,1 4-3 16,1-2-2-16,1 2-4 0,-1 0 0 15,3 0 0-15,-1-1 1 0,-1 0-5 0,2 1 3 16,-1-1-2-16,2 0-1 0,-1-1-3 0,1 1 3 16,0 1-3-16,2-2 6 0,-2 0-6 0,1 0-2 15,0-2 1-15,-1 0-3 0,0 0 2 0,-1 0-1 16,1-2 0-16,-2-1 0 0,-1 0 2 0,1-1 2 0,-2 0 2 15,1-1 3-15,-1 0 5 0,0 0 1 0,-1-2 3 16,1 2 4-16,0-2 0 0,-1 1 3 0,1-1-4 16,-1 0 5-16,2 0-5 0,0 0 1 0,-1 0-4 15,0-1 0-15,0 0 1 0,-1 0 2 0,1 0 5 16,1 0 2-16,-1 0 3 0,0 0-2 0,0-1 4 16,-1-1 1-1,1 0-3-15,-1 0-4 0,1 1 1 0,0-2-4 16,0 2 2-16,-1-2-2 0,0-1-2 0,0 1-1 15,0 0 4-15,0 1-3 0,0-3 0 0,-1 0-3 16,0 1 2-16,1-3 1 0,-1 2-3 0,0 0 2 16,0-2-4-16,0 2 1 0,-1-5-5 0,1 0 1 15,0-1-2-15,-1 1 0 0,0 1-4 16,-1-1 0-16,0 2 0 0,0-2-1 0,0 2-3 0,0 1-2 0,0-5-3 16,-1-2 2-16,0 0-2 0,0 0 1 0,-1 0-1 15,0 0-4-15,0 0 2 0,-1 0-1 0,0 1 1 16,2 1-1-16,-1 2-2 0,0-1-1 0,0 1-11 15,-1-1-14-15,1 3-22 0,1-1-9 16,-2 1-16-16,2 3-16 0,-1 0-16 0,1-1-27 0,-1 2-29 16,0 1 16-16,0 0-98 0,1 0-38 0,-1 2-58 0,-1 1 32 15,1 0-264-15,0 0 43 0,1 0 32 0,-2 1-381 16</inkml:trace>
  <inkml:trace contextRef="#ctx0" brushRef="#br1" timeOffset="70944.67">23325 5468 1328 0,'-1'-1'264'0,"1"1"-31"0,0 0-26 0,-1 0-25 15,0 0-15-15,1 0-21 0,0 0-14 0,0 0-13 16,0-2-7-16,0 2-2 0,0 0-7 16,0-1-4-16,0 1-9 0,0 0-4 0,0-1-1 0,0 1-7 15,1-1-4-15,1 1 0 0,-1-2 1 0,0 1-4 16,3 1 3-16,-1-2-3 0,0 1-2 0,0-1-5 0,0 1-4 16,0-2-2-16,1 3-2 0,0-2-7 0,-1-1 0 15,2 0-6-15,-1 0-1 0,-1 0-1 16,1 0-3-16,0-1-3 0,0 0-1 0,1-1-4 15,1-3-1-15,-1 3-2 0,-1-3-1 0,-1 1-2 16,0 2-2-16,0-2-2 0,-2 2 1 0,1-2-2 16,-1 2 0-16,1-2-9 0,-2 1 1 0,0 0-2 0,0-1-1 0,0 1-3 15,0-1 0-15,-2-1-3 0,-1-1-1 0,-1-1-2 16,1 1 1-16,-1 0-2 0,1 1-3 0,-1 3 1 16,1-1 0-16,-2 2-1 0,1 0 0 15,0-1 0-15,0 3-1 0,0-1 2 0,0 1-3 16,-3 0-1-16,2 1 2 0,0 1-3 0,0 0 0 15,-1 0 1-15,0 0 0 16,0 2-1-16,1 1 0 0,-3 0 1 0,-2 1 3 16,0 3-4-16,2 0 1 0,0 1 0 15,1 0-1-15,0 1 5 0,2-2-5 0,1 1 1 0,0 1 0 16,0 1 0-16,1 0 1 0,0-1-2 16,0 0 3-16,2 0 1 0,1-1 1 0,0 0-3 15,0-1 1-15,1 4-3 0,3 2 6 0,-1-1-2 16,1-1 1-16,2 1-2 0,-2 0 1 0,2 2 6 0,1-2-3 0,1-2 1 15,0 2 5-15,2-2-4 0,1 1 3 0,0-2 2 16,2 1-2-16,-1-2 1 0,2 0 2 0,0 0 3 16,1 0 2-16,1-2-2 0,0 0 3 15,1-2 2-15,1 0-1 0,-1-1 4 0,0 1-12 16,-1-4-32-16,0 0-47 0,0 0-68 0,-1-2 11 0,-1-2-238 31,1-1 30-31,-3-1-233 0,-2-1 43 0,1 0 36 0,-3-1-399 16</inkml:trace>
  <inkml:trace contextRef="#ctx0" brushRef="#br1" timeOffset="71804.2099">23569 5228 1428 0,'-3'-5'286'0,"1"1"-40"15,0 1-32-15,0 0-29 0,1 1-21 0,0 0-24 16,0-1-18-16,0 1-10 0,1 2-13 0,-2-1-13 15,2 1-8-15,0 0-7 0,-1 1-10 16,1 1-9-16,0 2-6 0,0-1-2 0,0 1-5 0,0 2-5 0,0-1-3 16,0 1-3-16,0 1-5 0,2 2-1 0,0 3-1 15,1 2-5-15,-1 1-3 0,1-2 2 0,0 0 3 16,1 2-3-16,-1-1-5 0,0 0 2 0,1 0-4 16,-1-1 1-16,1 0-2 0,-1 0 1 0,2 0-2 15,-2-1 7-15,2 0-5 0,-2 0-6 0,0-4 9 16,0 1-5-16,-1-1-2 0,0-2 3 0,0 0-1 0,0-2 2 0,-1 1-1 15,0 0 1-15,0-2-1 0,0 1 2 16,1-1 4-16,-1-1 5 0,-1 1 7 0,1-2 7 16,-1 1-2-16,1-1-2 0,1 0-2 0,-2-1-5 15,1 0 0-15,-1 0-3 0,0-1 0 0,1-1-3 16,-1 0 0-16,1-1-3 0,-1 1 3 0,1-2-4 31,-1 1 0-31,0-3-1 0,1 0 0 0,0 1-1 0,-1-2-2 16,1 1-1-16,0-1 2 0,-1 1 0 0,0-1-3 15,2-1-1-15,-1-1 0 0,1-2-2 0,0-3 1 0,0 2 0 16,1 0 0-16,-1 0 0 0,0 2-1 16,-1-1-1-16,1 2 1 0,2 1-1 0,-2 1-1 15,0 0-2-15,1 0 1 0,-1 2-1 0,1-2-6 16,1-3 2-16,1 2 3 0,-1 0-2 0,1 1 0 0,0 1-2 16,-1 1 1-16,0 0 0 0,-1 0 0 0,1 1 1 15,-1 2-2-15,1-1 2 0,1-1-2 0,-1 1 4 16,0 1-2-16,1-1 1 0,0 2-2 0,-1-2 1 15,2 2 0-15,-2-2 3 0,1 2 1 0,0 0-2 16,-1-1 2-16,1 2-2 0,0 0 2 16,1 0 2-16,-1 0 2 0,0 2-2 15,0-1-2-15,0 1 6 0,0 1-4 16,4 1 0-16,-1 1 2 0,1 2-4 0,1 1-1 16,-1 1 2-16,-1 2-1 0,0-1 0 0,1 1 1 15,-2 0-1-15,0 0 2 0,2 1-2 0,-1 0 1 16,-1 2-1-16,-1-2 0 0,1 0 2 0,0 1 1 15,-2-1 0-15,1 1 1 0,-1 0-1 0,1-1 3 16,-1 0 0-16,0-1-1 0,-1 0 2 0,-1-1 2 0,0 0 3 16,-1-1-7-16,0 0 0 0,0-2-24 0,0 1-33 15,-1-2 4-15,0 1-147 0,0 0-68 0,-1-1-107 16,0 0 30-16,0 0-182 0,0 0 33 0,0 1-355 16</inkml:trace>
  <inkml:trace contextRef="#ctx0" brushRef="#br1" timeOffset="73263.08">23977 5116 1500 0,'3'-12'247'0,"0"1"-24"0,-1 1-16 0,0 0-14 16,-1 0-14-16,1 2-11 0,-1-1-12 15,0 2-9-15,0 0-5 0,0 0 1 0,-1 2-3 0,1-3-3 0,-1 1-12 16,0 2-6-16,2-2 4 0,-1 2-7 0,0-2-12 0,-1 2-4 15,0 0-13-15,1 0-12 0,-1 0-6 0,0 3-10 16,0-3-5-16,1 1-5 0,-1 1-9 0,0 1-10 16,0-1-6-16,1 3-3 0,-1 0-3 15,0 0-1-15,0 0-2 0,1 0-3 0,-1 3-2 16,0 1-1-16,2 1-2 0,-2 0 2 0,1 6-6 16,1 2 2-16,-1 2-1 0,1 0 2 0,-1 1-3 0,0 1 0 15,1 0 0-15,-1 0-1 0,0 2 2 0,1-1-1 16,-1 1-2-16,1 0 0 0,1 0-1 15,-2-1 0-15,2 1 2 0,-1-1 0 0,0 0-1 0,1-1 0 16,-1 0-1-16,1-1 0 0,-1-1-1 0,1 0 1 16,-1 0 2-1,1-1-2-15,-1-2 0 0,0-2 0 0,1 0 1 0,-1-1 0 16,0-2-1-16,0 0 0 0,-1-1 1 0,1-2 1 16,-1 1-2-16,0 0 4 0,0 0-4 15,0-2 1-15,0 1-1 0,1 0 0 0,-1-1 1 16,0 0-1-16,-1-1 0 0,1 1 0 0,0 0 0 0,-1-1 0 15,1 0 0-15,0 0 1 0,0 1 1 16,0 0-3-16,1 0 1 0,-1 0 4 0,2 0-4 0,-1-1 2 0,0 1-3 16,0 1 0-16,0-1 2 0,0-1 2 0,0 1-3 15,1 2 0-15,0-1 1 0,0-1 1 16,0 2-1-16,0-3 1 0,-1 1 0 0,2 1-1 0,-1-1 4 16,1-1-4-16,-2 1 1 0,2 1-1 15,-1-1 0-15,0-1-1 0,0 1 0 0,-1-1 2 16,2 1-1-16,-1-1 4 15,0 0-4-15,0 1 0 0,0-1-1 0,0 0 3 16,0 0 1-16,0 0-1 0,0 0 0 0,1-1 0 16,0 0 1-16,-1 1 2 0,1-2 1 0,1 2-1 15,-2-2-1-15,0 0 1 0,1 0 0 16,0 0 1-16,2 0-1 0,-1-2 1 0,-1 0 0 0,1 0-2 16,-1-1-1-16,1 0 0 0,0 1 2 0,2-5-2 15,-1 0 0-15,0 0 1 0,1-2-1 0,0 1-2 0,-1 0 3 16,-1-1-3-1,-1 1 1-15,0 1 0 0,-1 0-3 0,0 0 2 16,2-1-1-16,-1-1 3 0,-1 0-3 0,1-2 0 16,-1 2-1-16,0 1 0 0,0 0 1 0,-1 2-1 15,0-2 1-15,1 2-1 0,-1 0-2 0,0 1 1 16,-1 0 0-16,0-1 1 0,1 1-1 0,-1 0 0 16,1 0-1-16,-1 0 1 0,0 0 0 0,-1 0 0 15,2 1 1-15,-2-1-1 0,2 2 4 0,-2-1 0 0,0 1-1 16,1-1 1-16,0 3-2 0,-1-2-1 0,0 1-3 15,0 0-4-15,1 0-1 0,-1 1-1 0,0 1 0 16,1 0 1-16,-1 0 0 0,0 0 1 0,0 1-1 16,0 1 1-16,1 0 0 0,-1 2-2 0,1 0 1 15,0 1 1-15,0-1 4 0,0 3-4 0,0-1 3 16,0 1-2-16,2 3 2 0,0 2 3 0,0 1-4 16,1 0 3-16,0-1-3 0,0 2 4 0,0-1-1 15,0-2-1-15,1-1 2 0,0 1 1 0,0 0 1 16,0-2 3-16,0-1 0 0,-2 0 0 0,0-1 0 15,2-2 1-15,-2 0 1 0,0-1-3 0,0 1-21 16,-1-2-28-16,1 1-26 0,-1-1-38 0,1-1 8 0,0 1-218 16,2-1-93-16,-2-1 34 0,0 0-181 0,-1-1 48 15,1 0 28-15,0 0-371 0</inkml:trace>
  <inkml:trace contextRef="#ctx0" brushRef="#br1" timeOffset="73594.81">24348 5012 1861 0,'-2'-6'285'0,"0"0"-34"0,1 2-31 15,1 0-50-15,-1 0-59 0,0 0-82 0,1 1-1 16,-1 0-122-16,1 1-58 0,0 1-70 0,0 1-127 15,0 0 23-15,1 1-118 0,0 1 23 16,0 0 6-16</inkml:trace>
  <inkml:trace contextRef="#ctx0" brushRef="#br1" timeOffset="75184.73">24744 5349 304 0,'2'-3'400'0,"-2"1"-67"0,0 0-38 0,0 0-23 0,0-1-19 15,0 0-26-15,-2 0-20 0,0-1-22 16,0 1-14-16,-1-1-17 0,-2-2-9 0,-1-1-9 16,-1 0-10-16,0 2-11 0,0-2-9 0,-1 1-10 15,-1 0-13-15,1 1-10 0,0 2-7 0,1 0-8 0,0 0-6 16,-1 1-7-16,1 1-2 0,1 1-10 0,-1 0 0 0,1 0-5 15,-3 3-3-15,-1 2-4 0,0-1-4 16,-1 1-2-16,1 2 2 0,0-1-6 0,1 2 4 16,1-1-5-16,0 2 0 0,2 0 1 0,0-2-4 15,2 3 2-15,1-1-3 0,0-1-1 0,3-1 0 16,-3 1 1 0,2-1-2-16,1-2 1 0,0 3 0 0,0-2 1 0,4 4-1 15,-3-1 1-15,2 1 1 0,1 2-1 16,1-2 1-16,-1-1-3 0,2 1 3 0,2-2-2 15,-1-1-1-15,-1 0 2 0,1-1 0 0,0-2 0 0,0 0 0 16,-2-2 0-16,3 0 4 0,-3-1 1 16,2-1 0-16,-2 0-2 0,0-1 0 0,3-2-1 15,3 0 2-15,-2-2-2 0,-1-1 2 0,0 0-1 0,1-3-4 16,-2 1 1-16,-1-2-3 0,0 2 1 0,2-2-1 16,-3 2 5-16,-1 1-1 0,2-2 0 0,-4 3 4 0,0-2 1 15,0 2 2-15,0 1 5 0,1-2-1 16,-3 2 0-16,3 0 3 0,-2 0 1 0,0 0-1 0,0 1-2 15,0 0 1-15,1 0 0 0,-1 1-2 16,-1-1 0-16,1 1-3 16,0-1 1-16,1 1-5 0,-2 1-2 15,2-1-2-15,-2 3-5 0,0-2-2 0,0 0-5 0,0 1 1 16,1 1-1-16,-1 0 4 0,0 0-3 16,2 0 0-16,-1 0-2 0,-1 1 2 0,1 2 0 15,0-2 0-15,0 4 0 0,0-2 0 0,0 1-1 0,1 1 4 16,-1 0-1-16,1 0-2 0,2 2-2 15,1 2 5-15,-2-1-2 0,1 0 0 0,0-1 0 0,1 2 1 16,-1-1-2-16,3 0 2 0,-4-2 2 0,1 0 1 0,-1 0 2 16,2-3-2-16,-2 3 0 0,0-3 0 15,4 3 2-15,-1 0 0 0,0-1 0 0,-2-2-1 16,3 2 2-16,-3-1 1 0,1-1 2 0,0-1 4 16,-2 1-3-16,2-1 2 0,0 0 3 0,-1-1-1 15,1 1 4-15,1-1 1 0,-2 0 3 0,0-1 5 0,1 0 1 0,-1 0 3 16,0 0 4-1,2-2-1-15,-1 1-3 0,0-1-2 0,-1 0 4 16,0 0-6-16,1-1-1 0,-1 1-2 0,1-1 2 16,0 0-3-16,0-3 0 0,3 0-2 15,-4-3-2-15,4 3-3 0,-3-2 1 0,1-1 0 16,-2 1-1-16,-1-1-1 0,-1 3 0 0,2-3-3 0,-2 1 3 16,2-3-4-16,-1 1 3 0,0 0-3 0,-1-2-3 15,0 2 3-15,0 0-1 0,-1 1 0 0,0-1-2 16,0-1-1-16,0-2 1 0,0 1-2 0,0-1 2 15,-1-1-1-15,0 0 0 0,0 1-2 16,0 1 0-16,0 0 0 0,0 0-2 0,0-2 3 0,0-1-2 16,0 2 0-16,-1 0 0 0,0 0 1 0,-1-1 0 15,1 0-2-15,-1 0 1 0,1 0 0 0,-1 0-2 0,0 2 2 16,0-2-2-16,-1 1 1 0,1 1-3 0,-1 1 0 16,1 1 1-16,-1-1-8 0,0 0 2 0,0 0-2 15,1-2-3-15,-3 2 2 0,1 0-2 0,2 1-3 16,-4-1-1-16,2 3 0 0,1 1-1 0,0 0 0 15,0 0-2-15,0 1-6 0,0 1 4 0,1 1-2 16,0-1 0 0,-1 2-2-16,0-2 1 0,0 1-1 0,1 1 1 0,1-1 2 15,-3 1 0-15,3 0 3 0,-1 1-1 16,0-2-1-16,0 1-1 0,0 1 2 0,0 0-4 16,0 1 4-16,0 0 2 0,-1 1-2 0,1-1 4 15,-1 1 0-15,0 0 0 0,1 1 3 0,-1 0-3 16,0 2 4-16,-1-1-3 0,1 2 2 0,0-1 1 15,0 2 1-15,1 0-1 0,-3 2 4 0,1 3-1 0,1 0-2 16,-2 2 4-16,3 1 0 0,0 0-2 0,0-1 0 16,0 1-1-16,2 0 3 0,-2 0 2 0,2-1-2 0,-1 0 2 15,1 0 0-15,0 3 3 0,0-1-2 16,0 0 0-16,1 1 0 0,1 0-1 0,-2-2 0 16,2-1 0-16,-2-2 0 0,1 3 2 0,1-1 2 0,-1 1-2 15,0-2-1-15,0 2 1 0,1-1 1 0,-1-2-2 16,1 1 1-16,0-1-1 0,-2-2 1 0,2 3 0 0,1 0 0 15,2 0 1-15,-3-1 0 0,-1 0 1 16,2 2 0-16,-1-3 4 0,1 0-2 0,1 0-2 16,-3-1 1-16,2-1-1 0,-1-2 1 0,1 2-1 15,-1-1 1 1,1-2 0-16,-1 2 2 0,-1-1-2 0,1-1 0 16,1 2 0-16,0-2 2 0,-1 2-2 0,0 0 0 0,0-1 0 15,3 3 0-15,-2 1 0 0,2-1 0 0,-1-1 0 16,0 2 0-16,1-1 1 0,-1 1 1 0,0-4-1 15,-1 3 1-15,1-3 2 0,1 1 0 0,-2-1 0 16,2 2 2-16,0 0 0 0,1 0 3 16,1 1-1-16,1 0 0 0,0-1 3 0,-1-2 1 15,0 2 0-15,2-2 2 0,-5 0-16 0,3-3-30 0,1 3-43 0,3-1-80 16,-1-1 14-16,1 0-270 0,-1 0 34 0,0-2-178 16,-1-1 51-16,1 0 34 0,-3-2-387 0</inkml:trace>
  <inkml:trace contextRef="#ctx0" brushRef="#br1" timeOffset="75753.66">23873 5198 1845 0,'0'-2'343'0,"1"1"-42"0,2-2-29 16,-1 2-29-16,2 0-25 0,0 0-21 0,0 1-23 0,2-2-17 15,0 1-15-15,6 1-16 0,1-1-8 16,4 0-9-16,1 1-14 0,3 0-36 0,0 0-68 15,3 0-91-15,0 0 7 0,2 0-292 0,2 0 32 16,38 0-191-16,-27-2 35 16,5-2 37-16,2-1-365 0</inkml:trace>
  <inkml:trace contextRef="#ctx0" brushRef="#br1" timeOffset="77002.09">26335 4918 1380 0,'0'-2'280'0,"0"0"-25"0,0 1-21 16,0-1-20-16,0 0-13 0,0 1-14 0,0-1-13 15,-3-1-10-15,1 0-14 0,2 1-12 16,-2 0-15-16,-1-2-10 0,1 1-13 0,-2 0-9 16,2 1-12-16,-3-1-6 0,1 0-10 0,0 0-7 15,-1 0-5 1,0 1-7-16,-2-1-4 0,-1-1-4 0,-2 0-2 0,2 1-3 16,1 2-2-16,0-1-1 0,-2-1-7 0,-2 3-1 15,0-2-3-15,-3 2-2 0,1 0-2 16,-1 0-2-16,1 2-3 0,-1-2 0 0,1 3 1 0,0 0-2 15,-1 2-1-15,1 0-2 0,1 0 1 0,1 2 1 16,0-1-3-16,-1 2 0 0,1-1-2 16,0 2 0-16,2-1-1 0,0 1-1 0,1 1-1 0,0 0 3 0,1-1-3 15,3 1 1-15,-2 1 0 0,3 2 1 0,-2-1-2 16,1-1 2-16,2 0-2 0,1 1 1 0,-1-3-2 16,2 0 1-16,0 3 0 0,0 2 0 0,2-1 2 15,-1 0-1-15,3 1-1 0,1 1 4 16,0-2-3-16,1 1 2 0,-2 0 0 0,3 0 2 15,1 0-1-15,2 0 1 0,-3-1 1 0,1 0-1 0,4 1 2 0,-3-1 0 16,2-1-2-16,3 1 0 0,-3-1 1 0,5-1-1 16,-3 1 4-16,1-2-6 0,-1 0 3 0,3 0 0 15,-3-1 4-15,0 0 0 0,2-3 2 0,3 3 2 16,-3-4-2-16,1 2 1 0,-1-2 1 0,2-2 1 16,0 1 2-16,-1-1-1 0,0-1 0 0,2-2 3 15,-3 0-2-15,3 0-8 16,1-3-21-16,-2-1-33 0,2-1-34 15,-2 0-40-15,-1-4 11 0,-1 2-80 0,2-2-27 16,-4 1-28-16,1 0-31 0,-3-2-51 0,1 1 29 16,-2-1-204-16,-1 1 26 0,-2 0-333 0</inkml:trace>
  <inkml:trace contextRef="#ctx0" brushRef="#br1" timeOffset="78177.72">26606 5068 1565 0,'-2'-5'309'0,"0"2"-34"0,2-1-30 0,0-1-26 0,-2 3-28 16,1-1-17-16,1-1-18 0,-2 1-20 16,2 0-17-16,0 1-10 0,0 0-16 0,0-1-6 0,-2 3-16 0,2 0-7 15,0 0-5-15,0 0-9 0,0 0-7 0,0 0 0 16,0 3-9-16,0-1-2 0,0 3-5 16,0 0-1-16,0 0-4 0,0-1-2 0,2 4-4 15,-2-3 2-15,3 6-6 0,-1 1 1 0,2 1-1 0,-1-1 0 16,0 1-3-16,1-1 1 0,0-1-2 0,0 2-1 15,-1-2 2-15,1 0-5 0,0 0 4 0,0-2-3 0,0-1 0 16,-2 0-3-16,0-1 0 0,2 0 4 16,-3 0-4-16,1-3 1 0,2 2-1 0,-2 1 1 15,3 1-1-15,-3-1 2 0,3 0-2 0,-1 0 2 0,-1-2 1 16,-1-1-2-16,2-1 2 0,-2 2-2 16,1-1 0-1,-1 0 0-15,0-1 0 0,0-1 1 0,1 2 1 16,-1-2-2-16,1 1 1 0,-1-1 3 0,0 1-2 0,0-1 2 15,0 1-2-15,0-1 2 0,1 0-2 16,-1-1 1-16,0 1-1 0,0 0 1 0,0 1 3 0,0-3-2 16,2 1 2-16,-2 0-1 0,2 1-1 15,-2-1 2-15,1-1-3 0,-1 1 2 0,2 0 2 16,-2-1-3-16,0 0 1 0,1 0 1 0,-1 0 1 0,3 0-2 16,-3 0 1-16,3 0-1 0,-3 0-1 0,2 0 3 0,0-1-1 15,-1 0 1-15,1 0 2 0,1-1 1 0,-2 1-2 16,1 0 3-16,0 0 4 0,0-2-1 15,-1 0 0-15,1 1 2 0,0-1-4 0,2 0 2 16,-2-2-2-16,2 1-2 0,-1-3 0 0,1 2-1 0,2-2 1 16,-1 0-3-16,-1-1 0 0,0-1-1 15,1-2 1-15,0 2-1 16,-2-1 1-16,-1 0-2 0,1-2 0 0,1 2-2 16,-2 0 0-16,0-1-1 0,0-1 6 0,-2 0-4 15,2-1-1-15,-3 1 0 0,1-2 0 0,0 2-2 0,-2 0 2 16,0 1-4-16,0-2-1 0,0 0 0 0,0-1 0 15,0 3-4-15,-2-3-1 0,0 0-1 16,1 1 0-16,-1 1-1 0,0 1-2 0,2 2-4 16,-2 1-3-16,0 0 0 0,0 2-2 0,0 0 0 0,-2-1 1 15,2 3-4-15,0-1-3 0,0 0 2 0,0 2-1 16,-1 0 0-16,1 0 3 0,0 0-1 0,-2 1 0 0,1 1 3 16,-1-1-1-16,-1 2 2 0,1 0 2 15,1 0-1-15,-1 2 2 0,0 1 1 0,-1-1-2 0,1 1 4 31,-1 0-4-31,0 3 1 0,-1 1 2 0,1 1 2 0,-1 0-1 0,2 0 2 0,-2 1-1 16,2-1 1-16,0 0 0 0,3 0-1 0,-1 1 4 0,0-3 5 16,2 2-6-16,0-3 2 0,0 2 1 15,2-2 0 1,-2 0-3-16,3 2 3 0,-3-3 0 0,4 2 2 16,0 1-2-16,2 0 2 0,0-2 1 0,0 0 2 15,-1 1-3-15,-1-2 0 0,3-1 0 0,-2 1-1 16,0-2 4-16,1 0-4 0,0 0 1 0,-1-1 0 0,5 2-1 15,0-1 0-15,-1-2 2 0,1 2-2 0,-4-1 2 16,3-1-2-16,-3 0 1 0,0 0-1 16,0 1 4-16,-1 0-2 0,-1-1 0 0,1 1 0 15,-1-1 4-15,0 0-3 0,-1 0 1 0,0 1 0 16,1 0 2-16,-2-1-1 0,2 0-3 0,-1 0-2 16,-1 2 2-16,0-1-4 0,2 0 2 0,-2 2-1 0,2-1-1 0,-2 1 0 15,0 1 3-15,2-1-1 0,1 5-1 16,-1 1-1-16,2 1 2 0,-3 1 0 0,4-1 1 0,-2 2-1 15,-1 1 1-15,0-1 4 0,1 0-2 16,-1 0-1-16,1 2 3 0,2-2-2 0,-1 3 4 16,-1-1-2-16,1-2 4 0,2 1 2 0,-2-1 1 15,1 0-9-15,-1 0-53 16,-2-1-45-16,2 0 9 0,0-1-189 0,-3-1 25 16,-1-1-322-16,0-1 44 0,0-1 41 0,-2-2-402 0</inkml:trace>
  <inkml:trace contextRef="#ctx0" brushRef="#br1" timeOffset="78709.9299">26537 4888 1945 0,'-2'-3'317'0,"2"2"-37"16,0 1-33-16,0-2-26 0,0 2-22 0,0-1-25 0,0 1-17 0,0 0-27 15,0-1-50-15,0 1-62 0,0 0-72 0,0 0 6 16,2 1-278-16,0 0 27 0,2 1-215 0,2 1 35 15,-2 0-397-15</inkml:trace>
  <inkml:trace contextRef="#ctx0" brushRef="#br1" timeOffset="79444.68">27561 5072 1245 0,'1'-3'285'0,"-1"0"-25"16,0-2-19-16,0 2-24 0,0-1-15 0,0 0-14 15,-2 0-14-15,1 1-17 0,-1-1-13 0,-2-1-18 16,2 2-12-16,-2-1-17 0,-2-2-7 0,0 2-10 15,-1-3-10-15,-2 2-5 0,0 0-9 0,0 0-5 16,-2 1-7-16,1 1-4 0,0 1-6 0,1 0-6 16,-1 1 0-16,3 1-5 0,-1 0 1 0,1 1-9 0,-4 1 1 15,2 1-4 1,-2 1 2-16,-1 1-4 0,1 0 0 0,1 0 1 0,0 3-6 16,1-1 1-16,2 2 3 0,-2 0-4 15,2 0 2-15,1 2 0 0,1-1-2 0,-1 0 3 16,1 1-7-16,3-1 3 0,-1-1 0 0,1 1 2 15,2-2-1-15,0 1 1 0,0-1-1 0,0 3 3 16,0 2 1-16,2-1 1 0,2 2 0 0,-1-1-2 16,4-1 3-16,-2 1 3 0,3 0 1 0,-1-1 1 15,4 0-3-15,-1 1 0 0,0-1 3 0,2-1-3 16,1-1 3-16,-1 0 3 0,1-1 0 0,0 0-6 16,3-1-17-16,-2 0-83 0,2-1 9 15,-1 0-153-15,3-2-85 0,0 0-145 0,-2 0 34 0,2-3-74 16,-1-2 33-16,-1 0-357 0</inkml:trace>
  <inkml:trace contextRef="#ctx0" brushRef="#br1" timeOffset="80162.14">27723 5024 1441 0,'-2'-3'269'0,"0"2"-36"0,2-2-30 16,-2 3-24-16,2-2-22 0,0 1-19 0,-1 1-17 0,1-2-17 16,-1 2-8-16,-1 0-9 0,2 0-13 15,0 2-7-15,-1 0-8 0,1-1-1 0,-2 2-12 16,2 2-3-16,0-1-6 0,0 2-4 0,0 0-1 15,0-1-4-15,0 2-4 16,2 3 3-16,-1 4-3 0,2-1-4 16,0 1 1-16,-1 0 2 0,3-1-4 0,0 1 0 0,-1-1 3 15,2 1-2-15,-1-1 0 0,1 0-2 0,-1-1 4 16,5-1-2-16,-2 1 1 0,-1 0-1 16,4-1-1-16,-4 0 2 0,2-2-2 0,0 0 0 0,0-1 1 15,-2-1 1-15,3-2 1 0,-2 0 8 16,0 0 1-16,-1-3 1 0,-1 1 0 0,1-2 1 0,0 0-2 0,-2-1 1 15,0 0 0-15,1 0 1 0,-1 0 1 0,0-2 3 0,-1 0 4 16,3 1 1-16,-3 0-1 0,2-2 2 0,-1 1 1 31,0-1 0-31,1 1-1 0,-3-1-1 0,3 0-2 0,-1-2 2 16,3-1-3-16,-2 1 2 0,1-1 0 16,-1-1 0-16,0-1-3 0,-2 2-1 0,0-2-3 15,2 1-2-15,-3-4-4 0,1 1-3 0,-2 0 0 0,0-2-2 16,-2 0-4-16,2-1-1 0,-2-2 0 15,-2 1-4-15,2-1-1 0,-2 1-6 0,0 0-12 16,-1-1-15-16,1 2-14 0,-2 0-18 0,2 1-18 16,0 0-39-16,-2 1-26 0,1 2-26 0,0-1 16 15,-1 3-91-15,2 0-35 0,-1 2-44 0,1 0-54 16,-2 2 31-16,4 1-174 0,-2-1 31 0,0 2-384 0</inkml:trace>
  <inkml:trace contextRef="#ctx0" brushRef="#br1" timeOffset="80710.36">28209 5027 1684 0,'1'-3'330'16,"0"-1"-24"-16,-1 1-22 0,2 2-17 15,-2-2-19-15,0 1-21 0,0 0-27 0,0 0-17 0,0 0-23 16,0 1-14-16,0 0-21 0,0-2-13 16,0 3-11-16,2-2-13 15,-2 1-18-15,0 0-7 0,0 1-10 0,0 0-3 16,0 0-7-16,0 0-5 0,0 2-6 0,0 0 1 15,0 1-7-15,0 1-3 0,0 1-2 0,0 0-5 16,0 7-1-16,3-2-1 0,-3 1-3 0,1 2-1 16,0 2-1-16,0-1 0 0,0 1-2 0,1-1 2 15,-1 1-4-15,1-1 1 0,0-1-1 16,0 2 3-16,-1-2-1 0,2 0-1 0,-1 0-2 0,-1-1-5 0,3-1-42 16,-2-3-42-16,-1 1-52 0,2-2 13 0,-2 0-175 15,0-2-198-15,0 1 38 0,0-2-93 0,-1 1 47 16,0-3 36-16,0 0-353 0</inkml:trace>
  <inkml:trace contextRef="#ctx0" brushRef="#br1" timeOffset="80995.56">28107 4757 1848 0,'1'-3'281'0,"1"2"-72"15,0-1-73-15,-2 0-80 0,0 1-7 0,0-1-169 0,0 2-77 16,0 0-101-16,0 0 23 0,0 0-168 16,0 0 31-16,0 0 5 0</inkml:trace>
  <inkml:trace contextRef="#ctx0" brushRef="#br1" timeOffset="82366.08">28397 4731 471 0,'3'-5'364'0,"-1"0"-35"16,-1 0-30-16,-1 0-21 0,2-1-18 0,-2 3-17 15,1-1-20-15,0-1-19 0,-1 0-20 0,0 3-15 16,0-1-18-16,2-1-17 0,-2 1-13 0,0 1-15 16,0-1-11-16,0 3-11 15,0-3-6-15,2 2-13 0,-2 0-6 0,0-2-8 16,0 2-3-16,0 0-8 0,0-1-8 0,0 2-2 15,1-2-1-15,-1 2-6 0,0 0-3 16,0 0-5-16,0 0 0 0,0 2-5 0,0-1 1 16,0 1-2-16,0 2-1 0,0 1-1 0,0-1-1 15,1 7-2-15,-1 1 2 0,0 1-4 0,0 1-4 16,1 3 2-16,0 2 4 0,0 0-5 0,1 0 1 0,-1 2 1 16,2 0-2-16,-1 2 2 0,0-1-1 0,2 2 0 15,-1-1 0-15,0 1-1 0,0 0 0 0,0 0-1 0,1-1 2 16,-1-1-1-16,0-1 0 0,-1 0 1 15,0-2-1-15,0 1 1 0,1-1 1 0,0-2-1 16,0 0 1-16,-2-2 2 0,1 0-5 0,0-1 4 16,0 0-3-16,-2-3 2 15,3-2-2-15,-1 0 0 0,-1 0 4 16,0-1-2-16,0-3 1 0,1 1 2 0,-1-2 0 16,-1 1-1-16,0-1-1 0,0 1 4 0,2-2 0 15,-2 0 0-15,0-1 4 0,0 1 3 0,0-2 0 16,0 2 2-16,3-1 2 0,-3 0 1 0,0-1-1 15,0 1 1-15,0-1-1 0,1 1 1 0,0-1 0 16,-1 0-3-16,0 1 0 0,0-2-1 0,1 3-3 0,-1-3 1 16,0 0-1-16,0 1-2 0,0 0-1 0,1 1-2 0,-1-2 0 15,1 1 0-15,0-1 3 0,0 2-5 16,-1-2 2-16,2 2-1 0,-2-2-1 0,2 1 1 16,0 0 0-16,-1-1-2 0,1 1 1 0,-1-1 1 15,1 0-1-15,0 0 2 0,1 2-1 0,0-2 0 16,1 0-1-16,-1 0 2 0,1 0-3 0,0 0 3 0,0-3 0 0,-1 2-2 15,2-1 2-15,0 0 2 0,-1 0-3 16,3-2 4-16,0-2-5 0,-1 0 2 0,3-2 3 16,-2 2-4-16,-1-1-1 0,1-1 0 0,-2 0-1 15,1-1 0-15,-1 1 1 0,1-2 1 0,-1-1-4 16,0 1 3-16,-1-2-3 0,1 1 1 0,1 0 0 16,-2 0-1-16,1 0 1 15,-1 1-1-15,-1 0 1 0,1 0 0 16,0-2-1-16,0 1 0 0,-1-1 0 0,0 2 1 15,1 0-2-15,-1 1 0 0,0 2 0 0,-2-1 0 16,2 1-1-16,0 2 1 0,0 0-2 0,-1-2 1 31,-1 3-3-31,1 0 3 0,1-1-3 0,-1 1 0 0,0 0-1 0,0 0 0 0,0 0-1 0,0 2-2 16,0-2 4-16,0 0-3 0,1 1 0 0,0 2-1 0,1-2 2 0,0 1-1 16,-1 0 0-16,1 1 3 0,-1-1-3 0,1 2 3 15,0 0-2-15,2 0 0 0,-2 0-3 0,0 0 4 16,5 3-4-16,-1 1 2 0,2 0 0 15,-1 2-1-15,0 1 1 0,0 0 2 0,0 1 2 16,-1 1 0 0,-1-1-1-16,2 1 1 0,-2 1 0 0,0 0-3 15,0 2 2-15,0 0-3 0,-1 0 6 0,-1-1-2 0,-1 1 1 16,1-1-2-16,-1 0 1 0,-1 0 2 16,1 1-1-16,-2-1 5 0,0 0 0 0,0-2-2 15,-2 1-12-15,0-2-16 0,-2 0-18 0,-1 0-24 16,-2 2-41-16,0 0 10 0,-2-1-118 0,-1-2-88 15,-3 1 27-15,-2-1-272 0,1-2 50 0,-3 0 23 16,1-1-348-16</inkml:trace>
  <inkml:trace contextRef="#ctx0" brushRef="#br1" timeOffset="82751.2399">28403 4834 1696 0,'6'-9'320'0,"4"3"-38"0,1-2-32 0,0 3-26 16,1-1-24-1,2 2-19-15,0 0-17 0,3 4-16 0,0-2-18 16,2 2-13-16,0 0-10 0,1 2-10 0,3-2-10 15,-1 3-19-15,0-1-55 0,1 2-85 0,-1 1 6 16,30 10-396-16,-24-5 35 0,-16-6-88 16,2 0 40-16,3 2-407 0</inkml:trace>
  <inkml:trace contextRef="#ctx0" brushRef="#br1" timeOffset="86763.05">17489 6481 1288 0,'1'-2'240'0,"0"2"-21"0,-1 0-9 0,0-1-14 0,0-1-15 15,0 0-5-15,0 0-15 0,0 1-6 16,0 0-9-16,0 0-7 0,0 1-14 0,0-2-8 16,0 1-11-16,0 0-5 0,0 0-6 0,0 1-8 0,0-2 1 15,0 1-2-15,0-1-4 0,0 2-9 16,0-2-7-16,0 2-6 16,0-3-4-16,0 3 0 0,0 0-1 0,-1-1-6 15,1 0-5-15,0-1 2 0,0 2-4 16,-1-1 5-16,1 1-7 0,0-3-4 0,0 2-5 0,0 1-3 15,-2 0 0-15,2-3-4 0,0 3-5 0,-1 0 1 16,1-1-2-16,0 1-5 0,0-1-3 16,-1 1 1-16,1-2-4 0,-1 2 0 0,1 0 0 0,-1-1 2 15,1 1-3-15,-2 0-4 0,2 0-2 0,-1 0 0 0,0 1 1 16,1 0-1-16,-1 0-1 0,0 0 0 0,1 0-1 16,0 2 1-16,-1-2-1 0,1 3 1 0,0-2-1 15,0 0 0-15,0 1 1 0,0-1-1 16,0 3 0-16,1-2-1 0,-1 1 0 0,2 0 2 0,-1 0 0 15,0 0 0-15,1-1-2 0,0 2 7 0,0-1-4 16,0 1 0 0,0-3 0-16,0 1 2 0,1 0-2 0,-1 0 1 15,2 1 1-15,-1-4 1 0,0 3-1 0,0-1 0 0,0 0 1 16,-1-1 1-16,1-1 0 0,-1 0 1 0,1 0 0 16,-1 0-1-16,0 0 1 0,2 0 2 0,-2-3-1 15,0 3 0-15,1-3-2 0,-1 1 1 0,0 0 3 16,0 0 1-16,-1-1-1 0,0 2 2 0,1-3-5 15,-1 1 0-15,-1 1 0 0,2-1-2 0,-2 1 2 16,1-2 2-16,-1 1-3 0,0 1-1 0,0-1 0 16,0 1 0-16,0-1 0 0,0 1 0 0,0-1-1 15,-1 2 0-15,-1-2-3 0,1 1 0 0,-1-1 0 16,0 0 4-16,0 1-7 0,1 2 3 16,-1 0-2-16,0-3-1 0,0 3-1 0,0 0 0 0,0 0 1 15,-1 0 0-15,2 0-1 0,-1 0 1 0,0 0 0 0,0 3-1 16,1-3 4-16,-2 2-3 0,1 0 2 0,0 1-3 15,0-1 1-15,0 0 5 0,0 1-2 0,1 0 1 16,0 1-2-16,0-1-1 0,1 0 1 0,-1-1 0 16,1 2 0-16,0-1-2 0,0 0 0 0,0 1 3 15,1-1 0-15,0 1 0 0,0-1 1 0,1 2-1 16,0-3-1-16,-1 1 1 16,1 1 0-16,1-1 0 0,-1-1 0 15,1 1 1-15,-1-1 0 0,1 0 0 0,1-1 2 16,-2 1 0-16,1 0 1 0,0-2 2 0,-1 0 1 15,0 0-2-15,1 0 4 0,-1 0-2 0,0 0-2 16,0-1 3-16,1 0-1 0,-1-1 0 0,1 1-1 16,0-1 0-16,-2 0 1 0,1-1-1 0,-1 1 4 15,0-1-5-15,-1 1 1 0,1 0 0 0,0-1-2 0,-1 1 2 0,0-1-3 16,0 1 0-16,0 0-2 0,0-1 1 0,0 1 1 16,-1-1-1-16,1 1-1 0,-1-1 0 15,0 1 0-15,0 0-1 0,-1-1-2 0,0 1 1 16,-1 2 2-16,1-3-1 0,0 2-1 0,0 0 1 15,0-1-3-15,0 2 3 0,-1 0-3 0,2 0 0 16,-2 0 0-16,1 0-1 16,1 0-1-16,-2 0 3 0,1 2 0 0,0 0-2 15,-2-1 1-15,3 1-1 0,-1 0 1 16,-1 1-2-16,2-1 2 0,-1 1-2 0,1 1 2 0,0-2-1 16,0 1 3-16,1 0-4 0,-1-1 2 0,1 1-1 15,-1-1 0-15,1 0-1 0,0 1 0 0,0-1 2 16,0 0 0-16,0-1 1 0,1 1-2 15,-1 0 3-15,2 1 1 0,-2-3 1 0,1 2 3 0,0 0-2 16,0-1 0-16,0-1 2 0,0 0 1 0,1 1-1 0,-1-1 1 16,1 0 0-16,-1 0 3 0,0 0-3 0,1 0 1 15,-1-1 1-15,0 0 1 0,0-1 0 16,0 0-1-16,-1-1 0 0,0 3 1 0,0-3-3 0,0 1-1 16,0 1 0-16,0-2-1 0,0 3-1 15,0-3-1-15,-1 1 3 16,0-1-5-16,0 1 0 0,-2 0-1 0,2 2 1 15,-1-1-2-15,0 1 2 0,0 0-4 0,1 0 2 0,-1 0-2 16,0 0 5-16,-1 0-2 0,1 1 2 16,-1 0-5-16,1 1 0 0,-1 0 1 0,1 0-3 15,-1 0 0-15,1 1 1 0,1 0-1 0,-1-1 0 16,1 2 0-16,1-4 1 0,-2 3 0 0,2-1-1 16,0 1-1-16,0-1 3 0,0-1 0 0,0 0 3 0,0 0 3 0,0 1 3 15,0-1 4-15,1-1 5 0,0 0 7 16,0 0 2-16,1 0 1 0,-1 0 0 0,0 0-2 0,0-1 0 15,1-1-2-15,-1 1-1 0,0-1-1 16,0 0-8-16,-1 1-29 0,0-1-60 0,0 0-60 16,0 2 14-16,0-3-204 0,0 3-120 0,0 0 35 15,-1 0-139-15,0 0 42 0,0 0 38 0,-2 0-373 0</inkml:trace>
  <inkml:trace contextRef="#ctx0" brushRef="#br1" timeOffset="89147.15">18280 6278 1119 0,'1'-1'222'0,"1"-1"-4"0,-1 0-26 0,-1 0-8 0,0 1-17 16,0-1-12-16,1 0-5 0,0-1-9 15,-1 1-9-15,0 2-13 0,1-2-8 0,-1-1-3 16,0 1-6-16,0-1-6 0,0 1-3 0,1-1-3 16,1-2-4-16,-2 0 0 0,1 1-4 0,-1 1 0 15,0-2-6 1,0 1 2-16,0-1-3 0,1 0-2 0,-1 0 0 0,0 0 0 16,1 2 0-16,-1-2-6 0,1 1 4 15,-1 0-8-15,0 0-1 0,0 0-4 0,1 0 0 16,-1 1-5-16,1-1 1 0,-1 1 0 0,1 0-1 15,-1 1-2-15,0-1-1 0,0 1 1 0,0-1-1 16,0 1-5-16,0 0-2 0,0 0-2 0,0 1-1 16,1-1-2-16,-1 0-2 0,0 0-3 0,0 0-2 0,0 1-5 0,0-1-3 15,0 1-2 1,0-1-5-16,0 1-2 0,0-1 1 0,0 2-1 16,0-2-2-16,0 1-2 0,0 0-4 0,0 1-2 15,0-1-3-15,0-1-8 0,0 2 1 0,0 0-2 16,0 0 1-16,0 0 0 0,0 0 2 0,0 2-1 15,1 0 1-15,-1 1-1 0,0 1-1 0,0 1 4 16,2 4-1-16,-1 2-1 0,1 2 0 0,-1 1 2 16,1 1 0-16,0 1-2 0,0 0 1 0,1 0 0 15,0 1 0-15,-1 0-1 0,3 0 0 0,-1 0 0 16,0 2-2-16,0 0 4 0,0-2-1 16,-1 2 0-16,1-2-1 0,2 1 1 0,-2-1 1 0,1-1 0 15,-1 1-1-15,0 0 3 0,0-2 2 16,0 2 0-16,2-5 0 0,-2 2-1 0,-1-1 2 0,0-2-2 0,0-1 0 15,0-1 3-15,-1-3-2 0,1 2-3 0,-2-2-14 16,1-2-40-16,-1 2-28 0,2-1-27 0,-2-3-30 16,0 3 14-16,0-3-164 0,0 1-99 0,-1-3 30 15,0 2-217-15,0-2 47 0,0 0 38 0,0-2-444 16</inkml:trace>
  <inkml:trace contextRef="#ctx0" brushRef="#br1" timeOffset="90002.35">18321 6179 1346 0,'-3'-5'231'0,"2"-1"-16"16,1 0-24-16,0 1-15 0,1 0-20 0,0 0-18 15,1 0-17-15,0 0-12 16,0 0-11-16,1 0-11 0,0 0-5 0,0 1-4 16,3-3-11-16,1 2-7 0,3-1 0 15,-3 1-3-15,1 0-3 0,1 1-3 0,-2 0-4 16,0 3-2-16,0-1-3 0,-1 1-3 0,1 1 4 16,0 0-4-16,3 0-1 0,2 1 0 0,-1 2-9 15,2-1 3-15,1 3-1 0,-3-1-9 0,3 0 5 0,-3 2-2 16,1 1-4-16,1-1-2 0,-2 2 1 0,1 0-4 15,-1 0 1-15,1 1-3 0,0 1 3 0,-2-1-7 16,1 1 1-16,0 0 0 0,-1 1-2 0,0-2-2 16,1 3 1-16,-1-3-3 0,-1 4 1 0,0-2 1 15,0 2-1-15,-1-2-1 0,1 0-1 0,-1-1-2 16,-1 1 4-16,-1-2 0 0,1 1 0 0,-1 0-2 16,-1 0 2-1,-1-3 2-15,0 1-1 0,-1-1-2 0,2 2 2 16,-1 0-3-16,-1-1 2 0,0 0-2 0,-1-1 0 0,-1 0 2 15,0 0 1-15,0-2 0 0,0 1-1 16,-1-1-1-16,0 0 4 0,0 1-4 0,0-1 2 16,0 2-2-16,0-1 1 0,0 0 0 0,0 0 2 15,0 0 0-15,-1 0-1 0,-1 0-1 0,1 1 3 16,-1-2-4-16,0 1 3 0,0 3 1 0,-1 0-1 0,-2 0 2 16,2-1-2-16,0 0 1 0,1-2 0 0,-3 2 2 15,1 0 1-15,-1-1 0 0,0 1 0 0,1-2 2 16,0 0-1-16,-2 2 0 0,0-2 1 0,0 1-1 15,0-2 2-15,1-1-1 0,-1 2 8 0,-1-2-2 16,0 1 5-16,-3 1 0 0,0-2 0 0,2 1 3 16,-2-1 1-16,2-1 1 0,0-1 0 0,0 1 1 0,0-3 1 0,1 2 1 15,0-2-2-15,-1 0-2 0,-1 0-1 16,-1 2-3-16,-4-2-1 0,0 0 0 0,0 0-5 0,-1-2 1 16,0 0-2-16,0-1-1 0,0 2-2 15,-1-2 3-15,2 0-3 0,-1-1-5 0,0 1-15 16,2 0-33-1,0-1-34-15,-1 0-44 0,3 0-51 0,0 1 15 0,1-1-179 16,2 1 29-16,2-1-289 0,0 3 47 0,0-2 40 16,2 0-451-16</inkml:trace>
  <inkml:trace contextRef="#ctx0" brushRef="#br1" timeOffset="90871.9299">18920 6552 1525 0,'0'-3'244'0,"1"3"-30"0,-1-3-25 0,2 2-21 15,-1 0-14-15,1-1-13 0,1 0-13 0,0 1-11 16,0-1-5-16,0 1-3 0,1-1-3 0,0 0-2 16,1-1 4-16,-1 3-8 0,3-2-7 0,-3 0-3 0,1 0-2 15,3-1-2-15,0-2-2 0,0 0 0 16,1-1-3-16,-2 2-9 0,3-3-5 16,-3 2-5-16,-1 0-2 0,0 1-7 0,-1-1-6 0,1 0-2 0,-2 0-5 0,0 0-3 15,-2 0-1-15,1 1-3 0,0-1-5 16,-1 0 0-16,0 0-4 0,0-2 0 0,-1 2-4 0,-1-2-4 15,0 2 2-15,0 0-4 0,0-2-5 0,-3-1-1 16,1-1 2-16,-3 1-7 0,0-1 1 16,0 1-2-16,-3-1 3 0,3 2-1 0,-2 1-3 0,1 1-1 15,0 0-3-15,-1 1-2 0,-1 1 2 16,-1 0-1-16,1 0 0 0,-2 2-1 0,2 1 0 16,1 0 2-1,0 0-4-15,0 1 2 0,1 1-1 0,-2 1-1 0,-3 1 0 16,2 1 0-16,0 2 0 0,1-2 1 0,0 2-1 0,1 1 0 15,1-1 0-15,1 0 1 0,0 0 1 0,0 1 2 0,2-2-4 16,1 1 2-16,0-1-2 0,1 2 3 16,1-1-2-16,0 5 1 0,1 0-1 0,1 1 4 15,1 0 2-15,3 1-1 0,-1 0 1 0,2 0 5 16,0 0-2-16,2-2 2 0,3 3 0 16,0-3 3-16,2 1-3 0,-1 1 1 0,3-3 3 0,-1 1-2 15,2-2 2-15,-1 2 2 0,2-2-2 0,-1 0-11 16,2-2-57-16,0-1-65 0,-1 1 12 15,2-2-189-15,-2-2-158 0,-1 1 35 0,1-2-122 0,-3-3 44 16,0-2 18-16,-1 0-313 0</inkml:trace>
  <inkml:trace contextRef="#ctx0" brushRef="#br1" timeOffset="91867.2899">19427 6088 1371 0,'2'-2'277'0,"0"0"-34"15,-2 0-23-15,0-1-24 0,0 2-22 0,0-1-18 0,0 0-18 16,0 0-12-16,-1-2-15 0,-1 2-12 16,0-1-11-16,1 0-6 0,-2-1-13 0,0 1-8 0,-1 0-4 0,0 1-8 15,0-1-4-15,0 0-7 0,0 2-6 0,0-2-2 16,0 1-2-16,-1-1-6 0,-1 1 3 0,2-1-7 31,-1 1-3-31,1 0 1 0,-1 0-6 0,0 1 0 16,1 0-1-16,-1 0 1 0,0 1-3 0,0-2-2 15,1 2-2-15,-1 0 4 0,1 0-4 0,-1 0-2 16,1 0-1-16,-1 2 2 0,1-1-2 0,0 0-1 0,0 2-1 16,0-3 2-16,-1 4 2 0,2-1-3 0,-1 0 2 15,0-1-1-15,0 3-1 0,1-1 9 0,0 1-4 16,0-2-2-16,0 3 1 0,0-1 1 16,0 1 0-16,1-1 0 0,0 2 0 0,0 2 2 15,1 1 1-15,-1 0 2 0,0 0 3 0,1-1-9 16,0-1 3-16,1 0 3 0,0 0-3 0,0 0 0 0,1 4 4 15,0 0-3-15,0 2 0 0,0-2 2 0,1-2-4 0,-1 3 2 16,0 1-2-16,2 0 0 0,0-2 0 0,1 3 4 16,-1-1-7-16,0-1 2 0,0 1 0 15,1 0-2-15,-1-1 2 0,1 1 0 0,-1-1-2 16,0 1-2 0,1-2 4-16,0 2 4 0,-1 0-4 0,1 0-2 0,-1 0 3 15,0 0-6-15,0-1 6 0,-1 1-4 0,1-2-1 16,2 2 4-16,-2 1-1 0,1-3 3 0,-1 2 0 15,0 0-3-15,0-1-1 0,0-2 2 0,1 2-2 16,-1 0 3-16,-1-2-2 0,2 3-2 16,-1-1 4-16,-1 0-1 0,1-1-3 0,-1-1 1 0,1 3 0 15,-1-3 2-15,0 1-2 0,1 2-1 16,0-1 1-16,-1 0 1 0,2-1 0 0,-3-1-1 0,1-3 2 0,0 2-1 0,0-2 3 16,-1-1-1-16,0 1 3 0,0-2 3 15,0 0-1-15,1 1-4 0,-1-2-30 0,0 0-29 16,0 1-45-16,0 0 8 0,0-2-100 0,-1 0-31 15,0 2-40-15,2-3-37 0,-2 2 30 0,0-2-224 16,0 1 32-16,0-3-317 0</inkml:trace>
  <inkml:trace contextRef="#ctx0" brushRef="#br1" timeOffset="92393.69">19180 6472 1339 0,'-2'-2'262'0,"2"-1"-18"0,0 2-22 0,0-1-21 16,1 0-19-16,2 1-16 0,0-1-12 0,1 0-13 0,0 2-11 16,1 0-5-16,2 0-12 0,-1-3-7 15,1 3-11-15,4 0-8 0,1 0-9 0,2 0-4 16,1 3-8-16,0-3-7 0,1 0-4 0,0 0-7 0,2 2 0 16,0 0-9-16,0 1-2 0,1-1-2 0,-2 1 1 0,2-1-6 15,-1 1-1-15,-2-2-3 0,1 2 0 16,-2-2-2-16,1 0-3 0,-2 0 1 0,0 0-2 15,-3-1-2-15,0 0 2 0,-1 0-5 0,-3 0-19 16,0 0-36-16,-1 0-55 0,-1 0 11 0,1 1-134 0,-1 0-47 16,-1-1-112-1,0 2 31-15,0-2-169 0,-1 2 37 0,0 0-368 16</inkml:trace>
  <inkml:trace contextRef="#ctx0" brushRef="#br1" timeOffset="92922.73">19721 6411 1785 0,'1'-7'331'0,"-1"2"-37"16,1 1-27-16,0 0-27 0,-1-1-22 0,0 1-21 15,0 1-24-15,1-2-20 0,-1 2-19 0,0 2-17 16,0-2-15-16,0 1-16 0,0 0-8 0,1 1-10 0,-1 1-7 0,0 0-7 16,0 0-5-16,1 3-7 0,-1-1-3 0,0 1-6 15,1 1-1-15,0 6-6 0,1 1-1 16,-1 1-3-16,1 1-3 0,0 0 1 0,0 3-4 15,0-1 3-15,1 0-3 0,1 0-1 0,-1 1-2 16,2-1 1-16,-1 1 0 0,0 1-1 0,0-2 0 16,1 0 0-16,-1-1-1 15,2 0 0-15,-2-1-1 0,0-1-20 0,0 0-50 16,-2-2-65-16,0-1 14 0,0 1-275 16,-1-2 33-16,0-2-237 0,-1 1 54 0,0-2 39 15,0 0-432-15</inkml:trace>
  <inkml:trace contextRef="#ctx0" brushRef="#br1" timeOffset="93844.9599">19947 6367 1718 0,'2'-1'289'0,"-1"-3"-31"0,0 2-31 0,-1 0-23 15,0 0-27-15,1 0-23 0,0 1-18 0,-1 1-13 16,0-3-19-16,0 3-7 0,0 0-11 0,0 0-10 16,0 2-9-1,0-1-9-15,0 0-7 0,0 1-3 0,0 2-8 16,0 1-3-16,0 0-4 0,0 2 0 0,0 0-9 16,0 0 2-16,0 4-5 0,1 3-2 0,-1 0-1 0,1 1-2 15,-1-1-1-15,2 2-2 0,-1-1 0 0,2 0-2 16,-2 0-1-16,0-3 1 0,0-2-1 0,0 2-2 15,0 0 2-15,1-1-3 0,-1-3 2 0,1 2 0 0,0-3 1 16,0-2-3-16,-1 1 1 0,-1 0 2 0,2-1-1 16,-2-2 2-16,1 2 3 0,-1-3 0 0,2 0-2 15,-1 1 2-15,0-2-3 0,0 0 3 0,0-1-1 16,0 0-5-16,1 0-3 0,0-1-4 0,0-1-4 16,-1 0-7-16,0-1-5 0,1-1-9 0,0 0 0 15,0-1-4-15,1-4-3 0,0 0 0 16,0-3-2-16,1 0 6 15,-1-1 0-15,0 0 2 0,1 0 1 0,-1 0 5 16,0 2 2-16,-1-1-1 0,1 2 0 0,0-1 0 16,0 0 1-16,-1 2 7 0,1 1-8 0,0-1 4 15,1 3-1-15,0-3 6 0,-1 1-3 0,1-1 1 16,-1 4 1-16,0-2 1 0,0 2 0 0,0 0-2 16,0 1 4-16,0 1 2 0,0-2-3 15,0 3 1-15,-1-1 3 0,0 0-2 0,1 2 0 0,0-2-1 0,0 1 3 0,1-1 5 16,0 3-1-16,2 0-1 0,-2 0 2 15,0 0 3-15,1 0 3 0,0 0 0 0,0 3 1 16,3 2-1-16,0-1 1 0,2 3 0 0,0 0 3 16,0 4-3-16,-1-2 6 0,0 3-7 0,2-1 1 15,-3 1-1-15,1 2-2 0,0-1 2 0,-1 1 1 16,-1-1 0-16,0 0 0 16,1 0 2-16,-2 0-1 0,1 0 0 0,-1-1 1 15,-1 0 2-15,1-2-1 0,-1 2-12 0,-1-3-35 16,-1-1-34-16,0 0 8 0,0-1-133 0,-2 1-157 15,-1-3 29-15,0 2-197 0,0-1 23 16,-1-4-365-16</inkml:trace>
  <inkml:trace contextRef="#ctx0" brushRef="#br1" timeOffset="94935.13">20413 6584 1434 0,'3'1'256'15,"-1"1"-23"-15,0-2-19 0,0 0-16 0,0 0-15 16,1 0-13-16,-1 0-10 0,1 0 2 16,0-2-4-16,1 0-10 0,-1 1-15 0,3 1-3 0,-2-1-8 15,0 0-8-15,0-1-4 0,1-1-8 0,0 2-2 16,1-2-5-16,1 0-2 0,1-2-1 0,1 0-13 15,0-2-4-15,0 1-6 0,-2-2-3 0,0 3-9 0,0-3-6 16,-2 2-5-16,0-2-3 0,1 1-3 0,-2-1-4 16,0-1-1-16,0 2-5 0,-1 0-4 15,0 1-3-15,-2-1 2 0,1 2-5 0,-1 0 0 0,0-2-2 16,1 2-3-16,-2-1-2 0,1 0 3 16,-1 2-4-16,0-1-1 15,0-1-1-15,-1 0 0 0,-1 1-2 0,1 0-1 0,-1-1-4 16,0 2 0-16,-1-1 0 0,0 0-1 0,-3 1-1 15,0-4-1-15,0 2 0 0,0 2 0 16,0 0-3-16,0 1-1 0,0 0 3 0,0 2-2 0,0 1-3 16,0 0 2-16,-1 0-1 0,0 0-1 15,-2 0 2-15,-2 4-2 0,1-1 1 0,0 2-1 16,-1 0 1-16,3 2-3 0,0-1 2 0,0 2 0 16,1-3 0-16,2 2 1 0,-1 1 2 0,2 1-4 0,0-1-1 15,0-1 1-15,1 0 3 0,0 1-2 0,1-1-1 16,2 0 0-16,0 0 1 0,0 0 0 0,0-2 1 15,2 6 0-15,2 0 3 0,0 1-3 16,2 0 2-16,0 0 0 0,1 0 2 16,2-1 0-16,0-2 1 0,1 3 5 0,2-3-2 0,-1 1-1 15,2 0 5-15,3-2-2 0,-2 1-19 0,2-3-27 0,0 2-38 0,1-3-52 0,0 0 13 16,0 0-148-16,1-3-72 0,0 2-129 0,0-1 36 16,0-3-118-16,-2-2 47 0,0 0 30 15,0-1-299-15</inkml:trace>
  <inkml:trace contextRef="#ctx0" brushRef="#br1" timeOffset="95970.39">20945 6408 1643 0,'-11'-9'254'0,"-1"2"-30"0,2 0-26 15,0 1-24-15,0 2-17 0,-1-1-14 0,1 1-18 16,-1 1-14-16,1 2-10 16,2 1-12-16,-1 0-9 0,2 0-9 15,0 0-8-15,1 0-6 0,-1 1-5 0,1 1-6 16,-2 3-4-16,0-3-3 0,0 3-5 0,1 0-2 15,0 0-5-15,1 2-2 0,0-2-5 0,0 2 1 16,2-2-2-16,1 0-5 0,-1 1 1 0,2 0-2 16,-1-3-3-16,2 3 6 0,0-1-8 15,-1 2 2-15,1-2-1 0,1 1-1 0,0 1 0 0,0 0 0 0,0-2-1 16,0 2 4-16,1-2-4 0,0 2 3 0,0-2 2 16,2 4 0-1,1 1 1-15,1 0 2 0,0 0-2 0,2-1-2 16,-1 0 0-16,2-2 2 0,-3 1-2 0,1-2-1 15,0 1 3-15,-1-3-1 0,0 0 4 0,0-1 2 16,0 1 6-16,-1-3 7 0,1 2 0 0,-1-1 1 16,0-1 1-16,-1-1-1 0,1 0 1 0,0 0-1 15,0 0 2-15,0-1 2 0,1-1 1 0,-1 1-1 16,0-1-4-16,1-2-2 0,-2 0-1 0,1 0-4 16,-1 1 1-16,1-2 0 0,0 1-6 0,0-2 1 15,1-3-2-15,-1 0-4 0,1 2 0 0,-2-1-1 16,1 1-3-16,0 0 1 0,-2 0-2 0,1 2-1 15,-2-2 0-15,1 1 1 0,2-3-3 0,-1-1 2 0,-1-2-2 16,1 2-1-16,-1 0 1 0,-1 0 0 0,0 1 0 16,0 1-3-16,-1 0 0 0,1 0 2 0,-1-1 1 15,0 3-4-15,0-5 0 0,0 0 0 0,-2-2 1 16,1 0 1-16,0 1-1 0,-1-1-1 0,0 0-1 16,0-1 1-16,1 3-1 0,-2-2-6 0,1 0-4 15,0 0-8 1,0-1 1-16,0 1-2 0,0 0-2 0,-1-1 2 0,-1 0-2 15,2 1 2-15,-2 0-4 0,1 0 4 16,1 0 1-16,0 1 1 0,-1 0 1 0,1 0 1 16,0 2 1-16,0 0 0 0,0 3 1 0,1 0 0 15,0 0 0-15,-1 2 3 0,1 0 0 0,-1 0 1 16,2 0-1-16,-1 1 3 0,0 1-5 0,1 0 2 16,-1-1-3-16,1 1 0 0,-1 1-1 0,1-1-3 0,0 1 2 0,-2 0-2 15,2 1 2-15,0 1 3 0,0 0-1 0,0 1-1 0,0 2 1 16,0 0 1-16,0 1-1 0,0 2 3 0,0 0 2 15,0 6-1-15,2 1-3 0,-1 2 7 0,1 1-3 16,0 2 3-16,0 0 2 0,2 1 2 16,-2 2-5-16,0-1 1 0,1-1-1 0,0 3 6 15,0-3-3-15,0 3-1 0,1-1 3 0,-1 0-4 0,2 1 2 16,0 1 5-16,0 0-3 0,0 0 1 0,0-1 1 16,0 0 0-16,1-1 0 0,-2 1 2 0,1-1-2 15,-1-1-3-15,0-1-42 0,-1-1-81 16,-1 1 12-16,0-2-126 0,-1-3-88 0,-1 1-104 15,0-2 34-15,0-2-120 16,-2-1 31-16,0-3-329 0</inkml:trace>
  <inkml:trace contextRef="#ctx0" brushRef="#br1" timeOffset="96619.78">19717 6204 1531 0,'2'-1'320'0,"0"1"-32"15,0 0-29-15,0 0-26 0,0 0-18 0,0 0-28 16,0 0-13-16,0 0-21 0,0 1-12 0,1 0-18 16,-1-1-8-16,0 2-8 0,1-2-12 15,1 1-9-15,-2 1-4 0,0 0-13 0,0-1-33 0,0 1-77 16,1-1 3-16,-1 1-204 0,1 0-147 0,-1 2 30 15,1-1-168-15,0-1 45 0,0 1 28 0,1-1-298 0</inkml:trace>
  <inkml:trace contextRef="#ctx0" brushRef="#br1" timeOffset="98154.26">21455 6110 1581 0,'-1'-6'271'0,"1"1"-24"16,0 0-18-16,-2-2-9 0,2 2-6 0,0 0-12 15,0-2-6-15,-1 2-13 0,1 0-11 0,0-2-22 16,-1 3-11-16,1-1-7 0,0-1-11 0,0 2-4 16,0 0-7-16,-1-1-8 0,1 1-5 0,0 1-10 15,0-1-5 1,0 1-7-16,0-1-10 0,0 3-8 0,0-1-3 0,0-1-7 16,0 1-6-16,0 0-7 0,0 0-9 15,0 2-3-15,0 0-3 0,0 0-4 0,0 0-1 0,0 1-1 16,0 2-2-16,0 1 0 0,0 0-3 0,0 0-2 15,1 3 1-15,0 3-2 0,0 3 0 16,0 1-2-16,0 1 0 0,0 2-2 0,0-1 1 16,0 1 1-16,1 0-2 0,-1 0 0 0,1 0-1 0,0 0-1 0,-1 1 1 15,2 0 1-15,-2 0-2 0,2-1-1 16,0 1 3-16,0-2-3 0,-1 2 4 0,1-2-3 0,-1 0 1 16,1-1 1-16,-1 0 0 0,1-1 0 15,-1 0 0-15,-1-1 0 0,2 1 0 0,-2-2 0 0,1-2 0 16,-1-1-1-16,0 0 0 0,0-2 1 0,0 0-2 15,1-1-1-15,0-1 3 0,-1 2-1 0,0-4 4 0,0 2-6 16,0-1 0-16,-1-1-2 0,2 2 1 0,-2-1-5 16,0-1 2-16,1-1-2 0,-1 1 1 0,0-1 1 15,1 1 3-15,-1-1 0 0,0 0 0 0,0-1 1 16,1 2 0-16,0-2 4 0,-1-1-2 16,0 3 4-1,0-3-4-15,1 0-1 0,-1 0 2 16,1 0-2-16,0 0 2 0,-1-2 0 0,1 1-1 0,-1 0-1 0,2-2 4 15,-1 0-4-15,-1 0 2 0,1-1-1 0,0-2-1 16,0 0 2-16,0 1 2 0,1-1-2 16,0-3-1-16,2-2 2 0,-1 0 1 0,0-1-3 0,-1 0 0 15,1 0 0-15,0 1 0 0,0 1-1 0,0 0 0 16,0 0-1-16,0 3 1 0,1-2-1 0,-2 3-1 16,0-1 1-16,1 1-1 0,0 0 0 0,0 1 0 0,-1 0-1 15,3-2 0-15,0 0 0 0,1 0-1 0,-1 2 1 16,0-1-1-16,-1 2 0 0,0 1-1 0,0-1-1 15,-1 1 0-15,2 1 0 0,-2 0-1 0,2 1-2 16,-1 1 0-16,0 0 0 0,0 0-2 16,1 0 3-16,1 1-1 0,-1 1-2 0,2 2 1 15,1 1 0-15,2 0 3 16,-3 1 0-16,1 1-2 0,0 2 2 16,1-1 1-16,-2 0 0 0,0 1 0 0,1 0 0 0,-1 1 1 15,-1-1 0-15,-1 0 1 0,0 2-1 0,0-2 0 16,-1-1 1-16,0 3 1 0,-1-1 1 15,-1-2 1-15,0-1-1 0,-1 0 2 0,0 0 1 0,0-1 3 16,-1 0-1-16,0 0 2 0,0 1 1 16,0-2 2-16,-1 2 2 0,-1-2 3 0,0 0 0 0,1 2 5 0,-2-2-1 15,-1 3 1-15,-1 0 1 0,0 0 0 0,1-1 1 0,-1 0-1 16,0-2 3-16,-3 2 3 0,1-2-5 16,0-1 1-16,0 2 0 0,-1-4 0 0,2 1 1 15,-1-3-2-15,1 3 0 0,0-2-1 0,-1-1 2 16,1 0-4-16,0 0 1 0,-1 0 0 0,-3-1-4 15,0-2 0-15,-2 0-3 0,0 2-5 0,1-3-14 0,1 0-19 0,-1-1-21 16,2 2-24-16,1-3-29 0,0 3-76 16,1-2 17-16,2 0-123 0,1 2-82 0,0-1-93 15,1 2 35-15,1-2-123 0,0 1 41 0,0 0 27 16,2 0-295-16</inkml:trace>
  <inkml:trace contextRef="#ctx0" brushRef="#br1" timeOffset="99396.34">21897 6336 1853 0,'1'-3'329'0,"0"-1"-44"15,0 0-34-15,0 1-31 0,1 0-23 0,-2 1-25 16,0 0-20-16,1 0-21 0,-1 0-11 0,0 2-17 0,0 0-9 15,1 0-11-15,0 0-8 0,-1 0-10 16,1 0-5-16,0 1-8 0,0 1-3 0,1 0-7 16,0 1-5-16,0 2-1 0,0-3-6 0,1 3 0 0,-1 0-4 15,3 1-5-15,1 2 0 0,0 1-1 0,1 2-2 0,1-2-3 16,1 0 0-16,0 2 0 0,-1-3-1 0,1 1-1 16,2 0-4-16,-1-1 3 0,1 1-2 15,1-1-3-15,-2-1-2 0,2 0-1 0,-3-2-1 16,0 0 3-16,-1-1-4 0,0-3-1 0,0 1 0 15,-1-2 0-15,-1 0 2 16,1 0-1-16,-1 0 0 0,3-2-1 0,0-3 1 16,1 1 0-16,-1-1 4 0,-2-1-4 0,0 1 0 15,0 1 1-15,-2-1-1 0,1 0-1 0,0-2 1 16,0 2-3-16,0-3 2 0,-1 1 0 16,-1 2-2-16,0-1 1 0,-1 0 1 0,1 2-1 15,-1-1 2-15,-1 2 1 0,1-2 1 0,0 1-1 0,-1-1 3 16,0 2-1-16,1-1 2 0,-1 1-3 0,-1-1 5 0,1 1 0 15,-1 0 0-15,1-1 1 0,-1 2 0 0,0-1-1 16,0 3-1-16,0-5-2 0,0 4-2 0,0 0-1 16,-1 0-1-16,1-1-1 0,0 0-2 0,0 1-1 15,-1 1-5-15,2-1 1 0,-2 1-1 16,1 0 0-16,-1 0 1 0,0 1-1 0,0 0 1 16,0 0-1-16,0 2 1 0,0-1-1 0,0 1 4 0,0 1-4 0,0 0 2 15,-3 3 0-15,3-2 1 0,0 2-2 0,-1-1 2 16,1 5 1-16,-1 1-1 0,0 0-4 0,0 2 4 15,1-2-2-15,0 1 0 0,0 1 1 0,0 1 2 16,0-1-1-16,0 1 0 0,0 0-1 16,0 1 2-16,1-1-2 0,1-1 2 0,-1 1 0 0,2 2-3 15,-2-3 1-15,0 1 0 16,2 0 4-16,-1 1-1 0,1 0-2 16,-1 0 1-16,0 0 0 0,1-3 0 0,-1 3 0 15,0-1 1-15,1 0 0 0,0 0 0 0,0-1 0 16,0 0 1-16,-1 1-1 0,1-1-1 0,-1 1 3 15,0-3-1-15,0 1 0 0,-1 0-1 0,0-2 4 16,1 0-2-16,-1-2-2 0,0 0 2 0,1 2-2 16,-1 1 1-16,0 0 0 0,0-2 2 0,0 0-3 0,-1-3-1 0,0 3 1 15,0-3 2-15,0-2 0 0,0 1 0 0,0 1 0 16,0-3-1-16,0 3 0 0,0-2 1 0,0 0-2 16,0-1 2-16,0 1-1 0,0 0 2 0,0 0-2 15,0-1 0-15,0-1 2 0,0 3-1 0,-1-2 1 16,1 1 2-16,0-2-2 0,0-1-1 15,0 2 0 1,-1-1 2-16,1-1 0 0,0 1-1 0,0 0-1 0,-1-1 2 16,1 0-2-16,0 0 3 0,-1 1-1 15,1-3 2-15,0 3-1 0,-2-1 0 0,2 0 3 16,-1-1 4-16,0 1 4 0,0-1 3 0,0 0 4 16,-1 0 1-16,0 0 1 0,0 2-1 0,0-3-2 15,-2 0 2-15,0 2-1 0,-1-2 1 0,1 0-1 16,0 0 0-16,-2 0-2 0,1 0 6 0,0-2-2 0,-2 1 1 15,-2-2 5-15,-1 0-3 0,-2-2 0 0,1 0-1 16,0 0-4-16,-1-1 2 0,1-1-1 0,-1 0 0 16,1-1-2-16,0 0 0 0,0-1-2 0,1-2 0 15,1 0 0-15,-1 0-1 0,3 0-1 0,-1-1-1 16,2-2-1-16,0 0-2 0,1 0 1 0,2 0 0 16,1-1-3-16,2-1-1 0,0-2 1 0,1 2-1 0,0 0-5 0,2-2-1 15,0 2-5-15,2-1-7 0,-1 1-11 0,1 1-7 16,-1-1-9-16,2 1-11 0,-1 1-30 15,2 1-17-15,-1-1-23 0,1 2-25 0,0 0-25 16,2 2 18-16,-1 0-86 0,0 1-25 0,1-1-51 16,-1 3-54-16,0 0 28 0,-1 2-205 0,0-2 48 15,0 2-382 1</inkml:trace>
  <inkml:trace contextRef="#ctx0" brushRef="#br1" timeOffset="100476.83">22795 6147 1412 0,'3'-2'268'0,"0"0"-24"16,0-1-23-16,-1 0-23 0,0-1-8 0,1 1-18 0,0-2-16 15,-1 2-6-15,0-1-7 0,-1-1-11 16,1 0-4-16,0 0-10 0,0 1 1 0,0-2-9 0,0 1-3 0,0-1 1 15,-1 1-12-15,1-2-6 0,-1 2 3 0,0-1 1 16,1 0-7-16,-2 1-2 0,1-1 1 16,0 2-7-16,1-1-9 0,-2 0-6 0,2 1-6 0,-1 0-5 15,0 0-5-15,0 0-7 0,-1 1-5 16,0 1-6-16,1-1-8 0,0 1-5 0,-1 0-4 16,0 2 0-16,0 0-2 15,1 0 0-15,-1 2-3 0,0 0-4 0,0 1 1 16,1 1-3-16,-1 2-2 0,2 2 2 0,-1 3-2 15,1 3-2-15,0 1 4 0,0-1-4 16,1 1 0-16,-1 2 1 0,1-1-1 0,0 2 2 0,1-2-2 16,-1 2 1-16,0 0-1 0,1 0 1 15,-1-1-3-15,1 0 6 0,-1 0-3 0,0-1 1 0,1 0 1 16,0 0 0-16,-1-1 0 0,0 1 1 0,0-2 0 0,0 1 0 16,-1-2 0-16,1 0-1 0,0-2-1 0,-1 1-3 15,0-4-21-15,0 1-33 0,-1-4-32 0,2 2-66 16,-2-2 15-16,1 2-128 0,-1-4-42 15,1 1-53-15,0 1 30 0,-1-2-235 0,1 1 45 0,-1-1 34 16,1-1-343-16</inkml:trace>
  <inkml:trace contextRef="#ctx0" brushRef="#br1" timeOffset="101501.33">23090 6039 1472 0,'0'-5'298'0,"1"-1"-28"0,-1 2-21 16,0-1-28-16,1 0-17 0,-1 0-24 0,0 3-24 0,0-2-14 15,0 0-22-15,0 2-11 0,0 0-15 16,-1 2-9-16,1 0-8 0,0 0-12 0,0 1-4 16,-1 2-9-16,-1 1-7 0,2 0-3 0,-1 0-7 15,1 3-2-15,0-1-6 0,-2 6-2 0,1 0-2 16,1 2-5-16,0 1-1 0,0 0-1 0,0-1-1 0,0 1-3 0,0 1 2 16,-1-2-3-16,1 2-2 0,0 0-1 15,0 0 0-15,1 0-4 0,0-2 2 0,1 3-1 16,-1-4-1-16,0 1 0 0,0-1-2 0,0 1-1 15,0-2 6-15,0 0 1 0,0-3-1 0,1-1 0 16,-1 1-4-16,-1-2 2 0,0 1 2 0,1-2-3 16,-1 0 1-16,1-1-1 15,0 1-1-15,-1 0-1 0,1-1 6 16,-1 0-6-16,1 0 1 0,0-1 1 0,-1 0 0 0,0 1-2 0,0-2 1 16,0 2-1-16,0-2 0 0,1 1 1 0,-1-1-1 15,0-1 0-15,1 1 3 0,-1-2-4 0,0 2 4 16,0-2-2-16,0 1 2 0,0 0-1 0,1 1 3 15,-1-3 0-15,0 0 0 0,1 2-1 0,-1-2 4 16,0 0-5-16,0 0 1 0,1 0-2 16,0 0 0-16,0 0 3 0,0-2-3 0,0 2 3 0,0-3-5 15,0 2 1-15,0-2-1 0,1-1 4 16,0 0-1-16,-1 1-2 0,0-1 1 0,0-3-1 16,1 3-2-16,-1-2 2 0,1 1 0 0,0-1-2 15,0-1 2-15,0-1-1 0,1-2-1 0,0-2 1 0,0-1 1 16,0 1-2-16,1 1 0 0,-1 1-1 0,0-2 0 0,-1 4 0 15,1-1-1-15,0 2 1 0,0 0-3 0,-1 1 1 16,0-1-2-16,0 2 1 0,0 0-1 16,0 0 1-16,2-1 0 0,-1 2-2 0,-1 0 2 15,0-1-3-15,1 0 4 0,0 2-3 0,-1-2 0 16,1 1-2-16,0 2 2 0,1-2-3 0,0 0 4 16,0 1-1-16,-1 2-2 15,1-2 5-15,-1 1-4 0,1 0 0 0,-1 1 3 16,1-1-3-16,1 2 0 0,-1 0 3 15,-1 1-2-15,1 0 0 0,0 2-1 0,0-1 2 0,1 0 0 16,-1 0-1-16,3 4 2 0,-2 1-1 16,1 1 2-16,1 1 0 0,1 1-2 0,-2 0 0 15,0 0 0-15,0 1 3 0,-1 0-2 0,1 0 1 16,-1-1 0-16,-1 2 0 0,1-1 1 0,-1 0 1 0,0 1 0 0,0-2 1 16,-1-1 1-16,1 1 0 0,-2-1 0 0,0-1 1 15,0-3 3 1,-1 2 1-16,1-2 0 0,-2 1 3 0,1 0-17 15,-1-1-20-15,0 2-26 0,0-2-39 0,0 2 11 16,0-2-120-16,-2 2-52 0,-1 0-69 0,0 2-141 16,-1-1 38-16,0 1-73 0,1-2-361 15</inkml:trace>
  <inkml:trace contextRef="#ctx0" brushRef="#br1" timeOffset="101969.2">22727 6243 1618 0,'-1'-2'317'0,"1"0"-38"0,1 0-31 0,1 1-28 16,3 1-24-16,-1-2-18 0,2 2-16 0,5 0-19 0,2 0-14 16,2 0-10-1,1 0-16-15,2 0-40 0,0 0-64 0,3 0 0 16,2 2-285-16,33 6 23 0,-43-6-279 15,8-1 35-15,1 1 34 0,3 0-298 0</inkml:trace>
  <inkml:trace contextRef="#ctx0" brushRef="#br1" timeOffset="103035.73">23522 6423 1056 0,'-1'2'243'16,"-1"-2"-20"-16,1 0-12 0,-1 0-11 0,1 0-14 0,0 0-7 16,1 0-14-16,-1 0-11 0,0 0-5 0,1 0-9 15,-2 0 7-15,2 0-4 0,-2 0-6 16,2 0-4-16,-1 0-8 0,1 0-6 0,0 0-8 0,-1 0-8 0,1 0-8 16,0 0-9-16,0 0-9 0,0 0-5 15,0 0-9-15,0 0-5 0,0-2-5 0,1 1-3 0,0 0-7 16,-1 0-1-16,2 1-6 0,0-2-1 0,-1 0-5 15,1 2-1-15,1-3 1 0,-1 1-3 16,0 1-3-16,1-1-4 0,0-2 1 0,0 2-2 16,0-1 2-16,0 0-5 15,0 1 0-15,1-3 0 0,-1 2-4 0,0-1 8 16,0-1-6-16,0 1 1 0,0 1-1 0,-1-2-4 0,0-1 1 16,1 1 1-16,1-3-2 0,1 0 1 0,-2 1 0 15,1 0-2-15,-1-2-3 0,0 1 3 0,0 0-3 16,0-1 2-16,0-1-2 0,0 2 2 0,-2-1-2 15,1 2 0-15,0 0 0 0,-2 0 1 0,0 0-4 16,0 1 1-16,0-1 3 0,0 1-4 0,0-2-1 16,0 3 0-16,-1-3 1 0,1 1-2 0,-3 2 0 15,2-4 0-15,-2-1 1 0,0 0-1 0,0 1 0 16,-1-1-1-16,0 2 1 0,-1 0-2 0,2 0 2 16,-2 4-3-16,2-1-1 0,-1-1 0 0,1 4-2 15,-1-2-2-15,1 1-1 0,-1 0-1 0,0 1 0 16,-2 1 0-1,2 1-1-15,-1 0 1 0,1 0 1 0,-1 0 0 16,1 1-1-16,0-1 3 0,-2 2-3 0,2 0 2 16,0 1 0-16,1-1-1 0,-1 1 0 0,0-1-2 15,2 3-1-15,-1-2 0 0,1 1-3 0,-2-1 2 16,2 2-1-16,0-2 1 0,1 1-1 0,0-2-2 16,0 3 1-16,1-2-1 0,-1 1 2 0,1 0 0 15,0 0 4-15,0-2-1 0,0 1-1 0,1 1 0 0,1-1 2 0,-1 0 1 16,2 0 4-16,0 1-4 0,2 0 1 15,-2-1 1-15,1-1 0 0,1 1 4 0,-1 0-4 16,3 1 2-16,2 1-3 0,0 0 3 0,-1-1-2 16,1-1 3-16,-1 1 0 0,1 0-3 0,-1 0 1 15,0-2 0-15,-1 1-3 0,-1 0 2 0,0 0 3 16,3 0-5-16,-1 2 3 0,0 0 1 0,-1 2 0 0,3-3-1 16,-3 3 3-16,1-1-2 0,-1 2-2 0,2-1 4 15,-2 2-1-15,0-1-1 0,0 1 2 0,0-2 0 16,0 2 1-16,-1 0 2 0,1 3 1 0,-1-3-2 15,1 3-1-15,-1-2 3 0,0 2 3 0,-1-2-4 16,1 0 2 0,-1 2 2-16,1 0-2 0,-2-3-3 0,2 3-95 15,0-2 9-15,-1 1-200 0,1 0-141 0,-1-1 34 0,0-1-177 16,-1 0 51-16,0-3 33 0,-1 2-319 0</inkml:trace>
  <inkml:trace contextRef="#ctx0" brushRef="#br1" timeOffset="104301.61">23878 6370 1441 0,'-1'-4'251'0,"1"3"-22"0,0-1-20 0,0 2-15 15,0-1-15-15,1 1-14 0,-1 0-10 0,2-2-4 0,-1 0-14 0,1 2-10 16,-1-1-8-16,2-1-8 0,0 1-8 15,0 0-7-15,0 0-3 0,1-1-3 0,-1 0-8 16,2-1-5-16,-1 1-4 0,0 0-5 0,0-1 1 16,0 1-8-16,3-3-3 0,0 0-4 0,1-1-2 15,-2-1-4-15,0 1-6 0,-1 0-1 0,0 0-3 0,-2 0-3 16,1 0 3-16,-2 1-6 0,1 0 1 16,-2-1-5-16,0 0-5 0,1 2-1 0,-2-2-2 15,0 1-2-15,0 0-1 0,0-1-3 0,0 2-4 16,-1-1 1-16,-1-1-4 0,0 2 2 0,0 0-2 15,-1-1-2-15,0 1 1 0,0 1-4 0,-1 0 2 16,0-1-4-16,1 2 0 0,-1 0-2 0,0 1 2 0,-1 1-3 16,0 0-2-16,-1 0 0 0,1 0 4 0,0 0-7 15,0 3 2-15,0-1 2 0,-4 2-2 0,2-1-1 16,0 2 0-16,0 0 1 0,1 2 0 0,-1-1-1 16,1 0-2-16,1 1 2 0,1-1-3 0,0 1 4 15,2-2-1-15,-1 0 1 0,1 2 2 0,2-2-1 0,0 1-1 16,0 0 3-1,0 0-3-15,2 0 2 0,1 3 0 16,0 1 1-16,0 0 0 0,2 0 3 0,0 1-2 0,0-2-1 16,1 2 1-16,0-3 1 0,1 1 4 15,0-2-3-15,0 3 0 0,1-3 1 0,0 0 5 16,1 0-2-16,0-2 1 0,0 1 0 0,-1 0 0 16,0-2 2-16,1 0 1 0,-2-3 1 0,3 3-1 15,2-2 3-15,-2-1 0 0,-1-1 0 0,1 0-2 0,-1 0 3 0,-1 0-2 16,2-2-3-16,1 1 2 0,0-4 0 0,1 2 4 15,-1-1-3-15,0-2 0 0,1 2 1 16,-2-3-5-16,0 2 1 0,1 0 2 0,-3-2-1 16,0 2-3-16,1 1 0 0,-5 0 2 0,2-1-2 15,-1 1 1-15,0 1-2 0,-1-2-1 0,0 1 1 16,0 1 1-16,1-1-1 16,-2 0 0-16,1 0-1 0,-1 1 0 0,1-1 0 15,1-3-1-15,1 0 2 0,0 1-2 0,-2-1 2 16,0 0 0-16,-1 2-1 0,0 0 1 0,0-2-2 15,-1 2 0-15,1 0 0 0,-2-1 0 0,1 0 2 16,-1 1-1-16,1-1-1 0,-1 1 2 0,-1 0-3 16,0 0-1-16,1-1 0 0,-1 0 0 15,0 1 0-15,0 0-1 0,0-1-2 0,0 2 2 0,0-1 1 16,-1 0-3-16,0 1 0 0,-1-1 0 16,1 0 2-16,-1 0-1 0,-1 2-1 0,0-2 2 15,0 1-2-15,0-1 3 0,0 1-1 0,0 1-3 0,0-1 1 0,0 1-1 16,1 0 1-16,-3 0-1 0,1 1-3 0,0-1-1 15,1 2-1-15,-1-2 0 0,0 3 1 0,0 0-3 16,0 0 2-16,-1 0 0 0,0 0-1 0,1 0 0 0,-1 3 2 16,1-3-2-16,-1 2 3 0,1 1-2 0,-1 1 4 15,-1 1-3-15,-1 0-2 0,1 2 1 0,0 1 2 16,-1-1-3-16,3 2 1 0,-1-1 0 0,2-1 1 16,0 0 3-16,2 0-3 0,-1 0 1 0,0-1 2 15,2 1 1-15,0-2 1 0,0 2 1 16,0 0 2-1,2 0 2-15,0 1 0 0,1 4 0 0,1 0 2 0,1-1 0 16,1 0 3-16,2-1-1 0,0 1 0 0,2-1 2 16,0 1 1-16,1-2 2 0,0 0 1 0,2 1-1 15,1-3-7-15,0 2-31 0,-1-3-40 0,2 1-56 16,0-2 13-16,2 2-311 0,1-1 36 16,2-1-202-16,0-1 42 0,-1 0 40 0,2-1-417 0</inkml:trace>
  <inkml:trace contextRef="#ctx0" brushRef="#br1" timeOffset="106343.95">25177 6203 1538 0,'2'1'286'0,"1"0"-25"0,-2-1-15 16,1 1-20-16,-1-1-17 0,0 0-14 0,1 0-7 16,-2 0-14-16,2 0-3 0,-2 0-14 15,0 0-12-15,2 0-11 0,-2 0-10 0,0 0-10 16,0 0-11-16,0-1-8 0,0-1-12 0,0 2-8 15,0 0-7-15,0-1-7 0,-2-1-6 0,0 0-6 0,0 0-6 16,-1 0-2 0,-2-1-7-16,-2 0 3 0,-1 0-9 0,-1-2-1 15,-3 1-5-15,1 0 1 0,-1 1-1 0,-1-1-6 16,1 1-1-16,-2 0-2 0,1 1-1 0,-1-1-2 16,1 3-3-16,1 0 0 0,0 0-1 15,0 0-1-15,-3 0-1 0,2 0 0 0,1 3-3 0,0-3 0 16,0 4-1-16,1-1 3 0,0 0-5 15,0 1 5-15,1-1-4 0,1 1-4 0,2 0 0 0,-1 0 0 0,3-1-3 16,-2 1-1-16,3 1 0 0,0-1 1 0,0-1-2 0,1 1 2 16,0 2-1-16,1-1 2 0,0-1 1 15,2 1-1-15,-3 0 0 0,3 2 0 0,0-2 0 0,0 0 2 16,1 1-2-16,1 0 4 0,-2 0-4 16,4 3 0-16,1 0 1 0,2 0 0 0,-2-1 0 0,1 2-1 15,1 0 0-15,2-1 3 0,0-1-2 0,-2 1 4 16,4-1-3-16,0 0 0 0,-2 0 4 0,3 0-6 15,-2-2 5-15,0 1-1 0,2-1 0 0,-2 0-1 16,1-2 3-16,-2 1-3 0,0 0 1 0,0-1 0 16,-1-1 0-16,0-1 2 0,-3 0-2 31,3 1 1-31,-3-1 1 0,2-1 0 0,-2 0 1 0,1 0 1 16,-2-1 1-16,3 1 0 0,-2-1 1 0,0 0 8 0,1 0 1 15,-2 0 1-15,3-1 2 0,-3-1 2 0,2 1 1 16,-2 0 1-16,1 0 0 0,1-2-3 0,-2 0 0 0,0 2 1 15,2-2-3-15,-2 0 1 0,-1-1-2 16,1 0-1-16,0 1 1 0,-1-2 3 0,0 0-1 16,0 0-5-16,1 1-1 0,0-4 2 0,2 1-2 0,-4-3 0 15,0 2 2-15,1-1-4 0,-1 2 0 0,-1-1 1 16,0 1 1 0,1-1-3-16,-2 1 2 0,0-2-2 0,0 0-1 15,0-4 3-15,0-1-4 0,-2-1 2 16,1 1 1-16,0 0-5 0,-1 0 2 0,1 0-2 0,-1 0 4 15,0 0-1-15,0-1 1 0,2 3-2 0,-3-2 3 16,0 0 0-16,1 0-6 0,-2 1 2 16,1 0-2-16,0-1 4 0,0 1-4 0,1 0 2 0,-2 0 0 15,1 1-1-15,1 2-1 0,0 1 3 0,0-3-3 16,0 2 2-16,-1 1-1 0,1 0-2 0,0 1 1 16,1 0 0-16,-1 1 0 0,2 1-1 0,-2 1 0 15,0-1 0-15,2 1 1 0,-2 0 1 16,1 0-2-16,0 1 0 0,1-1 0 0,-1 2 0 15,-1-1 2-15,1-1-2 0,1 2 0 0,-1 1-2 16,1-1 2-16,0 0 0 0,-2 0-2 16,2 0-1-16,0 3 0 0,0-3-1 0,0 3-2 0,-3-2-2 0,3 0-5 0,0 1 0 0,0 1-1 15,-1 0 3-15,0 0 1 0,1 0 0 16,-1 2-3-16,-1 1 1 0,2 0 6 0,-2 1-5 0,2 2 2 16,0-1 1-16,-2 2 0 0,2 3-2 0,0 4 2 15,0 0 1 1,0 1-1-16,2 2 1 0,-1-2 2 15,2 2-3-15,-1 1 2 0,2 0-2 0,-2-1 4 16,2 1-2-16,1-2 0 0,-1 2 1 0,0-1 1 16,4 0 2-16,-3 0-1 0,3 0 0 0,-3 0 1 15,3-2-1-15,-2-1-2 0,2 2 2 0,-2-3-2 0,1 0 2 0,0 0 0 16,0-2 0-16,-1 1 2 0,1-1-1 16,-1-1-2-16,2 0 3 0,-3-1 0 0,1-1-2 15,-2-1 1-15,1 1-1 0,0-4 0 0,-2 1-1 0,1-2 1 16,0 2 1-16,-2-1-4 0,1 0 1 15,0 0 0-15,2-2-1 0,-3 3-1 0,1-3-1 16,2 1 0-16,-1-1-2 0,-1 1-3 0,0 1 0 0,2-3 1 16,-2 1 0-16,1 0 2 0,3-2 1 0,-3 3 2 15,1-3-1-15,1 0 2 0,-1 0 1 0,1 0-1 0,0 0 1 16,0-3 0-16,1 1 4 0,3-3-6 0,0 0 1 31,1 0 0-31,-3-2 1 0,1 2-1 0,-1-2 3 0,0 1-3 0,-1 1 3 0,-1-1-2 0,0 1 6 16,-2-2-1-16,3 0-3 0,-3-1 0 0,0 1 3 15,2 2-1-15,-2-4-1 0,-1 1 2 16,0-1 0-16,0 2 0 16,1 0-2-16,-3 1 1 0,1-1 3 0,0 2-3 15,0 0 0-15,-2-2 1 0,3 2-2 0,-3 0 1 16,2-1 1-16,-2 2 2 0,0-2 4 0,2 1 2 16,-2 2 2-16,0-2 4 0,0 1-3 0,0 1-2 15,1 0-4-15,-1-1-1 0,0 2-2 0,0 0-6 16,1 0 0-16,-1 1 0 0,0 1 0 0,0 0-3 15,0 0 1-15,0 1 2 0,0 1-6 0,1 2 2 0,0 1 4 16,-1 0-3-16,0-1-1 0,1 1 4 0,1 5-2 0,0 0 2 16,0 2-2-16,1 2 4 0,0-1 1 15,0 1-6-15,1-1 3 0,1 0-1 0,0-1 2 16,-3 1 2-16,3-3-1 0,-1 1 1 0,0-1 2 16,1 2-2-16,2-2-52 0,-3-1-48 0,0 0-44 15,1-3 11 1,-3 1-112-16,0-2-45 0,0-1-62 0,0 0 28 15,-1 0-213-15,-1-4 30 0,2 3 31 0,-2-3-274 16</inkml:trace>
  <inkml:trace contextRef="#ctx0" brushRef="#br1" timeOffset="106606.69">25463 5939 1907 0,'0'-2'299'15,"0"0"-82"-15,0 1-79 0,0-1-67 0,0 1-8 16,2 1-135-16,-2 0-76 0,2 0 13 0,-2 1-340 15,1-1 25-15,1 2 26 0,-1 0 13 16</inkml:trace>
  <inkml:trace contextRef="#ctx0" brushRef="#br1" timeOffset="107314.23">25834 5969 651 0,'2'-5'362'0,"0"0"-50"0,-2-1-41 0,0 2-30 16,0-3-19-16,0 2-27 0,-2 0-21 0,0-1-14 0,0 0-14 0,-1-2-6 15,-3-1-13-15,0 0-7 0,0 0-15 16,-1-1-6-16,-1 2-12 0,1 0-7 0,-2 2-7 0,2-1-9 15,0 3-5-15,1-1-9 0,-2 1-5 16,2 1-8-16,0 1-1 0,1-1-6 0,-1 3 1 16,0-2-7-16,0 2-4 0,1 0 0 0,-1 0-2 0,1 0 0 15,-2 0-8 1,1 2 0-16,1-2-3 0,-2 5 4 0,-2-1-8 16,0 2 3-16,0-1-3 0,3 2 4 0,0 0-5 15,0 1 2-15,0 0-1 0,1 2 1 0,-1-1 0 16,3 1-1-16,-1 0-1 0,-1 0 4 15,3-2 0-15,1 2 1 0,1-2 2 0,0 1 2 0,0 2 2 16,0 1 2-16,1 1 1 0,0-1 3 16,2 3 0-16,0-1 2 0,1 3-2 0,-1-3 4 0,1 0-4 0,0 1 0 15,-1-2 1-15,1 2-1 0,0-1-2 0,1 1 1 16,0-1 1-16,1 2-1 0,-1-1-4 0,1-1-1 16,-1 1 0-16,2-1-2 0,-3 0 0 0,1 0 1 15,1-1-4-15,-1 0-7 0,2 1 4 0,-1 1-3 16,1 2 2-16,-2-3-1 0,1 3 0 0,1-1-2 15,0 0 0-15,-2 2 3 0,1 0-3 0,0-1 0 0,2 0-1 0,-1 2 2 16,-1 0 2-16,3 1 0 0,-2-1 1 16,0-1 1-16,-1 2 1 0,1-2 1 0,1-1-2 15,-2 0-6-15,0 0-49 0,-1-1-48 0,-1-1 9 16,1-1-193-16,0-2-86 0,-1 1 31 0,-2-4-237 31,2 1 45-31,-1-4 35 0,-1 0-308 0</inkml:trace>
  <inkml:trace contextRef="#ctx0" brushRef="#br1" timeOffset="108093.53">26097 5978 1272 0,'2'-5'254'0,"0"0"-18"16,-2 0-26-16,0 1-17 0,0-1-16 0,-2 0-20 15,0 0-13-15,2 0-12 0,-4 0-4 0,0 0-4 0,2 1-11 16,0-1-13-16,-2 1-10 0,1 0-6 0,-1-1-11 16,0 1-10-16,1 1-3 0,-1 1-10 0,-1-1-2 15,1 1-7-15,-1 0-4 0,1 2-5 0,-1 0-1 16,1 0-5-16,-3 0-2 0,2 0-4 0,-1 2-2 16,1 0-4-16,-1-1 2 0,-2 3 0 0,0 2-3 15,1 0-2 1,-2 0-2-16,2 1 2 0,-2 0-1 0,3 1-3 15,-1 1 2-15,3-3-4 0,-3 0 1 0,2 1-3 16,1 0 4-16,1-3-1 0,-1 4-3 0,0 0 1 16,0 1-1-16,0-1-1 0,2 0 2 0,-2-2 2 15,2 2 1-15,0-1-3 0,1 0 4 0,1-2-3 16,-2 2 4-16,0 3 0 0,2 2-1 16,0-2-1-16,0 1 7 0,-2-3-1 0,2 2-2 0,0 2 1 0,2 0 2 15,-2 0-2-15,2 2 2 16,0-1-3-16,-1 1 2 0,3-1-2 15,-2 0 1-15,2 0-5 0,0 1 1 0,0 1 0 16,2-2 0-16,-2 1 1 0,1 2-3 0,-1-1-2 16,4-1 2-16,-4 1 0 0,1-1-1 0,1 3-1 15,-2-2-3-15,1 2 2 0,0-2-2 0,0 1 4 16,1-1-1-16,-2 1-1 0,-1-1 0 0,3 0-1 16,-2 1 2-16,2-1 2 0,-2 0-2 0,0 0 2 15,1-1 2-15,-3 1 0 0,2-1-15 0,0 0-39 16,0-2-35-16,0 0 5 0,-2 0-121 0,1 1-79 15,1-2-71-15,-2 0 28 0,0 0-225 0,-2-3 32 16,2-1-378-16</inkml:trace>
  <inkml:trace contextRef="#ctx0" brushRef="#br1" timeOffset="108532.39">25640 6300 1896 0,'-2'-3'300'0,"1"1"-32"15,1-1-32-15,0 2-19 0,1 0-20 0,0-1-13 16,3 2-16-16,-2 0-14 0,3 0-11 0,1 0-10 0,0 0-12 15,6 0-12-15,2 2-9 0,4 0-11 16,-1-1-5-16,4 2-8 0,1 0-5 0,1 0-6 16,-1-1-11-16,3 1-33 0,-1 1-57 0,35 3-71 15,-23-1 9 1,-20-6-304-16,33 5 33 0,-33-5-221 0,2 1 50 16,6-1 43-16,1 0-390 0</inkml:trace>
  <inkml:trace contextRef="#ctx0" brushRef="#br1" timeOffset="109797.82">26214 6270 1209 0,'-3'1'238'16,"3"-1"-11"-16,-3 0-6 0,3 0-11 0,0 1-6 15,0-1-21-15,0 0-11 0,0 0-15 0,0 1-5 16,3-1-9-16,0 0-7 0,-1 0-9 0,2 0-9 16,-1-2-13-16,3 1-5 0,-2-1-11 0,1 0-7 0,-1-1-9 0,4 0-3 15,0-1-9-15,1-1-1 0,-2 1-5 0,0 0-6 16,0-3 2-16,1 0-2 0,-3 2-4 15,2-2-5-15,-3 2-6 0,-1-1-7 0,-1 0-9 16,0 2-13-16,0-1-9 0,-2 0-2 0,0 2-6 16,0-2-2-16,-2 1-1 0,0 1-2 0,0-2 4 15,-1 1-3-15,1 1 2 16,-2 1-1-16,-1-1 0 0,2 2 2 0,-1 0-2 16,0 1 3-16,-1 0-2 0,1 0 2 15,-2 1 3-15,2 0-4 0,0 2 1 0,-2-1-1 16,3 0 5-16,-1 1-3 0,-1 1 2 0,1-1-1 0,-3 4 0 15,2 0-1-15,1-1 1 0,0 3 1 16,1-4 2-16,1 2-2 0,-2-2 1 0,4 1-2 16,-2 0 1-16,-1-1-2 0,3 2 2 0,0-2 4 0,0 2 0 0,3-1-1 15,-3-1 2-15,2 2 2 0,0 1 0 0,2 3 4 16,3-1 0-16,-3 1 2 0,3-2 2 0,0 0-1 16,0 0 2-16,2 1 3 0,-1-3 5 15,2 1 2-15,-3-1 6 0,3 0 2 0,0-2 2 16,-3 0 1-16,1-1 1 0,-1 0 0 0,0-3 0 0,0 2 4 15,-1-3-1 1,-1 2-1-16,1-2 3 0,2 1-3 0,-4-1 2 16,3 0-1-16,-1 0-5 0,1 0 1 0,0-1-3 15,2-1 0-15,2-2-1 0,1 0-4 0,-2-1 1 16,1 1-4-16,1-1 2 0,-1-1-2 0,-1 1-1 16,1-2-2-16,-3 1 3 0,1-1-1 0,1-1-2 15,-2 1-1-15,-1 0 1 0,-1-3-4 16,0 3-1-16,0-1 0 0,-1 1 1 0,-1 0-2 0,0-1 1 0,1-1-2 15,0 0-1-15,-1-1 0 0,1 2-1 0,-1-2 2 16,0 0 0-16,-1 2-2 0,-1 0 1 0,0 1-1 16,0-2 1-16,1 2 1 0,-1-1-2 0,-1 0 1 15,1-2-3-15,0-1 1 0,-2 1 0 16,0 0 0-16,0 1-1 0,0 2-1 0,0-1 0 0,0 1-1 16,-2 0-1-16,2 1-1 0,0 0 2 0,-2-1-6 0,1 2-1 15,-1-1-2-15,-1 1 0 0,-1-1-1 0,2 1-2 16,-1 0 1-16,1 2 2 0,-2-1 0 0,0 1 0 15,-1 1-1-15,1-1 0 0,-2 1 1 0,2 0-1 16,0 2 0-16,-3 0 1 0,3 0 1 0,-2 0 0 16,2 0-1-16,-2 1 1 0,1 1-1 0,-1-1 0 15,1 2 1-15,1-1-2 16,-1 1-1-16,0 0-1 0,1 0-1 16,2 0 1-16,-2 0-2 0,1 1-1 0,-1-1 5 0,2-1-3 15,0 1 0-15,-1 1 0 0,0-1 0 16,3 0 0-16,-2 1 2 0,2-1 2 0,-2-1 2 15,2 0 3-15,0-1-4 0,0 2 6 0,0-2-5 16,2 2 1-16,0-1-1 0,-1 0 0 0,1 1 5 16,3-1-4-16,-1 1 3 0,-2-1-1 0,3 1-1 0,-3-1-1 0,2 1 1 15,1-1-1-15,-1 1 5 0,1-1-3 0,-2 1-2 16,5 1 1-16,-1 1-1 0,-1-1 0 0,2 0 0 16,-2 0 0-16,-1 1 0 0,-1 0 1 0,3 0-1 15,2 2 2-15,-2 0-1 0,-1 1 0 16,1 1 2-16,2-1-2 0,-4 2 0 0,1-2 3 15,1 2 1-15,-1-1 0 16,2 0-2-16,-2 2 3 0,1-2-2 0,-1 0 3 16,2 2-2-16,-2-1 4 0,1 0-2 15,0-1-1-15,-1 2-38 0,2-2-44 0,-2 1-57 0,-2-1 13 16,1 1-162-16,-1-3-119 0,0 3 32 0,0-5-173 16,-4 2 47-16,2 0-401 0</inkml:trace>
  <inkml:trace contextRef="#ctx0" brushRef="#br1" timeOffset="110869.33">26817 6229 1454 0,'0'0'281'15,"4"0"-22"-15,-2 0-21 0,0 0-22 0,0 0-15 16,0 0-19-16,0 0-14 0,1-1-13 0,1 1-12 16,0 0-12-16,-2-1-11 0,3 1-11 0,0-2-6 15,0 2-11-15,1-1-5 0,-2-1-8 0,3 0-6 16,-2 2-5-16,4-3-4 0,0 0-6 0,1-1-3 16,0-1-2-16,-1 0 0 0,0 1-3 15,-2-1-5-15,0 0-4 0,-1 0-1 0,1-2-5 0,-1 1 0 16,0-1-3-16,-2 2-2 0,0-2-3 0,-2 1-2 15,1 0 0-15,-1 1-3 0,0-2-1 16,-2 3-3-16,2-1-1 0,-2 0-3 0,0-1-1 0,-2 0-1 16,0 1-2-16,0 0-1 0,-3-2-1 0,1 0 0 0,-3 0-2 15,-2 1-2-15,2-1 1 0,-2 2-2 16,0 3-3-16,2-1 0 0,1 0 0 0,-1 2 2 0,1 1-5 16,-2 0 0-16,2 0-2 0,1 1 0 15,-4 3-1-15,-2 0-1 0,2 0 0 0,0 3 3 16,2-1-3-16,0 1 0 0,1 1 0 0,1-1-2 0,1 0-2 31,0 2 3-31,2-1-2 0,2-1 1 0,0 1 2 0,0-1-1 16,0 3 0-16,0 2 0 0,4-1 3 0,0 2-1 15,1-1 3-15,1 0 1 0,3 1-1 16,1 0 0-16,0-2 1 0,2 1 1 0,-1-2 0 16,0 1 1-16,1-1 2 0,1-2 3 0,-2 1-1 0,3-2-3 15,-3 0-34-15,3 1-35 0,-1-3-28 16,1 0-59-16,-1 2 15 0,3-5-105 0,-3 1-56 0,-2-1-88 0,3-2 30 15,-3 0-166-15,1 0 26 0,-1-4-389 16</inkml:trace>
  <inkml:trace contextRef="#ctx0" brushRef="#br1" timeOffset="111702.79">27202 6028 1599 0,'2'-2'236'0,"-2"0"-27"0,0 2-26 16,0 0-22-16,0 0-9 0,0 0-23 16,0 2-11-16,0 1-14 15,0 1-11-15,-2-1-6 0,2 2-11 0,0 1-5 0,0 0-3 16,0 0-6-16,-2 5-10 0,2 1-4 16,-2-1-3-16,2 0-4 0,0 1-4 0,0 2-6 15,0-2-3-15,0-1 0 0,0-1-3 0,0 1-3 16,0 1-2-16,0 0-2 0,2-2 0 0,-2 2-1 15,2 0-1-15,0-2-2 0,-2-1-4 0,2 0 0 16,-2-2-1-16,2 1 2 0,-2-4-3 0,1 2 1 0,0-1 0 16,-1 0-1-16,1-1 2 0,-1 1-1 0,0-2 0 15,2 1 2-15,-2-1-2 0,0-1 2 0,0 1 3 16,3-1-1-16,-3 1 4 0,0-2-1 0,0 1 0 16,2 0 2-16,-2-1-2 0,0 0-3 0,2 1 2 15,-2-2 1-15,2 0-5 0,-2 0-2 0,1 0 2 16,1 0-3-16,-2-2 1 0,2 0 0 0,0-1-2 0,-2 1 2 15,4-1-1-15,-2-1 0 0,-1 0 0 0,1 0-1 16,0-1-1-16,0 0-1 0,3-3 0 0,-2-3 1 16,1 1-4-16,0-1 2 0,1-2-1 0,-1 3 0 15,0-1 3-15,2 0-5 0,-2 0 0 0,2-1 0 16,-1 1 0-16,-1 0 0 0,1-1 0 0,2 0 1 16,-1 2-1-16,-1-2 1 15,-1 0-2-15,1 3 2 0,1-2-3 0,1 2 1 16,0-1 1-16,-2 1-1 0,1 0 0 15,-1 3-2-15,0-1-2 0,-1 0 2 0,1 1-1 16,-1 2-1-16,0 0-1 0,0-1 1 0,-1 2 0 16,2 0 3-16,0 1-3 0,-3-1 2 0,2-1-2 15,0 1 4-15,0 1-4 0,-1-1 1 0,3 3 0 16,-1-2 0-16,-2 0-2 0,1 2 3 0,1-1 0 0,-1 1 0 0,0 0 4 16,1 1-4-16,0 1 2 0,3 3-2 0,-1-1 1 15,2 4-2-15,1-2 0 0,-2 2 2 16,-1 2 0-16,2 0-1 0,-4-1 2 0,1 4 0 15,1-1 5-15,0 0-3 0,0 2-2 0,-1-1 3 16,-1 1-4-16,-1 0 2 0,2-2-3 0,-1 2 2 0,0-1 3 16,-1 1-1-1,-1-1 1-15,1 1-2 0,1-1 1 0,-1 1 3 16,-2-2-1-16,2 2 3 0,0-3-2 0,-2 0-6 16,0-1-40-16,0 1-51 0,0-1 8 0,-2 0-231 15,0-2-178-15,0-1 38 0,0 0-62 16,0-1 34-16,-2-2-305 0</inkml:trace>
  <inkml:trace contextRef="#ctx0" brushRef="#br1" timeOffset="112329.53">27665 5692 1435 0,'2'-6'306'16,"-2"0"-34"-16,3 1-25 0,-1 1-23 0,-2-1-21 15,2 2-23-15,-1-1-18 0,-1 0-18 0,1 0-19 16,-1 1-14-16,1 1-12 0,0 0-12 0,-1 0-12 16,0 1-5-16,1 1-7 15,-1 0-7-15,2 1-7 0,-2 1-5 0,0 2-3 16,2 0-7-16,-2 3-4 0,4 2-2 0,-3 5 1 16,2 1-5-16,-2 2-3 0,1 2-3 15,0 0 1-15,0-1-1 0,1 1-4 0,-1 3 0 16,0-3-3-16,-1 3-1 0,1-2-1 0,2 3 0 15,-1-1-1-15,-1 2 0 0,2-2-4 0,-2 1 3 16,2 0-1-16,2 0-1 0,-4-2 0 0,3 1 0 0,-1-1 2 0,0 0-4 0,1 0 2 16,-1-2 0-16,1 0 3 0,-2-2-4 15,1 0 3-15,-2-2 0 0,2 1 1 0,0-2 4 0,-1-1-2 16,-1-1-3-16,2-1-3 0,0-2-50 16,-2 0-53-16,0 1 10 0,2-1-135 0,-2-1-54 15,1 1-78-15,-1-1 30 16,0-3-213-16,0 2 35 0,0-2-362 15</inkml:trace>
  <inkml:trace contextRef="#ctx0" brushRef="#br1" timeOffset="112708.48">27715 6066 1869 0,'0'-3'297'0,"2"-1"-28"16,0 0-30-16,0 2-25 0,3-1-18 0,-2 0-19 15,3 1-19-15,2-2-14 0,2 1-18 0,1 0-11 0,0 1-12 16,0 0-10-16,3-1-7 0,-1 2-9 0,1 0-5 16,3 1-15-16,0 0-56 0,0 0-79 0,2 0 7 15,1 2-365-15,2 0 35 0,0-1-149 0,-1 1 47 16,2-2 32-16,-2 0-321 0</inkml:trace>
  <inkml:trace contextRef="#ctx0" brushRef="#br1" timeOffset="114365.58">28357 6148 1447 0,'-2'-2'254'0,"2"1"-15"0,0 1-16 0,0-3-13 16,-1 3-13-16,1 0-11 0,0-2-11 0,0 1-9 16,0 1-10-16,0-1-13 0,0 0-9 0,1 1-11 15,1-2-10-15,-2 1-9 0,3 1-7 0,-1-1-8 0,1 0-5 16,1 1-8-16,1-2-6 0,-1 1-5 0,0 0-4 16,2 0 1-16,-1-1-1 0,-1 2-2 0,4-2-4 15,-2 1-3-15,-1-1-4 0,1 1-4 0,4-2-1 16,0 0-3-16,0 1-3 0,-1-1-2 0,2-1 0 15,-1 1-2-15,1-2-2 0,-1 2-1 0,-1-1 0 16,2-1-2 0,-2 0-1-16,0 0-2 0,1-2 0 0,-2 1-1 15,-1-2-4-15,2 1 3 0,-1-3-4 0,0 2 3 16,-1 0-6-16,-1-3 1 0,1 1-1 0,-2 0 0 16,0-1-4-16,0-1 1 0,-2 0-1 0,1 0 0 0,-1-1-2 15,0 1-1-15,-2 0-2 0,2-1 2 16,-1 2-2-16,-1 1 2 0,-1 0-7 0,0 3-2 15,0-2-4-15,0 2-6 0,0 0-1 0,-3 1 1 0,0-3-5 16,1 1-1-16,-1-1-2 0,0 1 2 0,0 1-1 16,1 1 1-16,0 1 1 0,-1 2 1 0,-1-1-2 0,1 0 1 15,-1 2 0-15,-1 0 0 0,0 0-3 16,0 1-1-16,0 1 1 0,1 0-1 0,-1 1 2 16,-2 0-3-16,3 0 1 0,-1 2 0 0,1-1 0 15,0 2 1-15,-1-1-2 0,-1 2 1 0,1 2 1 0,0-1 0 16,1 2 1-16,0-3 0 0,1 2-2 0,1-2 3 15,1 2 1-15,-1-2 3 0,2 2-2 0,0-1 0 16,0 1 2-16,3 2 0 0,-1 1 3 0,0 0 1 16,3 0-1-16,-1 0 3 0,2 0-3 0,-1 1 2 0,2-2 0 15,-1 1-1-15,1-2 5 0,0 1-4 16,3 1 2-16,-2-2-2 16,0 1 5-16,2-2-6 0,-1 1 5 0,-1 0-3 15,1 0 1-15,0 0 2 0,-1-1-3 16,1 0 1-16,1 0 0 0,-2 1 1 0,0-1 0 15,-1-1-1-15,1 0 3 0,-1-1 1 0,0 1 0 0,0 0-3 16,1-1 3-16,-2 0 2 0,-1 0-3 16,1 1-1-16,-2-2 5 0,1 0-5 0,-1 1 1 15,0-2 0-15,0 1 0 0,-2 1 2 0,2-1-2 0,-1-1 2 0,-1 2-1 16,0 0 1-16,2-2-1 0,-2 2-1 0,0-1 2 16,2 1 0-16,-2 0-1 0,1-1 0 0,-2 1 1 15,1-1-1-15,0 2-1 0,-1-1 1 16,0-1 1-16,0 1 0 0,0-1 1 0,-1 1-1 0,0 1 2 15,0-1-2-15,0-2 1 0,0 3 1 0,-1-3 1 16,0 1 0 0,-1 1 5-16,1 0-3 0,-1-2 0 0,0 2 1 15,-1-1 0-15,0-1 2 0,-1 0 3 0,1 1-1 16,-1-1 5-16,0-1-2 0,-1 0 2 0,-1 1 1 16,0-3-1-16,-1 2 0 0,0-2 0 0,-3 0-1 15,-3-2-1-15,1 2-4 0,-2-3-7 0,3 1-21 16,-1-2-24-16,-2-1-39 0,1 0 9 0,0-1-211 0,0-1-94 15,1 2 29-15,0-2-229 0,1 1 41 0,3-2 40 16,-1 3-388-16</inkml:trace>
  <inkml:trace contextRef="#ctx0" brushRef="#br1" timeOffset="115083.11">28952 6111 1556 0,'1'-2'285'0,"1"1"-22"16,1 1-21-16,0-2-19 0,-1 0-19 0,1 1-17 0,2 0-8 15,0-2-15-15,-1 1-13 0,0 1-13 16,0-2-9-16,0 1-10 16,1-2-9-16,-1 1-6 0,2 1-10 0,0-3-8 15,1-2-6-15,-1 3-6 0,-1-3-7 16,4 0-5-16,-4 0-5 0,0 0-5 0,-1 1-7 16,-1-2-3-16,-1 3-1 0,0-2-6 0,-1 2-1 0,0-1-5 15,-1 0-1-15,0 1-5 0,0-2-4 16,-1 2-1-16,-2-5-1 0,-1 3-5 0,0-4 0 15,0 3-2-15,-1 0 0 0,1 1-2 0,-3 1-1 0,1 0-1 0,-2 0 1 16,-1 0-5-16,-1 3 1 0,1-1-1 16,0 1-2-16,1 1-2 0,1 0-3 0,1 2-1 15,0 0 1-15,0 2 0 0,-1-2-2 0,-1 4 1 16,-1 0 1-16,-1 0-3 0,0 2 1 0,2 0-2 16,0 1 1-16,0 0 0 0,2 1 1 0,0 1-3 0,1-1 2 15,1-1 0 1,0 2 1-16,1-1-1 0,1 1 1 0,2-1 0 15,0-1 0-15,0 3 3 0,2 2-3 16,2 0 2-16,-1 2 1 0,2-1 3 0,1 0 1 0,1 0 2 16,4 1 1-16,-1-1 1 0,3 0 0 15,1 0 2-15,-1-1 0 0,2 0 1 0,1-1-1 16,1 0 2-16,-1 0 3 0,3-2-2 0,0 0-16 16,-1-1-35-16,2-1-34 0,-2 0-54 0,2 0 12 0,0-4-141 0,-1 2-78 15,1-1 29-15,-1-2-274 0,0-1 42 0,-1-1 36 16,-1-2-377-16</inkml:trace>
  <inkml:trace contextRef="#ctx0" brushRef="#br1" timeOffset="116439.13">29245 5595 1655 0,'0'-6'296'15,"0"1"-23"-15,0 0-23 0,0 0-20 0,0 2-17 0,0-2-10 16,0 0-22-16,0 3-17 0,0-3-17 16,0 2-16-16,0 0-13 0,0 0-11 0,0 1-14 15,0 1-11-15,0-1-10 0,0 0-10 0,0 0-7 16,0 1-10-16,0 1-6 0,-1 0-4 0,1 0-6 16,0 1-1-16,0 1-5 0,0 1-3 0,-1 1-2 0,1 1-6 0,0 1 2 15,0 5-3-15,0 3-1 0,0 4-4 16,1 0 0-16,1-1 1 0,-1 3-4 0,2 1 3 15,-1-1-4-15,0 1 0 0,-1 1 0 0,2-1-2 0,0 2 3 16,0 1-1-16,0-2-4 0,0 2 2 16,1-2 0-16,-1 1-2 0,2 0-1 0,-2-2 1 15,1 1 0-15,0-2 0 0,0 1 0 0,1-1-1 0,-1 0 2 16,1-1-1-16,-2-3 0 0,1 2 1 0,0-1 2 16,0-1-2-16,0-1 1 0,-1-1-1 0,-1-2 0 15,0-2 1-15,2 0-1 0,-3-1 1 0,1-2-1 16,0 1 1-16,0-2-1 0,-1 0 0 0,1-1 0 15,-1 0 1-15,0 0 1 0,0-1 1 0,0 1-1 16,0 0 4 0,1 0-2-16,-1 0-1 0,1-1-1 0,-1-1 1 0,0 2 2 15,1-1-3-15,-1-1 0 0,-1 0 2 16,2-1-1-16,-2 0 0 0,2 1 0 0,-1-1 0 16,0 0 0-16,-1 0 0 0,1 1 0 0,-1-3-1 15,1 3 0-15,0-3 1 0,0 2 2 0,0 0 0 16,0-1 1-16,0 1-1 0,0 0-1 0,1-1 2 15,0 2-1-15,0-2 0 0,0 2-1 0,0-3 3 0,1 2-3 0,-1-1 3 16,1 0-1-16,1 0 3 0,-1-1-3 16,1 1 4-16,0-1-2 0,0 0 0 0,0 0 0 15,1 0-3-15,1-1 4 0,-2 0-4 0,1-1 2 16,0 0-1-16,0 2 4 0,3-5-4 0,2 2 0 16,-1-2 1-16,0 0-2 0,2-1 0 0,-1 1 1 15,0 0-2-15,0-2 1 16,-1-1 2-16,1 3-3 0,-1-4 1 0,-1 1 1 15,0-1 2-15,1-1-3 0,0 1 2 0,-1-1 0 16,-2-2 0-16,0 0-1 0,2-1 0 0,-2 1 0 16,1-2 0-16,-1 1-1 0,1-1-1 0,-2-2 1 15,0 0-2-15,-1 0 1 0,0-1-3 0,1 1 0 16,-3 0-1-16,1 0-2 0,1 0 3 0,-3 1-2 0,-1 1-2 16,0 1 2-16,0 2-5 0,0 0-2 0,-1 2 1 15,1 1-1-15,-1 1 1 0,-2 1 0 0,2 0 0 16,0 1-3-16,0 0 0 0,-1 1-3 0,0 1 5 15,-1 0-3-15,1 1 0 0,-1 2-1 0,0 0 0 16,0 0 1-16,0 2 0 0,-1 0 2 0,0 1-2 16,0 0 2-16,1-1 0 0,-2 6 1 15,1 0 0-15,0 0 0 0,1-1 0 0,0 0 0 0,2 1 3 0,-2-2-1 16,1 0 1-16,2 0-3 0,0 0 6 0,0 1-5 16,0-2 5-16,1 2-3 0,1 1 3 15,2 2-1-15,-1-1 1 0,0-2-1 0,2 3 1 0,-1-2 1 16,1 1 1-16,0-3-2 0,0 1 1 0,1-1-2 15,1 2 3-15,0-1 0 0,-1-2-2 0,1-1 2 16,-2 1 1 0,1 0-1-16,-2-2-1 0,0 1 1 0,1-1 0 0,-1 0-2 15,0 0 3-15,0 0-2 0,0 0 3 16,-1 2-3-16,1-3 1 0,0 2-1 0,3 2-1 16,-1 0 0-16,0 1 0 0,0-1 0 0,-1 1 0 15,-1-2-1-15,2 2 3 0,-3-2-4 0,-1 1 3 16,1 0 0-16,0-1 1 0,0 4-1 0,1 0 0 15,0 2 0-15,0-1 0 0,0 0 2 0,-1 2 1 0,-1-3 0 16,0-1-1-16,0 1 0 0,-2-2 3 0,0-1-1 16,2-1 2-16,-2 1 1 0,0-1-1 0,0 0-2 0,0 1-18 15,-2-1-38-15,-1-1-49 0,0 1 11 16,-2 1-116-16,-3 0-41 0,-2-1-66 0,0 2-143 16,-3-4 39-16,1 0-95 0,-4 0 31 0,3-2-275 15</inkml:trace>
  <inkml:trace contextRef="#ctx0" brushRef="#br1" timeOffset="116762.43">29168 5824 1646 0,'9'-8'272'0,"2"3"-31"0,1 0-30 15,1 0-27-15,2 3-15 0,1-1-21 0,1 1-11 16,2 2-19-16,-1-2-36 0,3 2-85 0,1 2 2 16,0 0-337-16,2 1 33 0,1-1-185 0,-1 0-400 0</inkml:trace>
  <inkml:trace contextRef="#ctx0" brushRef="#br1" timeOffset="117808.9399">30294 6018 1554 0,'2'-4'320'16,"-1"2"-35"-16,-1 0-27 0,0 1-27 0,1-1-29 31,-1-1-20-31,0 3-21 0,0-1-17 0,0-1-19 0,0 1-12 16,-1 1-15-16,0 0-9 0,0 0-10 0,-1 0-10 15,0 0-6-15,0 3-8 0,-1-2-6 0,0 2-2 16,-1-1-8-16,1 1-1 0,1 2-7 0,-1-1-2 0,0-1-4 16,1 3-3-16,0 0-2 0,0-1-3 15,0 1 0-15,0 2 0 0,1 4-4 0,1-3 0 16,-1-1-3-16,1 2 0 0,0-2 0 0,0 0-1 16,2 2 0-16,1 1-1 0,0 0 0 0,2 1 1 0,0-1-1 15,0-1-1-15,2 1 3 0,-1-2-2 0,1-1 2 0,0 2 0 16,2-3 3-16,-1 2 3 0,-1-4 3 15,-1 1 6-15,1-2 1 0,-2-1 1 0,1 0 6 16,-2 0-1-16,1-1 3 0,0-1 2 0,0 0 2 16,0-1 5-16,-1 0-1 0,2 0-1 15,-1-1-1-15,0-1 0 0,1-1 0 16,1 1-1-16,2-3 1 0,0-2-4 16,0 2-1-16,0-2 0 0,-1-1 4 0,0 0 1 15,-1-1 1-15,0 0-4 0,-2 2 0 0,0-3-1 16,-1 0 1-16,1 0-5 0,-3 2-1 0,0 0 1 15,-1-1-5-15,0 1-2 0,-2-3-1 16,-1-2-2-16,0 0-2 0,-2 1-4 0,-1 0-2 0,0 0-12 16,0 0-21-16,-1 1-15 0,0 1-12 0,-2 1-23 0,-1-2-45 15,0 3-23-15,-1-1-27 16,0 3-45-16,0 0 20 0,-2 1-94 0,1 0-71 0,0 1-87 0,1 1 34 0,1 3-151 0,2-3 46 16,0 3 29-16,-1 0-320 0</inkml:trace>
  <inkml:trace contextRef="#ctx0" brushRef="#br1" timeOffset="118609.02">30663 5629 1253 0,'-5'-9'245'0,"0"-1"-22"0,-1 0-21 0,-1 1-10 16,2 2-23-16,-2-2-9 0,1 2-20 15,0 1-11-15,-1 1-16 0,2 0-6 0,-1 1-15 16,1 1-10-16,0 0-7 0,0 0-12 0,0 1-6 16,0 0-8-16,0 1-5 0,0 0-5 0,-1 1-4 0,0 0-2 0,0 0-3 15,1 0-2-15,0 0 1 0,-1 0-6 0,1 2-3 16,-2 0-1-16,1 0-4 0,-1 1-1 16,0 3-1-16,-2 0 1 0,1 1-3 0,1-1 4 15,1 1-2-15,0 0 2 0,2 1 3 0,-1 2-2 16,1-2 1-16,0 2 3 0,-1 2 4 0,2 0-3 15,1-1 3-15,-2 1-1 16,3 2 1-16,-1-1-3 0,1-2 2 0,1 1 2 16,0-2-5-16,0 4 4 0,-1 0-1 0,1 1 0 15,0 0 0-15,1 0 3 0,0 1-4 0,0 1-1 16,1-2-2-16,-1 2 0 0,2 0-2 16,-1-1 0-16,0 1-3 0,0-1 0 0,0 0-2 15,0 1-1-15,-1 0-3 0,2 0 2 0,-1-2-2 16,0 1-1-16,0 1-4 0,1-1 3 0,-1 0-2 0,2 0 0 0,-1-1 0 15,0 1-2-15,0 0 2 0,0 0 0 16,0 0-3-16,0-1 1 0,-1 0-2 0,2 0 0 0,-1-1-2 16,1 3 6-16,0-2-2 0,1 2 0 15,-1-3 1-15,2 5-2 0,-1-3 0 0,2 1 2 16,-1-1-1-16,0 1 1 0,-1-2 1 0,1 1-1 16,-2-1 1-16,2 0 2 0,-1 0-1 0,-1-1 2 0,0 1-1 15,1-1-3 1,-2 0-23-16,0-1-33 0,1 0-29 0,-2-3-41 0,0 2 11 15,-1-3-89-15,-1 1-26 0,0-3-62 0,0 1-177 16,0-2 39-16,-1 0-83 0,0 0-355 16</inkml:trace>
  <inkml:trace contextRef="#ctx0" brushRef="#br1" timeOffset="119091.26">30698 6200 1762 0,'0'-2'350'0,"0"-1"-43"0,0 0-36 0,0 0-33 16,2 0-21-16,0 2-25 0,2-1-17 15,0 0-21-15,1 0-16 0,1 1-13 0,4 0-15 16,3 0-9-16,0 1-10 0,3 0-12 0,0 0-5 16,1 0-8-16,0 0-13 0,1 2-50 0,0-1-60 0,1 1 5 15,1 1-209-15,0-1-143 0,0 0 33 0,1 1-187 0,-1-1 46 16,-1 0 41-16,0-2-336 0</inkml:trace>
  <inkml:trace contextRef="#ctx0" brushRef="#br1" timeOffset="122166.78">18041 7511 1328 0,'-2'-1'225'0,"1"1"-30"0,1-2-22 16,0 2-24-16,0 0 1 0,0 0-26 0,0-1-4 0,0 1-6 0,0 0 1 16,0 0 4-16,1 0-5 0,0 0 1 0,0 0-3 15,1 0 1-15,-1 0-10 0,1 0-9 16,2 1-3-16,-1-1-4 0,0 0-5 0,1 2 0 15,-1-2 1-15,1 0-6 0,0 0-4 0,0 0-2 16,2 0-2-16,-1 0-1 0,0 0-4 0,0-2-5 16,1 1-2-1,1-2-4-15,-2 3-1 0,0-2 1 0,0 1 2 0,1-1-4 16,-1 0 0-16,1 0 0 0,0-1 1 16,-2 1-6-16,1-1-3 0,0-1 0 0,-1 2-4 15,1-1-1-15,0 0 0 0,-1-1-4 0,-1 0-2 16,0 1-4-16,0-3 0 0,0 2 0 0,-1 0-4 15,1 0-1-15,-2-1 1 0,2-1-2 0,-2 0-1 16,-1 1 1-16,0 1-8 0,0-2 1 0,0-1-2 0,-1 2 2 16,-3-5-4-16,0 1-2 0,-1-2 0 0,0 2 0 15,0 0-3-15,-1 0 1 0,-1 1-2 0,0 2-2 0,0-2 0 16,-1 0 3-16,0 1-3 0,0 3-5 16,1 0 1-16,1 0-1 0,-2 2-1 0,2 1-1 15,-1-1-1-15,1 2 1 0,0 0 0 0,-2 0 1 16,0 2-2-16,-2 1 2 0,-1 3-5 0,1-1 4 0,0 1 1 15,0 0-2-15,1 2 0 0,-1-2 1 0,0 3 0 0,2-2-1 16,0 2 0-16,1 2-2 0,0-3 0 16,1 3 3-16,1 0-4 0,0-3 1 0,1 2 0 15,1 2 0-15,1-2 0 0,1 0 2 0,1-1-3 16,0-1 2-16,0 0 2 0,1 3-2 0,2 0 3 16,0 1-3-16,2 0 1 15,0-1 3-15,0 1 0 0,2-1 1 0,0 0-1 16,2-1 1-16,0 1 0 0,2-1 0 0,0 0 2 15,2-1 0-15,0 0 2 0,1-1-2 0,2 0 2 16,-1-1 2-16,2 0 0 0,0 0 0 0,-1-1 2 16,1-2-7-16,-2 2-21 0,3-4-70 15,-2 1-63-15,3-2 16 0,-2 2-164 0,1-6-90 16,0 3 33-16,-1-2-229 0,0-1 44 0,-2-1 43 0,1-2-456 0</inkml:trace>
  <inkml:trace contextRef="#ctx0" brushRef="#br1" timeOffset="123891.69">18639 7473 1701 0,'3'-3'284'15,"-2"-2"-26"-15,-1 1-24 0,0 1-26 0,0-1-22 16,0 2-15-16,0-4-15 15,-1 3-18-15,0-1-15 0,-2 0-12 0,-2-2-13 16,0 0-8-16,-3 0-10 0,0-2-8 0,0 2-6 16,1-1-9-16,-3 2-6 0,2 0-8 0,-2 0-4 15,-1 1-2-15,2 1-7 0,1 1 1 16,1 1-7-16,-2 1-3 0,2 0-2 0,0 1-4 16,-3 1 0-16,0 3-5 0,0 1 2 0,-1-2-4 0,2 2 1 15,0-1 0-15,0 2-3 0,0 1 1 0,1 1-3 0,0-1-1 16,0 2 2-16,2-2 1 0,1 2-4 0,0-2 0 15,0-1 0-15,2 3-1 0,1-3 1 0,-1 0 0 16,0 1-2-16,2-3 2 0,1 2 0 16,-1-1-2-16,1 1 1 0,0 0 0 0,0-1-1 0,0 1 1 15,1 2 2-15,1 0-3 0,1 2 1 16,-1 0 1-16,1-1 1 0,1 1-2 0,-1-1 1 0,1-2 1 0,0 0 1 16,0 0-2-16,3-1 2 0,-3 3 0 0,2-3 0 0,-2-1 0 15,2 0-1-15,0 0 2 0,2 1-1 16,-1 0 0-16,1-2 1 0,0 2-1 0,0-2-1 15,-2-1-1-15,0 0 3 0,0 0-2 0,-1-1-1 32,1-1-1-32,-2 1 3 0,1-1-4 0,0 0 3 0,0 0-2 15,0-1 0-15,0 1 0 0,0-1 4 0,-1 1-2 0,1-2 0 16,-1 0 1-16,0 0 0 0,0-3 2 16,1 1-2-16,0 1 1 0,-2-1-2 0,1-1 1 15,-1 1 0-15,1-1 0 0,-1-1-1 0,2 1-1 16,-2-1 2-16,0 0-1 0,1-4-1 0,0 2 0 15,0-2 1-15,-1 0-1 0,0 0 1 0,0 3-1 16,0-2-2-16,-1 1 0 0,0 1 0 0,0-1 0 0,0 1 0 16,-1-1 0-16,1 1 0 0,0-1 1 0,0-1 3 15,0 3-1-15,0-2 2 0,0-1 3 0,-1 2 3 0,1-2 4 16,-1 2 1-16,0 0 2 0,1-2 0 16,-1 2 1-16,2-1 2 0,-2 1 0 0,0 0 2 15,0 0 3-15,0 1 2 0,0-1-1 0,1 0 0 16,-1 2 0-1,0-2 1-15,0 2-3 0,0-1-1 0,-1 1-2 0,2 0-3 16,-2 0-1-16,0 0-1 0,1 1-3 0,-1 0-2 0,1 1-2 16,-1-2-1-16,0 3-3 0,0-2-3 0,1 1-5 15,0 0-2-15,-1 1-2 0,0 0 2 0,0 0-1 16,1 0 2-16,-1 0-1 0,1 1-1 0,-1 2 1 16,1 0 3-16,0 1-4 0,0 1 1 0,0 0 0 15,0 2 1-15,0 1-2 0,3 3 0 0,-2 0 1 16,0 1 1-16,0 1-1 0,1 0-1 0,-1 1 2 15,0 0 1-15,0-2 0 0,0 1-1 0,1 0 2 16,-1 0 1-16,0 1 0 0,0-3 0 0,0 2 0 16,1-1 0-16,0 0-3 0,-1 0 2 15,0 0 2-15,1 0-1 0,-2-3 1 0,1-1-1 16,1 4 0-16,-1-3 0 16,0 1 1-16,0 0-1 0,-1-2 1 0,0-1 0 15,1 0 0-15,-1 0-1 0,0-2 1 0,1 2 1 16,0 0-1-16,-1-1-1 0,0 1 2 0,0 0 0 15,1-2-2-15,-1-1 0 0,0 4 0 0,0-1 4 16,1 2-6-16,0 2 3 0,-1-2 0 16,1-1 2-16,0 1-4 0,0-4 1 0,-1 3 0 0,1-1 0 15,-1-1 2-15,0-1-1 0,0 1 0 0,0-1-1 0,2 1 1 16,-2-1-2-16,0 0 0 0,1 0-1 0,-1 0 1 0,0 0-1 0,0-1 2 16,0 0 0-16,0-1-1 0,1 1 0 15,-1 0-1-15,-1 0 2 0,2-2 0 0,-1 2 2 16,-1-2-4-16,1 0 2 0,0 1-2 0,0 0 0 15,-1-2 2-15,1 0-4 0,-1 1 2 0,1 0 0 16,0-1 0-16,-1 0 0 0,1 0-3 0,-1 2 2 0,0-1 2 16,1-2-2-16,0 1 2 0,-1 0 2 0,0 0-2 15,1 1-1-15,-1-2 1 0,1 2 0 16,-1-2-1-16,0 1 0 0,0 0 1 0,0-1 2 16,1 0-4-1,1 3 1-15,-2-3 0 0,1 1 0 16,-1 1 2-16,0-2 1 0,1 1 1 0,0 0-2 15,-1 1 0-15,0-1 4 0,0 1-5 0,1-1-1 0,-1 0 1 0,1 0-1 16,-1 1 0-16,1 0 5 0,-1-2-5 16,0 1 1-16,1 0-1 0,-1 1 1 0,0-1 0 15,0 1-1-15,0-1-1 0,1-1 3 0,-1 1-1 0,0 2-1 16,0-3 1-16,0 0-1 0,0 2 1 0,1-1 8 16,-1-1-9-16,1 0-1 0,-1 1 2 0,0 0 1 15,1-1-1-15,-1 2 1 0,0-2 0 0,0 1 0 16,0-1 2-16,0 0-2 0,0 1 3 0,0 0 0 15,1-1 2-15,-1 0 1 0,0 0-2 0,0 0 0 16,1 0 1-16,-1 0 2 0,0 0 2 0,0-1 2 16,0 0 1-16,0 0 3 0,0-2 0 0,1 2 0 15,-1 0-1-15,0-4 1 0,1 3-2 0,0-3 2 16,-1 1-3 0,1-1 4-16,0-1-6 0,1-1-1 0,-1-1 2 15,2-3-1-15,1-1-5 0,0 0 1 0,0 0 0 16,1 0-1-16,-2-1-1 0,1-1 0 0,1 2-1 15,0-3-1-15,1 2 1 0,-1 0-2 0,0-1 1 16,0 0 2-16,0 0-1 0,-1 1-3 0,2-2 3 16,-2 2 1-16,1-3-1 0,0 3 3 0,0-1-1 15,0 0 2-15,0 0-2 0,-1 1 0 0,0-2 0 0,0 3-1 0,0 1 1 16,-1-2-2-16,0 1 0 0,0 3 0 16,-1-2 0-16,1 2 1 0,-2 2-1 0,1-1-1 15,0 3 0-15,-1 1 1 0,0-2-1 0,0 2 2 16,0-3-1-16,0 4 0 0,-1-2 1 0,1 2-1 15,-1-1-6-15,0 1-20 0,1-1-21 0,0 2-27 16,-1 0-48-16,0-1-32 0,0 0 14 0,0 2-135 0,0 0-52 0,-2-2 30 31,1 1-299-31,-2 0 42 0,0 1 50 0,0-1-476 16</inkml:trace>
  <inkml:trace contextRef="#ctx0" brushRef="#br1" timeOffset="124689.61">19036 7429 1711 0,'2'-2'271'0,"-1"-1"-33"0,-1 2-31 15,0-2-22-15,0 3-29 0,0-3-15 0,0 3-19 16,0 0-12-16,0 0-9 0,0 0-13 15,0 0-10-15,0 0-9 0,0 3-7 0,0 0-6 0,0-1-5 16,0 2-7 0,0 2-1-16,2 0-4 0,-2-1-6 0,1 1-1 15,0 0-3-15,1 6-1 0,-1-1-3 0,3 1-4 0,-2-1-3 16,1 3 2-16,0-2-2 0,0-1-4 0,0 2 0 16,1-2-1-16,-1 1 0 0,2 0-3 0,1 1 3 15,-1-2-2-15,0 1-6 0,0-3 2 0,-1 0 1 16,1 1 0-16,0-2-1 0,0 2 0 15,1-2 0-15,-2 2 0 0,1-3 0 0,0 0 4 0,0-2-6 16,1 2 3-16,-1 0 0 0,1-1 2 0,-1-1-1 16,0-1 1-16,0 0 5 0,-1 0 0 0,0 0 1 0,0-1 7 15,0-2-1-15,0 1 8 0,1 0-6 0,0-1 1 16,-1-1 3-16,0 0-3 0,1 0-2 0,-1 0 5 16,0 0-5-16,1-2 3 0,1 0 0 15,1-2-2-15,-1-1 1 0,2-1 0 0,0-1-2 0,-1-1 2 16,0-1 0-16,-2-2 1 0,1 0 3 0,0-1-1 15,-1-1-1-15,-1-1 1 0,0 0-4 0,0 2 0 16,-1-3-2-16,-1 1-3 0,0-3 0 0,1 2-1 16,-2 1-2-16,-1-3-2 0,0 2 3 15,0-2-3-15,0 3-8 0,0-1-22 0,0 1-20 0,-1 2-30 16,-1 2-27 0,2 0-43-16,-2 1 15 0,1 3-136 0,0-2-147 15,0 4 34-15,0-2-198 0,0 1 52 0,-1 2 32 16,0-2-374-16</inkml:trace>
  <inkml:trace contextRef="#ctx0" brushRef="#br1" timeOffset="125663.7">19780 7502 1497 0,'0'-5'257'0,"-2"1"-22"32,-1-1-20-32,-2-1-24 0,0-1-22 0,-3-1-11 0,0-1-11 0,-1 3-12 15,0-1-15-15,0 1-12 0,-2 2-10 0,1-2-9 16,0 2-10-16,-2 2-10 0,2-1-7 0,1 3-3 15,0 0-10-15,-2 1 0 0,0 2-7 16,-1 1-6-16,0-1-1 0,0 1-5 0,0 3-2 0,2 0-3 16,-2-2-2-16,2 2-3 15,1 2 1-15,-1-1-5 0,1 1-2 16,1 0 1-16,1-1-2 0,-1 2-2 0,2 0 0 16,1-3-3-16,0 2-2 0,2-2 2 0,0 0-2 15,1 0 0-15,-1-1 0 0,1 0 0 0,1 0-2 16,0 0-1-16,1-1 1 0,0 1 1 0,0 0-1 15,0-2-1-15,0 3 5 0,0-2-4 0,2 1 2 0,-1-2 3 16,4 4 1-16,0 2-1 0,0-2 0 0,-1 0-2 16,2-1 2-16,-2-1-2 0,4 1 1 0,-1-3 1 15,0 3 2-15,-1-3-1 0,0-1 0 16,2 0 2-16,-2-2 1 0,0-1-1 0,-1 0 1 0,2 0 1 16,-2 0-4-16,1-1 2 0,2-2 1 0,0-1-2 15,3-2-2-15,-2-1 1 0,0 1 2 0,0-3-4 16,0 1 1-16,0-2 2 0,-1 0-4 0,0-2 2 15,-1 4-1-15,0-5 3 0,-2 2 14 0,2-2 3 0,-2 2 5 16,0-1 9-16,-1 2-2 0,-1 0-1 16,0 1 3-16,0 2 1 0,1 1 4 0,-2-1-1 0,0 3 1 15,0-2-6-15,0 2 2 0,-1 0-7 16,0 1 1-16,0-1-10 0,0 1-2 0,0 1-1 0,0-1-11 16,-1 0-3-16,1 1-6 0,-1 1-3 15,1 0 3-15,-1 1-4 16,0 0 0-16,1 1 0 0,-1 0 3 0,0 1-2 15,1 1 0-15,-1 1-1 0,1 1 1 0,0 1 1 16,0 1-2-16,0 3-1 0,2 1 1 0,0 4 0 16,1-2 3-16,0 1-11 0,1 1-31 0,0 1-50 15,0-2-55-15,0 2 14 0,3 0-195 0,-2-2-135 16,1 1 36-16,-1-1-155 0,2-1 39 16,-1-1 54-16,0 0-382 0</inkml:trace>
  <inkml:trace contextRef="#ctx0" brushRef="#br1" timeOffset="126559.65">19940 7147 1642 0,'0'-8'313'0,"0"1"-28"0,0 0-15 16,0 0-23-16,0 0-15 0,0 0-19 15,0 1-18-15,0 1-10 0,0-2-21 0,0 3-18 16,-1-1-12-16,1-1-16 0,0 3-13 0,0-1-9 15,-1-1-8-15,1 0-15 0,0 4-7 0,0-3-10 0,-1 2-9 16,1 0-8-16,-1 0-2 0,1 2-2 16,-2 0-9-16,1 2-1 0,0 0-4 0,0 1-4 0,1 1-1 0,-3-1-4 15,2 4 0-15,-1 3-4 0,0 2 2 16,1 2-3-16,-1 1 1 0,0 2-1 0,1 0-2 16,0 1 0-16,1 2 0 0,0-3 0 0,0 3-1 15,0 1-3-15,0-1 4 0,0 1-2 0,1 1-2 16,1-1 1-16,-1 1 0 0,1-1-1 0,0 1 1 15,0-1-1-15,0-1 0 0,1 1 1 0,0-3 0 0,-1 1 5 16,1 0-1-16,0-1-1 0,1 0 0 0,0-1 0 16,0-1-1-16,0-1-8 0,0 0-34 0,0-2-46 15,-1-1-40-15,0 1 13 0,1-2-211 0,-1-2-81 16,1 0 34-16,-1-1-210 0,1-1 48 0,-1-2 41 16,-1 0-380-16</inkml:trace>
  <inkml:trace contextRef="#ctx0" brushRef="#br1" timeOffset="127630.62">20187 7331 1684 0,'1'-4'248'0,"0"-1"-33"0,0 2-26 16,-1 0-26-16,0 1-14 0,0 1-16 16,0 1-12-16,0 1-9 0,-2 0-8 0,1 3-4 0,0-1-11 0,0 3-7 15,0-1-4-15,0 2-10 0,1-2-3 0,0 7-5 16,0 1-5-16,-2 0-5 0,1 2-3 16,1 0-1-16,0 0-5 0,0 0-6 0,0-1-3 0,1 0 0 15,0 0-6-15,0-2-1 0,0 2 0 16,1 0-4-16,0-1-1 0,0-1-1 0,0-1-1 15,0-2-4-15,0 0 3 16,1 1-3-16,1 0 0 0,-1-2-2 0,0 0 3 16,0 0-3-16,0-3 3 0,0 1-3 0,0 0 2 0,0-1-1 15,1-1 3-15,-1 0-2 0,2-3 1 0,-2 2 0 16,1 1-2-16,0-1 1 0,-1-2 3 0,1 1 0 16,1-1-5-16,0-1 5 0,0 0-1 15,0 0-1-15,0 0-1 0,1-3-1 0,3 1-2 0,0-1 3 16,1-3-4-16,1 1 2 0,-2-2-1 0,0-1-1 15,0-1 2-15,1-1-3 0,-1-1 1 16,0-1 2-16,1 1-5 0,-2-2 0 0,0 2-1 0,0-2 0 16,0 0-2-16,-2 0 0 0,0-1-1 15,-1-1-1-15,0 1 1 0,1-1-3 0,-2 1 0 0,1 0 0 16,-1-1 0-16,0 4 2 0,-1-1 0 0,1 0-1 16,0 2-2-16,-2 0 1 0,0 1 1 0,0 1-1 0,-1 0 0 15,1 2-1-15,-1 0 0 0,1 1 3 0,-1 0-6 16,0 1 3-16,-1 0-1 0,2 0-1 0,-2 1 2 15,1-1-2-15,-1 1 0 0,0 0-4 0,0 0 2 16,1 1-4-16,-1-1 0 0,0 3-1 0,0 0-1 16,0 0 2-16,0 0-3 0,0 0 4 0,0 3-4 15,-1 1 5 1,0 0-3-16,-1 0 3 0,2 2-3 0,-1-1 1 16,0 7 0-16,0 0 3 0,1 1-2 15,0 2 5-15,0-1-5 0,0 1 3 0,0-1-2 16,1 3 0-16,0-2 2 0,0-1 2 0,1 2 0 15,0-2 2-15,0 2-3 0,-1-3 3 0,1 0 0 16,1-1-2-16,0 2 0 0,0-2 4 16,0 1-3-16,0-2 2 0,0 2 0 0,-1-4-2 0,0 0 1 0,1 0 0 0,0-1 1 15,-1-3 0-15,1 2 1 0,-1-1 1 16,2-2 0-16,-2 0 1 0,0 0 2 0,1 0 0 16,1 0 2-16,-1-2-3 0,0 2 0 0,1-1 2 0,-1 0 2 15,2-1 1-15,0-2-1 0,-1 0 1 0,0 0 3 16,1 0 6-16,0 0 2 0,-1-1 3 0,1-3 3 0,1 0 0 31,1-2-2-31,-1-2 2 0,0-2 1 0,0-1-2 16,-1-3 3-16,-2 3-3 0,0-4 3 15,0 2-1-15,-1-1-4 0,-1-1 1 0,-1-2-1 0,0 2-4 16,-1-2-2-16,-1 1 1 0,0-1-4 0,-1 0 0 0,-1 0-1 0,0-3 0 16,-3 2 0-16,2 3-1 0,-2-1-7 0,2 1-7 0,-2 0-10 15,0 1-14-15,1 1-17 16,0 2-49-16,0 1-29 0,0 1-37 0,0 3 14 15,1 1-102-15,-1-1-37 0,1 3-60 0,0 2-75 16,1-1 35-16,-1 1-131 0,0 1 31 0,1 0-323 16</inkml:trace>
  <inkml:trace contextRef="#ctx0" brushRef="#br1" timeOffset="129318.77">20742 7316 1566 0,'2'-3'327'0,"-1"-2"-37"0,0 3-32 0,0-1-28 0,-1 0-27 16,0 2-21-16,0-3-22 0,2 3-18 0,-2-1-23 15,0 2-12 1,0 0-13-16,0 0-10 0,0 0-9 0,-2 1-9 16,1 1-7-16,0 2-6 0,0 0-8 0,0 0-5 0,-1 2-5 0,0 3-1 15,0 3-4-15,1 1-4 0,-1 1-2 16,1 2-3-16,-1-2-2 0,1 1-3 0,-1 0-2 16,2 1 2-16,0-1-3 0,-1 0-3 0,1-1 1 15,0 1-2-15,0-1 3 0,0 0-3 16,0-2-1-16,0 1-1 0,0-3 0 0,0 1 0 0,1-2-1 15,0-1-2-15,0 1 2 0,-1-3 1 0,1 0-1 16,0 1 0-16,0-2-2 0,0 0 2 0,0 1-2 16,0-2 1-16,0 1-1 0,-1 0 3 0,1-1-1 15,-1 0 1-15,1-3 0 0,0 2 2 0,0 1 0 16,1-1 0-16,-1-2-3 0,-1 1 2 16,1-1 4-16,0 0-3 0,0-1 1 0,1 0 0 0,-1 0 1 0,0 0-1 15,0 0 0-15,0-2-2 0,1 0 0 0,-1 0-3 16,1-1 2-16,-1 0 1 0,1-1-6 0,-1-2-4 15,0 2-3-15,0-1-1 0,1-5-5 0,1-1 1 16,0 0-1-16,0 0 2 0,0-2 2 0,1 1-5 16,-1-2 0-16,1 1 1 0,0-1-1 0,-1 0 0 15,1 0 3 1,0 0-4-16,2-1 3 0,-1 1-2 0,0 0-1 16,0 2 6-16,1 0-4 0,-2 1 2 0,2 0 1 15,-1 1-2-15,-1-1 3 0,1 4-2 0,-1-3 1 16,0 0 0-16,0 2 2 0,1 1-1 0,-1 1-6 15,0 0 1-15,0 2 3 0,-1 0-2 0,1 2 3 16,-1-3-1-16,0 2-2 0,-1 1 3 0,2-2-1 16,-1 1 1-16,-1 1 0 0,1-1 2 0,-1 1-3 0,0 0 4 15,1 0-2-15,-1 0 3 0,0 1-3 0,1 1-1 16,-1 0 2-16,0 0-2 0,1 0-1 0,-2 0-1 16,1 0 1-16,0 0-1 0,1 3 3 0,-1 1-3 15,1-1 1-15,-2 1 3 0,2 2 0 0,0 0 0 16,0 5 0-16,1 1-1 0,1-1 1 0,-2 3 2 15,0-3-1 1,0 2 0-16,0-2 3 0,-1 1 5 0,0 0-2 0,0-2 0 16,-1 0 0-16,0 0-1 0,0-1 0 0,0 2 1 15,0 2-1-15,0-3 1 0,-1 1 0 0,0-3 1 16,0 1-1-16,0-1-1 0,0-1 0 0,0 0 0 16,0-1 2-16,0 2 2 0,-1-2-3 0,1 1 0 15,-1-2 0-15,0 2 2 0,1-2-3 0,0 1 0 16,-1 1 2-16,1-3-2 0,0 2 2 0,-1-1 0 15,1 0-1-15,0 0 1 0,0-1 0 0,0 0 1 16,0 0-1-16,0-1 1 0,0 1 0 0,0 0-1 16,0-1 4-16,0 0-2 0,0-2 0 0,0 2 0 15,0-2 0-15,0 2 3 0,1-3-2 0,-1 3-1 16,1-2-1-16,1 1 3 0,-1-1 0 0,0 0-1 16,0 1 0-16,2-1 0 0,-1-1-1 0,-1 0 2 0,2 1 2 15,1-1-5-15,-1 1 1 0,1-1 1 0,0 0-3 16,0-1 1-16,2 0 0 0,-1 0-1 0,4-2 6 15,0-1-6-15,2-2-1 0,0 2 3 0,-1-1-2 16,3 0 2-16,-3-2-1 0,2-1 0 0,-2 1-1 16,2 0 3-16,0-2-2 0,0 1-1 0,0-3 1 15,0 2-1 1,0 0 3-16,0-2-2 0,0 1 0 0,-2-1 1 0,1 0-2 16,-1 0-1-16,-1 1 0 0,2-1 1 15,-2 0 1-15,0 0-2 0,0 1 2 0,-1-2 1 16,-1 1-3-16,-1 1 1 0,-1 0-1 0,1 1 0 15,-1-3 2-15,-1 3 0 0,-1-2-2 0,0 2 3 16,-1 1 0-16,-1 0-1 0,0 1 4 0,-1 1 2 16,0 1 1-16,0-2-2 0,0 2 1 0,-1-1-5 0,0 1 4 0,-1 0-5 15,0-1 2-15,0 2-1 0,0 0 0 0,-1 0-1 16,0-2-2-16,0 3-1 0,-1 1-3 16,0-2 3-16,0 1 2 0,1 1-4 0,-1 2 1 15,0-1-2-15,-1 1 3 0,1 0-2 0,-1 0 3 16,0 1-7-16,1 1 2 0,1 1 2 0,-1-1-3 15,0 1 2-15,1 0-1 16,0-2-1-16,-1 5 2 0,1-4-2 16,1 3 3-16,0-1-2 0,0 2 1 0,1-2 0 0,0 1-2 15,1-1 5-15,0 2-2 0,-2 0-1 0,2-1-3 16,0 1 3-16,0 1 2 0,2-3-1 16,0 5-2-16,0 2 1 0,1-3 0 0,-1 0-2 15,0-1 3-15,1 0-1 0,-1 0 1 0,0-2 0 16,0 1 0-16,0-2 0 0,2 4 0 0,-1 1 1 0,1-1 3 0,-1-1-5 15,0 0 2-15,-1-2-1 0,2 2 1 0,-2-1-1 16,3 1 1-16,-1 3 1 0,0-3-3 0,-1 1 3 16,0 0-2-16,0-2 0 0,0 1 0 0,1 0-1 15,-2-2 2-15,0 0-2 0,1 0 3 0,-2 1-3 16,1 0 3-16,0-1-1 0,0 0-1 16,1 5 0-16,-1-1 1 15,1-1-1-15,-1 0 2 0,0-2-2 0,1 2 4 16,-2-4-2-16,1 3-1 0,0-2 0 0,-1 1 0 15,0 0 1-15,1-1 3 0,0 1-3 0,-1-1 0 16,0 1-1-16,0-1 1 0,-1-1 0 0,2 2 1 16,-2-2 0-16,0 1 2 0,1 0 0 15,-1 0 1-15,0 0 1 0,0 0 5 0,0-1-4 16,-1-1 5-16,0 1-5 0,-1-1-5 0,-1 1-7 0,-1-1-56 16,-5-1-61-16,-1 1 12 0,-3-1-150 0,-3-2-128 0,0 0 31 15,-2 0-187-15,-1-2 40 0,0-1-381 0</inkml:trace>
  <inkml:trace contextRef="#ctx0" brushRef="#br1" timeOffset="129789.93">20510 7097 1814 0,'-2'-3'368'0,"1"0"-39"0,-2 1-34 15,2-1-31-15,0 1-27 0,0 1-27 0,1-1-19 16,-1 0-19-16,1 1-19 0,-2 1-17 16,2-1-12-16,-1-1-13 0,1 1-12 0,-1-2-40 15,1 3-49-15,-1-1-60 0,1 1-67 0,0-1 10 16,0 1-177-16,-1 0-188 0,1 0 37 0,-1 0-104 0,-1 0 40 0,0 0-395 16</inkml:trace>
  <inkml:trace contextRef="#ctx0" brushRef="#br1" timeOffset="130253.98">19856 7245 1876 0,'-2'-3'348'0,"2"0"-40"0,0 0-34 16,0 3-31-16,0-2-28 0,2 0-23 0,1 1-20 0,-1-2-19 16,2 0-14-1,1 2-18-15,3-2-8 0,2 0-13 0,2 1-9 16,1-2-9-16,1 2-6 0,2 2-17 0,2-3-60 15,0 3-63-15,4 0 5 0,1 0-369 16,2 0 34-16,1 0-182 0,1 0 50 0,37-3 34 16,-25 1-383-16</inkml:trace>
  <inkml:trace contextRef="#ctx0" brushRef="#br1" timeOffset="131222.4799">21869 7475 1741 0,'0'-1'324'0,"0"-2"-37"0,0-1-29 15,1 1-19-15,1-1-13 0,-2-2-14 16,1 1-25-16,0 0-10 0,0 0-15 0,0-2-7 0,1 3-12 0,-1-3-11 16,0 1-1-16,1 1-6 0,-1-2-8 0,0 3 1 15,0-3-10-15,0 1-9 0,0 1-3 16,0 1-9-16,0-2-8 0,-1 2-10 0,1 0-7 16,0 1-5-16,0-1-7 0,0 1-8 0,-1-1-10 15,0 2-4-15,1 0-4 0,0-1-6 0,-1 3-3 16,0 0-1-16,1 0 0 0,-1 0 1 0,0 0-3 0,1 1-4 0,-1 1-4 15,0 3-2-15,0 1 4 0,0-1-1 16,2 5-1-16,-1 2 1 0,2 1-4 0,-2 1 2 16,0 0-1-16,1 1-1 0,-1 0 3 0,2 1-3 0,-1 0-1 15,-1-1 1-15,2 1 2 0,0-1-2 16,0 0 4-16,-2-2-3 0,1 0 1 0,0 0-2 16,0 0-19-16,-1-2-36 15,2-1-26-15,-2-2-58 0,0-1-45 0,0 1 16 16,0-2-128-16,0-1-61 0,1 2-77 15,-1 0 32-15,0-1-191 0,0-2 46 0,-1 1 33 0,1 1-351 16</inkml:trace>
  <inkml:trace contextRef="#ctx0" brushRef="#br1" timeOffset="131691.77">22202 7550 1651 0,'1'-1'298'0,"2"1"-38"0,-2-1-31 0,1 1-22 0,-2 0-13 0,1 0-23 0,-1 0-6 15,1 0-13-15,0 1-9 0,0-1-13 0,-1 1-10 16,1-1-11-16,-1 2-9 0,1-2-10 0,0 1-4 16,-1-1-6-16,1 0-11 0,0 1-4 15,0 1-3-15,-1-2-6 0,1 0-16 0,-1 1-63 0,0-1-82 32,1 1 10-32,0-1-263 0,0 0 31 0,0 1-264 15,0-1 53-15,0 0 26 0,-1 0-342 0</inkml:trace>
  <inkml:trace contextRef="#ctx0" brushRef="#br1" timeOffset="132478.12">22359 7559 1327 0,'-3'-2'219'0,"2"1"-17"0,1-1-7 0,0 1-14 16,0 1-3-16,0-1 0 15,1 1-7-15,1 0-10 0,0-2-7 16,0 2-11-16,-1 0-12 0,2-1-5 0,-2 1-12 16,2 0-7-16,1 0-12 0,1 0-6 0,-1 0-2 15,2-1-1-15,-1 1-8 0,1 0-1 0,1 0-3 16,-1-1-8-16,2-1 1 0,-3 1-4 0,5-2-2 16,1 1-2-16,1 1-6 0,-1-4 1 0,1 2-3 15,-1-2-1-15,-1 1-4 0,1-2-2 0,-2 1-2 0,-1-1-5 16,2 1 5-16,-2-2-10 0,-1 1 5 0,0-1-10 15,-2 0-1-15,2-1 0 0,-3 0-1 0,0 1-3 16,-1-1-1-16,0 2-1 0,-1-1-3 0,-1-1-2 16,0 3-2-16,-1-1-3 0,0 0-1 0,-2-4-4 15,0 2-2-15,-2-3-1 0,0 2-1 16,-1 0-2-16,0 0 0 0,-2 2-3 0,1 1 1 0,0 1-1 0,0 1-2 16,0 1 0-16,-2 1 0 0,1 2-2 0,1 0-1 15,0 0 1-15,-3 3 1 0,0 2-3 0,0 0 1 16,-1 2 1-16,1 0-1 0,1 2 1 0,0-1-2 15,0 2-1-15,2 2 1 0,0 0 0 0,1-1 0 16,1 1 1-16,-1 2-1 0,3 0 3 0,-1-2-3 16,2 1 3-1,1-1-2-15,1 1 2 0,0 0 4 0,3 2 1 16,1-1 0-16,-1 1 0 0,2-1 3 0,1-1 2 0,3 3 1 16,0-4 0-16,2 2-1 0,1-1 2 0,1-2-2 0,2 1-9 15,-1-2-31-15,2 1-47 0,-1-3-60 16,1 0 14-16,0 0-175 0,0-3-113 0,-1 2 34 15,-1-5-207-15,-1 2 48 0,-2-3 38 0,-3-2-332 16</inkml:trace>
  <inkml:trace contextRef="#ctx0" brushRef="#br1" timeOffset="133094.99">21829 7153 1924 0,'2'-4'361'16,"0"2"-49"-16,-1 1-36 0,1 0-28 0,-1 0-29 0,1 1-24 16,-1-2-20-16,1 2-22 0,0-1-17 0,-1 0-12 15,0 1-15-15,0-2-12 0,0 2-10 0,1-1-7 16,-1 1-8-16,-1 0-7 0,1-1-6 0,0 1-4 16,0-2-6-16,0 2-3 0,1 0-12 0,-1 0-54 15,0 0-67-15,1 0 8 0,-1 0-309 16,1 0 34-16,-1 0-259 15,1 2 47-15,-1-2 48 0,0 0-440 0</inkml:trace>
  <inkml:trace contextRef="#ctx0" brushRef="#br1" timeOffset="134861.9499">23448 7113 1626 0,'3'-2'315'16,"-2"0"-24"-16,-1 1-23 0,0 0-22 0,0 0-20 16,0 1-11-16,0-2-22 0,0 1-13 0,0 1-19 0,0-3-12 15,0 2-11-15,0 0-11 0,0 0-11 16,0 0-14-16,0-1-10 16,0 1-8-16,0-2-10 0,-1 2-5 0,1-2-5 15,-2 3-9-15,1-4-2 0,0 1-10 16,-1-1 0-16,0 0-5 0,0 1-7 0,0 0-1 15,-1-1-1-15,0 0-4 0,0 1-4 0,-1-1-3 0,0 1-1 16,-3-2 1-16,1 0-6 0,-1-1 0 16,-1 3-2-16,1-1-2 0,1 0 1 0,-1 1-2 15,1 0-3-15,0 0 0 0,-3 2 1 0,0-1-3 0,1 0 0 0,-1-1 0 16,2 2-3-16,0 1-1 0,0 0-2 0,1 0 0 0,0 0 0 16,1 0 1-16,0 0 1 0,-1 0-2 0,1 1 0 15,-1 2 1-15,0-1-1 0,1 0-1 16,0-1 0-16,0 3 1 0,-1 1 0 0,-2 0-3 15,2 1 1-15,0-2 0 0,1 1 3 0,1 0-3 0,-2-1 0 16,3 1-1-16,0 0 1 0,0 0 0 16,0 0 0-16,1 0-1 0,-1 0 0 0,2 2-1 15,-1-3 2-15,1 3-1 0,-1 3 1 0,0 0 3 0,0-1-2 16,2 1-1-16,-2 0 1 0,2-1 0 16,0-1 0-16,0 0 2 0,0 4-2 0,0 0 0 15,2 0 3-15,0 2-2 0,-1-2 0 0,1 1 0 16,-1 1 3-1,2 0-2-15,-1-2-1 0,1 2 3 0,0-1 1 16,0 1-3-16,0-1 1 0,1-1 0 0,1 1 1 0,-1-1-1 16,0 1 1-16,0 0 1 0,0-1-5 15,0 0 4-15,1 0-1 0,0 1 2 0,-1-1-1 0,0-1 0 16,0 0 0-16,0 0 1 0,0 2-2 0,0-2-1 16,1 1 2-16,0 1-1 0,-1 0 1 15,0 0-1-15,0 0 4 0,1 1-5 0,-1-2 1 0,1 1 1 0,0-1 0 16,-1 2-1-16,0 0 3 0,1 0-3 15,0-2-2-15,-1 1 2 0,2-1 4 0,-3 2-1 0,1-2-3 16,0 1 1-16,-1-1 1 0,1 0-2 0,-1 0 0 16,-1-2 0-16,2 1 2 0,-1-1 1 15,-1 0-1-15,1-1 1 0,-2-1 3 0,1 0-4 0,0-3 0 16,0 2 3 0,-1-1 2-16,0-2-3 0,0 0 6 0,0 1-1 15,1 1-3-15,-2-2-2 0,1 1-9 0,-1-1-33 16,1-2-29-16,-1 4-36 0,1-5-35 0,0 3 12 15,0-1-111-15,-1 0-96 0,1 0-147 0,-1-2 37 16,0 1-111-16,0-1 31 0,0-1-346 0</inkml:trace>
  <inkml:trace contextRef="#ctx0" brushRef="#br1" timeOffset="135214.01">23282 7560 1865 0,'-1'-2'282'0,"1"0"-36"16,0 0-22-16,0 1-21 0,1 1-18 0,1 0-15 0,2-1-14 15,0 1-13-15,3 0-15 0,-1 0-12 16,1 0-12-16,4 0-6 0,3 0-10 0,1 0-8 0,2 0-5 16,0 0-14-16,2 0-43 0,1 1-112 15,1-1 8-15,2 1-176 0,-1 1-129 0,2-1 34 0,-2-1-205 0,0 0 42 16,0 0-358-16</inkml:trace>
  <inkml:trace contextRef="#ctx0" brushRef="#br1" timeOffset="136932.04">23595 7524 1391 0,'-1'3'267'16,"1"-2"-21"0,0-1-19-16,0 1-19 0,0-1-12 0,0 0-12 15,0 0-11-15,1 0-5 0,0 0-10 0,0 0-11 16,0 0-12-16,1 0-9 0,1 0-10 0,-2-1-9 16,1 0-10-16,1-2-8 0,0 1-9 0,0 0-6 15,1 0-7-15,-1-1-5 0,1 0-4 0,-1 1-4 16,4-4-4-16,-1 2-4 0,1-3-2 0,0 1-4 15,1 0-1-15,-2-3-1 0,0 1-4 0,-1 0-1 0,1-2-4 16,-1 2 0-16,2-1-3 0,-2 0-1 0,0-2-5 16,-1 1-2-16,0 0-1 0,0 0 2 0,0 1-3 15,-1-1-3-15,0-2 0 0,0 1-5 0,-2 1 4 16,1-1-2-16,0 2 1 0,-1 1-4 0,0 0 1 16,0-1-1-16,0 3-1 0,-1-2 1 0,1 1-1 15,-1-1 0-15,1 3-1 0,-1-3 2 0,0 1-1 0,1 1 1 16,0-1-3-16,-1-1-2 0,0 2 0 0,0-2 0 15,0 2-1-15,0-2-5 0,-2 2-2 0,2-1 0 16,-1-1 0-16,-2-3 1 0,0 0-2 0,1 2 0 16,0-1 1-16,-1 3-1 0,0 0 1 0,1-1-2 15,0 4-1-15,-1-2 1 0,1 2 0 0,-1-2 4 16,0 3-6 0,1-3 0-16,-1 3 3 0,0-1-5 0,0-1 1 0,0 3 1 15,1-2-2-15,-1 0 0 0,-1 1 2 0,1-1 0 16,0 2-1-16,0 0 2 0,-1-1 1 0,1-1-3 15,0 4 2-15,0-3-1 0,-1 3-1 0,-1-3-2 16,2 3 3-16,-2 0 0 0,1 0 0 0,0 0-1 16,-1 0 3-16,1 0 0 0,-2 3-2 0,2-3 1 15,0 3-1-15,0 1 1 0,0-1-1 0,0-1 0 0,-1 5 1 16,-1 0-1-16,0-1 3 0,2 1-2 0,1 0 2 16,0 1-2-16,2-1 2 0,-1 0 2 15,2 0-1-15,0 0-1 0,0 0 1 0,0 4-2 0,1 3-2 16,-1-2 3-16,1 1 0 0,1 1 0 15,0 0 2-15,-1 1-1 0,2-1 1 0,1 1-2 0,0-1 2 16,0 3-2 0,2-2 2-16,-1-1 1 0,0 0 0 0,0 1 0 15,1-1 3-15,0 1-5 0,0-1 2 0,-1-2 0 16,1 1 0-16,0 1 2 0,-1-3 0 0,3 3-1 16,-2-3 2-16,1 1-1 0,0 0 4 15,1-1-1-15,0 0-1 0,-1 0 0 0,0 0 0 0,1-1 0 16,-1-1-2-16,0 1 4 0,0-3-2 0,0 1 0 15,-2-1 1-15,2-2 3 0,1 3 2 0,0-1-4 0,1-1 0 16,-2-1 2-16,1 1-1 0,1-2-1 0,-1 1-1 16,0-2 3-16,-1-1-1 0,1 0 0 0,-1 0 0 15,0-2 0-15,0 0 1 0,-1 0-1 0,1 0 0 16,3-2 2-16,0 0-4 0,2-1 1 0,-1-2-1 16,0 1 0-16,1-1 0 0,0 0 1 0,0-3-2 15,-1 1-1-15,-1 0 0 0,1 0-1 0,-2 0 2 0,-1 1 3 16,1-1-3-16,-2 1 0 0,-2-1 1 0,1 0 1 15,0 0 0-15,0 0-1 0,-1 0 0 16,-2 0-2-16,1 0 2 0,-1 3-2 0,0-1 0 0,-1-1-1 16,1 2 1-16,-1-2 0 0,0 2 0 0,0-1-2 15,-1 1 0-15,0-2 0 0,0 3 0 16,0-1 0-16,0 0-2 16,1 1 1-16,-1 0-2 0,-1 1-4 0,1-1-2 15,-1 0 1-15,0 2 1 0,1 1-1 0,-1 0 3 16,0 0-2-16,1 1 1 0,-1 1 1 0,0-1 2 15,0 2-2-15,1-1 0 0,0 1 1 0,-1 1-1 16,1 1 2-16,0 0 0 0,1 1 0 0,-1 0-2 16,2 3 4-16,-2 2-2 0,2-1 1 0,0 1 1 15,2 0 0-15,-1 1 0 0,1 2 1 0,-1-4 2 0,2 1-2 16,0 0 0-16,2 0 2 0,-2 1 0 0,1-4-4 0,0 3 3 16,1-3-3-16,-3-1 2 0,2 1-1 0,0-1-2 0,-1-2 2 15,1 0 2-15,1-1 1 0,-1 2 0 16,-1-5 3-16,-1-1-2 0,0 0 2 0,-1 0 0 15,0-1 2-15,1 1 0 0,-2-3-2 0,1 0 1 32,4-2 0-32,-3-1 1 0,3-2 0 0,-1-2 0 15,-1 2-1-15,0-2 1 0,0-1 0 0,-2 1 2 16,0-2-4-16,1 3 2 0,0-3 1 0,1 0-3 16,-1 1 4-16,0 0-5 0,-1 2-1 0,-1-2 1 15,-1 2-1-15,0 1 3 0,0 0-4 0,2 1 4 0,-3 1-5 16,0-1 1-16,0 2 2 0,0 0-2 0,0-1-1 15,0 0 1-15,0 3 0 0,0-2 1 0,-1 1 0 0,0-1 0 16,1 1 0-16,-1-1 0 0,0 2 1 16,0 0-1-16,0 1 1 0,1-2-1 0,0 1 0 15,-1 1-2-15,0 1 0 0,0-1-4 0,0 1 1 0,0-1 1 16,0 2-4-16,0 0 2 0,0 0-3 16,-1 0 3-16,0 0-4 0,1 3 0 0,-1-1 1 15,1 1-2-15,-2 2 2 0,1-1 0 0,1 2-1 0,-1-1 2 0,1 1 1 16,0 1 0-16,0 4-1 0,0 3 1 0,1-2 2 15,0 2-1-15,-1 1 1 0,1-1-1 0,-1-1 2 16,1 1-1-16,0 0-1 0,1 0 1 16,0 1 0-16,-1 1 1 0,1-1-1 0,1 1 1 0,0-1-3 15,0 1 3-15,2 0 4 0,-2-1-5 16,2 2 2-16,-2 1-1 0,2 0 0 16,1-1 3-16,0 1 2 0,1 1-3 15,-1-2 1-15,1 0 0 0,-3 0 1 0,3 0-2 16,-1 0 0-16,-1-2 4 0,0 1 0 0,0-1 0 15,1-1 0-15,-3-1-3 0,1 0 1 0,0-2 0 16,-1-2 0-16,0-1 2 0,-1-1 1 0,0 0 3 16,-1-2 6-16,2-2-1 0,-3 1 11 0,0-1-1 15,2-1 0-15,-1 1-23 0,-1-1-36 0,1 0-66 0,-1-1 11 16,0-1-145-16,0 0-59 0,0 0-141 0,0-1 37 16,0-2-137-16,-1 1 33 0,-1-3-254 0</inkml:trace>
  <inkml:trace contextRef="#ctx0" brushRef="#br1" timeOffset="137502.59">24364 7471 1309 0,'0'-4'233'0,"1"1"-31"16,1-1-24-16,-1 1-22 0,1-1-14 0,0 0-19 15,1 1-9-15,-1 1-14 0,1 0-16 0,0-1-3 16,1 0-9-16,1 2-4 0,0-2-9 0,0 0-4 16,-1 2 0-16,1-2-2 0,0 2 9 0,1-2-12 0,-1 2-1 0,0-2 0 15,0 3 2-15,0-2-5 0,0 2-2 16,-1-1-4-16,2 1-2 0,-2 0-3 0,0 0-5 15,0 0-3-15,0 1-5 0,1 1 7 0,-2 1-10 16,2-2-2-16,-1 2-1 0,3 4 0 0,0 0-2 16,-1 1-2-16,2 0-1 0,-3 2-1 0,2-2 0 15,-3 2-2-15,1 0 5 0,1 0-7 0,-2 2 0 0,2-1 2 16,-3 2 0-16,2-3-5 0,0 1 5 0,-2 0 1 16,1 0-3-1,-1-2-1-15,-1 0 4 0,0-2-1 0,0 0 2 16,-1 0 5-16,-1-2 1 0,1-2 4 0,-1 3-1 15,-2-1-3-15,0-2-10 0,-1 0-30 16,-1 1-55-16,-3-1 7 0,-3-1-144 0,-2 4-72 0,-3-5 23 16,1-1-296-16,-4 0 37 0,2 0-356 0</inkml:trace>
  <inkml:trace contextRef="#ctx0" brushRef="#br1" timeOffset="137748.66">24130 7247 1531 0,'2'-4'261'16,"-1"0"-93"-16,0 1-19 0,0-1-179 0,1 1-97 16,-2 1-93-16,1 0 17 0,1 1-271 0,-1 1 10 15</inkml:trace>
  <inkml:trace contextRef="#ctx0" brushRef="#br1" timeOffset="138203.15">24733 7536 494 0,'2'0'503'0,"0"0"-69"0,-2-3-43 16,0 3-38-16,0-1-36 0,0 1-23 15,2 0-26-15,-2-1-24 0,0 1-24 0,0 0-19 0,1-1-22 0,0 1-15 16,0 0-16-16,-1 0-15 0,1 0-12 0,0-1-14 16,1 1-10-16,-1-1-8 0,2 1-10 0,0-1-7 15,1-1-8-15,1 1-6 0,0 1-5 0,1-2-13 16,0 2-31-16,0 0-37 0,5-1-48 0,2-1-116 16,3 2 18-16,1 0-193 0,0 0 30 15,-1 0-295-15,1-1 52 16,0 0 48-16,-3-1-423 0</inkml:trace>
  <inkml:trace contextRef="#ctx0" brushRef="#br1" timeOffset="139405.8598">25321 7049 1522 0,'0'-4'318'15,"0"1"-33"-15,0 1-30 0,0 0-28 0,0-1-27 0,0-1-15 16,0 1-22-16,-2-2-12 0,0 0-17 0,0 0-14 15,0 2-10-15,0-1-13 0,-1-3-11 16,-1 2-10-16,-2-4-7 0,0 2-9 0,0-1-2 0,-1 1-7 16,0 0-5-16,-1 1-5 0,2 0-5 0,-1 0-5 0,-1 1 0 15,-2 0-4-15,1-1-5 0,-1 1-2 16,2 2-4-16,-2-2 0 0,3 3-3 0,-1-1 0 0,0 1-4 16,3 1 3-16,-3 0-6 0,3 0 0 15,-3 1 0-15,3 0 1 0,0 0-5 0,-3 1-1 0,2-1-3 16,-1 1 3-16,1 0-3 0,0 1 0 0,-1 3 0 15,0-2-1-15,-4 2-3 0,3 2 3 0,0-2-2 0,0 2 2 16,2-2-3-16,0 2 0 0,1 1-1 0,1 1 2 16,-1-2 1-16,1 2 3 0,1-3-3 0,1 2-2 15,0-1 1-15,1 1 2 0,1-2 2 0,0 2 1 16,0 3 1-16,0 1-1 0,0 0-1 0,1 0 1 16,1 3 1-16,0-4 1 0,0 3 4 15,3 0-2-15,-2-1 1 16,1 2 1-16,0-1 1 0,1 0 6 0,-1 0-2 15,1 1-1-15,2-1-4 0,-4 1 2 0,3-1 1 16,-2 0 1-16,2 1-4 0,-1-1 2 16,2 1-3-16,-2-2 1 0,1 3-1 0,-3-3 2 0,3 1-2 15,-1 0 0-15,1 0 0 0,-1 0 0 0,-2 0 1 16,3-1-2-16,-2 3-3 0,0-3 3 0,2 1 1 16,-2 0-4-16,-1 0 3 0,1 0-1 0,0-2 0 0,-1 2 1 15,0-1-1-15,0 1 4 0,1 0-4 0,-2 0 0 16,0-3 2-16,0-1-2 0,-1-1 1 0,2-1 2 15,-3 1-1-15,2-1-1 0,-2-1 0 0,2 0 1 16,-1 3-3-16,1 0-17 0,0 2-30 0,-1-4-26 16,2 1-28-16,-3-2-34 0,2-1 13 0,0 1-91 15,-2-2-7-15,2 2-37 16,-1-4-18-16,0 3-66 0,1-2-90 16,-1 0 31-16,0 0-534 0</inkml:trace>
  <inkml:trace contextRef="#ctx0" brushRef="#br1" timeOffset="139770.7">25162 7483 1295 0,'2'-2'249'0,"0"-1"-29"0,1 0-28 15,1 2-22-15,2-1-19 16,4 1-15-16,3-2-14 0,3 1-8 0,-1 0-11 15,0-1-10-15,2 3-33 0,1-1-6 0,-2-1-158 16,2 2-55-16,2-1-96 0,-4 0 19 0,4-2-277 16,-3 2 37-16,2-2 15 0,-1 0-3 15</inkml:trace>
  <inkml:trace contextRef="#ctx0" brushRef="#br1" timeOffset="141344.54">25537 7403 442 0,'-2'0'374'0,"1"0"-49"0,0 0-32 0,0 0-31 16,-1 0-28-16,2-1-18 0,0 1-9 16,0-2-13-16,0 2-17 0,0 0-13 0,0-1-13 15,0 0-8-15,0-1-16 0,0 1-7 0,0-1-7 16,2 0-7-16,-1 0-4 0,0-1-7 0,1 0-11 15,1 1-6 1,-1-2-6-16,0 1-6 0,1 0-3 0,-1-2-5 0,0 1-8 16,1 0-2-16,-1-1-5 0,0 0-2 15,1-1-5-15,1-1 0 0,0-1-4 0,-1-3-2 16,2 2-4-16,1-1-4 0,-4 2-1 0,0-2-1 16,0 2 1-16,1 1-2 0,-1 0-5 0,-2 0 0 15,2-1-2-15,0-2-1 0,-2-1 1 0,1 0-3 16,-1 1-1-16,0 0 3 0,0 1-1 0,0 1-1 0,0-2-2 0,0-1 1 15,-1-1 0-15,1-1-2 0,0-1-1 0,-2 1-3 16,0-1 0-16,0 3-2 0,0-2-2 0,0 3-1 16,0 0-4-16,1 1 0 0,-1 1-4 0,0-4 0 15,0 3-4-15,-2 1 2 0,2-1-2 16,0 1 1-16,0 1 0 0,2 2 1 0,-2-2 0 16,0 3 0-16,-1 0 3 0,2-1 0 0,-1 1-1 0,1 0-1 0,-1 1 0 15,0-2 2-15,-1 2 0 0,1-1 0 0,0 1 4 16,-1 1-4-16,3-1 1 0,-4 1 0 0,2-1 0 15,-1 1 1-15,1 2-2 0,0-2 2 0,-2 2-2 16,1-3 4-16,0 3-3 0,0 0 0 0,-2 0 3 16,0 0 0-16,3 3 2 0,-4-1-3 0,2-1 3 15,1 1-4 1,-1 2-1-16,-2-1 1 0,2 2 1 0,-2 2 1 16,1 0-2-16,-1 0 0 0,1 1 0 0,0 1 2 0,1-1-5 15,0 1 2-15,1 3 1 0,1-1-2 0,0-2 1 16,-1 2 2-16,2-2 0 0,-1 0 0 0,2 1 0 15,0-3 1-15,0 6-4 0,0-1 3 0,0 3 0 16,2-1 1-16,2 1-3 0,-2 0 3 0,0 0 1 16,1 2-1-16,0-2 0 0,0 0 1 0,2-1 0 15,-1 0 2-15,1 0-3 0,-1-1-1 0,0 3 3 16,3-3 1-16,-2 2-1 0,2-2 1 0,-1 0 2 16,1 1 0-16,2-2 0 0,-2 1 0 0,2 0 2 15,-1-1 0-15,-1 2 0 0,3-3 1 0,-2 0-1 16,1 0 4-16,1-1 0 0,-2 1-1 0,1-1-1 15,1-1 0-15,-1-1 2 16,1 0-4-16,1 0-1 0,-1-1 1 0,1 0-1 16,3 0 0-16,-3-3-1 0,3 0 1 0,-3 0 0 15,2-2 1-15,-1-1-1 0,-2-1 0 0,2 0 0 16,2-1 0-16,-1-4 0 0,3 2 1 0,-1 0-2 16,-1-4 1-16,1 1 0 0,-1-1-1 0,-1-1 0 15,1-1 2-15,-3 0-1 0,0 0 0 0,1-2 0 16,-1 2 1-16,-2-1-1 0,2-1 0 0,-4 0 0 0,0 2-1 15,-1 0 0-15,1-1 1 0,-2 3-1 0,-1-1 0 16,0 2 0-16,-1 1 1 0,-1 0 0 0,2 1-3 16,-2 1 0-16,-2 0-1 0,3 0-3 0,-2 0-4 15,1 1-1-15,0 1 2 0,-2 1 0 0,0 0-1 0,2 0 4 16,-2 0-1-16,2 1-1 0,-2 1 1 16,2 1 2-1,-2 0-3-15,1 2 0 0,1-1 2 0,0 0-1 0,-2 2 2 16,2-2 1-16,0 7 1 0,0-1 1 15,2 1-2-15,0 0 1 0,2 0 4 0,-3 0-6 16,1-1 3-16,0-2 0 0,-1 0-1 0,3-1-1 0,-3-1 7 16,1-1-6-16,1 0 4 0,-1-1-4 15,-2 0 6-15,2-1-3 0,1-1 1 0,-1 1 2 16,0-3-2-16,2 3 1 0,-2-2 0 0,1 1 0 0,1-2 0 0,-2 0 0 16,4 0 1-16,-3-2 1 0,5-2 1 15,-1 2 0-15,3-1 0 0,-1-3 0 0,-3 0 1 0,2 0-2 16,-1-1 1-16,-1-1-2 0,0 0 3 15,-1-1-1-15,1-1-1 0,-1 2-1 0,0-2 1 0,-3 3 0 16,1-1-2-16,-3 1 0 0,2 0 2 16,-1 1-5-16,-1 0 5 0,0 0-1 0,0 2-3 0,0-2 0 15,1 2-1-15,-2-2 1 0,1 2 2 0,0-1 1 0,-2 2-3 16,2 1 0-16,-2-2-1 0,2 0 0 0,0 1-2 16,-2 1 0-16,0-1-4 0,2 1 2 0,-2 0 3 15,0 1-4-15,0 1 2 0,0-1 0 0,0 1-3 16,0 0 0-16,0 1 1 0,0 0-4 15,0 1 2-15,1 1-1 16,-1 1 4-16,0 0-2 0,0 1 1 0,0 0 5 16,0 1-2-16,-1 1-3 0,1-1 1 0,0 2 0 15,0 3 1-15,-2 1-3 0,2 2 4 0,0 0-3 16,0 2 0-16,0-1 2 0,2-1-3 0,-2 1 4 16,1-1 0-16,1 1 1 0,0 0 1 0,-2 1 0 15,2 1-1-15,0-1 2 0,0 1 1 0,1-1-2 16,2 2 4-16,-3-1 0 15,0-2 0-15,1 3-2 0,1-1 2 0,0-1-3 0,0 1 1 16,-1 0 0-16,1-1 3 0,1 1-4 16,-2-2 6-16,1 1-8 0,0-2 3 0,0-1 0 15,-1 2-3-15,1-2 2 0,0 0-1 0,0-2 6 16,-2-2-5-16,2 0 5 0,-2-1-2 0,0-3 4 16,-2 1 2-16,1-1 5 0,1-3-1 0,-2 2 5 15,2-1 3-15,-2 1 0 0,0-1-71 16,0-3-26-16,0 2 6 0,2-2-123 0,-2 0-31 0,0 0-65 15,0 0 25-15,-2 0-293 0,2-2 29 0,-2 1-304 16</inkml:trace>
  <inkml:trace contextRef="#ctx0" brushRef="#br1" timeOffset="141902.0799">26299 7386 1124 0,'2'-5'218'0,"1"-2"-18"0,-1 4-23 0,0-2-18 16,0 0-20-16,0 1-10 0,1 0-18 15,-1 0-22-15,2 0 3 0,0 1-14 0,-1-1-6 16,1 1-13-16,1 1-1 0,0 0-3 0,-1-1-8 16,0 0-6-16,1 1-2 0,-1 2 0 0,0 0-7 15,2 0 3-15,-2 0-5 0,1 1-1 0,1 2 0 16,0 1 2-16,2 0-2 0,1 3-3 0,-3-1 2 16,3 2-1-16,-2 1-4 0,0 0 3 0,-1 2-1 0,1 0-11 15,0-1 9-15,0 1-1 0,-3 1-2 0,1 1-2 16,-1-2 0-16,0 0 0 0,2 0-3 0,-4-1 7 15,2-2-5-15,-2 0 4 0,-2-2-3 16,3 1 11-16,-3-2-6 0,0 0 3 0,0 0-1 0,0-1 1 16,-3-1-1-16,1 0-16 0,-2 1-57 15,-4-1 2-15,-2 0-110 0,-1 1-54 0,-3-3-82 0,3 1 29 16,-5-2-276-16,2 0 29 0,-2-2-267 0</inkml:trace>
  <inkml:trace contextRef="#ctx0" brushRef="#br1" timeOffset="142234.15">25944 7146 1935 0,'-2'-4'288'0,"2"0"-41"0,-2 0-23 15,2 2-41-15,0-2-57 0,0 2-55 0,0-1-78 16,0 2 0-16,0-1-153 15,0 0-70-15,0 1-119 0,0-1 26 16,0 2-168-16,0 0 29 0,0 0 9 0</inkml:trace>
  <inkml:trace contextRef="#ctx0" brushRef="#br1" timeOffset="143172.94">26844 7159 306 0,'-2'-5'410'0,"0"0"-52"0,0-2-33 0,0 2-24 15,2 2-18-15,0-3-15 0,0 3-14 0,0-2-9 16,-2 2-25-16,2-1-17 0,0 1-26 0,-1 0-16 16,1 0-19-16,0-1-15 0,-2 3-17 0,2-1-12 15,0 1-13-15,0-2-11 0,0 1-13 0,0 1-6 0,-2 1-7 16,2 0-4-16,0 0-7 0,0 1-3 0,0 1-6 16,0-1-2-16,0 2-3 0,0 0-9 0,0 3 1 0,0 0-1 15,2 4-7-15,-2 2 2 0,3 3-2 16,-3-1-1-16,2 4-2 0,0-4 0 0,0 3 1 15,0-1-1-15,2 1-1 0,-1-1 0 0,0 1 0 16,-1-1 3-16,0-2-2 0,1 2 3 0,-1 0-2 0,0-3 1 16,0 0 2-16,0-2-1 15,0-2-5-15,-2 0-27 0,2-1-57 0,-1-1 7 16,-1 0-192-16,2-1-74 0,-2 0-121 0,2 0 34 16,-2 0-131-16,0-1 36 0,0-2-335 0</inkml:trace>
  <inkml:trace contextRef="#ctx0" brushRef="#br1" timeOffset="144027.8598">27036 7126 1512 0,'4'-4'332'16,"-3"2"-32"-16,-1-1-36 0,2-1-22 0,0 2-31 16,-2-1-20-16,0 2-21 0,2 0-21 0,-2-2-19 15,0 3-12-15,0 0-19 0,2 0-10 0,-2 0-10 0,0 0-8 16,0 0-10-16,0 3-6 0,2-1-7 16,-2 2-5-16,0 1-3 0,0 0-5 0,0 1-4 0,0 2-2 0,3 2-6 15,-3 3-2-15,2 1-1 0,0 0-6 16,-2-1 2-16,2 3-2 0,1-1-4 0,-1 0-1 15,-1 0 0-15,1 0 0 0,-2-1 0 0,2 0-3 16,0-2 1-16,0 0 2 0,0 0-4 0,0-3 4 16,-1 0-5-16,0 0 5 0,0-2-5 0,1 0-1 0,-2 0 1 15,2-3 1-15,-2 2-2 0,2-1 0 16,-2-2 4-16,2 1-4 0,-2 0 6 0,0-1-4 16,0 0 1-16,3 0 0 0,-3-1-1 0,2 1 1 15,-1-2 1-15,-1-1-2 0,2 2 1 0,-2-2-2 16,2 0-3-16,-2 0-2 15,2 0-6-15,0-2-3 0,0 0-4 16,-1-2-4-16,1 1-2 0,0 0 0 0,0-1-2 0,0-2-5 16,0 1 4-16,-1-1-4 0,1-2 1 15,0-3 1-15,1-1 4 0,1 0-2 0,-2-1 9 16,0 1-2-16,1-1 1 0,-1 1 2 0,0-1-1 16,0 1 3-16,3-1 0 0,-3 1 0 0,2 0-2 15,1 0 1-15,-2 2 2 0,1-2-1 0,-2 1 3 0,3 3 1 0,-3-2-2 16,2 3-1-16,-2-1-3 0,2 4 2 0,0-3 1 15,0 0-3-15,2-1 3 0,-1 3-1 16,-1-1 2-16,1 0-2 0,0 3 3 0,-1-1-2 0,1 0 2 16,-1 2-1-16,0-1 2 0,-1 2-3 15,1-2-1-15,1 2 2 0,-1 1 1 0,-1 0 2 16,1 0 0 0,1 1 0-16,-1 2 2 0,2-2-3 0,0 4 0 0,0 1 0 15,1 2 3-15,-1 3-3 0,1 0 3 16,2 1-2-16,-2 1-1 0,0 0-1 0,-1 2 6 0,2-1-4 15,-2 1 2-15,0 0-1 0,-1-1 3 0,1 1-1 16,0 0 6-16,0-1 3 0,-1 1 0 16,-1-1 1-16,1 0 1 0,-2-1-1 0,0-2-1 15,0-1-11-15,-1-1-38 0,-2 0 3 0,2-1-175 0,-2-1-83 16,0 0-141-16,-2-1 37 0,2 0-125 0,-2-3-348 0</inkml:trace>
  <inkml:trace contextRef="#ctx0" brushRef="#br1" timeOffset="144588.8799">27553 7168 1424 0,'2'-5'305'0,"0"1"-23"15,0-1-28-15,-1 0-24 0,0 2-20 0,0-1-21 16,-1 1-18-16,2 0-21 0,-2-1-13 16,0 1-18-16,2 1-13 0,-2 0-13 0,0-1-14 15,0 3-11-15,0-2-8 0,0 2-7 0,0 0-4 0,0 0-10 32,0 2-5-32,0 0 1 0,0 1-12 0,0 2 4 0,0 0-7 15,-2 2-3-15,0 2-3 0,2 4 1 0,-2 2-3 0,1-1-3 16,0 4 1-16,1 1-5 0,0 2 3 15,0-2-1-15,0 2 1 0,0 0-2 0,1 1-1 0,0-1 0 16,1 1-2-16,-2 1-2 0,2-2 2 16,0 0-1-16,0 1 2 0,2-1-4 0,-2 0 1 15,-1 0 1-15,1-1 0 0,1-2 0 0,-1 1-1 0,1 0 0 16,0-3 1-16,0 1 2 0,-1-2 1 16,0 0 1-16,2-1 1 0,-3-3-2 0,1-1-9 0,0-1-32 15,-2-1-31-15,2-2-37 0,0 0 11 0,1-1-112 16,-2-1-73-16,-1 0 24 0,0-2-338 15,0 0 45-15,0-2 34 0,0 0-266 0</inkml:trace>
  <inkml:trace contextRef="#ctx0" brushRef="#br1" timeOffset="145225.65">27585 7173 1470 0,'2'-7'253'0,"-1"2"-35"0,0 0-24 0,-1 1-21 15,2-2-19-15,-2 2-20 0,2-1-16 0,0 2-12 16,0 0-11-16,1-1-14 0,-1 1 1 16,0-1-16-16,2 2-6 0,0-1-8 0,0 3-5 0,0-3 0 15,0 2-10-15,-1 1-4 0,1 0-4 0,2 0-3 0,0 0 0 16,-2 1-6-16,1 0 1 0,1 1 2 0,-1 0-7 0,-1 1-8 16,5 2 6-16,-2 1-3 0,2 0 0 15,-3 3-4-15,4 0 0 0,-3 2-4 0,-1 0 10 16,2 0-10-16,-2 3-1 0,1-2 0 0,-3 1 9 15,2-1-7-15,-2 2-2 0,-1-2-1 0,3 1 1 16,-3-1 0 0,-1 0 2-16,-1-1 2 0,1-3-1 0,0 0 5 15,-2-1 3-15,0 0 2 0,0-2 4 0,0 1 3 16,0-2 4-16,0 1 3 0,0-1 21 0,-2 0-3 16,-1-1-1-16,0 1-3 0,-2 0-4 0,0-1-10 15,1-2-27-15,-5 2-32 0,-2-1-56 0,-1 0 9 16,3 0-132-16,-5-2-141 0,1 0 29 0,3 0-241 15,-2 0 30-15,3-1-343 0</inkml:trace>
  <inkml:trace contextRef="#ctx0" brushRef="#br1" timeOffset="145990.64">27887 7169 1737 0,'1'-3'274'0,"1"0"-34"0,-2 1-29 16,0 1-29-16,0 0-22 0,0-2-19 0,0 2-15 0,0 1-14 15,0 0-13-15,0 0-12 0,0 0-9 0,-2 1-9 16,2 0-6-16,0 1-8 0,0 0-8 15,0 2-5-15,0-1-4 0,0 2-5 0,0 0 0 0,0 0-5 0,0 0-5 16,0 2 4-16,2 2-4 0,0 3-5 16,0 0-2-16,2-1-1 0,-1 3-4 0,1-3 2 0,0 1 2 15,2-1-4-15,-2 1-1 0,0-3 0 0,1 1 0 16,0 0 6-16,1-1-4 0,-1-1-2 0,1 0 2 16,-1-1 2-16,0-2-2 0,-1 1 3 0,0-3 3 15,2 1 12 1,-2-1 2-16,0 1-1 0,1-1 4 0,-1-1-4 15,0-1 1-15,2 0 3 0,0 1 0 0,0-2-1 0,-1 0 0 16,1 0 1-16,-1 0 1 0,3-2 3 0,0 0 2 16,2-2 1-16,1-2-5 0,-1 0 2 0,-1-1-2 15,1-2-2-15,-1 1 0 0,-1-2-6 0,-2 1-1 0,-1-2 1 16,3-1-5-16,-2 3-2 0,-2-4 2 16,-1 1-3-16,-1 0-2 0,0 0 0 0,-2 2-2 15,0 1-4-15,0-1-14 0,-2-1-19 0,2 1-22 16,-2-1-22-16,-1 0-28 0,-1 3-67 0,1-1 14 15,-2 1-104-15,-1 1-28 0,0 1-62 0,1 0-94 0,0 3 33 16,1-1-151-16,-2 1 36 0,2 1-319 16</inkml:trace>
  <inkml:trace contextRef="#ctx0" brushRef="#br1" timeOffset="146591.3298">28254 6814 1736 0,'3'-6'293'15,"-1"1"-33"-15,-1 1-33 0,0-2-27 0,-1 3-26 16,1-1-20-16,-1 1-18 0,0-1-18 0,1 2-12 16,-1-1-10-16,0 3-14 0,0 0-12 0,-1 3-4 0,1-2-10 15,-2 2-9-15,1 2-3 0,0-1-8 0,0 2-2 16,-2 3-9-16,1 3-1 0,0 0 1 0,0 4-7 15,1 0 1-15,-2 1-3 0,2 0-2 0,0 2 1 16,-1 0 0-16,2 0-5 0,0-1 2 0,0 0 1 16,0 3-3-16,2-2-3 0,-1-1-2 15,1 3-1-15,1-2 3 0,-2 1-3 0,1-2 2 0,-1 0 0 0,1 1-3 16,0-2 3-16,0 0 5 0,0 0-4 0,0-1 1 16,0-1 2-16,-1 0-12 0,3 1-47 0,-3-4-44 15,1 1 10-15,0-1-135 0,-1-2-51 0,1 0-71 16,-2-1 26-16,0-4-241 0,0 2 35 0,0-2-311 15</inkml:trace>
  <inkml:trace contextRef="#ctx0" brushRef="#br1" timeOffset="146967.79">28275 7097 1572 0,'0'-4'283'15,"0"0"-36"-15,2 1-25 0,0 0-24 16,2 1-28-16,-1-1-16 0,1 2-14 0,2-2-17 0,1-1-12 16,4 2-10-16,0-2-10 0,2 1-12 0,0 1-25 0,0 0-49 0,3-1-2 15,-1 3-206-15,3-2-85 0,-1 0 26 0,-1 1-283 16,2-1 35-16,-3 0-298 0</inkml:trace>
  <inkml:trace contextRef="#ctx0" brushRef="#br1" timeOffset="148416.3298">28903 7294 1392 0,'-2'-2'279'16,"1"0"-33"-16,1 1-28 0,-1-1-25 0,1 1-21 0,0 0-15 0,0 1-17 15,0-3-13 1,0 3-10-16,0-3-17 0,1 3-6 0,0-1-11 15,-1-1-6-15,3 1-8 0,-1-2-3 0,1 2-2 16,0-2-2-16,0 2 9 0,2-1-8 0,-1 1 1 16,0-1-5-16,1 0-1 0,-1 0 1 0,1 0 2 15,1-1-2-15,2 0-4 0,0 0-1 0,1-1-4 16,1-1-1-16,-1 1-2 0,0-1-6 0,1 0-3 16,-1 1-2-16,-1 0-3 0,0-1-4 0,-1 1-2 15,0 0 0-15,2-3 1 0,0 1-5 0,-1 0 0 0,-1 0-5 16,0 1 3-16,0-2-2 0,-2 2 2 0,-1-1 0 15,-1 0-2-15,1 2-2 0,-1-1-1 0,-1-1-2 16,1 1 0-16,-1 1-2 0,0-1-1 16,1-2 0-16,-1 2-2 0,-1 0 2 0,0-1-2 0,0 0-2 15,-1 1 2-15,0 0-4 0,0-1 0 0,0 1-4 16,-2-1 3-16,0 1-2 0,-3-2-3 0,0-2-1 16,-1 1 0-16,-1 1 0 0,0-1-1 0,-2-1-1 15,2 4 1-15,-1-2 1 16,1 3-1-16,-2 0-2 0,2 0-1 0,-1 1-1 15,0 1-1-15,0 2 0 0,1 0-1 0,-2 0 4 16,-2 2-4-16,0 2-1 0,0 0-1 0,-2 0 1 16,3 2 1-16,0 1 1 0,0 0-1 0,1 1 1 15,1 0-2-15,0 0 2 0,2 2-1 0,0-1 0 16,1 2-1-16,1-1-1 0,1 1 3 0,-1-2 0 16,2 3-2-16,2-2 1 0,0 0 0 15,0-2 1-15,0 1 4 0,1 1-3 0,3 2 1 0,-2 0 2 16,3 0 2-16,-1 0 2 0,2 1 0 0,1-1 2 15,3-1-1-15,-2-1 2 0,1 2-1 0,1-2 6 16,1 0-1-16,0-2-1 0,2 1 1 0,-1-3 3 16,2 2-6-16,-1-2-32 0,2 0-36 15,-1 0-34-15,1 0 8 0,1-4-148 0,1 1-29 16,-1-1-59-16,0-1-99 0,0 0 39 0,0-1-164 0,-1 0 32 0,0-4-303 16</inkml:trace>
  <inkml:trace contextRef="#ctx0" brushRef="#br1" timeOffset="149941.77">29506 7108 1363 0,'0'-5'238'0,"0"0"-26"16,-1 1-23-16,0-1-21 0,-2 2-13 0,1-3-12 15,-1 3-17-15,-1-3-14 0,-2 1-11 0,0-2-8 0,-1 2-12 0,-2-2-3 16,0 2-12-16,1 2-7 0,0-1-6 16,1 2-4-16,-3 0-8 0,2 2-5 0,-3 0-2 15,-2 0-4-15,0 2-2 0,-1 2-4 0,1-1-1 16,0 2-4-16,1 0 0 0,0-1-2 0,1 4-5 16,0-1 0-16,1 2-5 0,0-1-1 0,2 1 1 15,1-1 1 1,0 1-5-16,1 1 5 0,2 0-9 0,-1-2 2 15,1 4-1-15,1-3 0 0,1-1 5 0,1 1-11 16,1 0 7-16,0-4-1 0,0 3 8 0,0-1-10 16,0-1 6-16,2 1 3 0,-1-3 1 0,1 3 0 15,2 1-1-15,0 2 1 0,2-2-1 0,1 0 2 16,-1 2 0-16,0-3 5 0,1 1-2 0,-1-2 1 16,0 0 4-16,-1-3 2 0,-1 0 2 0,1 0 2 0,0-1 5 15,0-1-5-15,0 0-1 0,0 0 0 0,-1-1-3 16,0 0 0-16,1 0 1 0,-1-1-4 0,1-1 0 0,0 0-1 15,0-1-1-15,0 1-2 0,-1-1 0 16,3-1-1-16,1-1-2 0,-2 0-1 0,1 1 2 16,-2-2 2-16,0 2-5 0,0-1 0 0,0 0 4 0,-2 1-6 15,1-1 1 1,-1 2 0-16,0-1 2 0,1 0-3 16,-1 0-2-16,1-1-1 0,0 1 2 0,-1 0 1 0,0 0-1 15,0 1-1-15,0-1 0 0,0-1 1 16,0 0-4-16,0 2 0 0,0-1-2 0,-1-1 4 15,2 2-2-15,-2-1 1 0,1 0-1 0,0 1 7 0,0-1-6 16,-2 0 1-16,2 0 5 0,-2 0-2 16,1 0 2-16,1 2 0 0,-2-3 1 0,1 3-1 0,0-1 2 0,0-1 4 15,2 0 3-15,-3 0-1 0,1 1-2 0,0 1 5 16,0-2 0-16,-1 2 1 0,0-2 1 0,0 2 3 16,0-1 1-16,1 1-3 0,-1-1 1 0,0 0 0 15,0 2-2-15,0-1 1 0,0 0 0 16,0 1-2-16,0-2 4 0,-1 2-4 0,1 0 0 0,-1 0 1 15,1 0 2 1,-1-1 0-16,1 1-2 0,0-1 1 0,-1 1-2 0,0 1 0 16,1-1-4-16,-1 0-1 0,0-1-1 15,1 2-3-15,-1 0-3 0,2 0-5 0,-2-2-5 16,0 2-1-16,1 0 0 0,-1 0-1 0,0 2 0 16,1-2 1-16,0 2-4 0,0 1 3 0,-1 1-2 15,1 0-1-15,-1 1 6 0,1 1-8 0,0-1-1 16,0 7 3-16,0-1-1 0,0 3 2 0,0 0 1 0,-1 3 0 15,1-1-2-15,0 2 5 0,0 0-4 0,0 0 3 0,0-1 1 16,1 0 1-16,0 1 3 0,-1 0-1 0,2 1-2 16,-1-1 1-16,0 0 0 0,2 2-1 15,-2-3 1-15,0 0 0 0,1 0-1 0,-1-2 1 16,0 0 1-16,0 1-1 0,1-3 0 0,-2 1 2 16,1 0 0-16,0-3-2 0,-1-1 1 0,0-2 0 0,0 0 1 15,0 0-2-15,0-2-1 0,0 2 3 0,-1-4 0 0,2 3-2 16,-2-2 0-16,2 1 0 0,-2 0 0 15,1-1 1-15,1-1-1 0,-2 2-1 0,1-2 3 0,-1 0-1 16,2 0 0-16,-2 0-1 0,0-1 2 16,1 1 3-1,-1-1-2-15,0 1-3 0,0-2 2 0,1-1-1 0,-1 3 1 16,0-2-2-16,0-1 1 0,1 2 0 0,-1-1-1 16,1-2 1-16,-1 3 3 0,1 0-4 15,-1-2 5-15,0 1-3 0,2-1 1 0,-2 2-2 0,0-2 0 16,1 1 1-16,-1-1-1 0,0 2 0 0,0-3 1 15,0 1-1-15,1 1 1 0,-1-1-2 16,1 0 2-16,0 1 1 0,-1-1-1 0,0 0 1 16,1 0-2-16,-1 1 0 0,1-2 2 0,0 3-2 0,-1-3 2 15,0 2 0-15,1-2-1 0,-1 1 0 0,0 0 0 16,1-1 1-16,0 0-2 0,-1 2 1 0,0-1-1 0,0-1 0 16,1 1 0-16,-1-1 0 0,0 1 1 15,0-1 0-15,1 1 1 0,-1 0-1 0,0-1 2 16,0 0-2-16,0 0 1 0,1 3 7 0,-1-3 10 15,2 0 4-15,-2 0 0 16,1 0 3-16,-1 0 1 0,1 0 3 16,0 0 2-16,-1-3-2 0,1 2 5 0,1-1 0 0,-1 1 0 15,0-2-3-15,1 1 3 0,0-3-3 16,0 1-2-16,0-1-3 0,1-3 2 0,1-1-5 16,-1-2-1-16,2-2-2 0,-2 1 0 0,0-1-3 0,0-2-1 15,0 1-2-15,0-1 2 0,0-2 0 16,1 1-3-16,-1-2-2 0,0 1 0 0,2-1-1 0,-2 0-1 15,1 1 1-15,-1-1-2 0,0 0-1 0,0-1 0 0,0 2-2 16,0-1 0-16,0-1 2 0,1 1-8 16,-2 2-9-16,1 0-13 0,0 0-12 0,-1 2-7 0,0 2-13 15,0 0-12-15,0 0-20 0,0 4-44 16,-1 1-23-16,0 0-24 0,0 0 16 0,0 3-96 16,0-2-31-16,0 2-67 0,-1 0-68 0,1 1 33 0,-1 1-160 0,1-1 31 15,0 3-315 1</inkml:trace>
  <inkml:trace contextRef="#ctx0" brushRef="#br1" timeOffset="150817.76">29770 7016 1440 0,'0'-5'322'0,"0"3"-29"0,0-1-35 0,0 0-28 16,0 2-24-16,0-2-28 0,0 0-15 15,0 2-22-15,0-1-14 0,0 0-14 16,0 0-17-16,0 1-9 0,0 1-10 0,0 0-11 15,0 0-7-15,-1 0-5 0,1 0-7 0,0 1-5 16,0 1-5-16,0 1-5 0,0-1-4 0,0 4-1 16,0-2-5-16,1 1 1 0,0 0-3 15,0 2-5-15,0-2 2 0,2 6-5 0,-1 0 0 0,1 1-2 16,2 0-2-16,-1 0-1 0,1 1 0 0,0 0 2 0,0 0 2 16,0-1-7-16,0 0 4 0,1 2 2 0,1-3-5 15,-2 0 0-15,1-1-1 0,1 2 0 0,0-2 0 16,0 0 1-16,-1-2-1 0,0 0 2 0,0-1-2 15,-1 1 5-15,1-1-5 0,-1-2 1 0,-1 0 2 16,-1-1-2-16,0-1 1 0,0 0 0 0,1-1 3 16,-1 0 1-16,2 0 1 0,-1-1 0 0,0 0 2 0,1 0 3 15,0-1-1-15,0 0 5 0,1 0-2 0,-1-1 4 16,2-2 1-16,1-2 3 0,2-1 0 0,-1 1 0 16,-1-4-1-16,0 1-1 0,1-1 1 0,-1-1-1 15,-1 0-1-15,-1-1-4 0,1 0 1 0,-1 0-2 16,-1-3-1-16,1-1-3 0,-2 2 1 0,-1-1-2 15,2 0 0-15,-2 0-2 16,-1 1-1-16,0 1 1 0,-1-2-1 0,1 4 0 16,-2 1 0-16,0-1 0 0,0 2-10 15,0-2-20-15,-1-1-16 0,0 3-32 0,0-2-36 16,-1 3-56-16,0 0 17 0,0 3-112 0,1-1-51 0,-2 2-70 16,1 0 30-16,-1 3-217 0,-1-2 40 15,1 2 30-15,0-2-253 0</inkml:trace>
  <inkml:trace contextRef="#ctx0" brushRef="#br1" timeOffset="151588.01">30458 7083 1232 0,'1'-5'252'0,"-1"1"-26"0,-1-1-11 16,0 0-17-16,-1-2-17 0,0 4-20 0,-3-4-15 16,1 0-18-16,-2 2-16 0,1-2-12 0,-1 4-11 0,0-1-11 15,1 0-9-15,-1 3-9 0,-1-1-8 16,-1 2-3-16,-2 0-5 0,-1 2 1 0,-2 0-12 15,1 1-2-15,-1 1-3 0,1 2-4 0,1-2-3 16,0 1-5-16,0 2 2 0,2 0-3 0,-1 1 3 0,2 0-14 16,0 0 3-16,1 0 1 0,1-1-3 0,1 0-1 0,1 1 1 15,0-3 0-15,2 2-1 0,-1-1 1 16,1 0-3-16,1-1 7 0,0 0-1 0,1 2 0 0,0-2 2 16,0 0 2-16,0 1-5 0,1-2 3 0,1 1-3 15,0-1 2-15,2 5 6 0,1-4-1 16,0 0 3-16,1 0 0 0,1-1 1 0,-2-3 1 0,1 2 1 0,-1-3 0 15,0 0 0-15,2 0 0 0,-2 0 2 0,4-3 3 16,1 0-4-16,1-1 3 0,0-1 3 0,-1 0 0 16,2-2 8-16,-3 1 0 0,1-2 6 0,0 0-2 15,-2-1-1-15,1 2-2 0,0-4 5 16,-2 2-1-16,1-1 7 0,-1 2-2 0,-2-1 2 0,1 1 4 31,-2 1 1-31,0 2 4 0,-1-2 1 0,-1 3-2 0,0 1-5 16,0-2-4-16,0 3-5 0,0-2-8 0,-1 1-4 15,0 0-5-15,0 1-6 0,1 0-5 0,-2 1-1 16,0 1-1-16,0 0-3 0,0 0 2 0,0 0-4 16,0 1-1-16,0 1 0 0,-2 2 0 0,0 0-1 15,1 0 1-15,1 0-1 0,-1 2-2 0,1-1 0 16,-1 2-3-16,1 3-8 0,0 4-46 0,1-2-39 0,0 5-48 16,1-2 11-16,1 1-145 0,0 2-62 0,0-3-161 0,0 3 39 15,1-1-109-15,0-2 38 0,0 0-376 0</inkml:trace>
  <inkml:trace contextRef="#ctx0" brushRef="#br1" timeOffset="152646.4499">30717 6911 1193 0,'2'-7'261'0,"-1"1"-13"0,0-2-14 16,0 3-8-16,-1-2-13 0,0 0-9 0,1 0-16 0,-1 1-18 15,1 0-5-15,-1-1-12 0,0 1-4 0,0-1-5 16,0 3-14-1,0-3-7-15,0 1-5 0,0 1-8 0,0-2 0 16,0 3-10-16,0-2-6 0,0 1-1 0,0 0-10 16,0-1 2-16,0 0 1 0,0 2-6 0,0-1-6 15,0 0-5-15,0 0-3 0,0 1-6 0,0-1 0 16,0 2-9-16,0-1-2 0,0 1-3 0,0-1-8 16,0 3 1-16,0-3-7 0,0 2-2 15,0 0-4-15,-1 0-5 0,1 0-4 0,0 0-2 0,0 1-9 0,-1-1-1 16,1 2-2-16,-1 0 1 0,0 0-3 0,0 0-1 15,-1 0-2-15,0 2-2 0,-1 3 1 0,1-2-2 0,-2 5 1 16,-1 3 0-16,1-1-2 0,0 3 2 16,-1 1 0-16,1 0-1 0,1 1 0 0,-1 1-2 15,0 2 3-15,2 0-3 0,-1-1-1 0,2 3 3 16,0-3-2-16,-1 1 1 0,2 1 4 0,0-1-2 0,0 2 2 16,0-1 0-16,1-1-1 0,1 0-3 0,0 1 0 15,0-1 1-15,1 0 2 0,1 0 5 0,-1-1-5 0,1 0 1 31,-1-3-1-31,1 1 0 0,-1 2-21 0,1-5-29 0,0 2-33 0,0 0-32 0,1-3-34 16,-2 0 13-16,1-3-136 0,-1 1-51 0,-1-1-108 16,1-3 32-16,-1 1-188 15,0-3 54-15,0 1 37 0,1-1-291 16</inkml:trace>
  <inkml:trace contextRef="#ctx0" brushRef="#br1" timeOffset="153809.3">31000 6903 1747 0,'1'-4'306'0,"-1"0"-39"0,1-1-39 0,-1 2-27 16,0-1-28-16,0 2-18 0,0-1-15 0,0 3-18 15,0 0-12-15,0 0-15 0,0 0-11 0,-1 0-10 16,1 2-6-16,-1 1-11 0,-1 1-6 0,1-1-4 16,0 3-8-16,0 0 0 0,-2 3-5 0,2 2-3 15,-2 0-6-15,2 2 1 0,-1 0-3 0,1 0-5 32,-1 1 1-32,2-1-1 0,0-1 5 0,0-2-9 0,0 0 0 15,0-1-1-15,1 0-1 0,0-1 1 0,0 2-3 16,2 1-4-16,-1-1 3 0,0 0-1 15,2 0 2-15,-1 0-3 0,0-2 5 0,0 0-4 16,-1-2 2-16,2-1-3 0,-1-1 5 0,-1 1 2 16,1 0-1-16,0-3-2 0,1 2 0 0,-1-3-1 15,1 2 4-15,1 1-2 0,0-3-1 0,-1 0 1 0,0 1 1 0,1-2-2 16,-1 0 3-16,1 0-2 0,1 0 1 0,-1 0-1 16,0-2-5-16,0 1 3 0,0 0-2 15,0-2 0-15,1 0-1 0,-1 1 1 0,2-2-4 0,1-1 5 16,1 1-1-16,-2-3 0 0,2 1-1 15,-2-1 0-15,1 1-2 0,-1-2 0 0,0 1 1 16,-1 0-1-16,0 1 0 0,0-2-1 0,0 1 1 0,0-1 0 0,-2 0-4 16,0 0-1-16,0 1 0 0,0 0 0 0,-1 1-1 15,0-1 2-15,-1 3-2 0,0-3-1 0,0 2 1 16,0-1-1-16,0 0 0 0,-1 1 0 16,1 0 2-16,0-1-3 0,-1 0 0 0,0 1 0 15,0 0 1-15,0 0-1 0,-1 0 0 0,1 1 0 0,0-1 1 16,-1 0-1-1,0 1 1-15,0 0 0 0,1 0-1 0,-1 1 1 16,2 0 1-16,-2 0-1 0,0 0-1 0,0 1-1 16,0-1 2-16,0 1-2 0,0 0 1 0,0 1-1 15,0-2-1-15,0 1-5 0,0 2 0 0,0-2 0 16,0 1 2-16,0 1-2 0,0 0 0 0,-3 0 1 16,2 0-1-16,0 1 1 0,0 1-2 15,0-1 1-15,0 3 2 0,-1-1 0 0,1 1-2 0,-1 2 0 0,1-2-1 16,-1 3 2-16,1-1 0 0,-2 3 1 0,2 3-1 15,-1 1 2-15,0 1 0 0,1-3-2 0,0 1 2 16,1-2 1-16,0 0 0 0,0 0-1 0,0-1 3 16,0-1 1-16,0 2-1 0,1 2 2 15,1 1-1-15,0-2-1 0,0 1 2 0,0-1-2 0,1-1 2 16,-1 1 1-16,0-4 1 16,0 0 0-16,0 0-2 0,0-2 3 15,0 1 0-15,2 2 4 0,0-1-3 0,-1 0 0 16,1-1 2-16,-1-1 2 0,0 2-1 0,1-4 2 15,-1 2 0-15,0-2 2 0,1 0 5 0,0 0-4 16,-1-1-1-16,1 1 4 0,0-1 1 0,0 0 3 16,0-2 3-16,0 0-3 0,1 0 3 0,-1 0 3 15,0 0-1-15,1 0 1 0,-1 0-2 0,1-1 1 0,0-2 1 16,-1 0 1-16,1 0-1 0,0-1 3 0,-1 3 2 16,2-5-1-16,2 1-1 0,-2-2-1 0,0-3 5 15,-1 3-2-15,1-1-2 0,-2-1 1 0,1 1-2 16,-2 1 0-16,0 0 0 0,-1 0-3 0,0-1 0 15,-1 1-1-15,-1 0-4 0,0-5 1 0,0 0-1 16,-2-3-1-16,-1 1-3 0,0 1-1 0,-1-1-2 0,-1 0 0 0,1 0-7 16,-2 1-17-16,0 1-13 0,0-3-20 0,-2 4-49 15,0 0-34-15,1-1-34 0,0 3 16 16,-1 1-116-16,0 0-37 0,2 2-77 0,0 2 32 16,0 0-222-16,0 2 35 0,2-1 37 0,0 1-300 15</inkml:trace>
  <inkml:trace contextRef="#ctx0" brushRef="#br1" timeOffset="155629.8199">31503 6915 1651 0,'1'-4'308'0,"0"0"-38"0,0 0-28 0,-1 2-29 16,1-1-26-16,-1 0-17 0,0 1-26 0,0-1-19 15,1 3-13-15,-1-2-18 0,0 2-8 0,0 0-9 16,0 0-12-16,0 0-4 0,0 2-7 0,0-2-10 0,0 5-2 16,-1-1-8-16,1 0-2 0,-1 2-5 0,1 1-2 15,-1-1-2-15,1 5-3 0,-2 2 0 0,1 0-5 16,1 1-1-16,0 0-2 0,-2 1-3 0,2-3 2 16,0 2-4-16,0 0 2 0,-1 1-3 0,1-1 1 15,0-1 0-15,0 0-1 0,0-2 1 0,0-1-3 16,0-1 0-1,0 1 2-15,0-2-2 0,0 0 0 0,0 0 0 16,0-1 2-16,0 0-3 0,0 0 2 0,0 0 0 16,0-1 0-16,0-1-1 0,0 1 2 0,0-1-3 15,0 1-1-15,0-2 2 0,0-1 1 0,0 2-1 16,0-1 1-16,1-1-2 0,-1 0 3 0,0 1-2 16,0-1 3-16,1-1-3 0,-1 0 2 0,1 1 0 15,-1-3 0-15,0 3 1 0,0-2 1 0,0 0-1 0,0 1-2 16,1-1 2-16,-1 0-2 0,1 0 0 0,0 0 0 15,-1-1-1-15,1 0 2 0,-1 0-1 0,1 0-2 16,0 0 1-16,-1-2 0 0,1 1-1 0,0 0 2 16,-1-1-3-16,2 0 1 0,-1-1-1 0,0 0 0 15,1-1-6-15,-1 0 0 0,1 0-1 0,-1-1 1 16,1 0-3-16,0-2 4 16,1 3-5-16,0-6 3 0,0 1 0 15,0-1 1-15,1-1-1 0,0-1 2 0,0-1-2 16,0 2 2-16,2-1 0 0,-2 0 1 0,1 1 0 15,0 0-1-15,0 0 0 0,0-1-1 0,1 2 1 0,-1 0 0 16,1-2-3-16,0 3 0 0,0-1 1 16,1 0-1-16,-3 1 0 0,1 2 1 0,-1-1 2 15,-1 2-3-15,1-1 1 0,-1 3-1 0,1-1 3 0,0 2-5 0,-1-1 6 16,0-1-3-16,0 2-1 0,1 0 0 16,-1 0 1-16,0 0 0 0,0 0 2 0,-1 1-4 0,2-1 0 15,-1 1 1-15,-1 0-3 0,1 0-2 16,-1 0-4-16,1 1 2 0,0 1-96 0,-1 0 95 0,0 0 92 15,1 1-91-15,-1 1-96 0,0 1 97 0,2 0 97 16,-2 0-185 0,0 1 90-16,1 1-1 0,-2 0 3 0,2 1-1 15,-1 0 0-15,-1-1 97 0,0 2-189 0,1 1 96 16,-1-2 90-16,1 5-92 0,-1 0-89 0,-1-1 93 16,1 1-2-16,0-2 95 0,-1 0-94 0,0-1 3 15,1-1-99-15,-1 0 189 0,0 1-94 0,0-1 2 16,0 0-95-16,0-1 190 0,0 2-95 15,0 0-1-15,0-1 1 0,0-1 0 0,0 2 0 0,-1 0 6 0,1 0-3 0,0-3-1 16,-2 1 1-16,2 1-2 0,0 0 1 16,0-1-1-16,-1 0-1 0,1 0 0 0,0-1-87 15,0 1 183-15,0-2-98 0,0 2 5 0,0-2 0 16,0 0 0-16,0 0 3 0,-1 0-1 0,1 0-3 16,0-1 2-16,0 1 2 0,0 0-1 0,0-2 1 15,0-1 2-15,1 2-92 0,-1 0 188 0,0-2-95 0,1 2-94 0,-1-2 93 31,2 1 2-31,0 0-1 0,0 0-1 0,1-1 0 0,-1 1 2 16,0-1 1-16,0 0 0 0,0-1-1 0,0 0-2 16,1 2 1-16,1-2 3 0,0 0-3 15,1 0-1-15,1-2 3 0,-1 1 1 0,0-2-6 16,3 0 3-16,1 0-2 0,1-1 0 0,0-1 4 16,-1 1-2-16,2-2 1 0,0-1-2 0,0 2 1 0,0-2-2 15,-1 1 0-15,1-1-1 0,-1 0 2 0,0 1 0 16,0 0 2-16,0-2 1 0,0 1-5 0,2-1 3 15,-2 0 4-15,0 0-4 0,1 0-1 16,-2 0 1-16,0-1-2 0,1 1 3 0,-2-1-2 0,0-2 0 16,-1 4 0-16,1-3 3 0,-1 1-2 15,-1 0 1-15,0 1-2 0,-1 0 0 0,0-1 1 0,-2 1 0 0,0 1 2 16,-1 0-3-16,0 0 0 0,0 2 4 0,-1-2-5 16,-1 0-1-16,0 0 1 0,0 1 1 0,0-1-3 15,0 0 1-15,0 1 1 0,0 0-2 0,0 0 0 16,0 0-1-16,0 1-1 0,-2-1-2 0,0 0-1 15,0 1 2-15,0 1-5 0,-1-1 2 0,-1 2 0 16,0-1 0 0,1 1 0-16,-1-1-1 0,0 3-1 0,-1-4 2 0,0 5-2 15,-1-1 1-15,2 1 1 0,0 0-2 16,-1 0 1-16,1 0-2 0,-1 0-1 0,1 1 0 16,-1 1 2-16,1 1-1 0,0-2 1 0,1 3 1 15,-1-2 1-15,1 0 1 0,0 3-4 0,1-2 1 16,0 1 0-16,0 0-3 0,0 0 2 0,0 1 4 0,2-1-2 15,-2 1 1-15,2 0-1 0,-2-2 0 0,2 3 0 0,0-2 2 16,0 2 0-16,0-1 0 0,0 0-1 0,0 0 4 0,2 0-2 16,-1 0-1-16,0 0-1 0,1-1 2 0,0 2 1 15,1 0 1-15,-1-1-4 0,1-1 2 0,1 4-1 16,0 2 3-16,1-3-2 0,-1 1 0 0,1-1-1 16,-1 0 2-16,1 0-1 0,-1 1 2 15,0-1-3 1,0 0 1-16,1 0 1 0,-2 0 3 0,1-2-3 0,-1 1-1 15,2 2-2-15,-1 0 1 0,0-1 0 0,0 4 0 16,0-2 4-16,1 1-3 0,-1 0-3 16,-1 1 3-16,0-1-1 0,-1-2-2 0,1-1 3 15,-1 0-1-15,0 1-4 0,0-2 6 0,-1 2-1 16,0-1 0-16,0-2-2 0,-1 2 2 0,2 0 1 16,-2 0 0-16,1 0 1 0,-1 0 0 0,2 0 1 0,-2 0-1 0,0 0 1 15,0-1 1-15,0 2 6 0,0-2-1 0,0 2-4 16,-2-3-7-16,-2 4-16 0,0 0-36 0,-2 0-43 15,-1-1 7-15,-3-2-104 0,1-1-45 0,-2 0-69 16,-3-3 29-16,0 1-268 0,-2-3 28 16,1-3-259-16</inkml:trace>
  <inkml:trace contextRef="#ctx0" brushRef="#br1" timeOffset="155883.51">31406 6770 1860 0,'-1'-5'298'0,"-2"2"-43"0,3 0-58 0,0 1-54 0,0-1-94 16,0 0-4-16,0 1-147 0,0 1-78 0,0-2-86 16,0 3 21-16,0-2-249 0,-1 2 22 0,0-1 13 15</inkml:trace>
  <inkml:trace contextRef="#ctx0" brushRef="#br1" timeOffset="156371.4">30714 6886 507 0,'0'-3'533'0,"0"2"-96"0,1-1-69 16,0 0-46-16,1-1-39 0,1 2-32 15,1 0-26-15,1-1-21 0,2 1-26 0,3-1-14 16,1 0-17-16,3 1-16 0,0 0-8 0,3-2-14 0,-1 3-6 15,2-1-18-15,1 1-81 0,2 0-79 0,2 0 9 0,1 0-220 16,-1 0-178-16,1 0 35 0,0 0-110 0,0 0 41 0,-1 0-322 16</inkml:trace>
  <inkml:trace contextRef="#ctx0" brushRef="#br1" timeOffset="157333.71">32349 7137 1791 0,'-2'-1'339'0,"0"1"-39"15,-1-2-34-15,3 2-30 0,-2 0-23 0,2 0-26 16,-2 0-21-16,2 0-18 0,-1 0-19 0,1-2-18 0,-2 2-16 16,2 0-14-16,-2 0-6 0,2 0-10 0,-2 2-8 0,2-2-2 15,-1 3-10-15,1 0-9 0,-2 2-1 0,2-1-2 16,-2 2-5-16,0 4 1 0,1 3-4 0,-2 1-1 16,0 0-7-16,-1 1-43 0,0 0-72 0,-1 2 9 15,-1-3-225-15,-2 2-214 0,-1 0 40 0,-1-1-78 16,-21 18 41-16,21-27-350 0</inkml:trace>
  <inkml:trace contextRef="#ctx0" brushRef="#br1" timeOffset="159807.8799">17870 8695 1079 0,'0'2'235'0,"0"0"-12"0,0-1-12 16,0 1-1-16,0-2-14 0,1 1-15 0,0-1-10 15,0 2-10-15,0-2-13 0,1 1-8 0,-1-1 1 16,1 1-12-16,0-1-4 0,0 0-9 0,0 0-5 16,0 0-5-16,2 0-5 0,-1 0-5 0,2 0-3 0,-1 0-7 15,0 0-1-15,0 0-4 0,1-1-6 16,0 0-2-16,0-1-1 0,0 1-5 0,0-1-4 0,-1 0-1 15,2 1-7-15,-1-1-6 0,4-3-1 0,-1 1-4 16,1-1 0-16,2-1-5 0,-2-1-4 16,0 0 0-16,0-1-5 0,0 0-1 0,-1-1-2 15,-1 0-3-15,0 0 0 16,1 0-2-16,-2-1-2 0,-1 0 1 16,0-3 0-16,0 2 0 0,0-1-4 0,-1-1-1 15,-1 1-1-15,-1 0 0 0,0 0-2 0,0 2 0 0,-1 1-2 16,0-1-7-16,-1 2-8 0,0 0-1 15,-1 0-6-15,1 1 0 0,-2 1 1 0,0 0-5 16,0-2 0-16,-1-1 3 0,0 1-5 0,0 0-1 0,-1 2-1 16,1-1-1-16,0 2 0 0,0 2-2 0,-1-2 2 15,2 2-3-15,-2-1 3 0,0 2 0 0,1 1-1 0,-2-1 1 16,1 2-1-16,1 0 2 0,-1 0-2 16,0 0-2-16,-1 0 5 0,2 3-1 0,-1-2 1 15,0 0 0-15,0 2 2 0,1 0 2 0,-1-1-1 0,1 2 1 16,0-1 3-16,1 1-5 0,0 1 3 15,0 0 1-15,0-1-2 16,-1 0 2-16,2 3 0 0,0-2 0 0,1 0 2 16,0 1-2-16,0-1 3 0,1 0 1 0,0 1 0 15,3 3 4-15,1 1-4 0,0-1-2 16,2 1 2-16,0 0 1 0,1-1-1 0,0 2 1 0,-1-3 0 16,1 0 0-16,2 1 2 0,-2-1-1 15,2 0 1-15,0-2 1 0,0 2-1 0,0-1 0 16,1 1 4-16,-1-2 0 0,0 2-1 0,-1-1-2 0,0-2 1 0,1 2 0 15,-1-2 0-15,-2 1 0 0,1 0 1 16,0-1 0-16,1 1 1 0,-1 0 0 0,-1 0 0 16,1 1-1-16,0-1 2 0,-2 0-4 0,-1 0 5 0,0-3-2 15,-1 2 3-15,0-1-3 0,0 1 0 16,0-1-1-16,-1 2 0 0,0-3 0 0,0 1 2 0,0 1-1 16,-1 0-1-1,0-1 1-15,1 1 1 0,-1 0-1 0,0 0 1 16,1 2-1-16,-2-2 1 0,1 1 0 0,-1 0 0 15,0-1 2-15,0 2-1 0,-1-2 0 0,1 1 0 16,-1 0 0-16,0-1 5 0,0 3-3 0,0-2 1 16,-1-1-2-16,-1 1 2 0,1 1-1 15,0-2 1-15,0 1 0 0,-1-1 1 0,-1 1 0 0,0-2 3 16,1 2 0-16,-1-1-1 0,0 1 0 0,0-3 1 0,-1 4 5 16,-1 0 0-16,-1-1 4 0,0 0 0 0,1-3 2 15,0 2 1-15,1-1 1 0,-1-1 1 16,-1-2 0-16,1 1 0 0,0 0 1 0,-1 0-1 15,0 0-1-15,1-1-1 0,-2 0 0 0,0-1 0 0,1 0-2 16,-4 0 1-16,-2-2-1 0,1 0 0 16,-1-1-2-16,0 0-2 0,1-1 1 0,-1 0-4 0,1-1-4 0,0 0-12 15,0 0-27-15,2-1-28 0,0 0-87 16,-1-1 13-16,3-1-149 0,-1 1-70 0,2-1-142 16,0 0 39-16,2 1-87 0,2 0 32 0,0 1-375 15</inkml:trace>
  <inkml:trace contextRef="#ctx0" brushRef="#br1" timeOffset="160346.24">18385 8399 1612 0,'3'-4'317'0,"-2"-1"-24"16,1 0-24-16,-1-1-18 0,0 1-20 0,0 2-20 16,0-2-21-16,0 3-22 0,-1-4-18 15,1 4-15-15,0-2-16 0,-1 2-14 0,0 1-12 0,1-1-11 16,-1-1-13-16,1 2-9 0,0-1-8 0,-1 2-5 0,0 0-4 16,0 2-7-16,1 0-4 0,-1 2-4 0,0-2-3 15,0 4-4-15,1 1-2 0,0 3-1 0,0 3-4 16,-1 1-1-16,1 2-4 0,0 0 1 15,0 2 0-15,0 1-3 0,0 0-1 0,2 0 0 16,-2 1 1-16,1-1-8 0,0 2 1 0,-1-1 2 0,1-2-3 16,0 3 2-16,-1-1 0 0,1 1 4 0,0-2-3 0,0 1-1 15,0-2 1-15,-1 0 1 0,1 0 1 0,0 0-2 16,0-3-1-16,1 2 2 0,-1-2-6 0,1 2-54 16,-2-5-33-16,2 2-34 0,0-3 12 15,-2-1-117-15,1 1-25 0,0-4-47 0,0 3-63 0,1 0 31 16,-2-3-203-1,0 0 32-15,-1-2-346 0</inkml:trace>
  <inkml:trace contextRef="#ctx0" brushRef="#br1" timeOffset="160630.96">18395 8710 1421 0,'2'-4'242'0,"1"0"-29"0,0 2-20 0,2-1-25 16,1 1-20-16,0 0-14 0,3 1-12 0,1-1-13 0,4 1-6 15,0 1-11-15,1 0-37 0,1 0-5 0,2 0-164 16,-3 1-73-16,3 2-106 0,0-1 23 0,-1 0-223 16,2 1 26-16,0-1 20 0,1 2-15 0</inkml:trace>
  <inkml:trace contextRef="#ctx0" brushRef="#br1" timeOffset="161429.3598">18982 8745 401 0,'-8'-6'369'0,"-1"-2"-56"0,-2 1-43 16,1-1-28-16,-1 2-16 0,-1-2-14 16,1 1-18-16,0 1-23 0,-1 0-11 0,1 1-14 0,0 0-16 15,1 1-16-15,0 0-7 0,-1 2-16 16,3 0-10-16,-1 0-9 0,0 2-5 0,-1 0-5 0,-1 0-11 0,-2 2-4 15,2 1-6-15,-2-1-2 0,1 3-4 0,1 0-5 16,0 2-1-16,0 0-1 0,1 1-7 16,2 1 0-16,-2 1 1 0,3 0-6 0,1 1-4 0,1 0-2 15,-1 1 1-15,1-2-1 0,1 1-1 16,1 1 1 0,0-2-4-16,1 0-1 0,1-1 1 0,1-1-4 0,0 0 1 15,0-1 0-15,0 0 1 0,1 0-1 0,2 1 4 16,0 1-2-16,1 0 7 0,1 1 1 0,1 0 1 15,-1-3-1-15,2 0 1 0,-1 1 0 0,0-1 0 16,1-3 1-16,0 1 0 0,1 0 3 0,1-2 1 16,1 2 4-16,-2-3 0 0,1 0 0 0,-1-2-1 15,0 0 2-15,0 0-1 0,2 0 2 0,2-2-2 16,0-2 0-16,1 0-3 0,-1-3 3 0,0 0-3 0,1 0 1 16,-2-3-3-16,1 1 1 0,-2-1 1 0,-1-2-2 0,1 0 0 15,-1 0 2-15,-1 0-1 0,0-1-1 0,0-1 3 16,-2 2-3-16,1-1 0 0,-2-1 0 0,0 1-1 15,-1 0-1-15,0 0-1 0,-1 1-1 0,0 0 3 16,0 2 1-16,-2 1 2 0,1 0 2 16,0 2 0-1,-1 0 3-15,0 3-4 0,0-2 2 0,-1 1-2 0,1 2-5 16,0-2 0-16,-1 1-3 0,0 0 0 0,1 2-3 16,-1-2-9-16,0 2-2 0,1 0-1 0,-1 1 0 0,0 1-1 15,0 0-1-15,0 0-1 0,0 0 2 0,1 2-3 16,0 0 3-16,0 1-5 0,2 2 2 15,-2 1 2-15,1 4 2 0,1 3-1 0,0-1 1 16,1 2-1-16,0 1 1 0,0 1-2 0,0-1 1 0,3 0 1 16,-2 2 1-16,1-1 2 0,1 1-1 15,0 0 1-15,2 0-10 0,-2-1-40 0,1 0-48 16,1 0-61-16,-1-1 15 0,-2-2-142 0,1 0-112 16,-1-2 31-16,0 1-204 0,-2-5 43 0,-1 0 30 15,0-2-302-15</inkml:trace>
  <inkml:trace contextRef="#ctx0" brushRef="#br1" timeOffset="161897.76">19197 8438 1894 0,'-2'-6'324'0,"1"0"-32"0,0 1-27 15,0-1-22-15,1 1-19 0,-1 0-29 0,-1 1-23 16,2 0-18-16,-1 0-19 0,1 1-22 0,0 1-15 16,-1 0-11-16,1 1-10 15,0 1-8-15,0 0-10 0,0 1-6 16,0 1-4-16,0 0-7 0,0 3-6 0,0 2-1 16,1 5-6-16,0 1-2 0,1 2-5 0,0 1-2 15,0 1-2-15,1 3-5 0,1 0 2 0,-1 0-4 16,0 2-1-16,0-2-1 0,0 2 3 0,0-1-3 15,0 1 1-15,0 0 0 0,0 0-1 0,0-1 0 16,1 2-1-16,0 0-6 0,-1-1-38 0,-1-1-55 0,2-1-47 16,0 0 12-16,-1 0-142 0,1-2-62 0,-1-1-81 15,0 0 34-15,-1-2-180 0,0-1 38 0,0-2-368 16</inkml:trace>
  <inkml:trace contextRef="#ctx0" brushRef="#br1" timeOffset="162552.17">19387 8855 1485 0,'0'-3'245'0,"0"1"-15"16,0 0-20-16,0 0-8 15,2 0-10-15,0-2-11 0,0 2-20 0,0-1-12 16,1 0-10-16,0 0-11 0,0 0-11 0,1 0-6 16,-1-1-1-16,4-1-9 0,0-2-7 0,-1 0-6 15,1 1-7-15,1-3-6 0,-2 3-5 16,-1-1-6-16,0 0-5 0,-1 2-4 0,0-2-5 0,0 2-5 15,-3-1-4-15,1 0-3 0,-1 1-1 16,1 0-4-16,-1 0 3 0,-1-1-9 0,0 1-2 0,0 0-2 0,0 0-4 16,-1 0-1-16,0 0-2 0,-1 0-6 0,0 1-2 15,-1-1-2-15,0 2-3 0,0 0 2 0,0 1-3 16,-1 0-2-16,-1 1 1 0,1 1-1 0,0 0-1 16,-2 0 0-16,1 1-1 0,-1 1 0 15,-1 1-2-15,-1 4 3 0,0-3 1 0,2 2-5 0,1 1 1 16,0-1 2-16,1 0-4 15,1 0 2-15,0 1 0 0,3-1 1 16,0 4 0-16,3 0 0 0,-1 1 3 0,2 0 1 16,1 1 2-16,2-1-2 0,1 0 1 0,3 0 0 15,1-1-1-15,2 0-29 0,0-1-27 0,3-1-29 16,-1 2-50-16,1-4 15 0,1 2-121 0,1-3-42 16,-1-1-87-16,-1-1 30 0,0 0-217 0,-2-2 35 15,1-1-375-15</inkml:trace>
  <inkml:trace contextRef="#ctx0" brushRef="#br1" timeOffset="162946.78">19068 8618 1817 0,'-2'-3'289'0,"0"3"-31"16,1-1-21-16,1 0-27 0,0 1-21 0,1-2-16 0,1 2-22 0,2-1-13 16,0 0-15-16,2 0-16 0,2-1-6 0,4 2-10 15,3-3-9-15,0 3-48 0,4 0-60 16,0 0-69-16,4 0 12 0,1 3-180 0,1-1-112 16,35 3 30-16,-45-4-181 0,36 2 31 0,-38-3-321 15</inkml:trace>
  <inkml:trace contextRef="#ctx0" brushRef="#br1" timeOffset="164187.46">20236 8657 1224 0,'-3'-1'225'0,"1"1"-29"0,1 0-24 0,0-1-10 15,1 1-18-15,0 0-5 0,0 0-19 0,0 0-9 0,0 0-2 16,2-1-5-16,0 1 9 0,-1 0-4 0,1 0 6 16,0 0-9-16,0-2-5 0,1 2-5 15,1-1-6-15,0 1-2 0,1-1-5 0,-1 0-3 16,1-1-3-16,0 2-3 0,-1-2-5 0,1 0-3 15,0 0-6-15,-1 0-4 0,3 0-2 0,-2 0-5 16,2-2-6-16,0-1 0 0,-1 1-5 0,1-1 0 0,-2 0-7 0,0-1-1 16,-2 3-2-16,1-2-1 0,-1 0-4 0,-1 1-1 15,0 0-3-15,0 0-2 0,0-1-1 16,-1 1-3-16,0 0-1 0,0 0-1 0,-1 0-3 0,0 1 0 16,-2-1 3-16,1-1-4 0,-2 2-3 15,1-2-1-15,-1 4-3 0,0-3 2 0,-1 1-2 16,0 0 1-16,0 2 1 15,-1-1-1-15,-2 0 0 0,2 1-1 0,-5-1-1 16,-1 2 0-16,-1 0 2 0,2 0-3 0,-2 2-1 0,2 0 2 16,0 1 0-16,-2 0-1 0,2-1-1 0,0 2 0 15,-1-1-2-15,2 3 0 0,1 0-1 0,2-1 5 16,-1-1-4-16,2 2 0 0,1-1 1 0,1-1-3 16,0 1 0-16,0 0-1 0,0 0 1 0,2 0 1 15,-1 0 0-15,2 0 0 0,0 2 2 0,0 0 0 16,2-2 1-16,2 2 0 0,1 3-1 0,1-1 2 15,1 0 6-15,2 0-3 0,1 0 2 0,1 0 4 16,3-1 1-16,-1 2 0 0,3-3 1 0,-2 1 2 16,2-2-1-16,-2 0-1 0,2-2 2 15,-1 1 2-15,2-2 3 0,-1 1 1 0,1-2-42 16,-1-1-46-16,0 1 6 16,0-2-182-16,1 0-41 0,-1-3-97 0,0 1 28 15,-1-2-214-15,-1 1 40 0,-1-2 35 0,-1 1-270 16</inkml:trace>
  <inkml:trace contextRef="#ctx0" brushRef="#br1" timeOffset="165560.13">20884 8580 1098 0,'0'-4'218'0,"-1"0"-21"0,-1 1-16 16,1-1-7-16,-2 0-10 0,0 0-9 16,-2 2-15-16,1-1-12 0,-3-2-15 0,-1 1-8 15,-1 1-11-15,-1 0-7 0,1 0-11 0,1 1-5 16,-4 1-7-16,0 1-4 0,0 0-7 0,-1 0-5 16,0 0-3-16,-1 3-8 0,2 0 1 0,-1 0-10 15,0 2-5-15,2-2 0 0,-1 2-1 0,1-1-4 0,-1 2 0 16,3 1-6-16,0-2 3 0,-1 2-4 0,3 0 0 15,0-2 4-15,1 1-7 0,1 0 0 0,1-2 0 16,0 1-3-16,0 0 0 0,1 0-1 0,1 0 3 16,0 0 1-16,0 0-3 0,0 0 0 0,1 0 0 15,0 0 0-15,1 0 0 0,0 0-2 0,0 1-1 16,0-1 4-16,0 0 1 16,2 2-1-16,1 0 0 0,0 3-2 0,2-2 1 15,0 1-2-15,2 0 3 0,-1-1-3 16,0 0 4-16,0-2-4 0,1 2-1 0,2-1 4 15,-1-2-5-15,-1 0 6 0,2-1-6 0,-1 1 5 16,0-2-2-16,-1 1-2 0,0-4 4 0,-1 3 2 16,-1-3-2-16,1 0 1 0,0 0 2 0,-1-1 1 15,1-1-3-15,2-2 1 0,0-1-5 0,0 1 4 0,1-2-3 0,0-1 0 16,-2 2 4-16,1-2 11 0,-1 1 7 0,-1-1 10 16,0 0 4-16,0 1-5 0,-1 0 5 0,-1 2-2 15,0-2 4-15,-1 2-3 0,1 0 4 0,-1-1-5 16,0 1 1-16,0 0 3 0,0 1 6 15,1-1-2-15,-2-1-1 0,1 2 1 0,0-1 0 16,0 0 0-16,0 0-2 16,-1 1 3-16,0-1 0 0,1 0 5 0,-2 0-4 15,2 0 7-15,-1 1 4 0,1-1-3 0,-1 1 0 16,0-1-3-16,0 2-1 0,0-1-5 0,0 0-3 0,0 0-3 16,-1 1-4-16,0 0-1 0,0-1-5 15,1 1-5-15,-1 0 0 0,0 1-3 16,0-1-4-16,0 0-5 0,-1 2 0 0,1-2-1 0,0 1-8 0,-1 1 0 15,0 0-3-15,0-2-3 0,0 2-1 16,1 0 0-16,0 0 0 0,-1 0 0 0,0 2 1 0,1-2-1 16,-1 3-1-16,0-1 0 0,1 1 1 0,-1 1-3 15,0 1 2-15,1 0 2 0,-1 1 1 16,2 0-2-16,-2 1 2 0,0-1-1 0,0 1 2 16,0 5-2-16,0 0 4 0,1 2-3 0,-1 1 1 15,0-1-1-15,0 1-1 0,1-1-1 0,0 1 4 0,0 0-2 0,1-1 0 16,-1 2 0-16,0-3-1 0,1 3 0 0,-1-2 0 15,1-1 4-15,0 3 1 0,0-1 2 16,0 0-5-16,0-2 0 0,0 1 1 0,-1 0 1 0,2 1-3 16,1-1 2-16,-1 1-2 0,-1 0 0 15,1-1-1-15,0 1 0 0,1-1 5 0,-1 1-5 0,1-1 1 16,-1-1 0 0,0 1-1-16,1-2 1 0,0 1-3 0,-2-2 3 15,1-1-2-15,-2-1 2 0,1-1-1 0,0-1 0 16,-1-1-2-16,0 0-1 0,0-1 1 0,1 0 1 15,-2 0-2-15,1-1 2 0,0 1-2 0,0-2 0 16,0 1-1-16,-1-1 1 0,1 0-1 0,-1 0 0 16,1 0 1-16,0-1-1 0,-1 0 1 0,2-1 0 15,-2 2-1-15,1-1 4 0,-1-1-5 0,1 1 3 0,-1-1-1 16,1 0 1-16,-1 1 1 0,1-1 1 0,-1 0 0 16,1 0 0-16,0 0-2 0,-1 0 3 0,0-1 1 15,1 0-1-15,-1 0 0 0,2 0 1 0,-2 0 1 16,1-1-2-16,0 0 2 0,0-2-2 0,0 0-1 15,0 0 2-15,1 0-1 0,-1-2 0 0,1 0-1 16,-1 0 2-16,1-4-2 16,0-1 0-16,1-3 1 0,0-1 0 15,0 2-1-15,0-2 2 0,0-1 1 0,0 1-1 0,-1-3 1 16,1 2 0-16,0-2 0 0,-1 0-1 16,1-1 0-16,0 0 1 0,1 1-1 0,-1-1 1 15,0 0-2-15,0 1-1 0,0 0 2 0,0-1-1 16,-1 2 0-16,1-1 4 0,0 1-3 0,0 1-1 15,1-1 0-15,0 0 0 0,-2 2 3 0,1 0 0 0,0 1-1 16,-1 1-1-16,0 2 1 0,0-1 0 0,-1 2 1 0,1 2-1 16,-1-1 2-16,0 2-11 0,1 1-26 15,-1 0-29-15,0 1-31 0,1 0-37 0,-1 0-52 16,-1 0 18-16,0 1-137 0,0 1-45 0,0-1 28 16,-1 0-299-16,-2 0 48 0,1 0 43 0,0 0-392 15</inkml:trace>
  <inkml:trace contextRef="#ctx0" brushRef="#br1" timeOffset="166293.3">21151 8521 1489 0,'2'-3'259'0,"-1"2"-36"0,0 0-27 0,-1 0-21 0,0 1-19 16,1 0-19-16,0 0-11 0,0 0-16 0,0 1-14 15,-1 0-7-15,2 1-7 0,-1 2-11 16,1-1-8-16,-1 2-6 0,1-1-6 0,0 1-3 0,1 2-6 15,2 3-2-15,0-1-5 0,-1-1-2 0,0 4-5 0,2-2 1 16,0 0-4-16,1 2 4 0,-1-2-7 0,1 1-1 16,-1-1-1-16,2 1-2 0,-1-1-3 0,-1 1 0 15,1-2-5-15,0 1 4 0,0 0-3 0,-1-1 0 16,-1-2 2-16,1 1-1 0,-2-3-3 0,2 0 4 16,-2 1-2-16,0-2 0 0,2 3 1 0,0-1 1 15,0-1-2-15,1 1 5 16,-2-2 3-16,0-1-6 0,0 2 5 15,0-2 2-15,-1-2 5 0,2 2 7 0,-2-1 5 0,-1-1 2 16,1 1 4-16,0-2 5 0,-1 0 5 16,2 0 2-16,0-2 1 0,-1 1-4 0,0-1-3 15,-1-1-3-15,1-1-2 0,1-3-5 0,1 0 2 16,1-1-3-16,-2-3-4 0,1 2-5 0,0-3-3 16,-1 0 0-16,0-2-2 0,0 0-4 0,-1 0 0 0,0 0-1 0,-1 0-1 15,0-1 1-15,0 1-3 0,-1-1-1 0,-1 0 1 16,0 0-1-16,-1 0-1 0,0 2-2 15,0 1-1-15,0 0 0 0,0 2-1 0,0 0-2 16,0 2 1-16,0 1 2 0,0 0-4 0,-1 0-12 16,0 1-24-16,1 0-18 0,-1 0-20 0,1 1-31 15,-2 0-43-15,2 0 13 0,-1 1-125 0,1 1-16 0,-1 0-63 0,-1-1-80 16,1 4 33-16,0-1-170 0,0 1 35 0,0 0-341 16</inkml:trace>
  <inkml:trace contextRef="#ctx0" brushRef="#br1" timeOffset="167214.3799">21885 8558 1392 0,'0'-3'280'0,"0"-2"-30"0,-2 0-25 16,1 0-21-16,-2 3-20 0,-1-5-20 0,-3 1-17 0,0-1-14 15,-1 0-12-15,-1 0-12 0,-2 2-14 0,0 0-11 16,1 0-8-16,-1 2-7 0,1-1-10 0,0 3-3 15,1 1-10-15,0 0-3 0,-1 1-5 16,-3 2-4-16,1-1-4 0,-1 3-2 0,2 0-3 0,-1 0-1 16,0 3-1-16,2-2-3 0,1 2-3 0,-1 0-2 15,1 0-1-15,2 2-1 0,-2 0-1 0,3 0-2 0,0 1-1 16,0-2-1-16,1 1 0 0,1-2-4 0,-1-1 1 16,3 2 0-16,-1-1-1 0,1-2 1 0,0 0-3 15,2 1-1-15,0-1 1 0,0 0 2 0,0-1-2 16,0 1 2-16,0 1-1 0,1-2-1 0,0 2 1 15,1-2 1-15,-1 2 0 0,3 0 0 0,2 3 2 16,-1-1 0 0,1-1 1-16,0 0-3 0,0-1 2 0,2 0 0 15,-3-1-1-15,1-2 2 0,0 1 1 0,0-2 6 0,1 0 2 16,-1-3 4-16,-1 3-4 0,1-3-1 16,0 0 0-16,1 0 5 0,-1-3-4 0,-1 3-1 0,4-2 1 15,2-3 7-15,-1 0-4 0,0 0 5 16,1-2 0-16,-1 2 4 0,-2-3 1 0,2 2-1 15,-2-3 1-15,0 1 1 0,0 0 2 16,0 1 0-16,-1-2 1 0,-1 1 2 0,-1 0 0 16,1-1 4-16,0 0-3 0,-1 0-2 15,-1 1-1-15,-1 0-2 0,0 1-2 0,0 0 6 16,0 0-5-16,-1 2 5 0,0-2-5 0,-1 2 3 16,2 0-2-16,-1-1 3 0,0 2-6 0,0-1-1 15,-1 0-2-15,0 1-2 0,1 0 0 0,-1-1-3 16,0 2-1-16,0-1-3 0,0 0-2 0,1 0 1 15,-1 1-7-15,-1 1 2 0,1-1-5 0,-1 1-3 0,2 0-5 16,-2 0-2-16,0 0-2 0,1 2 2 16,-1 0 0-16,0 0-1 0,2 0 4 0,-2 1-3 15,1 3 1-15,0-1 2 0,1 2-1 0,-1-2 2 16,3 7 0-16,-1 1 0 0,1 1-2 16,0 0-4-16,1 1-51 0,0 2-41 0,0 0-52 15,2 1 14-15,0 1-172 0,0-1-87 0,1 1 33 0,1 0-260 0,0-2 45 0,0 0 48 16,2-1-392-16</inkml:trace>
  <inkml:trace contextRef="#ctx0" brushRef="#br1" timeOffset="168030.09">22099 8225 1831 0,'3'-7'304'0,"-1"0"-27"15,-1 2-26-15,0 0-18 0,0 1-17 0,0-1-22 16,-1 1-23-16,1 1-18 0,0 0-20 0,-1-1-18 15,0 2-15-15,1-1-13 0,-1 2-9 0,0-1-11 16,0 2-6-16,0 0-5 0,0 3-9 0,0 0-5 16,-2 0-5-16,1 1-5 0,0 3-5 0,-1 2 2 0,1 3-6 0,-1 2-4 15,1 1-1-15,-1 1-1 0,1 2-2 0,1 0-4 16,-1 1-2-16,-1 2-1 0,2-2 2 0,0 1-2 16,0 1 0-16,0 0-1 0,2-1-1 0,-1 3 1 15,0-4-2-15,1 2 0 0,0-2 6 16,0 1-5-16,0-1 1 0,0-1-3 0,1-1 3 15,0 0 1-15,0-1 0 16,-1-1 1-16,0 0-2 0,0 1-1 0,0-2-3 16,1 1-23-16,-1-2-46 0,0 1-55 0,1-2 12 15,0 0-157-15,-1-1-60 0,1 0-102 0,1 0 34 16,-1-2-171-16,0-2 38 0,-2 1-355 16</inkml:trace>
  <inkml:trace contextRef="#ctx0" brushRef="#br1" timeOffset="169087.49">22329 8446 1557 0,'-1'-2'225'0,"-2"-1"-28"0,2 2-19 16,0 0-26-16,1 1-15 0,-1 0-15 0,0 0-12 0,0 1-6 0,1 2-18 15,-2 0-4-15,1 2-3 0,0 0-10 16,1 0-1-16,-1 2-10 0,0 0 1 0,1 0-9 16,0 4-5-16,0 0 1 0,0 3-6 0,0-1-4 15,1 1-2-15,0 1-8 0,1-1 1 0,1 1-3 16,-1-3 1-16,1 2-2 0,2-2-3 0,-1 0-2 15,0 0 1-15,1-2 1 16,0 1 2-16,0-1-3 0,1 0-1 0,-2-3-1 16,1 1 3-16,-1-3-3 0,-1 0 1 0,1 0-4 15,-1-2 5-15,2 0-3 0,-2 0 3 0,1-1-6 16,0-1 2-16,0 0 0 0,0-1 1 16,1 0-2-16,0 0-3 0,0-1 6 0,0-2-6 15,3 0-1-15,0-1-1 0,2-1-1 0,0-2-6 0,-1 0-2 16,1-2 0-16,-1 1-3 0,0-2-4 0,-1 1-4 0,1-1-4 15,-1 0 9-15,0 0-3 0,0-1 0 0,-2 0-6 0,1 0 1 16,-1 0-5-16,0 0-1 0,0-1 4 16,0 0 2-16,-2 0 0 0,0 3 1 0,0-1 2 15,-2 0 1-15,1 2-3 0,-2 1 4 0,1 2-2 16,-1-4 1-16,2 4 1 0,-2 0 2 0,0-1 1 16,-1 2 0-16,1-3 2 0,0 2-1 0,-1 0 2 0,1 1 2 0,-1 0 1 15,0 0-1-15,2-1-3 0,-2 2 2 31,0 1-1-31,1-1-3 0,-1 1-1 0,0 0 0 0,0 0-2 0,0 2 2 0,0 0-1 0,0 0-1 16,-1 0 0-16,-1 0 0 0,2 2 2 0,-1 2 4 16,-1 0-4-16,1 0-2 0,-1 1 0 0,0 0 2 15,1 2 4-15,-1-1-2 16,1 5 1-16,-1 1-1 0,2 2 0 16,-1 0 0-16,0 0 2 0,1 0-1 0,0 0 1 15,0-1 0-15,0 1 4 0,1-2 4 0,1 3-4 0,-1-3 1 16,1 0-1-16,0-1 0 0,2 1-5 15,-2 0 6-15,1 1 5 0,0-3-4 0,0 0-2 16,0 0 1-16,0-1 3 0,-1-2-3 0,0 0 5 16,1-2-2-16,1 1 3 0,-1 0 2 0,0-3 6 0,0 0 1 0,0 1 1 15,0-1 5 1,0 1 3-16,0-2 4 0,1-1 8 16,-1 2-5-16,3-2 11 0,-2 1-1 0,0-2 2 15,1 0-1-15,-1 0 3 0,1-2 0 0,1 0 0 0,-2 0-2 16,2-3 4-16,1-2-4 0,1 1 0 0,0-3-3 15,-2-1 4-15,1 0-4 0,-1-1 0 0,-2-2-5 16,2 0-3-16,-2 0-4 0,-1-1 1 0,-1-1-5 16,-1 0 1-16,-1-1-1 0,0 1-5 0,-2-2-2 15,-2 0 0-15,0 0-2 0,-2 3-2 0,2-2-1 16,-2 0-2-16,-1 2-13 0,0 1-11 0,-2 0-11 16,2 2-22-16,0-1-28 0,-1 3-77 0,0 2 14 15,1 1-100-15,0 2-29 0,1 1-62 0,-1 1-74 16,1 0 34-16,1 2-182 0,0 0 33 0,0 2-309 0</inkml:trace>
  <inkml:trace contextRef="#ctx0" brushRef="#br1" timeOffset="170727.53">22854 8458 1593 0,'1'-5'303'0,"0"0"-26"16,0 0-14-16,-1 1-16 0,0 0-28 0,0 0-20 15,0 0-21-15,0 1-18 0,0-1-17 0,0 1-17 16,0 1-16-16,0-1-14 0,0 1-12 0,0 0-16 16,0 2-7-16,0 0-6 0,0 0-7 0,0 0-3 0,0 2-7 15,-1 0-4-15,1 1-5 0,-1 2 0 0,0-1-4 16,1 2-4-16,-1 4-1 0,1 1 1 16,-2 1-7-16,1 0-1 0,0 2 0 0,-1-2-1 15,1 1 1-15,1-1-3 0,0 2-2 0,0-1-2 16,0-1 2-16,-2-1 0 0,2 2 3 0,0 1-5 0,0-3-2 0,0 0 3 15,0 1-2-15,0 0 0 0,2-1-3 0,-2-1 1 16,1-1 1-16,-1 0-3 0,1-2 0 16,0 1-2-16,0-1-7 0,0-2-1 0,-1 1-1 0,2-1 1 15,-1 0-1-15,-1 0 3 0,1-2 0 0,0 1 2 16,0 0 0-16,-1-1 2 0,2 0 1 16,-1-3-4-16,0 3-1 15,1-3-2-15,-1 0-3 0,1 0-3 0,-1 0-3 16,2-3-4-16,-2 1-4 0,3 0-6 0,-2-1-6 15,0-2 1-15,1 2 4 0,1-5-2 16,0 0-3-16,0-4 6 0,1 2 1 0,0-2 3 16,-1 2 3-16,0-3 0 0,0 0 2 0,0 0 1 15,0-1 4-15,1 0 1 0,-1 1 4 16,1 0-2-16,-1 0 0 0,0-1 4 0,0 2-3 0,0 1 2 0,0 2-1 0,-1-2-3 0,2 2 1 16,-1 2-4-16,-1-2 2 0,1 4 1 0,-1-1 1 15,0 1 1-15,1 1-2 0,-1-1-1 0,0 1 3 16,1 1 0-16,-1 1 0 0,0-1 1 0,0-1 1 15,0 1-2-15,0 1 2 0,0 0 2 0,0 0-3 16,0 1 6-16,-1-2-1 0,2 2 1 0,-1-1 0 16,-1 2-2-1,0 0-1-15,1 0 1 0,-1 0 1 16,0 0 2-16,1 3-1 0,-1-1 4 0,0 1-2 0,0 0 3 0,0 1-3 0,0 1 1 16,1 0 2-16,-1 1-1 0,-1 0 2 15,1 5-1-15,1 1 2 0,-1 1-2 0,0 0 1 0,-1-1 0 16,1 0 0-16,-1 2-1 0,1-2-1 0,-1 0 3 15,1 0-7-15,-1 1-2 0,0-2 5 16,1-1 3-16,-1-1-1 0,0-1 1 0,-1-1 0 0,1 0 0 16,1-1-2-16,-1-1 5 0,-1 2-5 15,2-1 4-15,-2 0 1 0,1 1 0 0,0-3-2 16,0 2 11 0,0-1-9-16,0 0-1 0,0 1 8 0,0-2-11 0,0 1 6 15,1 0 4-15,-1-1-2 0,1 0-2 16,-1 0 5-16,1 0 0 0,0-2 1 0,0 1 1 0,0 0 0 15,0 1-1-15,2-2 1 0,-1 0 2 0,0-1-4 16,1 1 4-16,-1-1 0 0,1-1-2 16,0 0-1-16,0 0 10 0,2 0-11 0,-2 0 2 15,1-1 0-15,0-1 1 0,0-1 2 0,3 1-4 0,1-4-3 16,0 0 0-16,0 0 2 0,2 0-2 16,-2-1-1-16,1-1 1 0,1 1 3 0,-1 0-2 15,0-1-6-15,0 1 7 0,-1-3-4 0,0 1-2 0,2 0-2 0,-2 0 2 16,-1 0 1-16,2-1-1 0,-2 0 0 0,0 1 5 15,-1-1 1-15,1-1 3 0,-1 1-2 0,-1 1 0 16,0-1 0-16,0 0 4 0,0-2-1 16,-1 4-2-16,-1-3 0 0,-1 3-1 0,0-2 0 15,0 3 0-15,0 0-2 0,-2 0 1 0,1 2-1 0,-1-2-3 16,-1 0 3 0,0 1-2-16,0 0 1 0,0 0 0 0,0-1-2 15,-1 2 3-15,0-1-3 0,0 0-1 0,-1 1 0 16,0-2 0-16,-2 0-4 0,-1-1 0 15,-2 1 2-15,1 2-4 0,-1-1-2 0,1 3 2 16,0 0 1-16,1-1-1 0,-1 3-1 0,1 1-1 0,0 0 0 16,0 0 0-16,0 1-1 0,1 1 2 15,-1 0 0-15,0 1-2 0,1 0 3 0,0 0-2 0,1 0 0 0,-1 2-1 16,1-2 0-16,0 1 3 0,1 1-2 16,0 0-1-16,-2 0 0 0,2 0 1 0,0-1 0 0,0 2-2 15,1-2 0-15,0 2 4 0,-1 0 1 16,2-1 0-16,0 0-4 0,0 1 1 0,0 0 4 15,2-1 0-15,-1 0 0 0,0 1 1 0,1-2-1 16,0 3 4-16,0-2-5 0,3 4 0 0,0-2 0 0,0 1 2 0,0 1-4 16,0-1 1-16,1 1 0 0,1-1 0 0,-2-1 4 15,1 0-1-15,-2-2-1 0,1 1-1 0,-1-2 1 16,1 1-1-16,-2 0-1 0,3 2 0 16,-1-1 1-16,0 0 0 0,0 0-1 0,1 0-1 15,-2-1 2 1,-1-1 0-16,0 1-1 0,0-2 2 0,0 1 1 0,0 1-3 15,0-1-1-15,-1 0 1 0,1 1-1 0,2 2 1 16,-1 0 3-16,-1 2-1 0,0-3-4 0,0 2 1 16,0-2 0-16,-2 1 3 0,1-2-4 0,0 1 3 15,-1 0-1-15,0-1 1 0,0 2-1 0,0-2-2 16,-1 3 3-16,2-2 1 0,-1 0 1 16,-1 1 1-16,0-2 1 0,0 2 4 0,0-2 0 15,0 2-2-15,-3 0-11 0,2-2-22 0,-3 3-38 0,-2 0 7 0,0 0-136 16,-2-1-50-16,-2-1-101 0,-1 1 29 0,0-5-234 15,-4 1 27-15,-1-3-257 0</inkml:trace>
  <inkml:trace contextRef="#ctx0" brushRef="#br1" timeOffset="171029.56">22796 8262 1625 0,'-2'-5'307'0,"1"1"-36"0,1-1-58 0,0 2-61 0,0-2-76 16,0 0-6-16,0 2-155 0,0-1-62 0,0 1-168 15,1 1 22-15,-1-1-204 0,0 2 2 0,0-1 24 32</inkml:trace>
  <inkml:trace contextRef="#ctx0" brushRef="#br1" timeOffset="171529.3298">21945 8364 719 0,'-2'-3'507'0,"0"0"-73"16,1 3-58-16,0-1-46 0,1-1-40 0,0 1-32 15,0-1-23-15,1 1-21 0,1-1-21 0,2 2-18 0,0-2-17 16,1 0-15-16,7 1-13 0,2 0-15 0,3-1-11 15,2 0-8-15,2 2-9 0,1-2-7 0,0 2-7 32,3 0-4-32,0 0-11 0,2 0-60 0,35 0-64 15,-21 2 5-15,-3-2-347 0,4 0 33 0,-2 0-250 16,1-2 51-16,-1-2 52 0,-1-1-429 0</inkml:trace>
  <inkml:trace contextRef="#ctx0" brushRef="#br1" timeOffset="172915.49">24266 8470 1536 0,'1'-3'289'0,"0"1"-14"0,1 0-26 0,-2 0-23 15,1 1-25-15,-1-1-15 0,0 0-15 0,0-1-20 16,0 1-15-16,-1-1-14 0,-1 0-12 0,-1-1-12 16,0-1-8-16,0 1-11 0,-2-1-9 0,-2 0-4 15,-2-2-6-15,2 2-11 0,-4-2-5 0,-1 2-1 0,1 0-7 16,-2 0-6-16,-1 2-1 0,1-1-5 0,-1 2-1 16,1 2-4-16,0 0-2 0,1 0-2 0,-1 2-7 15,-1 2 1-15,2-1-3 0,-1 2-1 16,1-1-2-16,1 2 2 0,-1 1-1 0,1 0-2 0,1 0-3 15,0 2 1-15,1 1-2 0,1-2 1 16,0 2-2-16,3 2 0 16,0 0 1-16,2-2-1 0,0-1-1 0,2 1 1 15,1 0-4-15,0-3 3 0,0 2 1 0,0-2 0 16,0 1-2-16,1-2 2 0,0 5 1 16,3 0-1-16,0 1 0 0,1-1 0 0,0 1 1 0,1-2 0 15,1 0 0-15,0-1 0 0,2 1 0 0,0-1 0 16,0-1-1-16,1-1 4 0,0 1-3 0,0-2 0 15,0 1 0-15,1-2 1 0,-2-1-1 0,0 0 3 0,0 0 0 16,-1-2 0-16,0-1 4 0,-1 1-2 16,1-2 3-16,-1 0 0 0,-1 0 2 0,3-2 1 0,1-1 2 15,0-1 2-15,2 0 0 0,-1-1 1 0,-1-2-2 16,-1 1 3-16,1-3 2 0,-2 1-3 0,0-2-2 16,-1 1-2-16,1-1 1 0,-2-1-2 0,0 0 0 0,-2 0 1 15,1 0-1-15,0-1 0 0,-1 1 0 0,-2 0-2 16,1 0 2-16,-1 1-2 0,0 2 1 0,0 0-4 15,-1 1 3-15,-1 0-2 0,0 0 0 0,1 0 1 16,-1 2-1-16,1 0 1 0,-1 0-2 16,0-2 1-16,0 3-3 0,0 0 0 0,0 0 0 15,0-1-3-15,0 3-2 0,1-1-7 0,-1 1-1 0,0 0 2 16,0-1 2-16,0 3-3 0,0 0-1 16,0 0-1-16,-1 0 0 15,1 3 1-15,0 0 0 0,0 1 3 0,0 0-1 16,0 1-1-16,0 1 1 0,0 1 2 0,0 3 0 15,1 2-1-15,2 2 3 0,-1 0 2 16,0-1 1-16,2 0-1 0,-2 0 5 0,0-1 0 0,3 0-1 16,-1 0 1-16,0 0-3 0,0-2-52 15,-1-1-50-15,0-1 9 0,1 0-104 0,-1-1-33 16,0-1-43-16,-1 0-50 0,0-1-72 0,0-1 37 0,1-1-185 0,-2 2-355 16</inkml:trace>
  <inkml:trace contextRef="#ctx0" brushRef="#br1" timeOffset="173623.46">24444 8453 1671 0,'2'-4'272'0,"-1"0"-29"0,0 0-33 0,-1 2-22 16,1-1-23-16,-1 0-20 0,0 2-19 15,0 0-12-15,2 1-16 0,-2 0-8 0,0 1-9 16,0 0-12-16,0 2-8 0,0 1-5 0,0 0-4 0,0 1-10 15,0 2-1-15,0-2-3 0,0 4-4 0,2 1-4 16,-1 4-1-16,-1-1-10 0,1 1-4 0,-1-2 3 0,2 1-5 16,-1 1 0-16,-1-2 0 0,1 2-1 15,1-1-2-15,0-1 0 0,0-2 3 0,-1-1-3 16,0-2-2-16,1 1 0 0,-1-2 2 0,0-1-1 16,0 0 0-16,1-1 3 15,-1 0 3-15,0 0 0 0,1-1-4 0,-1-1 1 16,1 1 2-16,1-1-3 0,0 0 1 15,0-1-3-15,0 0-3 0,0-1-9 0,1 0-19 16,-1-2-8-16,1 0-3 0,0 0-8 0,2-1-5 16,-4-1-2-16,3-3-8 0,2 0 17 0,-1-2-4 0,2 0 6 15,-2-1 3-15,0-1 0 0,-1 0 4 16,1 0 3-16,0 1 1 0,-1-3 2 0,-1 3 5 0,0-1-1 0,2 1 3 16,-2 0-3-16,0 3-2 0,0-2 1 0,1 1 0 15,-1 3-1-15,0 0 10 0,0 1-9 0,-1-1 3 16,1 0 3-16,2 3-1 0,-2-3 4 0,0 2-4 15,0 0 3-15,1 1-1 0,-1 0 2 16,0-1-5-16,2 1 4 0,-2 0 1 0,1 0 4 16,0 1 4-16,0 1 2 15,0 0 3-15,0 0 5 0,-1 1 14 0,1 1-8 16,3 0 3-16,-2 4 1 0,2 1 5 16,-1 1-3-16,0 0-1 0,-1 2-1 0,1 0-4 15,0 2 2-15,-1-1-6 0,0 0 4 0,0 1 2 0,0 2-3 16,1-2 0-16,-2 3 2 0,1-2 1 15,-2 0 3-15,1-1-1 0,-1 0-9 0,1 0-58 16,-1-2 7-16,1 1-152 0,-2 0-73 0,0-1 25 0,-1-2-313 16,1 1 35-16,0-4-261 15</inkml:trace>
  <inkml:trace contextRef="#ctx0" brushRef="#br1" timeOffset="174719.4">25216 8526 1200 0,'0'-5'252'0,"0"1"-19"0,-2 1-26 0,-2-3-21 0,0 2-21 16,0-1-20-16,-5-2-7 0,0 0-22 0,-2 1-10 16,2 0-15-16,-2 1-8 15,-1 0-8-15,-1 1-6 0,1 1-8 16,0 0-8-16,2 0-7 0,1 2-1 0,0 0-9 0,-1 1-3 16,2 0-2-16,1 0-3 0,0 1-1 0,-3 1-10 15,-2 0 2-15,2 1-2 0,2 1-3 0,-1-1 2 16,1 1-7-16,3-1 3 0,-1 1-2 0,1 0-6 15,-3 3 2-15,4-2 1 0,-3 2-2 16,2-2 1-16,0 1 0 0,1 0 0 0,0-2-3 0,2 2-2 16,0-2 8-16,-1 1-10 0,1 0 2 0,0 0 2 15,1-1 1 1,0 2-2-16,1-2 5 0,0 2-5 0,-2 0 4 0,2-1-3 0,0 0-3 0,0 1 6 0,0-2-2 16,2 2 4-16,-2-1-2 0,2 1 1 0,0-1-1 15,3 2 0-15,-1 0 3 0,2 0 2 0,0 1-4 31,0 1 2-31,1-2-2 0,1 1-2 0,1-3 5 0,-1 2-1 16,-1-2 1-16,3 0 1 0,-2-1 11 0,0 1 4 0,-1-3 3 16,1 1-1-16,-2-1-1 0,1-1 4 15,-1-1-3-15,1 2 0 0,0-2 0 0,-1 0 0 16,1 0 1-16,0 0 2 0,0-2-3 0,0 1 1 16,1-2-1-16,1 1 4 0,3 0 2 0,-6 0-1 15,2-2-3-15,-2 1 1 0,1 0-3 0,2-2 0 16,-3 0-3-16,-1-2-3 0,2 2-2 0,-3-1 0 15,1 0-2-15,-2 1-3 0,0-2 1 0,2 0 0 0,-1-3 0 16,-2-1-3-16,0 0-2 0,2-1 2 16,0 0-3-16,-2 1-2 0,-2 1 1 0,0 0 0 15,0-4-3-15,0 1 1 0,0 0 0 0,0-1-1 16,0-2 0-16,0 1 0 0,-2-1 1 0,0 0-3 0,0 0 0 16,2 1 0-16,-1-2-1 0,-2 0-1 0,1 1 2 15,0 0-1-15,0 0-1 0,0 0-1 0,-1 0-1 16,1-1 0-16,0 2-2 0,0 0-1 0,0 1 4 15,0-1-3-15,0 1 2 0,0 1 0 0,0 3 0 0,1-4-2 16,-2 4 0-16,1-1 0 0,2 3 1 16,-2 1-1-16,1 0-1 15,-1 0 1-15,1 3-1 0,1 0 2 16,-1 1-2-16,1-2 1 0,-1 0-2 0,1 3 2 16,-1-4-6-16,1 5 0 0,0-1-4 0,0-1 0 15,0 2 0-15,-2 1 0 0,0 0 2 0,2 0-2 16,0 0 2-16,-2 3-2 0,1 1-1 0,0 2 1 15,-1 2 3-15,1 4-2 0,-1 2 2 0,2 1-2 16,0 1 1-16,0 3 2 0,0-2-2 0,0 3 4 0,2 1-3 0,1 1 4 16,-1 1-2-16,6 31 1 0,-6-40 1 15,3 4 0-15,-1 2 1 0,0 1 0 0,0 3 4 16,1-2 0-16,-1-2-2 0,0 1 3 0,0-1 0 16,0 1-3-16,0-1-28 0,0-2-52 0,-2 0-43 15,1 0 10-15,-2-1-105 0,1-1-25 0,-1 0-73 16,-1-1-109-16,0 2 36 15,0-5-149-15,0 0-340 0</inkml:trace>
  <inkml:trace contextRef="#ctx0" brushRef="#br1" timeOffset="177241.11">25718 8402 1452 0,'3'-5'277'0,"-3"1"-26"0,2-1-19 0,-2 2-24 0,0-1-12 0,0-1-16 16,0 1-11-16,0-2-12 0,0 4-13 16,0-4-14-16,0 4-12 0,0-3-12 0,-2 3-9 15,2-2-10-15,0 2-9 0,0-1-9 0,0 0-3 16,0 1-10-16,-2 0-9 0,2 1-5 0,0-2-6 16,-1 3-6-16,0-2-3 0,-1 1-1 0,1 1-7 15,-1 0 0-15,0 0-4 0,0 1 0 0,-1 1-5 0,0 1-1 16,0 0-1-16,-2 2-4 0,-1 4 2 0,1-3-3 15,1 3 3-15,0 1-4 0,-1 1 0 0,2-1-1 16,-1 2 1-16,3 0 3 0,-3 1-5 0,4 0 2 16,0-1-1-16,0-1 2 0,0 2-2 0,2 0-1 15,0 0 1-15,0 1 0 0,2-1-1 0,0 0 1 16,0 1 1 0,1-1-1-16,1-1-1 0,-1 3 2 0,2-3-1 0,0 1 0 15,1-1 1-15,-1-1-2 0,1 1 0 16,0-3 0-16,1 2 4 0,-2-3-2 0,2 0 2 15,-1 1-2-15,1-3 2 0,1 2 1 0,-4-4 2 16,3 2 0-16,-2-1 0 0,-3-1 9 0,3-2 6 16,0 0 2-16,-4 0 3 0,3 0-3 0,-2-1 3 15,0-1-4-15,2 0 0 0,-2 0 0 0,0 0 0 0,1 0-3 0,0-2 0 16,-1 0 2-16,3 0-2 0,-3 0 5 0,1 1 1 16,-1-2-2-16,0-1 0 0,3-2-1 15,-1 1 1-15,0-2 1 0,-1 0 1 0,-1 1-1 0,0 0 1 16,0 0-1-16,-1-2 1 0,2 0 1 15,-1-1-1-15,-2 0-3 0,0 1-1 0,1 0-2 0,-3 0 0 16,2 0-3 0,-2 0 0-16,0-1-1 0,0-2-1 0,-2-3-1 15,-1-2 2-15,1-1-5 0,-2 2-1 0,-3-2 0 16,4 1 0-16,-3 1 0 0,-1-2 0 0,1 0-2 16,-2 1-1-16,-1 0 0 0,1 0-2 15,-1 1 0-15,-1 0-6 0,2 0-16 0,1 2-20 0,-4 0-17 16,4 1-22-16,-2 2-22 0,0 1-30 0,2 0-34 15,-1 3 16-15,1 1-143 0,0 1-27 0,0 2-47 0,2 2-60 16,1 0 34-16,-1 2-182 0,2 0 45 0,0 1-317 16</inkml:trace>
  <inkml:trace contextRef="#ctx0" brushRef="#br1" timeOffset="178759.76">26078 8422 1413 0,'1'-3'305'15,"0"-2"-24"-15,-1 1-21 0,0 1-31 0,0-2-27 16,0 3-24-16,0-3-20 0,0 5-18 0,1-3-19 0,-1 1-18 15,0 0-8-15,0 2-11 0,-1 0-13 0,0 0-5 0,1 2-10 16,-1 0-7-16,-1 1-4 0,2 0-8 16,0 1 1-16,-2 1-6 0,2 0-4 0,0 2-2 15,0 0-3-15,0 3 3 0,0 4-9 0,2-1-1 16,-2-1 1-16,2 3-5 0,-1-1 2 0,3 0-2 0,-2-1-4 16,2 2 5-16,1-1-6 0,0 0 2 15,1 0 0-15,-3-1-4 16,3 0 3-16,2-1-2 0,-4-1 0 0,2 1 1 15,1-2-1-15,0 0 0 0,2-1 1 16,-2 0-4-16,0-1 0 0,1 0 1 0,-2-1 0 16,0-3 1-16,0-1 2 0,-1 0-2 0,-1-1 3 0,1 0-2 15,2-2-3-15,-3 0 8 0,1-2-5 16,-1 0-1-16,0-1 2 0,3-1-4 0,2-2 3 0,0 0-10 0,-2 0-1 16,2-4-7-16,-2 1-5 0,-1 0-7 0,1-1-2 15,-1-2-2-15,2 0 3 0,-4 1 0 16,1 0 6-16,-1-1-4 0,0-1 5 0,1 1-3 0,-3 0 5 15,1 2-1-15,-1-2 0 0,-2 3 3 16,2 1 2-16,-1 0 1 0,1 0 0 0,-2 2 4 16,0-1-2-16,0 1 1 0,2 0-2 0,-2 1 5 0,0 0-2 15,0 0-2-15,0-1-1 0,2 3-2 0,-2-2 0 0,0 1-1 32,0 1 1-32,0 0-1 0,0 1-1 0,0 0 3 0,0 1 1 15,0 1-1-15,0 0-1 0,0 0 2 16,0 2-2-16,0 0 3 0,0 2-6 0,0 0 8 0,0 2-5 15,0-1 7-15,0 2-4 0,0-1-3 0,2 5 4 16,-2 1 1-16,4 2 1 0,-1 0 0 0,-1 0 0 16,2 0 3-16,2 0-3 0,-2-1 1 0,0 0 0 15,1-2 3-15,-1 0 0 0,0 1 2 0,1-2 0 16,2-1-1-16,-3-1-3 0,1-1 7 16,-1 0-2-16,-1-2 0 0,1 0-1 0,0-2 0 0,-1 1 0 15,0-1-1-15,1 1 2 0,0-1-1 0,0-2 4 16,-1 1-3-16,1 0 4 0,0-1-5 0,2 0 3 15,-2 0 2-15,2-1-3 0,-1 2 3 0,1-2 0 0,0 0 1 16,-2 0-1-16,3 0-3 0,-3-2 4 0,2 0 1 16,-1 1 3-16,2-1 0 0,-2 0 2 0,1 1 4 15,-1-1 4-15,-1-1 0 0,0 0 5 0,2 0-1 16,-2 0 2-16,0 0-1 0,1-1 1 16,-1 1-5-16,0-2 0 0,-2 2-2 0,4-4 0 0,-2 0-2 15,1-1-1 1,-1 0-3-16,0 2 0 0,1-3 2 0,-1-1-4 15,1-1 0-15,-3 0 0 0,1-1-2 0,-1 2 0 16,2 1 0-16,-4-3 0 0,2 0-3 0,0 0 4 16,-2 1-3-16,0 0 3 0,1-1-2 15,-1-1 1-15,0 1-3 0,0-2 0 0,0 1 0 0,0 2 0 16,-1-4-2-16,-1 3 1 0,2-2-2 0,-2-1-1 16,2 1 3-16,-2 2-2 0,0 1-2 0,2 0 1 0,0 0 2 15,-2 2-2-15,2-3-2 0,-3 0 0 0,1 0 2 16,2 0-5-16,-3 2 1 0,1 1-1 0,2-1-1 15,-2 2-1-15,0 0 0 0,1 0 1 0,-1 2-2 16,2 0 2-16,-2-1-1 0,2 1 0 0,-2 1 0 16,0-1 2-16,2-1-1 0,-2 2-2 15,0 0 3-15,1 0 0 0,-1-1-1 0,2 1 1 0,-2 1 0 0,0-2 1 16,2 2-2-16,-2 0 3 0,2-2-6 0,-3 4 2 16,1-3-2-16,2 3-3 0,-1-3 0 0,1 3 2 15,0 0-5-15,-2-1 1 0,2 2 2 0,0 1-2 16,-2 0 2-16,2 0-4 0,-2 1-1 15,2 1 2-15,0 1 3 0,0 2-4 0,-2-1 2 16,2 3 0-16,-2 3 1 16,2 2 1-16,-2 3 0 0,2 1 2 0,0 1 1 15,0 3-3-15,0-1 3 0,2 2-2 0,0-1 1 16,0 3-1-16,2-1 0 0,-1-1 2 0,2 3-1 16,-1-3 1-16,1 0 3 0,1 0-2 0,0 1 1 15,-1-2 1-15,3 1 3 0,-2-2 1 0,1-1 0 16,-1-1 1-16,2-1 3 0,0 0-2 0,-3-2 1 15,1-2 4-15,1 0-3 0,0 0-9 0,-2-3-27 0,1 0-48 16,1-1 8-16,-1 1-120 0,2-1-32 0,-2-1-61 16,1 1-102-16,-1-4 29 0,-2 0-182 0,2-1-272 15</inkml:trace>
  <inkml:trace contextRef="#ctx0" brushRef="#br1" timeOffset="179447.4499">26631 8523 1214 0,'-2'-4'218'0,"2"0"-28"0,2 0-23 16,0 3-19-16,0-3-16 0,4 1-14 0,-2 1-13 15,0 0-12-15,1 0-12 0,1 0-6 0,-1 0 1 16,2 1-15-16,0 1-10 0,-1-2-5 0,5 2-3 16,3 0-4-16,-1 0-4 0,1 2 0 0,-1-1-4 0,3 0-2 15,-5 1-2-15,0-1-2 0,1-1-2 0,-3 2 0 0,-1-2-1 0,0 1 2 16,-2 0-5-16,1 0 0 0,-1-1 2 16,-1 1 0-16,2 0-2 0,-4-1-2 0,3 0 0 15,-2 2 2-15,-1-1-3 0,1-1-1 0,1 1 0 16,0 1-3-16,-3-1 2 0,2-1-2 0,0 0-3 15,-1 3 2-15,1-2-1 0,-2 0-3 0,2 1 0 0,0 1 1 16,-2 0-1-16,0-1 3 0,0 3-5 16,0-3 9-16,1 3-7 0,-1 0-1 0,-2-1-4 0,2 2 1 15,0 1 0-15,-2-2-1 0,2 5 1 16,-2 1 3-16,0 3-7 0,0 0-6 0,0 1 9 16,0 0-1-16,0 1 2 0,0 0-5 0,0 1 4 15,0 0-6-15,0 1 4 16,0 1 1-16,2-1 2 0,-2 4 2 15,2 0-5-15,1 0 2 0,0 2-1 0,-1-1 0 16,2 2-5-16,-1-2 5 0,3 1 1 0,-2 1-1 0,1-2-4 16,7 32 11-16,-4-26-1 0,-5-15-1 0,1 4 0 0,0 0 0 15,2 3 0-15,0-2 2 0,-1 0 0 0,1 0-1 16,-2-2 1-16,1-2 0 0,0 0-21 0,-1-1 2 16,-1-3-116-16,-1 0-15 0,2-4-54 0,-4 0-65 15,0-4-133-15,0 1 27 0,0-2-577 0</inkml:trace>
  <inkml:trace contextRef="#ctx0" brushRef="#br1" timeOffset="180146.9">26939 8497 1224 0,'-2'-5'277'0,"1"0"-11"16,-1 0-25-16,2 1-17 0,0 0-25 15,-2 0-23-15,2-1-18 0,0 1-19 0,0 1-8 16,0-2-18-16,0 3-13 0,2-3-11 0,0 2-11 16,-1 0-7-16,1-1-7 0,3 0-10 0,-3 3-5 0,3-2-1 0,-1 1-12 15,0 0-3-15,1 2-6 0,1 0-3 0,0 0-1 16,0 0-4-16,1 3-4 0,3 1-1 15,0 1-2-15,-1 0 3 0,0 0-5 0,0 2-3 0,-2 1 1 16,1 1-3-16,-1-2 7 0,2 2-5 0,-4 2-1 16,3-2-5-16,-3 2-2 0,1 0 2 0,0 1-1 15,-2-2-2 1,1 1 1-16,-1 2 2 0,-2-3-1 0,0 0-5 16,2-1 3-16,-3 1 1 0,1-2-1 15,1 0 2-15,-3-1 2 0,0 0 0 0,0-1 0 0,0 1 3 16,0-2 0-16,0 1 4 0,0 0-3 0,-3-1 2 15,3 1 8-15,-2 0 1 0,1-1 4 16,-3-1 0-16,2 0 0 0,0 0 1 0,-2 0 1 0,1 0-9 16,-5 0-13-16,-2-1-29 0,-1 1-48 0,0-2 5 0,-1 0-169 15,1-1-62-15,0-1-117 0,-2 0 38 0,0-2-187 16,1 1 32-16,1-1-231 0</inkml:trace>
  <inkml:trace contextRef="#ctx0" brushRef="#br1" timeOffset="180948.66">27292 8453 1485 0,'2'-2'287'16,"-2"1"-38"-16,0 0-33 0,0 0-27 0,2-1-21 15,-2 2-21-15,0 0-18 0,0 0-13 0,0 0-12 0,0 0-10 16,0 2-12-16,0-1-8 0,0 1-8 15,0 0-8-15,0 1-5 0,0 1-5 0,0 0-10 0,0 2 2 16,0-3-6-16,2 3-3 0,-2 0-4 16,1-1-3-16,0 2-1 0,0 2-1 0,1 0-6 0,1 2 1 15,1-4-4-15,-2 3-1 0,1-5 1 0,-1 5-6 0,0 1 4 16,2-3-3-16,0 1 2 0,-1-2-2 16,-1 0 1-16,3-1-1 0,-2-1 0 0,-1 1-1 15,2-1 1-15,1 1 3 0,-1 1 1 0,2 0 2 0,0-2-2 16,0 0 2-16,0 0 1 0,-1-1 2 15,0-1-4-15,-1-1 0 16,3 1-2-16,-2-1 3 0,1 1-3 0,-1-1 3 16,-1 0 0-16,2-1 1 0,2 1 14 15,-2-2-4-15,-1 0 3 0,1 0 3 0,2 0 3 0,-2 0 2 16,1 0-1-16,-3-3 1 0,5 1-1 0,3-2 4 16,-3 0-4-16,-1-1 8 0,2-1 0 15,-2 0-1-15,-1 0 0 0,-1 0-1 0,0-1-2 0,-2 0-1 16,3-3-2-16,-3 3-3 0,1-1 1 0,-1-1-6 0,1 0 0 15,-1-1-1-15,-1-1-4 0,-1 2-1 0,0-3-2 16,0 4 0-16,0 0-1 0,0-1-5 0,-1 1 0 16,1-2 1-16,-2-1-1 0,0-1-2 15,0 1-5-15,0-2-19 0,0-1-25 0,0 0-18 0,-2 2-17 16,-1-3-25-16,1 3-25 0,-2 0-35 0,2-1 13 16,-1 4-99-16,-1 1-43 0,1 2-55 0,-1-1-70 0,1 1 32 15,-1 2-190-15,0 1 30 0,1-1-279 0</inkml:trace>
  <inkml:trace contextRef="#ctx0" brushRef="#br1" timeOffset="181712.41">27757 8024 1501 0,'0'-6'287'0,"2"1"-23"0,-2 0-29 0,0 0-27 16,3 1-25-16,-3-1-21 0,0 1-20 0,0 0-17 0,0 1-12 15,0 1-16-15,0 0-6 0,0 0-15 0,0 2-6 16,0 0-10-16,0 0-10 0,0 0-1 0,0 0-10 16,0 1-3-16,0 2-4 0,0 1-2 0,-3 0-5 15,1 2-5-15,2 2-2 0,-2 4-2 0,0 2 1 16,-1 0-6-16,3 1 1 0,-2 2-3 16,0 1 1-16,0-1-3 0,1 2 2 0,-1 0-5 0,1 1-1 0,0-2 1 15,1 2-6-15,-2 0 6 0,2-1-4 0,0-1 0 16,0 2 0-16,0 0 0 0,0-1-4 0,0-1 6 15,0 0 0-15,0 0 4 0,0-1-5 0,3 0 0 16,-3-3 0-16,0 1-1 0,0-3 1 16,1 0-1-16,-1-2 3 0,2 2-7 0,-1 0 3 0,-1-2-2 15,2 0 6 1,0-1-1-16,-2-2-3 0,2 0 1 0,-2 0 2 16,3-1-2-16,-2-1 0 0,0 1 5 0,0-1-2 15,0 0-1-15,-1 0 2 0,2 0 0 0,1 0 4 16,-1-1-2-16,-1 0 2 0,0 0 0 0,1-1 3 15,-1 1-1-15,1 1 7 0,0-3-5 0,0 3 2 16,-2-2 1-16,4 1-3 0,-2-1 6 0,-1-1-4 16,3 2-2-16,-2-1 1 0,3 0 2 0,-2 0-1 0,1-1 4 15,-2 1-2-15,3-1 2 0,-1 1-4 0,1-1 0 16,1 0-4-16,-1 0-20 0,0-2-25 0,1 3-43 16,0-3 8-16,2 0-156 0,-1 0-16 0,-1 0-50 15,5-3-72-15,1 1 32 0,-1-1-240 0,3-1 31 16,-4-1-243-16</inkml:trace>
  <inkml:trace contextRef="#ctx0" brushRef="#br1" timeOffset="181981.96">27846 8358 1724 0,'0'-1'268'0,"0"-2"-33"16,1 0-26-16,1 1-25 0,1-2-20 0,1 3-17 16,3-4-11-16,3 1-15 0,2 1-12 0,0-1-10 0,1-1-9 15,2 2-13-15,-1 1-52 0,2-1-82 0,1-1 7 0,1 0-147 16,1 3 15-16,1-2-409 15,2 1 42-15,-1 0-342 0</inkml:trace>
  <inkml:trace contextRef="#ctx0" brushRef="#br1" timeOffset="183184.37">28620 8511 1387 0,'-2'0'276'0,"0"0"-22"0,2 0-21 15,0 0-18-15,0 0-23 0,0 0-12 0,0 0-13 0,0 0-6 16,2 0-6-16,0 0-9 0,-1 0-11 16,0 0-4-16,1 0-9 0,1 0-8 0,-1 0-13 15,3-3-5-15,-2 2-10 0,0 0-5 0,3-1-10 16,-1 1-3-16,0-1-5 0,2-2-7 0,2 0-6 0,0-1-3 0,0-1-4 15,-1-1-2-15,2 2-3 0,-3-4-6 0,1 4 1 16,0-5-5-16,0 3-1 0,-2-1-1 16,-1 1-3-16,-1 0-1 0,-1 0-4 0,-1 2 3 15,2-2-2-15,-3 2-6 0,0 0-1 0,-1 0 0 16,0 0-4-16,0 0-2 0,0 0 2 0,-1 1-6 16,0-2-1-1,-3 0-2-15,2 3-1 0,0-2 1 0,-1 1-2 0,-3-1-1 16,0-1-1-16,-1 2 0 0,0 0 3 15,0 1-3-15,0 0-1 0,0 3 1 0,-1-2-1 16,1 2 0-16,1 0-2 0,-1 0 1 0,0 2 0 0,-3-2 0 16,0 5 3-16,-2-2-3 0,2 3-1 15,-2 0 1-15,3-1 0 0,0 2-2 0,0 0 1 16,3 0 1-16,-2 1-2 0,3-1 0 0,-1-1 0 0,3 2 2 0,0-3 0 16,1 2-2-16,-1-2 0 0,1 2 0 15,2-1-1-15,0 0 3 0,0 0-2 0,0 1 4 16,0-2 0-16,2 4 1 0,1 2 1 0,1-1 2 15,0 1 1-15,3-1 1 0,-1-1 3 0,3 2-1 16,-2-2 4-16,1 0-3 0,3-2 2 0,-1 1 0 16,0 1 1-16,3-4 1 0,-2 2 0 0,2-2-15 0,1-2-25 15,-1 2-35-15,1-1-43 0,0-4 11 0,1 3-138 16,-1-3-22-16,1 0-35 0,0-3-90 0,0 1 29 0,2-1-229 16,-1-2 41-16,1 1-323 0</inkml:trace>
  <inkml:trace contextRef="#ctx0" brushRef="#br1" timeOffset="184557.65">29216 8419 1286 0,'0'-4'239'0,"0"1"-25"0,0-2-24 0,-1 1-13 15,0 0-10-15,-1 0-23 0,0-1-12 0,-3 0-12 16,0-2-15-16,0 2-6 0,-1-2-12 0,-3 2-8 16,0-2-10-1,-2 2-3-15,0 0-13 0,-1 0-1 0,0 2-8 0,1-1-5 16,-1 4-3-16,-1-3-6 0,1 3-1 15,0 0-6-15,0 0-1 0,-1 3-5 0,0 1 2 16,1-1-5-16,0 2-2 0,0 0 0 0,1-2-3 16,1 3-2-16,1 1 1 0,0 1-2 0,0-3-1 15,1 3-1-15,1-1 1 0,2 1 2 0,0-2-4 16,2 2 1-16,-2-1 3 0,3-2-6 0,0 1 3 0,1 1-1 16,-1-2-1-16,2 1-2 0,0 0 4 0,0 0-2 15,0 1 1-15,0-2-2 0,0 2 9 0,2-2-7 16,-1 2 0-16,0-2 1 0,2 4 0 0,2 0 0 15,-2 0-1-15,2 0 3 0,-1-1-2 0,2 1 1 16,0-1-1-16,1-1 1 0,-2 0 1 0,0-2 1 16,0 0-3-16,0 0-2 0,2 0 3 0,0 1 1 0,1-3-1 15,-2 2 0-15,1-1 0 0,0-1-2 0,-1 0 3 16,0-1 1-16,-1 0-1 0,1-1 1 0,1 0-1 0,-2 0 2 16,1 1-2-16,0-2-1 0,1 0 0 15,0 0 4-15,-1 0-4 0,0 0 3 0,1-2 2 16,-1 1-4-16,1 0 3 0,-2-1-5 0,1 1 3 15,3-4 2-15,0 2-1 16,1-3 0-16,-2 3 3 0,0-2 1 16,0 0 1-16,-2 1-4 0,-1 0 3 0,0 0-2 15,-1-1 1-15,1 3 3 0,-2-3 0 0,1 1 0 16,-1-1 0-16,0 1 0 0,2-4 3 0,0 3 2 16,1-2 1-16,-1 0-1 0,-2 2 5 0,1-2 0 0,-1 1 2 15,0 1-2-15,-1 0 5 0,0 0-3 16,1-1-3-16,-1 2 2 0,0-2-2 0,2 1 4 0,-3 0 4 0,1 0-1 15,0 0 3-15,0 1 1 0,-1-1 1 0,0 0 4 16,1 0-1-16,-1 0-3 0,0 1 1 16,0 1-1-16,1-2 2 0,-1 3-3 0,0-1-4 0,0-1-3 15,0 2-4-15,-1-1-1 0,1 0-3 16,-1 3-4-16,1-2-2 0,0-1-4 0,-1 3-4 0,0-2-3 16,1 1-3-1,-1 0-2-15,0 1 0 0,0 0 0 0,0 0 2 16,0 0-4-16,0 2 2 0,0 0 0 0,0 1-1 15,0 0 1-15,0 2-2 0,-1 1 0 0,1-1 1 16,-1 2 2-16,-1 3-1 0,0 2-1 0,1 0 0 16,0 3-1-16,0 0 2 0,-1 0 0 0,1-1 1 15,-1 1-1-15,1-1 2 0,-1 0-1 0,1 1 1 16,-1-1 2-16,1 0-3 0,0 0 0 0,0 1 1 0,0-1 0 0,-1 0 0 16,2 0 0-16,-2 0 1 0,2 1 0 0,-1-3 0 0,1-2-2 15,-1 0 2-15,1 1-2 0,-1-3 0 16,1 4-1-16,0 1 2 0,0 1 0 0,0 0 0 15,0 0-2-15,0-2 2 0,0-1-1 0,2 1 2 16,-1 0-1-16,1-1 1 0,-1 1 4 0,0-1-4 31,0 0-1-31,1 1 1 0,-1-4 0 0,0 1 1 0,0-2 2 16,0 0-3-16,0-1 0 0,-1-1 1 0,1-1-1 16,0 1 1-16,0 0 1 0,-1-3 2 0,1 2-2 15,-1 0 0-15,1-1-1 0,-1-1 2 0,0 1 0 16,1-2-1-16,-1 2 0 0,1-1 4 0,-1 0-2 15,1-1 1-15,-1 1-1 0,1-1-1 0,-1 0 1 16,1-1 0-16,-1 3-2 0,1-3 0 0,0 0 2 0,0 2-1 16,0-2-1-16,0 0 0 0,0 0 2 0,0 0-1 15,0 0-2-15,1 0 2 0,-1 0-2 0,1 0 2 0,-1 0-2 16,1-2 2-16,-1 2-2 0,0-3 1 0,2 2 2 16,-1-2 1-16,1 1-1 0,-1-1-2 15,0 0 6-15,1 1-6 0,0-2 1 0,-1 0 0 0,1 0 0 16,0 0 2-16,-1 0 1 0,2-3-1 0,0-3-2 0,0 1-1 15,0-1 1-15,0 1 0 0,2-1 1 0,-3 0-1 16,1 0-2-16,-1 1 1 0,0-2 0 0,1 0 0 16,-1-1 6-16,1 0-6 0,1 0 2 0,-2 0 3 15,1 0-3-15,0 0 7 0,0-1-4 0,0 1 5 32,0 0-3-32,0 0 2 0,1 1-2 0,0-2 0 15,-1 1 2-15,0-2 0 0,0 1-1 0,1 1 0 0,-1 0 2 16,1 0 2-16,-1 0-1 0,0 1 0 0,0 0-2 15,0 0 1-15,-1 0 1 0,-1 3-2 0,0-1-2 16,-1 3 0-16,1 0-1 0,0-1 0 0,0 1-1 16,-1 2-2-16,0-2 2 0,0 0-7 0,0 1-9 15,-1 1-46-15,0-1-31 0,1 2-33 16,-1-1-44-16,0-1 15 0,0 2-136 0,0-2-36 0,0 2-83 0,-2-1 31 16,0 1-242-16,0 1 46 0,-2-3 39 0,1 1-265 15</inkml:trace>
  <inkml:trace contextRef="#ctx0" brushRef="#br1" timeOffset="185290.71">29494 8329 1488 0,'2'-2'310'16,"-1"-2"-37"-16,0 2-31 0,-1 1-37 0,1-1-27 16,-1-1-20-16,1 3-18 0,-1-2-18 0,0 2-15 15,0 0-11-15,0 0-10 0,0 0-8 0,1 2-9 0,-1-2-10 0,1 3-6 16,-1-1-6-16,0 3-4 0,1-1-6 0,0 2-3 15,0-2-4-15,-1 2-6 0,1 0 3 16,1 4-6-16,1 2-2 0,-2 0-2 0,2 0 1 16,0 1-4-16,2 1-1 0,-2-2-3 0,1 1 5 15,-1-1-7-15,1-1 2 0,-1 2 1 0,1-2-1 0,1-1 0 16,-1-1-4-16,0 1 3 0,1-1 0 0,0 0 0 0,0 0-2 16,0-1 3-16,-1-1 0 0,1 0 0 0,-2-2-3 15,1 0 6-15,0-1-1 0,-1-1 2 0,1 0 5 16,0 1 0-16,-1-2 3 0,2-1 1 15,-1 1 5-15,0 1 1 0,1-3 1 0,-1 0-1 0,1 0 1 16,1 0 4-16,-2 0-2 0,0 0-1 16,1-3 0-16,0 3-3 15,2-4 1-15,1-1-3 0,0 0-1 0,0-2 0 16,0-1-1-16,1 2 1 0,-2-2 0 0,-1-1-2 16,1-2 1-16,-1 2-2 0,0-3 1 0,0 1-2 15,-1 0-2-15,0-1-1 0,-1 0-1 0,0 0 0 16,0 0-3-16,-1 1 1 0,-1-1-3 0,0-1 1 15,0 0-3-15,-1 1 4 0,0 0-4 16,-1 1-2-16,0 3-2 0,0-2-6 0,0 0-26 0,0 2-18 0,0 1-16 16,0 0-19-16,0-1-38 0,0 2-48 0,-1-1 17 15,1 2-109-15,-1-2-17 0,-1 2-49 0,1-1-64 16,-2 2 33-16,1-1-219 0,0 0 39 0,-1 1-285 0</inkml:trace>
  <inkml:trace contextRef="#ctx0" brushRef="#br1" timeOffset="186176.93">30233 8350 1319 0,'1'-3'253'0,"0"-2"-29"15,-1 0-23-15,0 1-12 0,-2 0-22 16,1-2-18-16,-2 3-17 0,0-5-11 0,-2 2-12 0,-2-2-13 16,1 0-6-16,-1 0-15 0,-1 1-4 0,-2 1-8 0,1 0-10 15,-1 0-4-15,-2 3-4 0,1-1-1 0,1 3-11 16,-1 0-2-16,2 1-5 0,1 0-6 0,-5 1 2 15,2 2-8-15,0 2 1 0,-2-1-2 0,1 2 3 16,-1 1-5-16,2 0-2 0,-2 1 1 16,3 1 0-16,1 0-5 0,0 2 1 0,-1-1 2 0,3-1-4 15,0 3-1-15,0-3-3 0,0 4 4 16,3-2-4-16,0 2 2 0,1-3-1 0,1 0-2 0,0-1 1 16,1 0 1-16,1 1 2 0,0-3-2 15,0 0 3-15,1 0 6 0,1 2-3 0,2 0-3 16,-1 3 2-16,2-2 1 15,0 1 1-15,2-1 0 0,-1-1 2 0,0 0-2 16,1-2 1-16,1 0 3 0,-1 0-3 0,0-1 5 16,0-2 0-16,0-1-1 0,0 1 5 15,-1-3-2-15,0 1-1 0,0 0 2 0,1-2 1 16,-1 0-3-16,-1 0 4 0,1 0-2 0,1 0 3 16,0-1-2-16,1-2 5 0,2-2 0 0,0 2 2 15,1-2-2-15,-2 0 1 0,0-1-3 0,1 1-1 0,-2-3-2 0,0 1-1 16,2 0 4-16,-3-3-5 0,1 3 1 0,-1-3 0 15,1 1-3-15,-2-1 0 0,0 0-1 16,0 0 2-16,-1 1-4 0,1-1-1 0,-1 0 0 0,-1-2 4 16,0 3 1-16,0-1 2 0,-2 0 4 15,1 3 2-15,-1 0 2 0,-1 2-3 0,1-2 2 0,-1 2-4 16,1-1-2 0,0 3-1-16,-2-1 0 0,1 0-5 0,-1 1-4 15,1-1-2-15,0 0-4 0,-1 3-5 0,0-2-2 16,1 3 0-16,-1-3-1 0,0 3 1 0,0 0 1 15,0 3-2-15,0 0 1 0,0-1-1 16,1 4 0-16,0 0 1 0,0-1-2 0,1 5 3 0,0 2-1 16,1 2 1-16,0-1 3 0,1 1-2 0,0 1 1 15,1 2 0-15,0-1-7 0,0-1-46 0,1 1-64 0,0-1 12 16,1 0-157-16,-2-1-61 0,2-1-123 0,-2-1 36 16,0-2-162-16,-1-1 35 0,1-2-277 0</inkml:trace>
  <inkml:trace contextRef="#ctx0" brushRef="#br1" timeOffset="186825.4199">30403 7980 1549 0,'0'-8'276'0,"0"0"-19"0,0 1-18 0,0 2-21 16,0-2-13-16,0 2-19 0,0-2-9 15,0 2-17-15,0 0-11 0,0 0-16 0,0 1-14 16,0-2-12-16,0 3-12 0,0 0-11 0,0 0-8 0,0-1-11 16,0 2-10-16,0-1-8 0,0 2-7 15,0-1-4-15,-1 2-7 0,-1 0-2 0,1 0-3 0,0 2-5 0,-1 1 2 16,1 0-7-16,-1 2-1 0,1 3-2 16,-2 5 2-16,2 1-4 0,-1 1-1 0,0 2-2 15,0 2 1-15,1-2-1 0,0 3-3 0,1 1 2 16,-1-1 0-16,1 1 3 0,0 1-3 0,0 0 2 15,0 0-2-15,1 0-2 0,1 2 1 0,0-2 1 16,0-1-3-16,1 2 2 0,1-1 1 0,0-1-1 0,2 0 2 16,-2 1-1-16,2-5 1 0,-1 3 0 0,1-1-3 15,-2-2 0-15,3-3-12 0,-3 3-44 0,2-3-47 0,-2 0-42 16,1-1 14-16,0 0-178 0,1-1-73 16,-2 1 29-16,0-2-244 0,0-1 39 0,-1-3-343 15</inkml:trace>
  <inkml:trace contextRef="#ctx0" brushRef="#br1" timeOffset="187983.65">30646 8216 1504 0,'1'-3'225'0,"-1"0"-32"0,0 0-24 0,0 1-21 16,0 2-8-16,0 0-25 0,-1 0-5 0,0 0-18 16,-2 2-11-16,2 1-9 0,-1 0-3 0,1 2-11 15,-2 0-6-15,1-2 0 0,0 6-4 0,0 1 1 16,-1-1-10-16,2 1-3 0,-1 0 9 0,1-1-11 15,1 0 2-15,0 0-5 0,0 3 0 16,0 0-4-16,0 2-1 16,1-1 0-16,1 1-4 0,-1 1 0 0,2-3-3 15,-1 0 0-15,1-1-1 0,1 0 0 0,-1 0 1 16,2-1 1-16,0 0-3 0,0 0 2 0,0-1 4 16,1-1-5-16,0-1 1 0,0 0-1 0,0-2-5 15,-2 1 1-15,1-2 0 0,0-2 1 0,0 1-4 16,0-1 0-16,0 0 0 0,0-1-3 0,-1-1 0 15,2 0-3-15,-1 0-2 0,1 0-2 0,-1-2 3 0,1-1-5 0,2 2-8 16,2-3 0-16,-1-2 1 0,1 0-1 16,0 1-4-16,0-3 2 0,-1 1-3 0,2 0 1 15,-2-1-3-15,-1 0 2 0,0 0 0 0,1-1 0 16,-2-1-2-16,0 0 0 0,0 1 2 0,1-1-2 16,-2 0 0-16,0 1-2 0,-1-1 10 0,0 1-16 15,0 2 3-15,-2 0 1 0,0 1-1 0,0 0 3 0,-1-1-4 0,1 2 5 16,-1-1-3-16,0 0 4 0,0 1-4 0,-1 1 5 15,1-2 1-15,0 0 1 0,-1 1 2 0,0-1 0 16,0 2 1-16,2-1 0 0,-2 1 10 16,1-1-9-16,-1 1 0 0,0 0-1 0,-1 0 0 15,1 0 2-15,0 0 0 0,-1 1 3 0,0-1-2 0,1 0 5 16,-1 2-2 0,1-2 3-16,-1 2 1 0,0-1 5 0,0 0-2 15,1 1 1-15,-1 0-6 0,0 0 13 0,0 1-13 16,0-1 10-16,1 1-12 0,-1-2-2 0,0 2-3 15,0 0-1-15,0 0-1 0,0 1 4 0,0 0-4 16,0 0 4-16,0 0-2 0,-1 1 0 0,-1 0-2 16,1 3 6-16,-1-1-5 0,1 2 0 15,0 0 0-15,-1 0-3 0,1 5 3 0,-2 1 0 0,1 1 3 0,0 1 0 16,1-2 1-16,-1 1 2 0,1-1 1 0,-1 3-2 16,2-1 13-16,-2-1-13 0,1-2-1 0,1-1 0 15,0 1 1-15,0-1 1 0,0-1-1 0,0 2 4 16,0 1 1-16,1-1 2 0,-1-2 3 15,1 1 3-15,0-1-1 0,1-1 3 0,-1-2-2 0,0 2 3 16,0-2 3-16,0 1 2 16,0 0-5-16,1-2 5 0,0 1 2 15,1 0 0-15,0-2 3 0,0 1-5 0,0 1 9 16,1-2-10-16,0 0 0 0,0-1 4 0,1 2-3 16,0-1 1-16,0-1-1 0,0-2 0 0,0 3 0 15,0-3-2-15,1 0 0 0,0 0-4 0,0 0 9 16,-1 0 3-16,0 0-5 0,1-2 7 0,0 1 1 15,-1-1 3-15,2-3 13 0,1-1-2 0,-1-1 5 0,2 0 2 16,-1 0-5-16,-1-1 0 0,-1-1 1 0,1 2-3 16,-2-4 3-16,-1 1-4 0,-1-1 1 0,0-1-2 15,0-1-3-15,-2 0-4 0,0-1-1 0,-1 0-7 16,-1-1 1-16,-1 1-5 0,0-2 1 0,-1 1-2 16,-1 0 1-16,0 0-8 0,-2 2-21 15,0-2-14-15,0 3-26 16,0 1-25-16,-1 0-27 0,0 1 10 0,0-1-86 15,1 6-15-15,0 0-27 0,0 1-41 0,0 1-56 16,-1 0 30-16,2 3-261 0,0 0-347 0</inkml:trace>
  <inkml:trace contextRef="#ctx0" brushRef="#br1" timeOffset="190103.43">31225 8204 1671 0,'2'-5'274'0,"-1"2"-29"0,-1-1-34 0,0 0-24 16,0 1-23-16,0 0-21 0,0 0-18 0,0 1-14 16,0 1-18-16,0-1-8 0,0 2-10 15,-1 0-6-15,1 0-7 16,-2 2-10-16,1-1-7 0,-1 3-5 0,0-2-3 15,0 2-5-15,0 5-4 0,-1 0-7 0,0 2 1 16,0 1-4-16,-1 0 5 0,2 1-6 0,0-1-3 16,-1 1-2-16,1 1 0 0,0 0 0 0,-1 0-1 15,1-2-2-15,1 3-4 0,0-1 0 16,-1-2 1-16,2 0-2 0,0-2 0 0,-1 0 0 16,1-1-1-16,0-1 2 0,0-1-1 0,0 0 0 0,0 1 1 0,0-1 1 15,0-1-3-15,0 0 0 0,0 1 1 0,0-2 0 16,1 1 0-16,-1-1 0 0,0-1-2 0,0 3 0 15,1-4 3-15,0 1-3 0,-1 0-2 16,1 2 2-16,-1-4-5 0,0 1-1 0,2 1-4 0,-2-1-6 16,0-1-2-16,0-1-3 0,1 1 4 0,-1 0 0 15,0 0 0-15,0 0 4 0,1-1 8 0,1 1-6 0,-2-2 0 16,1 3 1-16,0-3 3 0,-1 2 4 0,2-2-6 16,-2 0 1-16,1 0-1 0,1 0 2 0,-1 0-7 15,0 0 2-15,0 0 2 0,0 0 7 0,0 0-5 16,1-2-1-16,0-1 0 0,0 3-2 0,-1-3 4 15,1-1 0-15,1 2 0 0,-1-1-2 16,0-2 6 0,2 0-6-16,-2 1 3 0,2-4-1 0,1 1-3 0,0-3 7 15,0 0-5-15,2 1-5 0,-2-2-2 0,1 1 3 16,0-3-2-16,2 4 11 0,1-2-8 0,-2 0 7 16,1 1-5-16,0-1-2 0,1 0 1 0,-1 1-1 0,0-2 2 15,1 4-1-15,0-3-1 0,-2 1 2 16,1 1 0-16,1 0 1 0,-1-1-4 0,-1 2 2 0,0 1-1 15,1 2 2-15,-2-1-1 0,-1 1-1 0,0 2 1 0,-1-3 1 16,0 4-3-16,2-1 0 0,-2 1 0 0,0 0-1 16,-1-1 0-16,1 1-3 0,-1 0 14 0,0 0-9 15,1 0-1-15,0 1 11 0,-1 0-8 16,0 0-7-16,0 1 12 0,0 0-5 0,0 0-5 0,0 0 4 16,-1 0 4-16,1 0 3 0,-1 0-4 15,0 0 2-15,1 0-2 0,-1 1-4 16,1 0-3-16,-1 1 17 0,1 1-14 15,-1-1 2-15,0 3 1 0,-1-2-3 0,1 2 6 16,0-1-2-16,-1 1 3 0,0 1-6 0,0 0 7 16,0-1-11-16,0 2 8 0,-1 0-1 0,0-1 6 15,0 2-4-15,0-2-3 0,0 1 4 0,0 1 0 16,0 3-4-16,-1 1 6 0,0 1-3 16,0 1 1-16,-1-2 1 0,0-2 1 0,1 0 8 0,0 0-10 0,-1-3-2 15,1 1 2-15,-1-2-2 0,1 1 1 0,0-2 1 0,0 2 0 16,-1-2-4-16,1 2 4 0,1-2 4 0,-1 0-1 15,0 2 1-15,0-2-5 0,0 0 6 0,-2 0 1 16,3 1-1-16,-1-2-3 0,1 1 7 0,-1 0-5 16,1-1 1-16,-1-1-2 0,1 1 4 0,-1-1-1 31,1-1 11-31,-2 1-11 0,2-1 1 0,0 0 1 0,0-1-6 16,0 3 9-16,0-3-4 0,0 1 2 15,1 0 0-15,0-2 1 0,1 3 3 0,0-2-3 16,1 1 2-16,-2 0-1 0,2-1 1 0,0 0-1 15,0 1 3-15,1-1-3 0,0-1 1 0,0 0-2 16,0 0 7-16,2 0-7 0,-2 0-3 0,2 0 0 16,-1 0 3-16,0-1-4 0,0 0 1 0,2 0 2 0,-2-1-3 15,1 0 3-15,0 1-2 0,0-1 2 0,1 0-1 16,1 0-1-16,1-1 2 0,2-2-2 0,-1 2 0 16,-2-2-98-16,1 1 196 0,1-1-194 0,-1 0 99 15,0 0 0-15,0 0-2 0,0 0 4 0,0-3 0 16,0 2-2-16,0-1 1 0,-1 2-1 0,0-3-2 0,2 1 1 15,-2 0 2-15,0 0-1 0,1-1-2 0,-2 1-1 0,0-2 3 16,0 3 5-16,-1-1-9 0,2 0 2 0,-2 0 0 16,0-3-2-16,0 3 3 0,0 0-3 15,0-1 0-15,-2 0 1 0,0 1 4 0,0 1-5 0,-1 1 2 16,-1-1-2-16,1 1 0 0,-1-2 0 0,0 3 0 31,1-1 0-31,-1-2 6 0,0 1-8 0,-1 0 2 16,1-2-1-16,-1 4 1 0,-1-3 0 0,1 1 0 0,-1 0-2 15,1-1 8-15,-1 1-10 0,0 1 1 0,0-1-1 16,0 0 0-16,0 0 0 0,0 0 0 0,-2 2 0 16,1-2 0-16,-1 1-5 0,0-1 0 0,0 1 3 15,0 0 0-15,-1 0 0 0,-2-2 0 0,1 0 0 16,-1-1-1-16,0 3 0 0,1 0-3 0,0 1 1 16,-1 1-2-16,1-1 0 0,1 1 1 0,-1 0 0 0,1 1-4 15,-1 0 1-15,1 2 2 0,-1 0 0 0,0 0 96 16,1 0-191-16,0 0 104 0,0 0 85 0,0 0-95 0,0 0-94 15,-1 1 189-15,1 2-96 0,0-2-1 16,-1 1 2-16,1 0-1 0,0 1 1 0,1-1 3 16,0 2 0-16,-1-1 1 0,1 0-5 0,0 1 3 15,0-1 3-15,0 0 0 16,0 1-2-16,1 1 1 0,-1-1 1 16,2 0 6-16,-1 1-105 0,1-1 197 0,-3 1-198 0,3-2 196 0,0 1-189 15,0 2 192-15,0-2-192 0,0 1 99 16,0 0 0-16,0-1-2 0,0 1 2 0,3-2-1 15,-3 2 1-15,1-1 0 0,1 1-1 0,-1-1 1 0,0-1-6 16,0 2 3-16,1 0 0 0,0-2 0 16,-1 2 2-16,2-1 6 0,-2 0-9 0,2 0 1 0,-1 1-1 15,0-1 0-15,1 0-2 0,-1 0 1 0,4 3 2 16,-1-2-1 0,-1 1 0-16,0 1 1 0,0-1 1 0,-1-1 3 0,0-1-6 0,1 0 1 0,-1-1 1 0,0 2 3 15,-1-3-5-15,0 3-1 0,1-2 3 16,-1 2-1-16,0-2-2 0,1 1 1 0,0-1-1 0,-1 1 2 15,0-1-5-15,2 2 6 0,-2-2-1 0,0 1 0 16,1 1-1-16,-2-1 3 0,2 0-2 0,-1 0-2 16,1 1 0-16,-1-2 0 0,0 1 9 0,-1 1-13 15,2-1 5-15,-1 0 1 0,-1 0-4 0,3 0 2 16,-3 0 0-16,1 0 1 0,-1 1-1 0,1-2 2 31,-1 1 2-31,1 0 0 0,-1 0 0 0,1 0-2 0,-1 0-1 0,-1 0 1 16,2 0-1-16,-1-1 4 0,0 1-5 15,0 2 1-15,1-3 0 0,-1 1-2 0,0 1 0 16,-1-2 1-16,1 1 0 0,-1 1 7 0,1-3-8 16,-1 3 2-16,0 0 7 0,0 0-6 0,1 0-3 15,-1-2 3-15,0 3-3 0,0-1 2 0,0-2 3 16,0 3-3-16,0-1 1 0,-1 0 1 0,-1 0 7 16,0 0 0-16,0-2 1 0,-3 6-1 0,-1-2 1 0,-1 1-8 15,-3 0-24-15,0-1 3 0,0-1-25 0,-3 0-131 0,-2 0-61 16,-3-3 24-16,-1 0-350 0,-2-2 34 15,-1-1-263-15</inkml:trace>
  <inkml:trace contextRef="#ctx0" brushRef="#br1" timeOffset="190488.9799">30876 8036 1422 0,'3'-4'234'0,"-2"1"-50"0,1-1-66 15,-1 1-13-15,0 1-117 0,0-3-48 0,0 4-47 16,1-2-54-16,-2 2-83 0,0 0 17 0,0 0-271 16,0 1-17-16</inkml:trace>
  <inkml:trace contextRef="#ctx0" brushRef="#br1" timeOffset="190843.2">30256 8085 764 0,'0'-3'453'0,"0"2"-73"0,2 1-51 15,1-2-39-15,1 2-37 0,1 0-26 0,1-1-27 0,6 1-20 16,1 0-19-16,5 0-15 0,2 3-12 16,3-3-13-16,2 1-24 0,35 5-64 0,-25-5-95 15,0 5 5-15,0-3-232 0,1 3 25 0,-1-2-320 16,-22-2 47-16,7-2-349 0</inkml:trace>
  <inkml:trace contextRef="#ctx0" brushRef="#br1" timeOffset="194269.55">17744 10015 1272 0,'1'-1'242'16,"-1"1"-15"-16,1 0-19 0,-1 0-20 0,1 0-17 0,-1 0-14 16,0 0-16-16,0 0-15 0,0-3-9 0,1 3-11 15,-1 0-7-15,0 0-4 0,0 0-7 0,0 0-5 16,0 0-5-16,1 0-3 0,-1 0-7 0,0 0-4 15,0 0-2-15,0 0-7 0,0 0-5 0,0 0-3 16,0 0-4-16,0 0-5 0,0 0-2 16,0 0-1-16,0 0-4 15,0 0-6-15,0-2 1 0,0 2-3 0,0 0-4 16,0 0 5-16,0 0-8 0,0 0 2 0,0-1-3 16,0 1 0-16,0 0-5 0,0 0 2 0,-1-1-1 15,1 1-3-15,-1 0 0 0,1 0 1 0,-1-1-2 16,0 1-1-16,-2 0 0 0,2-2-2 15,-1 2 2-15,0 0-3 0,1 0 1 0,-1 0 0 16,0-1-3-16,0 1 1 0,0 0-1 0,0 0-1 0,-1 0 0 0,-1 1-1 16,1 1-1-16,-2-1 1 0,2 1 0 0,-1 0 1 15,0-2-3-15,2 3 0 0,-1 0 1 0,0-1 1 16,0 1 0-16,0 0-3 0,1 0 0 0,-1 0 3 16,2 0 0-16,-1 0-2 0,1 0 2 0,-1 0-1 15,2 1 1-15,0-2 0 0,0 2 1 0,0-1 0 16,2 1 1-1,-1-1 1-15,1 1 1 0,1-2 2 0,0 3 3 16,0-3-1-16,0 1 6 0,-1-1 0 0,1 1 6 16,0-1 4-16,1 1 1 0,0-3 5 0,-2 1 5 15,3-1-1-15,-2 0 2 0,1 0-4 0,0 0 1 16,-1 0-3-16,1-1 2 0,0 1-2 16,0-3-2-16,1 3-3 0,-2-3 1 0,0 0-2 15,0 0-3-15,0 0-1 0,-1-2 0 0,0 2-3 0,0-1-1 0,0 0-3 16,-1 0 0-16,-1 0-1 0,1-1-1 0,-1 2-1 0,0-3-1 15,0 1 2-15,-2 2-5 0,1-2 0 16,0 0 1-16,-1 1-2 0,1 0 1 0,-2 0-4 16,0 0 0-16,0-1-1 0,0 2 1 0,0 1-2 15,-2-1-1-15,1 0 1 0,0 0-2 0,-1 1 1 16,1 1 0-16,0-1-1 0,0 1-2 0,-1 1 1 0,1 0-1 16,0 0 4-16,0 0-5 0,0 0 0 15,-1 1-1-15,2 0 0 0,-1 0 2 0,0 1-2 0,1 1 2 31,0-1-2-31,0 0 1 0,1 1 0 0,-1-1 0 0,2 1-3 0,-1 1 6 0,2 0-4 16,-1 0-1-16,1-2 2 0,0 3 3 0,1-2-2 0,1 1 0 16,-1-1 1-1,1 2 0-15,1-3 1 0,-1 1-1 0,1 1 2 16,0-1 1-16,-1-2 1 0,2 2 0 0,0-1 4 0,-2 0 0 16,1-1-2-16,0 0 2 0,0 1 1 0,1-1 0 15,-1-1 0-15,0 0 3 0,0 0 1 16,0 0-1-16,-1 0 1 0,1-2-1 0,-2 1 1 15,2 0-2-15,-1-1 2 0,-1 0-1 0,0 1-1 16,1-2 1-16,-2 2-2 0,1-2 0 0,-1 0 0 0,0 1-3 16,0-1 2-16,0 0-2 0,-1 0-1 0,-1 0 2 15,1 0-3-15,0 0-2 0,-2 0-1 16,1 0 0-16,0 3 0 0,0-2-4 0,-1 0 3 0,-1 1-1 16,2 1 1-16,-1 0-3 0,0 0 0 0,0 0 1 15,0 0-1-15,1 0 1 0,-1 1-3 0,1 1 3 16,-1-1-1-1,2 0-2-15,-1 2 1 0,-1-1 1 0,1 0 0 16,1 0 1-16,0 0-1 0,1 0 0 0,0 0 1 16,0 0 1-16,0 1-2 0,0-3 2 0,0 2 4 15,0 0-3-15,1-1 1 0,0 0 3 0,0 0 1 16,0 1 2-16,2-2 3 0,-1 0 1 16,-1 0 2-16,1 2 1 0,-1-2 2 0,0 0-1 0,1 0-2 15,-1 0 2-15,1 0 0 0,-1-2 1 0,1 1-4 0,-1 0 0 0,0-1 1 16,-1 1 0-16,1 0-1 0,-1 0-4 15,0 1 0-15,0-2-5 0,0 2 0 0,0 0 0 16,-1-2-3-16,0 2-1 0,0 0 3 0,-1 0-7 16,1 0 0-16,0 2-3 0,0-2-2 15,0 1-1-15,1 0 0 0,-2 1-3 0,2-1 5 0,0 0-3 16,0 0 1-16,0 1 1 0,0-2 2 0,0 3 1 0,0-3 3 31,0 1 1-31,2 0 2 0,-1-1 1 0,-1 0 10 0,2 0 6 16,-1 0 4-16,0 0 3 0,0 0-2 0,1 0 4 15,-1-2-1-15,0 2-1 0,0-1-1 0,1-1-1 16,-2 1-5-16,1 0-14 0,-1-1-33 16,1 1-40-16,0-1-49 0,-1 1 13 0,0 0-220 15,-2 1-105-15,1 0 36 0,0 0-207 0,0 0 57 0,0 0 33 16,-1 0-308-16</inkml:trace>
  <inkml:trace contextRef="#ctx0" brushRef="#br1" timeOffset="197616.52">18557 9703 1194 0,'-2'-4'235'0,"1"2"-8"15,0-2-18-15,1 0-5 16,-1 1-19-16,1 2-12 0,0-2-10 0,0 1-9 16,0 0-13-16,-1 0-3 0,1 0-8 0,0 0-7 15,-2 0-5-15,2 0-12 0,0 1-8 16,-1-1-8-16,1 0-7 0,0 1-7 0,0 0-6 15,0 0-6-15,0 1-7 0,0-2-2 0,0 1-6 0,-1 0-6 16,1 1-5-16,0 0 4 0,-1-3-9 16,1 3-5-16,0-2-5 0,-1 2-3 0,1-1-3 0,0 1-1 0,-1-1-3 15,1 1-2-15,-2 0 0 0,2 0-1 16,-2 0-4-16,0 0 1 0,1 1-1 0,-1 2 0 16,1-3-2-16,-3 3-1 0,2 0-2 0,-1 0 2 0,0 0 4 15,-2 4-4-15,-1 2-1 0,1-1 1 16,-2 2-1-16,2 0-2 0,-1-1 2 0,1 1-2 15,0 2 0-15,0 0-1 0,0-2-2 0,1 2 1 0,0 0-1 0,1 1 2 16,0-1-2-16,1 2 1 0,0-2 0 16,2 0 0-16,-2 1 1 0,2 1 0 0,-1-4 1 0,1 1-1 15,0 2 0-15,1 1 0 0,1 1 2 16,0-1 0-16,0 0 0 0,1-1 4 0,0 1-4 16,-1-2 3-16,1 0-3 0,0 1 0 0,2-1-1 0,-1-2 3 31,-1 1-4-31,0-1 0 0,1 0 3 0,0 0 1 0,0-1-1 0,0 3 0 15,1-4-2-15,-1 1 1 0,1-1 1 0,-1-1 3 16,0 0-4-16,2 0 1 0,2 3 2 16,-1-3 0-16,-1 2 0 0,0-1 0 0,1-1-2 15,0-2 1-15,1 2 2 0,-1-2-3 0,-1 1 0 16,2-2-1-16,-1 1 3 0,0 0 2 0,2 0-5 16,0-1 2-16,-2-1 1 0,-1 2 0 0,1-3 1 0,0 1-2 0,-2-1 2 15,1 0 2-15,-2 0-1 0,1-1 3 16,0-1 8-16,1 2 1 0,-2-2 2 0,1 1 4 15,0-1 1-15,-1 0-1 0,1 0 1 0,1 0 3 16,-2 0-6-16,1 0 0 0,0-1 2 0,0-1 0 16,0 2 1-16,1-3 1 0,-1 1-4 0,2-3-1 15,2 0-1-15,0 1 0 16,0-2 0-16,-1-1-1 0,0 2 1 0,0-2 3 16,0 0-1-16,-2 0 1 0,0-1 0 15,-1 1 2-15,1 1-2 0,-2 0 0 0,-1-1-1 16,0 3-1-16,0-2 2 0,-1 1-3 0,2-4-2 15,-1 0 1-15,0-2 0 0,1 2-4 0,-2 1 0 16,0-1 0-16,0 1-2 0,-1-1-1 0,0 2 1 16,0 0-4-16,-1 1 1 0,0-2 0 0,0 1-1 0,0-1 1 15,0 1-2-15,0-4 1 0,0-1 0 0,-1-2-2 0,-1 1 0 16,0 1-1-16,1 0 0 0,-2 0 0 0,-1-1 0 16,1 0 1-16,1 1-5 0,-2 0 4 15,0-1-1-15,0 1-1 0,0 1 2 0,0 0-3 0,-1-1 3 31,1 3-4-31,-1-3 0 0,1 2 1 0,-1-2-3 16,0 2 2-16,-1-1 2 0,-1 0-1 0,2 2-2 0,-1-2 1 16,-1 1-1-16,0 2 0 0,1-2 2 0,0 1-2 15,0 0 2-15,-2 0 2 0,0 1-2 16,0 1-2-16,-1-2 1 0,1 1-3 0,-2 2 1 16,1-1-5-16,0 1 2 0,-1 0-11 0,0 1-12 15,0 0-19-15,-1 2-9 0,0 0-14 0,2 1-16 16,-1 2-27-16,2 0-22 0,1 0-30 0,-3 3 15 0,1 1-78 0,-1 2-29 15,0 1-15-15,2 3-79 0,0 1-70 16,2 1 32-16,1 1-159 0,0-1 31 0,2 2-320 0</inkml:trace>
  <inkml:trace contextRef="#ctx0" brushRef="#br1" timeOffset="199410.64">18995 9965 1415 0,'-1'-4'287'16,"0"-1"-16"-16,-1 0-22 0,2 2-18 0,-1-2-26 15,1 1-19-15,-1 1-21 0,1 1-18 16,0-1-15-16,-2 0-17 0,2 1-13 0,-1 0-11 0,1 0-13 16,-2 2-10-1,2-3-5-15,-1 3-8 0,1 0-5 0,-1 0-5 16,0 3-5-16,0-3-7 0,1 4-1 0,-1 0-5 15,-1 0-5-15,2 1 1 0,0-1-3 0,-1 2-4 16,1-1-1-16,0 2 0 0,0 4 0 16,1 0-4-16,0 2 1 0,0-2 0 0,1 1 0 0,0 1-1 15,1 0 1-15,1-1-2 0,0 0-2 0,0 0 0 16,0-1 0-16,1 0 0 0,1 1-2 0,2-2 1 16,-1 0 2-16,-1-1-2 0,1 1-1 0,-1-2 2 0,1 1 0 15,0-2 1-15,-1 1-1 0,1-1 1 16,2 0 2-16,-2 0-3 0,0-2 1 0,-1 0-2 15,1-1 0-15,-1-1 0 0,-1 0 2 0,0 0-5 0,0-1-1 16,0 0-1-16,1-1-1 0,-1 0-1 16,-1-1-2-16,1 0 4 15,0 0-2-15,-1-1 0 0,3 0-2 0,-2-1 0 16,0 1-2-16,2-3-5 0,0-1 0 0,3-2 0 16,-2-1-4-16,0 1-2 0,-1-1 2 0,1-2-4 15,-2 1 4-15,0-3-2 0,0 2 1 0,-1 0 0 0,1-1 3 0,-2-1-1 16,0 0 2-16,0 0-1 0,-1 1 0 15,1-1 2-15,-1 1 2 0,-1-1-1 0,1 4 1 16,-2-1 1-16,1 1 0 0,-1 1-3 0,0 0 4 16,0 1-1-16,-1 0 1 0,0 1-1 0,0-1 3 15,1 1-1-15,-1-1 1 0,0 0-3 0,0 2 4 16,0-1-3-16,0-1 1 0,0 3 3 0,0-2 0 16,0 1 0-16,0 1-2 0,0 0-1 15,0 0 0-15,0 1-3 0,0-1-1 0,-1 2-2 0,-1 0 3 16,2 1-1-16,0 0-2 15,-1 0 1-15,0 1 0 0,1 1 1 16,-1 1 1-16,0 0 2 0,1 1-2 0,0 0 1 0,0 1 3 16,0 0-3-16,0 1 2 0,0 0-3 15,0 4 1-15,2 1 3 0,-1 0 1 0,1 2 0 16,0-2-1-16,1 1 0 0,0 0 2 0,-1 0 2 16,2-1-1-16,0 0 2 0,0-1-3 0,0 2 1 15,0-3 1-15,-1-1-1 0,1 1 2 0,-1-1-2 0,0-2 1 0,0 0 0 16,0-1 0-16,0 0 0 0,3 2 2 0,-2 0 2 15,1-2 0-15,0 2 0 0,0-2 2 16,0-1-2-16,0-1 0 0,0 1-2 0,-1-1 3 0,0 0-1 16,1-1 0-16,-1 1 0 0,1-2 3 15,1 1-3-15,-2-1 2 0,1 0 1 0,0-1 1 16,0 0 0-16,0 0-2 0,1 0 1 0,-1 0-1 0,1-1 1 0,-1-1 0 16,0 0 1-16,3-2-4 0,0 0 6 0,-1-1-5 15,-1 1-1-15,-1-1 1 0,1 0 0 0,-1 0-2 16,0-1 4-16,1-2-6 0,-1 3 2 0,1-2-1 15,-3 1 5-15,1-1 1 0,-1 0-2 0,1-2-1 16,-1 1 2-16,1-1-4 0,-1 2 4 16,-1-2-4-16,1 2 0 0,-2-1-1 15,0 1 1-15,1-4-1 0,-1 1 0 16,0-2 4-16,-1 1-5 0,0 1 1 0,0 0 1 16,0-2-2-16,0 0 0 0,0 0 0 0,0 0 0 15,0 2 0-15,-1-3-1 0,1-1 0 0,-2 1 2 16,1-1-1-16,0 0 1 0,0 2-2 0,-1 0 3 15,0 1-4-15,1 0 2 0,0 2 1 0,1 0-2 16,-1 1 1-16,0-3 0 0,-1 0-1 0,1 1-1 0,0 0 2 16,-1 1-1-16,1 0-1 0,-1 3 0 0,1-2 0 15,1 2 1-15,-1-1-2 0,0 0 1 0,0 2 0 16,0-3-5-16,-1 3 1 0,2-2-1 0,-1 2 1 16,0-2 1-16,0 0-1 0,0 2 1 0,0-1 0 15,-2 0 0-15,2 1 1 0,0-1-3 0,0 1 4 16,0-1 0-1,-1 1-1-15,1 0 1 0,0 1-2 0,1-1 0 0,-1 2 0 16,0-2 0-16,0 1 1 0,1-1-3 16,-2 2 0-16,1 1-3 0,1-1-3 0,-1 1 0 15,1 0 0-15,0-1 1 0,-1 3 0 0,1 0-2 16,-1 0 1-16,1 0 1 0,-1 0-1 0,1 3 4 16,-2 1-1-16,1 1 0 0,1-2 2 0,-1 4-3 15,0 0 6-15,0 3-3 0,0 1-2 0,-1 2 3 0,1 2-1 0,1-2 2 16,-3 3-3-16,3-1 0 0,0 1 1 15,0-1 2-15,0 2 1 0,3-1 0 0,-2 0 1 16,0 0 0-16,0 0 0 0,1 0 2 0,0 0 0 16,1 1 2-16,0-2 1 0,1 2 1 0,-1-2-2 15,1 1 4-15,0-1-1 0,2-1 1 0,-1 0 0 16,-1 0-1-16,0-1 1 0,0 0-1 0,0 0 1 0,1-1 2 16,0 0-4-16,0 1 2 0,-1-2-1 0,1 0-1 0,-1-1 1 15,0-1 0-15,0-3 1 0,-1 1-2 16,0 0 4-16,-1-3-2 0,1 2 3 0,0-2 1 15,0 1 1-15,0 0 0 0,0-1-4 0,0-1-22 16,1 1-28-16,0 0-39 0,0-1 8 0,2 2-163 16,2 1-59-1,0-1-78-15,0 0 31 0,-1-3-196 0,0 1 29 16,0-2-295-16</inkml:trace>
  <inkml:trace contextRef="#ctx0" brushRef="#br1" timeOffset="200111.9499">19604 10035 976 0,'6'-2'156'0,"3"0"-11"0,2-1-15 0,-1 1-6 0,-1 2-12 16,1-2-12-16,-2 1-1 0,0 0 0 0,-1 1-4 0,0-1-8 0,0-1 31 15,-2 2 4-15,1-1 3 0,0 1-4 16,1-1-6-16,-2 0-5 0,1-1 1 0,-1 2-3 16,1-3-6-16,0 3 1 0,-1-1-2 0,0 0-1 15,0-1 0-15,-1 1-5 0,1 0-1 0,-1 0-3 32,1-1-6-32,-1 1-1 0,1 0-6 0,-2 0-5 0,0-1-4 15,0 1-3-15,-1-1-3 0,1 2-9 16,-1-2-4-16,1 2-4 0,-1-1-3 0,0 1-7 15,0-1-3-15,0 1-4 0,-1-1-2 0,0 1-3 0,1 0-4 16,-1 0-4-16,0-2 0 0,0 2-5 16,0 0-2-16,0 0 0 0,1 0-1 0,-1 1-1 15,1 0-2-15,-1 1 7 0,0 0-9 0,1-1 2 0,-1 4-2 16,2-1 1-16,-2 2-3 0,1-1 2 0,-2 1-1 16,1 5 1-16,0-2-1 0,1 4 0 0,0 1 0 0,-2-2 0 15,0 0-2-15,0 3 0 0,0 0 1 16,0 1 0-16,0 0-5 0,0 0 0 0,0 0 1 15,0 1 1-15,1-1-1 0,-1 1 0 0,1-1 1 16,0 1 0-16,-1 1 0 0,2 2 4 0,-2-2-2 0,2 1-3 16,0 0 3-16,0 0 4 0,-1-1-1 0,2 1 2 0,-1 0-3 15,0-1 1-15,1 1 2 0,0-1 0 16,-1 0-1-16,1-2 0 0,0 2-1 0,0-1 3 16,1-1-4-16,-1-1 1 0,0 0-1 0,0 0-1 0,0-3-17 15,0 0-41-15,0-1-65 16,-1 0 11-16,0-3-128 0,1 1-28 15,-1-2-61-15,0-2-115 0,0-1 34 0,0 0-142 16,-1-2 39-16,1 1-324 0</inkml:trace>
  <inkml:trace contextRef="#ctx0" brushRef="#br1" timeOffset="200744.8298">19816 9962 1339 0,'-2'-4'243'0,"1"-1"-32"0,1 3-23 0,0-2-21 0,0 1-21 0,1-2-15 16,1 2-13-16,0 1-11 0,-1-1-14 0,2-1-11 15,1 2-7-15,0 1-9 0,1-1-6 0,0 1-6 16,1 1-2-16,-1 0-4 0,1 0-3 0,1 0 0 16,3 1-4-16,0 3-2 0,1 1-3 15,2 0-2-15,-2 0-3 0,0 3 0 0,0-1-3 0,-2 2-4 16,2-1 1-1,-3 0-2-15,-1 0-1 0,1 0-4 0,1 2 3 16,-3 0-4-16,0-1 3 0,0 1 0 0,-1 0-4 16,1 0 4-16,-2-2-3 0,-1 0-1 0,0 1-2 15,-1-1 0-15,0-3-1 0,0 2 2 0,-1-1 0 16,0 1 4-16,0-2 0 0,0 2-3 0,0-1 3 16,-1-1 2-16,1 2 1 0,-1-2 1 0,0 0 4 15,0 1 3-15,0-2 5 0,-2 1 3 0,0 0-3 0,-1-1-3 16,0 1 1-16,-2 1-3 0,-1 0-17 0,-2-1-42 15,0 1-64-15,0-2 9 0,-1 1-176 0,0-2-126 16,0-2 32-16,1 1-208 0,-1-1 37 0,2-1-353 16</inkml:trace>
  <inkml:trace contextRef="#ctx0" brushRef="#br1" timeOffset="201515.66">20161 9967 1638 0,'1'-4'319'0,"0"1"-37"16,-1 1-34-16,0 0-30 0,0-1-27 0,0 1-22 15,0 2-19-15,0-1-17 0,0 1-19 0,0 0-8 16,0 0-14-16,0 0-11 0,0 0-7 16,0 1-7-16,0-1-7 0,0 2-7 0,0 1-7 15,0 0 1-15,0 1-8 0,1 1-4 0,-1-1-4 0,2 2-1 0,-1-2-4 16,0 3-4-16,0-2 0 0,3 5 0 0,-2 0-6 15,0 1 0-15,1 0-1 0,0 0-2 0,1-1-1 16,0 2 0-16,0-3-2 0,1 2-2 16,0-2 1-16,-1-1 1 0,1 1 1 0,0-1-5 0,1 1 1 15,0-1 0-15,2-1 1 0,-3 0 0 16,1-2 2-16,0 0-1 16,-1-1-1-16,2 0 1 0,-2-1 1 0,0-2-1 15,0 2-1-15,0-1 3 0,2 0 0 0,-2-1-3 16,1 0 5-16,1 0-2 0,-1-1 2 0,2 0 1 15,1-1 0-15,1-1 2 0,0 0 4 0,0-3-3 16,0 2 6-16,1-3 7 0,-1 0-1 16,0-1-3-16,0 0 2 0,-3-3-2 0,0 2 3 15,0-3-1-15,-1 1-3 0,1 0 3 0,-3-2-6 0,0 0 3 0,0-1-2 16,0 0-2-16,-1 0-2 0,-1-1-1 0,-1 0-2 16,0-1 0-16,-1 0-1 0,-1 1-1 0,0 0-2 0,-1 0 1 15,0 0-4-15,-2 0-4 0,0 0-20 16,0 2-18-16,0-1-22 0,1 2-19 0,-2 1-33 15,2 3-43-15,0 0 14 0,0 1-117 0,1 1-25 16,-1 1-129 0,-1 1 33-16,1-1-209 0,0 2 40 0,0-1 34 15,-1 1-280-15</inkml:trace>
  <inkml:trace contextRef="#ctx0" brushRef="#br1" timeOffset="202101.67">20633 9547 1667 0,'2'-3'296'16,"-1"-1"-35"-16,0-1-33 0,1 2-30 0,-2-1-24 16,1 1-19-16,0 0-15 0,-1 1-21 0,0 0-11 15,1 2-14-15,-1 0-8 0,0 0-11 0,0 0-7 0,0 0-7 0,0 2-7 16,0 1-5-16,-1 1-5 0,0 1-6 0,1 0-5 16,-2 5-2-16,1 4-2 0,0 1-2 15,1 1-3-15,-2 0-2 0,1 2-2 0,1 0-1 16,0 0 2-16,0 2-5 0,1-3 0 0,0 2 1 15,0 2-3-15,0-2 1 0,1 2-3 0,0-1 1 16,0-1 0-16,1 0 0 16,-2-1-1-16,2 0-2 0,0-1 1 0,-1 0-1 15,1 0-2-15,0-2 3 0,1 2 3 16,-1-4-3-16,1 1-1 0,-1 0-2 0,0-2 4 0,0-2 0 16,0-1-1-16,-1-1-1 0,1-1-12 0,0-1-35 15,-1 1-59-15,0-3 9 0,1 1-121 0,-1 1-32 16,0-2-64-16,0 0-73 0,0 2 30 15,1-2-192-15,-1 0 27 0,-1 1-277 0</inkml:trace>
  <inkml:trace contextRef="#ctx0" brushRef="#br1" timeOffset="202433.71">20663 9890 1504 0,'1'-4'284'0,"2"0"-37"0,0 0-30 16,4 1-23-16,1-3-20 0,3 1-19 0,0 2-16 0,3-2-14 15,-1 1-11-15,2 1-11 0,0-2-7 0,3 4-11 0,-1-2-21 16,1 1-46-16,-1 0-74 0,2 1 5 0,-1-1-146 16,0 2-103-16,1 0 27 0,-2 0-265 0,1 0 26 15,-2 0-258-15</inkml:trace>
  <inkml:trace contextRef="#ctx0" brushRef="#br1" timeOffset="203852.3898">21516 9667 1834 0,'-2'-6'276'16,"1"2"-35"-16,1 0-35 0,0 1-22 0,0 0-24 16,-2 1-16-16,2 0-14 0,0 2-14 0,-1 0-13 15,1 0-12-15,-1 0-11 0,1 1-7 0,0 1-8 16,-1 1-1-16,-1 1-7 0,1-1-4 0,1 3-1 15,-2 0-4-15,1 1-6 0,1 0-5 0,0 5-2 0,0 1-1 16,0 1-6-16,0-2-1 0,0 2-2 0,0 0-2 16,0 1 0-16,1-1-3 0,1 2 0 0,1-4-3 15,-1 2-2-15,-1-2 1 0,1-1-4 0,0-2 2 16,-1 0-2-16,0-1 0 0,1-1 0 0,0-1 0 16,-1 0-2-16,1 0 0 0,-1-2-1 15,0 2 0-15,0-3-3 16,0 2 4-16,1-2-3 0,-1 2 1 0,0-1 0 15,1-1-1-15,-1 1-1 0,2 0 1 0,-2 0 2 0,1-2-1 16,0 1-2-16,0 1 2 0,1-1-3 0,-1-1 2 16,0 1-1-16,1-1 1 0,0 1 3 0,0-1-4 15,0 0 3-15,0 0 5 0,2-1-6 16,-2 0 1-16,1 0-1 0,0-1 1 0,0 0-2 0,1 0 1 16,-1 0 2-16,2 0-3 0,-1 0-1 0,3-2 2 15,2-1-3-15,2-1 0 0,-2-1 0 0,1 1-1 16,0-2 2-16,0-1 0 0,2 2 0 0,-2-2-3 15,-1 0 2-15,1-1-1 0,-1-1-2 16,0 0 2-16,0-2 1 0,-1 1-2 0,0-2 2 0,1 0-1 16,-1 0-1-16,0 0 4 0,-1-1-5 0,2 0 0 15,-2 0-2 1,-1-2 2-16,2 0 0 0,-2 0 1 0,0 0-2 16,-1 0 0-16,-1 0 1 0,2 1-1 0,-2 0 0 15,0-1 2-15,0 3-2 0,-2-2 1 0,0 1-1 16,0 1 6-16,1 1-7 0,-3 1 0 0,1 2 0 15,-1-1-1-15,-1 4 0 0,0-2 0 0,0 3 1 16,1-1-2-16,-1 1 0 0,0 0-1 0,0 1 0 16,-1 2-2-16,-1-1 0 0,0 2-2 0,-1 0 0 0,2 0 1 15,-2 0 1-15,0 1 0 0,0 1-1 0,-1-2-1 16,0 3 3-16,1-1-1 0,-1 3-1 0,1-2 1 16,-2 1 1-16,2 1-1 0,1 0 0 0,-1 0 1 15,1 1-2-15,0 0 3 0,0-1-2 0,0 0 0 16,2 2 1-16,-1-2-1 0,1 1 0 0,0 0 0 15,0 0 3-15,0 0-1 0,1-1 1 0,1 1 1 0,2 2-1 0,0 1 0 16,1 0 1-16,2 1-1 0,0-2-2 16,-1 0 0-16,1 0 1 0,1 1 3 0,1-2-2 15,-2 0 1-15,1 1-1 0,1-1 1 0,-1 0-4 16,-1 0 3-16,2 0-1 0,-1-2 0 0,-1 3-2 16,1 1 2-16,0-2-1 0,1 1 2 0,-2 0 4 15,0 1 0 1,0-1 0-16,2 1-1 0,-2 0 0 0,-1 0 8 15,1 2-10-15,1-2 2 0,-3-1-1 0,1 1 0 16,0 1 0-16,-1 0 2 0,2-1-1 0,-1 0-2 16,-1 0 3-16,0 0-2 0,0 1 4 15,0-2-1-15,-1-1 0 0,0 0-1 0,-2 0 2 0,0-2-1 16,0-1 9-16,-1 1-8 0,0-1 2 0,1 0 0 16,-1 0-4-16,-1-1-14 0,0 0-24 0,-1 0-31 0,-1 0-47 15,-1 0 11-15,-1-1-130 0,0 1-39 0,-5-1-104 16,0 0 31-16,-1-1-231 0,-1 1 26 0,-1-2-350 15</inkml:trace>
  <inkml:trace contextRef="#ctx0" brushRef="#br1" timeOffset="204137.5799">21510 9431 1573 0,'1'-3'272'0,"0"0"-30"0,0 1-35 0,-1-1-64 0,1 1-66 16,-1 0-8-16,1 1-153 0,0 1-53 0,0-1-87 16,1 1 16-16,0 0-297 0,1 0 23 15,-1 1-6-15</inkml:trace>
  <inkml:trace contextRef="#ctx0" brushRef="#br1" timeOffset="205443.43">23019 9477 217 0,'1'-3'443'16,"-1"1"-67"-16,0-1-35 0,0 1-38 0,0 0-19 0,0 0-25 31,0 0-20-31,0 1-22 0,1-2-16 0,-1 3-16 0,0-2-21 16,0 0-15-16,0 0-13 0,0 0-16 0,0 0-12 16,0-2-9-16,-2 1-9 0,1 1-12 0,0-1-8 15,-1-1-6-15,0 1-9 0,-1-1-4 0,0 1-5 16,0 0-4-16,0-1-8 0,-1 1 1 15,-4-1-6-15,2-1-5 0,-2 0-1 0,-1 1-2 0,1 1-4 16,0 0-2-16,2 1 0 0,-1-1-4 0,0 2 1 16,2 0-4-16,-1-1 0 0,0 1-3 0,1-1 0 0,-1 2 1 15,1 0-3-15,-1 0-1 0,0 0 1 0,0 0-1 16,1 0-2-16,-1 0-2 0,1 2 0 16,-1-1 0-16,1 0 1 0,0 0-2 0,-2 1 3 0,3 1-4 15,-1-1 1-15,-2 3-1 0,-1 0 1 0,-1 0 1 16,2 2-4-16,0-1 2 0,0 0 0 15,0 1 2-15,2-2-2 16,1 0-3-16,1 0 3 0,-1 1-1 0,1-1 2 16,1 1-3-16,-1 2 2 0,-1 1-2 15,1 2 3-15,1-1-1 0,0 0-1 0,0 0 1 16,1-1 1-16,1-1 0 0,-1 1-1 0,1-2 2 0,0 6 0 16,1-1 1-16,0 2 1 0,0 1 0 15,1-1-2-15,-1-1 1 0,1 1 0 0,0 1 0 16,1 0-1-16,0-1 2 0,0 1-1 0,1-1 0 0,-1 0 1 0,1 2 4 15,0-1-5-15,1 0 0 0,0-1 4 0,-1-1-3 16,-1 1-1-16,1 1 0 0,1-3 1 0,-1 2 0 16,0 0 1-16,1-1-1 0,0 0 5 15,-2 0-4-15,1 0 1 0,0 0-2 0,-1 0 2 16,0-1-2-16,1 1 1 0,-2-1 1 0,1 0-1 0,0 0 0 16,0 0 2-16,-1 2-3 0,0-2 1 0,0-2 0 0,-1 0 0 15,1 2 0-15,0 1 0 0,0-1 2 0,1 1 0 16,-1 0-1-16,0 1 0 0,2-2-2 0,-2 3 2 15,0-1 1-15,1 0 2 0,-1 0-3 16,0-1 1-16,1 0 0 0,-1 0 3 0,0-1-4 0,-1-1 5 16,1 1-2-16,0-1 0 0,-1 0 1 15,-1-1 2-15,1-3-3 16,0 2 4-16,-1-3-6 0,1 1-10 0,-1-3-30 16,0 1-25-16,0-1-34 0,0-1 11 0,0 0-152 15,-2 1-45-15,1-1-86 0,0-2 31 0,-1 0-244 16,1-1 36-16,-2 0-355 0</inkml:trace>
  <inkml:trace contextRef="#ctx0" brushRef="#br1" timeOffset="205872.77">22727 9902 1936 0,'-2'-4'305'0,"0"1"-27"0,1 1-38 0,-1-1-23 15,2 2-19-15,0-2-15 0,2 2-16 16,1-2-15-16,0 2-16 0,2-1-10 0,0 1-13 0,5-1-10 16,2 0-11-16,0 0-8 0,3 0-8 0,-1 0-8 0,1 0-4 15,0 0-4-15,2 2-3 0,-1-3-10 0,2 3-12 16,0-2-40-16,1 0-53 0,1 1-64 0,-1-1 11 15,0 0-155-15,0 1-82 0,-1-1-159 0,0 0 41 16,-2-1-101-16,0 1 36 0,-2-1-294 0</inkml:trace>
  <inkml:trace contextRef="#ctx0" brushRef="#br1" timeOffset="206496.2">23175 9673 1765 0,'-1'-4'281'0,"0"2"-41"0,1-2-33 0,-1 2-24 0,1 0-24 15,-2 0-22-15,2 1-12 0,0 1-15 0,-1 0-12 16,1 0-12-16,0 0-7 0,0 2-11 16,0 0-8-16,0 2-7 0,0 0-3 0,0 0-7 15,0 2 0-15,1 1-7 0,1 2 0 0,-1 2-6 16,1 1 0-16,1 2-4 0,0-2-1 0,1 2-2 0,0 1 0 0,0-1-4 15,0 0 0-15,1-1-3 0,-1 0 1 0,2-1-4 16,-1 0 2-16,0-1 0 0,1 1 1 0,1 0 0 16,0-1-2-16,0 0 2 0,-1-1-2 0,0-1-1 15,2 1-1-15,-1-2-1 0,0-1 3 0,1 2 1 16,0-1 1-16,0-2-1 0,1 1 2 0,-1-2 2 16,1-1 0-1,-3 0 0-15,0-1 8 0,0 0 2 0,0-1 0 16,0 0 3-16,-1-1 1 0,0-1 3 0,0 0 3 15,0 0 2-15,2-1 0 0,-1-1-1 0,2-3 0 16,1 2-2-16,0-2-1 0,0-2-2 0,0 0-1 16,-1-1-2-16,2-3-2 0,-3 2-2 0,0-2 0 15,-1-3-2-15,1 2-4 0,-1-3 5 0,-1 1-8 16,-1-1-2-16,-1 0 0 0,0-1-1 0,-1 1-3 0,0-1 0 16,-2-2 0-16,0 1 1 0,-1 2-4 0,-1-2-5 15,1 1-19-15,-2 1-16 0,0 0-19 0,-1 1-24 16,0 2-29-16,0 0-30 0,-1-1-39 0,-1 2 18 15,1 1-141-15,-1 3-41 0,0 1-64 0,1 1 32 16,-1 2-220-16,2 1 42 0,1 0-362 0</inkml:trace>
  <inkml:trace contextRef="#ctx0" brushRef="#br1" timeOffset="207297.67">23680 9634 1729 0,'2'-2'255'0,"0"0"-37"0,-1 0-26 16,1 0-28-16,-1 1-18 0,0 1-14 0,-1 0-22 15,1 0-6-15,0 1-14 0,-1 1-10 0,1 1-8 0,-1 0-10 16,2 2-7-16,-1 0-6 0,-1 1-5 16,0 0-4-16,1 2-1 0,0 3-7 0,-1 1-2 15,2 2-3-15,-1-1-3 0,-1 1-1 0,1 1-4 16,0-1 1-16,0 0-2 0,1 0-3 0,-1 0 0 0,0-2 0 16,1-1-2-16,-1-1-1 0,-1 0 0 0,2-2 1 0,-2-1-4 15,1 0 4-15,0-1-2 16,0 0 3-16,-1-1-4 0,1 0 3 0,0 1-4 0,-1-3 5 15,0 2-2-15,1-1 1 0,-1-1 0 0,1 0 4 16,-1-1 3-16,1 1-1 0,-1-1-1 0,1 0-5 0,0-2-6 16,-1 0-5-16,2 0-6 0,0 0-4 0,-1 0-4 15,0 0-10-15,1 0-3 0,-1-4 0 0,2 0-10 16,0 0-1-16,0-3-4 0,2-3 3 0,0 1 2 16,2-2-1-16,-1 0 5 0,-1-1 2 0,1-3 4 15,-1 3 4-15,2-2 1 0,-1 1-5 16,-1-1 5-16,1-1 0 0,0 1 3 0,-2 1-4 0,2 0 7 15,-1 0-4 1,-1 3 7-16,0-1-2 0,0 3 2 0,0-1-1 0,0 1-3 16,0 3-4-16,-1-2 13 0,-1 3-9 0,1-1-2 15,0 1 4-15,-1 0-1 0,1 2 3 0,0-1-2 16,0 1 4-16,0 0 3 0,1 1 6 16,-1 1-2-16,0 0 7 0,1 0-5 0,0 1 0 0,1 1-1 15,1 3 0-15,1 1 3 0,1 2-1 0,-1 0 2 16,1 1 1-16,2 3 1 0,-2-1 0 0,0 1 10 15,1 2-5-15,-1-2 4 0,0 2-6 0,0-1-1 16,0 0 2-16,-1 0 1 0,0-1 1 0,0 1 2 0,2 1 2 16,-2-2 2-16,0 1 4 0,-1 0-5 15,-1-2-23-15,0 0 3 0,-1 1-146 0,-1-3-48 16,-2 0-86-16,0 0 27 16,-1-1-301-16,0 0 31 0,-1-2-230 15</inkml:trace>
  <inkml:trace contextRef="#ctx0" brushRef="#br1" timeOffset="208346.8">24405 9668 1575 0,'1'-3'264'0,"1"2"-20"0,-2-1-36 0,0 1-22 16,0-1-20-16,-1 0-18 0,-1 1-15 0,-1-2-15 0,1 1-9 16,-3 0-14-16,-1 0-5 0,0 0-12 0,-2 0-8 0,-3 0-7 15,-2 0-8-15,0 2-3 0,-2 0-5 16,2 1-7-16,-3 0 0 0,2 1-11 0,-1 1-1 16,2 0-3-16,1 1-2 0,0 1-2 0,1 0-3 15,-1 1-2-15,3 2 0 0,0 0-5 16,2 0 2-16,-2 0 0 0,4 1-3 0,1-1 3 0,0 0-1 0,2-1 3 15,1 0-3 1,1 1 3-16,0-1 5 0,1 3 5 0,2-1 1 16,1 2 1-16,1-1 3 0,0 1 0 0,4-2-4 15,-1 0 0-15,1 0-5 0,0 0 10 0,3 0-10 0,-1-1-4 16,3-1 9-16,-1 0-7 0,0-2 2 0,0 1-3 16,-1 0-11-16,2-3-33 0,-2 1-37 15,2-1-46-15,-2 0 10 0,2 0-116 0,-4-1-52 16,2 0-44-16,0 0-54 0,-1 0 33 0,-2-1-231 15,2 1 32-15,-4-1-246 0</inkml:trace>
  <inkml:trace contextRef="#ctx0" brushRef="#br1" timeOffset="208934.74">24478 9359 1601 0,'1'-6'307'0,"1"-1"-25"0,-2 0-27 0,0 3-26 0,2-2-30 15,-2 1-18-15,0 0-21 0,1 1-19 0,0 0-19 16,-1 0-14-16,0 2-17 0,0-2-11 0,0 2-11 16,0 0-3-16,0 2-11 0,0 0-6 15,0 1-6-15,0 1-4 0,0 1-2 0,0 1-7 16,0 2-5-16,0 0-1 0,0 5-1 0,1 2-8 0,0 3 2 16,1 1-5-1,1 1 4-15,-1 2-4 0,1-1-1 0,0 2 0 16,0-1-5-16,0 1 1 0,0 1 1 0,1-2 0 0,0 2-2 15,-2-2 2-15,2 2-2 0,0-1 5 16,0 1 0-16,-1-1-1 0,1-1 2 0,-1-1-2 16,2 0 2-16,-1-2-1 0,1 0-1 0,-3 0-1 15,2-2 1-15,-1 2-28 0,1-4-70 0,0 1 10 16,1 0-147-16,0-2-66 0,-2 0-97 0,2 0 33 0,0-2-229 0,-1 0 38 16,1-3-330-16</inkml:trace>
  <inkml:trace contextRef="#ctx0" brushRef="#br1" timeOffset="209957.14">24750 9590 1597 0,'-2'-3'248'0,"1"-1"-38"16,1-1-33-16,0 3-19 0,-1 0-16 0,-1 1-14 0,1 1-17 15,1 0-12-15,-1 1-11 0,1 0-10 0,-1 0-4 16,1 2-10-16,-1 2-6 0,1 0-1 0,0-1-6 16,-1 3-5-16,1 0 0 0,0 0-6 0,0 1-7 15,0 3-1-15,1 2-2 0,1 1 1 0,-1 0-8 16,2 0 4-16,-2 0-5 0,2 0-2 0,-2-2 0 15,1 2-2-15,2-2-6 0,-1 0 4 0,1-1-3 16,-1-1 1-16,0 1 1 0,0-3-3 0,1 1 4 16,-1-1-2-16,1 1 2 0,1-3-1 0,-2 0 3 15,0-1 4-15,1-1-1 0,-1 0-2 16,1 0 1-16,0-3-2 0,1 1 1 16,-1-1-2-16,0 0-1 0,2-1 0 15,-2 0-1-15,1-2 0 0,0 2-6 0,4-3 1 0,1-2-1 0,0 0-5 16,1-2-1-16,0 0-1 0,0-2-8 15,0 1 1-15,-2-2-1 0,1 0-1 0,1-1 0 16,-4 1 1-16,1 0-1 0,0-2-1 0,-1 2 2 16,1 0-2-16,-3-1 6 0,1 1-6 0,0 1 0 15,-2 1 5-15,2 0-3 0,-4 2 0 0,2 0 1 16,-1 0 4-16,-1 1-2 0,0 0 2 0,0 0-4 16,1 1 3-16,-2 0 0 15,1 0-2-15,0 0 2 0,0 1 0 0,0-1 0 0,-2 1-1 0,1 0 1 0,0 0 1 16,1 1-1-16,-1-1 2 0,-1 1 1 0,1 0-2 15,0 0-3-15,-1 1 2 0,0-1-3 0,0 1-3 16,0 0 0-16,0 1 1 0,0 0 3 0,0 0-4 0,0 0 5 16,0 1-3-16,-1 0-3 0,0 2 1 15,0 1 0-15,-1 1-1 0,1-2 4 0,0 2-4 16,1 2 3-16,-2-2 2 0,2 2-2 0,0-1-3 16,-2 1 5-16,2 4-2 0,0 0 0 0,0 0 1 15,0 1-1-15,0-2 3 0,0-1-3 0,0 1 2 16,0 2 6-1,2-1-5-15,0 2 1 0,0-1 4 0,1 1-1 16,1-2 2-16,-2-1 2 0,1-1 0 0,-1-1 0 16,1-1 1-16,1-2 1 0,-1 2 1 0,0-2 2 15,0-1-2-15,3 3 2 0,-1-1 3 0,1 1 0 16,2 0 1-16,0-2 0 0,-3-1 2 0,1 0-2 16,0-1 3-16,0-1 1 0,-2 1-1 0,1-1 2 15,1 0 2-15,-2-2 3 0,2 0 2 0,-1 0 5 0,0 0 0 16,0 0 0-16,0-1-1 0,1-1 5 0,-1-1-1 15,2-1 4-15,0-1-1 0,-1-2 1 0,0 0 0 16,2-3-1-16,-4 0-6 0,2-1 0 0,-1 1-4 16,-2-4-1-16,-1 1-2 0,0-1-1 0,-1 1-2 15,-1-1-3-15,0 0 0 0,-3-1 0 16,0 0-5-16,-1-1-7 16,-1 1-10-16,1 1-16 0,-2 1-27 0,0 1-30 15,0 0-42-15,0 2 10 0,-1 0-113 0,1 2-29 0,-3 2-81 16,1-1-72-16,0 3 34 0,1 2-201 0,-1-1 29 15,2 2-266-15</inkml:trace>
  <inkml:trace contextRef="#ctx0" brushRef="#br1" timeOffset="210854.56">25384 9631 1599 0,'2'-4'279'15,"0"1"-36"-15,-1 1-30 0,0-1-25 0,0 1-26 0,0 0-20 0,1 0-19 16,-2 1-10-16,0 1-13 0,0 0-13 15,0 0-11-15,0 0-9 0,0 1-9 0,0 1-4 0,-3 1-9 16,2 0-6-16,0 1-3 0,0 1-3 0,1 1-5 16,-2-1-2-16,2 2-5 0,0 3-3 15,-2 1 1-15,2 2-2 0,0 1-2 0,0-2-1 16,0-2 2-16,0 0-2 16,0 1-5-16,0-3 2 0,0 2 0 0,0 2-3 15,0 0 0-15,2-2 0 0,-2 0 1 16,2 0 2-16,-1-3-4 0,-1 1 0 0,1-2 0 0,0 0 0 15,0 0 3-15,1-1 2 0,-1-1 0 16,-1 0 2-16,3 0-2 0,-3 0 1 0,0 0 3 0,2-1-4 16,-2 1 1-16,2-2-2 0,-2-1 0 0,0 1-3 15,2-1 5-15,-1 0-5 0,0-1 3 0,0 0-5 0,1 0-3 16,0 0-2-16,-2 0 0 0,2-1-4 0,0 0-1 16,-2-2-5-16,2 1-6 0,0-2-1 0,1 0-2 15,-3 0 1-15,3-1 0 0,-1 0 1 16,0 0 3-16,-1-2-1 0,2 2 0 0,0-1 2 0,-1-3-2 15,0-1 2-15,2-1 4 0,1-1-5 16,0 1 0-16,-2 0-1 0,1 1 3 0,0-3 3 0,0 4-4 0,1 0 1 16,-1-2 0-16,-1 3 0 0,4-2 0 0,-3 3 2 15,0 2 2-15,1-1-3 0,-1 0 1 16,-2 1 0-16,3 0 2 0,-2 0 0 0,1 1 0 0,0 0 7 16,1 0-6-16,-3 0-1 0,2 1 3 0,1 0 1 15,-1-1-2-15,1 1 1 0,0 0-1 0,-1 1 6 16,0 0-7-1,1-1 2-15,-1 3-3 0,0 0-2 0,2 0 3 16,-2 0-3-16,1 2 3 0,-1 1 1 0,4 2-1 16,0 2 3-16,-1 1-2 0,0 1-1 0,1 1 2 15,-1 1-1-15,0 0 2 0,-1 3-3 0,1-2 4 16,-3 2 4-16,4 0-4 0,-4 0 3 0,1 0 1 16,1 1-1-16,-2-1 1 0,1-1 10 0,0 0-7 15,-1 0 2-15,1-1 0 0,-1-2 6 0,-2 0-3 0,0-1-5 16,0-2-32-16,-1 0-36 0,-1 0 6 0,0-1-111 15,0-2-33-15,-1 1-61 0,-1 1-111 0,0-2 28 16,-2-1-643-16</inkml:trace>
  <inkml:trace contextRef="#ctx0" brushRef="#br1" timeOffset="211255.5799">25161 9385 1933 0,'-2'-3'316'0,"0"-1"-36"0,0 1-33 16,0 0-23-16,0 0-22 0,2 2-25 0,-4-2-16 0,2 1-20 15,1-1-12-15,0 1-12 0,0 0-19 0,0 2-46 0,1-3-56 16,0 3-74-16,-2 0 8 0,2-2-175 0,0 2-62 16,-2 0-81-16,2 0 36 0,-4 0-212 15,0 0 47-15,1 0-240 0</inkml:trace>
  <inkml:trace contextRef="#ctx0" brushRef="#br1" timeOffset="211688.49">24440 9465 1531 0,'4'-3'281'0,"1"1"-30"0,0 2-31 16,1-3-27 0,3 3-22-16,3-3-17 0,2 2-15 0,0 0-11 0,1-1-12 15,1 2-7-15,2 0-17 0,0 0-14 0,-1 0-60 16,4 2-1-16,0-1-248 0,2 1-124 16,32 5 31-16,-40-6-235 0,5 0 30 0,4 0-217 15</inkml:trace>
  <inkml:trace contextRef="#ctx0" brushRef="#br1" timeOffset="212727.16">26344 9564 1486 0,'-2'-3'261'0,"0"-1"-26"0,1 1-28 15,-1 0-23-15,0-1-25 0,-3 1-13 0,3 2-22 16,-1-1-10-16,1 0-12 0,-2 0-8 0,0 2-11 16,1-1-10-16,-1 1-6 0,0 1-13 0,-2 0 0 15,2 1-9-15,0 1 4 0,1 0-10 0,-1 0 1 16,-2 3-9-16,0 0 0 0,2 2-4 16,2-1-4-16,-3 3-1 0,1 1-4 0,2-1 3 0,-2 1-1 0,3-2 2 15,-1 1-5-15,2-1-4 0,0 1 1 0,0-1 2 0,2 5-4 16,1-2-2-16,-1 1-1 0,0-1 1 15,2 1-1-15,-1-2-1 0,1 1 4 0,0-3-3 0,0 1-1 16,0 0 2-16,2-2-1 0,-3 0-2 16,3-2 2-16,-2 1-1 0,2-2 3 0,-2 0 1 15,0-1 2-15,-1 0 7 0,1 0-1 0,0-1 6 0,1-1 1 16,-1 1-1-16,1 0 7 0,0-2 2 0,1 2 7 16,-2-3-3-16,1 0 0 0,1 0-1 15,2 0 1-15,-2 0 0 0,-1 0-2 0,4-3-1 0,2 1-1 16,-2-2 5-16,2-1-1 0,-1-1-3 15,0-1 2-15,-1 0-2 0,1-2-3 0,-2 0 2 16,-1 0-1-16,0-1-2 16,2 0-1-16,-4 0-1 0,1-3-3 0,-2 1 1 15,-1 0-4-15,-1 0-4 0,0-1-2 0,-2 2 1 16,0-1-4-16,-2-1-1 0,0-1-9 0,-1 1-16 16,-1 1-18-16,0-1-41 0,-1 0-34 15,-1 3-35-15,-1 0 14 0,2 1-120 0,-2 1-22 16,1 1-21-16,2 1-63 0,-4 0-130 0,4 4 41 0,-1-2-128 15,1 1 33-15,0 1-216 0</inkml:trace>
  <inkml:trace contextRef="#ctx0" brushRef="#br1" timeOffset="213534.16">26764 9283 1174 0,'-2'-5'214'16,"2"0"-5"-16,-5-3-23 0,0 0-12 15,1 0-16-15,-2 0-9 0,1 2-20 0,1-1-16 16,-2 2-7-16,2 0-14 0,2 2-6 0,-2-1-14 0,-1 1-8 16,1 1-5-16,0-1-6 0,1 3-8 15,-4-2-1-15,3 2-8 0,-1-1 1 0,-1 1-9 16,3 0 0-16,-3 0-2 0,-1 1-1 0,2-1-5 15,1 2-5-15,-3-1 2 0,3 2-2 0,-1 0-2 0,0-1-1 0,-3 3-1 16,1 0 8-16,1 0-9 0,0 0 2 0,2 1 0 16,-1 0 0-16,1-1 1 0,0 3 1 0,1 1 0 15,-1-1 7-15,0 1-5 0,1-2 0 0,1 1 0 16,1 1-1-16,-1-3 5 0,2 2-1 0,0-2-2 16,0 3-1-16,0-2 2 0,0 4 2 0,0 3 1 15,0-1-3-15,0 0 0 16,2 2 0-16,-1-1-2 0,1-1 1 0,1 1-3 15,-1 0 3-15,2 1-2 0,-1 0-1 0,1 0 0 0,-2 0-2 0,2 1-1 16,1 0-3-16,-1-1 3 0,1 0-3 0,-2 0-1 16,1 0 1-16,0 0-2 0,1 0-1 0,-3 0 1 15,2 1-1-15,2-1 3 0,-4 0-1 0,2-1-1 16,0 0-1-16,-1-1 1 0,-1 0 0 16,0 0-2-16,0 2 0 0,0-1-2 0,1 1 0 15,-1 2 2-15,0-3-1 0,3 1-2 0,-3 2 2 16,1-1 4-16,-1 1-3 0,2 1 1 0,0-1-3 15,1-1 3-15,-1 4 0 0,-1-3 1 0,2 2 1 16,-1-1 0 0,-2 0 0-16,2-1 6 0,-1-2-2 0,-1 2-3 0,0-2-11 15,0 0-57-15,0 0 6 0,0 0-155 0,0 0-24 16,0-3-28-16,0 0-41 0,-2-2-59 0,0-1 29 16,0 0-218-16,0-3-297 0</inkml:trace>
  <inkml:trace contextRef="#ctx0" brushRef="#br1" timeOffset="213898.81">26701 9830 1391 0,'7'-5'262'0,"2"0"-33"0,1 0-28 0,2 2-23 0,1 0-19 0,1 0-16 15,-1 3-14-15,4-3-15 0,-2 1-10 0,3 2-6 16,2 0-19-16,0 0-68 0,1 0-2 0,0 0-188 16,2 3-89-16,0-1 22 0,2 0-315 0,2 0 29 15,34 1 30-15,-46-3 8 0</inkml:trace>
  <inkml:trace contextRef="#ctx0" brushRef="#br1" timeOffset="-214046.44">27409 9396 509 0,'7'-10'340'0,"-1"1"-36"0,2 0-18 0,-4-1-25 0,2 3-13 0,-2-1-15 16,-1 3-16-16,1-1 3 15,0 1-13-15,0 2-9 0,-2-2-16 0,2 1-15 16,-2-1-11-16,0 2-9 0,1 1-13 0,-3-2-7 15,2 1-17-15,0 0-11 0,-2 1-9 16,2-1-11-16,0 1-8 0,0 0-12 0,-1 0-6 16,-1 1-9-16,0 1-6 0,0 0-3 0,2 0-5 15,-2 0-3-15,0 2-2 0,0 1-2 0,-2 2-1 16,0-1-2-16,-1 6-4 0,1 0-4 0,-2 2 0 16,2 1-1-16,0 1-3 0,-1 0 2 0,1 3-1 0,0-1-1 15,0 2 2-15,1 1-1 0,-1 1-1 16,1-1-3-16,1 1 0 0,-1-1 2 0,1 3-1 15,-3-1-1-15,3-1-1 0,0 0 1 0,0 0-1 16,0 0 0-16,0 0 2 0,0 1-3 0,2-2 0 0,-1-1 2 0,-1 1-3 16,0-2 0-16,1 0 1 0,-1-3 1 15,0 1-3-15,0-2 1 0,0-2 1 0,0-1 0 16,0-1-1-16,0-2 2 0,0 1 1 16,0-3-3-16,0 2 0 0,0-2-3 0,0 0 0 15,0 0-2-15,0-1-2 0,0 0 0 0,0 0 4 0,0 1-5 16,0-1 2-16,0-1-1 0,0-1 3 0,0 0-3 15,0 1 2-15,0-1-3 0,0 0 0 0,0-1-4 16,0 1-5-16,0-2 1 0,1 2-8 0,-1-1-2 16,2 0-3-16,-1-1 0 0,-1 1 0 0,0-1-1 15,0 0 1-15,0 0 3 0,2 0-3 0,-2-2 1 16,2 1 3-16,-2-1 1 0,0 0 3 0,0 2-1 0,2-3 4 16,-2 0 2-16,0-2 2 0,3 1-1 0,-2 1 1 15,0-2 0-15,-1 0 0 0,2 1 7 16,-2-2-5-16,2 0 2 0,0 1-1 0,-2-1 2 15,4-2-1-15,-1-2-1 0,-1-2 3 0,3 1-1 16,-1 0 0-16,-1-1-1 16,1-2 1-16,3 2-1 0,-3 0 1 15,4 0-2-15,-2-1 0 0,1 1 0 0,1 1-2 16,0 0 4-16,0-1-2 0,-1 0 2 0,3 1-1 16,0 0 0-16,-1 0 0 0,0 1 0 15,3 0 3-15,-2 0 1 0,-1 3-3 0,3-1 3 0,-1 1-1 16,-2 0-3-16,3 0 3 0,-1 2-1 15,-1 0 0-15,0 0-1 0,1 1 0 0,-1 1 3 0,0 3 1 0,-3-2-4 16,2 1 6-16,-2 1-5 0,0 0 2 0,-1 0 1 16,3 3-4-16,2-2 3 0,-2 2 3 0,0 1-3 15,1 1-2-15,0-1 1 0,-3 3 4 0,2-2-2 16,0 3-1-16,-2 1 4 0,0-1-5 0,-1 1 2 16,0 2-1-16,0 0 0 0,-2-1 1 15,0 2 1-15,1 0 0 0,-3-2 1 0,1 2 0 0,-1 0 0 0,1-2 0 16,-1-1 5-1,-2 1-3-15,0-1 2 0,0-1 1 0,0-1-1 16,0 0-2-16,0 0 2 0,-2-1-2 0,0 1 6 16,1 0-2-16,0 0-3 0,0 0 1 0,-2 3 3 15,1 0-2-15,-2-1 2 0,2 1 1 0,-1-3 2 16,-1 1 3-16,2-1 0 0,0-2 2 0,-1-1 2 16,-2 1 0-16,3-2 0 0,-2 1 0 0,1 0 0 0,-1 0-1 15,-1-1 0-15,1 0-1 0,-5 1 5 0,0 0-3 16,2-1-3-16,-2-1 3 0,0 0-3 0,2-1 2 15,-1 1-4-15,2-1 0 0,-2-1-1 0,2 0 1 16,-4 0-2-16,-2-3 0 0,0 2-2 16,1-1 0-16,-1 0-3 0,1-1-2 0,-1 1-5 0,2-3-2 15,-1 1-6-15,-1 0-6 0,1-2-9 0,2 1-17 0,-1 0-13 16,1 0-10-16,1 0-22 0,1-1-23 0,0 1 9 16,1 2-76-16,1-2-50 0,1 0-38 0,2 1-52 15,0 1-70-15,1-2 28 0,1 1-185 0,0 1-275 16</inkml:trace>
  <inkml:trace contextRef="#ctx0" brushRef="#br1" timeOffset="-213446.57">28079 9564 947 0,'4'-3'195'16,"1"0"0"-16,-1 1-26 0,-1 0 17 0,-1 0-4 16,0 0-11-16,2 1-8 0,-2-1-13 15,-1 2-15-15,1-3 0 16,0 3-11-16,0 0-13 0,-2-1-8 0,3 0-8 15,-2 1-8-15,0-2-11 0,-1 2-3 0,2-1-9 16,-2 1-8-16,1-2-9 0,0 2-7 16,-1 0-4-16,0 0-6 0,0 0-1 0,0 0 1 0,0 0-8 15,0 2-3-15,0 0 3 0,-1 1-11 16,0 0 2-16,-1 0-3 0,0 3 0 0,-1-1 1 0,1 2 3 0,-2 3 2 16,0 1-5-16,-1 0 1 0,3 1-4 0,-3 1 4 15,0 1-2-15,3-2-1 0,-1 1 0 0,1 0 1 16,0 0-1-16,0 0-2 0,2 0-2 0,0-1 3 15,0 0-1-15,0-1-1 0,0-2 1 16,0 0 0-16,3 0-5 0,-1 2 1 0,0-1 1 0,0 1-1 16,2-3 3-16,-1 1-4 0,2-1 1 0,-3-3-1 15,0 2 0-15,3-3 5 0,-2 0-3 0,2 0 2 0,-1-2-3 16,0 1 4-16,2-1-3 0,-1 0 2 0,1-1-1 16,-1-1 3-16,1 0 1 0,0-1 5 0,2-2 5 15,3-1 8-15,0-3 4 0,1 0 4 0,-3-2 1 16,1-1 0-16,-1 0 1 0,-2-2-2 0,-1-2-5 15,-1-1 0-15,-2-1-2 0,-1-1-1 0,-2-1-5 16,-2 2-3 0,-1-1-2-16,-1 0 0 0,0 1-8 0,-3 0-9 15,2 2-16-15,-4 0-31 0,3 1-33 0,-2 0-53 0,-2 1 15 16,2 2-134-16,-1 1-25 0,-1 0-84 16,0 3 31-16,1-1-259 0,-1 3 35 0,0 1-276 0</inkml:trace>
  <inkml:trace contextRef="#ctx0" brushRef="#br1" timeOffset="-212992.28">28426 9307 1495 0,'3'-3'202'0,"-2"-1"-30"0,-1 2-20 0,0 2-18 16,0 0-22-16,0 1-5 0,0 1-13 0,0 2-8 15,0 1-8-15,0-1-19 0,1 6 1 0,-1 2-9 0,1 3 7 0,0 2-10 32,0 0-3-32,1 3-6 0,2 0 1 15,-1 0-2-15,0 2 1 0,-2 0-3 0,4-1 2 16,-1 1-6-16,1-2 1 0,-2 2-2 0,0-3-4 15,1 3 8-15,-1-2-5 0,2-1 5 0,0 0-6 16,-2-1-9-16,3-1-60 0,-3-1 1 0,0-1-122 16,-1-1-34-16,2-1-50 0,-2-1-89 0,1-1 24 0,-1-3-658 15</inkml:trace>
  <inkml:trace contextRef="#ctx0" brushRef="#br1" timeOffset="-212056.62">28621 9308 1334 0,'2'-2'231'0,"-1"-1"-31"15,0 0-28-15,0 1-22 0,0 1-18 16,-1 1-15-16,0 0-10 0,0 0-3 0,0 0-24 16,0 1-6-16,0 1-10 0,0 1-6 0,0 1-5 15,-1 0-7 1,0 4-7-16,-1 4-6 0,1 0 2 0,-1 1-2 16,0 1-4-16,0 1-3 0,2-1 10 0,-1 2-12 15,1 0-16-15,-1 0 7 0,-1-1-8 0,2 2 5 16,0-1 3-16,0 2-2 0,0-1-6 0,0 0 7 15,-1-2-2-15,1 1 0 0,0 1-5 0,0-1 3 16,1 0 1-16,0-1 0 0,-1 0 0 0,1 0-7 16,0-1 10-16,-1-1-1 0,1-1 2 0,1 1-4 0,0-2 4 15,-1-1-1-15,-1-1-2 0,0-2 0 0,0 1 0 16,1-3-1-16,-1 2-1 0,0-2 0 0,0-1-1 16,0 0 5-16,0 1-6 0,1-3 0 0,-1 3 1 15,1-2-2-15,-1 0 4 0,0 0-1 0,0 0 4 16,0-1-7-16,0 0 6 0,1-1 2 15,-1 1-2-15,0 0 4 0,1-1-4 0,-1 1 3 0,1-1-5 0,-1 0 2 16,1-1-1-16,0 0 1 0,-1 0-6 0,2 0 2 16,-1-2-1-16,-1 0-1 0,2 0-2 0,-1-1 1 15,1 0 2-15,0-2-5 0,-1 2 2 0,2-1-5 16,2-3 0-16,-1-3 0 0,0 0-2 0,0 0 0 16,1-1 4-16,0 1-3 0,1 0 2 0,-1-2-1 15,0 1-3-15,-1 1 7 16,2 0-8-16,2-2 0 0,-4 1 0 15,3 0-3-15,-1 1 2 0,-1-2 3 0,2 3-3 16,0-1 1-16,-1 0 0 0,-1 0 0 0,0 1 8 0,0 1-9 16,1-1 1-16,-2 1 0 0,2 1 2 15,-2 0-1-15,-1 2 8 0,0 0-5 0,0 1-2 16,-1-1 9-16,1 2-7 0,-1 1-2 0,-1-1 0 0,3-1 0 16,-2 2 0-16,0 0 0 15,1 2-3-15,-1 0 8 0,2 0-8 0,-1 0-5 16,1 1 5-16,1 2-9 0,2 2 9 0,0 0-2 15,1 4 6-15,1-1 0 0,-2 3-1 16,1 0 3-16,0 1 2 0,1 1 0 0,-2 0 0 16,0 1 1-16,-1-1 0 0,2 1 2 0,-2 0-5 15,0 2 5-15,-1-3-3 0,1 4 3 0,0-4 1 16,-1 1 3-16,-1 0 1 0,-1-1 1 0,0-1-4 0,0-2-28 16,-2 1-37-16,-1-3 5 0,0 0-115 15,0-2-46-15,0 1-42 0,-2-2-100 0,0 1 27 0,-1-1-226 16,0-1-299-16</inkml:trace>
  <inkml:trace contextRef="#ctx0" brushRef="#br1" timeOffset="-211673.66">28314 9515 1628 0,'-2'-1'246'0,"2"-1"-28"15,3 0-24-15,-1 0-23 0,3 1-18 0,0 0-16 16,4 1-11-16,5 0-13 0,0 0-14 0,3 0-39 16,-1 0-63-16,5 0-1 0,0 2-163 0,-2 0-60 0,5 2-179 15,0 0 29-15,0-2-537 0</inkml:trace>
  <inkml:trace contextRef="#ctx0" brushRef="#br1" timeOffset="-210808.99">29599 9462 1577 0,'2'-2'278'0,"0"-1"-37"0,-1-1-28 0,0 2-31 16,0 0-25-16,-1 0-18 0,1 1-17 0,0 1-12 16,-1 0-14-16,0 0-11 0,1 0-7 0,-1 2-9 15,0 1-7-15,1 1-5 0,0 1-10 16,-1 0-6-16,3 6-3 0,-1 2 0 0,-1 1-1 0,1 1-1 15,0 0-4-15,1 1 1 16,-1 3 1-16,1-1-6 0,1 0-1 16,-1 0-1-16,-1-1 0 0,1 0-2 0,1-1 1 15,-1 0 1-15,-1-1 1 0,0-1-4 0,1 0-1 16,-1-2-57-16,0 0 5 0,0-2-153 0,-1-3-47 16,1 2-53-16,-1-3-97 0,0 1 35 15,0-2-219-15,0-1-359 0</inkml:trace>
  <inkml:trace contextRef="#ctx0" brushRef="#br1" timeOffset="-210004.62">29851 9446 1339 0,'2'-3'204'0,"-1"3"-13"15,-1 0-36-15,0 0-25 0,0 0-9 0,0 2-10 16,0 1-3-16,-1 1-21 0,0 1-26 0,1-1 0 16,-2 6-8-16,1 0 1 0,0 2-7 0,1 1-5 0,-2 1-3 15,2 1-1-15,-1-1-7 0,1-2 2 0,0 3-4 0,0-1-1 16,0 3 0-16,0-3-10 0,0 1 4 16,0-2-2-16,1-1 13 0,0 0-15 0,0-2 1 15,0 3-3-15,0-2-3 0,0-2 1 0,0 1-3 16,0-1 2-16,0-1-1 0,1-1 11 0,-2-1-11 15,1-2 5 1,-1 2-5-16,1-3 0 0,0 2 6 0,0 0-6 16,-1-2-2-16,0 1 2 0,1-1 3 0,-1 0 0 15,1-1-1-15,-1 1 3 0,1-1 1 0,-1 0-2 16,1-2-1-16,-1 2-1 0,2 1 4 0,-2-3-7 16,1 0 4-16,0 0 1 0,0 0-11 15,0 0 7-15,0 0-6 0,0-3 2 0,0 1-1 0,1 0-2 16,-1-1 1-16,1-1-6 0,0-1 5 0,-1 1 1 0,2-4-2 15,1-1-3 1,-1-1 1-16,1-3-2 0,0 2 5 0,0 0-14 0,0-1 2 0,0 0-1 0,0 0 1 0,2-2 2 16,-1 1-2-16,-1 0-4 0,1 0 1 0,0 0 12 31,2-1-9-31,-2 1 0 0,0 0-2 0,0 2 1 16,0 0-3-16,0 0 3 0,2 0-4 0,-1 2 2 15,1 0 1-15,-1 0-2 0,1 2 0 0,-1 0 0 16,0 2-2-16,0 0-1 0,-2 0 11 0,0 1-9 15,1 1-5-15,0 0 5 0,-2 1 0 0,1 0-11 0,-1 1-2 16,1 1 10-16,0 0-4 0,0 1-7 0,1 1 23 16,-1 0-14-16,1 3 2 0,1 2 2 0,1 1 6 15,-1 1-4-15,1 1 4 0,-2 2-10 16,1 3 11-16,0-3 0 0,-1 2 18 0,2 3-15 0,-2-2 4 16,0-1 1-16,-1 3 0 0,0-2 1 0,-1-1-9 15,1 1 16-15,0-1 1 0,-1-2 4 0,-1 1 2 0,1-3-3 16,-2-1-21-16,1 1 2 0,-1-2-102 0,0 0-52 15,-1 0-31-15,0-3-86 0,0 2 23 16,0-2-737-16</inkml:trace>
  <inkml:trace contextRef="#ctx0" brushRef="#br1" timeOffset="-209503.2">30358 9522 1720 0,'2'-4'287'0,"0"1"-34"16,-1-1-31-16,1 0-26 0,-1 1-23 0,0 2-18 15,0-2-16-15,1 0-25 0,-2 1-11 0,0 2-18 16,0 0-10-16,0 0-5 0,0 0-7 0,0 1-8 16,0 2-6-16,0 1-4 15,0-1-7-15,0 4-2 0,0-2-5 0,0 9-1 16,0 0-8-16,2 1 2 0,-2 3-4 15,1 1-4-15,1 1 0 0,-1 1-1 0,1-2 0 0,-1 3-2 16,1-2-2-16,-1 1 0 0,1 1-1 16,-1 0 1-16,0-1 0 0,1 3-2 0,0-2-1 15,-1-1 0-15,1 1 0 0,0-2-1 0,0 2-2 0,-1-2 1 16,-1 1-1-16,2-1 2 0,2 1 0 0,-1-1 2 0,0 0 1 16,0-2-5-16,1 1 6 0,-1-2-2 0,0 1 2 15,0-2 0-15,1-1-3 0,0-1-1 0,-1-2-53 16,-2-4-49-16,0 2 7 0,1-3-107 15,-1-1-25-15,0 0-31 0,0-1-86 0,-1-3 30 16,0 1-269-16,0-1 36 0,0-1-259 0</inkml:trace>
  <inkml:trace contextRef="#ctx0" brushRef="#br1" timeOffset="-208951.62">30461 9515 1299 0,'4'-5'231'0,"-3"1"-32"15,1 1-21-15,-1-1-16 0,0-1-18 0,1 2-20 16,-1 1-7-16,0-1-19 0,0 0-15 0,1 2-11 16,0 1-6-16,-1 0-1 0,1 0-13 0,0 1 3 15,0 2-9-15,3 1-5 0,1 2-8 0,-1 2 2 16,1 3-4-16,0-1-1 0,1 2-5 0,0 0 1 0,-1 3-9 16,0-3-4-16,0 2 0 0,0 1 0 0,1-1 6 15,-2 2-7-15,1-2 2 0,-2 1 3 0,1-1 11 16,-2-1-11-16,1-1-1 0,-2-1 7 0,0 0-4 15,0-3 11-15,-1 1-4 0,-1-3 10 16,0 1 5-16,0-2 5 0,-1 0 4 0,-1-1 0 0,0 1-1 16,-1 0-7-1,-1 0-14-15,-2 0-38 0,-2-1-65 0,-1 1 7 0,-3-2-205 16,2 0-110-16,0-1 35 0,-1-1-229 16,3 0 32-16,0-1-231 0</inkml:trace>
  <inkml:trace contextRef="#ctx0" brushRef="#br1" timeOffset="-208265.78">30750 9481 1394 0,'2'-2'281'16,"-1"0"-35"-16,0 1-32 0,-1-1-27 0,0 2-24 15,1 0-19-15,-1-2-16 0,0 2-15 0,1 0-12 16,-1 0-10-16,0 0-11 0,0 2-7 0,0-1-10 0,0 1-5 0,0 2-6 16,-1 1-9-16,1-2 6 0,-1 1-13 0,0 2-2 15,-1-2-2-15,2 2-4 0,0 0 2 0,0 1-6 16,0 1 2-16,0-2-9 0,0 5 5 0,0 3-10 15,2 0 1-15,-1 0 0 0,0 0-2 0,0-2 1 16,1 1 0-16,0 0 3 0,0-1-5 0,1 0 0 31,1 1 1-31,-1-2 0 0,1 0-3 0,0 0 3 0,-1-3 0 16,0 1 0-16,1-1 3 0,-1-2 0 0,2-1 0 16,0 2 1-16,1-1 5 0,-1 1 1 15,1-2 8-15,-1-2 5 0,2 2 6 0,-2-2 3 0,-1-1-3 16,2-1 3-16,-2 0 0 0,1 1 0 0,1-2 0 15,-1 0-1-15,0-2-3 0,0 1-4 16,3-3-1-16,1-1-2 0,-2-3-1 0,2 0-4 0,-1 0 0 0,-1-3-5 16,0 0-1-16,-1-2 0 0,0-1-1 0,0 0-4 15,0-1 2-15,-1 1-2 0,-1-1-3 0,-1 0-2 16,-1 1 5-16,-1 1-10 0,0-1-13 0,0 2-25 16,-1-2-21-16,0 2-53 0,0 2-47 0,-1 0 14 15,-1 1-107-15,1 3-26 0,-2-1-52 16,1 1-113-16,-1 1 36 0,1 0-174 0,-1 0 31 0,0 2-219 0</inkml:trace>
  <inkml:trace contextRef="#ctx0" brushRef="#br1" timeOffset="-207175.3199">31103 9139 1290 0,'1'-8'282'0,"-1"1"-31"15,1 1-15-15,-1-1-25 0,0 2-18 0,0-1-20 16,0 2-19-16,0-2-15 0,0 1-14 0,0 2-16 16,0-2-13-16,0 1-9 0,0 1-14 0,-2 1-10 15,2-1-10-15,-1 2-4 0,1 1-8 0,-1 0-6 16,1 0-3-16,-2 1-3 0,1 2-7 0,-1 0-1 0,0 2 3 15,0 4-9-15,-2 2 3 0,1 1-4 0,0 1-1 16,0 2-3-16,0 0 0 0,1 1-2 0,-1 1-2 16,0 0 0-16,1 2 0 0,0 0-1 0,1 1 0 15,-1-1 0-15,2 0 0 0,-1-1 0 0,1 3-4 16,0-3 4-16,0 1 1 0,0 1 2 0,1-2-4 16,-1 2-2-1,2 1-1-15,-1-1 1 0,1-2-1 0,0 1 2 16,1 0 0-16,-1 0 0 0,0-2-1 0,0 0 1 15,0-1-1-15,1 1 2 0,-1-2 1 0,0 0-1 16,1-1-1-16,0 0 1 0,0-1-1 0,-1-1 2 16,0-2 2-16,2-1-1 0,-2-1 4 0,0-1-6 15,0 0 5-15,-1-2-2 0,1-1-1 0,-1 1-1 16,1-1-1-16,-1 0 1 0,1 0-2 0,0-1 2 0,0-1-2 0,-1 1 1 16,1 1-1-16,0-1-2 0,0 0-1 0,1-1 0 15,-1 0-2-15,0 1 0 0,0-1-2 0,0-1-1 16,1 0-2-16,-2 0-1 0,2 0 3 0,-1 0-1 0,0-1 0 15,-1 0-1-15,1 0 1 0,0 0-3 16,0 0 0-16,2 0-5 0,-3 0-3 0,2-2 2 16,-1 1 1-1,1 0 2-15,0-1 0 0,0 1 0 0,0-2 1 0,0 1 1 16,0-1 3-16,0 0-2 0,1-1-1 0,-1 1 5 0,0-1-4 16,-1 0 2-16,1-1 2 0,0 1-1 0,0-5 2 15,1 0 2-15,1-1-4 0,0-2 3 16,-1 2-3-16,0-1 2 0,1 0-3 0,-2-3 5 0,1 2-2 15,0-1 4-15,0 1-1 0,0-2-2 16,0 2 1-16,0-1-1 0,0-1-1 0,0 2 9 16,0 0-6-16,-1 0 1 0,2 2 1 0,-1-1-2 15,1 3 1-15,-1 1 0 0,0 0 0 16,0 0-4-16,0 1 1 0,1 2 3 0,-1 0-4 0,0 0 0 16,0 2 0-16,0-2 5 0,1 1-6 0,-1 2-1 15,2-1 2-15,-1 1-1 0,1 1 1 0,0 0 2 16,-1 1-1-16,5 2 2 0,-1 1 0 0,1 1-1 0,1 0 4 15,-2 2-1-15,0 1 1 0,1 1 3 0,-1 0-4 16,-1 1 2-16,0 1 1 0,0 2-2 16,-2-1 3-16,0 0 1 0,-1 0 0 0,1-1 3 0,-1 3-3 15,-2-4 0-15,0 0-2 0,-1 0-50 16,-1-1-25-16,-1-1 8 0,0 0-103 0,-2 2-31 16,-1 0-39-16,-1 0-66 15,-3-1-85-15,2 1 27 0,-1-3-552 0</inkml:trace>
  <inkml:trace contextRef="#ctx0" brushRef="#br1" timeOffset="-206844.96">31352 9374 1350 0,'8'-6'251'15,"1"-1"-29"-15,0 2-28 0,-2 0-21 0,1 1-21 16,0 0-14-16,0 2-17 0,2 0-11 0,0-1-10 15,0 2-12-15,-1 0-6 0,-1-1-5 0,-2 2-12 16,1-1-11-16,-2 1-40 0,0 0-1 0,0 0-182 0,-1 1-41 16,-1 0-50-16,1 1-96 0,-3-1 26 0,-1 2-198 15,-3-3 13-15,0 1 5 0</inkml:trace>
  <inkml:trace contextRef="#ctx0" brushRef="#br1" timeOffset="-206475.27">30178 9203 712 0,'-3'-2'471'16,"1"0"-73"-16,-1 0-55 0,2 1-40 0,-1 1-37 15,0-2-29-15,1 1-27 0,0 0-17 0,0 1-24 16,-1-2-17-16,0 2-16 0,1-1-13 0,1 1-11 16,-1 0-17-16,0 0-42 0,-1-3-56 0,1 3-82 0,1 0 9 15,0-1-227-15,0 1-153 0,0-1 37 0,0 1-151 16,0 0 42-16,0-2-229 0</inkml:trace>
  <inkml:trace contextRef="#ctx0" brushRef="#br1" timeOffset="-204887.4199">32129 9436 1567 0,'4'-1'293'0,"-3"-1"-29"0,1 2-25 16,-1 0-22-16,0 0-15 0,0 0-13 15,-1-1-12-15,2 1-14 0,-2 0-10 0,1 0-13 0,-1-1-9 16,2 1-11-16,-2 0-13 0,0 0-10 0,0-3-10 0,0 1-10 16,0 2-7-16,0-2-8 15,-2-1-6-15,-1 1-6 0,0-1-5 0,0 0-6 16,-5-2-3-16,0-1-4 16,-1 1-4-16,-1-2-3 0,0 2-2 0,0 0-2 15,-2 0-7-15,1 0 1 0,-1 3-4 16,0-1-4-16,1 1 3 0,2 0-6 0,-1 2 0 0,-1 0-3 15,-2 2-1-15,1 0 3 0,0 1-1 16,-1 1-1-16,1 2-1 0,0-2-5 0,1 4 1 0,2-1-4 16,-1 1-2-16,2 1-2 0,1-1 0 0,1 1 0 15,0 0 1-15,1 3-2 0,1-2 2 16,1 0 1-16,2-1-2 0,1 0 1 0,0 1 2 16,0-2 0-16,0-1 1 0,0 5-1 0,2-1 0 15,2 1 4-15,0 0-2 0,1 1 2 0,1-2-1 16,-1 1 3-16,1-2-3 0,1 1 4 0,0-1-2 15,0 0 0-15,1-1-1 0,-1-1 1 0,2-1 3 16,-1 0 5-16,0 0-2 0,0-2 1 0,0 0 0 16,0 1 0-16,1-2 2 0,-2-2 1 0,1-1 6 0,-1 0-8 0,0 0 2 0,0-1-1 15,0 0 5-15,-1-1-4 0,4-1 0 16,-1 0 1-16,2-1 4 0,0 0-6 0,0-1 2 16,-1-1 4-16,0 0-5 0,-1 0 2 0,0 0 1 15,-1-2-1-15,0 0 1 0,1 0-1 0,-2 0 0 0,-1 1 2 16,0-2-2-16,-1 0-2 0,2 1 1 0,-3 0 0 15,0 1-2-15,-1-1 1 0,0 1-1 16,0 0-1-16,0 1 1 0,-2-2-2 0,1 2 1 16,1 0 0-1,-2-2-2-15,1 2 0 0,-1-2 1 0,0 2 0 0,0-1-2 16,-1-2-1-16,0 3 1 0,1-2-1 0,-1 1 1 16,2-1-1-16,-2 3 0 0,1-3 1 0,-1 1-1 15,1 2 0-15,-1-1-2 0,0 0 1 16,2 0 1-16,-2 1-2 0,0 1 0 0,1-1 0 15,-1 1-1-15,0 0 1 0,1 1-1 0,-1 0-2 16,0 0-6-16,0 0-3 0,0 1-3 0,0 1 2 16,0 0-1-16,0 0 2 0,0 0 0 0,0 2 0 15,0 1 2-15,0 1 1 0,0 1 0 0,0 0 1 0,0 2 3 0,0 4-2 16,2 2 4-16,0 2-3 0,1 2 5 0,-1-2-1 16,1 1 1-16,1 0 1 0,-1 0 2 0,0-2 0 15,1 3-1-15,-1-2-1 0,1-1-70 16,1 0-48-16,-2-1 10 0,2-1-146 0,-1 0-42 0,-1-2-106 15,-1-2 31-15,0-2-218 0,1 0 37 0,-2-1-305 16</inkml:trace>
  <inkml:trace contextRef="#ctx0" brushRef="#br1" timeOffset="-204118.9199">32385 9397 1187 0,'1'-5'219'16,"-1"1"-33"-16,0 1-22 0,0 0-19 0,2 1-18 16,-2 1-14-16,0 1-11 0,0 0-12 0,0 0-3 15,0 1-17-15,0 1-10 0,2 1-6 0,-2 0-10 16,0 1-2 0,1 1-4-16,1 4-3 0,-1 1-1 0,1 0-5 15,-2 0-2-15,1 0-11 0,1 2 3 0,-1 1-3 0,1 0 3 16,0 1-3-16,1 1 0 0,-2-1-1 0,0 0-3 15,1 0-1-15,1-1-2 0,-1 1 2 0,0-3 1 16,0 1-1-16,-1-2-3 0,1-1 5 0,-1-2-4 16,0 1 1-16,-1-3-1 0,2 1 5 0,0 0 0 15,-2-3 10-15,1 1-7 0,1 1 17 0,-2-2 0 16,2 1 26-16,0-1 9 0,-1 0 6 0,-1-2 0 16,2 2-8-16,-2-3-5 0,1 1-7 0,1-1-3 15,-1 1-4-15,1-1-6 0,-1 0-98 0,0 0 188 16,1-2-95-16,1-1-9 0,-1 1-2 0,0-2-3 15,1 0-97-15,-1 0 186 0,1-1-191 16,2-2 90-16,-1-4 0 16,0 1-5-16,1-1-5 0,0 1-3 0,-1-1 0 15,3-2 1-15,-2 1-1 0,0 2 0 0,-1-2 0 16,1 0-1-16,0 1 0 0,2 1 0 0,-3 0-2 16,2 0 2-16,-1 0-5 0,1 1 2 0,-1 1 0 15,1 1-3-15,-2 2 1 0,1 1-1 16,-1-1 2-16,1 1 2 0,-1 0-1 0,2 1 0 0,-2-1-2 15,1 3 3-15,-1-2-1 0,1 2-4 0,0-1 2 0,1 2-3 16,-1 0-3-16,0 0 2 0,1 0-1 0,0 1 2 16,-1 1 2-16,1 0-1 0,2 3 0 0,1 0 0 15,0 4-1-15,1-1 6 0,-1 1-2 0,-1 3 2 16,1-1 0-16,-2 0 1 0,0 1-2 0,0 1 5 16,0 1-4-16,-2-2 4 0,0 2-3 0,0-1-1 15,-1 0 3 1,-1 0 1-16,1-1 2 0,0 0 6 0,-1-2-3 15,-1 0 1-15,0-1-7 0,-1-1-57 0,-1 0 7 0,0-2-139 0,0 1-121 16,0-2-126-16,0 2 37 0,0-2-169 16,0 0-264-16</inkml:trace>
  <inkml:trace contextRef="#ctx0" brushRef="#br1" timeOffset="-202990.22">33083 9478 1414 0,'0'-6'236'0,"0"2"-28"0,0-2-26 0,-2 1-19 0,-2-2-15 0,-1 0-17 16,1-1-12-16,0 1-14 0,-1-1-11 0,-2 1-9 16,-1-1-10-16,-1 2-7 0,1 1-10 15,1 0-4-15,0 2-8 0,-3-1-5 0,1 2-4 16,0 0-5-16,-1 1-7 0,2 1 0 0,1 0-4 16,-1 1-5-16,-2 1 0 0,0 0 0 0,1 1-3 15,-1 1-2-15,3-1 0 16,1 1 0-16,-1 1-1 0,-1 0 2 0,1 0-6 15,2 1-1-15,-1 0-1 0,1-1-1 16,0-1 3-16,1 1 1 0,1 1-7 0,0-2 1 16,1 1 0-16,-1 0 0 0,1 1-1 0,1 0 2 15,1 0 2-15,-2 0 0 0,2 2 1 0,0-3 0 16,0 2 1-16,0 3 0 0,0 0 1 0,1 1-1 16,1-3 0-16,1 2 2 0,1 1-2 0,2-1 0 0,0 0 1 0,2 1 1 15,-1-1-1-15,1 0 4 0,0-1 0 0,0-1-3 16,0 0 3-16,-1-1-5 0,2 0 2 0,-3-1 2 15,0-1-2-15,0 0 5 0,0-2 0 16,-2 0 3-16,1-1-1 0,-1 1 3 0,-1-1 1 16,1 0 4-16,-1-2-1 0,0 0 0 0,2 1 2 0,-1-1 4 15,1 0 0-15,-1 0 5 0,0 0 1 0,0-1-1 0,0 0 1 16,0-1-2-16,0-1-3 0,2 0-2 0,-2 1 0 16,0-1-3-16,2-4-3 0,0-1-2 0,2-1 0 15,-1-1-1-15,-1 0-1 0,-1 0-4 16,-1 1 1-16,2-2-1 0,-1 2-1 0,0-2 0 0,-1 1-1 15,0-3-3-15,-1 0 4 0,0 1-3 16,0-1-3-16,2 1 6 16,-2-1-7-16,-2-1 2 0,1 0-5 0,0 1 1 15,0-1-2-15,-1 1-1 0,1-1-5 0,0 0-3 16,0 0-3-16,-1 0-2 0,-1 1 0 0,0 0 2 16,0 1-1-16,1 1 2 0,-1 2 2 0,1-1-2 15,-1 2 2-15,1-4 0 0,1 0 1 0,-1-1 0 16,-1 2 3-16,2 1 0 0,-2 0-1 0,1 1 0 15,-1 1 3-15,0-1-3 0,0 1 3 0,3 3 0 0,-3-2 1 16,0-1 0 0,1 2-1-16,-1-1-1 0,0-1 1 0,0 3 2 0,0-3-2 0,0 2 0 0,0-1-2 0,1 2 2 15,-1-1-1-15,0 0 0 0,0 1 0 0,0 0 1 32,0 0 0-32,0 0 0 0,0 1-2 0,0 0-1 15,0 1 1-15,0 0 0 0,0 0 1 0,0-1-4 16,0 1-1-16,0 1 1 0,2-1-3 0,-2 1 0 15,0 1-2-15,0-1 3 0,0 0-4 0,0 1 0 16,0 1 0-16,0 0 2 0,0 0-3 0,0 0 1 16,0 1 1-16,0 2 0 0,-2-1-2 0,2 3 3 15,-2 2 1-15,-1 2 0 0,1 4 2 0,0 1-1 16,-1 1-1-16,0 2 5 0,2 2-5 16,-1 0 1-16,0 3 1 0,0 0 2 0,1 1 0 0,1 1 0 0,0 1 0 15,0 0 4-15,0 1-1 0,1 0 2 0,8 37 1 16,-5-26 1-16,0-1 0 0,2-2 3 0,-6-19-4 15,2 7-37-15,0 1-61 0,-1 1 10 0,-1 1-146 16,0-1-73-16,0 2-151 0,0-3 39 0,-2 1-141 16,-1-2-275-16</inkml:trace>
  <inkml:trace contextRef="#ctx0" brushRef="#br1" timeOffset="-200445.04">18096 11271 1484 0,'-2'-2'273'0,"1"2"-23"0,1 0-27 0,-1-1-20 15,1 1-17 1,-2-1-14-16,2 1-17 0,0 0-11 0,0 0-13 16,0-2-14-16,0 2-12 0,0 0-8 0,1-1-1 15,0 1-16-15,0-1-5 0,1 1-4 0,0 0-5 16,1-1-4-16,0-1-4 0,0 2-3 0,2 0-1 16,0-2-4-16,0 2-3 0,0-1 0 15,1-1 3-15,1 2-4 0,-1-2-1 0,0 0-3 0,-1 1-2 16,4-2 1-16,2 0-1 0,-2 2-1 0,0-3 1 0,2-1-1 15,-1 0-1-15,0-1-3 0,0 2-3 0,0-1 0 16,-1-1-1-16,1 0-3 0,-1-2 0 0,-1 2-6 16,1-2-1-16,-2 1-2 0,1-2-3 0,-1 0-2 15,2 0 0-15,-1 0 1 0,-1 1 0 0,-1-2-2 16,0 1-1-16,0-1 0 0,-2 0-2 0,1 0 0 16,-1 1-1-16,-1-1-1 0,0 1 2 0,-1 0-5 0,-1 1 1 15,0 0-3-15,-1-1 1 0,0 3-5 0,1-1-3 16,-1 1 0-16,0-1-4 0,0 0 0 0,-2-2-1 15,0 0 2-15,0 0-5 0,0 2-2 16,-1-1 0-16,1 3 1 0,-1 0-2 0,1 0 0 0,-1 1 1 31,-1 1-1-31,0 0 6 0,0 0 1 0,0 2-1 16,-1 1 0-16,1 0 0 0,0 0 1 0,-1 0 0 0,-1 0 1 16,1 3 0-16,0-2-3 0,0 2 2 0,1-1-1 15,-3 3-2-15,0 1 0 0,2 0 1 0,-1 0-2 16,2-2 1-16,-1 1 0 0,2 0 1 0,0 0-2 15,1-1-2-15,0 2-1 0,0-2 1 0,2 1-1 16,0 0 1-16,0 0 0 0,1 0-2 16,2 2-1-16,2 2 3 0,0-1 0 0,0 1 1 0,1-2 1 0,1 1 1 15,2 0 2-15,-1-1 0 0,0 0 2 0,0 0 0 16,1-1-2-16,0 1 3 0,-1-2-2 0,0 1 1 16,1-1 4-16,-2 1-1 0,2 1-1 0,0 0-1 15,0-1 1-15,0-1 2 0,0 2-1 0,-2-2-2 16,0 2 2-16,0-1 0 0,-1 0 0 0,0-1 0 15,-1 0 0 1,1 3-2-16,0-2 1 0,0 3 2 0,2-2 0 16,-2 3-1-16,0-1 2 0,-1-2 1 0,0 2-1 15,0-3 0-15,-1 3-1 0,0-1-1 0,1 2 3 16,-2-3-2-16,0 0 1 0,-1 1-2 0,2 0 3 16,-1 2 2-16,1 0 7 0,-1-3-7 0,-1 2-1 15,0-2 0-15,-1 0 0 0,0-1 2 0,0 1-3 16,0-2 2-16,-1 2 0 0,1-1 0 0,-1 1 0 0,0-2 0 15,1 2 0-15,-1-2 2 0,0 1-1 0,0 0 1 16,0-1-2-16,0 0 4 0,-2 2-1 0,1-3 2 16,0 1 0-16,-1 1-1 0,1-1 3 0,-2 0 0 15,1 0 3-15,0 0 1 0,-2 0-1 0,1-1 5 16,-1-1 0-16,0 1 0 0,-2 0 1 0,-1 2-1 16,-2-2 2-16,1-1-1 15,1 0 1-15,0-2-1 0,-1 2-2 0,2-3 0 16,-1 1-2-16,1-1 2 0,-5 0-1 15,1 0-2-15,0-1 1 0,-2-2-4 0,1 1 1 16,0-1-2-16,-1-2-2 0,2 1-1 0,1-2-13 16,-1 0-16-16,1-1-20 0,1-2-50 0,0 0-41 15,2 0 13-15,2-2-94 0,-1 1-44 0,3 2-51 16,1-3-72-16,1 1 28 0,1-1-198 0,2 0 33 0,0-4-336 0</inkml:trace>
  <inkml:trace contextRef="#ctx0" brushRef="#br1" timeOffset="-199966.7">18640 10855 1350 0,'1'-4'309'0,"0"0"-17"0,0 0-25 15,0 0-21-15,0 1-23 0,-1-1-11 0,0 1-18 0,0 0-14 16,0 1-18-16,0 0-18 0,0-1-15 0,0 1-15 0,0 0-11 15,0 1-11-15,0-1-11 0,1 0-8 0,-1 2-14 16,0-3-8-16,0 3-8 0,0 0-4 0,0 0-6 16,0 1-3-16,0 1-4 0,0 2 1 15,0 1-8-15,0 0-3 0,-2 6 0 0,2 0-2 0,-1 2-5 16,1 1 4-16,0 2-4 0,0 2-3 0,2 0 2 16,-1 1 0-1,1 3 2-15,0 1-5 0,0-2 1 0,-1 1 4 16,2 0-6-16,-1 0 2 0,1 2-2 0,0-2 0 15,0 0 3-15,0 1-2 0,1-1 2 0,-1 1 0 16,1 0 0-16,0-3 0 0,0 1-4 0,-1 0-20 16,0-3-50-16,0 2-39 0,-1-3 8 0,0 0-128 15,0-1-25-15,0 0-104 0,-1-2-83 16,1-2 35-16,-1-2-141 0,-1-1 34 0,0-1-284 0</inkml:trace>
  <inkml:trace contextRef="#ctx0" brushRef="#br1" timeOffset="-199675.02">18600 11228 1303 0,'-2'-3'250'0,"2"0"-31"0,2 1-23 0,1 0-23 15,1 1-19-15,1-1-16 0,4 1-17 0,3 1-3 16,1 0-17-16,1 0-9 0,0-3-16 0,3 3-54 16,-1 0-2-16,0 0-143 0,1 0-132 15,3 0 21-15,-1 1-287 0,0 1 28 0,0-2 16 16,-1 0 5-16</inkml:trace>
  <inkml:trace contextRef="#ctx0" brushRef="#br1" timeOffset="-198856.25">19224 11205 519 0,'2'-3'351'15,"-1"1"-38"-15,1-1-30 0,0 0-24 0,-1 0-22 16,-1 0-22-16,0 0-20 0,0-2-20 0,0 3-15 16,0-2-9-16,0 1-14 0,0-1-10 0,-1 0-10 0,-1 0-13 0,-1 0-13 15,0 0-8-15,0-1-8 0,-3 1-7 0,-1-4-7 16,-2 1-8-16,1 2-8 0,-1-2-3 16,-1 2-6-16,-2 0-1 0,1 2-7 0,-1 1-6 15,2 0 3-15,0 2-7 0,1 2-3 0,-2 0 1 16,0 1-5-16,-1 2-1 0,2 1 1 0,0 0-3 15,-1 4 0-15,2 0-1 16,0-1 1-16,0 2 0 0,1 1-1 0,2 1-1 16,0 1 6-16,2-1-2 0,-1 2 0 15,1-1-3-15,2-2 0 0,0 2 4 0,2 1-5 0,0-2-3 16,1 1 1-16,1 0-2 0,1 0 1 16,0-2 3-16,2 1-3 0,-1-2 1 0,1 0 2 15,-1 0 0-15,2-1-1 0,0-2 2 0,0 0 0 16,1-1 5-16,-1-1-6 0,0 0 4 0,1-2 1 0,0 1 3 0,1-1 1 15,0-1-2-15,0 0 4 0,-1-1-2 0,0-1 3 16,-2-1 0-16,2 0 0 0,0-1-4 16,2-2 0-16,1-1 1 0,1-1-3 0,0 0 0 15,-1-2 1-15,0 0-3 0,-1-2 1 0,0 0-1 16,-2-1 0-16,2-1-1 0,-1 0-2 0,-1-2-1 16,-1 0 5-16,1 0-7 15,-1-1 2-15,-1 0-3 0,-1 0 9 0,-1-1-10 16,0 2 0-16,-2 0 4 0,1 3-3 0,0 0-3 15,-1 0 1-15,0 1 2 0,-1 2-1 0,1-1 0 16,-1 2-1-16,0 0 0 0,0 1-1 0,0 1 4 16,0-1-7-16,0 0 0 0,1 2-4 0,-1-1-1 15,0 1 1-15,0 2-1 0,0 0-1 0,0 1 1 16,0 0 2-16,0 1-2 0,0 0-1 0,0 3 1 0,2 1 0 16,-2 1-1-16,2 5 5 0,0 2-3 0,1 2 1 15,0 0 2-15,0 1 0 0,1 1 3 0,-1 0 2 16,2-1-4-16,-1 1 3 0,1-1-1 0,-1 1-8 15,1 0-50-15,0-3-47 0,-1 1 8 0,1-1-136 16,-1-2-61-16,0 1-116 0,-1-3 32 0,0-1-175 16,-1-2 31-1,0 0-316-15</inkml:trace>
  <inkml:trace contextRef="#ctx0" brushRef="#br1" timeOffset="-198291.8">19404 10901 1410 0,'1'-7'314'0,"-1"0"-21"0,1 0-26 0,0 0-25 15,-1 2-25-15,0 0-22 0,1-1-21 0,-1 2-22 16,0-1-18-16,0 0-16 0,0 1-15 0,0 1-7 0,0 1-16 16,0 1-6-16,0 1-11 0,0 0-5 0,0 1-4 15,0 1-10-15,0 1-4 0,0 3-1 16,0 0-5-16,0 6-5 0,0 2-4 0,0 0 0 0,1 2-5 15,1 0 0-15,1 1-1 0,0 3-1 16,-1-1-3-16,1 3 0 0,0-1-1 0,0 1 0 16,0 1-3-16,1 0 0 15,0 1-2-15,2-1 5 0,6 31-6 0,-9-42 1 16,1 5 6-16,1 2-1 0,2 2 1 16,-2-2-2-16,1 2-1 0,0-3-8 0,0 1-48 15,1-1-55-15,-1-1 9 0,-1-1-169 0,0-2-84 0,1 0 28 16,1-1-275-16,-2-3 39 0,1 1 39 15,-1-3-296-15</inkml:trace>
  <inkml:trace contextRef="#ctx0" brushRef="#br1" timeOffset="-197590.16">19669 11340 1248 0,'0'-1'248'0,"0"-1"-32"0,0 2-23 16,1-2-17-16,0 2-16 0,1 0-13 15,0 0-10-15,1-3-8 0,0 3-8 0,1 0-5 0,1-2 1 16,-1 1-5-16,1-1-7 0,0 0 2 0,0 0-4 15,4 0-7-15,-1-4-6 0,1 2-6 16,0-2-8-16,0 1-3 0,-2-2-7 0,1 0-1 16,-1 2-8-16,-1-3-4 15,-1 3-2-15,1-3-5 0,0-1-2 16,0 1-4-16,-1-2-5 0,-1 2-1 0,-1 0-4 0,-1 0 1 16,0 1-3-16,0-1 0 0,-1 3 1 0,-1-1 1 15,0 0-3-15,0 0 1 0,-1 0-6 16,0-3-1-16,-1-1-3 0,-1 1-2 0,1 3-2 15,0-2 0-15,-1 3-2 0,-1-1-2 0,1 1-2 16,-3 0-3-16,0 0 1 0,-1 1-5 0,0 0 1 0,0 2-1 16,1 1-2-16,-1 1 0 0,0 0 0 0,0 0-1 0,-1 3 0 15,-1 1-1-15,-2 0-1 0,3 2 2 16,0 1-4-16,1 0 2 0,-1 1-1 0,2 2 2 16,1-1-3-16,2 0 8 0,1 2-5 0,0-2 3 15,1 0-3-15,2 3 4 0,0 3-1 0,3-1 1 16,1 2-1-1,1-1 2-15,3-1 0 0,-1 0 4 0,3 0 1 16,2-1-1-16,0-1 0 0,2-1 2 0,25 15-25 16,-29-22-26-16,4 3-37 0,2 0-50 0,2 0 10 15,1-1-129-15,-1-1-56 0,-1-1-92 0,0-2 34 16,0 0-199-16,-2-2 23 0,-1-2-332 0</inkml:trace>
  <inkml:trace contextRef="#ctx0" brushRef="#br1" timeOffset="-197136.56">19341 11071 1654 0,'-2'-3'339'15,"1"2"-44"-15,1-2-35 0,0 1-32 0,0 1-24 0,0 0-20 16,1 0-22-16,2-1-16 0,0 0-15 16,2 1-13-16,1-1-9 0,4 1-11 0,2 0-9 15,4 0-17-15,1-1-46 0,1 2-58 0,2 0 1 16,1 0-200-16,1 0-121 15,2 0 27-15,1 0-246 0,37 0 45 16,-48 0-377-16</inkml:trace>
  <inkml:trace contextRef="#ctx0" brushRef="#br1" timeOffset="-196187.28">20463 11022 1575 0,'1'-1'288'0,"-1"-2"-38"15,0 2-29-15,0-1-26 0,-1 1-26 0,-1 0-18 16,0-1-17-16,0 2-9 0,-1 0-16 16,0 0-12-16,0 0-11 0,-2 0-9 0,1 0-8 0,0 2-6 15,0-1-8-15,0 3-4 0,0-1-5 0,0-1-3 16,0 2-6-16,-1 2-3 16,0 2-1-16,1 1-4 0,0 0-7 15,1-1 1-15,1 1-3 0,1-1-2 0,1 1 0 16,0 3-1-16,0 0 2 0,1 0-1 0,1 2 0 15,3 0-1-15,-1 0-1 0,1 0-1 0,2-2 1 16,0 2-5-16,0-2 1 0,0 0-1 0,0-1 2 16,2-2-5-16,-2 1 7 0,1-2-2 15,1 1 12-15,-2-2-3 0,0-2 9 0,-1-1 5 0,-1 1 0 0,2-3 3 16,-1 1 5-16,-1-1-2 0,0-1 5 0,-1 0 1 16,1-1 1-16,1 0-1 0,0-1 3 15,-2-2-3-15,3-1 0 0,1-2-1 0,1 0-2 0,-3-1-2 16,0-1-1-16,0-1-3 0,1-1-5 0,-3-1 2 15,0-1-5-15,0 0-1 0,-1 0 0 16,-1-1-5-16,0 2 0 0,-1-1-9 0,0 2-1 0,-1 0 1 0,-1-1-1 16,-1-1-3-16,-2-1-9 0,0 1-20 0,-1 1-20 15,0-2-27-15,-2 3-33 0,1 1-37 16,-1-1-44-16,0 3 17 0,-2-2-127 0,2 3-57 0,0 1-148 16,0 0 40-16,0 1-115 0,2 0 36 15,1 2-367-15</inkml:trace>
  <inkml:trace contextRef="#ctx0" brushRef="#br1" timeOffset="-195369.67">20834 10764 1419 0,'-2'-4'232'15,"0"0"-18"-15,-1 0-19 0,1-1-16 0,-1 2-13 16,0-1-8-16,-1-1-14 0,1 2-11 0,-2 0-14 15,1-1-7-15,0 0-14 0,0 1-11 0,0 0-9 16,0 1-9-16,0-1-8 16,-1 0-6-16,0 1-4 0,0 0-7 15,0 0-2-15,0 1-7 0,-1 0 0 0,-1 0-5 16,2 1-3-16,-1 0-5 0,0 0-1 0,0 0-2 16,0 0-5-16,0 0 2 0,1 1-5 0,-1 1 2 15,1 0-1-15,0 0-3 0,-3 1 1 0,0 2-1 16,1 0-3-16,1-1-1 0,-1 2 3 0,1-2-1 15,1 4 3-15,-1-1 4 0,0 2-4 0,1-1-1 0,1 1-1 16,0-1-1-16,1-1 2 0,1 1 2 0,0-1 1 0,0 0-1 16,1 0 3-16,-1 3 1 0,1 2-1 15,1-2 2-15,-1 1-2 0,1 0 0 0,0 0-1 16,0 1 3-16,0 0 3 0,0-1-2 0,1-2-1 16,-1 1 1-16,2 3 1 0,0 1-4 0,1 0 2 15,-1 1-2-15,0-1 2 0,1 1-3 0,-1 0 0 0,0 0-2 0,1-1 0 31,1 1-2-31,-1-1 1 0,-1 2-3 0,2-1-1 16,-2-1-1-16,1 2 1 0,-1 0 0 0,0-2-1 16,1 1-1-16,-1 2 5 0,0-3-6 0,2 3 1 15,-1-1-2-15,-1 2 3 0,0-2-1 0,1 3-1 16,0-1 1-16,0-1 1 0,0 1-1 16,1 0-1-16,-1-1 1 0,2 0 4 0,-2 0-3 0,0-1 2 0,-1 0 0 15,0-1 2-15,1 0-2 0,-1 1-1 16,0-3-4-16,0 0-35 0,0-1-38 0,0-2-48 15,-1 0 12-15,0-3-101 0,0 0-16 0,0 1-82 16,0-1-57-16,-1-2 33 0,0 1-215 0,0 0 31 16,0-1-293-16</inkml:trace>
  <inkml:trace contextRef="#ctx0" brushRef="#br1" timeOffset="-194946.44">20695 11249 1337 0,'1'-2'269'0,"2"1"-33"0,1-1-24 16,2 1-28-16,0 1-18 0,6 0-18 0,2 0-13 16,4 0-13-16,-1 1-8 0,3 1-11 0,0-2-28 15,1 1-66-15,1 1-1 0,1 0-184 0,0 1-127 16,0-2 25-16,2 1-253 16,0-2 40-16,2 0 23 0,-2 0 8 15</inkml:trace>
  <inkml:trace contextRef="#ctx0" brushRef="#br1" timeOffset="-193154.37">21472 10972 232 0,'2'-5'407'15,"-1"-1"-64"-15,-1 0-34 0,0 0-30 0,0 0-32 0,1 2-29 16,1-1-24-16,-2-1-20 0,0 3-21 0,0-1-18 16,0 0-16-16,0 1-14 0,0 0-12 0,0 1-10 15,0 0-9-15,0 1-7 0,0 1-7 0,0 0-6 16,0 0-4-16,0 0-7 0,0 1-6 0,0 1-1 16,0 0-6-16,0 1 0 0,0 0-4 0,0 2-1 15,0 1-4-15,0 0-2 16,0 0-5-16,0 1-2 0,0 0 0 0,1 4 0 0,1 1 0 15,0 3-2-15,0-2 2 0,0 0-4 16,0 1 1-16,1 1-1 0,-1-1 2 0,0 0-1 16,0 0 2-16,0-1-3 0,1 0 0 0,-1-2 2 15,1-1-3-15,-1 0-1 0,-1-3 3 0,1 1-3 16,0-1 4-16,-1-1-2 0,0 0-3 0,0-1 2 16,0-1 1-16,0 0-2 0,-1 0 3 0,1 0 0 0,0-1-2 0,0 0 3 15,0 1 2-15,-1-1 0 0,2-2 1 16,-2 1 0-16,0 0-1 0,0-1-2 0,1 0 1 15,-1-1-1-15,0 1-1 0,1-1 1 0,-1 0-2 16,1 0 0-16,0 0-2 0,-1-1 1 0,1-1-2 16,-1 0 1-16,2-1-3 0,-1 0-1 0,0-1 4 15,0-1 0-15,1 0-4 16,0-1 4-16,1-3-3 0,0-2 1 16,1-1-3-16,-1-1-1 0,0 0-2 0,0-1 1 0,0 2-1 15,0-2-1-15,2 1-3 0,-2 0-1 0,0 0-3 16,1 0 0-16,0 0-2 0,0 0-1 15,1 1 1-15,-2-1 2 0,2 1-2 0,-1 1 1 16,-1 1 0-16,-1 2 0 0,0 1 0 0,1 0-1 16,0 0 4-16,-1 3-2 0,-1-1 5 0,0 0-2 0,1 2-2 0,-1-1 2 15,1 0-3-15,-1 1 0 0,1 0-2 0,-1 2 4 16,0-1-3-16,0 1 0 0,1 1 3 16,-1 0-4-16,0 0 4 0,0 1 0 0,1 2 4 15,0-1 0-15,-1 1 1 0,1 2-2 0,0-1 2 0,0 2-2 16,1 3 5-16,0 3-2 0,0 0 0 15,2 0 4-15,-1 1-1 0,0 1 1 0,0-2-1 0,-1 2 1 0,2 1-1 32,-2-1 0-32,1-1 3 0,-1 1-4 0,0 1 4 15,-1-1-1-15,0-2 3 0,1 1-2 0,-1-1 1 16,0-1 0-16,0-1 0 0,-1-1-3 0,0-1 2 16,0-3 2-16,0 2-4 0,0-1 2 0,0 1-1 15,-1-3 1-15,1 1 1 0,-1 0 0 0,1-2 0 16,0 1 3-16,-1 1-1 0,1-2-1 0,-1-1 1 0,2 2 0 15,-1-1 3-15,-1-1-4 0,1 1 2 0,-1-3-4 16,1 3 1-16,0-2 0 0,-1 0-3 0,1 1-1 16,-1-1-2-16,1-1-1 0,0 2-4 15,0-2 0-15,0 1-4 0,1-1-2 0,-2 0 0 0,1 0 3 16,1 0-2-16,-1-1 2 0,0-1 3 0,0 0-5 16,1 0 10-16,0-1-5 0,0-1-3 0,0 0 3 15,0-1 0-15,1 0 0 0,-1 0 0 0,1-2 2 0,1-4-2 16,-1 0-1-16,1-1 1 0,-1 1 1 0,1-1 1 15,1 0-2-15,0-1 0 0,0 0 1 16,-1 1 3-16,1-1-3 0,-2 2 2 0,1 0-4 0,0-1 0 16,1 1 1-16,-1-1-1 0,0 1 5 15,0 0-3-15,0 1 0 16,-1 1-1-16,-1-1 3 0,0 4 1 0,1-2 0 16,0 4 0-16,-1-2 3 0,0 1-2 0,-1 2 2 0,1-1-1 15,0 1-2-15,0-1 0 0,0 1 1 0,0 2-1 16,1-1 3-16,0 1-1 0,0 0 1 0,0 1 3 15,2 0 0-15,-1 0 5 0,3 3 8 16,2 2 4-16,1 0 1 0,-2 2 3 0,1 0 4 16,-1 0 3-16,1 3 1 0,-1 0 0 0,0 1 0 0,0 0-1 15,-1 1-5-15,0 1 0 0,-1 1-1 16,1-2-3-16,0 2 1 0,-2-1-3 0,1 0-2 0,-2 0 2 0,1-1-2 16,0 0 1-16,0 0-2 0,-1-1 2 0,0 0-7 15,-1 1-53-15,-2-3-57 0,1 1 8 0,0-2-164 16,-1-1-120-16,0 0 30 0,0 0-223 0,1 0 37 31,-1 0-363-31</inkml:trace>
  <inkml:trace contextRef="#ctx0" brushRef="#br1" timeOffset="-192337.15">22210 11139 1337 0,'-2'-3'243'0,"1"2"-25"0,1 0-23 16,0-1-19-16,-1 1-17 0,1 0-15 0,0 0-11 15,0-1-12-15,0 1-6 0,0 0-11 16,1-1-9-16,1 1-7 0,0 1-7 0,0-3-4 15,1 1 2-15,0 0-5 16,1 1 0-16,0-3-5 0,0 1-3 0,3 0-5 16,1-3-2-16,0 1-5 0,0-1-1 0,1-1-5 15,-2 2 1-15,0-1-3 0,-2 1-3 0,0 0-5 16,2-2 0-16,-1 1-4 0,-1-2-4 0,-1 0-3 16,0 1 0-16,-2 2-1 0,0-2-6 15,1 1-2-15,-1 0-2 0,-1 1-6 0,0 0 0 0,-1-1-1 16,0 0-5-16,-2 1 1 0,0 0-4 0,-1-1-1 0,1 0-1 15,-1 3 5-15,0-1-4 0,-1-1 0 0,-1 2 0 16,1 2 0-16,-2 0-2 0,0 1-2 0,-1 0 1 16,1 0 0-16,-4 1-3 0,-1 2 4 0,0 1-4 15,1 0 2-15,-1 1-1 0,1 2 0 0,1-1-1 16,0 2 0-16,2 1 1 0,0 0 1 16,2 2 0-16,0-1 2 0,3 1 1 0,0-2 2 0,2 0 0 0,0 3 2 15,2 1 2-15,2 0 1 0,2 1 4 0,0 0 3 16,2-1-3-16,3 0 1 0,-1 2 1 0,1-3-1 15,2 0 0-15,1 0 4 0,1-2-1 0,0 0-3 16,0 0-18-16,1-1-66 0,0-2 8 0,0 0-177 31,1-1-66-31,0-2-133 0,-1 1 34 0,-2-3-151 16,0-2 35-16,0 0-316 0</inkml:trace>
  <inkml:trace contextRef="#ctx0" brushRef="#br1" timeOffset="-191172.78">22565 10938 1274 0,'-2'-3'240'0,"2"0"-38"0,-1 1-28 0,1 2-18 15,0 0-19-15,-1 0-10 0,1 0-14 0,0 1-14 16,0 1-7-16,0 1-1 0,0 1-12 0,0-1-8 16,0 3-2-16,0 0-7 0,0-1 2 0,0 2-8 15,1 3 1-15,1 5-11 0,-1-3-6 16,1 2 1-16,0 0-7 0,2 1-1 0,-1 2-2 0,0-3-2 16,0 1-7-16,1-1 1 0,-1 1 2 0,1-2-2 0,1 0 1 31,0 2-4-31,-1-3-1 0,0 0-2 0,-1-2 3 15,1 0-2-15,-1-3-1 0,0 1-1 0,-1-1 0 0,0-3 0 0,1 0 7 0,-2 1 0 16,1-1-1-16,-1-2 1 0,1 1 0 0,0 0 0 16,0-2-1-16,-1 1 0 0,1-2-2 0,-1 0-5 15,0 0-1-15,0 0-17 16,1 0-6-16,0-2-3 0,-1 0-7 0,1-1-2 16,0-1-2-16,0 1-1 0,0-3-3 0,1 1-1 15,0-4-3-15,1-2 1 0,0-1-5 16,0-1 2-16,0 1 3 0,1-1-1 0,-2-1-1 15,2 2-3-15,-2-1-3 0,2 0 7 0,-2 0 5 0,1 1 1 16,-1-1 4-16,1 0 3 16,-1 0-4-16,2-1 2 0,-1 3 3 0,-1-2-3 0,0 1 2 0,1 1 4 0,-1 1 2 0,-1 2-5 15,0-1 6-15,1 2-5 0,-1-1 5 16,2 3 1-16,-3 0-1 0,1 0 3 0,0 0 7 16,0 1-1-16,-1-1 5 0,0 2-5 0,1 0 1 15,-1 0-8-15,1 0 4 0,-1 1 4 0,0 1-4 16,0 1 1-16,0 0 4 0,1 0-2 0,-1 0 2 15,1 2 3 1,0 2-1-16,1 0-1 0,-1 1 2 0,0 0 1 16,1 4 3-16,1 1-2 0,0 2 1 0,0 0 2 15,0 2 1-15,0-1-3 0,2 1 3 0,-2 0-1 16,-1-1 0-16,2 4-1 0,-1-2-3 16,0 1 4-16,0-1 0 0,1 2-3 0,-1-2 8 15,0-1-7-15,-1 0-1 0,1 1 11 0,-1-3-11 0,0 0 3 16,-1 0 2-16,1-1-1 0,1 0 3 0,-2-4-5 0,0 0 0 15,0 0 0-15,-1-1 1 0,1-2 1 0,-1 1 1 16,0-2 3-16,0 1-1 0,0-1 9 16,0 0 10-16,1-1-7 0,-1 0 4 0,0 1-3 15,0-3-4-15,0 0 0 0,1 0-3 0,-1 0 1 16,0-1-11-16,1-2-1 0,1 0-14 0,-1-1 1 16,0-2-7-16,2-2-2 15,-1 0-7-15,1-2-1 0,-1-3-6 0,1 2-4 16,0 0 4-16,1-1 1 0,-2-1 6 0,0-1-8 0,1 2 6 0,-1 1 3 15,1-3 2-15,-1 1-4 0,0 2 3 0,2 0 3 16,-1 0 2-16,0 2-4 0,0 1 3 0,-1 2 0 16,1-3 3-16,1 0 1 0,-1 0-11 0,2 2 2 15,-2 0 5-15,0 2-2 0,1 0 3 16,1-2 1-16,0 0 2 0,2 2-2 0,-1-2-1 16,-2 2 10-16,1 0 0 0,0 2-6 0,0-1 5 15,-1 1 2-15,-1 1-2 0,0-1 1 0,0 1-1 16,0 1 5-16,0 0-1 0,1 1 2 0,-1 0 0 15,0 1 15-15,0 0 10 0,0 4 4 0,1 1 5 16,2 3 2-16,-1 1 4 0,-1 1-4 0,0 1-1 16,0 2-2-16,0-1-4 0,0 3 3 0,0 0-5 15,0 1 1-15,0 1-2 0,0-1-3 0,0 0 2 0,1 0-2 16,-2-1-1-16,1 0 3 0,-1-1-2 0,0-1-31 16,-1 1 2-16,1-2-196 0,0-1-88 0,-3-2 27 15,1-1-283-15,-1 0 26 0,0-2-270 0</inkml:trace>
  <inkml:trace contextRef="#ctx0" brushRef="#br1" timeOffset="-190046.59">23371 11028 1476 0,'2'-1'295'0,"0"-1"-30"0,-1 0-16 0,1 1-24 15,-1 0-20-15,1-2-20 0,-1 3-18 0,0-3-13 16,1 1-13-16,-1 1-13 0,0 0-14 0,0 0-9 16,1-1-11-16,-2 1-13 0,1 0-7 15,0 0-8-15,-1 1-9 0,0 0-4 0,0-2-9 0,0 2-2 16,-2 0-7-16,0 0-1 0,0 1-6 0,1 1-3 15,-2 0-5-15,1 1 0 0,0 0-3 0,-1 1-1 16,0 0-1-16,0 1-1 0,1 0-1 0,-1 4-1 16,0 1-3-16,-1 3-1 0,2-2 1 0,1 0 0 15,1 0-2-15,0 2-1 0,1-1 1 16,0 2 0-16,1-2-3 0,2 3 2 0,-1-1-2 0,0-1 0 0,0-1 0 16,0 0-1-16,1 0 4 0,0 1 0 0,-1-4 0 15,0 0-2-15,2 1 1 0,-2-4-1 0,0 0 0 16,2 2 0-16,0 1 0 0,0-4-2 0,0 1 6 15,0 0-3-15,-1-2-2 0,0 0 0 16,1-2 0-16,-1 1-1 0,1-1 2 0,1 0-2 0,-2-2 2 16,1 2 5-1,0-2-7-15,1 0 5 0,-1 0 1 16,5-2 1-16,0 0 5 0,0-2 5 0,1-2 2 0,-2 1 3 16,0-3 1-16,1 1 3 0,-2 1-2 0,0-3 3 15,0 1-1-15,0-3-2 0,-2 0 5 16,0 0-8-16,-2-2-1 0,0 1 0 0,1-3-7 0,-3 2-2 15,0-1 4-15,-1 0-6 0,-1 0 0 16,0 0-2-16,-3-1-3 0,-1 0 2 0,0 0-1 0,-1 0 0 0,0 2-1 16,-1-1-1-16,0 0-7 0,-2 3-18 0,1 0-14 0,-1 0-20 15,-1 1-24-15,0 0-64 0,0 2-40 0,0 1 18 16,0 0-108-16,1 3-43 0,0 1-69 0,2 1 30 16,-1 1-232-16,3 1 36 0,0 0 30 0,1 1-244 15</inkml:trace>
  <inkml:trace contextRef="#ctx0" brushRef="#br1" timeOffset="-189065.3598">23732 11319 1366 0,'2'0'285'0,"-1"0"-29"0,1 0-14 15,-1-1-14-15,1 1-26 0,-1-3-19 16,1 3-14-16,0-2-10 0,0 0-15 0,0-2-13 0,0 1-14 0,2 0-10 16,-2 0-9-16,0 1-11 0,1-2-8 0,-1 1-9 15,1-2-5-15,0 0-6 0,-1 1-3 0,1-2-6 16,0 2-7-16,0-4-4 0,2 1-1 0,-1 0-4 16,1-3-10-16,0 0 3 0,-1 2-3 0,0-1-1 15,0-1-2-15,1-1-4 0,-1 2 0 0,-1-2-1 16,0 2-1-1,1-1-2-15,-1 0-2 0,0 1-1 0,-1 1-1 0,1-3 1 16,2 1-3-16,-2 0 0 0,-1 0 0 16,1 1-2-16,-1 1 1 0,0-1-3 0,-1 1 2 0,1 1 0 15,-1 0-2-15,-1 0 0 0,1 1-2 16,0-2 1-16,-1 0-1 0,0 2 2 0,0 0-2 16,0-2 2-16,0-1-1 0,0 4 2 0,0-2-3 15,0 0 2-15,0 0-1 0,-1 0-1 0,0 0 0 0,0 1-3 16,-1-1 2-16,0-2-3 0,-1 0-1 0,0 1 4 15,-1 0-6-15,0 1 0 0,0 0 0 16,-2 0 0-16,-1 0-2 0,0 1 12 16,-2 3-7-16,1-1 0 0,1 2 0 0,1 0-2 15,-2 2 1-15,2 0-2 0,0 2 1 0,-3-1 1 16,-1 3-2-16,0 0 1 0,2 3 0 0,-1 0 2 0,1 1-3 0,1-1 2 0,1 2-1 16,2-1-3-16,0-1 3 0,0 0 1 0,2-1-2 0,1 0 1 15,1-1-2-15,0 1 3 0,1-1-1 16,0-1 0-16,1 2 2 0,1-1 0 0,0-1 0 15,2 3-1-15,0 0 0 0,1-1-2 0,1 1-1 16,2 0 2-16,-1-2-1 0,-1-1 2 0,2 1-2 16,-3-1 4-1,0-1 0-15,0-1-3 0,0 1 4 0,-1-2-1 16,1 1-3-16,-2 0 3 0,1 0-1 0,-1 0-1 16,0-1 1-16,1 1 0 0,0 0-2 15,-1-1 2-15,0 1-2 0,0 0 2 0,0 1 0 16,1-1-1-16,-1 2 1 0,3 1 2 0,-1 2 0 0,0-1-1 0,1 2-2 0,-1 0 2 15,2 2 0-15,-2-2 1 0,0 1-1 16,-2 1 2-16,2-1 3 0,-1 1-3 0,0 0 3 16,0 1-3-16,-1 0 0 0,0-1 3 0,0-1 2 15,-1-2-3-15,1 4-1 0,-1-2-20 0,0-1-46 16,0 0-37-16,0 1 10 0,0 0-160 0,1 1-63 16,-1 1-107-16,0-3 38 0,-2 1-167 0,1-3 31 15,0 0-266-15</inkml:trace>
  <inkml:trace contextRef="#ctx0" brushRef="#br1" timeOffset="-187824.1">24060 10957 1381 0,'-2'-2'200'0,"-2"0"-23"0,3 1-18 16,0 0-21-16,0 1-12 0,1 0-15 0,-1 1-9 15,1 0-17-15,0 1-5 0,0 0-4 0,0 3-11 16,0 0-6-16,0 0-8 0,0 1-2 0,3 2-3 15,0 2-5-15,2 1 3 0,1 0-6 0,0 1-3 16,2 1-1-16,1-1 1 0,0 1-4 0,1-1 0 0,1 1-6 16,-1-2-1-16,1 0-1 0,2-1-1 0,-2-1-2 15,1-1 0-15,1-2 10 0,0 2-5 16,0-3 2-16,-1-1 0 0,0-1 1 0,-1-2 0 0,-2-1 1 16,1 0 4-16,0-1 0 0,1-3 2 0,0 1 3 15,-1-2 6-15,0-1 1 0,1-1 1 0,-2 0 1 16,-1 1 2-1,-1-2 5-15,1 1-2 0,-2 0 5 0,-2 2-2 16,1-1 5-16,-2 2-2 0,0-1-1 0,0-1-4 16,0 2-6-16,0-1-4 0,-1 2-2 0,1 0-4 15,-2 0 0-15,1 0-4 0,0 0-3 0,-1 0-1 16,1 0-5-16,-1 1 0 0,1-1-4 0,0 0-2 16,-2 2-2-16,1-1-2 0,-1 0-1 0,1 1-2 15,0 0-3-15,-1-1-1 0,1 2-1 0,0-2-2 0,-1 1-4 16,1-1-1-16,-1 2-3 0,1 0-2 0,-1 0-3 15,0 0 8-15,0 0-6 0,2 0 4 0,-1 0-2 0,-1 0 1 16,0 2 2-16,0 1-1 0,0-1 5 16,0 3-5-16,0 0 0 0,0 0 4 0,0 2-1 15,0-2-1-15,0 7 0 0,-1 1 1 0,-1 2 1 16,2 0-1-16,-2 1 3 16,1 0 0-16,-1 1-1 0,0 0-1 15,2 0 1-15,-2 0-1 0,0-1 4 0,0 2 1 0,0-2-1 0,0 1-1 16,0 0 1-16,1-1-3 0,-3 2 4 15,3-1-3-15,-1 0-1 0,-1-1 2 0,1 0-1 16,1 0-1-16,0 1 0 0,-1 0 0 0,1-2 1 16,0 2 0-16,1-1 0 0,0 1 1 0,-1-1-2 15,1 0 2-15,0 0-3 0,0-1 2 0,0-1 1 0,0 0-2 16,1 1 1-16,-1-2 0 0,0 0-3 0,1-2 2 16,0 1 2-16,1 1-1 0,-2-1 1 15,0 0 4-15,1-3-5 0,-1-1-2 0,0 0 1 16,1 0-4-16,-1 0-1 0,0-2-1 0,0 1 2 15,0 0 0-15,0 0-2 0,0 0 0 0,1 4 4 16,0-1-2-16,-1 1 1 0,0-3 0 0,0-1 1 0,0 1-1 0,2-2 1 31,-2 0-1-31,0 0 0 0,0-2 2 0,0 2-2 16,0-2-1-16,0 0 2 0,0 0 0 0,0 0 0 16,0-1 1-16,0 1 0 0,0 1-2 0,0-1 0 15,0 0 4-15,0-2-3 0,-2 1-1 0,2-1 1 16,-2 1 0-16,2-1 0 0,0 0 1 0,-1-1 1 15,1 2 2-15,-1-2-2 0,1 1 5 0,-2-1 3 0,-1 1 1 16,1 0 2-16,0-2 3 0,0 0-1 0,-2 0 1 16,0 0 0-16,-1 0 1 0,-1 0-4 0,-2-2 2 15,-3-3-2-15,-1 0 0 0,1-2-1 16,-1 0-1-16,-1-2 0 0,1-1-1 0,-2 0-3 0,2 0 2 16,-1-1-1-16,2-3-2 0,-1 3 2 0,0-4-2 15,2-1 5-15,1 1-4 0,-1-3-1 0,2 1 0 0,2 0 0 16,0 0 4-16,2-1-5 0,0 0 1 0,2 0-2 15,2 1 0-15,2-3-16 0,3 2-12 16,0-1-10-16,1 1-16 0,2 0-16 0,2 1-15 16,0 1-14-16,2-1-19 0,1 2-25 0,-1 1 13 0,2-1-66 15,0 2-37-15,2 2-13 0,-1 1-39 16,0 0-62-16,-1 2 32 16,2 0-250-16,-2 2 30 0,0 1-294 0</inkml:trace>
  <inkml:trace contextRef="#ctx0" brushRef="#br1" timeOffset="-185887.96">24952 11093 1542 0,'0'0'239'15,"0"0"-29"-15,0 0-25 0,2 0-19 0,-1 0-19 0,3 0-17 0,-2 0-15 16,0 1-3-16,2 1-1 0,2-2 12 16,-3 0-4-16,3 0-7 0,-2 0-4 0,0 1-8 15,1-1 1-15,1 0-6 0,0 0 0 0,-1 0 0 0,0 0-2 16,0-1-6-16,2-2-8 0,-2 0-1 16,3 1-10-16,1-4-5 0,1 0-5 0,-2 1-6 15,1-2-4-15,-2 2-2 0,0-2-6 0,0 2-5 0,-3-2-2 0,-1 0-4 16,0 1-2-16,0 0-1 0,-3 0-4 15,2 1-3-15,-2-2-2 0,0 2-2 0,0 0-4 0,0-2 2 16,-2 3-4-16,-1-1-2 0,-1-3-2 16,0 3-2-16,-3-2-1 0,0 3 0 0,1 0-1 15,1 1-2-15,-1 0 2 0,0 0-1 0,0 3 0 16,0 0-1-16,1 0-2 16,-1 0 0-16,1 0 0 0,-1 2-2 15,0-1 1-15,2 2-1 0,-1-1 1 0,1 1 2 0,-1 0-2 16,1 0 0-16,-1 3 1 0,-2 0-1 0,3 1 0 15,0 0 5-15,1-1-6 0,1 0 0 16,1 0 1-16,-1 0 1 0,2 0 2 0,0-1-3 16,0 2 0-16,0-2 2 0,0 2 0 0,2-2 0 15,0 4 1-15,2 1-1 0,0 1 0 0,0-1 0 0,1 1-1 0,1-1 2 16,-1-3 0-16,0 1 2 0,-1 0-2 0,3 1 0 16,0-1 1-16,0 0-1 0,-1-1 0 15,1-1 0-15,-1 1-2 0,2-1 1 0,-2 0 0 0,1 0 1 16,-3-2 0-16,3 0 0 0,-3 0 0 0,0-1 1 15,0-1 0-15,0 1 0 0,0-1 1 16,1-1 1-16,-1 1 0 16,0 1 1-16,0-2 0 0,0 0 2 0,0 0-1 15,1 0 0-15,-1-1-1 0,1 0 2 16,0 0 1-16,0 0 2 0,0 0 0 0,0 0 1 0,0 0 7 16,-1 0 3-16,2-1 2 0,-1 0 2 0,0-1-2 15,-1 0 3-15,1 1 1 0,1-3-6 0,0 0 0 16,2-1-3-16,-2 1 0 0,1-3-2 15,0 2 0-15,1 0-4 0,-2-2 2 0,-1 2-2 0,1-2 0 0,2-1-1 16,0 0 1-16,-3-1-3 0,3 0 1 0,-3 0-3 16,2 1 0-16,-1-2 0 0,1 0-1 0,-2 0 3 15,0 1-2-15,1-2 0 0,0 0-1 0,-1-1 0 16,0 0-2-16,1 1 1 0,-2 0 0 0,1 0 0 16,0-2-1-16,-1 1 1 0,-1 0-1 0,1 0 0 15,0 0-1 1,-1 0 1-16,-1-1 4 0,1 0-5 0,1 0-1 15,-4 1 0-15,2-1 3 0,0 3-3 0,-2 0 0 16,0 1 0-16,0 0 0 0,1-3-2 16,-1-1 2-16,0 0-1 0,0 2 0 0,0 0-1 0,0 1 1 15,-1 0-1-15,1 2 0 0,-2-3 0 0,0-1-1 16,-1 4 1-16,2-4-2 0,-2 0-2 0,0 2-1 16,1-1-3-16,0 1 1 0,-2 2-5 0,2 1-2 0,-1 0-4 15,1 0 0-15,0 2-2 0,-2-1 0 0,2 0-1 16,1 2 8-16,-4-1-6 0,3-1 3 0,-2 3 0 15,2-1 1-15,-1-1 2 0,1 0 0 0,-2 2 3 16,1-1-1-16,-1-1 2 0,2 1-2 0,-4 1 1 16,2-1-1-16,2 1 2 0,-3-1-1 0,2 1-1 15,0 0-1-15,-1 0 1 0,-1-1 1 0,2 3 1 0,1-1-2 0,-3 0-2 16,1 0 5-16,2-1-4 0,-2 2-1 16,0 0 4-16,0 1-2 0,0 0 2 0,0 0-1 15,0 0 2-15,1 0 2 0,-1 0 1 0,1 0-3 16,-1 0 6-16,2 2-4 0,-4 1-1 0,2-1 1 15,0 0 1-15,2 3 0 0,-3-2 0 0,2 1 2 16,0 0 0-16,-2 3-2 16,-1 1 0-16,1 0 1 0,2 1 0 15,-1-1 2-15,2-1-2 0,0 1 2 0,0-1-4 16,0 1 3-16,1-1 0 0,0 0 1 0,1 0 0 0,0 4 0 16,0 1 3-16,0 1-1 0,0 1-1 15,1-1 2-15,2 1-3 0,-1 1 0 0,0-1 2 0,1 1-1 16,0-1 2-16,2 1 1 0,-1 1 0 15,2-1 3-15,0 0-2 0,-3 2 1 0,3-3 1 0,-2 1 0 0,1 2 0 16,2-3 0-16,-3 1 3 0,3 0-3 0,-3-1 0 16,1 3 1-16,2-2 0 0,-2 2 1 15,1-4 1-15,-2 3-3 0,1-2 3 0,-1-2-1 16,3 2 0-16,-2 1 1 0,-2-3 1 0,2 0-2 16,0 0 3-16,0-1 3 0,2 1-3 0,-3-1-1 0,0 0 7 31,1-1-6-31,-1-1-1 0,-2 0-25 0,3-1-59 0,-1 1-65 15,1 1 14-15,2 0-299 0,-2-1 35 16,1 2-220-16,0-3 50 0,2 0 33 0,-2 1-291 16</inkml:trace>
  <inkml:trace contextRef="#ctx0" brushRef="#br1" timeOffset="-185186.0799">25539 11062 1224 0,'0'-1'258'0,"2"0"-41"16,0 0-15-16,3-1-16 0,-2 1-16 0,1-1-10 15,1 0-12-15,-1 1-6 0,0 0-7 0,0-2-8 16,4 0-7-16,-2 0-9 0,3-1-11 16,-2-1-9-16,2-1-8 0,0 1-8 0,-2-2-1 0,1 0-7 15,0 0-7 1,-2-1-6-16,-1 1-3 0,1-1-7 0,-2 0 2 15,0 1-10-15,0 0 0 0,-2 1-6 0,-2 0-3 16,1 0-6-16,-1 0 3 0,0 1-6 0,0-1-1 16,0 0-4-16,-1 1-2 0,-1-1-1 0,-2 0-3 15,-2 1-2-15,2-2-2 0,-4 2-3 16,3 2 0-16,-3 0 0 0,2 1-2 0,-2 2 4 0,3 0-2 16,-4 3-1-16,-3 0-1 0,2 1-3 0,1 2 2 0,-1 0-1 15,-1 2-1-15,3 0 1 0,0 1 0 0,1 0-1 16,1 1-1-16,1 0 5 0,1 2-1 0,2-1 3 15,0 0 1-15,-1 0-1 0,3-1 2 16,3 2 2-16,-1 1-2 0,0 0 7 0,2 0-4 16,1 0 3-16,1 0 0 0,3 0 2 0,1-1 1 15,1 0 6-15,3 0-4 16,-1-2-3-16,0 1-6 0,3-2-43 0,-3-1-42 16,3-1 8-16,-1-1-176 0,2 0-72 0,1-2 26 15,-2-1-303-15,4-3 42 0,-5 0 32 0,1-1-238 16</inkml:trace>
  <inkml:trace contextRef="#ctx0" brushRef="#br1" timeOffset="-184011.3799">25860 10926 1489 0,'-2'-3'285'16,"0"-1"-31"-16,0-1-36 0,2 2-27 0,-2 0-25 16,2 0-23-16,0 0-19 0,-2 1-7 0,2 1-13 0,0 1-12 0,-4 0-13 15,4 0-7-15,0 1-7 0,-1 1-5 16,1 2-8-16,0-1-5 0,0 2-7 0,0-1-1 15,0 2-5-15,0-1-1 0,0 2-3 0,0 0-3 16,0 3-2-16,1 2-1 0,0 1-2 0,2 1 1 16,-1 0-2-16,0-1-1 0,2 0 1 0,-3 1-5 15,1-3-1-15,2-1-2 16,-2-1 3-16,0 1-2 0,-1-3 2 16,0 0-3-16,1-2 0 0,1 1 0 0,-3 0-2 0,3-1 4 15,-3-1-2-15,2 0 0 0,0 0 5 16,-2-2 1-16,1 1 0 0,0 0-2 0,0-1-4 15,1-1-3-15,-2 0-11 0,2-1-3 0,-2 0-14 16,2 0-9-16,-2 0-22 0,2-2-3 0,0 0-7 0,-1-1-4 16,1-1 0-16,2 0 14 0,-2-2-9 0,3-2 0 0,-3-2 7 15,3-1-3-15,-1 0 7 0,1-1 4 0,-1-1 4 16,0 0-1-16,4-1 0 0,-4 0 5 16,3 0 0-16,-1 1 6 0,-2-1 5 0,1 1-5 15,2 0 10-15,-2 1 10 0,1 0 3 0,-1 2 6 16,-1 1 4-16,0-1 10 0,0 3 4 0,0 0 13 15,0 1 6-15,-2 0 1 16,-1 1 0-16,1 2-2 0,0-1-6 0,0 0-3 16,0 1-3-16,-2 0-3 0,2 1-7 0,0 0 0 15,-2 1 0-15,1 1-5 0,1 0-1 0,1 0 2 16,-3 1-1-16,2 2 2 0,-2 0-3 0,2 0 1 16,0 2-2-16,-2 5 0 0,3-1 3 15,-1 5-5-15,2-1 1 0,-2 1 1 0,0 1 0 0,1-1-1 0,-1 1 2 16,0-1-3-16,1 1 0 0,-1 1 4 0,0-1-3 15,0 0-1-15,1 0 2 0,-3-1 1 0,2-1-2 16,0 1 0-16,0-3 0 0,0 1 1 0,0 0-1 16,-1-4 0-16,1 1 2 0,-2-1-1 0,2-1 2 15,-2-2 2-15,2 1-5 0,-2-1 0 0,0-1 0 16,2 0-1-16,-2 0 3 0,0-1-3 0,3 0 6 0,-3 1-4 16,1-2-25-16,0-1-9 0,-1 1-1 0,3-2-15 15,-3 0-2-15,2 0-6 0,-2 0 1 0,2-1-2 16,0-1 1-16,0-1 5 0,-1 0-9 0,1-1 8 15,4-4-14-15,-2-1 2 0,2-2 6 16,-2-1-2-16,3 1 5 0,-3-2 18 0,2 1-12 16,2-1 9-16,-4 1 8 0,1-2-10 0,1 3 4 15,-1-2 9-15,-1 0-2 16,0 1 10-16,2 1-3 0,-2 0 2 0,0 1 5 16,-3 2-2-16,1 0 2 0,2 2 6 0,-2-1-4 15,0 2 3-15,0-1 2 0,1 2 1 0,0 0 2 16,-1-1-5-16,2 1 3 0,-2 2 6 0,1-2-4 15,1 0-2-15,0 2 4 0,-1 0 3 0,1 0 11 16,1 0-4-16,-3 1-2 0,3-1 5 16,-1 2 0-16,0 0 7 0,-1 0-1 0,3 1-4 0,-1 1 1 0,2 2 0 15,-1 0 0-15,1 3 5 0,0 0-13 0,0 2 11 16,0 0 1-16,1 1-2 0,-3 0-4 0,2 2 6 16,-2-1 8-16,1 2-11 0,0-2 2 0,-3 2-1 15,3 0 2-15,-2 0-2 0,0 0 3 0,0 2-1 16,0-1-7-16,-1-1-31 0,-1 1 3 0,0 0-130 15,0 0-51 1,0-1-88-16,-2 1 21 0,3 0-722 0</inkml:trace>
  <inkml:trace contextRef="#ctx0" brushRef="#br1" timeOffset="-182930.8">26478 11071 1242 0,'-2'-2'233'15,"2"0"-31"-15,0 2-19 0,0 0-16 0,-2 0-12 16,2-3-13-16,0 3-3 0,0 0-5 0,2-2-7 16,-2 2 1-16,2 0-3 15,0-1 0-15,-2 1-3 0,3-1-4 16,2 1-10-16,-3-1-2 0,2 0-8 0,1 1-5 0,-1-2-8 15,1 0-7-15,1 0 0 0,-1 0-4 0,4-1-2 16,0 0-6-16,1-2-4 0,0 1-6 16,1-1-4-16,-4-1-3 0,2 0-4 0,-2 2-5 15,-1 0-3-15,-1-1-2 0,-1 1-3 0,1-1-3 16,-2 1-3-16,-1-2-2 0,2 3-1 0,-2-1 1 0,0 0-7 16,1-2-2-16,-1 3-2 0,-2-1-2 0,0-1 0 0,0 1-2 0,0 0-1 15,0 1-2-15,0-1-3 0,-2 1 1 0,-1 0-2 16,-1 0-2-16,0-1 0 0,0 1-1 0,1 2 1 15,-4-1-1-15,2 1 0 0,-1 1 0 16,-1 0-1-16,1 0 0 0,-2 0-1 0,-2 2-1 16,1 0 0-16,-3 2 1 0,1 1-2 0,2-1 0 0,0 1 1 15,2 3-2-15,1-2 2 0,-1 2-2 16,3-2 2-16,1 3-1 0,0-1 2 0,3-2 0 16,0 2 0-16,0 2 1 0,3 2 0 0,0 0-1 0,3 1 1 15,-1-2 3-15,1 1-1 0,3 1 0 16,0-2 0-16,0 2 0 0,2-4 2 0,1 3-1 15,-1-1 1-15,3-3 0 16,-1 1 2-16,-2-1-1 0,5 0 3 16,-1-1 1-16,-1 0-3 0,1-2-11 0,-1 2-24 15,0-2-20-15,2-1-34 0,-3 0-35 0,1-3 9 0,-1 2-117 16,1-2-23-16,-3-1-126 0,2 0 31 16,1-1-243-16,-3 0 33 0,1-2 37 0,0-2-229 0</inkml:trace>
  <inkml:trace contextRef="#ctx0" brushRef="#br1" timeOffset="-182260.67">26924 10939 1528 0,'0'-4'262'15,"0"-1"-35"-15,0 1-30 0,0 3-25 0,-1-1-18 16,-1 1-18-16,0 1-18 0,2 0-12 0,-2 2-8 0,0 0-12 16,0 0-11-16,0 3-8 0,0 0-3 0,-2 0-9 0,4 0-4 15,-4 4-5-15,2 2-4 0,1 1-1 16,-1 1-2-16,0-1-6 0,2 1-3 0,0 1-2 15,0 1-2-15,0-2-2 0,2 0 2 0,-2 0-6 16,2-1-1-16,-1 0-1 0,1 0-2 0,-2-3 2 16,0-1 0-1,2 0-4-15,-2 0-1 0,0-2 0 0,2 0-1 0,-2-1 1 16,0 1 1-16,0-2 0 0,2 1 0 0,-2-1 2 16,2-1 1-16,-2 0-3 0,2 0-2 0,0-1-2 15,-2-1-6-15,2-1 0 0,-2 0-6 0,2 0-7 0,0 0-4 16,-2-2-9-16,4-2-6 0,-3 1-3 15,3-4-4-15,0 0 1 0,0-2-5 0,-1 1 6 16,2-2-4-16,-3-1 4 0,3 0 4 0,-1-1-1 0,0 0 1 16,0 1-2-16,-1-3 8 0,1 2 2 15,2 1 0-15,-2-1 1 0,0 0 3 16,1 0-5-16,1 2-1 0,-2 0 3 0,2 0 1 0,-2 1 0 0,2 0-3 16,-1 1-2-16,-1 1 6 0,1 2-5 15,0-1 7-15,1 0-4 0,-3 3 2 0,1 0-1 0,0 1 10 16,1-1-7-16,-1 1 11 0,3 0-9 0,-2 2 1 15,1-2 0-15,-1 2 3 0,1 0 0 0,0 0 7 16,0 2 5-16,-1-2 8 0,5 5 4 0,0 1 5 0,-1-1 1 16,2 4 4-16,-2 1-2 0,2 2 2 15,-4-2 1-15,2 3-2 0,0 0-1 0,-2 0-2 16,-1 0-4-16,0 2 2 0,0 0 1 0,0-1 5 16,-1 2-6-1,1-1 2-15,-1-1-2 0,-1 2 3 0,1-3-4 16,-2 0-5-16,-1 1-63 0,2-2 6 0,-2 0-146 15,0-3-85-15,-1 1-151 0,0-2 29 0,-1-1-560 16</inkml:trace>
  <inkml:trace contextRef="#ctx0" brushRef="#br1" timeOffset="-180942.3898">27294 10617 1448 0,'4'-7'306'0,"-3"2"-26"0,0-1-31 16,-1 1-28-16,0 0-22 0,1 1-20 0,-1-1-12 15,0 1-23-15,0 0-16 0,0 0-12 0,0 1-10 16,0 1-15-16,0-1-8 0,0 1-11 0,0 0-9 0,0 0-7 15,0 1-7-15,0-1-6 0,0 1-6 16,0 1-6-16,0 0-4 0,0 0-2 0,0 1-2 0,0-1-6 16,0 4 2-16,0 0-3 0,0 1 1 0,0 1-5 15,-2 4 2-15,1 4-2 0,-1 0-2 0,2 1 0 16,0 2-1-16,0 0-1 0,0 0 3 0,0 1-4 0,0 0 1 16,0 1-2-16,0-1 2 0,0 3-3 15,2 0 3-15,-1 0-3 0,0 0 4 0,0-1-1 16,1 1-2-16,1-1 0 0,-1-1 3 0,2 1-3 0,-2 0 2 0,1 0-3 15,-1-1 1-15,2 1 2 0,-1-2-3 16,1 1 0-16,-2-2-2 0,4 0 3 0,-3 0-1 16,0 0-1-16,-1-2 2 0,3-1-1 0,-3 0 3 15,2 0-4-15,0-1 3 0,-1 2-1 0,2-4-1 16,-3 1 2-16,2 0-1 0,0-1 2 0,-1-2 1 16,1 0-1-16,-1-1 0 15,0-1 0-15,-2-1-1 0,1-1 0 16,3 1-2-16,-3-2 3 0,-1 0-2 0,1-1 3 15,0 1 0-15,0-1 0 0,-2-2 0 0,2 2 0 0,0-2-1 16,2 1-1-16,-3-2 1 0,1 1-2 16,2-1 6-16,-2 0-6 0,3 0-2 0,-2-1 3 15,-1-2-3-15,3 3 2 0,-2-3-4 0,0 0 0 16,5-3-1-16,0 0 1 0,-1-2 0 0,1 1-2 0,-1-3 2 0,0 2-1 16,0-2 2-16,0 0-2 0,-1 0-1 0,3 1 0 15,-4-2-2-15,3-1 2 0,-3 0-5 16,2 1-1-16,0 0 0 0,0 0 1 0,-1-2 1 15,0 2 0-15,2 0 0 0,-2 0 0 0,-1 1-1 16,2-1 2-16,-1 1-3 0,2 2 1 0,-4 0 1 16,2 0-1-1,-2 1 2-15,-1 2-1 0,3-1 2 0,-3 2-4 0,2 0 1 16,-3 1 0-16,2 0 0 0,-1 0-2 16,1 1 1-16,-2-1 0 0,3 2-1 0,-3 1 0 15,3 0 1-15,0 0-1 0,-1 0 3 0,0 0-3 16,0 0 3-16,0 3 2 0,-1-1-3 0,4 4 5 15,0 1-2-15,0 1 1 0,-1 2 2 0,0 0-1 16,0 1 1-16,-2 0 1 0,2-1 2 0,-3 1-1 0,1 1 0 16,1 0 2-16,-3-1-5 0,0-2-38 0,1 2-40 15,0-2-29-15,-2-2 9 0,0 0-103 0,-1 0-23 16,0 1-61-16,0-3-78 0,-2 1 31 0,-1 1-234 16,-2 1 35-16,1-3-290 0</inkml:trace>
  <inkml:trace contextRef="#ctx0" brushRef="#br1" timeOffset="-180603.76">27482 10877 1601 0,'-2'-5'314'0,"2"1"-40"0,2 1-35 0,1 1-26 16,4-2-24-16,0 1-21 0,4 0-16 0,3 1-15 0,1 2-15 15,1 0-14-15,1 0-10 0,0 0-11 0,0 0-7 16,2 2-7-16,-1-1-4 0,0 1-9 15,0-1-6-15,-3 1-1 0,1 0-3 0,-3 0-6 16,-1-1-1 0,-3 0-19-16,1-1-37 0,-2 0-50 0,-2 2 8 15,-1-1-195-15,0-1-76 0,-1 0 26 0,-2 0-311 0,2 0 58 16,-4 0 28-16,0 0-243 0</inkml:trace>
  <inkml:trace contextRef="#ctx0" brushRef="#br1" timeOffset="-174882.3199">17856 12521 1200 0,'2'-3'222'0,"-2"1"-15"0,0 2-15 0,0-2-8 0,0 1-9 15,0 0-12-15,0 0-18 0,0-1-16 0,0 1-6 16,0 0-7-16,0 0-10 0,0 1-9 0,0-2-11 16,0 2-9-16,0-3-6 0,-1 3-8 0,0 0-5 15,1-1-11-15,-1 0-3 0,-1-1-7 0,2 2-1 31,-1-1-5-31,0 1-4 0,-1 0-3 0,1 0-4 0,-1 0-3 16,1 0-2-16,-1 0-2 0,1 0-3 0,-1 0 1 16,0 0-3-16,0 0-1 0,1 1 2 0,-3 1-2 0,3-1-2 15,-1 0 1-15,0 1-2 0,0-1 1 16,1 0-3-16,0 1 2 0,1-1-1 0,0 0 2 16,0 1-1-16,0 0 1 0,0 0 1 0,0-1-1 15,0 1 0-15,1 1 0 0,1-3 1 16,0 2-2-16,0 0 6 0,0 0 1 0,2 0-2 0,-2-1 8 0,1-1 3 15,-1 2 4-15,1-2 2 0,-1 1 4 0,1-1 1 16,-1 0 8-16,1 0-6 0,0 0 1 0,1 0-3 16,0-3 2-16,-1 2-1 0,1-1 0 0,-1 0 0 15,0 0 6-15,-1 0-7 0,1-1 1 16,-1 1 2-16,1-1-4 0,-1-1-1 0,0 1-1 16,-1 1-3-16,2-1 0 15,-2 0-3-15,0 0-2 0,0 0-1 0,0 0-4 16,-1 0-1-16,0 0 0 0,0-1-1 0,0 0-3 15,0 1-3-15,-2 0 0 0,1 0-1 0,0-1 2 16,-2 2-4-16,1-1 2 0,0 0 1 0,1-1-4 16,-2 0 0-16,1 2 1 0,0-1-2 0,0 1 0 15,0 1-2-15,0-2 0 0,-1 1 4 0,0 0-9 16,0 1 2-16,-1 1-1 0,2-1 0 0,0 1 0 0,-1 0-1 16,0 0 3-16,1 0-4 0,-1 0 3 0,0 0-1 15,0 1 1-15,1 0-1 0,0 0-2 0,0 1 2 0,-1 0-2 16,1 1 0-16,0-1 1 0,0 0-1 15,1 1 1-15,1-1-2 0,-1 1 0 0,1 1 2 0,0-1 2 16,0-1-3-16,0 3 2 0,0-2-4 16,2 1 4-16,-1-1 1 0,1 1-2 0,0-1 4 0,1 1-1 15,-1-1-1-15,0-1 0 0,1 1 0 0,-1 0 2 16,0-1-1-16,1 0 5 0,-1 1 1 0,1-2-2 16,0 0 2-16,0 1-4 0,0-2 4 0,0 0 2 15,0 1-3-15,-2-1 3 0,2 0 3 0,-1-1-2 16,0-1 4-16,1 1 0 0,-1 0 0 15,0-2 1-15,0 1-1 16,-1-1 0-16,1 1-1 0,-1-2-1 0,-1 1 0 16,1 0-1-16,-1 0-2 0,0 0 0 0,0 0-1 15,0 0 1-15,-1 0-1 0,0 0 1 0,-1-1-4 16,1 2 0-16,-2-1-1 0,1 0-2 0,0 0 0 16,-1 0-1-16,0 1 0 0,0 2-1 0,-1-3-1 15,-2 3 2-15,2 0-1 0,-1 0-1 16,1 0-1-16,0 0 1 0,0 0-1 0,-2 0 3 0,2 3-2 0,0-2-2 15,0 2 1-15,0 0 0 0,0-1 0 0,1 1-4 16,0-1 1-16,-1 2-1 0,3-1-1 0,-1 0 0 16,0 0 0-16,0 0-1 0,1 1 1 0,1-1 0 15,-1-1 2-15,1 2-1 0,0-3-1 0,0 2 5 16,0-1 0-16,0 0 0 0,0-1 1 0,0 0 0 16,2 1 3-16,-1-2 0 15,0 0 1-15,0 0 0 0,0 2 0 0,1-2 2 16,1 0-3-16,-1 0 3 0,-1-2 1 0,2 2 0 0,-1-2 0 15,0 0 0-15,1 0 0 0,-1-1 3 16,-1 0-3-16,1 1 1 0,0-1 0 0,0 0-1 16,-1 0 3-16,1 0-3 0,-2 0 1 0,1 3 1 15,0-3-1-15,-1 1-1 0,0 0-2 0,1 0-2 16,-1 1-1-16,0 1 3 0,0-2-3 0,0 2 0 16,0 0-1-16,-1 0-1 0,0 0 2 0,-1 0 1 0,0 1-3 15,0 1 1-15,0 0-1 0,0 1 0 16,1-1-4-16,-1 0 1 0,1 1 2 0,-1 1-8 15,1-1 1-15,0 0-1 0,0 1-1 0,1-2-5 16,0 1 5-16,-1 0-1 0,1-1 2 0,0 0 0 16,0 1 1-1,0-2 3-15,0 0 3 0,1 1 1 0,0-1 4 0,0-1 8 16,0 0 18-16,0 1 1 0,0-1 9 16,1 0-7-16,0-1-2 0,0 0 2 0,-1-1 0 15,1 0-1-15,0-1 2 0,0 1-3 0,0-1-3 0,-1 0 1 16,1 0 1-16,-2 2-21 0,0-2-33 15,0 1-45-15,0 0-66 0,0 1 13 0,0 0-153 16,0 1-88-16,0 0 30 0,-3 0-270 0,2 0 46 0,0-1 38 16,1 1-291-16</inkml:trace>
  <inkml:trace contextRef="#ctx0" brushRef="#br1" timeOffset="-172761.3">18914 12168 1673 0,'2'-1'278'0,"-1"-1"-26"15,-1 1-29-15,0 0-17 0,0 1-21 0,0-1-11 16,1-1-9-16,-1 2-17 0,0-2-8 0,0 1-11 16,0-1-12-16,0 2-10 0,0-2-9 0,0 0-11 15,0 1-3-15,0-1-6 0,0 0-4 0,0-1-5 16,-1 1 0-16,-1-1-8 0,1-1-4 0,0 1-2 16,-1 1-5-16,1-1-3 0,-1-1-7 0,0 0 0 15,0 0-4-15,0 1-3 0,0-1-5 0,-2 1 5 0,1-1-9 16,0 0 3-16,1 0-6 0,-1 0-3 0,0 1 0 15,-1-2-3-15,-1 0-2 0,0-1 0 0,-2 1-2 16,0-1-1-16,0 1-1 0,1 0-3 16,-2 0 2-16,2 1-2 0,0 0 0 0,-2-1-1 15,-1 2 0-15,-1-2-1 0,1 2-1 0,0-1 0 0,0 2-2 16,-1-1 0-16,0 3-1 0,-1 0 0 0,2 0-1 0,0 0 1 16,-4 0-2-16,0 0 1 0,0 1 0 0,1 2 0 15,-2 0-1-15,1 2 2 0,0-2-2 0,-1 2 0 16,1 2 4-16,-1 1-6 0,3 1 0 0,-2 0-1 15,2 0 1-15,0 1 1 0,-1 0-1 16,2 1 0-16,0 0 0 0,0 1 0 0,1 0 0 16,2 1 0-16,0 1 0 15,-1 0-1-15,2-1 3 0,1 1-2 0,1 1 0 0,0-1 1 16,2-2-2-16,0 3 2 0,0-1 1 0,2-1-1 16,1 3 0-16,0-3 0 0,1 2 0 15,0-1 0-15,2 1 0 0,-1-1 3 0,0-1-3 16,2 0 2-16,0-1-5 0,3 2 0 0,-1-1 2 15,1-1 4-15,1 0-2 0,2 1-1 0,1-2 1 16,2 1 3-16,-3 0-3 0,2-3 2 0,1 1 2 0,0-1-2 0,2 0 1 16,-1 1 3-16,2-2-2 0,-1 0 0 15,1-1 1-15,0 1 0 0,-2-3-2 0,2 2 3 0,-1-2-1 16,0-1 0-16,0-1 1 0,1 2 0 0,-2-3-1 16,2-2 3-16,-2 0-2 0,1-1 2 15,-2 0-1-15,1-1 3 0,-2-1-4 0,2 1 2 16,-2-2-1-16,1 0-1 15,-1-1 0-15,-1-1 3 0,2 0 0 16,-2-1-5-16,0 0 1 0,1 0-1 0,-1 0-1 16,0-1 1-16,-1 1 4 0,1-1-4 0,-3-1 1 15,1 2-1-15,0-3 1 0,-1 0 5 0,0 2-8 16,0 0 3-16,-1-1 1 0,-1 1-3 0,0-2 0 16,1 2 1-16,-2-1-1 0,-2 1 4 0,0 1-1 15,0 0-2-15,-1 2 4 0,0-2-7 0,-1 1 1 0,0 2-2 16,1-2 2-16,-2 0-3 15,-1 1 0-15,2 0 0 0,-2 1 2 0,0-1-3 0,0 0 1 0,1 0 1 0,-1 2-2 16,0-2-1-16,0 1 2 0,0 0-4 0,0 1 1 16,0 0-3-16,0-1-5 0,-1 2 2 0,1 0 0 0,-1 2-2 15,-1 0 2-15,0 0 1 0,0 1 0 16,0 1-1-16,0 0 2 0,0 2-1 0,0 0 4 16,0 0-3-16,1 1 3 0,-1 1-1 0,0 4 2 31,0 1 0-31,0 1 0 0,2 1 0 0,-1-3 4 15,1 1-2-15,0-2-1 0,0 1 3 0,1 2 6 16,0 1-6-16,1-1 0 0,1 2-5 0,2-1 2 16,-1-1-1-16,1 1 2 0,1 0-1 0,0-1 0 15,-1-1-1-15,1 0 1 0,1-1 0 0,0 0 0 0,0-4 1 16,-1 1 1-16,-1-1-1 0,1 0 3 0,-1-2-1 16,0 0 0-16,0-1-1 0,-1-1 1 0,0 1 1 15,1-1 0-15,1-2 1 0,0 2-1 0,-1-2 1 16,0 0 0-16,1 1 1 0,-1-1-1 0,2 0 1 15,-1-2 0-15,0 1 2 0,-1-1 4 0,4-1 3 16,-2-1 6-16,1-1 8 0,-1-1 5 0,1-1 0 0,-1 0 0 16,-1-2-2-16,-1 0-1 0,-1 1 1 0,0 0 2 15,0-3-6-15,-2 1-1 0,0 0 0 0,-1 0-5 16,-2-4 1-16,-1-1-1 0,-3 1-1 0,1-1-3 16,-2 0-3-16,-1-1 2 0,0 1-2 0,-2 1-1 15,0-1-8-15,-1 3-25 0,-1-2-24 0,1 3-70 16,0-1-43-1,-2 3 16-15,2 0-129 0,0 2-72 0,0 3-114 16,2 0 33-16,1 1-159 0,2 1 44 0,-1 0 34 16,2 1-255-16</inkml:trace>
  <inkml:trace contextRef="#ctx0" brushRef="#br1" timeOffset="-171174.7">19491 12300 1283 0,'-1'-4'222'0,"-1"1"-31"15,1-1-28-15,-1 1-24 0,1 1-16 16,-1 0-15 0,1 2-13-16,0 0-7 0,-1 0-10 0,1 3-6 15,-1 0-10-15,-1 0-1 0,1 2-8 0,1 0-6 0,-2 4-4 16,1 3-1-16,-1 0 2 0,2 1-9 15,-1 1-10-15,1 0 0 0,1 1-2 0,0 0-1 0,0 0 1 16,1 0-2-16,1 1-1 0,0-2-2 16,0 1-2-16,1-1 5 0,-1 0-5 0,1-1-1 15,0 1 2-15,0-3-5 0,0 1-1 0,0-2-1 16,0 1 1-16,-2-4-1 0,2 0 1 0,-2 0 1 0,1-2 0 16,-1 0 0-16,1-2 6 0,-1 2 0 0,0-1 3 15,-1-3-2-15,1 1 9 0,0 1-1 0,-1-1 3 0,1 0-3 16,0-2-4-16,1 0-1 0,-2 0-1 15,1 0-3-15,-1 0-4 0,2-1-2 0,-2-2-6 0,1 0-2 16,0 0-5-16,0 0-9 0,0-3-5 16,0 1 2-16,-1 0-2 0,2-2 0 0,-1-2 4 15,1-2-3-15,0-1 0 0,0-2 2 0,1 1-3 0,-1 0 1 16,1-1 2 0,2 0-8-16,0 1 4 0,-1 0 0 15,1 0 6-15,-1-1 1 0,1 1-2 0,0 1 3 0,1 1-1 16,-1 1-1-16,-1-1-3 0,1 3 3 0,1-1-6 15,-1 1 7-15,1 1-3 0,-1 0-1 16,0 1 5-16,-1 2-5 0,0-1-4 0,0 2 4 0,1 0 9 16,0-1-12-16,-1 4 5 0,1-2 0 15,-1 0 6-15,1 2 5 0,1 0-4 0,-1 0 6 0,0 2 3 16,2 0 1-16,2 3-5 0,0 0 7 0,-1 2 0 0,1 0-2 16,0 1 6-16,-2 2-3 0,0 0 3 15,-2 1-1-15,1 1-1 0,1-2-3 0,-1 2 5 16,-2 0 0-16,0 0 4 0,-1 0-1 0,1 1-1 0,-1-1 2 15,0 1-10-15,0-1 0 0,-1-1-2 16,-1-1-1-16,0-1 1 0,0 3 3 0,0-2 1 0,1 0 1 0,-1 1-3 16,1-3 3-16,-2 2-6 0,1-2 1 15,-1-2-2-15,1 2 1 0,0-1 2 0,-1 0 2 16,1-2-3-16,-1 1 1 0,1 0 8 0,-1-1-8 0,0 0 2 16,1 0 1-16,-1-1 1 0,1 1 1 15,0-1 1-15,-1-1 2 0,1 0 8 0,0 1 5 16,0-1-1-1,1-1 3-15,-1 1 0 0,1-1 2 0,1-2 3 16,0 1-2-16,-1-1 1 0,0 0-4 0,2 0-2 16,0 0-1-16,0-1-5 0,1 0 1 0,1-2-3 15,-2 1 3-15,3-2-7 0,2-3-1 16,2 0 0-16,-2 0 3 0,2-2-6 0,0 1 1 0,0-1-1 16,-2 0-1-16,2 0-2 0,-2-3-2 0,1 2 2 15,0 1 0-15,0-2 0 0,-2-1-2 0,1 0 4 0,2 1-3 16,-2-1-1-16,0 0-3 0,-1-1 1 0,0 1 2 15,-1-1-3-15,0 0 0 0,1 1 9 0,-3-3-5 16,1 3 2-16,0-1-2 0,-2 0-1 0,1 1 4 16,0 1-4-16,-2 0 1 0,-1-1 1 0,-1 4-2 15,0-1 1-15,-1 2-1 0,1 0 0 16,-1 1 1-16,0 0 0 16,0 0-1-16,0 1-1 0,0 0-2 0,-1 1 2 15,-1-1-3-15,1 1 1 0,0-1-2 0,0 2 5 0,-1 0-9 16,0 0 2-16,-1 1-3 0,0-1 2 15,-1 2 2-15,1 1-4 0,0 0 2 0,-1 0 1 16,0 0-1-16,2 1-1 0,-2 1 1 0,1 0-2 16,-1-1 0-16,0 2 0 0,1 0 1 0,0 0 0 15,1 1-1-15,-1-1 2 0,2 1-1 0,-1-1 1 0,1 1-1 0,0 1-1 16,1-2 3-16,0 2-1 0,0 0-2 16,1 0 2-16,0 1 6 0,1 0-7 0,1 1 1 15,0 2 1-15,1-2 1 0,0 3 1 0,2-1-2 16,-1 1 0-16,1 0 0 0,0-1-2 0,1 0 2 15,0 1 2-15,0-2-3 0,0 0 1 0,-1 1 1 16,0-1 0-16,2 1 0 0,-2-1-2 0,1-1 2 0,0 0-1 16,0 2-1-16,-2-2 1 0,0 0 2 0,-1-1-3 15,0-1 0-15,-1 0 1 0,0 2 2 0,0-3 0 16,1 1-5-16,-1 1-1 0,-1-2 0 0,0 1 1 16,1 0 1-16,-1 1-1 0,0 0 2 0,0-1-1 15,0 0 2-15,0 2-3 0,-1-2 1 0,0 2 2 0,0-2 0 31,0 0-3-31,1 2 4 0,-1-2 0 0,1 1 1 0,-2 0 0 16,2-3 0-16,-2 3 1 0,1-3 1 0,-1 2 0 16,0-1 3-16,1 0 4 0,-1 0 1 15,0-1 0-15,0 0 0 0,-2-1 3 0,-2 0-4 16,1 0-18-16,0 0-40 0,-2-1-56 0,0-1 7 16,0 1-154-16,-1-1 20 0,-2 0-358 0,-1-1 41 15,-2-2 33-15,-3 3-290 0</inkml:trace>
  <inkml:trace contextRef="#ctx0" brushRef="#br1" timeOffset="-169746.55">20316 12297 1630 0,'-1'-6'333'0,"1"1"-25"15,-2-1-31-15,2 2-31 0,0-1-29 16,-1-1-19-16,1 3-27 0,0-1-18 0,0 0-22 16,0 1-16-16,-1 0-17 0,1 2-9 0,0 0-11 15,-1 1-9-15,1 0-8 0,-1 1-7 0,0 2-6 16,-1-1-5-16,2 3-4 16,-1 0-4-16,0 0-5 0,0 1-3 0,1 1-2 15,-1 6-2-15,-1-1 3 0,2 3-7 0,0 0-2 16,0 1-2-16,0-3-1 0,2 1-2 0,-1 1 1 15,1-1-1-15,-1 0-2 0,0-1 5 0,0-1-6 0,1 2-2 16,1-2 0-16,-1-2-1 0,0-2 0 0,0 1 1 16,0-2 0-1,-1 0-1-15,1-2 0 0,0 0-2 0,-2 0-1 16,1 0 0-16,0-1 1 0,-1-1 1 0,1 1-2 16,0-1 3-16,0 0-5 0,0 1 2 0,0-1-1 15,0 0 1-15,0 1-2 0,0-1 0 0,0 0-1 16,0 0 1-16,1 0-2 0,-1 1 0 0,1 0 1 15,-1 0-1-15,1-1 1 0,0-1 0 0,0 1 1 16,-1 0 0-16,1 0-1 0,1 0 4 16,-1 0-1-16,0-2 0 0,0 2 0 0,1-1 0 15,-1 1 3-15,1 0-1 0,0-1-3 0,0-1 3 0,1 1 0 16,-1 0-1-16,2 0 1 0,-1-2 0 16,0 2 0-16,0-1-1 0,0-1 0 0,1 1 0 15,-1-1 0-15,3 0 1 0,-2 0-2 0,0-1 1 16,4-2 2-16,2-1-3 0,-1 1 2 0,1-2-1 15,1-1 2-15,-1 0-2 0,2-1 2 0,-3 0-3 0,0-1-1 0,1-1 7 0,0-1-1 16,-1 0-2-16,2-1 1 0,0 0 4 0,0 0-7 16,-1-4 3-16,0 2-2 0,1 0 1 0,-2-1 0 15,0 0-1-15,0 0 0 0,-2 0-1 0,0-1 0 16,1-1 0-16,-1 1-2 0,-1 0 1 0,-1-1 0 16,-2 1 0-16,1 0-2 0,-2 1 2 0,0 0-1 31,0 1-1-31,-2 1 0 0,0 0-1 0,0 2 0 15,-1 1 3-15,0 0-7 0,-2 3 0 0,1-2 0 0,0 3-3 0,0 1 1 0,-1-1 3 16,-1 0-4-16,0 3-1 0,0-2-1 0,-1 1 1 16,0 1-3-16,-1 0 4 0,0 1-2 0,-1 1 6 15,1 0-7-15,0 0 2 0,0 1-2 0,0 1 2 16,1 0-1-16,-2 0 2 0,2 1-1 16,0-1-2-16,0 2 1 0,1 0 1 0,-1 0-3 15,1 1 2-15,1 0 1 0,0 0 1 0,1 0-2 0,0-1 1 16,1 1 0-16,0 0 2 0,0 0 1 15,1 1-3 1,1-1 0-16,1 3 5 0,2 0-5 0,0 1 4 0,2 2-1 16,1-2 2-16,-2 0-2 0,1-1 2 0,0 1 1 0,4 0 1 15,-2 0-2-15,-1-1 1 0,1 0 0 16,1 1-1-16,-2-1-1 0,2 1 2 0,0-1-2 16,-2-1 2-16,1 1-1 0,0 1 0 0,0-1-2 15,-1 0 1-15,0 1 0 0,0-1 2 0,-1 0-1 16,-2-1 2-16,1 1-2 0,-2-3 0 0,2 1-1 15,-3-1 0-15,2 1-2 0,-1 2 2 16,1-2 1-16,-2 1-5 0,0-2 4 0,0 2-4 0,-1-2 0 16,2 1 1-16,-3-1 1 0,1 1 0 0,-1-1 1 0,1 0 0 15,-1 2 4-15,0-2-4 0,-1 1 1 0,1 0 0 16,-1 0 2-16,0 0-1 0,0-1 2 0,0 2 0 16,0-3 0-16,0 2-1 0,0 0 1 15,-1-2 3-15,0 2 1 0,0-3 0 0,-1 2 5 16,1-1-3-16,-1 0 3 0,-1 0-2 0,0-1 2 0,-1 1-5 15,0-1-12 1,0 0-77-16,-1-1 8 0,-3 1-183 0,-2 1-99 16,1-1 31-16,-1-2-271 0,0-1 49 15,3 0 37-15,0-2-312 0</inkml:trace>
  <inkml:trace contextRef="#ctx0" brushRef="#br1" timeOffset="-169176.52">20947 12061 1629 0,'1'-8'311'0,"-1"-1"-27"16,1 4-26-16,-1-3-20 0,0 2-23 0,0-1-18 16,0 1-27-16,0 2-19 0,0-1-19 0,0 0-19 0,0 1-14 15,-2 3-12 1,1-3-10-16,0 3-6 0,-1 1-9 0,1 1-7 16,-2 1-6-16,0 4-3 0,-1 4-8 15,-2 1-6-15,2 2-3 0,0 3-1 0,1 0-4 0,-1 1-2 16,1 3-2-16,0 0-2 0,2 1 0 0,1 1-2 15,-2 2-2-15,2 1 2 0,0 0-4 16,2 0-1-16,-1 1-1 0,1-1-1 0,-1 1 2 0,2-2-2 16,-1 0 1-16,1 1-1 0,0-3 1 0,0 2-2 15,1-2 3-15,-1-1-2 0,1 0-1 0,-1-1 1 16,0-2 1-16,0-2-3 0,0 1-11 0,1-1-33 16,-2-3-45-16,1 1-39 0,-1-3 12 15,1-1-167-15,1-1-46 0,-2 0-78 0,0-2 32 0,0-1-188 16,0-1 35-16,0-1-335 0</inkml:trace>
  <inkml:trace contextRef="#ctx0" brushRef="#br1" timeOffset="-168809.94">21029 12355 1411 0,'4'-2'256'0,"4"-3"-33"16,2 3-28-16,4-2-21 0,0 1-17 15,3 1-21-15,0 0-10 0,-1 0-14 0,3 1-8 16,1 1-11-16,0-2-4 0,0 1-11 0,-2 0-7 16,1 0-17-16,-2 0-61 0,2 1 1 0,-2-1-127 15,-3-2-38-15,-2 3-74 0,-1-2 21 0,-3 1-303 16,-4-1-362-16</inkml:trace>
  <inkml:trace contextRef="#ctx0" brushRef="#br1" timeOffset="-168397.21">20145 11989 1937 0,'-2'-3'363'16,"-1"1"-45"-16,2 1-37 0,0 0-28 0,1 0-28 0,-2 1-22 15,2-1-23-15,-1 0-19 0,1 0-16 0,0 1-47 16,0-2-51-16,0 1-112 0,0-1 7 0,0 2-199 15,1-1-110-15,0 0 30 0,1 1-232 0,1-1 45 16,0 0-374-16</inkml:trace>
  <inkml:trace contextRef="#ctx0" brushRef="#br1" timeOffset="-167172.5799">21919 12215 1565 0,'-2'-4'296'0,"1"1"-31"15,-1 0-25-15,1-1-27 0,0 3-19 0,1-2-31 16,-2 2-16-16,1-1-15 0,-1 0-17 0,0 2-10 0,-2-1-15 15,0 1-8-15,1 0-9 0,-1 1-9 0,0 1-6 16,0 1-7-16,-2 3-5 0,-1-1-4 16,1 3-2-16,0 1-4 0,0 1-4 0,1 0-2 0,-1-1-3 15,2 2-4-15,1 0 1 0,1 3-5 16,1-1 1-16,1-1-4 0,0-1-1 0,0 2-3 16,1 2 1-16,1-1 0 0,1 1 4 0,0-1-7 0,2 0 0 15,-1 0-4-15,2-1 3 0,-1 0-3 16,0-1 1-16,1 0-1 0,2 0 0 0,-2-1-1 0,1-1 1 15,0 0 1-15,1-3-1 0,-3 0 0 0,1-1 6 16,0-1 7-16,-1-1 9 0,2-1 7 16,-3 0 6-1,1-1 3-15,0 0 2 0,1 0 2 0,-1-2-1 0,1 0-1 16,0 0 1 0,-1 0 1-16,4-2 2 0,0-2-3 0,1-1 0 0,-1 0-2 0,-1-3 4 15,2 1-2-15,-3-3-4 0,0 2 2 0,0-1-2 0,0-1-7 16,-1 0-1-16,-1-1 0 0,-1-1-2 15,-1 0-5-15,0 0-2 0,-1 2-3 0,0 0 1 16,-1-1-3-16,-1 3 0 0,0-2-5 0,-3 0 1 0,1-3 1 0,-2-1-8 16,-1 2-14-16,-1-2-22 0,-1 2-15 15,-2 0-15-15,1 1-28 0,-1 0-24 0,0-1-29 0,-1 2-24 16,1 2 15-16,0-1-123 0,-1 2-85 16,1 0-91-16,2 2 36 0,1 2-185 0,-1-1 47 15,2 1 32-15,2 0-281 0</inkml:trace>
  <inkml:trace contextRef="#ctx0" brushRef="#br1" timeOffset="-166324.34">22306 12001 1197 0,'1'-5'242'0,"-1"-1"-24"0,0 0-25 0,-1 1-17 15,0-1-12-15,-1-2-10 0,-1 0-13 16,0 1-7-16,-2-1-15 0,2 1-10 0,0 1-11 15,0 0-5-15,-1 1-10 0,1 1-7 0,0 0-8 16,0-1-7-16,-2 1-6 0,2 1-5 0,0 1-7 0,-1-1-2 16,0-1-7-16,1 4-5 0,0-2-2 0,-1-1-3 0,1 1-2 15,-2 0-3-15,1-1 0 0,0 2-4 16,0 1-2-16,0-1 2 0,0 1-4 0,0 0 0 16,-2 0-4-16,1 0 1 0,0 0-1 0,1 0 0 15,-1 1-2-15,1 1-3 0,0 1 3 0,-1 0 1 16,1 0-2-16,0 0-1 0,-2 3-1 0,-1 2 2 0,0-1-1 0,1 0 0 31,1 2 6-31,-1-1-3 0,1 1 8 0,0 1-8 16,0 0-1-16,2 1 0 0,0-2 0 0,1 1 2 0,0-1-2 0,1-1 2 0,-1 0 9 15,2 0-11-15,0 0 0 0,-1 3 5 0,1 2-3 16,0 0 2-16,0 0 0 0,1 2 1 16,-1-1 7-16,1 1-7 15,2-1 3-15,-1 1-1 0,1-1 1 0,0 1 1 0,-1-1 3 16,2 1 1-16,-1-1-3 0,1 3 2 0,-1-2 2 15,1-1 1-15,0 1-4 0,0 1-1 16,0-2 1-16,-2 0-2 0,4-1-3 0,-3 3-1 0,1-1 0 16,0 1 0-16,0-1-1 0,1 1-1 0,-2-1-1 15,2 1 2-15,-2-1-3 16,1 0 0-16,-1 1 0 0,0-1-1 0,0 0 1 16,0 2 0-16,1-3 2 0,-1 2-3 0,1 0-1 15,-1-1 3-15,-1 0-4 0,1 0 3 0,0 0 1 16,-1 0-3-16,1-1 2 0,0 1-2 0,0 0 1 15,-1 0 2-15,0 1-1 0,2-3 0 0,-2 1 1 16,0 0 1-16,1 0 0 0,-1-2 1 0,-1-1-2 16,1 1-9-16,0 2-41 0,0-3-73 15,0 0 12-15,0 1-109 0,1-2-11 0,-2 1-37 16,1-2-46-16,-1-1-55 0,1-1 31 0,-1 0-192 16,0-2-357-16</inkml:trace>
  <inkml:trace contextRef="#ctx0" brushRef="#br1" timeOffset="-165954.77">22192 12471 1951 0,'-1'-4'292'0,"1"1"-35"0,0-1-33 15,0 2-23-15,2-1-24 0,0-1-15 16,1 1-19-16,1 1-15 0,2-1-11 0,3 3-13 16,1-3-9-16,4 1-11 0,2 1-7 0,0 1-8 15,3 0-29-15,2 0-108 0,2 1 6 0,36 4-188 16,-25-1-138-16,1 2 30 0,2-1-203 0,-21-5 38 0,5 0-340 16</inkml:trace>
  <inkml:trace contextRef="#ctx0" brushRef="#br1" timeOffset="-164232.4799">23253 12296 1523 0,'1'2'332'0,"1"-2"-30"15,-2 0-33-15,1 0-25 0,-1-2-29 16,1 2-17-16,0 0-19 0,-1-3-14 0,0 3-19 0,0-2-12 15,0 2-14-15,0-2-10 0,-2-1-11 16,1 1-9-16,-1-2-12 0,1 2-5 0,-2-1-9 16,0 0-6-16,0-2-5 15,-2 2 0-15,-3-3-12 0,0 0-4 0,0 1-3 16,-3-2-6-16,0 2-1 0,-1 0-4 16,-2-2-3-16,1 2-1 0,-1 3-2 0,1-2-2 0,-1 1-2 15,1 2-2-15,0-1-3 0,1 2 1 0,-2 0-2 16,0 2 0-16,0-1-1 0,0 2-2 0,1 1 1 15,-1-2-2-15,2 3 2 0,0 0-2 16,0 0 5-16,1-1-6 0,1 2 0 0,0 1 0 0,1 0 0 0,0 0-2 16,0 1-1-16,3-1 4 0,1 0-5 0,0 0-2 15,1 0 1-15,1-2 1 0,0 2-3 0,2-1 7 16,0 1-7-16,1-1 6 0,0 0-4 0,1 3-2 16,3 1 7-16,-1 2-7 0,2-2 3 0,0 1-1 15,1 0-1-15,0 0 1 0,3-1 0 16,-2-1 2-16,2 2-3 15,2-3 1-15,0 1 0 0,-1 0 1 0,2-1 1 16,-1 0-2-16,0-2 0 0,1 2 3 0,-2-2 0 16,1-1 0-16,0 0 0 0,0 0 3 15,1-2 1-15,-2 1 3 0,-1-1 0 0,1-1 3 0,-2-2 0 16,-1 3 3-16,1-3 6 0,0 0 0 0,-2 0 0 16,4-3 1-16,0 3 0 0,1-3 1 15,0-1-1-15,-1 2-2 0,1-3 1 0,-1-1 0 0,1 0-2 0,-2-1 0 16,0-1 0-16,-1 1-2 0,1-2-1 0,-2 0 1 15,0 0-2-15,0-3-4 0,0 2 1 0,-1-2-1 16,-1 1-2-16,0-1 1 0,-1 0 0 0,0-1 0 16,0 0-2-16,-1-1-1 0,0 0 2 15,-1-1-2-15,-1-1-2 0,0 0 6 0,0 0-6 0,-1 0 2 16,0 0-4-16,0 1 2 0,0-1-1 0,0 0 0 0,-2-1 0 16,0 1-2-16,0 0 1 0,0 0-1 0,0 1 1 15,-1 1-2-15,0-2 0 0,0 2 0 0,0 2-3 16,0-1 0-16,0 1 2 0,0 0-2 15,-1 0 4-15,1 0-2 0,-2 2-6 0,2 0 0 16,1 1 0-16,-1 0 2 0,0 0 3 0,0 1-3 0,0 0-2 16,1 2 2-1,0 0 0-15,0 0 3 0,1 0-1 0,-1 1 0 16,1 1 0-16,-1 0 1 0,-1 0 1 0,1 0 0 16,1 0-2-16,-1 0 3 0,0 0-2 0,0 0 0 15,1 2 6-15,0-2-4 0,0 1-3 16,0 1 2-16,-1-1-1 0,0-1 1 0,1 1-1 0,0 1 2 15,0 0-2-15,1 1-2 0,-2-2-1 16,1 3-4-16,1-1-1 0,0 0-4 0,0 1 0 0,-1 0 2 0,1 0 0 16,0 0 2-16,0 1 0 0,0 0 4 0,0 3-3 15,0 2 0-15,0 4 1 0,2 2 0 0,-1 3 4 16,0-1 0-16,2 3-2 0,-2-2 2 16,3 3-1-16,-1-1 6 0,1 2 5 0,1 1-5 0,1-1-1 15,0 2 3-15,-1 0-2 0,1 0 1 16,0 0-1-16,2 0 1 15,-1 0-1-15,1-1 0 0,-1 0 4 0,2 0-3 16,-1 0 1-16,-1-2 0 0,1 1-1 0,2 0 1 16,-1-2 1-16,-1 0 0 0,1-2-2 0,0 2 0 15,-2-3 0-15,1 1-1 0,0-3 1 0,0 0 2 16,-1-2-2-16,0 2 3 0,2-3-3 16,-1-1 1-16,0 1-3 0,0-3 1 0,0 0 1 15,-1-1 1-15,0-1-3 0,-1 0 1 0,1-1 4 0,-1-1-3 16,0 0 0-16,-1-2-1 0,1 0 2 0,0 0 1 0,0 0-2 15,-1-1-2-15,1-1 2 0,3 0-2 0,1-2 1 16,0-2 5-16,-1 1-6 0,1-2 1 0,-1 1-2 16,0-2 0-16,0 1 0 0,-1-2 1 15,0 0-1-15,-1 0 2 0,1-1-2 0,-3 0 4 0,1 1-3 16,0-3-2 0,-1 2-1-16,1 0 1 0,-2 0 2 0,0 1 1 0,-1-1-3 15,-1 3-1-15,0 0 3 0,1 0-1 0,-1 0 0 16,-1 2-2-16,1-2 2 0,-1 1 1 0,0 2-1 15,1-2 0-15,-1 1 0 0,1 0 2 16,-1 0-2-16,-1 1 4 0,1 0-4 0,-1-1 1 0,1 2-6 16,-1 1-6-16,1-1 0 0,-1 3 4 15,0 0-1-15,1 0-1 0,-1 0-1 0,0 3 2 0,0 0 0 0,1 3 1 16,0-1 1-16,0 5 1 0,0 2 3 16,0 1 0-16,1 2 0 0,-1 0 2 0,1 0 1 15,1 0 1-15,-1 0-1 0,1 0 3 0,0 0 0 16,1 0 1-16,0-1 0 0,-1-1-3 0,1 1-36 15,1-2-38-15,0 0-36 0,-1-3-52 0,1 1 15 16,-1-2-116-16,0-1-52 16,0 1-95-16,1-1 33 0,0 0-178 0,-2-3 33 15,1-1-329-15</inkml:trace>
  <inkml:trace contextRef="#ctx0" brushRef="#br1" timeOffset="-163962.8799">23650 11966 1714 0,'-2'-4'257'16,"0"0"-70"-16,1 1-58 0,0 0-38 0,1 2-10 15,0 1-133-15,0 0-51 0,0 0-86 0,0 1-136 16,1 2 21-16,1 1-196 16,-1-1 16-16</inkml:trace>
  <inkml:trace contextRef="#ctx0" brushRef="#br1" timeOffset="-163213.3298">23987 12007 462 0,'1'-11'355'0,"-1"-1"-39"0,-1-1-39 0,-1 1-36 16,0 0-28-16,0 1-14 0,-1 1-22 0,-1 0-14 16,1 0-12-16,-1 2-13 0,0 0-14 0,0 3-15 15,1-1-13-15,-1 2-11 0,1-2-9 0,-1 3-8 0,1-1-2 0,-2 2-8 16,0-1-8-16,0 1-7 0,0 0-2 0,0 0-8 15,0 2 1-15,0-1-9 0,-2 1 1 0,2 0-3 16,-1 1-3-16,1 1 1 0,-1 0-4 16,-2 1-3-16,0 1 3 0,-1 2-6 0,0-2 1 15,2 1-2-15,1 2 3 0,1-2-2 0,0 3-2 16,-1 0 2 0,1 2-2-16,1 0 0 0,0 0 1 0,1-1 0 0,1 1 1 15,-1 0 2-15,2-2 0 0,0 0-2 0,1 1 5 16,0 3 1-16,0 1 1 0,0 2 1 0,1 1 5 15,0 0-2-15,1 1 0 0,1-1 0 0,-1 0 1 16,1 0-4-16,1 1 0 0,-1 0 1 0,2 2-3 16,-1-1 0-16,0 1-1 0,1 0 0 15,0-1-2-15,0 1-3 0,0 0 2 0,1 0-3 0,0 0 4 0,-1-1-5 16,0 0-1-16,0 0 2 0,1 0-8 0,-1 0 3 16,0 1 1-16,-1-2-2 0,1 3 1 0,0-3 1 15,1 0-1-15,-1 1 0 0,-1 0 0 0,0-1-1 16,0 0 4-16,0 0-2 0,0 1 0 15,1 0 1-15,0-1 3 0,-2 0-2 0,1-3 1 0,-1 3 0 16,1-2-3 0,0-1-11-16,0 1-37 0,0-2-72 0,0 0 12 15,-1-1-120-15,1-1-39 0,-1 0-68 0,-1-4-112 16,-1 1 37-16,1-3-126 0,-1 0-359 0</inkml:trace>
  <inkml:trace contextRef="#ctx0" brushRef="#br1" timeOffset="-162511.3298">24172 12010 1088 0,'-8'-9'195'0,"0"-1"-26"0,-1 1 2 16,2 0 2-16,0 4-24 0,2-2-20 0,-3 1-12 15,1 1-14-15,1 1-12 0,1 1-9 0,-1 0-7 16,1 1-7-16,-1 0-7 0,0 1-1 0,2 1-9 15,-2-2-5-15,1 2 0 0,0 0-1 0,-1 0-8 16,2 2 5 0,-2 0-2-16,2-1-5 0,-4 4-1 0,0-1 1 15,1 3-3-15,-1 0 3 0,2 0-6 0,-1 1 7 0,2 1-6 0,-1 0 6 16,2 2 0-16,-1 1-1 0,2 0 1 16,0 1 2-16,-2 0-3 0,3 0 5 0,0 2-4 15,1-1 0-15,1 1 0 0,-2-1-2 0,2 1 1 16,0 2 5-16,1 0-5 0,0 0-1 0,0 1-1 15,1 1-1-15,0-1-1 0,2-1-3 0,0 3 0 0,-1-1-3 16,2 0-2-16,-1 0-2 0,0 1 2 16,2 1-3-16,0-1-1 0,0 0-2 0,0 1 1 15,1-2 1-15,0 0-4 0,0 0 1 0,0-1-2 16,-1-1-1-16,-1 1 0 0,2-1 0 0,-1 0 4 16,-1 0-2-16,1-1-3 0,-1 0-1 0,0-1-4 15,0-1-25-15,0-1-33 16,-1 1-28-16,-1-2 7 0,1-1-97 0,-1 0-65 15,0 0-40-15,-2-2-50 0,1 0-70 16,-2-2 33-16,0-1-165 0,1 1-320 0</inkml:trace>
  <inkml:trace contextRef="#ctx0" brushRef="#br1" timeOffset="-162141.49">23865 12368 1624 0,'0'-4'250'0,"2"1"-29"0,1 0-26 0,1 0-23 16,2 2-18-16,2-2-16 0,4 0-15 0,4 1-9 15,0 0-14-15,1 1-7 0,2 0-8 0,0 1-9 16,1 0-12-16,1 0-51 0,-1 0-1 0,1 0-181 15,2 2-78-15,0 0-159 0,0-1 30 0,2 0-142 0,-1 2-290 16</inkml:trace>
  <inkml:trace contextRef="#ctx0" brushRef="#br1" timeOffset="-160860.07">24270 12340 1723 0,'-4'-3'275'0,"1"3"-24"0,0-2-23 16,1 1-20-16,-1 0-17 0,1 0-14 0,1-1-18 15,-1 1-16-15,2 1-18 0,-1-1-13 0,1-1-12 16,0 1-9-16,1-2-13 0,0 3-7 15,1-3 0-15,1 1-15 0,0-1-4 0,0 1-5 0,1-2-2 16,1 1-3-16,-2 1-1 0,4-3-6 16,0 0 1-16,-1-2-6 0,2 1 0 0,-2 1-3 0,0-1-2 0,-1 1-1 15,0 1-2-15,-1-2-1 0,1 2-1 0,-1 1 5 16,-1-2-8-16,0-1 4 0,0 2-7 16,-1-2-1-16,0 2-2 0,1 0 0 0,-2-2-2 0,1 1-3 15,-1 1-1-15,0-2-5 0,-1 1 4 0,0 2-6 16,0-2 0-16,-2 0-1 0,0 1 0 15,0 1-1-15,0-1 0 0,0 1 0 0,-3 0-1 0,1 1 0 0,0 2 0 16,-2 0-1-16,1 0 0 0,-1 0 0 0,0 0 0 16,-1 3 3-16,-4 1-3 0,2 1 2 15,0 1 0-15,-2 1-1 0,2-1 1 0,1 1 2 0,0 1-2 16,-1 2 0-16,2-2 2 0,0 3-1 16,1-3 0-16,0 0-2 0,2 1 4 0,0-2-2 15,1 2 0-15,2-4-3 16,-3 2 3-16,2-2 6 0,1 2-8 0,0-2 6 15,1 2-5-15,0-1 0 0,0-2 6 0,0 3-7 16,1-1 1-16,2 3-2 0,1 1 3 0,-1-3-1 16,2 3 8-16,2-2-6 0,2 1 6 15,-1 0-6-15,2-2-1 0,1 1 2 0,-1-2-2 16,1 1 1-16,1-2 1 0,0 1 1 0,1-1 1 0,-1 0 0 16,0-3 1-16,2 1 3 0,-2-1-4 0,0-1 1 0,-2-1 1 15,0 0-1-15,-1-1 1 0,1-1 0 0,2-1 1 16,0 1-2-16,-1-3 1 0,2 1-1 15,-1-2 3-15,1 1-2 0,-2-2-1 0,0 2-1 16,0-2 2-16,-1 0-3 0,0 0 2 0,-1 0-2 16,1 1 1-16,-2-1 0 0,0 0 1 0,2-1-1 15,-3 1 2-15,-1 0-1 16,0 2 7-16,-2-2-9 0,1 2 3 0,0 0-1 16,-2 0-2-16,2-2 1 0,0 0 0 0,0 0 1 0,-1 1-1 15,0-1 0-15,0 0 0 0,-1 2-1 0,0-2 2 16,-1 3-2-16,0-3 1 0,1 1 1 0,-2 1-1 15,2-4-1-15,1-1 0 0,-3 1 1 0,1-1 1 16,1 2-1-16,-2-1 1 0,0 1-3 0,0 1 3 16,0 0-3-16,-1 0 0 0,0 0-1 0,2 2 0 0,-2-2 1 15,0 0 1-15,-2 1-2 0,0 0 2 16,1 0 4-16,0 0-5 0,0 0-1 0,-2 0 0 16,1 0 0-16,2 1 0 0,-4-1-1 0,1-2 0 15,-1 1 0-15,-1 0-1 0,0 1 0 0,-1 1 1 16,1 0-5-16,0 3 3 0,0 0-3 0,1 0 1 15,0 1 1 1,-1-1 6-16,0 2-7 0,0 0 1 0,0 2-2 16,0-1 2-16,0 1-2 0,1 0 3 0,-1 0-1 15,0 1 1-15,1 1-3 0,0-1 0 0,1 0 0 16,-1 0 0-16,1 1-1 0,0 0 0 0,-1-1 0 16,2 1 2-16,0 0-2 0,0 0-1 0,1-1 1 15,0 2-1-15,1-1 3 0,0 0-1 0,1 0 2 16,0 0-2-16,2 1 2 0,-1-2-1 0,2 1 8 0,-1 1-7 0,1-1-2 15,0 0 1-15,-1-1 1 0,0 1 1 0,1-1 1 16,0 1-2-16,3 1 1 0,0 1 1 0,-1 0 0 16,1-1-2-16,-2 0 2 0,3 0-1 0,-5-2 0 15,5 3 1-15,-1-1-2 0,1 2 2 0,-2-2 1 16,1 2 4-16,0 1-7 0,0-2 3 0,0 2-1 16,-1-3 1-16,-1 2 1 0,1 1 1 0,0-1-1 15,1 1 0-15,-2 0 1 0,3 0 2 16,-3 2 1-16,4 0 1 0,-3-1-2 0,1 1 7 0,0 0-6 15,0 0-1-15,2 1-21 0,-4-2-43 0,3 2-43 16,-3-2 10-16,4 1-163 0,-2 1-86 0,1 2 29 16,-3-2-258-16,1-1 40 0,-2 1-349 0</inkml:trace>
  <inkml:trace contextRef="#ctx0" brushRef="#br1" timeOffset="-159619.81">24964 12315 1485 0,'-2'-3'309'0,"1"1"-35"0,0 0-30 0,1-1-24 15,0 2-27-15,0-1-12 0,0 0-27 16,0 1-15-16,0-1-14 0,1 1-10 0,0-2-11 16,0 1-3-16,1 0-4 0,0-1-2 0,2 1-8 0,-2-2-1 15,1 3-5-15,0-2-8 0,0-1 1 16,1 1-4-16,-1 0-5 0,1 1-1 0,0-2-7 16,1 0-4-16,0-2-2 15,2-1-5-15,1-1-4 0,-3-2 2 16,4 3-7-16,-5-4-5 0,3 1-2 0,-2 0-3 15,-1 1-4-15,1 0-2 0,-3 0 0 0,1 2-4 0,-2 0-1 16,0-1 0-16,-1 0 2 0,0 1-7 16,0 1-3-16,0 0 0 0,-1 0-1 0,0-3-1 15,-2-1-1-15,1 0-2 0,-4 0 0 0,2 1-2 16,-2 0-2-16,-1 1 5 0,1 2-7 0,-1-1 0 0,2 2 5 0,-2 2-5 0,1 0-2 16,-1 0 4-16,0 2-3 0,0-1-1 0,1 2 1 15,-3 0-2-15,-3 2 2 0,-1 1-2 16,1 1 3-16,2 2-4 0,0-1 2 0,-1 2 1 0,2-1-1 15,0 2-1-15,3 1 3 0,-4-1-2 0,5 3 0 16,-1-1-1-16,2 1 2 0,1 1-2 16,1-2 3-16,2 1-3 0,0-1 4 0,0 2-2 0,2 0 1 15,1 1 1 1,2 0-1-16,3 0 2 0,-1 0-1 16,4 1 1-16,0-1 1 0,3 0 0 0,-1-1 0 0,-1-2 3 15,2 2 0-15,0-3-1 0,1 0 4 0,-2 0-4 16,3-2-9-16,-1 0-23 0,-1-2-31 15,1 0-37-15,1-1-51 0,0-1 16 0,0 0-126 0,-1-2-51 16,0 0-99-16,1-1 31 0,1 0-197 0,-2 0 35 16,1-2-357-16</inkml:trace>
  <inkml:trace contextRef="#ctx0" brushRef="#br1" timeOffset="-158849.61">25400 12019 1386 0,'0'-4'257'0,"0"0"-32"16,0 1-27-16,-2 2-24 0,2 1-20 0,-2 0-17 0,1 1-13 15,0 2-11-15,-2 1-9 0,2 3-10 16,0-2-6-16,0 5-7 0,-1 1-6 0,2 3-6 15,0 0-5-15,-2 1-3 0,2 0-4 0,0 1-3 16,0 1-4-16,0-1-5 0,2 0-2 0,0 0-4 16,-1 0-2-16,1-1-6 0,1 0-1 0,1-1-2 0,-4-1-1 0,2-2-3 15,0-2-2-15,-1 1 1 0,1-2-2 16,-1-1-4-16,0-1 3 0,1 0-1 0,0-1-2 16,-2-1 0-16,0 0 2 0,2 1 1 0,-2-1 1 15,0-2 3-15,2 1 1 0,-2 0-4 0,0-2-3 16,0 1 0-16,1-2-4 0,-1 0-2 0,1 0-5 15,-1 0-2-15,0-2-5 16,1 1-2-16,0-1-13 0,0-1-6 16,1-2-5-16,-2 1-4 0,0-2-7 0,3 1 0 0,-1-4-5 15,1-1 1-15,0-2 7 0,0-1-2 0,1-1 3 0,0 0-3 16,1-1 3-16,-3 1 10 0,3-2 1 16,0 1-2-16,-1 0 7 0,1 1-6 0,1 0 0 15,-2 1 4-15,2 0 5 0,0 1 4 0,-1 0-7 16,1 0-2-16,-1 2 3 0,4 0 1 0,-3 0-3 15,1 3 6-15,-1 0-5 0,1 2 4 0,-2 0-1 0,2 1 0 16,-3 2 1-16,1-1-1 0,1 3 4 16,-2 0 9-16,6 3-4 0,-1-1 6 0,-1 2 7 15,2 2-1-15,1 1 2 0,-2 3 3 0,-1-1 3 0,2 3 0 16,-1 1 2-16,-2 1 1 0,2 2-1 16,0 0 1-1,-3 1-1-15,2 0-3 0,-2 0 0 0,1-1 3 16,-2 1-1-16,1 0-3 0,-2-2 3 0,1 1 2 15,0 0 0-15,-3 0 1 0,0-2-3 0,0 1-25 16,0-3-41-16,-2 0 5 0,0-1-118 0,0-2-55 16,0 0-91-16,-2 1 30 0,0 0-265 0,-2-1 27 15,2-3-262-15</inkml:trace>
  <inkml:trace contextRef="#ctx0" brushRef="#br1" timeOffset="-158361.8298">25809 11778 1476 0,'2'-4'262'0,"-2"1"-31"15,0-3-33-15,0 3-20 0,0 0-24 0,0 0-19 16,0 1-16-16,0-1-16 0,0 3-9 0,0 0-7 0,-2 0-11 0,1 3-4 15,-1-1-10-15,0 3 4 0,0 3-4 16,-2 3 0-16,0 1 0 0,1 2-1 0,1 2 4 16,-1 2-6-16,1 2-3 0,2 0 3 0,0 1-8 15,0 3-2-15,2 1-4 0,1-2-4 0,-1 3-1 16,5 31 0 0,-5-44-3-16,2 6-3 0,-1 3-4 0,1 0 1 15,0 1-2-15,10 28-3 0,-11-39 0 16,1 5-3-16,0-1 3 0,0 1-2 0,2 1-2 0,-2-2 0 15,0 0-3-15,1-2-14 0,-1 0-41 0,-1-1-49 16,0-1 8-16,0-3-183 0,0-1-48 16,-1 0-87-16,0-2 33 0,0-1-204 0,-1 0 35 15,1-1-309-15</inkml:trace>
  <inkml:trace contextRef="#ctx0" brushRef="#br1" timeOffset="-157916.07">25769 12065 1621 0,'0'-3'263'0,"4"0"-28"16,0 1-29-16,1 1-23 0,4 1-18 0,0 0-18 15,4 0-14-15,3 0-10 0,0 0-14 0,2 0-8 16,0 2-10-16,-1 0-6 0,4 1-83 16,0 0 0-16,0 2-240 15,4 0-179-15,27 7 34 0,-20-6-153 0,-19-3-331 16</inkml:trace>
  <inkml:trace contextRef="#ctx0" brushRef="#br1" timeOffset="-156872.67">26543 11872 1390 0,'6'-8'244'16,"-2"1"-20"-16,0-2-14 0,-1 2-19 0,1 0-5 16,-2 2-4-16,2-2-10 0,-1-1-12 0,2-2-4 15,-3 3-10-15,0-2-6 0,2 1-2 0,-3 2-10 16,1 0-9-16,0 1 0 0,0-1-7 0,0 0-1 16,-2 2-2-16,2-1-7 0,-2 0-4 0,2 1-7 15,-1 0-6-15,1 0-7 0,-2 1-5 0,0-1-7 16,2 1-6-16,-2-1-7 0,0 1-7 15,2 0-2-15,-2 3-12 0,0-2-4 0,3 0-5 0,-3 1-5 16,0-1-5-16,0 2-2 0,0 0-1 0,0 1 3 0,0 0-8 16,0 2 1-16,0 2 1 0,0 1-3 0,0-1 3 0,0 3-2 15,0 4 0-15,0 3-1 0,0 2-1 0,0 1 1 16,2 0-2-16,-2 1 1 0,0 1 0 0,0 0-1 16,1 1 0-16,-1-1 0 0,2 1 1 0,0 1-1 15,-2-3 1-15,2 1-1 0,0 1 0 0,-2-3 0 16,2 1 0-16,1 0 7 0,-1-2 0 0,0 1 0 15,2-1-2-15,-2-1 0 0,2 0-2 0,-2-2 2 16,0 0-2-16,0-1 1 0,2 0-1 0,-2-1 0 16,1 0 1-16,1-2-3 0,0 2 3 15,-1-2-1-15,2 1 0 0,-1-3-1 0,-1 1 0 0,1-4 0 32,0 3 1-32,0-2 2 0,-1-1-1 0,1 2 0 15,4 1 0-15,0 0 0 0,-3-2-13 0,3 1-20 16,0 0-29-16,0-1-21 0,-1 1-28 0,0-2-23 15,2 1-31-15,0 0 17 0,-1-2-129 16,-1 0-20-16,-1-1-50 0,0-2-75 0,1 2 36 16,-1-3-185-16,1 1 34 0,-2-1-346 0</inkml:trace>
  <inkml:trace contextRef="#ctx0" brushRef="#br1" timeOffset="-156582.3499">26635 12087 1407 0,'3'-2'256'0,"0"2"-34"0,1 0-26 0,3 0-22 16,3 0-16-16,4 2-18 0,0 1-13 0,4 0-12 16,-1 0-9-16,0-1-25 0,3 2-7 0,0 0-201 15,2 0-52-15,-1 0-99 0,-2-1 26 16,2 1-271-16,-1-2 24 0,-4 1 0 0</inkml:trace>
  <inkml:trace contextRef="#ctx0" brushRef="#br1" timeOffset="-155526.8598">26955 12066 581 0,'-4'-5'416'0,"-1"0"-66"0,1 3-49 0,1-2-41 16,-2 1-31-16,3 0-32 0,0 1-23 0,-2 0-24 15,4 1-16-15,-3 1-14 0,1 0-12 0,0 0-10 16,2 1-9-16,0 1-4 0,-2 0-10 0,0 2-8 15,2-1-3-15,0 2-3 0,0 1-7 0,0 0-4 16,0 0-1-16,2 5-1 0,2 1-7 0,1 0-3 16,1 1 1-1,-1 0-1-15,2 0 2 0,2 1-6 0,0-1-3 16,2 1 1-16,-2-2-3 0,2 1 4 0,1-2-8 16,-1-1-3-16,2 2 1 0,-1-3-1 0,1-1-4 15,0 0 1-15,-1-1 0 0,1-3-1 16,0 0-1-16,-1-2-4 0,-1 0 0 0,2-2-1 0,1-2-1 15,-3-1 0-15,2-1-1 0,-1 0-4 0,-1-2 2 16,0-2-3-16,1 1 3 0,-2-3-3 0,-3 2 0 0,3-1 0 16,-1 1-1-16,-3-1 2 0,4 0 0 0,-4 0 2 15,-1 1 0-15,-1 0 4 0,0 1 10 16,0 0 1-16,-1 2-2 0,0-1 0 0,-1 1-2 0,2 2 1 16,-3-2-1-16,1 0 4 0,0 2-1 0,0-1-1 15,-2 1 0-15,2-1-1 0,0 1-2 0,-2 0-1 16,2 1-3-1,-1-1-1-15,0 1-2 0,0 0 0 0,1 0-3 16,-2 0-1-16,2 0-4 0,-2 1 0 0,0-1-6 16,0 1-1-16,0 1-3 0,0 0-1 0,2 0 1 15,-2 0 3-15,0 0-2 0,0 0 2 0,0 3-2 16,0-1 2-16,0 1 1 0,0 2-1 16,0-1 8-16,0 4-7 0,0 2 2 0,0 2-2 0,-2 2 1 15,0 0 1-15,0 1 7 0,2-1-7 0,-2 1 0 0,1-1 0 16,-1 1 1-16,0 0 4 0,0 1-4 0,2-1 0 0,-2-1 0 15,0 1-1-15,0-1 2 0,-1 0-1 0,1 0 1 16,0 0 6-16,2-2-7 0,-3 1-1 16,3-2 2-16,0-1 1 0,0 2-2 0,0 2 0 0,0 0 1 15,0 1 3-15,0-2-1 0,0 0-2 16,3 0 0-16,-1 1 2 0,2 1-2 0,-3-1 7 0,1 1-8 0,0-1 1 16,0 1 1-16,0-1 0 0,0 0-2 0,0 0 1 15,0-1 0-15,-2 0 1 0,1 0-2 0,1 0 2 16,0-1 4-16,-2 0-6 0,0-2 0 0,0 0 3 15,0-1-2-15,0-1-2 0,0-2 0 16,0 2 2-16,0-3-2 0,0 0 0 0,0 0 1 16,0 0 0-16,0 0 0 15,0 1-1-15,-2-2 2 0,2 0 1 0,0 1-3 16,-2-2 2-16,1 1 0 0,1-1 2 0,0 1 1 16,-1-1 5-16,1-2 1 0,-1 1 1 0,-1 0 2 15,0-1 3-15,0 1 0 0,2-1 4 0,-4 0-6 16,3-1 2-16,-3 0-1 0,0 0 0 0,-1 0-2 15,-4-4 0-15,-2-1-1 0,1 1 1 16,-1-4-2-16,0 2 1 0,-2-2 0 0,2 0 5 0,-1-2-6 0,-1-1 0 16,4 0-3-16,-3-2-3 0,2-1 3 0,-1-1-2 15,1 1 4-15,3-2-4 0,-1 0-2 0,1 1 1 16,0-1-1-16,2-1-3 0,3 0-8 0,-2 0-21 16,4-1-29-16,2 0-16 0,0 0-20 0,4 0-31 15,0-1-37-15,2 1 17 0,1 0-90 0,0 1-20 16,5 0-50-16,-3 0-90 15,3 1 30-15,15-20-196 0,-22 27 31 16,3-3-313-16</inkml:trace>
  <inkml:trace contextRef="#ctx0" brushRef="#br1" timeOffset="-154940.29">27519 12122 1315 0,'2'-5'292'0,"0"0"-19"0,-1 0-19 0,1 0-15 0,-2 0-18 16,2 1-19-16,-2 0-11 0,2 0-25 0,-2 1-14 15,2-1-9-15,-1 1-20 0,-1 0-12 16,1 0-12-16,-1 2-12 0,1-1-9 0,-1 0-10 0,0 0-11 15,0 1-6-15,0-1-10 0,0 2-4 16,0 0-5-16,0 0-4 0,0 2-3 0,0 1-3 0,0 1-2 0,0 3-4 16,0 3 1-16,2 3-1 0,-2 3-2 0,0 1-1 15,0 2-3-15,2 0 1 0,0 3-3 16,-2 1 1-16,0 0-1 0,2 2-1 0,-1-2 0 16,0 2-1-16,0-1 1 0,0 1 0 0,1 1 1 15,0-2 1-15,0 0-3 0,0 3 0 0,0-1 1 16,1 0-2-1,-1-1 0-15,-2 0 0 0,2-2 2 0,0 0-1 0,0-1 0 16,0-1 1-16,-1-1 1 0,0 1-3 0,0-4 2 16,0 0 2-16,0 0-2 0,1-1 0 15,1-3-2-15,-1 2 3 0,1-5-6 0,-2 0-17 16,1-1-38-16,-1-3-38 0,1 1 9 0,0-2-181 16,0-1-67-16,0 0-139 0,1-1 37 0,-1-1-118 15,0-2 35-15,0 0-320 0</inkml:trace>
  <inkml:trace contextRef="#ctx0" brushRef="#br1" timeOffset="-154245.6">27560 12082 1030 0,'-1'-6'261'0,"-1"1"-22"15,2 0-22-15,0-1-13 0,0 1-16 16,0 1-7-16,0-2-11 15,1 1-12-15,-1 1-13 0,0-1-15 0,0 1-10 16,1 0-14-16,-1 2-7 0,0-2-16 0,0 1-10 0,1 0-7 16,0 2-10-16,0-2-6 0,1 1-6 0,0 0-2 15,2 1-3-15,-1-1-6 0,1 2-2 16,1 0 3-16,1 0-9 0,-3 0-1 0,4 0-3 0,-1 1-4 16,3 1-2-16,2 2-1 0,0-1-5 0,1 1 2 15,-3 1-3-15,2 2-1 0,1 1 0 16,-2-1-2-16,-1 3 1 0,1 0-3 0,-1 0 1 0,-1 2 0 15,0-1-2-15,-1 2 3 0,-1 0-2 0,1 0 5 16,-3 1-4-16,5 1 3 0,-4 0 1 16,-1 0 0-16,0-1 0 0,-1 1-1 0,1-1 5 15,-2-2 0-15,-2 1 3 0,2-3 3 0,-2-1 4 16,0 0 4 0,0-1 6-16,-2-1-4 0,0 0 2 0,-2 1-3 15,0 1 3-15,-1 0-6 0,-1-1 3 0,-2 2-2 0,-1-3-6 16,2 0-8-16,-3 0-55 0,0 0-58 15,-1-2 9-15,-3 1-151 0,4-2-114 0,-3 1 29 16,0-1-254-16,0-1 41 0,0 0 28 0,3-3-252 0</inkml:trace>
  <inkml:trace contextRef="#ctx0" brushRef="#br1" timeOffset="-152536.17">27872 12266 1257 0,'2'2'272'0,"0"0"-5"15,3-1-21-15,0 0-15 0,-3-1-17 0,2 0-9 0,1 0-24 0,-1 0-12 16,0 0-11-16,1 0-12 0,0-1-12 0,1-2-4 0,1 0-17 16,3 0-11-16,1 0-8 0,-1-2-11 0,-1-1-7 15,1 1-6-15,0-3-7 0,-1 3-6 0,-1-4-6 16,2 1-2-16,-3-1-8 0,0-1 3 16,3 1-9-16,-4-1-4 0,0-2-3 0,-1 2 1 0,-1-2-7 15,1 2-2-15,-2 0 3 0,-1 1-9 0,-2 1 1 16,2 1-3-16,-2-1-3 0,0 1 4 0,-2 0-8 15,2 0-2-15,-2 2-1 0,1-1 1 0,-3 0-3 16,1 2 0-16,-1 0-1 0,1 0 0 0,-1 2 0 16,-4-1-2-16,-2-1 0 0,3 2-2 15,-1 1 0-15,-1 1 1 0,2 1 1 0,0 0-1 0,-2 3 1 16,0 0-2 0,-2 0 2-16,2 2-1 0,0 1-1 0,-1 0 3 15,2 0-2-15,1 2 0 0,-1-1 1 0,0 1 0 16,2 2-1-16,2-2 0 0,-1 0 1 0,2-1-1 15,0 0 1-15,-1 0 0 0,2 0 3 0,2-1-2 16,-2 1 0-16,2-1 0 0,0 3 0 16,0 1 1-16,2-1-1 0,0 3 1 15,1-4 1-15,0 1-1 0,-1 0-2 0,0-3 3 0,0 0-1 16,2 0-1-16,-1 1 1 0,1 1 0 16,3-1 2-16,-2 0-1 0,2-2 1 0,-3-1 1 15,2 0 2-15,-1-2 0 0,-1 1 5 0,4-1 0 16,-4 0 7-16,2-1 3 0,-1 0 1 0,-1-2-2 15,3 2 2-15,-2-1-2 0,2 0 0 0,-1-1 3 16,1 0-4-16,0 0 4 0,2-2-5 0,3 0-4 16,1 0 2-16,0 0-1 0,0-2-1 0,-1 0-1 15,1-1 0-15,0 0-3 0,0 0 1 0,1-3 0 16,-2-1 0-16,2 2-2 0,-3-1 1 0,1-1-2 16,0 1 1-16,-1-2-1 0,0 1 1 15,-1-1-2-15,0-1-1 0,-1 1 1 0,-1-3 1 16,2 2-2-16,-2-1 1 0,-1-2-1 0,1 1 0 0,-3-1 1 0,3 1-3 15,-3-1 0-15,3 0 1 0,-3-1 0 0,0 1-1 16,-1 0 0-16,-1-1-2 0,3 1 0 0,-4 1 0 16,2 1 0-16,-2-1-2 0,0 3-2 0,-2 1 0 15,0-1-2-15,0 3-1 0,0-1-3 0,0 2-1 16,0-1 4-16,0 2-6 0,-2 0-1 16,2 0 1-16,-2 0 5 0,-2 0-7 0,2 2 2 15,0 0 0-15,-2 0 1 0,1 1 6 0,0 1-6 0,-2 1 0 16,3 0 1-16,-2 0 2 0,-2 2 0 0,4 0 0 0,-2 1 0 31,1-1 2-31,-1 1-4 0,2 0 2 0,-1 1 1 0,0 0 1 16,0 0-1-16,1 2-1 0,2-2 0 0,-2 0 6 0,2 2-5 15,0-1 0-15,0 0 0 0,0 0 3 16,0 1-2-16,2-1 4 0,0 3-1 0,3 1 6 16,-1 1-7-16,3-1 0 0,-1 1-1 0,2-2 3 15,0 1 0-15,0 0 1 0,1-2-4 0,1 2 4 16,-1-1 1-16,1 0-3 0,2 1 1 0,-2-1 1 15,0 1 2-15,0-3-2 0,1 2-3 0,0 0 2 16,-4-1 1-16,3 0-2 0,-2-1 0 0,1 1 1 16,-3-2-2-16,-1-1 2 0,2 1-3 0,-3 0 1 15,1-3 0-15,-2 3 0 0,1-2 0 0,-2 2 2 0,2-3-1 16,-1 2 0-16,0 0 0 0,0 0 1 0,0 0 0 16,-1 0 1-16,2 2-1 0,-2-2 2 0,-1 1-1 15,1 1 1-15,1-2-1 0,-1 2 1 0,0-1 0 16,-1-1 0-16,0 3-1 0,1-1 1 0,-2 0 0 15,0 0 1-15,0-1 1 0,0 1-1 0,0 1 2 16,2-1 1-16,-2 1 0 16,0-2 0-16,0 2 1 0,-2-2 4 15,2 0 1-15,-2 1 0 0,1-1 2 0,-2 0 3 0,1 0-4 16,-1 0 2-16,0-1 1 0,-4 2 5 0,0-1-7 0,-1 0-5 16,-1 0-69-16,-2 0-74 0,0-1 12 15,-2 0-205-15,1 0 28 0,0-2-322 0,-1-1 48 16,0-1 44-16,-1 0-376 0</inkml:trace>
  <inkml:trace contextRef="#ctx0" brushRef="#br1" timeOffset="-151608.3799">29206 11941 1537 0,'-4'-6'261'0,"-2"-1"-27"0,1 2-22 0,-2 0-26 16,2 0-24-16,0 1-14 0,1 1-18 0,-1 1-13 15,0 2-13-15,-1 0-8 16,2 0-12-16,-2 0-6 0,1 1-7 15,-2 3-6-15,-3 1-4 0,2 0-9 0,0 2 0 16,1 0-9-16,0 1-2 0,1 1-2 0,0 0-2 16,0 0-7-16,2 1 0 0,-1-1-1 0,3 1-3 15,1-2-3-15,-1 2-1 0,2 0-3 0,0 1 0 16,2 1-4-16,0 3 6 0,1-2-9 0,0 0 3 16,1 0-3-16,1 1 0 0,-1-1 1 0,3-1 2 0,1 0-3 15,-2-1 2-15,0 0-1 0,0-1 1 0,2-1 7 0,-1-2 6 16,0 1 8-16,-1-1 11 0,0-2 5 15,2-1 0-15,-2 1 3 0,-1-2 1 0,1-1 1 16,-1-2 0-16,0 2-2 0,1-2 2 0,-1 0-2 16,1 0-1-16,0-2-1 0,2-1 0 0,2-3 4 15,0 1-7 1,0-3-1-16,0-1-3 0,-1-1-5 0,-1 0-3 16,1-1-1-16,-2 0-2 0,-1-1-1 0,-1-1-2 0,0-1-1 15,0 0 5-15,-2-1-9 0,-1 1-1 16,0 0-2-16,-2-1-2 0,0 1-4 0,-2 0-4 15,1 1-13-15,-3-1-24 0,-1 1-20 0,0 1-55 16,-1 1-31-16,-1-2-47 0,0 4 18 0,-1 0-126 16,0 1-32-16,1 1-78 0,-1 2 30 0,1 1-242 0,1 0 42 0,0 1 36 15,1 2-327-15</inkml:trace>
  <inkml:trace contextRef="#ctx0" brushRef="#br1" timeOffset="-150698.16">29567 11655 1315 0,'-2'-5'227'0,"0"-1"-21"0,0 1-17 0,-2-1-21 15,0-4-16-15,-2 2-15 0,1 1-15 16,0 0-4-16,1 1-15 0,-2 0-10 0,-1-1-11 0,0 0-7 15,-2 0-4-15,1 1-11 0,-1-1-5 16,2 3-6-16,0-1-6 0,1 2-1 0,0-1-9 16,0 1-3-16,1 1 0 0,0 0-3 0,0 1-8 0,0 1 0 15,-1 0-5-15,1 0 2 0,0 0-2 0,0 0-4 0,0 0 0 16,0 1-1-16,0 0 0 0,0 1-1 0,0 0-1 16,0 0 1-16,-1 2 3 0,-1 1-3 15,-1 0 3-15,3 2-2 0,-1-3-4 0,1 1 1 16,0 2 2-16,-1 1 0 0,1 0 0 0,1-2 1 0,0 1-2 15,1 0 5-15,0-1 7 0,1 2-2 0,1-1 5 0,-2 2 0 16,-1 0 10-16,3 1-1 0,-1-2 4 0,2 2-5 16,0-1 8-16,-1-1-6 0,1-1 4 15,0 0-3-15,0 4 4 0,1 1-1 0,0-1 6 16,1 1-10-16,1 1 1 0,0 1-4 0,-1-1-1 16,1-1-3-16,0 1 0 0,0-1 0 0,0 2-1 15,1-1-7 1,-1 0 2-16,0 1-2 0,2 0 1 0,-2 0-4 0,0-1 0 15,0 1-1-15,0-1 0 0,-1 1-3 0,1 1 0 16,0-1-2-16,0 2 1 0,0-1-1 16,0 0-2-16,-1 1 1 0,-1 0-2 0,1 0 0 15,1-1 2-15,-2 1-2 0,1-1-1 0,-1 0 1 16,1 0-2-16,0 1 1 0,-2-3-1 0,1 0-1 16,0 1 2-16,1 0-2 0,0 1 0 0,-1-1 1 0,1 2-1 0,1-1 0 15,0 0 2-15,-1 1 0 0,1-1-2 16,0 0 2-16,-1 1 2 0,1-1-2 0,0-1 3 15,0 0 0-15,1-1-2 0,0 2 0 0,0-1 3 0,1-2 2 16,-1 1 2-16,0-1-5 0,-1 0-8 16,1 0-34-16,0-3-47 0,0-1-46 0,-1 0 9 15,0-1-117-15,-1-1-25 16,0-1-65-16,0-1 28 0,-1 0-276 16,1-1 35-16,0 0 29 0,-1-2-248 0</inkml:trace>
  <inkml:trace contextRef="#ctx0" brushRef="#br1" timeOffset="-150366.1">29438 12134 1529 0,'0'-2'278'0,"0"0"-30"0,1 1-25 16,2 1-25-16,1 0-19 0,5 1-21 0,4 0-14 0,1 2-11 15,2 0-14-15,1 0-11 0,1 0-6 0,1 1-11 0,0 0-41 16,2 0-78-16,1 1 4 0,-1-1-207 16,2 0 22-16,0 0-368 0,2-1 42 0,-3-1-353 15</inkml:trace>
  <inkml:trace contextRef="#ctx0" brushRef="#br1" timeOffset="-148792.3799">30246 11705 1658 0,'5'-12'349'0,"-1"0"-32"0,-1 3-27 0,0-1-27 16,0 3-19-16,0 2-28 0,-1-1-21 15,0 1-22-15,-1 1-20 0,0 1-14 0,0 0-21 16,-1-1-8-16,2 2-22 0,-2 1-10 0,1 1-7 15,-1 0-9-15,0 0-4 0,1 1-5 0,0 2-8 16,1 1-3-16,-1 1-4 0,-1 6-6 0,2 2-1 16,-1 1-3-16,-1 2-4 0,2 2-2 0,0 0-3 0,0 1-5 0,0 1 1 15,-1 1-1-15,0-2-2 0,2 2 0 16,-1 0 3-16,0 1 2 0,0-1-4 0,0 1-2 16,0-3 1-16,1 2-3 0,-1-2 2 0,-1-1-2 15,1-1-2-15,0 0 0 0,0 0-1 0,-1-3 1 16,1-1-1-16,-1 1 0 0,0-4-2 0,0-2-1 15,0 1 0-15,-1-2 0 16,0-1 3-16,0 0-2 0,0-2 0 0,0 0 0 16,0 0-1-16,0-1 1 0,1-1-2 15,0 2 0-15,0 0 0 0,-1 0 1 0,2-1 0 16,-1-1 1-16,0 2-1 0,0 0-1 0,1 0 1 0,0-1 1 16,-1 1-1-16,3-1 0 0,-2 2 0 15,0-1 2-15,1 0-1 0,0 1 1 0,0-1-2 16,1 0 1-16,-1 0-1 0,3 2 0 0,1 1 3 0,-1-2-4 15,0 1-1-15,-1 0-2 0,3-1-1 0,-1 0 1 0,1 0-3 16,-2-1-3-16,1-1-4 0,0-1-3 16,-1 1-2-16,0-1-4 0,1-1-3 0,0-1 2 15,0 0-2-15,0 0 0 0,4 0-6 0,2-1-6 16,0-3-5-16,1 1-1 0,-1 1-2 0,1-3 8 0,-2-1-7 31,1-1 5-31,-1-2 0 0,0 2 7 0,0-2 0 0,-1 0 5 16,0 0 1-16,-1-1 3 0,-1 0 1 0,0 0 1 15,-1-1 0-15,2 1 0 0,-2 0-1 16,0 0 1-16,1-1-1 0,-2 2 1 0,-1-1 0 16,1 2 2-16,-2-1 0 0,2-2 3 0,-3 3 2 15,1 0 0-15,-1 3 0 0,-1-2 0 0,0 2 2 16,0 0-1-16,-1 0 1 0,1 1 1 0,-2 1 0 0,1-2 3 0,-1 2-2 16,0-1 1-16,0 2 4 0,0-1 5 15,-1-1 5-15,1 2 2 0,-1 0-1 0,0-1-1 16,0 2-1-16,0-2 0 0,0 1-4 0,0 0-1 15,0 0-2-15,0 1-1 0,0 0-3 0,0 0 1 16,0 1 0-16,-1 0-1 0,-1 0 6 0,1 0-7 16,0 2 1-16,-2-1 3 0,0 2-4 0,0 1 0 0,1 1 0 0,0-1-1 31,1 1 4-31,-1 0 0 0,0 2 1 0,1-1 0 16,0 1 0-16,0 3 1 0,-1 1 0 0,1 2 1 0,1-2 0 15,0-1 1-15,0-1 0 0,0 1 1 0,1-2 0 16,1 3 1-16,1 0-1 0,-1-2 0 0,1 2-1 15,1-2 3-15,-1 0 0 0,3 1-1 0,-2-1 1 16,0-2-1-16,0 0 0 0,0-1 5 16,0-1 2-16,0 0 1 0,0-2 3 0,0 1 6 0,0-2 1 15,0 3 1-15,1-4 6 0,-1 1 1 16,0 0 0-16,1 0 4 0,-1 0-3 0,0-1 1 16,0 0-2-16,0-1 0 0,0 0 2 0,1 0 2 15,0 0-1-15,-1 0-1 0,0-1 5 0,1-1 1 16,-1-1 5-16,0 1-3 0,1-1 1 0,1 0-1 0,1-3-4 15,-1 1 1-15,0-2-1 0,0-2 0 0,0-1-2 0,0 0-2 16,-2 0-1-16,0-4-3 0,-1 0 0 16,0 0-4-16,-2-2-4 0,-1 1-1 0,0-2-3 15,-2 1 0-15,0 1-7 0,-1-2-13 0,-1 2-7 16,0-2-36-16,-2 3-24 0,-1 1-30 0,1-1-33 16,-1 4-48-16,0 0 17 15,0 1-123-15,-1 2-63 0,1 2-108 0,1 0 35 16,1 1-153-16,-1 1 40 0,1 1-359 0</inkml:trace>
  <inkml:trace contextRef="#ctx0" brushRef="#br1" timeOffset="-147421.73">31332 12059 1342 0,'3'-3'274'0,"0"1"-22"0,-1-1-20 15,1-1-21-15,-2-1-16 0,1 2-23 0,-1-2-15 0,-1 0-16 16,0 1-11-16,0-2-16 0,0 0-11 0,-2 1-9 0,0-3-13 15,-3-1-7-15,-1-1-1 0,-1 0-16 16,0-1-4-16,-3 1-7 0,1 0-5 0,0 0-5 0,-2 2 4 16,1-1-10-16,-1 1-5 0,0 1-4 0,1 3-5 15,-2-1-3-15,-1 1 1 0,2 1-1 16,-1 1-3-16,3 2 0 0,0 0-2 0,-1 1 0 0,-2 2-3 16,1 0 0-1,-1 1 0-15,2 3-1 0,0 0 0 0,-1 1-1 16,1 1 0-16,2-1 0 0,-1 2 1 15,3 1-2-15,0 0 0 0,1-1 1 0,0 1-2 0,2 0 2 16,0 0-1-16,1-2-2 0,2 0 3 16,0 3 2-16,2 0-2 0,0-1 3 0,1 2 0 15,1-2-1-15,1 0 2 0,2 0-1 0,0-1 0 16,3-1 2-16,-2 1 0 0,1-2 1 0,2 0 1 0,-2-2 1 0,0-1 0 16,1-1 2-16,0-1 6 0,-2-2 0 0,2 1 0 15,-1-2-1-15,1-2 1 0,2-1 0 16,-1-2-3-16,1 0 0 0,-1 0 0 0,0-2-2 0,-1 1 1 15,1-1 7-15,-1 0-10 0,-1 0 1 0,1-1-1 16,-3 0 2-16,0 1 2 0,-1-1 5 16,0 3 2-16,-1-2 0 0,-1 2 1 0,-1 1-2 0,1 0-1 0,-1-1-1 31,0 1-2-31,0 1 0 0,-1-1 0 0,1 1 0 16,0 1 0-16,-1-2-2 0,1 1 1 0,-1 0 1 15,0 0-3-15,0 0 0 0,0 1 3 0,0-2-2 16,-1 2 1-16,0-1-3 0,1 1 0 0,-1 0-1 15,1 2-2-15,-2-3-1 0,1 3 0 0,0-2-2 16,-1 1-3-16,1 1 0 0,1-1-3 0,-1 0 0 0,-1-1-6 16,0 2-4-16,1 0 4 0,0 0-2 0,-1 0 2 15,1 2-1-15,-1-1 3 0,1 1-3 0,0 0 2 16,-1 3 1-16,0 0-1 0,0 1-1 16,0 0 2-16,1 6 1 0,-1 0-2 0,0 2 1 15,0 1 1-15,0-1 0 0,0 2 0 0,0 0 1 0,0-1 1 16,-1 1 1-16,-1-1-2 0,1 2 2 0,1-1-1 0,-1 0-1 15,0 0 1-15,1-1 1 0,-1 0-1 0,-2 0 1 16,3 1-1-16,0-2 1 0,0 0 1 0,0 0-4 16,0 1 0-16,0 1 2 0,1-1 0 15,1 1-1-15,-1 0 0 0,1 0 1 0,0 1-2 0,0-1 2 16,1-1-5-16,0 2 3 0,0 0 0 16,2 2 0-16,0-2-1 15,0 1 4-15,-1 0 0 0,0-1-3 0,0 0 1 16,0 0 0-16,-1-1 0 0,0 0-1 0,0 0 0 15,-1-1 2-15,1 0 7 0,-1 0-2 0,0-1-3 16,-1-2 1-16,0-2 0 0,0-1-2 0,0 1-1 16,-1-3 4-16,0 0-4 0,0-1 0 0,0 1 0 15,0-2 1-15,0 1-1 0,0-1 2 0,0 0 0 16,0 1-3-16,-2-1 1 0,2-1 0 0,0 1-1 0,-1-1 1 16,1 1 0-16,0 0 2 0,0-2-1 0,0 1 2 15,-1-1 1-15,1-1-1 0,0 1 2 0,-1-1 3 16,1 0 1-16,0 0 4 0,-1-1 4 0,0 1 6 0,-1-1 1 15,0 1 7-15,1 0 0 0,0-1 1 16,-1 0 2-16,-1 0 1 0,0 1 0 0,0-1 2 16,0 0 1-16,-1-1-4 15,0 0-2-15,0 0 4 0,-2-2-5 16,1 1 0-16,0-1-3 0,-3-1-2 0,-2-1 1 0,0 0-6 16,-1-2 2-16,0-1-4 0,-1 0 2 0,1-1 1 0,-1-3-8 15,-1 0 5-15,1 0-2 0,1-1-1 16,0 0-5-16,-1-3 2 0,2 2-4 0,0-1 0 15,-1-2 10-15,1 0-18 0,1 0 7 0,-1-1-4 16,2 0 4-16,1-2 9 0,0 0-11 0,2 0 1 0,1 1 0 16,2-1-2-16,1-1-3 0,1 1 6 0,0 0-7 15,1 0-5-15,2-1-18 0,1 1-16 0,3-1-17 16,-1 1-14-16,2 2-19 0,-1-2-24 0,3 2-30 16,0 0-31-16,0 0-41 0,1 2 21 0,0 1-122 15,3 0-199-15,0 1 38 0,0 1-141 16,1-2 49-16,-2 2 41 0,1-1-336 0</inkml:trace>
  <inkml:trace contextRef="#ctx0" brushRef="#br1" timeOffset="-146884.4">31575 11921 1411 0,'0'-5'298'0,"0"2"-22"0,-1-2-24 15,1 1-15-15,-1 1-9 0,1-1-29 0,-1 0-17 16,1 0-19-16,-1 2-17 0,1 0-20 0,0-1-17 15,-2 1-14-15,1 0-9 0,1 2-15 0,-1 0-3 16,0 0-8-16,0 1-4 0,-1 1-7 0,1 1-3 0,0 0-2 0,0 2-2 16,-1 4 10-16,0 4-13 0,0 0-1 15,1 2 1-15,0 0-3 0,0 0-1 0,1 1-2 16,0 1-1-16,0 0-4 0,0 0 4 0,0-1-3 16,0 1-5-16,2 1 0 0,1-3-4 0,-1 1 3 31,1-1 0-31,0-1 0 0,0-1-4 0,0-1-12 0,0-2-39 15,-1-1-66-15,0-2 9 0,0 1-250 0,0-1-159 16,-1-2 40-16,0-2-134 0,0 1 46 0,1-2 30 16,-1-2-263-16</inkml:trace>
  <inkml:trace contextRef="#ctx0" brushRef="#br1" timeOffset="-146322.15">31967 11966 1428 0,'0'-5'260'0,"0"0"-20"0,0 0-27 0,0 1-27 16,0-1-19-16,0 0-18 0,-2 1-15 0,-1 1-12 15,0-1-12-15,0 1-7 0,-1 1-16 0,-1-1-9 0,-1 3-9 16,1 0 0-16,-1 0-7 0,0 0-5 0,-4 0-5 0,1 4-4 16,-2 0-6-16,-1 0 0 0,2 3-5 0,0-1-1 15,-1 1-4-15,3 2 0 0,1 0-2 16,0 1 3-16,0 0-5 0,3-1 1 0,0-1-2 16,2 1 6-16,0-1-6 0,2 0 1 0,0-1 0 0,0 0 0 15,1 3-1-15,1 2-1 0,3-2 0 16,0 1-2-16,3-1 2 15,0 1-3-15,1-1 2 0,2 0-1 0,-1-1 7 16,2 0 2-16,0-2-8 0,2 0-20 16,1-1-19-16,-1-2-29 0,2-1-45 0,-2-1-48 15,2-1 16-15,-1-1-91 0,0-1-42 0,-2-2-80 0,0-2 29 16,-2 0-277-16,-3-3 36 0,-2-2-310 16</inkml:trace>
  <inkml:trace contextRef="#ctx0" brushRef="#br1" timeOffset="-146066.5">31544 11511 1760 0,'-3'-2'332'0,"1"0"-46"0,0 0-66 0,0 1-89 0,1 1-93 0,0 0-5 16,-2 0-302-16,0 0 22 0,-2 1-296 16,1 0 19-16,0 0 29 0,-1 1-18 0</inkml:trace>
  <inkml:trace contextRef="#ctx0" brushRef="#br1" timeOffset="-143393.61">18571 13617 389 0,'2'0'386'0,"-1"0"-51"16,0-1-28-16,-1 1-27 0,0 0-21 0,0 0-18 0,1 0-16 16,-1-1-9-16,0 1-13 0,1 0-13 15,-1 0-6-15,1 0-16 0,-1 0-7 0,0-1-9 0,1 1-4 16,-1 0-10-16,0-2-9 0,1 2-9 15,-1 0-8 1,0 0-11-16,0 0-10 0,0-1-8 0,0-1-7 16,0 1-7-16,0 0-6 0,0-2-7 0,0 1-6 0,0 0-3 15,-1 2-5-15,0-3-5 0,-1-1-2 16,1 0-3-16,-1 0-1 0,-1-1-6 0,1 1-2 16,-2-3-3-16,-2-1 0 0,0 1-5 0,-1-2-1 15,0 1 1-15,-3 0-4 0,0-1 1 0,0 1-3 16,-1 1-2-16,0-2 2 0,0 3-2 0,-2-1 0 15,2 1-4-15,-2 2 2 0,1 0-4 0,0-1 1 0,-1 3-4 16,0-1 2-16,-1 2-2 0,2 1 0 0,-1 0 0 16,0 1 0-16,1 2-2 0,-1 1 0 0,1 1 1 0,-1-1-2 15,1 1 3-15,1 1-2 0,0 2 0 16,1 1 1-16,0-1-2 0,0 1 0 0,2 0-2 16,1 1-1-16,0 0-2 0,0 0 0 0,2 2-1 15,2-3-1-15,0 2 1 0,1-2 3 0,2 0-5 0,0 1-1 16,0-2 1-1,2 4 3-15,1-1-3 0,1 1 1 0,0-1-1 0,3 0-3 16,0 2 0-16,1-3-3 0,2 1 2 16,1-1 1-16,0-1 1 0,2 0-1 0,-2 0 0 15,2-2 1-15,0 1 3 0,-1-2 2 0,1-1 0 0,-1 1 0 16,1-2 1-16,1-1 3 0,-2-1 0 16,0 1 1-16,-2-2 0 0,0-1 1 0,0 0 0 0,1 0 5 15,2-2-4-15,-2 0 1 0,0-1-2 0,1-2 2 16,0 0-1-16,-1-1 0 0,1 0 2 0,-2-1-1 15,-1 0-2-15,1 0 3 0,-1-1 0 16,0 0-1-16,-2 0 3 0,2 0-2 0,-1 1 1 16,-1-3 0-16,-1 3 5 0,1 0 9 0,-2 0 4 15,0 2 5-15,-1-1 3 0,-1 2 2 0,0-1 0 0,-1 2-2 0,2-1-2 16,-2 1 0-16,0-1-2 0,0 2 0 16,0-1-5-16,-1 2-1 0,0-1-5 0,0 0-2 0,1 0-2 15,-1 1-2-15,0-1 0 0,0 2-5 0,0 0-1 16,-1 0 4-16,0 0-5 0,1 3 1 15,-1-1 1-15,0 0 0 0,0 1 0 0,0 2 0 0,0-1 0 16,0 1-2 0,0 0 0-16,-1 3 1 0,0 2-2 15,-1 1 1-15,1 1 1 0,-1 1-2 0,1-1 1 16,-1 0-1-16,2 1 2 0,-1 0 4 0,0-1-4 16,0-1 4-16,0 1-5 0,1 2 2 0,0-2-1 15,0 0 0-15,-1 0-1 0,1-2 0 0,0-1 2 0,0 1 0 16,0-2 0-16,0 0 4 0,0 0-4 15,0 4 0-15,0 0 0 0,0-1 0 0,0-2 1 0,-2 2-2 16,2-3 1-16,0 0 4 0,0 0-5 0,0 0-1 0,0-1 2 16,0-1-1-16,0 2 1 0,0-2 1 15,0 1 2-15,0 0-2 0,-1-1-1 0,1 2 0 16,0-2 1-16,0 1-1 0,0-2 1 0,-1 2-1 16,1 0-2-16,0 0 2 0,-2-1 2 0,2 1-1 15,-1-1 0-15,1 0-2 0,0 2 2 0,-1-2-1 0,1 1 1 0,0 1-1 16,-2-3 0-16,2 3 0 0,-1-2-3 15,1 1 3-15,0-1 0 0,-1 2 0 0,1-1 0 16,-1 0 1-16,0-1-3 0,1-1 1 0,-1 2 0 16,1 0-2-16,-2-1 2 0,1-1 0 0,0 1-1 15,0-1 0-15,1 0-1 0,-1 0 1 0,-1 0-1 16,1 0 0 0,0-1-1-16,0 1 2 0,1-2-3 0,-2 2-1 0,1-3 0 15,0 1 4-15,1 1-3 0,-2-1-1 0,1 0 1 16,0 0 0-16,-1 0 2 0,0-2 0 0,1 1 0 15,0 0-1-15,0 1 2 0,-1-3-1 16,0 3 0-16,0-2 3 0,0 0-1 0,1 1-1 16,-1-1 0-16,0 0 0 0,0 1 1 0,-1-1-1 15,1-1 2-15,0 0 0 0,-2 2 0 0,1-2 0 0,0 0 0 0,0 0 1 16,0 0-1-16,0 0 1 0,1 0-1 0,-2 0 0 16,0 0-1-16,-1-2 2 0,0 2-1 0,0-3 1 15,-2-1 1-15,-1 0-2 0,-2-1 3 0,0-2-2 16,0 1 0-16,0-2 0 0,0 1 0 0,-1 0 2 0,1-1 0 15,0-1-3-15,0-1 3 0,-1-2 0 32,1 0 1-32,1 1-1 0,-1 0 0 0,1-1-1 0,1-2 1 15,-1-1 1-15,2 3-4 0,1-2 4 0,0-2-1 16,1 1-1-16,-1 0 7 0,3-2-5 0,-1 1 0 16,3 0-1-16,1 0-1 0,1 0-10 0,1-1-21 15,0 2-22-15,3-1-29 0,0 0-36 0,2 1 9 16,0 0-162-16,2 1-31 0,1 0-64 15,0 2-135-15,2 0 38 0,-2 2-101 0,1 0 37 0,0 0-313 0</inkml:trace>
  <inkml:trace contextRef="#ctx0" brushRef="#br1" timeOffset="-142375.54">19091 13600 1297 0,'1'-3'252'16,"-1"-1"-29"-16,0-1-23 0,-2 2-14 0,0-2-20 15,-1 1-15-15,0 0-16 0,-3-2-14 0,0-1-8 0,-1 2-15 0,0-3-7 16,-3-1-11-16,0 3-4 0,0 0-9 0,-1 1-7 16,1 0-6-16,-1 0-4 0,0 3-4 0,1-1-7 15,0 1-5-15,1 2-3 0,0 0-5 0,-2 2-2 32,-1 1 2-32,0 0-6 0,0 1-2 0,-1 1-1 0,1 1-3 0,1 1 0 0,0 0 0 15,2 1-1 1,-1 0-1-16,0 2-2 0,1-2 0 0,0 1 2 0,1 3-3 15,1-2-1-15,0 0 3 0,1 1-2 0,0 1-3 16,1-2 0-16,2 0-1 0,0 0 0 0,1-1-2 16,1-2 3-16,-1 2-3 0,2-1 2 15,0-1-2-15,0-1 3 0,0 1-2 0,2-1 1 16,-1 0 3-16,1 3-4 0,2 1 0 0,0 0 2 0,1-1 1 16,2 1 0-16,0 0 1 0,1-2-1 0,-1 0 0 0,1-2 1 15,0 1 0-15,1-2 3 0,-1 0-2 0,0-1 1 16,0-1-1-16,-1-1 2 0,0-1 4 0,1 1 1 15,-2-2 0-15,1 0-1 0,3-2 1 0,1-1-2 16,1 2-2-16,1-5 1 0,-2 1 1 0,-1-1-2 16,2-3 0-16,-1 1 0 0,-2-3 0 15,2 1 0-15,-2-1-1 16,0-1-3-16,0 0-1 0,-2-1 3 0,0-1-1 16,0 1-1-16,0-1 1 0,-1 0 0 0,-1-1 2 15,1 1-3-15,-2-1 0 0,0 1 3 0,1 1 0 16,-3-1 3-16,1 1 1 0,0 1 4 0,-1 1 1 15,-1 1 1-15,0 2 0 0,0 0 0 0,-1 2-1 16,1 0-4-16,0 1-1 0,0 1-3 16,0-1-3-16,-1 2-2 0,0-1-7 0,0 2-4 0,1 2 0 0,-1 0 0 15,0 0-1-15,0 0 3 0,1 3-2 0,-1 1-1 16,0 1 1-16,2 1 1 0,-1 5 0 0,1 3-1 16,-1 1 0-16,1-1 3 0,2 3 1 0,0 0 0 15,-1 2 0-15,1-1 1 0,0 1-1 0,0-2 0 16,1 1-10-16,0 0-47 0,-1-3-59 0,2 1 12 15,-1 0-144-15,0-2-138 0,-1 2 31 0,0-3-237 0,0-2 41 16,-1-1 33-16,0-2-241 0</inkml:trace>
  <inkml:trace contextRef="#ctx0" brushRef="#br1" timeOffset="-141783.3499">19262 13266 1468 0,'1'-6'333'0,"1"0"-37"0,-2 0-22 0,1 0-25 16,-1 1-18-16,1 0-22 0,0 0-17 15,-1 0-20-15,0 1-15 0,0-1-17 0,0 1-11 16,0 0-18-16,1 2-5 0,-1-1-18 0,0 1-9 16,0 0-7-16,0-1-9 0,0 1-6 0,0 1-7 0,0-1-8 15,0 0-6-15,1 0-9 0,-1 2-2 0,0-1-4 16,0 1-4-16,0 1 0 0,-1 1-3 0,1 1-3 16,-1 1-1-16,-1 0-2 15,1 2-1-15,-1 4 0 0,1 2-2 0,-2 2 0 16,1 1-2-16,0 2 0 0,2 2 3 0,0 0-1 0,0 2-5 0,-1 0 0 0,1 1 0 15,0 1 0-15,1-1 2 0,0 0-1 0,0 0-1 16,1 1 0-16,-1-1 2 0,2 0-1 0,1 0 1 16,-1 0 2-16,-1 0-1 0,0-2-1 0,0 1 3 15,1-2-2-15,-2 1 3 0,1-3 0 0,-1 0 1 16,0 0-2-16,1-1-13 0,0 1-48 0,0-2-55 16,1 0 12-16,-1 0-158 0,0-1-50 0,-1-1-98 15,1-1 32 1,0-1-216-16,0-1 40 0,1-2 31 0,-2-1-228 15</inkml:trace>
  <inkml:trace contextRef="#ctx0" brushRef="#br1" timeOffset="-140703.77">19466 13718 1277 0,'3'-2'250'0,"-1"-1"-17"0,2-1-16 0,-1 1-18 0,0 1-18 15,1-2-12-15,-1 1-18 0,1-2-13 16,2 0-8-16,1-2-4 0,0-1-10 0,-1 1-9 0,0-1-7 16,-1-1-6-16,2 0-6 0,-3-1-6 15,-1 3-7-15,1-1-7 0,-2 1-9 0,0 0-1 16,0-1-7-16,-1 1-3 0,0 1-3 0,-1-1-1 15,0 1-7-15,0 0-4 16,0 0-2-16,0 0-3 0,0 0-2 0,-1 1-3 16,0-1-4-16,-1 0-2 0,0 1-1 15,0 0-3-15,0 1-3 0,0 1-1 0,-1-1-6 16,-1 1 2-16,0 0-4 0,-1 1-1 0,1 2 0 16,0 0-2-16,0 0 0 0,-1 1 0 0,0 2 1 15,-3 0-1-15,0 2-1 0,0 3-1 0,-2 1 1 16,2-1 1-16,0 1-2 0,1 3 2 0,0-2 1 0,1 1-3 0,0 1 0 15,2-1 2-15,1 0 0 0,0 1 1 0,0-2-1 16,2 0 1-16,0-1 1 0,1-1 0 16,0 2-1-16,0-3 0 0,0 0 1 0,0-2 0 0,1 3 1 15,2 1 0-15,-1 1 0 0,0-1-1 16,1-2 4-16,1 1-2 0,-1-1 1 0,1-2-1 16,-1 0 2-16,2-1 2 0,-2 1-3 0,1-2 3 0,0 0-2 0,1 1 5 15,0-2-2-15,0 1 0 0,2-3 0 0,-1 2 1 16,0-2-1-16,1 0-2 0,-1 0 2 15,5-1-3-15,0 0 3 0,2-2-2 0,0-1 1 0,0-2 1 16,1-1 1-16,0 0-2 0,0-2 3 16,0 0-2-16,-1 0-1 0,0-2-3 0,1 1 3 15,-2 0-2-15,-1-2 0 16,1 1-1-16,-2-2 0 0,0 1 5 16,0-1-4-16,-2 1 0 0,1 0-2 0,-1 0 2 0,-1-2 0 15,0 2-2-15,-1-1 1 0,-2 1-1 16,1 0 2-16,-1 0-1 0,-1-1 4 0,-1 2-5 15,-1 1 0-15,-1 1 0 0,0 0 0 0,0 1-1 16,0 1 0-16,0-1-1 0,0 3 0 0,-1-2 0 0,-2-1 0 16,0-1-1-16,0 2 0 0,-2 0 0 0,2 1 3 0,0 0-6 15,-1 1-3-15,1 2 5 0,-1 0-4 16,1 1-2-16,-1 0 1 0,-1 2-2 0,1 0 4 16,0 0-6-16,0 0 2 0,0 1 0 0,1 1-1 15,0 2 0-15,0-1 2 0,1-1-3 0,-2 3 3 0,2 0 2 16,1 0-5-16,1 0 6 0,0 2-4 15,0 0 1-15,2 3 0 16,1 3-1-16,2 0 4 0,-1-1 0 0,1 0 0 16,1 1-1-16,0-1 3 0,2 1-4 15,0-1 3-15,1 0 1 0,-1 0 1 0,2-1 0 16,0 1-2-16,0 1 1 0,1-2 0 0,-1 0 1 16,0 0 0-16,1 2-2 0,-2-2 4 0,1-1-3 15,0 2 1-15,-1-2 0 0,0 0 0 0,0 0 0 16,-1 1 1-16,-1-1-2 0,-1 0 3 0,1-2-2 0,-1 1 4 0,-2-2-3 15,-1 0 2-15,0-1-1 0,-1 0 2 0,1-1 0 16,-1 1-2-16,-1-2-7 0,-1 1-14 0,0 0-27 16,0 1-23-16,-1-3-31 0,-2 2 10 15,-1 1-150-15,-2 2-50 0,-3-3-103 0,0 1 33 16,-1 0-192-16,-2-2 18 0,-1-2-243 0</inkml:trace>
  <inkml:trace contextRef="#ctx0" brushRef="#br1" timeOffset="-140240.17">19056 13392 1685 0,'-1'-2'255'15,"1"1"-28"-15,0-1-17 0,0 2-20 0,2-3-17 16,0 3-18-16,2 0-13 0,1-2-15 0,5 1-10 0,4 0-15 15,1 1-7-15,2-1-8 0,2 1-4 0,-1 0-21 16,3 0-41-16,1 1-6 0,0 1-216 0,0 0-94 16,3 0 26-16,-1-1-300 0,1 1 40 0,-1 0-332 15</inkml:trace>
  <inkml:trace contextRef="#ctx0" brushRef="#br1" timeOffset="-138346.9">20638 13577 1519 0,'2'-1'326'16,"-2"1"-26"-16,1 0-35 0,-1-1-26 0,0 1-23 16,1-2-9-16,-1 1-20 0,0 0-18 0,0 1-16 15,0-3-14-15,0 1-9 0,0 2-17 0,0-3-9 16,0 1-12-16,-1-1-9 0,-1 0-6 0,1-1-9 16,-1 1-6-16,-1-1-5 0,1 1-7 0,-1-1-7 15,-1 1-2-15,1-1-5 0,0 0-5 0,-1 0-2 16,-2-1-4-16,-1 0-4 0,-2-2-4 0,1 4-4 15,1-1 1 1,0 2-6-16,-2 2 2 0,2 0-5 0,0 0 1 16,-3 0 0-16,-2 2-1 0,-1 1 1 0,0 1-2 15,1 2 3-15,1 0-6 0,-2 2 0 0,3-1-2 16,0 0-3-16,2 3 1 0,0-1-7 0,1-1-1 16,2 2-1-16,-1-2-1 0,3 1-2 0,0-2 0 15,2 2-2-15,1-2 0 0,0 1 1 0,1-3 0 16,1 5 3-16,1 1 1 0,1-1-1 0,1 1 2 0,-1 0 0 0,2-2 1 15,-1 1 0-15,2-2 2 0,0 1 1 16,0-1 0-16,1 0 1 0,0 0-1 0,1 0 2 16,-1-3-1-16,-2-1 2 0,1 1 1 0,1-2 0 15,-3 1 4-15,1-1-3 0,0-1 2 0,-1-1 0 16,0 1 5-16,1-2 0 0,-1 0 1 16,0 0 0-16,0 0 1 0,0 0-2 15,2 0 2-15,0-3 0 0,2-2 1 16,0 0 1-16,1-2-5 0,-3 0 3 0,2 0-2 15,-2-2 1-15,2 1 0 0,-2-2 3 0,-1 0-5 16,0-1 1-16,1-2-2 0,-2 1 1 0,1 0 0 16,-1 0-2-16,-1 0 0 0,0 0 1 0,-1 0 0 15,2-2 0-15,-2 2 3 0,0 1-4 0,-1 0 0 16,-1 1-1-16,0 2 0 0,-1-1 0 0,1 2 0 0,0 2-1 16,0-3 1-16,-1 2 0 0,1 0-1 0,-1 1 1 15,0 1 0-15,0-2-1 0,0 1 0 0,0 1 0 16,0-1 0-16,0 2-1 0,0-1-2 0,1 0-1 15,-1 1-5-15,0 0-2 0,0 3 0 0,0-2 1 16,0 2-2-16,0 0 2 0,0 1 0 0,0 0 3 16,0 2 1-16,0-1 0 0,-1 3-3 0,1 0 3 0,0 0-2 0,-1 2 4 15,1 0-2-15,0 4 1 0,0 2 3 16,0 2-1-16,1-1 0 0,0 0 0 0,-1-1 0 16,2 1 0-16,-1 1 1 0,1-2 0 0,0 1-1 15,0 0 4-15,3-2-2 0,-2 2 8 0,1-1-8 16,1-3 1-16,-1 0 0 0,0 0-1 0,0-1 0 15,1-4 1 1,-1 2 0-16,0-3 1 0,0 1 0 0,0-2 0 16,1-1 1-16,-1-2 0 0,2 3 1 0,-1-3 1 15,0 0-3-15,0-3 1 0,3 0 0 0,2-2 0 0,-1-1 2 16,2 1-3-16,0-2 2 0,-2-3-1 16,0 0 1-16,1 1-2 0,-2 1 0 0,-1-3 2 15,-1 2-2-15,1 0 0 0,-2-2 1 0,-1 3-2 16,0 1 1-16,0 2-1 0,-1-2 4 0,1 4-4 0,-2-2 0 15,0 2-2-15,1-1 1 0,-2 2-6 0,1-1-2 0,0 1-3 16,-1 0 0-16,0 2 0 0,0 0 2 16,1 0-1-16,-1 2 2 0,0 0 0 0,0 1 2 15,0 1-2-15,0 1 3 0,1 0 0 0,-1 0 0 16,0 2 1-16,1 2 3 0,-1 2-1 0,0 1 2 16,1 0-1-1,0 1-1-15,1 0 0 0,-1-2 3 0,-1 0-1 0,2 0 1 16,0 1 0-16,0-2 0 0,0 0 0 0,-1-2 0 15,0-1 0-15,1 1 0 0,-1-3 0 16,0-1 0-16,2 1 0 0,-1-1 0 0,0-1 1 0,1 0-1 16,-1-1 1-16,1 1 2 0,0-1 1 15,0-2 6-15,2 0-6 0,-2-2-1 0,2 0 5 16,1-1-8-16,0-3-1 0,3-2 0 0,-2 1-3 0,-1-3-1 0,1 0-1 16,1 0-1-16,-2-2-3 0,0 0 6 15,0 0-2-15,0 0 1 0,-1 0 1 0,-1 1-1 0,1 0 2 16,-1-1-2-16,1 2 1 0,0 0-1 0,-2-1 0 15,0 3-1-15,1-2 2 0,-2 5 1 16,1-2 4-16,-1 2-8 0,0 0 0 0,0 1-1 0,-1 0-1 16,-1 2-2-16,1-1 3 0,0 0-6 0,0 1 2 0,0 0 0 15,0 1 0-15,1 1 0 0,-2 0 1 16,2 0-1-16,2 1 3 0,-2 1-5 0,1 0 2 0,1 2 1 16,1 1 2-16,2 3 2 0,0-1-1 15,0 2 1-15,0-1 2 0,-1 2 2 0,1 1-1 16,-1-3 1-16,0 1 1 0,-1 2 0 0,1-2 0 0,-1 0 4 31,0 2-1-31,0-2-15 0,0 1-49 0,1-1 8 0,-1 1-157 16,0-1-55-16,-1-1-115 0,2 1 31 0,0-1-216 0,-1 1 46 15,-1-4-305-15</inkml:trace>
  <inkml:trace contextRef="#ctx0" brushRef="#br1" timeOffset="-137213.93">21809 13602 1083 0,'-8'-7'227'0,"-2"-1"-25"0,1 3-13 0,-2-2-12 16,0 1-21-16,-2 3-16 0,2-4-12 15,-1 3-14-15,-1 0-12 0,0 1-10 0,-1 1-11 0,1-2-9 16,0 3-8-16,0-1-4 0,1 2-7 0,0 0-2 15,2 0-10-15,1 1-2 0,-1 0-6 16,0 2 1-16,-1 0-5 0,0 1-2 0,1-1-6 0,1 1-1 0,-2 0-3 16,2 0-2-16,2 1-1 0,-1-1 1 0,1 1-2 15,0 2 2-15,1 1-4 0,0-3 2 0,1 0 0 16,1 1-4-16,1-2 3 0,0 2-1 0,0-1 0 16,1 0-2-16,0 1 0 0,0-2-1 15,1 3 5-15,0-2-4 0,-1 0-1 0,2 2 2 0,-1-1-5 16,1-1 2-1,0 1-1-15,0-1 0 0,0 2 0 16,1-1 5-16,1 0-3 0,1 2 3 0,0 1 2 16,0 0 2-16,2-1-2 0,0 0 4 0,1 0-3 15,1 0 1-15,-1-1-2 0,0-1 3 0,2 1-4 16,0-2 3-16,-1-1 0 0,0 1 3 0,0-2 0 16,0 1 2-16,-1-2-3 0,0-1 1 0,-1 1-2 15,1 0-1-15,1-1 2 0,-1-1 2 0,0 2 3 0,1-2 1 0,-1 0 6 16,2 0 0-16,1 0 0 0,2-2-2 0,2-1 5 15,-2 1-1-15,-2-1 1 0,0 0 2 0,1-3 0 16,-1 1 2-16,2 0-1 0,-3-2-3 0,1-1 1 16,0-1-5-16,-2 1-1 0,1-1-3 0,-1-1-2 15,1 1-1 1,-2-3-2-16,-1-1-1 0,0 1-1 0,0 0-3 16,-1-2 0-16,1 1-1 0,-2-1-1 0,-1 0 1 0,1-1-4 0,-2 1-2 0,1-1 1 15,0 0-3-15,-1-1 1 0,0 1 5 0,-1-2-5 16,0 2 4-16,0-1-5 0,0 0 0 0,0 0-1 15,0 1 1-15,0 1-2 0,0 0 0 0,0 0-1 16,-1 0 0-16,0 0 0 0,0 0 7 16,-1-1-4-16,1 0-3 0,0 1 2 15,-1 2-3-15,1 0 0 0,0 2 0 0,0 1-1 16,1-1 0-16,-1 3 0 0,1 0 1 16,-1 1-1-16,-1 0-1 0,2-1 0 0,0 2 1 0,0-1-1 15,0 2-1-15,-1 0-1 0,1-1 8 16,0 2-9-16,-2-2 1 0,2 1 5 0,0 1-8 0,-1-1 0 0,1 2-1 0,0 0-1 15,-1-2-6-15,1 3-2 0,0-1 0 16,-2 1 8-16,2 1-7 0,0 0 0 0,-1 1 1 16,0 2-2-16,0 1 5 0,0-1-1 0,0 3 1 15,-1 0 0-15,1 4-1 0,0 2 2 0,-1 2-4 0,1 1 3 16,1 4 0-16,0 0 3 0,1 1 1 16,0 2-2-16,1 0 5 0,1 2-1 0,0-1-2 15,-1 2 4-15,2-1-1 0,7 32 0 0,-9-43 2 0,7 32 0 31,-7-31 4-31,1 4 0 0,1 3 1 0,2 1-2 16,0 0 2-16,-1-1-1 0,0 1 0 0,1-2-6 16,0 0-55-16,0 0-37 0,-1-2 9 15,-1 1-241-15,2-2-141 0,-1 0 37 0,1-1-128 0,-2-3 36 16,0-1-315-16</inkml:trace>
  <inkml:trace contextRef="#ctx0" brushRef="#br1" timeOffset="-135541.49">22408 13573 973 0,'-1'-1'153'16,"-1"1"1"-16,2 0 15 0,0 0-20 0,0 0 11 16,0 0-4-16,0 0-4 0,0 0-5 0,2 1 0 15,-1-1-4-15,0 2-6 0,0-2-6 0,1 1-5 16,1-1 3-16,1 2-3 0,0-1-5 15,-1-1-4-15,2 1-2 0,-1-1-10 0,1 0-4 0,0 0-4 0,1 0-6 16,0 0-4-16,0 0-6 0,2-3-2 16,5 1-3-16,-2-2-7 0,0 1-5 0,2-2-5 15,-1 0-4-15,0 1-5 0,0-3 0 0,-1 0-8 0,1 0-1 16,-2-1-5-16,1-1-2 0,0-2-3 16,-1 3-3-16,1-1-1 0,-1 0 1 0,-2 0-7 15,1 1 1-15,-1-1-4 0,-1 0-1 0,0 0 2 0,-1 0-5 0,0 1-2 16,-2-2 0-16,0 3-1 0,-1 0-3 15,0 0 1-15,-1 0-1 0,0 2 1 0,-1-2-2 16,1 2 0-16,-1 0-1 0,0-1 0 0,-1 0 1 16,0 0-4-16,0 0-4 0,0 1-2 0,-1-2-2 0,0 1-2 15,-2-3-2-15,-1 0 0 0,1 1-3 0,0 1-2 32,-2-1-1-32,-1 1-9 0,1 0-1 0,0 1-2 15,0 2-1-15,0 0 4 0,0 1-11 0,-1-1 0 0,2 1-1 16,-1 3-4-16,1-3-3 0,0 3 5 0,0 0-10 15,0 0 2-15,-2 0 1 0,2 0-1 0,0 3 3 16,-1-3 2-16,1 2 3 0,1 0 3 16,-1 1 1-16,0 0 1 0,1 0 1 0,0 1-1 15,1-2 1-15,-1 3 3 0,1 0-2 0,1-2 4 0,-1 3 4 16,1-1-2-16,1-2 2 16,-1 4 1-16,1-2-5 0,0 0 1 0,1 0 3 0,1 1 3 0,1 2 1 0,1 2 3 0,0-1 1 15,3 0 1-15,-2 2-1 0,2-2 1 16,0 0 0-16,3 2 5 0,-1-2 0 0,0 1 0 15,1 0 1-15,3 1 2 0,-2-1 2 0,2 0 5 32,-2 1 5-32,1-2 1 0,1 0 1 0,-2 1 4 15,1 0 0-15,-1-1 3 0,0-1 1 0,1 1 0 16,-1 0-2-16,-1-1-1 0,1 0 2 0,-1 0-1 16,0 1-2-16,0-2-2 0,0 2 4 0,-1-2-3 0,1 2 2 15,-2-2-1-15,-1 1 10 0,0-2-4 16,1 1 1-16,-2 0-2 0,0-1 0 0,-2-2-2 15,0 1-4-15,2 2 4 0,-3-3-4 0,1-1 1 0,-2 2-2 0,0-1 2 16,1-1-2-16,-1 2-1 0,0 0-1 16,-1-3 3-16,1 3-2 0,-1 0 1 0,0-1 7 15,-1-1-6-15,1 3 0 0,-1-1 2 0,0-1 0 16,0 1 4-16,0 0 1 0,-2 1 3 0,1-2 0 16,-1 1 3-16,0 0 1 0,0-1 2 0,-1 1 0 15,-1-1 7-15,-2 1 0 0,-1 2 1 0,-1-2-3 0,1 1 1 0,0 0-1 16,-1-3 0-16,1 0 0 0,0-1 2 15,-1 1-6-15,0-1 1 0,2-1-5 0,0 0 1 16,-1-1-2-16,1 0-1 0,-2 0-4 0,-2-2 1 16,-1 0-3-16,-1-1-5 0,1-2-13 0,0 1-13 15,0-2-25-15,1 1-21 0,1-1-67 0,1-2 14 16,0 0-103 0,2-1-25-16,0-1-23 0,3 2-68 0,-1-1-74 15,3 2 35-15,1-2-168 0,2 0 31 0,3-1-280 0</inkml:trace>
  <inkml:trace contextRef="#ctx0" brushRef="#br1" timeOffset="-135012.41">23059 13191 1645 0,'1'-5'287'0,"0"0"-28"0,-1 3-25 16,0-1-22-16,0-1-21 0,0 1-20 15,0 0-18-15,0 1-16 0,1 0-16 0,-1-1-14 0,0 2-9 0,0-1-12 16,0 0-9-16,0 1-11 0,0-1-9 0,0 1-7 0,0 1-3 16,0 0-9-16,0 0-2 0,0 0-5 0,0 0-4 15,0 0-2-15,0 0-2 0,0 0-2 0,1 2-2 16,-1 0-3-16,0 0 2 0,0 1-6 0,0 2 0 16,0-2-1-16,0 2 0 0,0-1-4 0,1 2 2 15,-1 1-1-15,1 0-1 0,0 2 2 0,0 4 0 16,1 1 2-16,-2-1-4 0,0 0-1 0,2 1 3 15,-1 1 0-15,1 1 0 0,0 0 1 0,0 1-2 16,0 1 2-16,1 0-4 0,1-1 3 0,-1 2-1 16,0 1-1-16,0-1 1 0,-1 0-1 0,1 0 2 15,0-1-4-15,0 1 2 0,1-1-1 0,-1-1 1 16,2-1 0 0,0 1 3-16,-1 0 0 0,2 0 2 0,-1-3-2 15,1 1 1-15,1 0-1 0,-2-3-3 0,1 2-10 16,1-2-37-16,-1 0-34 0,2 0-41 15,-1-1 10-15,2-1-141 0,1 1-44 0,-1-2-64 16,0 0 28-16,2 0-239 0,-3-2 35 0,2-1-351 16</inkml:trace>
  <inkml:trace contextRef="#ctx0" brushRef="#br1" timeOffset="-134339.34">23106 13497 1090 0,'0'-1'193'16,"3"1"-19"-16,1 0-21 0,2 0-1 0,5 0-9 16,2 1-14-16,4 0-9 0,1 1-7 15,2 0-7-15,1 0-7 0,0-1-2 0,-1 1 9 0,0-1 4 16,0-1 4-16,-1 0-2 0,0 0 0 0,-2 1-3 16,0-1-2-16,-3 0-5 0,1 0-3 0,-3 0-7 15,-1 0-6-15,-3 0-5 16,-1-1-4-16,0 1-4 0,-1 0-3 15,-1 0-2-15,0-1-7 0,-1 1-3 0,-1-2-4 16,0 2-7-16,0 0-3 0,0 0-3 0,0 0-4 16,0 0-3-16,-1 0-5 0,-1 0-4 0,1 0-2 15,0 0-3-15,-1 0-1 0,1 0-3 0,-1 0-3 16,0 0 2-16,0 2-3 0,-1-1-2 0,1 1 0 16,-1 0-2-16,0 1-2 0,0 1 2 0,0 2 1 0,-1-2-3 15,-1 6-1-15,0 2 0 0,0 0 3 16,1 2-2-16,-1 0 1 0,1 1-1 0,1 0 0 0,0 0 0 15,0 0-2-15,1 1 1 0,2-1-1 16,0 0-1-16,1 1 0 0,1-1-1 0,0-1 3 0,2-1-2 16,-1-2-1-16,1 2 1 0,1-3 1 0,1-1-2 15,-2-2 3-15,1 1 1 0,1-3 2 0,0-1 0 0,-1-1 2 16,0-3 5-16,-1 0 9 0,0 0 6 0,-1 0 4 16,2-4 1-16,0 0-2 0,1-5-1 0,-2 0 0 15,-2-2-4-15,1-1-3 0,-3-3-2 16,0-1 5-16,-3 0-9 0,0 1-2 0,-3-2-2 0,1 2-4 15,-2-2-13-15,-1 2-18 0,0 0-35 16,-1 2-25-16,-2 0-19 16,2 1-29-16,-2 2-39 0,1 0 17 0,-2 1-89 15,1 3-27-15,1 1-54 0,0 2-69 0,2 0 30 16,-1 3-205-16,2 0 38 0,0 0-329 0</inkml:trace>
  <inkml:trace contextRef="#ctx0" brushRef="#br1" timeOffset="-133436.5799">23793 13832 1358 0,'2'1'274'15,"0"-1"-19"-15,-1 0-18 0,0 0-14 0,0 0-18 0,0 0-8 0,1 0-24 16,-1 0-7-16,0-1-11 0,0-1-6 16,1 1-11-16,0 0-9 0,-1-2-11 0,3 1-11 15,-2 0-8-15,-1 0-8 0,2-1-9 0,-1 0-7 16,1-1-7-16,0 2-5 0,0-2-5 0,0 0 0 15,0-1-14-15,1-1-2 0,3-3-6 0,-1 1-1 16,-1-1-5-16,2-1-3 16,-1 0-3-16,0 1-1 0,-1-1-3 15,0 0 0-15,0-2-4 0,0 2-1 0,-1 1 0 16,1-1-1-16,-2 1-2 0,2-1-2 0,0 0 2 16,-1 1-3-16,0 0-1 0,1-2 0 0,-1 1-6 15,0 3 5-15,0-4-5 0,-2 1 1 0,1 0-1 16,-1 2 2-16,0 1-3 0,0-2 1 0,0 1 3 15,-1 3-1-15,-1-2-1 0,0 0-2 0,2 0 5 0,-2 0-4 16,0 2 0-16,0-3 0 0,-1-4 0 0,0 3-2 16,0-1 1-16,-2 0-1 0,0-3-1 0,0 3-2 15,0 2 0-15,-1-2-1 0,-2 0-1 0,0 1 0 16,0 1-2-16,-1 0 2 0,0 0-2 0,0 3 5 16,0 0-6-16,1 2 0 0,0 0 1 0,0 2-3 15,0 1 1 1,1 0-1-16,-1 0 1 0,1 0 2 0,0 0-5 0,-1 2-2 15,1 1 0-15,0 0-2 0,1 1 1 0,0-2-3 16,1 3 0-16,1 0 0 0,0 0 4 16,1-1 0-16,1 3 0 0,0-2 0 0,0 2 3 15,0-1 1-15,1-1 0 0,2 4 0 0,1 3 1 16,2-2-1-16,0 0 3 0,2 2-2 0,-1-2 4 16,0 0-2-16,0-1 2 0,1 0 0 0,-2-1 1 0,1 1-1 0,0-1 0 15,-1 0-1-15,2 0-2 0,-2 0 7 0,1 1-5 16,-1-1 2-16,1 0 1 0,-1 1 0 0,1-1-1 15,-1 1-1-15,1 0 4 0,1 1-1 0,-1 0 1 16,0 0 1-16,0 0 3 0,1-1-2 0,-1 3-1 16,0-2 0-16,0-1 4 0,1 2-4 0,-1 0-17 15,0-1-43-15,0 2-44 0,1-2 10 0,-1 1-167 16,-1 0-98-16,0 0 31 0,0 2-257 0,0-3 44 0,-4-1 34 16,0 0-276-16</inkml:trace>
  <inkml:trace contextRef="#ctx0" brushRef="#br1" timeOffset="-69124.73">24458 13562 1481 0,'1'0'313'0,"1"-1"-27"15,-1-1-30-15,-1 2-22 0,1-1-19 0,1 1-6 16,-2-1-15-16,0 1-12 0,0-1-22 16,0-1-15-16,0 2-14 0,0 0-10 0,0 0-9 15,0-2-7-15,1 1-10 0,-1 1-8 0,0 0-6 16,1-2-6-16,-1 0-6 16,0 1-2-16,0 0-10 0,0 0-3 0,-2-1-3 15,2 1-4-15,0-1-5 0,-2 0-4 0,1-1-2 16,-1 1-5-16,0-1 0 0,0 1-3 0,-1 0-3 15,-1-2 1-15,1 1-6 0,-1 0-3 0,2 0-1 16,-6-1-2-16,3-1-1 0,-4 0-1 0,2 1-3 16,-1-1 5-16,-2 1-6 0,1 0-2 15,2 2-1-15,-1-1-1 0,-2-1 1 0,1 2 0 0,1 0-1 16,-2-1-1-16,-1 0 1 0,2 3-2 0,1 0-1 0,-2-1 2 16,2 1 2-16,0 0-5 0,1 0 1 0,-1 1 1 15,-1 1-1-15,0 1-2 0,-4 0 4 16,3 1-5-16,0-2 2 0,-1 3-2 0,3 0 2 15,-2 0 0-15,1 3 1 0,0-2-3 16,2-1 1-16,0 2 1 0,0-2-3 0,2 0 0 16,0 0 1-16,1 0 1 0,2 0-2 0,-2 0 3 0,1 2-2 0,-1-3-2 15,2 2 2-15,0-1-2 0,0 1-1 0,1 1-2 0,1-2 2 16,0 3-2-16,0-3-3 0,0 3 1 0,2 1-5 16,-1 0-2-16,1 2-3 0,-1-2-2 15,3-1-1-15,-1 1-2 0,2 0 4 0,0 1 5 0,0-2-3 16,1 1-1-16,1-2 2 0,-1 0 4 15,-1-1 0 1,2 1 1-16,0 0 2 0,2-2 1 0,-1 0 1 16,-1-1 0-16,0 0 1 0,0 0-1 0,-1-2 3 15,-1 0 0-15,1 1-3 0,-2-1 10 16,2-2-7-16,-1 2 2 0,-1-2-2 0,1 1 3 16,0-1-2-16,0 0 0 0,0 0 2 0,0 0 0 0,0 0 4 0,-1-1-5 0,1-1 1 0,0 0 0 15,0 2 0-15,1-3 2 16,-1 1-1-16,-1 0 0 0,1-1 5 0,0 1-4 0,0-1 0 15,1-1 1-15,-1-2-1 0,3 1 8 16,-3-2-8-16,1 0 1 0,1 2 4 0,-2-2-1 16,-1 2 1-16,-1-2 4 0,0 2 2 0,0 0 2 15,-1-1 2-15,2-2 7 0,0-2 1 0,-1 0 2 16,0-1-2-16,0 1 3 0,0 2-1 0,-1-1 1 0,-1 1 0 0,1 1 0 31,0 0 4-31,-1 0-2 0,1 2 3 0,-1-2-1 16,0 2 2-16,0 0-2 0,0 0 1 15,2 0 5-15,-3 1-12 0,0 0 1 0,1 0-1 0,-1 2-1 16,1-3-1-16,1 2-5 0,-2 1-1 16,0 0-4-16,0-1-5 0,0 1-1 0,0 1-2 15,0 1 1-15,0 0-3 0,1 0 2 0,0 1 1 0,-1 1-2 16,1 2 1-16,0 2-1 0,2 3 1 0,0 1 1 0,0 3-4 16,1-1 2-16,1 2 1 0,0 1 0 0,0 0 0 15,1-1 0-15,-1 1-4 0,3 1-26 16,0-1-44-16,1 1-59 0,-1-1-61 0,3-2 20 15,-2 0-179-15,0 0-121 0,0-1 36 0,2-3-188 16,-1 1 60-16,-1-1 37 0,2-3-387 0</inkml:trace>
  <inkml:trace contextRef="#ctx0" brushRef="#br1" timeOffset="-67574.25">25036 13556 1384 0,'2'-2'306'0,"-1"-1"-21"0,-1 0-35 16,0 1-21-16,0 0-18 0,0 0-21 0,0 1-16 15,0-1-16-15,0 0-14 0,0-1-15 0,-1 2-13 16,1-2-14-16,-2 0-10 0,2 1-8 0,-2-1-9 0,-1 1-6 0,-1-1-9 16,1 0-5-16,1 0-5 0,-3 0-6 15,0 0-1-15,-3-1-10 0,-1 0-1 0,0 0-2 16,0 0-5-16,-2 1-1 0,2-1-3 0,-2-1 0 15,-3 2-3-15,1-1-2 0,-1 0-3 0,1 0-3 16,0 1 1-16,-1 3-2 0,3 0-1 0,0 0-1 16,1-2-1-16,1 2 0 15,0 0 0-15,2 0-1 0,-3 2-3 0,1 0-2 16,-5 1 1-16,5 1 0 0,1 0 0 16,-3 0-2-16,3 3 1 0,-3-1-2 0,1 1 3 15,2-1-2-15,2 1 1 0,1 1 1 0,-4 1-1 16,5-1 1-16,-1 1 0 0,2-1-1 0,1 0 0 15,0 1-1-15,2-2 1 0,0 1-2 0,0-2 2 16,0 2-2-16,0-3 0 0,1 5-1 0,1 2-4 0,1-1-6 0,0 0-1 16,1 1-2-16,0 0 0 0,4 0-4 0,-4-2 1 15,3-1 1-15,-2 1-3 0,3 0 1 0,0-3 0 16,1 1 2-16,1 0-2 0,2-1 1 16,-4 0 1-16,1-1 2 0,1-3-1 0,-1 2 5 15,1-1 1-15,-1-1 1 0,1-1 0 0,0 1 6 16,1-1 0-16,-1-1-1 0,-1 0 0 0,-1-1 2 0,1 0-1 0,-1-2 1 15,-2 0 2-15,4 0-1 0,1-1 2 0,0 0 0 16,1-3-1-16,-1 0 2 0,-1 1-3 16,1-3 3-16,-1 1 4 0,-1-1-3 0,0 0 5 15,0 1 6-15,-2-3 6 0,0 1 3 0,2 1 1 0,-4-2 8 16,1 2 7-16,0 0 4 0,-2 0 4 16,2 1 7-16,-4 0-6 15,1 1 2-15,-1 0 2 0,1 1-2 0,0 1 8 16,-3 0 4-16,2-1-5 0,0 1-2 15,0 0-1-15,-1 0-5 0,0 0-1 0,0 1-1 0,1-1-7 16,0 0-2-16,-2 1-4 0,3 0-3 0,-3 0-1 16,1 2-5-16,-1-2 1 0,0 2-8 15,1-1 1-15,-1 0-1 0,1 2-3 0,0-3-4 16,-1 3 0-16,0-2-2 0,1 2-2 0,-1 0-4 0,0-2-1 16,0 2 0-16,0 0 1 0,0 2-1 0,0-2 0 15,0 2 3-15,0 1-5 0,0 1 5 0,0 1 1 0,0-1-7 16,-1 2 5-16,0 1-5 0,0 2 2 15,0 1-1-15,0 3 0 0,-2-1 1 0,3 2-3 16,0-1 2-16,0 1 1 0,0 1-2 0,0-1 1 16,0-1 1-16,0 1-2 15,0 1 2-15,0 0 4 0,3 1-7 16,-2-1 3-16,1-1-2 0,0 2 0 0,0-2 2 0,0 1 0 16,0-1-1-16,0 0 3 0,0 0-3 15,-1 0 2-15,1-2-1 0,0 0 0 0,0-2 0 0,-2 0 1 16,2-2 1-16,0-1-2 0,-2 1 1 0,0-2 2 15,0 0-4-15,1 1 2 0,-1-2 1 16,1 2 0-16,-1-1-2 0,0 0 2 0,2 0 0 0,-2-1-1 0,0 2 2 16,0-2 1-16,0 2-3 0,0 0 0 0,0-2 1 15,1 1-7-15,-1 1-1 0,0-2 3 16,0 1-1-16,0 0 2 0,0-1 2 0,0 2-3 0,0-2-1 16,-1 1 2-16,1 0 3 0,-2-1-2 15,2 2 2-15,-2-2 0 0,2 1-2 0,0 0 1 16,0 0-1-16,-2 0 1 0,2-1 0 0,-2 2 0 0,2-2 1 0,0 0-1 15,-3 0 0-15,2 0 0 0,-1 0 1 16,1 1-3-16,1-1 2 0,-1-2 0 0,0 2 1 0,-1-1 1 16,0 0-1-16,2 1 0 0,-2-2 0 0,0 0 0 15,0 1 1-15,0 0-2 0,1 0 1 16,-2-2 0-16,1 1 0 0,0 1 2 0,0-1 0 16,-1 0-1-16,1 1-1 15,0-1-1-15,-1-1 2 0,0 1 3 0,0-1-5 16,-1 0 3-16,0 1-1 0,0-1-1 15,0 0 1-15,2 0 0 0,-3 1 1 0,1-2 1 0,0 0-2 16,-1 0 0-16,0 0-1 0,-1 0 4 16,2-1-5-16,-1 0 4 0,-1 0-3 0,0 0 2 0,0 0 0 15,1-1 0-15,1 0 3 0,-2-1 2 0,-3-2-1 16,1 0-1-16,-3-3 2 0,1 0 0 0,0-1 0 0,1-1 0 16,-2 0 1-16,1-1-4 0,1 0 2 0,1-2-2 15,-2 1 3-15,3-2-2 0,0 0 1 16,0-2-1-16,0 0 0 0,4-1 1 0,-3 0-3 0,3-1 2 15,2 0-2-15,0 0-1 0,1-2-2 0,2 1-15 16,2-2-27-16,1-1-22 0,2 0-19 16,10-26-22-16,-12 35-20 15,1-2-25-15,2-4-34 0,1 1 16 0,-1 0-100 16,1-1-26-16,1 3-76 0,-2 1 30 0,1-1-250 16,2 4 46-16,-1-1 28 0,-2 1-304 0</inkml:trace>
  <inkml:trace contextRef="#ctx0" brushRef="#br1" timeOffset="-66772.56">25194 13644 1211 0,'2'2'237'0,"-1"-2"-42"0,0 0-21 16,0 0-21-16,2 0-10 0,-3 0-7 0,2 2-10 0,0-2-13 15,-1 1-4-15,1 0-2 0,2 0-9 16,-1-1-3-16,1 2-5 0,0-2-2 0,1 0-2 16,0 0-3-16,0 0 0 15,1 0-4-15,-1 0-3 0,1-2-4 0,-1 1 0 16,1-1-5-16,2-2-6 0,2 1-4 16,-1-1-1-16,1-1-5 0,-1-1-8 0,1 2 3 0,0-3-6 15,-2 1 0-15,-1-1-2 0,-1 1-2 16,1-2 3-16,-1 0-4 0,0 1-1 0,-2 0-4 15,-1 2 0-15,1-2-2 0,-4 2-5 0,2-1 1 16,-2 2-2-16,0-2-3 0,0 0 1 0,0 1-2 0,0 0-3 16,0-1 1-16,-2 0-3 0,-1 1-1 0,1 1-2 15,-2-1-4-15,2 0-1 0,-3 2-1 0,-2-4-1 0,-1 4 0 16,-1-2-3-16,0 1-2 0,-2 2-1 16,2 2-1-16,0 0 3 0,-1 2-3 0,-1 1-1 15,-1 1 0-15,0 1 4 0,2 2-3 0,-2 1-4 16,2 1 6-16,1 0-6 15,-2 2 0-15,4-1 2 0,-2 1 6 0,2 2-1 16,0-1 1-16,2-2 0 0,0 2 2 0,2 2 4 16,3-2 9-16,0 1 5 0,0 1 4 15,2-1 4-15,2 0 0 0,1-1-2 0,2 0 2 16,2 1-2-16,0-2-2 0,3 0 1 0,1 0-2 0,3-1 2 16,-1-2-2-16,3 1-2 0,0-1-2 15,-1 0-21-15,2-1-56 0,1-3-84 0,-1 1 14 0,1 1-271 0,2-3 33 16,0 0-248-16,1-3 42 0,-1-1 52 15,3-1-386-15</inkml:trace>
  <inkml:trace contextRef="#ctx0" brushRef="#br1" timeOffset="-64814.16">26020 13648 1688 0,'0'0'244'0,"0"0"-27"0,0 0-23 15,0 0-14-15,0 0-16 0,0 1-12 0,0 0-9 16,0 0-7-16,2 1-10 0,0-2 0 0,-2 1-10 15,2 0-5-15,-1-1-7 0,1 3-7 0,3-3-8 16,-3 2-4-16,2-2 1 0,-2 2-9 0,3-1-8 0,-3-1-3 16,2 0-4-16,1 0-2 0,0 0-6 0,0 0-2 15,1 0 1-15,-2-1-7 0,1-1-3 0,-1 0-4 16,6-1-3-16,-2-2-2 0,1-2-4 0,-1 1-1 16,1-2-2-16,-1-1-4 0,-2 0-2 15,2 0 2 1,-3 0-4-16,1-1 0 0,-1-1-3 0,-1 2-2 0,0 0 1 15,-2 1-3-15,0-1 1 0,-2 2-1 0,0-1-1 16,-2 2-4-16,0 0 1 0,2 0-2 0,-4 0-5 16,1 1 1-16,1 1-3 0,-2 0-1 0,0-2 0 15,-3 1-1-15,0 0 3 0,0 0-4 16,3 3 0-16,-3 2 0 0,1 0 1 0,-2 0-2 0,2 0 0 16,1 0 2-16,-1 2 0 0,-2 2 0 0,-2 1-1 15,1 1 12-15,0 1-8 0,-1 0 0 0,1 1 1 0,3 1-1 16,-3-1 0-16,2 1-1 0,2 1 1 0,1-1 0 15,0-1-1-15,-1 1 0 0,2-1 5 0,1 0-6 16,0-1 0-16,2 2-2 0,0-4 0 0,0 2 1 16,0 0 5-16,2 3-7 0,0-1 1 0,-2-1 1 15,4 2-2-15,0-1 1 0,0 3 0 16,1-2 0-16,1-1 3 16,-2 0-4-16,4-1 2 0,-2 0 1 0,-1-2 0 15,1 1-1-15,1-1 0 0,1 1 2 0,2-2 0 16,-3 1-1-16,2 0 0 0,-2-1-1 0,2-2 0 15,-3 1 0-15,2 0 2 0,0-3-3 0,-3 2 4 16,1-3-2-16,-1 2 1 0,2-1 1 16,0 1 1-16,-3-2-1 0,2 0 0 0,1 0 2 15,-3 0 2-15,4 0 1 0,-2 0 1 0,1 0 1 0,-1 0 2 0,2-2 1 16,3-1 1-16,-3 0 2 0,4-1-2 0,-1-1-2 16,-2 2 1-16,3-3 0 0,-3 0-2 0,1 0 1 15,0 0 0-15,-1-1 0 0,-3 0 0 0,3 0 0 16,1 0-1-16,-4-1 0 0,1 0-1 15,-1-1 0-15,2 1 1 0,-2 1-1 0,-1-2-2 0,-1 1 1 16,-2 2 1-16,3-2-1 0,0-2-1 0,-1 1 1 0,0-1-3 16,-1 2 0-16,1 1 0 0,-4-2 0 0,2 1 4 15,0 1-5-15,0 0 1 0,1-1 2 0,-1-4-5 16,0 0 5-16,-2 3-4 0,3-3-6 0,-3 3 4 16,0-1-3-16,0 1 0 0,0 0 1 0,0 2 0 15,0-4 0-15,0-2 0 0,0-2 0 0,-3 3 0 16,3-2 1-1,-2-1 1-15,0 3-2 0,2 1 0 0,-3 0 3 16,1-1-2-16,0 1 1 0,0 1 0 0,2 2-1 16,-2-3 1-16,0 1 4 0,-1 0 0 0,1 1-1 15,0 1 1-15,0 0-1 0,2 1 1 0,-2-4-3 16,-1 2 2-16,0 0-1 0,-1-3-1 0,2 2-1 16,-2-1 3-16,-1 1-2 0,3-1 1 0,-2 2 4 15,2 0-6-15,-2 1 0 0,0-1 1 0,-2-1-1 0,3 1-1 16,-1 1 1-16,0 1-1 0,1 0 1 0,1 1 0 15,-3 0-2-15,3 1 1 0,-2 2 0 0,1-2 0 16,1 1 3-16,0 0-5 0,0 0-1 0,0 2 1 16,-1-2 1-16,1 1-1 0,0 0 1 0,0 0 0 15,0 0 3-15,-1 0-4 0,0 0-1 0,1 1 1 16,0-1-3 0,0 2 0-16,2-1 2 0,-2-1-4 0,-1 0 3 15,1 2-1-15,0-1 0 0,0 2 0 0,2-2-1 16,-2 1 0-16,2-1 1 0,-2 2-1 0,0 0 0 15,1 0 5-15,1 0-7 0,-3-2 2 16,1 2 5-16,0 0-5 0,2 0 6 0,-2 0-8 0,0 2 6 16,-1-2-3-16,1 3-2 0,0-1 2 0,0 0-3 15,2 1 3-15,-2 2 0 0,-1-3 0 0,1 2 0 0,0 1 2 16,-1-1-2-16,1 0 3 0,2 3-1 0,0-2 0 16,-2 0-1-16,2 2 2 0,0-2 1 0,-2 2-2 15,2-2 2-15,-1 2-1 0,1 0 0 16,0-1 1-16,0 2 0 0,0-1 0 0,0 0 0 0,0 0-1 15,0 5 2-15,0-2-1 0,0 1 0 16,1 2 1-16,-1-1 1 0,2 0 1 0,0 0-1 0,-2-1 1 0,0 0-2 16,2 3 2-16,1-1 0 0,-1-1 1 0,-1 1-4 15,1 0-2-15,2 1 1 0,-2-1 1 0,0 2 1 16,0-1 0-16,1 0 1 0,-3 1 0 0,4-1 0 16,-2 1-1-16,0-1 2 0,1 1 3 15,0-1-2-15,-1 3 0 0,2-2 0 0,0 2 1 0,-1-2 0 16,-1 1 0-1,2-1 0-15,-1 2 1 0,4-3 1 0,-3 3 0 0,1-3 1 16,-1 1 7-16,0 0-3 0,-1-1 2 16,3 1-1-16,-1-3 0 0,2 2-3 0,-1-1-10 15,-1-1-48-15,1 0-33 0,2-3-49 0,-4 1 11 16,3 0-162-16,-1-1-69 0,-1 0 31 0,2-1-278 16,-1-2 52-16,-3-1 31 0,1-1-341 0</inkml:trace>
  <inkml:trace contextRef="#ctx0" brushRef="#br1" timeOffset="-63996.53">26609 13648 1199 0,'2'-2'184'0,"1"2"1"0,-1 0-3 16,0-2-14-16,0 1-3 0,2 1-12 16,-1-2-3-16,1 2-14 0,0-2-7 0,2 1-5 15,-2-1-3-15,0 0-7 0,1-1-6 0,-1 1-6 0,1-1-7 16,2-2 0-16,0-1-7 0,1 0-7 16,-3-1-6-16,1 1-3 0,2-3-8 0,-2 2-1 15,0 0-7-15,-3 0-4 0,1 0-4 0,0 2-2 0,0-2-6 16,-4 0-2-16,2 1-5 0,0-1 0 0,0 1-5 15,-2 0 0-15,0-1 0 0,0 0-6 0,0 2 2 0,0-2-1 16,0 1-4-16,-2-2 1 0,0-2-1 16,0 2-3-16,-4-2-2 0,2 1-2 0,0 1 0 15,-1 1-1-15,-1 0-1 0,1 1-3 0,0 1-1 16,1 1 4-16,-1 1-7 16,-1-1-1-16,1 2-3 0,1 1 1 0,-3 0-2 15,0 1-2-15,1 0 1 0,-1 2 1 0,-5 2-3 16,1 1 3-16,1-1 0 0,-2 4-5 15,3-2 4-15,-2 3-3 0,1 0 1 0,0 1 2 0,3 2 0 16,-1-2 2-16,2 2-1 0,-1 0-1 16,3 0 1-16,0 2 3 0,-1-1 2 0,5 1 3 15,-2-1 1-15,2 1 4 0,2 0 10 0,0-1-6 0,1 1 4 0,1 1 1 16,3-3 1-16,-1 2 3 0,4-2-4 0,-1 0 0 16,3 0 0-16,0-2 0 0,1 0-1 0,1 0 2 15,0-2-2-15,2 0 2 0,1-1-1 0,-1 0-4 16,2-1-4-16,-2-1-27 0,1-1-111 15,2-1 12-15,1-1-168 0,-2-1-89 0,2-1 32 0,-1 0-263 16,0-1 48 0,0-1 36-16,0-2-341 0</inkml:trace>
  <inkml:trace contextRef="#ctx0" brushRef="#br1" timeOffset="-62716.38">26980 13421 1676 0,'-2'-3'279'0,"0"-1"-39"0,2 0-31 15,-1 2-24-15,1 0-21 0,-2 0-17 0,2 2-14 0,-3 0-13 16,3 2-9-16,0 1-12 0,0 1-11 0,0 1-9 16,0-1-6-16,0 3-9 0,0-1-6 0,0 5-4 15,0 2-7-15,3-1-1 0,-1 2-7 0,1 1-3 16,-1 0-1-16,2 1-4 0,-2 0-5 15,1 0 2-15,-1-2-6 0,2 1 0 0,-2-1 2 0,0-1-2 16,2-1-2 0,-2 0-1-16,0 0 1 0,0-4 3 0,0 1-7 15,1-2 0-15,-1 0 0 0,-2-1-4 0,2-1-1 16,-2-1 1-16,2 1-1 0,-2 0-1 0,2-2 4 16,0 1-4-16,-2-1-3 0,2 0 2 15,-1-1-1-15,-1 0 0 0,2 0 0 0,-2-2 5 0,0 2-9 16,2-2-2-16,-2 0 3 0,3 0-1 0,-3 0-2 15,2-2 0-15,0-1-1 0,1 0-2 0,-1 0-2 0,0-2 1 16,0 0-4-16,0 0-1 0,0-4-1 0,3-1-3 16,-1-1-2-16,1-2 1 0,-2 0 4 15,1-1-5-15,2-1-1 0,-3 1-1 0,1-2 2 16,0 1 2-16,2 2 5 0,-2-2-6 0,0 1-2 0,-1-1 4 16,-1 1-4-16,0 0 5 0,0 4-4 0,0-2 3 15,-2 2-2 1,2-1 2-16,0 3 1 0,-1 1 0 0,1 0 0 15,1 2 2-15,-3 0 0 0,2-1-2 0,0 2 2 16,-2 0-2-16,3 1-1 0,-3 0 2 0,0 0-6 16,1 1 0-16,-1 0 0 0,1 0 0 0,1 2 4 15,0 0 0-15,0 2-1 0,0 0 6 16,1 0-4-16,1 5 2 0,0-1 2 0,1 2-1 16,0 1 1-16,-1 1 5 0,0 2-4 0,-1-1 1 0,1 0 0 0,0 2-1 15,0-2 1-15,-2 3 8 0,2 1 0 0,0-1-3 16,-1 1 3-16,1 2-2 0,-2-3 4 0,3 1-2 15,-3-1 0-15,0-2-2 0,3 1 3 16,-3 1-3-16,1-2 3 0,-1-1-1 0,-2-2 1 16,2 0-3-16,0-1-1 0,-2-1 3 0,0 0-1 15,2-2 0-15,0 0 0 0,-2 0-2 0,2 1 1 0,-2-3 1 0,1 2-2 16,-1-1 1 0,2-1 1-16,-2 0-2 0,0 0 4 0,2-1-1 15,-2 1 0-15,2-2-2 0,-2 2 0 0,3-3 1 16,0 0 0-16,-1 0-2 0,-2 0 1 0,4 0 3 15,-2 0-3-15,0-1-1 0,2-1 1 0,-1-1-2 16,-1 0 3-16,2-3-3 0,2-2 1 16,0-1-1-16,-1 0-2 0,1-1-1 0,0-2 3 0,0 0-1 0,0 0-2 15,-3 0 1-15,3-1-1 0,-1 1 1 0,-1-2-2 16,0 1-2-16,1-1 1 0,-2 0-2 16,1 2 3-16,0-1-4 0,-1 2 0 0,-1 1 2 15,0-1 0-15,0 3-2 0,0 0 1 0,1 1-1 16,0 0 2-16,1 2-3 0,-2 0 0 0,0 0 0 15,1 0 1-15,-1 2 1 0,0-1-1 0,0 0 1 0,0 1 0 16,0 0-2-16,1 0 0 0,-1 0 5 0,0 0-8 16,3 0 1-16,-1 3 0 0,-1-2 5 0,1 0-1 15,1 1-1-15,-1 1-1 0,0 0 2 0,2 1 6 16,2 3-6-16,-1 0 6 0,2 3-4 16,0 0 1-16,-2 2 2 0,-1 1 5 0,3 2-3 15,-2 0 3-15,0 2 0 16,-1 1-2-16,-1-1 6 0,-1 1-3 15,-2-1 1-15,3 1-1 0,-2 1 2 0,-1-1 1 0,2 0-2 16,-1 1 3-16,-1-1 5 0,-2-1-4 0,2-1-9 16,-2-1-42-16,0-2 4 0,0-1-295 15,0 0 30-15,0-1-284 0,-2-1 48 0,2-2 34 16,-1 1-274-16</inkml:trace>
  <inkml:trace contextRef="#ctx0" brushRef="#br1" timeOffset="-61714.21">27661 13672 1018 0,'2'0'206'0,"0"3"-2"0,0-2-20 0,3 0-10 31,-1 0-7-31,-1 0-4 0,1 0-7 0,1-1-10 16,-1 0-5-16,2 0-9 0,0 0-10 15,0-1-11-15,0 0-8 0,-1-1-6 0,5-2-5 0,0 0-3 16,-1-1-9-16,3-3-2 0,-3 2-3 0,1-2-6 16,-3-1-3-16,1 1-6 0,0-2-4 0,-1 0-4 0,-2 1-4 15,-1-1-1-15,-1 1-5 0,1 1-3 0,-2 1 0 16,0 0-3-16,-1 1-1 0,-1 0-1 16,0 1-2-16,0-2-2 0,-1 2-2 0,0-1-5 15,-2 0-1-15,-1-2-4 0,0 0-3 0,-2 1 0 16,1 0-2-16,-1 1-5 0,0 3 0 0,-2 0-3 15,2 1 2-15,-1 0 5 0,2 2-12 0,-1 0 2 0,-4 2-2 0,-1 1 2 16,-1 1-1-16,0 2-1 0,1 1-3 0,1 0 3 16,0 2-1-16,0-1 0 0,2 2-1 0,-1 1 1 15,0-1-1-15,4 2 1 0,-1 0-1 0,2 0 1 16,0 1-1-16,2-1 1 0,2-1 6 0,0 2-7 16,2 1 4-16,0-2 1 0,3 2 2 0,0-1 3 15,1-1 5-15,3 1-6 16,1-2 3-16,-1 1-2 0,3 0 1 15,2-2 4-15,-2 0-2 0,2-1 3 0,-1-1-1 16,2 1-2-16,1-3-4 0,1 1-21 0,-2-3-40 16,1-1-61-16,-1 0 10 0,4-1-210 0,-3-2-194 15,1-3 37-15,0 1-78 0,0-1 35 0,-2-3-336 16</inkml:trace>
  <inkml:trace contextRef="#ctx0" brushRef="#br1" timeOffset="-60927.84">28045 13421 1608 0,'-2'-3'240'16,"0"0"-31"-16,2 1-33 0,-1-1-15 15,0 2-19-15,1 1-17 0,0 0-11 0,0 0-12 16,-1 0-10-16,1 2-9 0,0 1-8 0,0 1-7 0,0 0-5 15,0 3-8-15,0 4-3 0,0 2-6 0,1 1-3 0,-1 1-6 16,0 0 2-16,1 1-1 0,0 0 0 0,1 0-8 16,-2 0-5-16,2 0 1 0,0 2-3 0,1-2-2 15,0-1-2-15,-1 2 1 0,-1-2-2 16,3-1-1-16,-4 1-2 0,5-1 0 0,-3-2 0 0,-1-2-2 16,1 0 0-16,-2-3-3 0,2 0 1 15,0 0-3-15,-2-2 3 16,0 0-1-16,2-1 1 0,-1 0-2 0,0 0 5 15,0-1 3-15,-1-1 0 0,1 1-1 0,0-2-1 16,-1 1 6-16,0-1-9 0,2-1 3 0,0 0-4 16,-2 0-1-16,2 0-1 0,0-2-2 0,0 0-2 15,0-1-1-15,0 1-1 0,2-3-1 16,-2 0-2-16,2-2-5 0,-1-4 1 0,1 1-1 16,0-2 1-16,0-1-4 0,-1 1 8 0,3 0-7 0,-2 0 3 0,0-2-3 15,-1-1 3-15,0 1-3 0,0-1 2 0,-1 0-1 16,0 1-1-16,2 0 3 0,0-1-4 0,-2 2 1 15,0-1 2-15,2 3-2 0,-1 1 3 0,-1-1-4 16,0 4 0-16,0 0 1 0,0 1-2 16,2 0 3-16,-2 2-2 0,2-1 0 0,-2 0 0 0,2 2-1 15,0-1 2 1,-1 0 3-16,1 0-6 0,1 1 4 0,-1 1-3 16,2 0-1-16,-1 0 10 0,3-2-8 0,0 2 0 15,1 0 2-15,-2 2 2 0,0 0 0 0,0 0-1 16,2 3 0-16,1 2 1 0,-1 0 0 0,1 0 2 15,-1 3 1-15,-1 1 2 0,1 2-1 0,-1 1 1 16,-1 0 5-16,-1 2-5 0,1 0 2 0,0 2 2 16,-1 3 6-16,-1-3-4 0,-1 0-1 0,2 2 2 0,-1-1-2 15,0 0 3-15,-2-1 1 0,1 0 0 0,0-1-22 16,-1 0-41-16,-2-2 4 0,0-1-186 0,-1-2-86 16,-1-2 26-16,-1-1-257 0,1 1 31 0,-2-2-340 15</inkml:trace>
  <inkml:trace contextRef="#ctx0" brushRef="#br1" timeOffset="-59825.17">28411 13069 1259 0,'1'-5'278'0,"-1"-1"-20"15,0 2-24-15,0 0-25 0,0 0-21 0,1-1-20 0,-1 2-18 0,0-1-21 0,0 1-13 16,0 1-11-16,1 1-15 0,-1-1-14 31,0 1-6-31,0 1-7 0,0 1-8 0,0-1-4 0,0 3-7 16,0 0-3-16,0 3-5 0,-1 2-2 15,1 5-5-15,-1 3 0 0,1-2-2 0,-1 3-3 16,-1 0-1-16,2 1-3 0,-2 0-1 0,2 2-2 0,0-1 0 16,0 3-2-16,2-1-1 0,0 2 4 15,-1 0-5-15,1-1-4 0,0 1 1 0,0 0-1 16,0 0 1-16,0 0-6 0,1-1 6 0,-1 1-2 0,2-2-2 0,-1 3 2 15,1-2-1-15,-1-1 0 0,1 2 1 16,-2-1-3-16,3-1 3 0,-1-2 1 0,-2 1 3 16,4-2-5-16,-2 0 2 0,0-2-2 0,0 1-1 15,-1-3 1-15,1 1 1 0,-2-2 0 0,4-1 6 16,-4 0-9-16,1-3 1 0,-1-1 1 0,-1-1-1 16,1 0-1-16,0-3-1 0,0 2 0 0,-1-3-1 0,1 1 0 15,-1-1-1-15,1 1 2 0,-1-1 1 0,-1-1 0 16,3 1 0-16,-2-3-1 0,0 3 2 0,2 0 4 15,-1-2-4-15,0-1-2 0,-2 0 1 0,2 0-1 16,0 0 1-16,0 0-2 0,0 0 0 0,0-1 0 16,1-2 1-16,-1 0-1 0,1 2-1 0,2-5 1 15,-1-1 2 1,2-1-2-16,-1 0 0 0,1-3 0 0,-1 1-2 0,-1-1 1 16,3-2-3-16,-2 2 0 0,0-2 1 15,0 1-1-15,0-1-3 0,2 0 3 0,-2-1 1 16,1 0-2-16,0 0 4 0,0 2-4 0,0-2-1 0,1 3 4 15,-1-1-4-15,0 0-1 0,0 2 1 0,1 1-1 16,-1 0 1-16,-1 1 1 0,-1 1-1 16,0 2-1-16,-1 0 0 0,1 0-2 0,1 3 6 0,-2-3-6 0,-1 2 0 15,3 1-2-15,-2 0 2 0,2-1-2 16,-1 3 2-16,0 0-1 0,2 0 5 0,-1 0-3 16,-1 0-1-16,1 3-3 0,2 1 6 0,2 1-2 15,-1 3 0-15,2 1 1 0,-1 1 3 0,0 1 0 16,-1 0-2-16,-1 1 2 0,-1 0 1 0,2 1 1 15,-2 0 1-15,1 0 1 16,-2-1 0-16,1 2 0 0,-1 0 0 16,-1-1 1-16,-1-1-3 0,0-1-14 0,-1 0-29 15,0-2-45-15,-1-1 8 0,0 1-124 0,0-2-38 16,-1-1-46-16,0 1-103 0,0-2 34 0,-2 0-169 16,0-1-345-16</inkml:trace>
  <inkml:trace contextRef="#ctx0" brushRef="#br1" timeOffset="-59470.97">28439 13326 1364 0,'7'-7'275'0,"2"0"-27"0,3 0-24 0,0 2-22 15,4 1-21-15,-2 0-15 0,3 1-15 0,0 0-11 0,1 0-18 16,2 2-12-16,-1-1-8 0,1 2-12 15,-2 0-7-15,0 0-8 0,0 0-7 0,-2 0-6 16,0 0-24-16,-1 0-69 0,0 0 2 0,-2 3-187 16,1-3-205-16,-2 4 37 0,-3-1-153 0,2 0 34 0,-5-2-255 0</inkml:trace>
  <inkml:trace contextRef="#ctx0" brushRef="#br1" timeOffset="-55699.43">17860 15057 867 0,'2'0'144'16,"-1"0"-6"-16,1 0-15 0,-1 0-12 15,-1 0 1-15,1 0-6 0,0 0-9 0,0 0-7 0,-1 0 0 16,1 0-7-16,-1 0 11 0,0-3-10 16,0 3-9-16,1 0 21 15,-1-2-8-15,0 2-1 0,1 0 2 0,-1 0-11 16,1 0-4-16,-1 0-3 0,0-1-7 0,1 1-2 15,-1 0 2-15,0 0-1 0,0-1-6 16,1 1-1-16,-1 0-4 0,1 0 4 0,-1 0-10 0,0 0-1 16,1 0-1-16,-1 0-9 0,0 0-2 0,0 0-3 15,0 0 0-15,0 0-6 0,1 0-1 16,-1-1-2-16,0 1 1 0,1 0 0 0,-1 0-5 0,0 0 2 0,0 0 0 16,0 0-1-16,1 0-2 0,-1 0 6 15,0-2-6-15,0 2 4 0,0 0-3 0,0 0 2 0,0 0-4 16,1-1-2-16,-1 1 0 0,0 0-5 0,0-1 4 15,0 1-3-15,0 0-1 0,0 0-2 0,0 0 0 16,0-1 4 0,1 1-6-16,-1 0 0 0,0 0 0 0,1 0 0 15,-1 0-1-15,0 0 4 0,0-2-6 0,0 2-1 16,0 0-2-16,0 0 6 0,0 0-4 0,0 0-2 16,0 0 1-16,0 0-1 0,0 0 1 0,0-1 1 15,0 1 1-15,0 0-4 0,0 0 2 0,0 0-1 16,0 0 2-16,0 0-1 0,0-1 0 0,0 1 1 15,0 0-1-15,0 0 0 0,1 0-1 0,-1 0 2 16,0 0 2-16,0 0-3 0,0 0 0 0,0 0 0 0,0 0 1 16,0 0 0-16,0 0 0 0,0 0-1 0,0 0 3 15,0 0-3-15,0 0 2 0,0 0-2 0,0 0 7 16,0-2-9-16,0 2 3 0,0 0-1 0,0 0 5 16,0 0-5-16,0 0-1 0,0 0 2 0,0 0-1 15,0 0 3-15,0 0 0 0,0 0-2 0,0 0 1 16,0 0 8-16,0 0-6 0,0 0-1 0,0 0 1 0,0 0 0 15,0 0-1-15,0 0 0 0,0 0 3 0,0 0-3 0,0 0 2 16,0 0 2-16,0 0-3 0,0 0 0 16,0 0 0-16,0 0 0 0,0 0 0 0,0 0 0 15,0 0-1-15,0 0 3 0,0 0-2 0,0 0-2 16,0 0-1-16,0 0 4 0,0 0-4 0,0 0 1 16,0 0 1-16,0 0-2 15,0 0 1-15,0 0-2 0,0 0 2 0,0 0 1 16,0 0-2-16,0 0 1 0,0 0 0 15,0 0-1-15,0 0 6 0,0 0-7 0,0 0 3 16,0 0-1-16,0 0-1 0,0 0 2 0,0 0-1 0,0 0 1 16,0 0-2-16,0 0 2 0,0 0 0 15,0 0-1-15,0 0-1 0,0 0 2 0,0 0-2 0,0 0 1 16,0 0 1-16,0 0-2 0,0 0 2 0,0 0-3 0,0 0 3 16,0 0-2-16,0 0 1 0,0 0-2 15,0 0 1-15,0 0 0 0,0 0 1 0,0 0-1 0,0 0 0 16,0 0 0-16,0 0 1 0,0 0 0 15,0 0 3-15,0 0-4 0,0 0 1 0,0 0 0 16,0 0-1-16,0 0 0 0,0 0 1 0,0 0 0 0,0 0 0 31,0 0-3-31,0 0 2 0,0 0 0 0,0 0-1 0,0 0-1 16,0 0 2-16,0 0 2 0,0 0-5 0,0 0 2 16,0 0-1-16,0 0 3 0,0 0-1 15,0 0 5-15,0 0-3 0,0 0-1 0,0 0-1 16,0 0 1-16,0 0 1 0,0 0-1 0,0 0-1 15,0 0 2-15,0 0-1 0,0 0-1 0,0 0 0 16,0 0 0-16,0 0 2 0,0 0-3 0,2-1 3 0,-1 1-2 0,0 0 1 16,0 0-2-16,-1-3 1 0,0 3 2 0,0-1-1 0,1 1 0 15,-1-1 3-15,0 1-3 0,1-1 1 0,-1 1-2 16,0-1 3-16,0 1-3 0,0-1 0 0,0 1 5 16,0 0 1-16,0-2-2 0,0 2-1 15,0 0 3-15,0 0 1 0,0 0-3 0,0 0 3 16,0 0-5-1,0 0 1-15,1 0-3 0,-1 0-1 0,0 0 0 16,0 0-3-16,0 0-1 0,0 0 4 0,0 0 1 16,0 0-3-16,0 0 4 0,0 0-3 0,0 2-1 15,0-1 0-15,-1 0-2 0,1 0 2 16,0 0 0-16,0 0 0 0,0 2 2 0,0-2-1 0,0 2-2 16,0-2 4-16,0 1 0 0,0 0 0 0,0-1-1 15,0 2 2-15,0-2-1 0,1 0 0 0,0 1 1 0,0 1 0 16,1-2 0-16,-1 1 0 0,0-1 0 0,0 0 2 15,1 0 0-15,-1-1 0 0,0 3 0 0,0-3 0 16,1 0 0-16,0 0 0 0,-1 0 0 0,1 0-1 16,0 0 3-16,0 0 3 0,1 0-5 0,0 0 1 15,0-3 0-15,1 1 2 0,-2 1 2 16,1-1 1-16,-1-2 1 0,0 1-1 0,0 1-2 0,0-2 1 0,0 1-2 16,0-2 3-16,-1 2-2 0,0 0 3 0,1-1 0 15,-2 0 0-15,1 1 0 0,-1-1-3 0,1 1-1 16,-1-1 2-16,0 3 1 0,0-3 1 0,0 1-5 15,0 0 3-15,-1-1-1 0,-1 1 2 0,0 0-3 16,1 1 0-16,-2-2-2 0,0 1 0 0,0 0-2 16,0 1 2-1,0 0-2-15,0-1 0 0,-2 0 1 0,2 2-2 0,-1 1-2 16,1 0-1-16,-1 0 2 0,1 0-2 16,-1 0-1-16,1 0 0 0,-2 0 2 0,2 0-1 15,-1 1 1-15,1 0-2 0,-1 1-1 0,1 1 1 16,0-1-3-16,0 0 2 0,0 1-1 0,-1 0 2 15,3-1-2-15,-1 2 1 0,0-1 0 0,1 1 2 16,0 1-2-16,0-2-3 0,1-1 5 0,0 4-1 0,0-2 0 16,0-1 0-16,0 1 0 0,0 1 0 0,1 0 1 0,1 0-1 0,-1-1 2 15,0 0 1-15,1 0-1 0,-1-1 1 0,2 2-3 16,-1-2 1-16,0 0 1 0,0 0 0 16,0 1 0-16,0-1 1 0,1-1 0 0,-1 1 2 0,0-2 0 15,1 0 1-15,-1 2-1 0,0-3-1 31,1 3 3-31,1-2 0 0,-2-1-1 0,0 0 2 16,1 0-3-16,-1 0 2 0,0 0 1 0,1-1-1 0,-1 1 2 16,1-3 0-16,0 0 0 0,0 2 3 15,1-2-3-15,-2 0 0 0,0 0 3 0,0-1-1 0,-1 0-3 16,1 0 2-16,0 0-2 0,-1 0 1 16,0-1 0-16,0 1 1 0,1 0 1 0,-1-1-2 15,-1 2 0-15,0-3 0 0,0 3 1 0,0-1-1 0,0 1 0 0,0-1 0 16,-1 0 0-16,-1 2-3 0,1 0 1 15,-1-1-3-15,1 1-1 0,0 1 0 0,-1 1-2 0,-1 0 1 16,2 0-1-16,-2 0 5 0,-1 1-6 0,1 3 2 16,0-3-2-16,-1 2 2 0,1 1-2 15,1-1 3-15,-1 1-2 0,0 1 4 0,0-2-4 0,-1 1 1 16,2 1-3-16,0 0 4 0,-1-1-7 0,2 0 1 0,-1 1-4 31,1-1-3-31,-1 0-1 0,2 0 0 0,0 0-2 16,0 0 3-16,0 0-1 0,0 0 2 0,0-2 1 15,2 1 1-15,-1 1 0 0,1-3 2 0,-1 1 2 0,2-1 0 16,-2 1-2-16,2-2 7 0,0 0 0 0,-1 0 2 16,0 0-1-16,0-2 3 0,0 0 3 0,1 0 1 15,0 1 1-15,-1-3-2 0,0 0 4 0,1 0-2 16,-1 0 3-16,0 0-2 0,-1-1-1 0,0 2 0 16,1-3 0-16,-2 3-1 0,1-1-2 0,-1-1 5 15,0-1-5-15,0 4 2 0,0-1-2 16,0-1 0-16,0 2-2 0,0-1 1 0,-3 3-4 0,1-3 3 15,0 2-3-15,0 1 0 0,-1 0-2 16,0 0 1-16,0 1-2 0,0 0 3 0,-1 1-3 0,1 0-1 0,0 1-2 16,-1 1-6-16,1-1-5 0,1 2-1 0,-1-1-4 0,1 0-4 15,0 0 3-15,0-1-3 0,1 3 1 16,0-3 5-16,1 2-1 0,0-2 0 0,0 1 3 16,1-1 1-16,0 0 1 0,1 1 2 0,-1-1 8 15,2-2 11-15,-1 0 4 0,1 0 9 0,-1-1 2 16,1 0 1-1,1 0 2-15,-1-1 0 0,0 0 2 0,0 0 2 0,-1-3-1 16,1 0-1-16,0 0-2 0,-1 0-3 16,0 0 0-16,0-1-1 0,0 2-2 0,1-3-18 15,-2 3-41-15,0-1-51 0,-1 0 6 0,0 0-161 16,-2 1-181-16,0 1 36 0,-1 0-195 0,0-1 38 16,-1 1-352-16</inkml:trace>
  <inkml:trace contextRef="#ctx0" brushRef="#br1" timeOffset="-54674.58">18558 14713 1433 0,'-3'-2'276'0,"1"-1"-27"0,0 3-20 15,0-1-18-15,1-1-17 0,0 1-15 0,0 0-11 16,1-1-15-16,-1 1-11 0,0 0-12 0,-1 0-9 0,1 0-8 0,1 1-3 16,-1-1-14-16,1 0-7 0,-1-1-7 0,1 2-8 15,0-2-5-15,0 2-7 0,0 0-7 0,2-1-5 16,1 0-6-16,1-1-5 0,1 1-3 0,7-1-3 16,0 1-3-16,3 0-4 0,2 1-2 15,1 0 0-15,0 0-5 0,3-3 0 0,0 3-4 0,1 0-1 16,2 0-1-1,1 0-1-15,1 0-1 0,-2 0-2 0,-1 0 3 16,0-3-3-16,-1 3-3 0,-2 0 1 0,1 0 0 16,-1 0 3-16,-2 0-3 0,1-1 0 15,-1 0 0-15,-2-1 2 0,-1 1 2 0,0 0 0 0,0 0-4 16,-4-1-14-16,0 1-22 0,-1-1-33 16,-3 0-37-16,0 2-28 0,-1 0 13 0,1-1-117 15,-2 1-31-15,-1 0-47 0,0-2-90 0,0 2 34 0,0 0-199 0,-1 0 31 16,2 2-267-16</inkml:trace>
  <inkml:trace contextRef="#ctx0" brushRef="#br1" timeOffset="-54188.86">18916 14708 1307 0,'-2'-3'241'15,"1"1"-31"-15,0 0-20 0,1 2-28 16,0 0-20-16,0 0-16 0,-1 2-15 0,1 0-9 16,0 1-8-16,0 2-10 0,0 1-3 0,1 3-6 15,0 4-6-15,0 1 2 0,1 1-11 0,-1 1-3 16,2 0-8-16,0 2-5 15,0-1-4-15,1 0-1 0,-1 1-10 0,1 1 0 16,0-1 0-16,0 2-2 0,0-2-4 16,2 1 1-16,-1-1-1 0,1 0-1 0,-2 0-2 15,1-1 0-15,-1 0 1 0,0-1-1 0,0 0-2 16,2-2-45-16,-2-2 4 0,0 2-129 0,0-3-36 16,1 0-37-16,0-1-52 0,1-2-80 0,-2 1 26 15,0-5-616-15</inkml:trace>
  <inkml:trace contextRef="#ctx0" brushRef="#br1" timeOffset="-53339.85">19210 14608 1176 0,'0'-4'172'0,"1"2"-23"0,-1 0-16 16,0 1-18-16,1 1-7 0,-1 0-13 0,0 0-12 16,0 1-2-16,0 1-3 0,0 0-9 0,0 4 6 15,1 0 3-15,0 4-11 0,0 3-4 0,0 1 7 16,0 1-10-16,1 0-10 0,0 2-1 0,0 1-9 15,-1-2-1-15,2 4-7 0,-1-3-4 0,1 3 3 0,0-2-7 16,-1 0 5-16,1 1-7 0,-2-1-1 0,2 1 0 16,-2-1-2-16,1 1-3 0,0-1-1 0,-1 1-2 15,1-2-4-15,0 0 3 0,-1-3-1 0,1 1 3 16,0-1-4-16,-1 1-3 0,2-3 3 0,-1 0-2 16,-1-2 1-16,1 0-2 0,-1-3 1 0,-1 0-1 15,1-2 5-15,0 0-5 0,0 0 5 0,0-1 1 0,-1-1-1 0,0 0 2 16,1 1 2-16,-1-2 3 0,1 0-2 15,-1-1-2-15,0 2-4 0,1-3 3 0,0 0-1 16,0 0-1-16,-1 0 2 0,1 0-3 0,0-3 0 16,-1 2 0-16,2-2-3 0,-1-1-1 0,0 0-2 15,0 0-7-15,2-5 8 0,-1 0-5 0,1-3 1 16,0 0-4-16,-1-1 0 16,0 0-1-16,1 0-3 0,0-1 4 0,-1 0-3 15,1 0-4-15,0-1 0 0,0 1 2 0,0 0 3 16,1 0-2-16,0 2-1 0,0 0 0 0,0 0-3 15,1 2 4-15,-1-2 0 0,0 4-3 0,2-1 0 16,-1 0-7-16,0 0 4 0,1 0-1 16,-1 2 2-16,2 0-3 0,-2 3 4 0,0 0-2 0,0 0 2 15,1 2-1-15,-1 1 1 0,2-1-1 0,-2 2-2 0,0 0 5 16,4 3-2-16,2 1 3 0,0 1 4 0,-1 1-2 16,2 3 7-16,-2 1 0 0,1-1 0 0,1 3 1 15,-2 0 0-15,1 2-3 0,0 1 9 16,0-1-4-16,0 2 1 0,-1 1 2 0,0-1-2 15,0-2-1-15,-1 2 1 0,0 0 12 0,0-2-7 0,0 3 1 16,-1-2-3 0,-1-2 7-16,-2 1-1 0,2 0-28 0,-2-3 2 15,-1 3-150-15,0-2-49 0,-2-2-87 0,0-1 25 16,-2 0-271-16,0 0-317 0</inkml:trace>
  <inkml:trace contextRef="#ctx0" brushRef="#br1" timeOffset="-51835.99">19808 15063 1363 0,'3'3'257'0,"0"-3"-20"0,1 0-21 16,0 0-13-16,0 0-16 0,0 0-2 0,0 0-13 15,2-3-13 1,-2 2-5-16,1 0-11 0,0-1-13 0,3-3-11 0,1 1-9 15,-2-2-10-15,1-1-9 0,0 0-7 0,0-3-2 16,-1 3-7-16,0-4-9 0,-1 0-7 16,0 2-6-16,0-2-3 0,-2-1-5 0,0 3 0 15,-1-1-7-15,-1 3-6 0,0-3 0 0,-1 3-2 16,0 2-3-16,-1-2-2 0,0 2-2 0,0-1-3 16,-1 0-2-16,-1 2-4 0,1 0-2 0,-2 0-2 0,1-1-1 0,-2 2-2 15,0 0-4-15,0 1 1 0,-1 1-1 16,0-2-1-16,0 3-1 0,-1 0-1 0,1 0 0 15,-2 3 0-15,-1-2-2 0,-2 2-1 0,1 2-1 0,-1 0 0 16,1 3-1-16,1 1 2 0,-2-1-2 16,3 1 1-16,0 2-3 0,2-1 1 0,0 1-5 15,0 0 2-15,1-1-1 0,1 2 0 0,1-3-2 0,1-1 3 16,1 2-3-16,0-3 2 0,0 2-2 0,3 1 1 0,0 1-1 16,0 1 0-16,3 0 3 0,-1-1-1 0,1-1 1 15,0 2 2-15,1-3-1 0,2 2-2 16,-2-2 3-16,1-1-1 0,0 0 2 0,1-1 1 15,0 0 0-15,0 0 3 0,0-2-2 0,-2-1 0 16,0 1 2 0,0-1-3-16,-1-1 3 0,1-1-2 0,-1 1 2 15,0 0 2-15,0-3 0 0,-1 1 1 0,2 0-1 0,-1 2 5 16,0-3 2-16,0 0 1 0,1 0 0 16,0 0 1-16,-1 0 1 0,4-3-1 0,1 1 1 0,0-1-2 15,1 0 0-15,0-2 2 0,-1 1-4 0,0-2 1 16,0-2 2-16,0 1-1 0,0-2 0 15,-2-2-1-15,0 2 2 0,1-1 0 0,-2-2-3 0,-1 2 0 0,0-3 1 16,2 3-2-16,-3-2 1 0,-1 0 2 16,0-1 0-16,-1 0-3 0,0-2 3 0,-1 3-2 0,2-2 0 15,-3 1 1-15,0-1-1 0,0 2-1 0,-1 2 2 16,0-4-4-16,-1 2 1 0,0 0 1 16,0-2-1-16,0 1 1 0,0 1-3 0,0 0 2 0,0 0-2 15,-1 2 0 1,0-2 1-16,-1 2 0 0,1 1-1 0,-2-1-2 15,1 0 1-15,-1 0 1 0,0 2-1 0,1 0-2 16,0 3 1-16,-1-3 0 0,1 4 0 0,-1-2-3 16,0 0 1-16,-1 4-1 0,-1-5-2 15,-2 2-1-15,1 1 0 0,1 0 0 0,-1 3-1 0,0 0 2 16,-1 1-3-16,2 0 3 0,0 0-1 0,0 1 1 16,1 2-1-16,-3 2 0 0,1 2-1 0,0 0 3 0,0 1-4 15,2-1 1-15,0 2-2 0,2-3 5 0,-1 2-6 16,1-3 0-16,2 2-2 0,0-3 0 0,0 2-1 15,1 0 1 1,0-1 1-16,4 4 1 0,0-1 1 0,1 1-1 0,1-2 1 0,0 2 2 0,2-2-1 0,-2-2 3 16,0 1 2-16,0 0-4 0,1-1 5 0,1-1-3 15,-2 1-1-15,0-1 1 0,1-1-2 0,-1 2 1 16,-1-3 1-16,0 1 0 0,2 1 2 0,0 2-4 16,1-2 2-16,0 3 0 0,1-1 1 0,-1 2 0 15,0-1 2-15,1 1 1 0,-2 0 0 0,0 1 0 16,2 2 2-16,-2-2-1 0,-1 0 1 0,1 3 1 15,1-2 0-15,0 1 2 0,-2 0 1 32,1 1 0-32,0 0-3 0,0-2-9 0,-1 2-43 0,1-2-58 0,0 1 10 15,-1-1-145-15,2 1-121 0,0-1 30 0,0 1-253 16,-2-2 44-16,0-1 27 0,1-1-242 0</inkml:trace>
  <inkml:trace contextRef="#ctx0" brushRef="#br1" timeOffset="-51150.1">20546 14976 1022 0,'5'-2'199'0,"0"0"20"0,-1-1-17 0,5 0-7 16,0-1-3-16,0 0-16 0,2-2-5 0,-2-1-9 15,0 2-13-15,0-2-12 0,0 2-10 0,-1-2-5 16,0-1-2-16,0 2-7 0,-2-1-8 0,1-2-2 15,-1 1-5-15,-2 0-11 0,-1 0-5 16,0 2-7-16,0-2-5 0,-1 1-6 0,-1 2-5 0,-1-1-5 16,0 0-4-16,0 0-7 0,-1 0 0 0,-2-2-6 0,-3-1-3 15,1 0-3-15,-1 1-4 0,-1-2-6 0,0 3 1 16,-1 2-6-16,1-1-3 0,0 5 0 0,-1-3-2 16,-1 3-4-16,1 1-1 0,-2 2 0 0,-3 1-3 15,1 0 0-15,-1 3-2 0,2-1-1 16,1 3 0-16,-2-1-1 0,3 3 0 0,0-1-2 0,1 3-2 15,1 0 3-15,1 1-2 0,2 0 0 0,1 2 1 0,1-3 0 16,1 1 1-16,1-1 0 0,3 4 0 0,1-3 0 16,1 4 3-16,2-2-2 0,3-1 1 15,0 1 0-15,1-1-1 0,3 0 1 0,-2 1 1 0,2-3 5 16,0 0-2-16,2 0 0 0,-1-2 1 0,2 0-15 16,-1 0-59-16,2-1-56 0,-1-2 12 0,1 0-156 15,-3-1-106 1,4 0 29-16,-1 0-241 0,-3-4 46 0,-1-1-373 15</inkml:trace>
  <inkml:trace contextRef="#ctx0" brushRef="#br1" timeOffset="-49900.4">21339 14726 1397 0,'1'-4'258'0,"1"0"-34"0,-2 1-31 16,0 0-24-16,0 2-18 0,0-2-16 0,1 3-15 16,-1 0-11-16,0 0-11 0,0 0-5 0,1 3-6 0,0 0-6 15,0 1-8-15,-1 3-3 0,1-3-4 16,1 6-7-16,-1 2-2 0,1 1-6 0,0 1-2 16,1 1-5-16,-1-1-3 0,1 1-3 0,-1-1-3 0,1 0-4 0,0 1-3 15,-1 0 0-15,1 1-5 0,0-3-2 16,-1 1-2-16,1 0-2 0,1-1-4 0,-1-1 6 15,-1-2-7-15,1-2-1 0,-1 0 1 0,0-2 2 16,0 1 1-16,0-3-1 0,0 2 1 0,-1-1 3 16,1-1 1-16,-1-1 2 0,1 1 5 0,-1-1 2 15,0-1 6-15,0 0 4 16,0 1 4-16,1 1 2 0,0-3-5 16,-1 1-2-16,1-1-1 0,-1 0-7 0,0-1-3 0,1 1-2 15,1-1-2-15,-1 2-2 0,1-1-6 16,0-1 2-16,0 0-2 0,0 0 0 0,1 0-2 15,-1 0 0-15,0 0-4 0,1 0 1 0,0 0-1 16,1 0 0-16,0 0 1 0,-1 0-2 0,1 0-1 16,1-1 1-16,-1-1-1 0,3 0 0 0,1-1 0 0,-1-1 3 0,1 0-2 15,0 2-1-15,0-3 1 0,0 0 0 0,0-1 0 16,0-2-2-16,-1 2-2 0,1-3 0 0,0 0-1 16,0-1-1-16,0 1 2 0,-1-2 1 0,2 0 1 15,-2-2 1-15,0 1-2 0,0 1 3 16,0-3-3-16,0 0 1 15,0 0 1-15,-2 0-1 0,0 0 2 0,0 0-4 16,-2-1 5-16,1 2-5 0,-1 1-1 0,-1-2 2 16,-2 2-2-16,0-1 2 0,-1 3 2 15,0 1-5-15,-1 1-1 0,0-1-1 0,0 2 1 0,-1-1-1 16,-1 0 0-16,-1 2-2 0,0-1-2 0,0 2 3 16,0 0-3-16,-1 2 1 0,1 2-3 15,1 1 1-15,-1 0-2 0,-1 0 1 0,1 0 0 16,0 1 0-16,-1 2 2 0,2 1-3 0,0-2 2 15,0 2-1-15,0 0 0 0,0 2 1 0,1-1 0 16,-1 1 2-16,1-1-1 0,1 2 0 0,0-1 1 16,0 0-3-16,1 2 2 0,0-4 1 0,0 4 0 15,0-3 0-15,2 2-1 0,-1 2 0 16,3 1 0-16,-1 0 1 0,1 0 1 0,1 0-2 0,0 0 2 0,2-2 1 16,0 2 1-16,0-1-5 0,0-1 2 0,2 0 0 0,-1-1 1 0,-1 2 1 15,1-1 0-15,1 0 2 0,0 0-4 0,-1-2 2 16,1 1-1-16,0 1-1 0,0 1 2 0,-1 0 1 15,1-2 0-15,-2 1-1 0,0-2 0 0,-1 2 2 16,1-1-3-16,-1 1 3 0,0-3 0 0,-1 3-1 16,1-1 0-16,1 1 1 0,-3-2 0 0,0 1 0 15,-1-2 0 1,0 0 3-16,0 1 1 0,-2-3 0 0,1 3 0 16,-1-2 0-16,1-1-2 0,-2 1-3 0,0 2-58 15,0-3-29-15,-2 0-47 0,0 4 12 0,-2-1-119 16,-3 1-37-16,0 0-78 0,-2 3 26 0,-1-5-239 15,0 2 34-15,-3-2-329 0</inkml:trace>
  <inkml:trace contextRef="#ctx0" brushRef="#br1" timeOffset="-49561.7298">21179 14495 1508 0,'2'-2'280'0,"0"-1"-34"0,-1 1-31 16,0 1-48-16,0 0-73 0,0 0-11 0,1 1-124 0,-1 0-66 0,2 0-105 16,0 1 19-16,0 1-320 0,1 2 26 0,1-2 10 15</inkml:trace>
  <inkml:trace contextRef="#ctx0" brushRef="#br1" timeOffset="-48427.87">22796 14512 497 0,'0'-4'397'0,"0"3"-61"0,0-2-27 0,-1 1-29 0,1 1-30 16,-1 0-21-16,0-4-26 0,-1 3-20 0,1-2-19 15,0 1-12-15,-1 0-12 0,-1-1-16 16,0 0-14-16,0 0-10 0,-1 1-11 0,1 0-9 0,-1-2-8 15,-1-1-6 1,-2 1-8-16,-1-2-6 0,2 2-4 0,-1 0-7 16,1 1-4-16,0-1-2 0,0 2-5 0,0 0-4 15,1 1-2-15,0-1-1 0,0 0-5 0,-1 2-2 16,0-2-2-16,1 2-3 0,0 0-1 0,0 0-2 16,0 1-1-16,-1 0-2 0,1 0-2 0,0 0 1 15,0 1-1-15,0 0-2 0,0 0 0 0,-1 2-1 16,1-2 0-16,-1 5-2 0,0-1 0 0,-1 2 1 0,0 0-1 15,2 1 0-15,0 1 2 0,1 1 1 0,1 1-2 16,0 0 3-16,0 1 0 0,2 0 7 0,-2 2-3 16,3-1 0-16,1 3 3 0,1-1 1 0,0 0 2 15,0 1-1-15,1 1 1 0,-1-1 1 0,0 0 0 16,1 1 1-16,1 0-7 0,0 0 2 16,0 1 1-16,2 1-2 15,-2-2 1-15,1 2-2 0,-1-1 4 0,1 2-1 16,0-1-3-16,2 0 1 0,-2 1 0 0,1-1-2 0,-1 1 1 15,1 1-2-15,1-1-1 0,-1 0-1 16,-1 1 1-16,1-2 0 0,-1 1 1 0,0-1-1 16,0-1 1-16,-1-1 1 0,0 1 0 0,0 0 3 15,0-1 2-15,-1-2-3 0,-1 0 1 0,1-1-2 16,1 1 0-16,-2-2-16 0,0 1-38 0,-1-4-32 0,0 0-41 16,0-1 13-16,1-1-156 0,-2-1-50 0,1-2-49 15,0 0-78-15,0 0 35 0,0 1-127 0,1-3-341 16</inkml:trace>
  <inkml:trace contextRef="#ctx0" brushRef="#br1" timeOffset="-48073.99">22502 14821 1600 0,'-1'-2'251'0,"1"-1"-31"0,1 1-21 0,1 0-17 0,2-1-23 15,1 2-15-15,5 0-16 0,2 0-11 0,1-1-11 16,1 0-10-16,2 2-7 0,0 0-7 16,2 0-7-16,1-2-1 0,-1 2-9 0,4 1-78 15,1 0 0-15,-1 2-175 0,3-2-63 0,-2 1-122 16,3-1 31-16,-2 2-182 0,0-3-334 0</inkml:trace>
  <inkml:trace contextRef="#ctx0" brushRef="#br1" timeOffset="-46770.49">22980 14841 977 0,'0'0'180'15,"0"2"-18"-15,0-2-12 0,1 0-13 0,0 0-4 16,0 0-14-16,1 2 10 0,1-1-4 0,0-1 6 0,-1 0-3 16,2 0 2-16,-1 0-7 0,1 2 3 15,-1-2-6-15,1 0-1 0,0 0-4 0,0 0-6 16,1-2-9-16,0 1-8 0,0-1-6 0,-1 2 0 16,1-2-3-1,0 0-5-15,0-1-2 0,1 1-5 0,1-3-5 16,0 1-2-16,2-1-5 0,-1 0-6 0,-1-2 1 15,-1 1-7-15,-1 1-3 0,2-1-2 0,0-2-2 16,-3 1-6-16,1-1 1 0,-2 2-6 0,0-1-1 16,-1 1-2-16,0-1-1 0,0 2-1 0,0 1-4 15,0-2-1-15,-1 1 1 0,-1 0-4 0,0-1-2 16,0 0-1-16,0 1-4 0,-1 0-1 0,-2 0-4 0,1 0-1 16,1 2 1-16,-2-3-3 0,1 2 1 0,-1 1-2 15,0 0-1-15,-1-1-1 0,0 3 0 0,-1-2-3 16,-1 2 3-16,1-1-2 0,0 2 0 0,0 0 0 15,-1 2 3-15,-1-1-6 0,-1 2 5 16,-1 2-4-16,-1 1 2 0,1 1-2 0,0 0 1 0,2 0 0 16,-2 3-1-16,3-2 1 15,0 0 0-15,1 0-1 0,1-1 0 0,0 1-1 16,1 0 1-16,1-1 0 0,1 1 0 16,1-2 1-1,0 1-1-15,0-1 0 0,1 5 2 0,1-1-1 0,1-1 0 16,0 1 2-16,1 0-3 0,2-1 3 0,0 2 2 0,1 0 1 0,2-1 0 15,-1-2-1-15,0 1 2 0,2-1-1 0,-1 0 0 16,0 0 0-16,0-2 0 0,2 2 0 0,-1-2 1 0,2-2 0 16,-2 1 2-16,0 0 0 0,2-1-1 0,-2-1 1 0,0-1 1 15,1 1-1-15,-1 0-1 0,-1-2 1 16,0 0 0-16,0 1 5 0,-1-2-5 0,-1 0 2 16,2 0-1-16,-1 0 1 0,2 0 0 0,3-2 0 15,-1 0 1-15,0-1 2 0,1 0 2 0,-1-1-3 16,0-1 1-16,-1 0 1 0,1 0 0 0,0 1-2 0,-2-2 1 15,1-1 1-15,-2 0-1 0,0 0 1 0,0 2-1 0,1-3-2 16,-2-1 0-16,0 2 1 0,1-1-2 16,-2-1 3-16,0 0-1 0,0 0-1 0,-1 1 0 15,-1 0 0-15,-1 1-1 0,0 0 4 0,0 0-1 16,-2-1 0-16,1 3-2 0,-1-2-1 0,-1 2 1 16,1-1 1-16,-1-1-2 15,0 2 0-15,-1-2 1 0,0 3-2 0,0-4 1 16,0 2-1-16,0-1-1 0,0 1 6 15,-1-1-7-15,0-1-1 0,-2-1 0 0,0 1 1 0,1-1-1 16,-1 2 1-16,0 2-2 0,-2-3 1 16,1 0 0-16,-2 2 0 0,1-1-2 0,0 2-1 15,0 1 0-15,-1 0 0 0,1 0 0 0,-1 1 1 16,1 1-2-16,0-1-2 0,0 1 3 0,-1 2-4 0,-1 0 1 16,1 0 0-16,0 1-2 0,-2 3 0 0,-3-1 1 0,1 3-1 15,-1-1 1-15,0 1 0 0,2 1 4 0,1 0-5 16,0 2 0-16,0 0 1 0,2 0-2 15,1 0 2-15,0 2-2 0,0-2-2 0,2 3 3 16,1-4-2-16,1 0 4 0,1 1 3 0,0-2 1 16,0 0 1-16,3 2 7 15,2 2-2-15,1 0 2 0,1 2 0 0,0-2 6 16,3-1-5-16,-1 0 1 0,1 0-3 0,3-1 0 16,1 0 2-16,1-1 3 0,0-1-1 15,2 1 5-15,0-1-7 0,2 0-5 0,-1-2-24 16,0-1-35-16,1 1-48 0,0-1 11 0,0-1-165 15,1 0-39-15,0-1-108 0,2-2 33 0,0 0-208 16,-1 0 40-16,0 0 32 0,0-2-256 0</inkml:trace>
  <inkml:trace contextRef="#ctx0" brushRef="#br1" timeOffset="-45736.97">23990 14754 1140 0,'-10'-8'221'0,"0"-1"-12"15,-3 0-14-15,1 1-20 0,-3-1-13 0,1 2-15 16,0-1-13-16,0 2-15 0,-1-1-10 0,2 3-12 0,-1-1-6 0,0 0-12 16,3 2-9-16,-1 1-6 0,2 0-6 15,0 2-6-15,-2 0-6 0,1 2-6 0,0 1-5 16,-2-1 1-16,2 3-8 0,-1-3-4 0,2 4-2 15,1-1-1-15,-2 1-3 0,3 1-1 0,-1 1 2 16,2-1-5-16,-1 0 1 0,3 0-2 0,0 1 0 16,2-1-2-16,0 0 0 15,1-1-1-15,0 1 0 0,0-2 0 0,2 2 0 16,0 0-1-16,0-2 7 0,0 2-6 0,1-2 0 16,2 4 5-16,-1 2-2 0,1-2 0 15,2 0 3-15,0 1-2 0,-1-3 1 0,3 2-1 16,0-1 0-16,0 0 3 0,1-1-3 0,0 0 1 15,0-1-3-15,-1-2 3 0,-1 1-3 0,2-2-1 16,-2 1-2-16,-1-2 1 0,1 0 1 0,0-1-1 0,1 0 2 16,-1 0-2-16,0-1 1 0,0 0 0 0,0 0 4 15,2 0 0-15,-2 0 6 0,-1-1 2 0,1 0 7 16,2-2 1-16,1-2 3 0,-1 1-3 0,-1 2-2 16,-1-4-1-16,1 2-3 0,0-2 0 0,-1-1-4 15,0 1 0-15,-1 0-1 0,0-1-2 0,-1-1 1 16,1-1-4-1,-1 0-2-15,0-1 0 0,-2 1 1 0,0 1-2 0,0-2-1 16,0 0-2-16,-1-2-1 0,2 0 0 0,-3-1-1 16,1 0 0-16,-1-2-1 0,0 0 0 15,-3 0-2-15,2 0 0 0,0 0 2 0,0 1-3 16,0-1 0-16,-1 1 0 0,1-1-1 0,0 1 1 16,-1-1-1-16,-1 0 2 0,0 0-1 0,0-1 1 15,-1 1-3-15,0-1 2 0,0 0 0 0,0 1-1 0,0 0-1 0,1 0 2 16,-1 0-3-16,-1-2 3 0,1 1-1 15,-2 1-1-15,1 0 0 0,1 1 3 0,0-1-4 16,1 2 0-16,-1 0 1 0,0 0-1 0,0 1 1 0,0 0 0 16,1 4-4-16,0-1 3 0,1 2 0 15,-1 0 0-15,2 2-2 0,-1-1 1 0,1 2 1 16,0 0-1-16,-1-1 1 0,1 2-2 0,0 1-1 0,0-1 0 16,1 0-2-16,-1 0 2 0,-1 0-2 0,1 3-1 15,1-3-4-15,-1 1 3 0,1 2-3 0,-2 0 0 0,2 0 1 16,-1 0-2-16,1 5 0 0,0-2 1 15,0 3 1-15,0 1 0 0,0 3-1 0,3 5 1 16,-1 1 2-16,1 2 4 0,0 0-3 0,0 2 0 16,1 1 4-16,7 31-3 15,-1-21 1-15,-2-2 4 0,0 0 2 16,1-1-3-16,0 1 0 0,-1 0 2 0,-4-17 0 0,1 4 1 16,1 3-1-16,0 1-1 0,0-1 2 15,1 2 1-15,-1 0 1 0,1-2 1 0,-1 0 0 16,0 0 2-16,0-2 1 0,-1-1 0 0,2 0-3 0,-1-2-20 15,-2 1-59-15,0-2 8 16,1 0-246-16,-1 0-104 0,1-1 34 0,-2-3-194 0,0 1 47 0,0-3-369 16</inkml:trace>
  <inkml:trace contextRef="#ctx0" brushRef="#br1" timeOffset="-14522.06">24097 14413 1105 0,'2'-4'182'16,"-2"3"-8"-16,1-2-22 0,-1 2 17 0,0 0-6 0,0 0-16 0,0 0-15 15,1 0-10-15,-1-1-3 0,0 0-6 16,0 1-4-16,0-1 2 0,0 0-7 0,0 2-3 16,0-2-3-16,0 1-4 0,0-1-11 0,0 0 2 15,0 0-3-15,0 0-7 0,0 1-5 0,0-2 2 16,0 2-3-16,0-1-10 0,0 0-4 16,-1 0-5-16,1 0-4 0,0 0-4 0,0 1-3 0,0-1 3 15,-1-1-1-15,1 1-2 0,0 0 2 0,-2-1-1 0,2 1-4 16,0-1 0-16,0 1 1 15,-1 0 1-15,1 0 4 0,0-1-3 0,0 1-4 16,0 0-4-16,0 1 1 0,0-3 0 16,0 1 7-16,0 2-8 0,0-3 0 0,0 1-3 15,-1 1 5-15,1 0 2 0,0-1-3 0,0 1-2 16,0 0-2-16,0 0 2 0,0 1 0 0,0-2 5 16,0 0-3-16,0 1 2 0,0-1 0 0,0-1 1 15,-1 2-1-15,1-1 0 0,0 1-2 0,0-1 1 0,0 1-2 16,0 0 4-16,-1-1 0 0,1 1-1 0,0 1-2 15,0-1-2-15,0 0-1 0,0 1-5 0,0-1-4 16,0 0-1-16,0 0-2 0,0 2-4 0,0-1-3 16,0-1 3-16,0 1-10 0,-1 0 0 0,1 1-3 15,0 0-4-15,0-2-1 0,0 2 2 0,0 0 1 16,0 0-1-16,0 0 0 0,-2 2 2 0,2-1-1 16,0 2 1-16,-1-2-2 0,1 3 1 0,0 1 0 15,0-2 0-15,0 2 0 0,0 2-1 0,0-2-1 0,0 1 2 16,0 0 0-16,-1 2 0 0,1-2 2 15,0 1-4-15,0 1 2 0,0 4 3 0,0 0-2 16,0 2 3-16,1 0-2 0,-1-1-1 0,1 1 0 0,1-1 1 16,-1 1 0-1,1 1 0-15,-1-3 1 0,-1 0-1 0,1-2-1 16,0 1 2-16,0-3 1 0,0-1-3 0,-1 2 0 0,2-1 1 16,-2-2-1-16,0 2 2 0,1-2-1 15,0 2-1-15,0-1 2 0,0 0 1 0,-1 0 0 16,1 0-1-16,1 3-1 0,-1 0-1 0,0 1-1 15,0-3 1-15,-1 1 1 0,1-1-1 0,-1-1 1 16,1 0 1-16,-1-2 0 0,1 0 0 0,0 2-1 16,-1-1-1-16,0 1 1 0,0-3 2 0,0 1-2 15,0 1 4-15,1 0-4 0,-1-1 0 0,0 0-1 16,2 1 2-16,-2 0 0 0,1-1 0 0,-1 1-1 0,0-1-3 16,0 1 5-16,1-2-3 15,-1 2-1-15,0 0 1 0,0-1 1 0,2 0-1 0,-2 0-1 0,0 0 3 0,1-1-1 16,-1 1-1-16,0-2 3 0,0 2-1 0,0-1-3 15,0 0 3-15,1 0-2 0,-1-1 2 16,1 1 1-16,-1-1-1 0,0 0 1 0,0-1 2 16,2 0-3-16,-2 2-1 0,0-2 0 0,0 0-1 15,0 0 1-15,0 0-1 0,0 0 0 0,0-2 1 16,1 2-1-16,-1-1-2 16,1 2-1-16,-1-2 2 0,0 0 2 0,0 1-4 15,0-1 6-15,0 0-3 0,0 1-4 16,0-1 4-16,1-1-2 0,-1 1-2 0,0 1 4 15,0-1-3-15,0-1-1 0,0 1-2 0,0 0 1 16,0-1-3-16,1 1 4 0,-1-1-6 0,0 2 1 16,1-2 0-16,-1 1 3 0,0 1-2 0,1-2 1 15,-1 0 0-15,0 2 2 0,0 1 3 0,1-3-3 0,-1 0 3 0,0 2-6 16,1-1-4-16,0 0-6 0,-1 0-4 0,0 1 1 16,1-2 0-16,-1 1 1 0,0 0 3 0,1 1 1 15,-1-1 0-15,1-1 3 0,-1 1 2 16,0 1 1-16,1-1 0 0,-1-1 1 0,0 1 2 15,0 0-1-15,1-1 3 0,0 1 0 0,-1-1 1 0,0 0 3 16,0 2-1-16,0-2 2 0,0 0 0 0,0 1-1 0,0-1 2 31,0 0 1-31,1 0 0 0,-1 0 0 0,0 0 0 16,0 0 0-16,0 0-1 0,0 0 0 0,0-1 2 0,0 1-1 0,0-2-1 0,0 1 0 31,0-1 0-31,0-1 1 0,0 1 1 0,0-2-3 0,-1-1 1 0,-1 0 1 0,1 0-2 0,0-1 2 16,0-1-1-16,0 1 0 15,1-1 0-15,-2-5-2 0,0 0 2 0,0-1 0 16,1-1 0-16,1 1 1 0,0-1-2 16,0-1 1-16,0 0 1 0,1 1 0 0,1 0-3 0,0 0 2 15,0 2-1-15,1-3 1 0,-1 1 0 16,1 2 3-16,1 0-5 0,-1 0 0 0,1-1 5 16,0 1-1-16,0 2 0 0,1 0 0 0,1 0-2 15,0 2 1-15,-1 0-1 0,-1 1-1 0,1 1 1 0,0 2-2 0,-1-1 1 16,2 0 3-16,-2 1-4 0,1 1-3 0,0 1 0 15,0-1 0-15,0 1 1 0,2 0 0 0,-2 2-1 16,1 0-1-16,0 0 3 0,1 0-3 16,0 0 1-16,2 2 0 0,2 1 1 0,1 1 0 15,-1 2 0-15,0-2 1 0,2 3-1 0,-3-1 2 16,3 0-1-16,-4 1 0 0,0 0 1 16,1 2-1-16,1-1 2 15,-3-1-1-15,1 1 1 0,0 2 0 0,-2 0 0 0,0-1 0 16,1-1-1-16,-1 3 1 0,-2-4 7 0,1 1-7 15,-1 3 1-15,1-1-3 0,0 1 2 0,-1-3 0 16,-1 1 0-16,-1-1 0 0,0 0 1 0,1 0-1 16,-1 1 0-16,0-1 0 0,-2-1 0 15,2 0 1-15,-2 0 0 0,2-1 1 0,-3-1-1 0,0 1 0 0,0-1 0 16,1 1 0-16,-1 0 0 0,0-1 1 0,1 0 2 16,-1 1-4-16,0 0 8 0,0-1-11 0,-1 0 2 15,0 0 1-15,1 0 3 0,0-1 0 0,-3 1 3 16,2 0 2-16,-2-1 2 0,0 1 3 0,1-1 8 15,0 0 2-15,-3-1-1 0,1 1 2 0,-2 1 1 16,-2 0-1 0,0-1 0-16,-2 0-1 0,1-1-1 0,-3 0 1 15,1 0 1-15,-3-2-5 0,1 0 1 16,-1-1-2-16,0 0 0 0,1 0-3 0,-3 0 0 0,2 0 0 16,-2 0-2-16,2-1 1 0,-1-2-5 0,2 2-8 15,-2-1-37-15,1 0-30 0,0 0-50 16,0-1-53-16,1 0 17 0,2 2-143 0,2 0-101 0,0-2 32 15,3 2-261-15,0 0 52 0,2-1 43 0,1 2-402 0</inkml:trace>
  <inkml:trace contextRef="#ctx0" brushRef="#br1" timeOffset="-13440.59">24977 14632 1638 0,'0'-4'294'16,"0"0"-24"-16,0 0-28 0,0 2-20 0,0-2-22 16,0 0-16-16,-1-2-17 0,0 3-17 15,-1-1-19-15,0-1-14 0,0 2-11 0,-2-2-13 0,1 3-8 16,-2-5-9-16,-2 2-9 0,-1-2-5 0,0 2-8 15,1 0-8-15,-1 2-5 0,0-1 2 0,0 2-10 0,-1-1-3 16,-2 2-5-16,0 1-2 0,1 0-1 0,-1 0-4 16,-2 1-2-16,2 2 0 0,-3-1-4 0,3 3 2 15,-2 2-4-15,-1-3 1 0,3 4-1 0,-1-2-1 16,1 2-2-16,1 2 0 0,0-2-2 0,1 1 0 16,-1 0 2-16,1 1-5 0,1 0 3 15,1 0-4-15,3 2 2 0,-3-2 0 0,1 0-1 0,3 1 1 0,0-1-1 16,1-1-2-16,1-1 2 0,-1 0-4 0,2 1 4 15,0-2-2-15,0 0 2 0,2 0-1 0,-1 0-2 16,1 3 1-16,1 1-2 0,1 0 1 0,1 0 1 16,0 0-3-16,-1-1-2 0,1 0-1 0,1 0-1 15,0-1-3-15,0 0 2 0,1-1 0 0,0-1-1 16,1 2 3-16,0-3-1 16,0 1-1-16,-2-2 1 0,1-1 0 0,0 1 3 15,0-2 0-15,-1-1 1 0,-1 1 1 16,1-1 0-16,2 0 0 0,-4-2 1 0,2 3 0 15,0-3 2-15,-1 0-2 0,3 0 1 0,-2 0 0 16,3 0-2-16,1-3 4 0,1-1-1 0,-1 0 1 16,-1 0 0-16,1-1-1 0,-1 0 2 0,-1-2-1 15,0 2-1-15,0-4 0 0,-1 1-1 0,0-1 0 0,-2 0 1 16,4-2 1-16,-5 2 1 0,0-3 0 0,1 2-1 16,-2-1-1-16,0 0 0 0,0 0 6 0,2 2 0 0,-3-2-1 15,-1 2 1-15,1 1 1 0,-1-1-2 16,1 2 3-16,-1-1-2 0,-1 2 1 0,2-2 0 15,-2 2 3-15,0-2 1 0,0 2-2 0,0-1 2 16,0-1 0 0,0 2 1-16,0-2 2 0,0 3 3 0,0-2 3 15,0 2-1-15,0-1 6 0,0 0 0 0,0 1-2 0,0 0 4 16,0 0-9-16,0 1 0 0,0 0-6 16,0-1 0-16,0 2-4 0,0 0-5 0,0 1-5 15,0-1 0-15,0 1 1 0,0 2-5 0,0 0 3 16,0 0-1-16,0 2-1 0,0 1 6 0,0 1-6 15,2 2 1-15,-2 0 0 0,2 5-1 0,1-1 2 0,1 3 1 16,0 2 0-16,1-1 2 0,2 1-2 0,-1-1 4 16,3 1-7-16,1 2 3 0,-2-3-2 0,3 1-14 15,2-1-48-15,-1 1-47 0,2-2 10 0,-1 1-157 16,2-2-55-16,-1-1-89 0,3 1 32 16,-2-2-206-16,2-2 47 0,-1 0 25 0,1-1-262 0</inkml:trace>
  <inkml:trace contextRef="#ctx0" brushRef="#br1" timeOffset="-11698.27">25480 14577 1417 0,'-4'-5'265'0,"2"1"-25"0,-2-2-17 16,1 2-25-16,-1 1-18 0,2-2-19 0,-3 0-19 15,3 1-16-15,-3 1-12 0,-1 1-14 0,-1-2-4 16,0 1-15-16,-2 0-6 0,2 1-10 0,0 1-8 15,1 1-3-15,-3 0-6 0,2 0-5 0,2 1-5 0,-3 1-4 16,-2 2-5-16,-1 2-5 0,1-1 1 0,0 0-3 16,1 2-3-16,0-1-3 0,1 2 0 0,0 0-4 15,0 1 1-15,3-2-2 0,-2 3-1 0,0-1-1 16,3-1 5-16,1 0-4 0,0-1-3 0,2 2-1 16,-1-3 3-16,0 1 1 0,0 0-2 0,2 0 0 0,0 0-2 15,0-1 2 1,2 3 0-16,0 4 2 0,0-3-1 15,-1 1 1-15,1-3-1 0,2 1 2 0,0 0 3 16,2 1-3-16,0-2 1 0,0 2-2 0,3-2 0 16,-1 0 4-16,1-1-1 0,-1 0-1 0,4 0 1 15,-3-1-1-15,2-1-2 0,0 1-2 0,0-3 1 16,0 2 3-16,1-3-3 0,-1 3 1 0,-1-3 0 16,1-1-2-16,-1 0 3 0,-1-1-3 0,1 0-1 0,-2 0 1 0,3-1 0 15,1-1 0-15,1-1 0 0,-1 0 1 0,-1 1-2 16,2-4 5-16,-2 0-4 0,0 0-1 15,-1-1 0-15,1-1 2 0,-4 0 2 0,1-1-5 16,2-2 1-16,-4 1 0 0,1 1-2 0,-1-3 3 16,-1 0-2-16,1 1 3 0,0-2 1 0,-2 1 1 15,-1 1-3-15,0-3 2 0,0 2-1 0,-1 0-2 0,0 0 1 0,0 0-1 16,-1 0-1-16,-1 0-1 0,0-2 2 16,0 0-3-16,0 0 6 0,0 2-7 0,0-2 1 0,0-1-2 15,0 2 1-15,-1 0-3 0,-1-2 4 16,0 1-2-16,0-2 2 0,0 0-4 0,0 2 2 15,0-1 1-15,1 1-1 0,-1 2 1 0,0-1-3 16,0 2 0-16,0 1-5 16,0 2 2-16,1 0-2 0,-2 0 4 15,1 2-4-15,0-5 2 0,0 1 0 0,-1 0 0 0,0 2-1 16,2 0 2-16,-1 2 0 0,0-1 0 0,-1 2-1 16,2 0 1-16,-1 1 0 0,1 1 0 0,1 0 2 15,0-1-1-15,-2 2-1 0,2 0 1 16,-2 0-3-16,2 1-2 0,0-1-1 0,0 0 1 0,-3 1-6 15,3 1 3-15,0 0 1 0,0 0 1 0,0 1-3 0,-2 0 3 16,2 2 0-16,-1 0 0 0,1 3 2 0,0-1-1 16,-2 2-1-16,2 3 3 0,0 5-1 15,0-1 1-15,0 3 0 0,0 0 5 0,0-1-2 0,2 2 0 16,-1 0-1-16,1 1 2 0,1 0 0 0,-3 0 0 16,2 1-1-16,0 1 1 0,-1-2 0 15,1 2 0 1,2 0-2-16,-2-4 2 0,1 3 1 0,-2-2 1 0,2 2-1 15,-1-3 1-15,2 2-1 0,-2-1 1 16,1-1 0-16,0-1 0 0,1 1 0 0,-2-3 3 16,0 1-3-16,1-1 0 0,1 1 2 0,-2-3-1 0,0 0-2 15,0-2 2-15,0-3 1 0,-1 1 0 16,2-2-3-16,-1 0 2 0,0 0-1 0,-2-2 1 16,2 2-1-16,-2-3 2 0,1 1 0 0,-1 0 1 0,1-1 0 0,-1-1 2 15,0 1 3-15,1-2 1 0,0 1-3 16,0 0 0-16,-1-1-1 0,2-1 1 0,-2 2 0 0,0-2-4 15,2 0 1-15,-2 0-1 0,0 0 2 16,0-3-1-16,0 1 0 0,2 1 1 0,-2-2-5 16,0-1 3-16,2 0 0 0,-2-1-1 0,0 0-1 15,0 0 2-15,1 0-3 16,0-2 2-16,-1 1-2 0,1-5 1 0,0-1 4 16,0-1-1-16,1 0-1 0,-2-1 1 15,3 0-2-15,-1 0-1 0,0 0 1 0,-1 0-1 0,1 0 1 16,0-1-1-16,0 1-1 0,2-1 0 15,-2 1 1-15,-2-1 2 0,3 1-2 0,-1 1-2 16,2 1-1-16,-2-2 12 0,2 3-13 0,0-1 0 16,0 0 0-16,1 3 0 0,-1 0-1 0,0 2 0 0,0 0 0 0,2 0 0 15,-4 0 2-15,2 3-4 0,-1-1 1 0,1 0 2 16,0 2-2-16,-1-1 1 0,1 2-1 0,3-4 2 16,-4 4-3-16,1-1-1 0,0 0 0 0,-1 1 1 15,3 0-2-15,-2 0 1 0,0-1-1 0,0 2-2 16,2 1-1-1,-3 0 2-15,1 0 2 0,0 0-3 0,1 1 3 16,0 2-3-16,-1-1 2 0,0 1 1 0,-1 0-1 0,1 1 4 0,-2-2-2 0,0 4 1 16,0-2 1-16,0 1 1 0,-1 0 4 0,1 0-5 15,-2 1 2-15,3 0-3 0,-3 0 1 0,0 0 2 0,0 1 0 16,-3 2 1-16,-1 1 0 0,1 1-1 16,-1-1 2-16,-3 1-3 0,3-2 3 0,-4-1 0 15,2 1-1-15,2-2 2 16,-1-1 2-16,-1-1-2 0,-2 1 1 0,2 0-1 15,-1-2 1-15,1 2-2 0,-1-3 1 0,0 0 2 16,2 0-1-16,-1 0-1 0,1 0 2 0,1-2 0 16,0 1-2-16,-3 1 0 0,4-3 0 15,-1 2 0-15,0 1 0 0,1-3-1 0,-1 2 4 0,2-1-5 0,-2 0 1 16,0 0-2-16,2 0 1 0,0 0 0 0,2-1-4 16,-3 1-2-16,1 0 2 0,1-1-3 0,0 2 1 15,1-1 0-15,0-1 2 0,0 2 0 0,0 1 0 16,0-1-1-16,0 0 3 0,3 2 2 15,3 0-2-15,2 3 0 0,0 0 2 0,3 0 5 16,1 1-4-16,-1-1 2 0,0 3 0 0,3-5-1 16,-1 4 1-16,3-2 0 0,-1 1-9 0,1 1-42 15,2-1-55 1,0 1 8-16,-1 1-168 0,0-2-101 0,1 2 31 0,-2-1-249 16,2 0 45-16,-3 0 26 0,-1-3-268 0</inkml:trace>
  <inkml:trace contextRef="#ctx0" brushRef="#br1" timeOffset="-10529.03">26465 14568 1537 0,'-2'-3'312'15,"2"-1"-26"-15,-2 1-26 0,2 0-23 0,-2-2-20 0,2 0-4 16,0 1-13-16,-2 0-22 0,2-1-10 16,-1 2-13-16,1-3-12 0,0 1-11 0,-3 1-5 15,3-1-11-15,0 1-11 0,-2 0-6 0,2 0-2 16,0 0-4-16,0-1-3 0,0 0-10 0,0 1 0 16,0 1 3-16,0-1-5 0,0 2-5 0,-2-2-8 0,2 2-7 15,0-1-3-15,0 0-4 0,0 2-10 0,0-2-1 16,0 1-6-16,0 1-6 0,0 0 3 0,0-2-13 15,0 2-4-15,0 0-2 0,0 0-5 0,0 1 3 0,-2 0-3 16,2 1 2-16,0 1-7 16,0 1-1-16,0 1 4 0,0 0-3 0,0 3-1 0,0-1-1 15,0 5 0 1,0 2 2-16,2 1 1 0,-2 3-2 0,2 1 1 16,-2 1-1-16,2 1 7 0,1-1-7 0,0 0 2 15,-1 2-4-15,-2-1 2 0,2 1-4 0,-2 0-3 16,2 0 1-16,0 0 3 0,0 1 0 0,1 1 2 15,-1-2-1-15,0 1 2 0,0-1 0 0,0 1 0 16,-2-2 0-16,3 1 1 0,-3-3-1 0,3 1 0 16,-1-1 0-16,-2-3 1 0,0 0-3 0,0-2-2 0,0-2 1 15,0-1-3-15,0-1-9 0,0-1-18 0,0-1-10 16,0 0-12-16,0-2-13 0,0 1-28 0,0-2-9 16,0 1-20-16,0-2-41 0,0 1-26 0,0 1 17 15,0-3-76-15,0 0-30 0,0-1-59 0,0 1-96 16,0-1 33-16,0-1-148 0,0 0 35 0,0 0-321 15</inkml:trace>
  <inkml:trace contextRef="#ctx0" brushRef="#br1" timeOffset="-9675.04">26530 14449 1205 0,'2'-7'265'0,"-2"2"-25"0,0 0-23 0,0-2-20 0,0 2-19 15,2 0-18-15,-1-1-19 0,-1 1-14 0,2 1-13 16,0-3-14-16,0 3-7 0,0-1-12 0,0 0-7 16,2 0-7-1,0-2-9-15,2 2 0 0,-1-2-6 0,1 2-4 16,-1 0-3-16,2 1 1 0,-2 0-1 15,3 0-5-15,1 1-6 0,-1 1-1 0,0 0-5 16,-3 1-3-16,3 1-2 0,-2 0-1 0,2 0-3 0,-3 0-1 16,5 1-1-16,2 3-2 0,-1 1-1 0,0 0-4 15,3 2 3-15,-3 1-1 0,3-1-4 0,-1 3 1 16,-1-2-1-16,1 3 0 0,-2-1-1 0,1 1-1 16,1 0 1-16,-1 2 1 0,-2-2 0 0,1 1-1 15,-1 0 0-15,-1-3-3 0,-1 4 2 0,1-3 0 16,1 1 0-16,-4 1 1 0,1-2 1 0,-1 0 7 0,0-1-7 15,-2 1 2-15,0-3 1 0,-1 1 4 0,-1-1 0 16,0 0 1-16,-2-1 0 0,2-1 2 0,-2 1 3 16,0 1 3-16,0-1 1 0,0-1 0 15,-2 0 0-15,2 2-1 0,-2-1-2 0,-1 1 2 0,-1 1-3 16,0 1 1-16,0-1-3 0,0-1-2 0,-2 2 0 16,1-1 0-1,-3 0 0-15,1-1-3 0,2 0 2 0,-2-2-1 16,1 1-1-16,1-2 0 0,-1 0 4 0,0-1-2 0,-2 1 4 15,-1 0-2-15,1-1 1 0,-2 1-1 16,3-2 0-16,-1 0 4 0,0 0-7 0,1-1 1 16,-3 0-3-16,-1 1 0 0,1-1-4 0,-1-1 0 15,3 0-15-15,-2 0-17 0,-1 0-24 0,-3-2-28 16,5 1-31-16,-1 0-42 0,0-2 14 0,1 3-111 0,2-3-58 0,-1 1-92 16,3-1 34-16,-2 2-195 0,3-2 36 0,-1 0-331 15</inkml:trace>
  <inkml:trace contextRef="#ctx0" brushRef="#br1" timeOffset="-8621.63">27340 14501 1496 0,'1'-4'248'0,"0"0"-20"0,-1 1-19 16,0 0-20-16,0-1-21 0,0 0-13 0,0 1-10 15,-1-1-17-15,-1 0-11 0,0 1-10 0,-3-1-12 16,0 0-11-16,-1-3-13 0,-2 1-3 0,1 1-9 0,-3-1-4 0,1 1-7 16,-1 2-8-16,0-2-4 0,1 3-3 15,1 1-6-15,0 1-1 0,1 0-2 0,-1 0-2 16,-1 1-4-16,-3 1-2 0,-1 0-2 0,2 3-1 15,0 0-2-15,0 0 0 0,-1 1-1 0,1 1 0 16,2 0-3-16,-1 1 2 0,0-2-2 0,1 2 3 0,-1-1-4 16,2 1 1-1,1 1 2-15,1 0-4 0,-4 1 1 16,6-2 1-16,-3 0-4 0,3-1 2 0,2 0-1 16,-3-1 2-16,3 1-3 0,2-2-1 0,-3 1 5 15,1 1-5-15,2-1-1 0,0 0-1 0,0 0-2 16,0 1 3-16,0-1 0 0,5 4-1 0,-3-1 0 15,2 0 0-15,-1 1-3 0,1 0 1 0,3 0 2 16,-3 0 2-16,5-1 0 0,-4-2-2 0,3 2-2 0,-3-3 2 16,4 1-1-16,-4-2 0 0,2 0 1 0,-3-1 2 15,3-1 0-15,-3-1 2 0,1 0 1 16,1-1-1-16,-1 1 2 0,-1-2 4 0,1 2-2 0,-1-2-1 16,3 0 0-16,-2 0 1 0,-1-2 4 0,1 0-4 15,1 0 2-15,2-1-1 0,0-2 0 16,-1-1 1-16,1 0-2 0,0-1-1 0,-2 2 1 0,1-3 0 0,-2 1-1 15,1-2 4-15,1 1-1 0,-4 1 2 16,3 0-1-16,-4-1 2 0,3 1-1 0,-1-2-1 0,0 0 1 16,1 1-1-16,-2 1 0 0,-1 0-1 0,0 0-2 15,1 1 4-15,-1-4 0 0,0-1-2 16,0 1 3-16,0 2 0 0,2-1 0 0,-3 1 4 0,0 2 2 16,0-2 3-1,-1 1-2-15,2 2 1 0,1-2 3 0,-3 2 0 16,0-2 1-16,2 1 0 0,-2-1 3 0,0 3 1 15,2-1-4-15,-2 0 0 0,2 0-2 0,-2 1-4 16,0-2-1-16,1 4-2 0,-1-3-3 16,0 2-3-16,2-1-4 0,-2 1-3 0,0 2 4 0,0 0-10 15,0-1 0-15,0 2 1 0,2 0 0 0,-2 0-1 16,0 2 0-16,0 0-1 0,2 1 1 0,-2 2 0 0,2 4 0 16,2 1 2-16,-1 2-1 0,1 1 0 0,2 1 8 15,0-2-7-15,-2 2 1 0,1 1 8 0,3-1-7 16,-2 1 2-16,2-1-2 0,-1 1-6 0,3-1-44 15,-2 0-54-15,-1-1-62 0,2-1 15 0,-1 0-157 16,0 0-122-16,1-2 33 0,-3-1-188 16,3-1 54-16,-2-3 29 15,0-1-263-15</inkml:trace>
  <inkml:trace contextRef="#ctx0" brushRef="#br1" timeOffset="-7988.71">27519 14141 1657 0,'2'-7'281'0,"-2"0"-20"0,0 0-21 16,0 2-15-16,0-2-18 0,0 3-16 0,0-2-21 15,0-1-19-15,1 4-18 0,-1-2-18 16,0 1-11-16,0 1-7 0,0 2-18 0,0 0-7 15,0 1-7-15,0 0-7 0,0 1-5 0,1 1-4 16,-1 3-7-16,0 0-1 0,1 5-10 0,-1 3-2 16,2 2-3-16,0 1 0 15,-2 2-2-15,2 1 1 0,0 0-2 0,1 3 4 16,-1 0-4-16,2 1 0 0,-1 0-2 16,2 1-1-16,-3 0-4 0,2 0 1 0,-1 0 0 15,1-2-3-15,-2 2 0 0,2-2 1 0,2 0 0 0,-3-1-1 16,2 0 0-16,0-2 2 0,-1 1-2 15,-2-4-1-15,3 1-1 0,-3 0-11 0,2-3-35 16,0 1-38-16,0-3-38 0,-2 0-42 0,2-1 14 0,-2-3-129 16,1 1-45-16,0-1-75 0,-2-3 33 0,1 1-202 15,-2-2 33-15,2 0-331 0</inkml:trace>
  <inkml:trace contextRef="#ctx0" brushRef="#br1" timeOffset="-6863.1">27753 14086 1351 0,'1'-4'255'16,"0"-2"-28"-16,0 2-24 0,-1 0-19 0,0 0-23 15,0 2-16-15,1-1-19 0,-1 1-12 16,0 0-11-16,0 0-13 0,0 1-9 0,0 1-8 0,0 0-8 15,0 1-7-15,0 0 1 0,0 0-10 0,0 3 1 16,0-1-10-16,0 3 3 0,-1 5 2 0,1 1 1 16,0 2-3-16,-1 1 0 0,1 2-4 0,-1 2 0 0,0 0-2 15,1 1-2-15,0 1-6 0,0 1 1 0,0-2-2 16,0 4-1-16,0-2-3 0,0 0-3 16,0 0-2-16,1 0 0 0,-1-1-2 0,0 1-2 15,1-2-1-15,1 1-4 0,-2-3 2 0,0 2-3 16,2-3 1-16,-2 0-3 15,3 1 3-15,-3-3-3 0,2 1 4 16,-2-2-2-16,0-2-1 0,0-1-1 0,1-2 1 0,-1 0-2 16,0-1 1-16,1-1-1 0,-1-2 0 15,0 0 2-15,0-1-3 0,1 1 4 0,-1 0-1 16,0-2 1-16,0 1-3 0,0-1 2 0,0 0 0 0,0-1 3 16,1 1 2-16,-1-1 0 0,0 0-1 15,0 0 0-15,0-2 1 0,0 2-2 0,1-1-1 0,-1-1 0 0,0 0-1 16,1 0-1-16,-1 0-1 0,1 0 3 15,-1-1 2-15,0-1-3 0,2-1 1 0,-2-1-4 16,0 1 2-16,2-1-4 0,-2-1-1 0,3 0 0 16,-3-2 2-16,1 2-2 0,1-5 1 0,-1 1-2 15,3-3 1-15,-2 0-2 0,2 0 0 0,-1-1-1 16,0 0 2-16,-1 0-2 0,2 1 1 0,0-1-1 0,-1 1 1 16,2-2 5-16,1 2-5 0,-3-2-2 0,2 1 1 15,-1 1-1-15,0 0 0 0,0 0 0 0,0 0-1 16,-1 0-1-16,2 1 1 0,0 0 0 0,-1 2-2 15,0 0 1-15,-1 1 2 0,0 2-3 0,0-1 1 16,-1 2-2-16,1 1 0 0,0-1 0 0,0 2-1 0,-2 1 3 16,1-3-5-1,0 2 0-15,0 0-2 0,0 1 0 0,0 0 1 16,1 0-1-16,-1 2 1 0,0 0 0 16,1 0 0-16,0 2 2 0,1 0 0 0,-2 1 1 15,4 4 8-15,-3 0-5 0,1 3-1 0,1 0-2 16,-1 2 4-16,1 1-1 0,-2-2 7 0,0 3-7 15,0-1 2-15,-1 1 1 0,0 1 0 0,0-1 1 16,-1 1-2-16,0-1 0 0,0 1 5 0,-1-1-4 0,0-1 1 0,1 1-1 16,0 1 4-16,-1-1-3 0,2 0 1 0,0 0 2 15,2 1-3-15,-1-2 1 0,0 1 0 16,-1 0 2-16,2-3-1 0,-1 1 1 0,0-1 1 0,0-2 2 16,1-1 1-16,-1 0 1 0,2-1 1 15,2 0 2-15,-1 1 2 16,2-1 2-16,-1-2 4 0,1 0-9 0,-2-1-1 15,0-1-18-15,1-1-30 0,0-1-45 0,0 0-50 0,0-1 14 0,4 0-187 16,2-1-107-16,-1-2 33 0,1 0-176 0,-2-2 34 16,-2 1-337-16</inkml:trace>
  <inkml:trace contextRef="#ctx0" brushRef="#br1" timeOffset="-6401.1">27549 14415 1715 0,'-3'-2'283'0,"1"-1"-27"15,1 2-34-15,1 0-25 0,0 1-19 16,0 0-16-16,1 0-15 0,0-3-16 0,3 3-14 0,0 0-10 0,3 0-8 16,3 2-11-16,4-1-7 0,0 0-22 0,4 2-46 15,-1-2-78-15,6 1 6 0,-1 0-194 0,2 1-137 16,31 4 33-16,-16-5-192 0,-24-2 48 16,39 3-283-16</inkml:trace>
  <inkml:trace contextRef="#ctx0" brushRef="#br1" timeOffset="-5150.8">28507 14472 1615 0,'2'-4'348'0,"-1"-1"-15"16,1 0-34-16,-2 1-36 0,0 0-27 16,2 0-26-16,-1 0-25 0,0 1-23 0,-1 1-22 15,0-1-13-15,0 3-18 0,1 0-3 0,-1 2-17 0,0 1-12 16,1 0-6-16,-1 4-5 0,0-2-9 0,2 7-5 0,-1 2-6 15,1 1-2-15,-1 2-6 0,-1 0-3 0,2 0-4 16,2 2-1-16,-2 0-4 0,0 1-2 16,1 1-1-16,-1-1-3 0,1-3 0 0,-1 3-1 15,1-3-1-15,-1 1 1 0,0-3 1 0,0 0-7 16,0-1-4 0,-1-3-11-16,2 1-41 0,-1-1-40 0,0 0-44 15,-1-2 12-15,1-2-131 0,0-2-30 0,-1 2-61 0,1-3-114 16,-1 1 35-16,1-3-137 0,-1 1 45 15,1-1-319-15</inkml:trace>
  <inkml:trace contextRef="#ctx0" brushRef="#br1" timeOffset="-4928">28773 14679 2051 0,'0'-3'305'0,"2"2"-38"0,0 0-30 16,-1-2-25-16,0 2-48 0,0 0-53 0,-1 1-66 15,1-1-72-15,0 0 0 0,-1 0-192 0,1-1-117 16,0 0 29-16,-1 2-214 0,3 0-356 0</inkml:trace>
  <inkml:trace contextRef="#ctx0" brushRef="#br1" timeOffset="-4030.75">28890 14609 1514 0,'2'0'274'0,"-1"1"-31"16,-1-1-23-16,1 0-26 0,-1 0-18 0,1 0-16 15,0 0-20-15,0 0-11 0,0 0-11 0,1 0-11 16,-1 0-10-16,1 0-6 0,0 0-2 0,0 0 0 15,0 0-7-15,2-2-5 0,0 1-3 0,0-1-4 0,-1 1-4 16,1 1-3-16,0-3-2 0,-1 2-3 0,1-2-1 16,0 1 4-16,1-2-5 0,-1 2-8 15,0-3-3-15,3 1-4 0,-1-1 2 0,1-2-7 0,-1 1-3 16,-2 2-4-16,1-2 2 0,-1 0-3 0,0 1-1 16,-1 1 1-16,1-1-3 0,-1-1-1 15,0 2-1-15,-1-1 0 0,0 0-2 0,0 0 0 0,0-1-3 0,-1 0-2 16,0 1 0-16,-1 0 0 0,1-1-3 0,-1 0 1 15,0 1-3-15,-1-2 1 0,0 3-1 0,-2-3-2 16,2 2-1-16,-1-1 0 0,-1 1-3 0,1 2-1 16,-4-3 1-16,0 1-3 0,-2-2 0 15,1 2-2-15,0 1-2 0,-1 1 4 0,1 2-7 0,1 1 1 16,0 0 0 0,-1 1 1-16,0 3-3 0,-1 0 1 0,-1 4 0 15,-1 0 1-15,2 0 0 0,0 2-2 0,2 1 6 16,-1 1-7-16,3 1 2 0,-1 0-2 0,2 0 1 15,1 1 2-15,0 0 2 0,2 3-3 0,2-2 4 16,1 0-3-16,0 1 2 0,1-1-2 16,2 1 4-16,1-1 8 0,0-1-7 0,2 1 0 0,2-2 1 15,-1 1 1-15,3 0 2 0,2-1 1 0,0-1-1 0,1 0 3 16,0 0 0-16,1-3-3 0,-1 1-7 0,1-2-24 16,-2-1-29-16,2 2-35 0,-1-4-56 0,0 0 13 15,0-2-213-15,-1 1-166 0,-1-4 39 0,-2 0-99 16,-3-1 39-16,0-2 31 0,-4 0-268 0</inkml:trace>
  <inkml:trace contextRef="#ctx0" brushRef="#br1" timeOffset="-3563.07">28482 14136 2029 0,'-1'-2'330'0,"1"1"-40"15,0-1-34-15,0 1-25 0,-2 0-24 0,2 1-23 0,0-2-20 16,0 1-37-16,0 0-68 0,0 1-73 0,0 0 2 0,0-3-191 16,0 3-202-16,0-2 33 0,0 2-171 15,0-1 30-15,1 1-319 0</inkml:trace>
  <inkml:trace contextRef="#ctx0" brushRef="#br1" timeOffset="39.94">29686 14200 1334 0,'0'0'257'0,"0"0"-24"0,0 0-13 0,0 0-19 0,1-2-13 0,-1 1-14 15,0-1-7-15,0 2-9 0,0-2-10 16,0 1-6-16,0-2-12 0,0 1-3 0,1 0-12 0,-1 0-9 16,1-1-6-16,-1-2-1 0,0 1-10 0,1 1-3 15,0 0-3-15,-1-2 0 0,1 1 1 16,-1-1-2-16,0 2 1 0,0-2 2 0,1 1-8 16,-1-1-5-16,0 2 0 15,0 0-4-15,0 0-6 0,0 0-7 0,0 1-6 16,0-1-5-16,0 1-4 0,0 0-6 15,0 1-2-15,0-1-5 0,0 0-6 0,0 2-3 0,0-3-6 16,0 3-2-16,1 0 1 0,-1 0-4 16,1 3-1-16,-1 1 1 0,0 0-1 0,1 2-1 15,0 5 2-15,0 2-6 0,0 2 3 0,0 2-2 16,1 2 0-16,0 0 0 0,-2 3-2 0,1-2 7 0,1 4-5 16,-1-2 0-16,1 2 0 0,0 0 0 0,0 0-1 0,-1-1 1 0,1 0 2 15,-1-1-1-15,2 0 0 0,-1-1 2 0,0 0-1 16,0 0 0-16,-1-2 0 0,1 1 1 15,-1-4 1-15,0 1-5 0,0 0-15 0,1-2-35 0,-1-1-39 16,-1-3-27-16,0-1-87 0,0-2 18 16,1-1-96-1,0 0-28-15,-1-2-73 0,0 0 32 0,0-1-235 0,0-1 42 16,0-2 34-16,0 2-311 0</inkml:trace>
  <inkml:trace contextRef="#ctx0" brushRef="#br1" timeOffset="1368.53">29661 14169 1081 0,'1'-5'235'0,"1"0"-22"16,-2 0-8-16,0 1-13 0,0-2-16 0,1 2-8 15,-1 0-5-15,0-2-10 0,1 2-10 0,-1 0-5 16,1-1-5-16,0 1-3 0,-1-1-6 0,0 2-11 15,1-2-2-15,-1 1-3 0,0-1-8 0,1 2-5 16,0 0-6-16,-1 0-11 0,0 0-7 0,0 0-7 16,1 2-8-1,-1-2-7-15,0 2-6 0,0-1-4 0,0 1-8 16,0-1-3-16,0 0-5 0,2 2-4 0,-1 0 1 16,0 0-4-16,0 0-2 0,1 3 0 0,1-1-5 15,-1 1 1-15,1 1 0 0,0 0-3 0,2 4 2 16,2 2-2-16,2 1 1 0,-1 2 0 15,1 1-3-15,1 0 0 0,0 0 2 0,-2 2-3 16,2-1 1-16,0-1-3 0,-2 3 0 0,1 0 3 0,1 0-2 16,-2 0-2-16,1 0 0 0,1 0 1 0,-1 0 1 0,0 0-1 15,0 0 1-15,0-2-1 0,-2 1-1 0,1-1 2 16,0 0 0-16,-1 1 0 0,1-1 1 16,-1-1-3-16,0-2 2 0,-1 2 0 0,1-3 0 0,-1 1-1 15,0 0 1-15,1-2 1 0,-2-1-2 16,0 1 0-16,-1-5-1 0,-1 2 1 0,1-2 1 0,-2 1 1 0,0-3-2 15,2 2-1 1,-2-3 2-16,-1 2 0 0,1-1 1 0,0 0-1 16,0 0 1-16,-1-2 2 0,1 2 0 15,-1-1 0-15,0-1 1 0,1 1 0 0,0-1 0 0,-1 1-1 16,0-2 2-16,0 0-3 0,1 0 1 0,-1 0-1 16,1 0 1-16,-1 0-3 0,1-2 1 15,-1 1-1-15,1 0 0 0,0-1-1 0,-1 0 1 0,2-2-1 0,-1 2 0 16,-1-1 0-16,1 0 0 0,-1-2 2 15,0 1-1-15,1-1-1 0,0-2-2 0,0 2 2 0,1-4-2 16,0-1 2-16,2-2 0 0,-2-1-3 16,0 1 3-16,0-1-1 0,-1-1-1 0,1 0 1 15,0-1-2-15,0 1 2 0,0-1-1 0,2 0 1 16,-2 0 1-16,1 0-2 0,0-2 1 0,-1 2-1 0,2 0 1 16,-1 0 0-16,0 1 4 0,1 0-7 0,0 2 1 15,0 0 1-15,-1 0-3 0,0 0 2 0,0 4 0 16,-1-3 0-16,1 3 0 0,-2 1 0 0,1 1 1 15,-1 0-1-15,0 1-1 0,1-1 4 0,-1 2-2 16,0-1-1-16,0 2 1 0,0-1-1 0,0 0 0 16,0 1 0-1,0-2 1-15,0 0-2 0,0 3 4 0,0-2-4 16,0 0 2-16,0 0 6 0,-1 1-8 0,1-2 0 16,-1 3 1-16,0-1 0 0,0 0 1 0,0 0-2 15,0 0 0-15,-1 2 6 0,1-2-4 0,0 1-2 16,0 0 1-16,-1 1 0 0,1-2 1 0,-1 3-1 15,1-3 0-15,-1 3 0 0,1-2 2 0,-1 0 0 16,0 0 1-16,1 0-1 0,-1 1 0 0,0-1 0 0,1-1 1 16,-1 3 1-16,1-1 1 0,-1-1-2 0,0 0 2 0,0 0-1 0,1 1 0 15,-1-1 3-15,0 0-4 0,0 0 2 16,0 1-2-16,1 1-1 0,0-1 0 0,-1-1-1 16,0 2-1-16,0-1 0 0,0 1 6 0,0 0-9 15,0 0 7-15,0 0-6 0,0 0-1 0,-2 2 0 16,1 0 1-1,0 1 6-15,-1 1-7 0,1 1 1 0,0 0 7 16,-1 5-7-16,0 2-1 0,0 3 3 0,0 1-3 16,1 2 2-16,-1 1-2 0,2-2 3 0,-1 4 1 15,1-1-2-15,0 0 1 0,0 1 1 0,0 1 2 16,0 0-3-16,0-1 3 0,1 3-1 16,0-2-1-16,1 0 3 0,0 0-2 0,-1-1 2 15,1 0 6-15,0 0-8 0,1-4 2 0,-2 3 0 0,2-2 1 0,-1-1-4 16,2 0-16-16,-2-2-43 0,1-1-52 0,0 1 14 15,0-3-152-15,0-3-54 0,0-1-115 0,-1 0 32 16,0-2-177-16,-1 0 38 0,-1-3-379 16</inkml:trace>
  <inkml:trace contextRef="#ctx0" brushRef="#br1" timeOffset="2226.3">30302 14569 966 0,'0'-1'183'0,"0"-1"-11"0,1 2-14 0,0-1-8 15,1 1-21-15,0 0 19 0,-1 0-1 0,3-2-9 16,-1 2-6-16,1-1 1 0,0 0-2 0,0-1-1 16,0 1-1-16,0-2-4 0,0 2-2 0,2-2-4 15,-1 0 0-15,-1 0-12 0,1 1-6 0,2-4-9 16,1-1 1 0,-1 0-6-16,0-1-6 0,0 0-6 0,1 1-6 15,-1-3-6-15,-1 2-4 0,-1 1-5 0,-1 0-5 0,0 0-1 16,0 0 0-16,-2 0-7 0,0 2-1 0,-1-3-5 15,1 4-1-15,-2-3-4 0,0 1-2 16,0-1-2-16,0 1-2 0,-1-2-4 0,0 3-2 0,-1-6-1 16,-2 0-1-16,-1 1 0 0,1 1-5 15,-1-1 0-15,-1 0 6 0,0 0-7 0,-1 3-2 0,1 1-1 0,0 0-4 16,0 3 1-16,-1 1 5 0,0 0-7 16,1 2-2-16,-1 0-2 0,-2 2 0 0,-2 2 1 15,0 0 0-15,2 3-3 0,-2 0 1 0,2 1 2 16,1 0 0-16,0 3-1 0,1-1-2 0,1 1 0 15,0 2 1-15,2-1 0 0,1 2 0 0,2 1 0 16,1-2 0-16,2 1 0 0,0 0 1 0,0 0 3 0,3 0-1 0,1 0 1 16,2 0 2-16,2 1-1 0,1-3 2 15,-1 2-2-15,2-3 3 0,0 0-1 0,2-2 8 16,0 2-7-16,1-3 2 0,-1 0 3 0,3 0-2 16,0 0-4-16,-1-2-20 0,1-1-32 0,1-1-50 15,-2-1-50-15,2 0 13 0,-1-2-159 0,0 0-108 16,1-1 32-1,-3-1-214-15,1-1 38 0,-2-3 35 0,1 3-272 16</inkml:trace>
  <inkml:trace contextRef="#ctx0" brushRef="#br1" timeOffset="3525.81">30592 14307 1725 0,'-1'-3'262'0,"1"0"-35"0,-1 1-34 0,1 0-14 16,-1 1-27-16,1 1-17 0,0 0-10 0,0 0-13 0,-1 1-8 15,1 1-8-15,0 3-6 0,0-2-9 0,0 3-7 16,2 3-4-16,0 2-5 0,0 1-6 16,0 2-5-16,0-1-5 0,1-1-4 0,-1 3-2 15,0-2-5-15,1 0-3 0,0 1-4 0,1 1-2 16,-1-1-5-1,1 1 5-15,-1-1-7 0,0-2-3 0,0 2-3 0,0-1 2 16,0-2-3-16,0 0-2 0,0-1-1 0,0-2 1 16,-1 0 1-16,1-1-2 15,-1 0 0-15,-1-1-2 0,1-2 5 0,-1 1-3 16,0-2-1-16,0 0 4 0,0 2-2 0,0-3 5 0,1 1-2 16,-1 0 0-16,0-2 0 0,0-1-3 15,0 0 0-15,0 0 2 0,1 0 4 0,-1-1-2 0,1-1-2 0,-1 0-1 0,3-1-1 16,-2-2-1-16,0 1-2 0,1-4-3 15,1-3 1-15,-1-2-1 0,1 1-1 0,-1-1-2 16,1 0 0-16,0 0-1 0,0-1 0 0,0 0-1 0,-2-1-2 16,1 1 2-16,0 1 0 0,0-1 0 15,-1-1-2-15,1 1-1 0,-1 3 0 0,1 1-1 16,-1 0 2-16,0 1 0 16,-1 2-1-16,1-1-1 0,0 2 1 0,0 1-3 15,-1-2 4-15,0 3-5 0,0-1 4 16,0 0-3-16,1 1 2 0,-1 1-1 0,0-1 0 0,-1 1 0 15,1 0-4-15,0 1 1 0,-1-1-4 16,1 1-2-16,-1 1 1 0,2 0-1 0,-2 1 3 0,1 0 0 16,0 0-1-16,2 0 2 0,0 2 0 15,-1 0 0-15,0 2 0 0,1-1 3 0,0 5 0 0,1 0-2 16,0 3 3-16,0 0 1 0,-1 0-3 0,3 2 3 0,-3 0 2 16,0-1-2-16,1 1 2 0,-2 1 0 0,1-1-1 15,0 0-1-15,0 0 3 0,-1 1-1 0,0-2 0 16,1 0-1-16,-2 0 4 0,0-1-3 0,1-2 0 15,-1-2 2-15,-1 3-2 0,2-5 1 16,-2 2 5-16,1 0-5 0,-1 0 2 0,1-2-2 0,0 2 1 0,-1-2-1 16,1 1 1-16,-1-1-1 0,1-1 1 0,-1 1-1 15,1 0 1-15,0-1 2 0,-1-1 2 16,1 1 3-16,0-1-3 0,0-1 3 0,0-1 0 0,1 1 2 16,-1 0-2-16,0-2-2 0,0 0 2 0,1 0-4 31,0 0 4-31,-1-2-5 0,2 0 5 0,-1 0-4 0,1-1 2 15,0-1-2-15,0 2 1 0,0-4-2 0,1-2 0 16,0 1-2-16,0-4 0 0,2 0 0 16,-2-2-1-16,0 2 2 0,0-2 0 0,1 1 1 15,-1 1 0-15,0-3-1 0,1 1-2 0,-1 1 1 0,0 1-2 16,0-2 0-16,0 4-1 0,-1-1-1 16,0 2 0-16,1 1 1 0,0 0 0 0,-1 2 1 0,-1-1-3 15,1 1 2-15,-1 1-3 0,1 0 2 0,-1-1-5 0,0 2 6 16,1-1-2-16,0 1 0 0,0 0 0 15,1-1 1-15,-1 1-1 0,0 1 2 0,0 0-3 0,-1-1-1 16,1 0 0-16,1 1-3 0,-1 2 11 16,0 0-8-16,0 0 0 0,2 0 0 0,-1 0-2 0,-1 2 1 15,1 1 0-15,1 0 9 0,0 4-9 0,3 0 3 16,-2 2 1 0,0 3-2-16,-1-1 2 0,1 1-2 0,0 1 1 15,-1 1 1-15,0-1-1 0,-1 0 2 0,1-1 1 16,-1 1 0-16,-1 0 0 0,2-1 2 15,-1 0 2-15,-1 1-2 0,0-4 2 0,-1 0 2 16,1-1 3-16,-1 0-4 0,0 0-8 0,0-1-54 0,0-1 4 16,-1-1-169-16,1 1-118 0,-1 0 30 15,0 0-288-15,-1 0 48 0,0-1 32 0,0-2-303 0</inkml:trace>
  <inkml:trace contextRef="#ctx0" brushRef="#br1" timeOffset="4612.28">31253 14382 1387 0,'1'-3'269'0,"0"-1"-10"16,-1 2-27-16,0-2-19 0,0 2-18 0,0 1-20 15,0-1-15-15,0 0-14 0,0 2-13 0,0-3-13 16,0 1-11-16,0 1-11 0,0 0-10 0,0 0-11 16,0-1-1-16,0 1-12 0,0 0-10 0,0 1-3 0,-1-2-6 0,0 2-4 15,-2-1-6-15,2 1-3 0,-1 0-4 16,0 0-3-16,1 0-2 0,-1 0-4 0,-1 0 8 15,0 3-13-15,0-2 1 0,-1 2-3 0,2-2-3 16,-3 3 1-16,1-1 0 0,-1 2-4 16,-1 3 4-16,0 0-4 0,1 0 2 0,-2-1-1 0,1 3 0 15,2-1-2-15,0-1 3 0,0 1-1 0,0 3 3 16,2-1-2-16,0 0 0 0,0-1 0 16,2-1 1-16,0-1 1 0,0 1-2 0,1 3 1 0,2 1 2 15,-1-1-5-15,1 0 4 0,1 1-1 0,1 0 2 0,-1-2-2 16,2 1 3-16,0 0-1 0,-1-1-2 0,1-2 0 15,0 2 2-15,-1-3-4 0,2 0 2 0,-3-1 0 16,1-1 3-16,-1-1 0 0,1-1-1 0,-1-1 1 16,0 1 0-16,1-1 0 0,-1 0 3 0,0-1 0 15,0 0 5-15,0 1-1 0,0-1 0 0,1-2 3 16,1 3-1 0,-1-3 0-16,-1 0 0 0,2 0 1 0,-1 0 1 15,0-3-2-15,0 2 2 0,0-2 1 0,2-1-2 0,0-2-1 16,1-2 1-16,-1 0-1 15,0-1 3-15,0-2-5 0,-2 1-1 0,1-2 3 0,-1 0-2 16,-2 1 0-16,-1-2-3 0,0 0 0 0,-1 1-4 16,-1-2 3-16,-1-3 1 0,-1 2-4 0,-2-2-1 0,0 2 0 15,-1 0-2-15,1 0-2 0,-1 1 0 0,0-2 2 16,0 4-2-16,-1-1-2 0,0 3-17 0,0 0-20 16,0 0-14-16,0 2-20 0,1 1-24 0,0 2-28 15,-1 2-40-15,0-1 14 0,2 2-100 0,-1-1-28 16,1 3-70-16,0 0 28 0,-2 0-278 15,2 0 45-15,0 1 31 0,0 1-299 0</inkml:trace>
  <inkml:trace contextRef="#ctx0" brushRef="#br1" timeOffset="5661.78">31521 14630 1367 0,'2'2'278'0,"-1"-2"-26"15,2 0-27-15,-2 0-24 0,0 0-17 0,0 0-15 0,0 0-13 0,0 0-12 16,0-2-8-16,0 2-12 0,0-1-9 0,1 0-7 16,-1 1-7-16,0-2-7 0,0 1-8 0,0 0-6 15,1 0 5-15,-1-1-14 0,1 1 0 16,0-1-4-16,1 0-1 0,0 2-2 0,0-3-3 15,0 0 3-15,-1 1-7 0,1-2-3 0,0 2-4 0,0-1-4 16,-1 0-1 0,0-1-1-16,1 1-1 0,-1-2-5 0,1 1-2 15,1-1-2-15,-1 0-3 0,-1 1-4 0,2-3-1 16,0-1-3-16,0 0-3 0,-1-1-3 0,0 1 0 16,0 1 0-16,-2 0-2 0,2-1-3 0,-1-1-4 15,1-3 4-15,-1 2-1 0,-1 0-2 16,0-2 0-16,0 3-1 0,-1 1-2 0,0 1 2 15,1 0 0-15,-1-1-2 0,0 1-2 0,0 0 1 0,0 0 0 0,0 0-1 16,0 0-1-16,-1-3 1 0,-1 0 0 0,-1 0 0 16,1-2-1-16,0 2 0 0,-1 0-1 15,1 2 0-15,-1 0 0 0,1 0 1 0,0 3-3 16,0-2 1-16,-1 3 1 0,-1-4-2 0,0-1-1 0,1 4-2 16,-1-3 3-16,-2 3-2 0,2 0-2 15,1-1 1-15,-1 3-1 16,1-1 1-16,-1 1-1 0,1 0-1 0,-2 1 2 15,1 0-2-15,-1 2 0 0,1 0-1 0,-1 0 0 16,0 0 0-16,0 2 0 0,-1 0 0 0,2-1-2 16,0 3 2-16,-1-1-1 0,0-1 1 0,1 1 1 0,-1 1-2 15,1 1 4-15,1-2-6 0,1 2 0 16,-1 0 0-16,0-1 5 0,1 1-2 0,1 0 1 16,0 0 2-16,-1 0-5 0,2 0 5 0,0 1-3 0,0-1 3 15,0 0-2-15,2 0 2 0,1 2 0 0,1 1 1 16,-1-1-1-16,1 0 0 0,0-2 3 0,1 1-2 0,-1-2-2 15,2 2 2-15,2 0-1 0,0-1 0 16,0 0-1-16,-2 1 3 0,0-3-2 0,0 1 1 0,-1 0 0 16,2-1-1-16,-2 1 2 0,0-2-1 15,-1 0 0-15,3 3-1 0,1 0-1 0,-1-1 2 0,-1 0-2 16,0 1-1-16,-1-1-1 0,2 3 2 0,0-2 0 16,-1 0 1-16,-1 2-1 0,1 1 1 0,1-1-1 31,-2 2 2-31,1-1 1 0,1 0-1 0,-2 1-89 0,1-2 184 0,-2 0-92 0,-1 1 2 0,1-2-2 15,-1 0 0-15,2 3-51 0,-1-1-125 0,1 1 59 16,0 1 49 0,-1-2-170-16,0 2-18 0,0-2-64 0,1 2-135 15,-2-1 33-15,1-1-138 0,-1-2 35 0,0 0-285 16</inkml:trace>
  <inkml:trace contextRef="#ctx0" brushRef="#br1" timeOffset="6748.45">31836 14309 1490 0,'-2'-5'274'15,"0"2"-37"-15,2-1-32 0,-2 0-26 0,-1 0-24 0,3 2-17 16,-2-1-15-16,2 3-13 0,0 0-10 15,-2 0-12-15,2 0-9 0,0 0-10 0,0 2-5 16,0-1-8-16,0 1-5 16,0 2-7-16,0 0-3 0,0 3-8 0,0-3-1 15,4 4 0-15,0 2-3 0,-1-1 0 0,2 3-2 16,0 0 1-16,1-2-3 0,0 1 10 0,2 0-13 16,-1-1 6-16,1-1-10 0,0 1-1 0,2 0 2 15,0-1-3-15,0-2 0 0,1 1-1 16,-1-2 2-16,0 0-4 0,1-1 1 0,-1-1-1 0,-1-1 0 15,1-2 0-15,-2 0-2 0,0-1 1 0,4 0-1 16,-1-1 1-16,0-3-2 0,1 0 0 0,-1 1-1 0,1-2-1 16,-2-1-1-16,0 0 10 0,0 1-10 0,-2-2 0 15,-1 0 2-15,0 0 3 0,-1 2-1 0,0-3 4 16,-1 3 3-16,-1-1 7 0,-1 1 0 16,0 0 4-16,-1 2-2 0,1-1-1 0,-1 0-1 0,0 1-2 15,1 1 3 1,-1-1-1-16,0 0-4 0,-1-1 1 0,1 1-6 15,-1 3 2-15,1-3-3 0,-2-1-1 0,1 3 0 16,0-1-4-16,-1 1-1 0,1 0-1 0,0-1-4 16,-1 1 0-16,2-1 0 0,-2 2-4 0,1 0-1 15,-1-1-3-15,0 1 0 0,1 0-1 0,-1 0 1 16,0 0 1-16,0 1-2 0,0-1 3 16,0 2-1-16,0 1 0 0,0 1 0 0,0-1 1 15,0 2-2-15,0-1 2 0,0 3-1 0,0-1 5 16,-2 4-7-16,0 2 2 0,2 0-2 15,-1 2 2-15,1 1 0 0,-2 0 0 0,2-2 0 0,0 2 1 16,0 0 2-16,0-3-3 0,0 5 8 0,0-3-8 16,0 1 0-16,0 0 2 0,0 1-2 0,0-3 2 15,0 1-2-15,0 0 3 0,0 1 0 0,0-4 0 0,0 1-1 0,0-1 2 0,0 1-3 16,0 1 3-16,0-2 0 0,0 0-4 0,0 0 1 16,0-2 2-16,1 0 0 0,-1-1 0 0,0-1 0 31,1 1 0-31,-1 0 0 0,0-1-2 0,0 0 2 15,0 0-1-15,1 1 2 0,-1-1 1 0,0 0-3 16,0 0 1-16,0 0-2 0,2 4 3 0,-2 0-1 0,0-1 0 16,0 1 0-16,0-3-1 0,0 2 2 0,0-3 0 15,0 0 0-15,0 0-3 0,0-2 2 0,0 2 2 0,0 0-1 16,-2-1 0-16,2-2-1 0,-1 1 1 16,-1 1 0-16,2-2 0 0,-2 1 1 0,0 0 1 15,1 0 0-15,-1-1-2 0,0-1 2 0,0 2 2 16,-1 0 1-16,1-2-4 0,-1 1-33 0,0-1-43 15,-1 1-74-15,-2 1 12 0,-2-2-216 0,-2 1 28 0,1 0-287 0,-2-2 50 16,-1-1 36-16,0 2-299 0</inkml:trace>
  <inkml:trace contextRef="#ctx0" brushRef="#br1" timeOffset="8536.71">18590 15775 1204 0,'0'-2'258'16,"0"-1"-14"-16,0 2-6 0,0 0-18 0,0 1-13 16,0-2-16-16,0 2-13 0,0 0-15 0,-1-2-10 15,1 2-6-15,0-1-13 0,-2-1-6 0,2 2-12 16,0 0-13-16,-1 0-6 0,0-3-11 0,0 3-12 15,0 0-7 1,-1-2-8-16,0 1-5 0,0 0-4 0,-1 0-7 16,0-2-5-16,-1 2-2 0,1-1-5 0,-2 1 2 15,1 0-9-15,0 0-1 0,-2-2 0 0,2 3-8 16,-2-1 1-16,-1-1-3 0,2 1-1 0,-2 1 0 16,1-1-3-16,-1 1-1 0,-1 0-1 15,-2 1 2-15,-2 0-5 0,-1 2 0 0,0 0 1 0,-1 0 0 16,2 2-3-16,-1-1 0 0,1 1 0 0,1 2-3 0,-1 0-1 15,1 4 2-15,1-2-2 0,0 1 1 0,1 1 1 16,1 1 2-16,0 0 5 0,1 1-5 0,2-1-3 16,0 0 0-16,2 2 0 0,0-1-1 15,1 1 0-15,2 0 1 0,0 0 0 0,2 0 0 0,-1 0 1 16,2-1-1-16,1 0 1 0,0 2 0 0,1-3 0 16,2 2 0-16,1-1 2 0,1 0-1 0,0 0 2 0,2-1 1 31,0 0 1-31,0 0-1 0,2-3 5 0,-1 2-4 0,2-2 1 15,0 1 2-15,1-2-1 0,1 1 3 0,2-2 6 16,-1-2-6-16,1 1 1 0,-1-2-2 16,1 0-8-16,0 0-14 0,-2-2-20 0,2 0-28 0,-2 0-34 15,2-2-41-15,-2 0 12 0,0-2-142 16,0 1-46-16,0 0-77 0,1-1 32 0,-3 0-219 0,2 0 30 16,-2 0-288-16</inkml:trace>
  <inkml:trace contextRef="#ctx0" brushRef="#br1" timeOffset="9574.91">18822 15894 1634 0,'-3'-6'316'0,"0"1"-40"0,1 1-32 0,1 0-31 0,0 0-29 0,-1 2-22 15,1-1-19 1,-1 2-17-16,1 1-14 0,1 0-9 0,-2 1-12 0,2 0-12 0,0 1-6 0,0 0-10 0,0 2-4 15,0 0-8-15,0 1-4 0,2 2-6 16,-1-2-5 0,1 5 0-16,0 1-2 0,0 1-4 0,1 0-2 0,0 1-3 0,0-1-1 0,1 2-3 0,0-1-1 15,0 0-2-15,2 0-4 0,-2-2 1 0,1 0-2 16,0 1 0-16,-1 0 0 0,0-2-4 0,2-3-2 31,-2 1 2-31,-1-2-2 0,1 0 1 0,-1 0-1 0,0-1 1 16,0 0 0-16,-1-2 1 0,1 0-2 0,0 1 0 15,1-1-1-15,-1-1 0 0,0 1 1 0,0 0-2 16,0 1 2-16,1-2-1 0,-2 0-2 0,2 1 2 16,0-2-1-16,0 1 1 0,0-1-2 0,-1 1-1 15,1-1 1-15,0 0 1 0,0 1-1 0,1-1 1 16,0 0-1-16,0-1-1 0,0 0 8 0,0 0-9 0,0 0 0 16,0 0 1-16,1 0 0 0,-1 0 1 0,0 0 1 0,0 0-1 15,0-1-1-15,-1-1 2 0,2 1-1 0,-1-1 1 16,-1-1 0-16,0 1-1 0,1-1 0 0,-1 0 0 15,0 1 0-15,3-4 1 0,-1 0 0 0,0-1-2 16,0-1-2-16,0-1 4 0,-1 1-4 0,0-1 0 31,-1 1 1-31,0 1-1 0,0-2 0 0,-1-1 1 16,0-1-1-16,2 0 0 0,-3 0-1 0,1-1 2 16,-1-1-1-16,0-1 1 0,0 1 1 0,0 0-1 15,-2 2-2-15,0-2 0 0,0 4 2 0,0-4-2 0,0 0 1 16,0-1 0-16,-1-1-2 0,-1 1 3 15,0-1-3-15,-1 1 3 0,0 0-1 0,-2 3 1 16,1-1-2-16,0 2 0 0,0 0 1 0,1 1 1 0,-2 1-1 0,0 0-3 16,-1 0 0-16,0 2 0 0,1 2-2 15,0 1 4-15,1-1-3 0,-2 2 0 0,1 1-4 16,0 1 1-16,0 0 0 0,1 0 0 0,-1 1-2 16,1 1 3-16,-4 3 0 0,1-1 2 0,0 3-1 15,2 1 0-15,0-1-1 0,-1 0-2 0,2 1 0 16,1 1-3-16,1-3 0 0,1 0-3 0,1 1-1 0,0-1 2 15,1-1 2-15,0 1-3 0,3 2 3 0,0 0 1 16,2-1 0-16,-2 0 3 0,3 0-2 0,-1-1 3 16,2-1 1-16,2 2 0 0,-3-2-1 0,1 1 3 15,-1-4-3-15,1 1 2 0,-2 0-1 0,1 0-1 16,-1 0 1 0,0-3 0-16,-1 3-1 0,-1-2-2 0,1 1 3 15,0 0-2-15,0-1 0 0,1 2 1 0,-1 0-3 16,2 2 3-16,0-2-1 0,-1 3 5 0,3-1-2 0,-2 3 2 15,1-1-3-15,-1 3 0 0,1-2 1 16,-1 3 2-16,-1-1 1 0,0 1-1 0,0-1 0 16,1 2-1-16,-2-1 1 0,0 0 0 0,-1 1 1 15,0 1 3-15,1 1 3 0,0-2-2 0,-1-1-4 16,-1 2-36-16,1-1-44 0,-1 0 5 0,-1-1-116 0,0-2-31 16,-1 0-21-16,0-2-52 0,-1 1 23 0,0 0-311 15,0-2 41-15,0 1-314 0</inkml:trace>
  <inkml:trace contextRef="#ctx0" brushRef="#br1" timeOffset="9975.52">18875 15650 1477 0,'-1'-3'286'0,"1"1"-32"0,0-1-31 31,0 2-23-31,0-2-27 0,0 2-29 0,0-2-51 0,0 2-71 0,0 0-3 16,0 0-167-16,0 1-63 0,-1 0-107 15,1 0 26-15,0 1-230 0,0 0 25 0,0 0 3 16</inkml:trace>
  <inkml:trace contextRef="#ctx0" brushRef="#br1" timeOffset="10862.18">19687 15859 280 0,'2'-3'316'0,"-2"1"-59"0,0 0-37 15,0-2-31-15,-2 1 15 0,0 2-28 0,1-2-10 16,-1 1-11-16,0 0 2 0,-1-2-20 16,-1 2-8-16,0-1-13 15,-2-1-3-15,-1-1-15 0,-2 2-7 0,1 0-10 16,0 2-6-16,0-1-6 0,1 0-5 0,-1 1-4 16,-3-1-3-16,-1 2-8 0,1 0-1 0,0 0 3 15,0 2-13-15,0-1-4 0,-1 2-2 0,0-1-5 16,2 1-1-16,-1 3-2 0,2 1-2 15,0 0 1-15,0 1-3 0,1 0 1 0,2 2 2 16,0 0-1-16,1 0 8 0,2 2-2 0,0-2-5 0,1-1 2 0,2 1 0 16,2 1 4-16,-1 4 5 0,2-2-1 0,2 0 1 15,1 0-5-15,0 0-1 0,0 1-2 0,1-2-3 16,2 1-1-16,-1-1 0 0,1-1-3 0,1-1 1 16,0 1 2-16,1-1-3 0,0-2 1 15,1 1-5-15,1 0-14 0,-1-1-26 0,1-2-32 0,1 1-44 16,0-1 8-1,1 0-116-15,0-1-66 0,1-1-64 0,-1 1 30 16,2-1-260-16,-2-1 31 0,1 0-275 0</inkml:trace>
  <inkml:trace contextRef="#ctx0" brushRef="#br1" timeOffset="11478.8598">19821 15893 1564 0,'-2'-2'253'0,"2"-2"-35"0,-1 1-27 0,1 1-29 16,-1 0-18-16,1 1-17 15,0 1-16-15,0 0-12 0,0 0-10 16,0 0-3-16,0 1-9 0,0 0-6 0,1 2-8 16,0 0-6-16,1 1 0 0,0 0-7 0,1 4-7 15,1 0-2-15,1 1-5 0,0 2-5 0,1-1-1 16,-1 1 0-16,1 0 2 0,0 0-5 0,1 1-1 15,0-3-4-15,-1 3 1 0,1-2-5 16,0 0 0-16,1 1 0 0,0-1-2 0,-1-2-2 0,0 2 0 0,1-1-1 16,-2-3 0-16,1 1 2 0,-1-1-3 0,0 0 0 15,-1-2 1-15,-1-1-2 0,1 0 3 0,-1 0 3 16,-1 0 2-16,1-1-1 0,1 0 4 0,-1-1 3 16,1 0 1-16,-1 0 2 0,0-1 6 0,0 0 2 15,1-2 0-15,0 1-2 0,-1-1 1 0,1-1-3 16,1-3 3-1,0-1 3-15,1-1 0 0,1 1 1 0,-2-3-2 0,-1-1 0 16,-1-1-2-16,-1-1 1 0,0-1-5 0,0-1-5 16,-1 1 0-16,-1-1-2 0,-1 0-2 15,0-2-6-15,-1 0 0 0,-1 2-1 0,-2-1-3 0,0-1-1 16,1 1 2-16,-1 0-2 0,0 2-6 16,0 0-17-16,-1 1-22 0,-1 1-34 0,2 1-36 15,-1 2-45-15,1 1 13 0,-1 0-102 0,0 1-60 0,0 4-51 16,0 1-89-16,1-1 38 0,1 2-157 0,0 1 25 15,1 0-228-15</inkml:trace>
  <inkml:trace contextRef="#ctx0" brushRef="#br1" timeOffset="12011.48">20212 15776 1701 0,'1'-3'294'0,"0"-1"-16"0,-1 1-29 16,0-1-28-16,1 0-25 0,-1 4-20 0,0-3-16 15,0 1-22-15,0-1-18 0,0 1-15 0,0 1-12 0,1 0-12 16,-1 1-6-1,0 0-5-15,1 1-10 0,0 0-5 16,-1 1-7-16,1 2-5 0,1 0-5 0,-1-1-1 0,-1 2-5 16,1 2-2-16,1-1-1 0,-1 5 0 15,2 1-6-15,-1-1-1 0,2 3 0 0,0 0-5 0,-1 0 2 16,0 0-3-16,1-1 0 0,-1 1-2 0,1-1 0 16,-1 0 3-16,2-1 1 0,-2 2 1 15,1-2-4-15,-1-1 0 0,1 1-2 0,-1-1-1 0,1 0-1 0,-1-3-11 16,-1 1-45-16,0-2-57 0,1 0-46 0,-1-2 13 15,0 1-178-15,-1-1-54 0,1 1-79 16,-1-1 37-16,1-1-156 0,-1 2 27 0,0-2-236 0</inkml:trace>
  <inkml:trace contextRef="#ctx0" brushRef="#br1" timeOffset="12312.29">20122 15579 1562 0,'-3'-3'246'0,"2"0"-28"15,0-1-30-15,-1 2-19 0,1 0-45 0,0-1-61 0,0 3-8 16,1-3-149-16,0 2-39 0,0 0-55 0,-2 1-89 16,2 0 21-16,0 0-252 0,0 0 14 15</inkml:trace>
  <inkml:trace contextRef="#ctx0" brushRef="#br1" timeOffset="13476.51">20381 15507 295 0,'0'-7'369'0,"0"0"-57"0,0 1-28 0,0-1-25 16,0 2-16-16,0-2-13 0,0 2-16 0,-2 0-18 16,2-1-7-16,0 2-16 0,0 0-17 0,-1-2-12 15,1 3-13-15,0 0-13 0,0 0-8 0,0-1-14 16,-1 2-8-16,1-1-11 15,0 0-8-15,0 1-9 0,0 2-6 16,-1-3-11-16,1 3-1 0,0 0-4 0,-1 0-8 16,1 0-2-16,-1 0-3 0,-1 0-4 0,2 3 0 15,-1 1-3-15,1 0-4 0,0 2-2 0,0 0 3 16,0 4-5-16,1 4 1 0,0 2-1 0,1-3 0 16,-1 3 2-16,2 1-5 0,0 0 0 0,1 2 1 15,0-2 0-15,0 0-1 0,1 5 0 0,-1-2 1 0,2 1-2 16,0-1-2-16,0-1 3 0,0 3-4 0,-1-2 1 0,1 1-1 15,0-2 0-15,2 1 0 0,-2 1-1 16,1-1 1-16,0-1-1 0,1 0 1 0,-2 0 1 16,0-3-1-16,0 0 0 0,0 0 0 0,1-1-1 15,-1 0 0-15,-1 0 2 0,1-3-1 16,0 1 0-16,0-2 1 16,-1-1 0-16,-1-1-1 0,-1-1 2 0,0-1-2 15,0-1 0-15,-1-1-1 0,1 1 2 0,-1-4 1 16,1 2-2-16,-1-1 0 0,-1 2 0 15,1-2 2-15,-1-1-3 0,1 0 1 0,-1 0 0 16,0 2-1-16,1-2-1 0,-2-2 1 0,1 2 2 0,0 0-4 16,0-1-2-16,-1 0 1 0,1 0-1 15,0 0-1-15,-1 0 1 0,1 1-1 0,0-2 2 0,-1 3-1 0,1-3 1 0,0 0 0 16,0 0 2-16,0 0 0 0,-1 0 0 0,2 0 0 16,-2 0 1-16,1 0-1 0,0 0 1 0,1-1-1 15,-1-2 1-15,0 1-1 0,1-1 1 0,-1 0-1 16,1-1 2-16,-1-2-2 0,0 0 0 15,1 1-1-15,-1-1 0 0,1-1 1 0,0-2-1 16,0-2 0-16,1-1 0 16,0 0 3-16,1-2-3 0,0 2 1 0,-1-2-3 15,1 3 0-15,-1-1 2 0,0 0-1 16,1 1 1-16,0-1-1 0,0 3-1 0,1-1-1 16,-2 2 0-16,1 2-1 0,-1-1 0 0,0 2 1 0,0 1-2 0,0-1-1 0,0 1 2 15,0 0-1-15,0 0 0 0,2 1 2 0,-2 0-1 16,0 0-2-16,1 1 1 0,-1 1 0 15,1-1-3-15,0 1-1 0,0 1 1 0,2 0-1 16,-2 0 3-16,0 0-2 0,1 1 4 0,-1 1 2 16,0 0-4-16,3 3 3 0,0 1 3 0,0 1-3 15,0 2 0-15,1-1-1 0,-1 0 2 0,-1 2 0 16,0-2 2-16,-1 1 0 0,-1-2 0 0,1 1 1 16,-3-2 0-16,1 5 3 0,0-3-3 15,0 1-40-15,0 0-38 16,-2-2-34-16,0 1 9 0,0 0-78 0,-1-1-22 0,0-1-13 15,0 1-25-15,0-1-76 0,0 0-64 0,-2 0 30 16,1-2-591-16</inkml:trace>
  <inkml:trace contextRef="#ctx0" brushRef="#br1" timeOffset="13855.36">20465 15637 1245 0,'12'-6'276'0,"1"0"-28"16,3 1-18-16,0 0-24 0,1-1-23 0,1 2-20 16,0 1-18-16,1-1-14 0,0 0-13 0,0 1-10 15,-2 0-10-15,-1 2-10 0,0-2-7 0,0 1-5 16,-3 0-9-16,-2 1-13 0,-1-1-28 0,-2 2-3 15,-1 0-180-15,1 0-38 0,-4 0-43 0,0 0-67 0,-2 2 22 16,-2-2-256-16,-2 3-319 0</inkml:trace>
  <inkml:trace contextRef="#ctx0" brushRef="#br1" timeOffset="16446.79">18022 16970 1258 0,'-2'0'232'0,"1"0"-29"0,1 0-23 15,-1 0-22-15,1 0-17 0,-1 0-15 0,1 0-17 16,-2 0-9-16,2 0-11 0,0 0-11 0,-2 0-4 15,2 0-10-15,0 0-10 0,-1 0-2 0,1 0-7 16,0 0-6-16,-1 0 1 0,1 0-7 16,0 0-7-16,0 0 1 0,0 0-2 0,0 0-2 15,0 0-2-15,0 2-3 0,1-1-3 16,-1-1 0-16,0 0-2 0,0 1 5 16,1 0-8-16,-1-1-1 0,0 2-1 0,0-2 0 15,1 0 10-15,-1 1 1 0,1 0-4 0,-1-1 10 16,0 1 20-16,2-1 3 0,-2 0 7 0,0 0 2 15,0 0 6-15,1 0 4 0,-1 0 0 0,0 0-7 16,1 0-3-16,-1 0-4 0,0 0-2 0,0-1-4 16,0 0-2-16,0 0-4 0,0 1-4 0,0-2 2 0,0 0-7 15,0 2 0-15,0-1-4 0,0-1-1 0,0 2-2 16,0 0-3-16,-2-2 2 0,2 1-3 16,0 0-2-16,-2 0-1 0,2-1-2 0,-1 2 0 0,1-2-4 15,-1 2-2-15,1 0-1 0,-1 0-1 0,0 0-3 16,1 0 1-16,-2 0-3 0,1 0 0 15,-1 0-2-15,1 0 0 0,0 2 1 0,-1 0-2 0,1-1 1 0,-1 2 2 16,1-2-2-16,-1 2-1 0,1 1 0 0,0 0 0 16,1-1-1-16,-2 0 0 0,2 1 1 0,0-1-2 15,0 0 1-15,0-1 0 0,0 3 0 0,0-3-1 16,0 0 2-16,2 1-3 0,-1 0 3 0,0-1-1 16,1 1 0-16,-1 0 3 0,0-1-2 0,0 0 2 15,0 0 3-15,1-1 4 16,-1 1-3-16,0 0 5 0,0-2 2 15,0 0 3-15,0 0-1 0,0 0-1 0,0 0 1 16,0 0 3-16,-1 0-1 0,1 0-1 0,0-2-3 16,0 1 1-16,1 0-1 0,-2 0-2 0,0-1 5 15,0 1-7-15,0 0 0 0,0-1 0 0,0 1-2 16,0-1 1-16,0 2 0 0,0-3-1 0,0 3 0 16,0-1-3-16,-2 0-1 0,2-1-2 0,-1 2 0 0,1 0-1 15,-1 0 1-15,0 0 1 0,1 0-2 0,-1 0-1 0,-1 0 3 16,1 0-4-16,0 2 1 0,0-1 1 15,0 0-2-15,1 2 0 0,-1-3 1 0,1 2-1 16,-2 0 1-16,2 1 2 0,0-1-2 0,0-1-2 16,0 1 3-16,0 0-3 0,0 1 3 0,0-2 2 15,0 1-4 1,2 0 2-16,-1 0-1 0,-1 0 0 0,1 0 2 0,1-1 1 16,-1-1 4-16,1 2-2 0,-1-1 3 0,1 0 0 15,1-1 6-15,-1 0-3 0,-1 0 1 16,1 0 0-16,0 0 0 0,0 0 1 0,1-1-1 15,-2-1 1-15,2 1 1 0,-2-2 0 0,1 1-3 16,-1-1 4-16,0 0-5 0,-1-1 0 0,1 1 0 16,-1-1-1-16,0 1-1 0,0-1 0 0,0 1 1 0,0-1-3 0,-2 1-1 15,1-1-1-15,0 1 1 0,-1 0-2 16,0-1 1-16,0 1-3 0,0 1 2 0,-1-1-2 0,1 1 0 16,-1 0-2-16,-1 1-1 0,1-1 3 15,-1 1-3-15,1 1 0 0,0 0-1 0,-1 0 2 16,1 1-2-16,-1 1 2 0,1-1-2 0,-2 1 0 15,2 0 0-15,0 1 0 0,0-1-1 0,0 1 1 0,0 1 3 16,1-1-4-16,0 0 0 0,1 1 0 0,0-1-1 0,0 1-1 31,0-1-2-31,1 1 0 0,0 0 2 0,0 0-1 16,1-2 0-16,0 2 2 0,0-1 0 0,1 0 1 16,0 1 0-16,0-3 1 0,0 2 3 0,1-1-2 15,0 0 0-15,0-1 1 0,0 0 2 0,-1-1 2 16,1 0 0-16,0 0-1 0,0 0 2 0,-1-1-1 0,0-1 0 15,1 0 5-15,0 0-4 0,-1 0 0 0,0-2 1 0,0 0-2 16,-1 0 2-16,0 1-1 0,0-2-1 16,-1 1 1-16,0-1-2 0,0 2 1 0,0-2 0 15,0 1-2-15,-1 1 1 0,0-2-1 0,-1 3 0 16,0-1-3-16,0 1-1 0,1 0 0 0,-2-1-2 16,1 3 0-16,0-2-1 0,0 2 1 0,-1 0 1 0,1 0-1 15,0 1 2-15,-1 0-3 0,1 0 4 16,-1 2-3-16,1 0 1 0,1-1 1 0,-1 1-4 0,0 0 2 15,1 0 0-15,0 0-2 0,0 0-1 0,1-1 2 16,0 1 2-16,-2 0 0 0,2-3-1 0,0 2 0 16,1 0 1-16,0 0 0 0,0-1 1 0,0 1 4 15,0-1-1 1,1 0-1-16,0 0 3 0,-1 1 1 0,1-2-1 16,-1 0 2-16,1 0 2 0,0 0-1 0,1 0 2 15,-2-2-2-15,1 0 5 0,-1 1-4 0,1-1 0 16,-1 0-4-16,-1 1 2 0,1-1 0 15,0 1-1-15,0 0 0 0,-1 1-1 0,1-3-1 0,-1 3-1 16,0 0-1-16,0-2 0 0,0 2-1 0,0 0 6 16,-1 0-6-16,-1 1 0 0,0 0 1 0,0 2-1 0,0-3 1 15,0 3-2-15,-1-1 4 0,1 1-4 0,0 0-1 16,0 0 1-16,0 0-4 0,1-1-2 0,0 1 1 16,1-1-2-16,-1 0 1 0,1 1 1 0,0-1 1 15,0 0-1-15,0-1 0 0,0 1 1 0,0-1 1 16,1 0 0-16,1 0 2 0,-1-1 1 0,1 1 9 15,0-1 2 1,0 0 4-16,-1 0 6 0,3 0-5 0,-2-1 6 16,1 0-2-16,-1-1 0 0,0-1 0 0,1 0-3 0,-2 1 1 15,1-2 2-15,-1-1-4 0,-1 1 0 16,0 0 0-16,0 0-3 0,0-1 1 0,0 0-5 16,0 3-26-16,0-1-27 0,0-1-35 0,-1 2-89 15,-1 1 16-15,0-1-153 0,0 2-101 0,0 0 31 16,0 0-239-16,0 0 48 0,0 0 38 0,0 0-264 0</inkml:trace>
  <inkml:trace contextRef="#ctx0" brushRef="#br1" timeOffset="17797.21">18592 16622 1360 0,'-2'-4'256'0,"0"1"-24"0,0 0-17 0,1 0-20 16,0 1-14-16,1 0-15 0,-1 0-15 0,1 0-15 0,-1 0-8 0,1 1-16 15,-2 0-13-15,1-1-9 0,0 2-7 16,0 0-12-16,0 0-8 0,-1 0-8 0,0-2-3 16,0 2-7-16,-1 0-4 0,0 0-6 0,-1 2-4 0,0 1-4 15,1-2-4-15,-1 3 0 0,-1 3-4 16,-1 0-2-16,1 2-2 0,-1 1 3 0,1 0-1 15,1 2-1-15,0-2-1 16,1 1-2-16,0 1-1 0,1 1-2 16,0-1 5-16,1 1-7 0,-2-1 0 0,3 2-1 15,0-2 1-15,3 0 0 0,-2 3 0 0,1-1-1 0,0-2 1 16,1 3-1-16,0-1 5 0,1-1-4 16,1 1-3-16,0-1 2 0,3 0 0 0,-1 0 2 15,1-1-2-15,-1 0-1 0,2 0 1 0,-1-2 0 16,0 2-1-16,1 0 1 0,0-2 1 0,0 0-2 0,1-1 0 0,0 0 3 15,-1 1-3-15,0-3 1 0,2 1-2 0,-2-1 3 16,0 0-3-16,1-2 6 0,-1 2-2 16,0-2 0-16,-1-2-1 0,1 1 5 0,-3 0-5 15,1-3 0-15,-1 2 1 0,1-2 3 0,-2 0 1 0,0 0-2 16,1 0 2-16,0-1 3 0,1 0 0 16,0 0 0-16,-2 0 3 15,1 0 2-15,0-2 4 0,1 1-4 0,-2 0 5 16,1-2-1-16,-1 2-1 0,3-3 0 15,1-2 2-15,0 0-3 0,-2-1 0 0,1 1 0 16,-1-2-1-16,-1 2 0 0,0-3 0 0,-1 2 0 16,0-1 1-16,0 1-1 0,-2-3 1 0,0-1 2 15,-1 1-4-15,1-2-2 0,-2 0-1 0,-1 0-3 16,0-2 0-16,0 1-1 0,-1-1-1 0,-1 0 0 0,-1-2-2 16,-1 0-1-16,-2 0 1 0,1 0-1 15,-1-1 1-15,0 2-2 0,-2-1 1 0,0-1 0 16,0 2-2-16,-2 1-1 0,0-1 1 0,1 0 0 15,-1 1-1-15,1 2 5 0,-2 0-6 16,1 2 0-16,-1-2 1 0,1 3-4 0,1-1-12 16,0 2-31-16,-1 1-23 0,0 0-31 0,2 1-36 0,-1 2 11 0,1 2-124 0,2 0-10 0,0 1-18 15,0 1-18-15,2 1-40 0,0 1-59 0,0 0 35 16,2 1-208-16,-1 1 29 0,0 0-223 0</inkml:trace>
  <inkml:trace contextRef="#ctx0" brushRef="#br1" timeOffset="18571.96">19091 16933 1495 0,'1'-6'266'16,"-1"1"-22"-16,0-2-20 0,0 0-19 0,0 0-20 15,0 1-9-15,0-3-10 0,0 3-4 16,0-2-8-16,0 2-10 0,0-3-8 0,0 1-4 16,0 2-7-16,0-1-4 15,-1-1-9-15,1 0-6 0,0 2-7 0,0 0-6 16,-2-1-8-16,2 1-8 0,0 1-6 0,0-1-6 0,-1 1-8 16,1 0-4-16,0 1-7 0,0-1-2 0,0 2-7 15,-1-1-3-15,1 0-4 0,0 0-3 0,0 2-2 16,0-1-3-16,0 1-5 0,0 0-2 15,0 2-3-15,0 0-2 0,-1 0 0 0,1 2 0 16,-1 0-2-16,1 1 0 0,-1 2-1 0,-1 1-2 0,1 4 0 0,0 2-2 16,1 3 2-16,0 2 0 0,0 0-3 15,0 2 0-15,0 1 0 0,1-2 0 0,0 2-1 16,0 0 2-16,1-1-2 0,0 2-1 0,0-1 1 0,0 2 0 16,1 0-1-16,1 0 2 0,-1 1 0 15,0-2-91-15,0 2 92 0,2-2 0 0,-2 2-2 16,1-1 1-16,-1-1-2 15,0 1 1-15,-1 0 1 0,0 0 0 16,0-3 3-16,0 1-3 0,1-1 2 0,1-2-1 0,-1 0-1 16,-2-1 2-16,1-2-1 0,-1-3-2 15,0 1 1-15,-1-3 2 0,1-1-10 0,-1-1-16 16,1-1-23-16,-1 0-26 0,0-2-43 0,0 0-57 16,0 0 16-16,0-1-127 0,0-2-39 0,0 0-94 15,0-1 32-15,-1 0-229 0,1 0 43 0,-1 0-340 0</inkml:trace>
  <inkml:trace contextRef="#ctx0" brushRef="#br1" timeOffset="19209.02">19122 16762 1319 0,'-2'-5'211'16,"1"-2"-18"-16,1 2-16 0,0-2-24 0,0 2-16 0,0 0-17 15,1-1-12-15,1 0-10 0,-1 2-15 16,2-1-9-16,0 0-7 15,0 2-8-15,1-2 2 0,4-1-14 0,-2 1-8 16,2-1 4-16,-1 2-4 0,2 0-4 0,-2 1-2 16,-1 2-4-16,0 1 3 0,3 1-2 15,-1 2 1-15,2 1-4 0,1 1-6 0,-1 2 2 16,0 0 3-16,1 2-7 0,-1-1 7 0,0 2-4 0,2 2 0 16,-3-1 0-16,1 2-2 0,0 0 2 15,0 1 0-15,-1 0 1 0,0 1-2 0,-1-3 5 0,0 3-1 0,-1-1 0 16,-1 0-1-16,1 1 2 0,-1-1 3 15,-2 1 1-15,1-2-3 0,-1 0 3 0,-2-2 0 16,1 0 4-16,-2-1 4 0,1-1 1 0,-2-1 4 16,0-1 6-16,0 0 7 0,-3-2 3 0,2 1-7 15,-2 0 2-15,-1 0-4 0,-3 1-5 0,-1 0-2 16,-1 0-4-16,-1-2-2 16,-1 0-4-16,-1 0-10 0,0-1-59 15,-3-1-59-15,1-1 11 0,-1 0-145 0,1 0-38 0,0 0-77 0,1-1 31 16,1 2-289-16,1-3 42 0,2 0-350 0</inkml:trace>
  <inkml:trace contextRef="#ctx0" brushRef="#br1" timeOffset="20755.43">19577 16941 1505 0,'5'2'257'0,"-1"-2"-23"0,2 0-16 0,-1 0-15 15,1-2-13-15,0 2-9 0,2-3-4 16,3-1-15-16,-1 0-7 0,0 1-9 0,1-2-10 0,-2-2-10 15,0 1-10-15,1-2-9 0,-2 0-9 0,-1-2-11 16,0 1-3-16,-1-1-5 0,0 0-10 0,-1-2-5 0,-1 1-5 16,0 0-6-16,-3 2-3 0,1-1-5 0,-1 0-5 15,-1 3-4-15,0 0-2 0,0-1-7 16,-1 1 2-16,0 2-6 0,-2-4-1 0,-1-1-2 0,0 1-3 31,-2-1-7-31,-2 2 0 0,1-1-1 0,0 2-2 16,0 2-3-16,-3 0-2 0,2 1-2 0,-1 1 1 15,0 1-1-15,1 2-1 0,0 0 0 0,1 0-1 0,0 2 0 16,-2 0 0-16,0 3 1 0,0 0-3 0,-2 0 0 16,3 4 5-16,-1-2-7 0,1 1 7 0,1 2-7 15,0-1 5-15,1 1-4 0,1 1 1 0,-1 0 3 16,2-1 1-16,2 1-4 0,0-2 0 16,0 0 1-16,2 0-1 0,0-2-1 0,1 5 1 0,1 0 1 15,1 0-1-15,0 0-1 0,1 1 2 0,3-2 6 0,-2 0-3 0,2 0-1 16,1-1 7-16,1 2-6 0,0-2 0 15,0-2 1-15,2 3-2 0,-1-3-1 0,0 1 0 16,1-1 1-16,0-1 0 0,-1 0 1 0,2 0-2 16,-2-2 4-16,1 1-3 0,1 0 1 15,-1-3-2-15,1 2 1 0,-2-1 0 0,0-1 0 0,-1-1-1 16,0 0 7 0,-2-1-5-16,0 1 0 0,1-2 0 0,-1 1-1 15,0-1 2-15,-1 0-1 0,1 0 0 0,1 0 1 16,1-2 1-16,2 0 0 0,2 0 0 0,-2-1 1 15,1-2 0-15,-1 0 2 0,0 1-2 0,0-4 1 16,-1 2 1-16,-1-2-1 0,1 1 0 0,-1-1 1 16,-1-1 0-16,1 2 0 0,-1-1 1 0,-1-1-3 15,0-1 4-15,-1 1-4 0,1-3 4 0,-2 3-3 0,0-2 2 16,-1 1-2-16,1 0 1 0,-1 1-1 0,0-1-5 16,1 1 3-16,-2-1-3 0,0 1 1 0,-2 1-1 15,1-1 2-15,0 1 0 0,0-1 0 0,0-1-1 16,0 0 0-16,-1-2 0 0,0 4 0 0,0-3 2 15,1-2-2-15,-1 0 1 0,0 2-1 16,2 1 1-16,-3-1 0 16,0 2 0-16,0 1 0 0,0 0-1 0,0 0 1 15,0 0 1-15,-3 1-1 0,2-3 0 0,-1-1 4 16,0 0-4-16,0 1 0 0,0 1 0 0,0 1 1 16,-1 0-2-16,1 1 1 0,0 1-2 0,-1 1 4 15,1 0-4-15,0 0-1 0,0 0 0 0,-2 2-2 16,1-1 0-16,0 1 0 0,-1 0-1 0,1 2 0 15,-1-1-2-15,0 2 2 0,0 0-1 0,-2 2 2 0,-1 1-2 16,0 3 5-16,0 0-2 0,-2 1-2 0,2 1 0 16,0 1 1-16,1 0 2 0,0 0-2 0,1-1-1 15,0 0 1-15,2 1 0 0,1-2 0 0,0 1-1 16,1-1-1-16,-1-2 1 0,2 1-1 0,0 0 2 16,0-2-2-16,1 1 0 0,1 0 1 0,0-1-1 15,0 0 1-15,3 3 0 0,1-2-1 0,1 2 3 0,-1-4-2 0,0 1 1 16,0 1 2-16,-1-3 0 0,2 1-2 15,-2-1 1-15,0 1 0 0,1 0 1 0,-1-1-1 16,1 0 1-16,-2 0-2 0,4 2 5 0,1 2-4 16,2-1 1-16,-3 1 0 0,2 0-1 0,0-1 4 15,-1 3-1-15,0-2-3 0,2 4 5 0,-2-1 0 16,1 1-4-16,-2-1 0 16,2 1 1-16,-1 0 0 0,-1 1 5 0,0-1-4 15,0 1 2-15,-1-1-1 0,0 0 1 0,1 0-1 16,-2 1-15-16,0-2-51 0,1 1-59 15,0 1 12-15,0-2-142 0,0 0-34 0,-1 1-67 16,1-1 30-16,0-1-278 0,-3-1 42 0,1 0 30 16,0-2-224-16</inkml:trace>
  <inkml:trace contextRef="#ctx0" brushRef="#br1" timeOffset="21679.5">20650 16663 1380 0,'0'-5'269'0,"0"2"-31"16,0-1-14-16,-1 0-20 0,-1 1-21 0,1-2-18 16,-2 1-17-16,1 0-14 0,-1 0-8 0,-1 0-13 15,-1-2-10-15,-3 1-13 0,0-1-7 0,0-1-8 16,-3 3-8-16,1-2-7 16,0 1-7-16,-1 2-6 0,1 0-4 15,-1 1-6-15,0 0-3 0,1 1-5 0,1 1-3 16,-4 0-5-16,0 0 0 0,-1 2 0 0,1 1-7 15,0 0-3-15,-1 2 4 0,2 1-3 0,-1 1-1 16,2 1-1-16,-2 0-1 0,4 1-4 0,-1 1 3 16,1 0-2-16,-1 0-1 0,2 0 1 0,0 0-4 15,1 1 0-15,0-1 3 0,1 2-2 0,1 0-1 0,1 0 1 16,0 0 0-16,0-2-3 0,3 2 3 0,1-3-2 16,0 0 0-16,0-1 0 0,1 0 1 0,2 4-1 15,1-3 0-15,0 3 0 0,2-1 1 0,0 0 2 16,-1-1-3-16,3 0 3 0,-1-1-1 0,0 0 1 15,1-1-1-15,1 0-2 0,-2-3 2 0,1 1-1 16,0-1 6 0,0 0-2-16,-2-2-1 0,1 1 1 0,-1-1-2 15,0-1 4-15,-1-2-1 0,0 3 1 0,0-3 3 16,0 0-2-16,0 0 1 0,1 0 0 16,0 0 0-16,-1-3 0 0,0 3 0 0,2-4 2 0,3-2-2 15,-2 1-2-15,1-2 5 0,-1 0-4 0,2 0 1 16,-3-3 0-16,0 1 0 0,0-1-3 0,0 0 2 15,-1-2 0-15,0-1-2 0,-1 1 1 0,-1-1-3 0,1 1 3 16,0-1 0-16,-2-1 1 0,0-1-3 16,-1 1 2-16,1 0-4 0,-1 0 5 0,0 0-2 0,1 1-1 15,-1 1 3-15,-1 1 3 0,0 2 0 0,1 1 0 16,-1 1 4-16,-1 1-4 0,1 0 0 0,-1 1-2 16,0 0-2-16,0 3 0 15,1-1-3-15,-1-1-1 0,0 1-4 16,1 1-5-16,-1 0 4 0,0 1-3 0,0 1-3 0,0 0 5 0,1 0-3 0,0 3 2 0,-1-1 1 15,2 3-3-15,-1 0 2 0,-1 0-1 0,2 5 2 16,1 1-2-16,-1 2 3 0,1 1 0 16,1 1 4-16,-1 0-4 0,3 1 1 0,-2-1 3 0,2 1-1 15,-1 1-1-15,1-1-4 0,2 0-70 16,-1-1 7-16,-1 1-185 0,2 0-190 16,0 0 34-16,1-1-203 0,-3-1 51 15,-1-2 33-15,1-2-256 0</inkml:trace>
  <inkml:trace contextRef="#ctx0" brushRef="#br1" timeOffset="22465.6498">20734 16402 1326 0,'3'-10'272'16,"-1"0"-16"-16,0 1-18 0,0-1-14 0,-1 3-14 0,2-4 1 15,-1 0-14-15,0 2-15 0,-1-1-10 16,0 0-13-16,0 3-9 0,0-2-9 0,-1 3-5 16,1-1-6-16,-1 1-9 0,1 0-6 0,0 1-3 15,0 0-10-15,0 0-11 0,-1 0-9 0,1 2-12 0,-1-1-10 16,0 0-7-16,1 2-8 0,-1-1-3 0,0 2-9 16,0 1-2-16,0 0-4 0,0 0-2 0,0 3-3 31,0 0-4-31,1 2 1 0,-1 1-4 0,1 4-2 0,-1 2-1 0,2 3-3 0,0-1 4 15,-1 3-6-15,2 2-4 0,0 3 1 0,2 0 1 0,-1 0-2 16,-1 1 1-16,1 0 0 16,-1 0-1-16,2 2 0 0,6 31 0 15,-8-44 0-15,1 7 1 0,0 1 1 0,0 2 1 16,2 1 0-16,-2-1 4 0,3 0-4 0,-2-2-12 16,0 1-32-16,0-1-45 0,0-3-54 0,-1 0-51 0,1-1 18 15,0-2-151-15,-1-1-74 0,0-1 31 16,0-1-261-16,-1-3 48 0,0-1 39 0,0-1-300 15</inkml:trace>
  <inkml:trace contextRef="#ctx0" brushRef="#br1" timeOffset="23214.4">21144 16722 1374 0,'2'-3'240'0,"2"0"-19"0,0 1-21 0,-1-1-13 15,1-1-15-15,3 1-14 0,1-4-12 16,-1 0-7-16,0 2-8 0,1-2 0 0,0-1-6 0,-1 0-6 16,0 0-5-16,0 0-7 0,1 0-7 15,-1-1-3-15,0 0-6 0,-1-1-4 0,-1 0-6 0,1 0-2 16,-2 0-8-16,0 0-8 0,-1 2-2 15,-1 0-6-15,0 0-5 0,-2-1-1 0,0 3-1 0,0-2-9 0,0 2-3 16,-1 0-2-16,0-1-2 0,-1-2-4 0,-2-2-1 16,-1 1-2-16,0 1 1 0,1 0-1 0,-1 2-5 15,0 1 1-15,0 1-8 0,0 1-2 16,-1 1 4-16,1 1-8 0,-1 1 2 0,1 1-4 0,-1 0-1 16,-3 1-3-16,0 1-1 0,-1 3 0 15,1 1 0-15,-1 1 0 16,1 1 1-16,2 2-2 0,-1 0 2 0,3-1-1 15,1 0-1-15,1 1 2 0,2-1 0 0,1 0-1 16,1 4 1-16,2 0 0 0,2 1 0 16,0 0 1-16,4 0 0 0,0-1-1 0,0 0 1 0,3-1 0 15,0 0 3-15,1-1-1 0,1-1 1 0,2 0 0 16,-1-2 0-16,1-1-6 0,-2 1-16 16,0-1-21-16,1-3-23 0,-2 0-35 0,1 0-50 0,0-2 15 0,0-2-131 15,-3 2-29-15,3-2-165 0,-1-2 36 16,-1 1-166-16,0-2 34 0,-3 0-317 0</inkml:trace>
  <inkml:trace contextRef="#ctx0" brushRef="#br1" timeOffset="23684.49">20704 16397 1539 0,'-1'-3'324'0,"1"1"-40"0,0 0-35 0,0 2-27 15,1-3-25-15,1 3-20 0,0-1-16 16,2 0-18-16,0-1-11 0,1 1-16 0,1-1-9 0,0 2-9 16,4 0-7-16,5 0-6 0,0 0-12 0,4 2-79 15,3-1-89-15,0 0 8 0,2 1-195 16,37 5-186-16,-26-3 37 0,2-1-122 0,-1-2 35 16,-21-1-249-16</inkml:trace>
  <inkml:trace contextRef="#ctx0" brushRef="#br1" timeOffset="24269.3298">22177 16301 1805 0,'2'-6'322'0,"-2"1"-43"0,0 1-37 16,1 1-34-16,0-2-18 0,-1 4-21 0,1 0-18 16,0 1-11-16,0 2-9 0,0 1-8 0,0 0-9 15,1 2-10-15,1 4-9 0,1 3-12 0,0 0-7 32,0 3-4-32,3 1-7 0,-2 1-8 0,1 0-4 15,0 2-5-15,0-1-3 0,1 1-4 0,-2 0-5 16,1-2 3-16,-1 0-4 0,0 0-6 0,-1-2-3 0,1 0-11 0,0-1-19 15,-2 0-78-15,1-2-50 0,-1 0 12 16,0-2-152-16,-2-2-54 0,1-1-95 0,0 0 34 16,0-1-200-16,0-1 31 0,0 0-325 0</inkml:trace>
  <inkml:trace contextRef="#ctx0" brushRef="#br1" timeOffset="25054.1298">22394 16283 1515 0,'1'-2'237'0,"-1"-1"-29"16,0 1-24-16,0 0-18 0,0 2-18 0,0 0-17 16,0 2-12-16,0 0-10 0,0 1-6 0,0 0-8 15,0 2-2-15,0 1-2 0,0 1-8 0,0 1-9 16,-1 2-14-16,1 4-2 0,1 0-6 0,1 2-2 0,0 0-7 15,0-1-7-15,0 1-2 0,1 0-2 0,0 0-6 16,0 1-2-16,1-1 1 0,0-1-3 0,-2 0-3 16,1-1 0-16,-1 1-3 0,0-3-2 0,0 1-1 15,0-2 0-15,0 1-2 0,0-2 1 0,-1-3-1 16,0 1 0-16,0-1-3 0,1-2 2 0,-1-1 2 16,0 2 1-16,0-2-1 15,-1 0 1-15,1-1 0 0,0 1 3 16,1-1 5-16,-2 0-3 0,1-1-2 0,-1 0 1 15,1-1 0-15,-1 1-2 0,1-2-1 0,0 0 0 0,0 0-1 16,-1 0-4-16,2 0 3 0,-2 0-4 16,1-3 0-16,1 1-3 0,-1-2 1 0,0 0-2 15,0 0-1-15,0-2-5 0,0 0-1 0,1 1-3 16,-1-6 2-16,2 0 0 0,-2-2 0 0,1-1 2 0,1 0 1 16,-2 0-4-16,2 1 0 0,-1-1 2 0,-1 2 0 0,1-1-4 15,0-1 1-15,0 2 1 0,1 0 0 16,0 0-1-16,0 1-1 0,0 0 4 0,1-1-2 0,1 1 2 15,0 1 1-15,0 0-1 0,0 0 2 16,0 1-1-16,1 1 1 0,2 0-3 0,-2 1-1 16,-1 0 2-16,1 3-1 15,0-2 1-15,1 2 0 0,-2 0-1 0,1 2 2 16,0 0-1-16,0 0-1 0,1 0 0 0,0 2 1 16,3 0 1-16,3 2 0 0,-1 2-1 0,0 0 0 15,1 0 2-15,-1 2-1 0,1 0 1 0,-2 2 0 16,-1-1-2-16,1 3 1 0,0 0 0 15,-1 2 2-15,1 0 0 0,-2 2 2 0,1-2-1 16,-1 5 0-16,0-2 3 0,-1-1 0 0,0-2 1 16,-2 4 1-16,0-2 1 0,-1 0 1 0,-1 0 3 0,-1-1-22 15,-1-1-52-15,-1 0 4 0,-1-2-111 0,0-1-49 0,0 0-46 16,-2 1-91-16,-1 0 33 0,0 0-241 16,-1-1 25-16,-1-1-234 0</inkml:trace>
  <inkml:trace contextRef="#ctx0" brushRef="#br1" timeOffset="25393.71">22210 16093 1838 0,'-3'-5'305'0,"2"3"-43"0,-2-3-31 0,2 2-23 15,0 0-23-15,-1 1-20 0,2-1-21 0,-1 0-28 16,1 2-53-16,0-1-61 0,-1 1-50 0,1 0 4 16,0 1-122-16,1-1-40 15,0 1-200-15,2 0 32 0,2 1-154 16,-2 0-293-16</inkml:trace>
  <inkml:trace contextRef="#ctx0" brushRef="#br1" timeOffset="26998.68">23375 16416 1193 0,'-1'3'235'0,"1"-1"-24"0,0 0-21 0,1 0-12 16,1 1 1-16,0 0-12 0,1-1-16 16,1 1-9-16,0-1-3 0,0 0-5 0,1 1-6 15,0-1-6-15,0-2-6 0,-1 3-5 0,2-3-2 16,0 1-4-16,1-1-5 16,-1 1-9-16,0-1-2 0,2 0-4 0,-1 0-5 15,0 0-3-15,3 0-4 0,1-1 0 0,-1 0-6 0,1-2-1 16,2-1-3-16,-2 0-2 0,3 0-3 15,-2-1-2-15,0-1-3 0,1 0-3 0,-2-1-3 16,0-1-3-16,-1 0-3 0,0 0-4 0,1-1-1 16,-2 0-4-16,0 0-2 0,1-2-1 0,-2 1-2 15,-1 0-2-15,1 0-3 0,0 1 0 0,-2-1-2 16,0 0-2-16,-1 0-2 0,0 1-1 0,0-1 0 16,0 0 0-16,-2 2-2 0,0 0 0 0,-1 0-1 15,-1 1 1-15,0 0 0 0,0 0-3 0,-1 1-2 16,0-1 2-16,0 2-2 0,0-2 1 0,-1 2-2 15,-1-2-3-15,-1 0 1 0,-1-3-3 16,1 3-1-16,-2 0-3 0,1 1 0 0,0 0-1 0,-1 1-1 16,1 2-3-16,-3-4-3 0,0 2-2 0,0 2-2 0,0-1-1 0,1 2 0 15,1 0-3-15,-2 1 0 0,1 1-3 0,2 0-1 16,-1 0 0-16,1 0-2 0,-1 1-3 0,0 0 2 16,1 1 1-16,0 0 0 0,0 1 0 0,1 0 0 15,0-1 0-15,0 1 2 0,1 1 1 0,-2-1-1 16,3 2 4-1,-1-1-1-15,2 2 5 0,0 0-3 16,0 1 3-16,0-1-2 0,2 1 3 0,-1-2 0 16,3 5 2-16,0 0 0 0,0 2 3 0,2-2-1 15,0 1 1-15,0 1 2 0,2-2-2 0,-1 1 2 0,1 0-2 0,2-1 0 16,-2 0 2-16,0 0 0 0,0 1-2 0,1-2 1 0,0-1 1 16,0 2 0-1,1 0 1-15,-1-1-3 0,1 1 2 0,0-1-1 0,-2-1 4 0,2 2-2 16,-1-3 1-16,2 3 4 0,-2-2-2 0,0 0 2 15,1 0-2-15,-2-1-1 0,0 0 1 0,-1-1 1 16,0-1 3-16,-2 0-4 0,1 3 1 16,1-4-1-16,-2 2 2 0,2-1-1 0,-3 0 1 0,0-1-1 15,0 1 4-15,-1-1-4 0,0 0 0 16,-1 1-1-16,1-1 1 0,0-1 0 0,-1 2 0 0,1-1 1 0,-1 0 0 16,0 0 1-16,-1 1 3 0,1-1-3 0,-1-1 4 15,-1 2-1-15,0-1 2 0,0 1 2 0,0 0 1 16,0 0 4-16,-1-1 3 0,0-1 4 0,0 2 2 15,-1-1 8-15,0-1 3 0,-1 1 0 16,1 0 0-16,-3 0-2 0,1-1-1 0,0 0 0 16,0-1-2-16,-2 1-1 15,-2 1-2-15,-2-2-3 0,1 1-2 16,0-2 0-16,-2 0-1 0,2-1-3 0,1 0 0 0,-5 0 0 16,2 0 0-16,-2-2-2 0,0 0-1 0,1 1-13 15,-1-3-33-15,2 1-58 0,-2-3-35 0,4 2-47 16,1 0 18-16,1-1-118 0,-1 2-34 0,3-1-87 15,0 0 33-15,1 0-231 0,2-1 43 0,0 2 38 16,2-3-280-16</inkml:trace>
  <inkml:trace contextRef="#ctx0" brushRef="#br1" timeOffset="28352.5">24015 16465 1335 0,'0'1'244'0,"1"0"-21"15,1 1-14-15,0-1-17 0,1 0-9 0,0 0-13 16,2-1 3-1,0 1-8-15,-1-1-6 0,0 0-11 0,1 0-1 0,0 0-5 16,2-1-12-16,-2-1-11 0,3-1-6 0,0 1-8 16,3-1-10-16,-2-4-4 0,1 2-5 15,-1-2-9-15,0 0-6 0,-2 0-6 0,0-1-5 0,0 1-2 16,-2-3-9-16,0 2-5 0,-2-1-3 0,0 0-3 16,-1 1-2-16,-1-1-5 0,0 2 0 0,-1-1-6 15,0 2 2-15,-2-5-4 0,0 2-3 0,0 1-1 16,-1-2-2-16,0 3 1 0,0-1-5 0,-1 0-1 15,-3 0-2-15,1 1-3 0,0 0 0 16,1 4-2-16,0-2-3 0,-2 1 0 0,2 2-2 0,-1 0-2 0,1 2 2 16,-1 0-2-16,0 0 0 0,-4 3 1 0,1 1-1 15,-1 2-1-15,1-2 0 0,0 2 2 0,2 3-2 16,-2-1 1-16,1 0-2 0,2 1-1 0,0 0 0 16,0 1 0-16,1 0 0 0,2 2 0 15,-1 0-3-15,1-2 3 0,0-1 0 0,2 1-1 16,1-3 1-16,0 3-1 0,0-3 1 15,1 5 0-15,2-1 1 16,0 0-1-16,1 1 0 0,0 0 4 0,2-2-5 0,-1 0 2 16,0 1 0-16,2-1 2 0,-2-2-1 0,2 1-1 15,1-1 1-15,0 1-2 0,1-1 0 16,2 1 0-16,-1-1 3 0,0-1-3 0,1 0 2 0,-1 0 0 16,0-2-2-16,1 2 2 0,-1-2-1 15,1 0 0-15,-2-2 1 0,1 1 0 0,-1 0 1 0,1-1-1 0,-2 0 6 16,0-1-6-16,0-2 2 0,-1 3 0 0,-1-3 3 15,1 0-2-15,-2 0 0 0,2 0 0 16,-1 0 0-16,0 0 0 0,1-1 0 0,-1-1 1 0,4 0 1 16,1-1-1-16,1-1 1 0,-1 0 4 0,0 0-3 15,1-2 1-15,-3 0 0 0,2-3 1 16,0 2-1-16,-1-2 3 16,0 1 0-16,0 0-1 0,-1 0 0 0,-1-1 0 15,1-1 2-15,-2 1-5 0,0-1 2 0,-1 0-3 16,1-1 1-16,-1 1 1 0,0 0-1 15,-1-1-1-15,0 0 1 0,-1 2 2 0,0 0-3 0,0 1 2 16,0 1-2-16,-1-1 0 0,-1 1-1 16,1-3 3-16,0-1-1 0,2 1 0 0,-3-1-3 0,2 0 4 15,0-1-2-15,0 2 2 0,-3 0-2 0,1 1 0 0,0 1 0 16,0-3 0-16,0 0 0 0,0 0-1 16,0 0 1-16,-2 1 1 0,0 2-2 0,1 0 2 0,-1 1-1 15,0 0 0-15,0 0 4 0,0 1-5 0,-1-1 2 16,-1 2 1-16,0-2-3 0,1 3-2 0,0-2 0 15,-1 2 1-15,0-1 1 0,-1 0-2 0,0 0-1 0,-1 2-1 16,1 0-1 0,-1-1 0-16,-1 2 2 0,0 1-2 15,-1 1-2-15,0 1 1 0,0 0 0 0,-2 3 1 0,-3 0-2 16,-1 1 3-16,1 2 4 0,1-1-4 0,0 3-3 16,1-1 7-16,1 1-4 0,-1 1-1 15,2 0 0-15,0-1 2 0,1-1-4 0,1 1 2 16,0-1 0-16,2 1 3 0,2-4-4 0,0 2-2 15,1-2 4-15,0 1-4 0,0 0-1 0,0-3 1 0,1 1 2 0,0 1-1 16,2 0 0-16,2-3 2 0,-3 2 0 0,5 1-2 16,0-1 0-16,2 0 3 0,0-1 1 15,0 1-2-15,-1-1 1 0,-1-3 1 0,1 2-1 0,-2-1 1 16,0-1 2-16,0 1 3 0,-1 0-5 16,2-1-1-16,-2 1 2 0,0 0 0 0,0-1-2 15,0 1 5-15,2 1-5 0,-2-1-2 0,1 0 1 0,1 1-1 0,-3-1 2 16,2 1 0-16,-1 0 1 0,3 3 3 15,0 0-5-15,2-2 2 0,-3 4-1 0,0 0 2 0,0-2-1 16,0 2 1-16,1 2 2 0,-2-1-2 0,0 2-1 16,0-2 4-16,0 1-2 0,0 0 2 15,-2 0 0-15,2-1 0 0,-3 0-2 0,1-1 3 16,-1 0-2-16,0 0 0 16,1-2-3-16,-2 0-29 0,1 0-83 0,-1 2-48 15,1-3 15-15,-2 2-115 0,1-1-22 0,0 0-62 0,1 2-98 16,0 0 38-16,1 2-146 0,0-3 32 0,-2 1-235 15</inkml:trace>
  <inkml:trace contextRef="#ctx0" brushRef="#br1" timeOffset="28873.6098">24799 16233 1579 0,'3'-3'258'0,"-3"0"-24"0,2 1-27 15,-2 0-22-15,1-1-24 0,-1 3-15 0,0-2-18 0,0 0-7 16,1 2-5-16,-1 0-3 0,2 0-4 0,-2 2-5 15,1 0-3-15,0 1-4 0,0 1-4 0,1 1-5 16,-2 0-5-16,2 1-6 0,0 5-6 0,1 1-6 16,-2 0-5-16,1 2-4 0,2 1-9 0,-2 0 0 31,0 0-6-31,2-1 0 0,1 1-8 0,-3 1-1 0,3-2 1 16,-3 0-5-16,1-2-3 0,1 2-3 0,-3-5 2 15,1 3-3-15,-1-4 0 0,0 1 2 0,0-1-2 0,1 0-10 16,-1-2-68-16,-1 1-50 0,2-2 11 15,-2 2-142-15,0-2-36 0,0 1-52 0,0 0-83 16,2-1 33-16,-2 1-190 0,0 0 34 0,0-1-295 16</inkml:trace>
  <inkml:trace contextRef="#ctx0" brushRef="#br1" timeOffset="29235.85">24754 16008 1736 0,'0'-2'310'15,"0"0"-34"-15,0 0-36 16,0 0-26-16,0 0-22 0,0 2-22 0,0-3-57 15,-1 3-70-15,1-1-7 0,0 1-231 0,0 0-79 16,0 0 27-16,-1 0-298 0,1 0 32 16,0 0-239-16</inkml:trace>
  <inkml:trace contextRef="#ctx0" brushRef="#br1" timeOffset="30922.94">25308 16298 1460 0,'0'-5'225'0,"0"0"-18"15,-2 1-23-15,-1-1-17 0,0 1-15 16,-1-2-16-16,-2-1-16 0,1 1-12 0,1 2-12 0,-2 0-8 0,0 1-8 0,1 0-9 15,-1 2-12-15,0 0-1 0,-1 1-10 0,-3 0-2 16,-1 2-6-16,-3 1-3 0,3 1-2 0,-2 1-7 16,-1 0-1-16,3 2-2 0,-2 0-3 15,4 1 1-15,-2-1-4 0,1 3-2 0,4 1-3 16,-3-2 2-16,2 2-3 0,1-1-1 0,-1 0-3 16,2-1 3-16,1 1-4 0,1-3 1 0,2 2 0 0,-1-3-2 15,2 3 4-15,0-4-7 0,2 2 2 16,2 2-4-16,0 0 0 0,0-2 3 0,1 2-2 0,3 1-1 15,-2-3 1-15,1-1 0 0,1 0 0 0,0-1-1 16,0-1-3 0,-1-1 2-16,1-1 4 0,0 0-3 15,-1-2 4-15,0 0-2 0,-1 0 1 0,5-3 1 0,0 1 3 16,0-2 2-16,1-1-2 0,-1-2 5 16,-3-2 3-16,2-1 9 0,-1 1 3 0,0-2 5 15,-1 1 8-15,0-1 3 0,-4 0-3 0,3 0 3 16,-3 0-3-16,-2 3-3 0,2-2-1 0,0 3-3 15,-4 1-2-15,2 0-5 0,-2 0 0 0,0 2-6 0,0-1 0 16,0 0-4-16,0 2-1 0,0-1-6 0,1 2-2 0,-1-1-3 16,0 1-1-16,0 0-1 0,0 1 0 0,0-1-5 15,0 2 2-15,0 0-2 0,0 0 0 0,0 1-2 16,0 0 1-16,-1 1 0 0,1 1 0 0,0 2 1 16,0-2 0-16,0 2 0 0,0 1 0 0,0-1 1 31,1 1 0-31,1 2 1 0,0 2 1 0,2-1-2 0,-2 0-1 15,1 1 1-15,1 1 3 0,1-1-4 16,0 1 3-16,-1-2-1 0,2 0 2 0,1 0-1 16,2-1 1-16,-2 1 0 0,-2-2 2 0,3 1 1 0,-1-1 1 15,2 0 3-15,-2-1 3 0,-1-1 3 16,0 0-1-16,0-1 2 0,-2-1 2 0,1-2 0 0,-1 2 1 0,0-1 3 16,0-1 0-16,1 1-1 0,0-2 8 15,0 0-6-15,1 0-1 0,-3 0 1 0,3 0-2 16,-2 0 0-16,2-2-2 0,0 0 0 0,-2 0-2 0,5-1 2 15,1 0 1-15,-2-2-4 0,1-1-1 16,0 0 0-16,0-1-1 0,-1 0 3 0,0 0-1 16,-2-1-2-16,2-2 1 0,-2 2-2 0,1 0-2 15,-2-3 2-15,1 1 0 0,-1-1-2 0,0 0 0 0,1 0 0 0,-3-1-1 16,0 0-1-16,2-2-1 0,-1 1 0 0,-1 1-2 16,0-2 1-16,1 0-2 0,-2-1 1 15,0 0-1-15,-1 0 0 0,1-1 0 0,-1 0-1 0,0 0 0 16,1-1 0-16,-2 1 0 0,2 1-1 15,-2-2 0-15,0-1 1 0,0-1 1 0,0 1-2 16,0 1 0-16,0-3-2 16,-2 3 1-16,0-1 2 0,0 0-3 0,1 0 2 15,-1 2 0-15,2-2-2 0,-4 1 2 0,2 0-2 16,-2 0 0-16,0 2-2 0,0 0 2 0,2 0 0 16,-3 1 3-16,3 1-5 0,-2 1 0 0,0-2 0 15,1 3-1-15,-1 1-1 0,-3 0-1 16,4 0-1-16,-1 1 4 0,-1 1-7 0,1 3 0 15,2-2-4-15,-2 2 1 0,-1 0-1 0,2 1 0 0,1 1-2 0,-2-2-1 16,-1 1 3-16,-1 0-6 0,0 0 2 0,-2 0 0 16,2 1-3-16,-1 0 4 0,2 1-2 0,-1 2 0 15,0 0 2-15,2 0 2 0,-2 0-2 16,1 2 2-16,1-1-1 0,-1 3 1 0,0-2 0 0,-1 1 2 16,0 3-2-16,1 2 3 0,-1-2-1 0,3 3 0 15,-2-2 1 1,2 3 0-16,0 1 1 0,1 1-2 0,1 0 1 15,-1 1 1-15,2 0 1 0,0 1-2 0,0 1 1 16,2-1-1-16,-2 1 2 0,2 0 2 0,0 1-3 16,1 0 3-16,1 1 1 0,-1-2-1 0,0 1-1 15,1 1 1-15,0-1 4 0,-1-1-4 0,1 1 0 16,0-1 1-16,0 0 1 0,-1 0-1 0,2 1 1 16,-1 0-1-16,0 0 2 0,-1-3 1 0,1 3-2 0,-1-2 5 15,0 1-6-15,0-1 1 0,2 0 2 0,0-1 0 16,-1 2 1-16,-2 0 0 0,2 0-1 0,1 0 2 15,1-1 0-15,-1 1 1 0,0 0 1 0,1-1-1 16,1 0 0-16,-1 0 1 0,2 0 1 0,-2 2 1 16,1-4 2-16,2 3-2 0,0-2 2 0,0 0 2 15,0 0-7-15,2-1-41 0,-1 0-56 0,2 2 8 0,-2-2-187 0,1-2-119 16,0 0 32-16,-1 1-253 0,0-3 54 16,1-1 36-16,-1 0-325 0</inkml:trace>
  <inkml:trace contextRef="#ctx0" brushRef="#br1" timeOffset="32448.88">26247 16081 1461 0,'2'-3'262'16,"1"0"-33"-16,-1 1-24 0,0 2-19 0,0 0-10 0,0 0-2 15,-1 0-12-15,1 2-11 0,2 1-6 0,-2 1-11 16,0 4-12-16,4 1-12 0,-2 1-7 0,0 1-7 16,1 0-8-16,-1 3-12 0,1-1-6 15,2 1-6-15,-1 0-7 0,-1 0-6 0,1 1-4 16,-3-2-4-16,3 1-5 0,-1 0-5 0,0 0-2 15,1-1-3-15,-2 2-1 0,-1-3-6 0,1 0 2 0,0 1-4 16,2-1-1-16,-2-1-1 0,-2-2-2 0,1-1 1 16,1-1-2-16,-2-1 0 0,0 1 0 0,-2-2 0 15,2-1 1-15,0 0-1 0,-2 0-4 0,1 0 3 16,-1-1-1-16,0-1 0 0,2 1 1 0,-2-1-1 16,0 0-1-16,3-1-1 0,-3 1-1 0,0-2-1 15,2 0-1-15,-2 0 2 16,2-1-1-16,-2 0-4 0,2-1-1 0,-2-1-2 0,2-1-2 15,-1 0-6-15,1-1-3 0,0 0-1 0,2-4-2 16,-1-1 0-16,3-2-3 0,-1-2 4 0,0 0 0 16,1 0 2-16,-2 0 0 0,1 0 0 0,-1 0 0 15,1-2 7-15,0 1-2 0,-1-1 1 16,0 1 5 0,1 1-8-16,-1-1 2 0,1 1-1 0,0 0 2 0,-1 2-1 0,1-1 0 0,-1 2 0 0,0 0 1 0,1 2-1 15,-1 1 0-15,-1 2 0 0,-1-1 0 16,1 2-1-1,1 0 0-15,-2 0 3 0,0 1-3 0,0 1 2 0,1-1-4 0,-1 0 3 0,0 1-2 0,0 0-2 16,0 2-1-16,2-1 2 0,0 2 2 16,-2 0-2-16,2 0 2 0,-1 2 0 0,1 1-1 15,0-1 3 1,0 2 0-16,2 4-1 0,0 0 2 0,1 3 2 16,-3 1-3-16,3 1 0 0,0-1 2 0,-2 2 0 15,1-1 0-15,-2 1-1 0,1 0 1 0,1-1-1 0,-2 1 0 16,0 0 3-16,0 0-2 0,0 1 1 0,-1-1 0 15,1-1 2-15,0 2-2 0,-1-3-1 16,-1 0 3-16,3 0-1 0,-3-2 2 0,0 0-2 0,-1-1 3 16,1 0 1-16,0-2 0 0,-2 0 1 0,2-1-2 0,0 0 2 15,-2-2-2-15,2 1-4 0,0 0 2 16,-2-1 1-16,1 1-2 0,-1-1 0 0,2 0 3 16,-2-2-2-16,0 3-1 0,0-4 1 0,0 1 0 15,2 0-1-15,-2 0 2 0,0 0 0 0,0 1 0 16,2-3-1-16,-2 1-1 0,0 0 0 0,0-1-3 15,3 0 3-15,-1 0-2 16,-2 0-1-16,2 0 0 0,-1-1 1 0,1 0-1 16,0-2-2-16,0 0 3 0,0-1 0 0,0-1-3 15,0 1 2-15,1-4-2 0,1-2 3 16,0-1 3-16,2-1 8 0,0 0-8 0,-1 0 0 0,-1-1-1 16,0-1 0-16,-1-1-2 0,4 1 8 15,-3-1-7-15,1 0-1 0,-1 1-2 0,0-1 2 16,1 1-2-16,-1-1 2 0,2 3-1 0,0-2 6 0,-2 1-6 0,1 1-4 15,-1 0 3-15,0 0-2 0,0 1 2 0,0 2 0 16,0 2 0-16,0-1 6 0,-1 2-8 0,1 1 0 16,-2-1 3-16,0 1-2 0,1 1 0 15,-1 0 2-15,1 1-4 0,-1 1 0 0,0-1-1 16,1-1 1-16,-3 2-3 0,2 1 3 0,0 1 0 0,2 0 1 16,-2 0 1-16,1 2-3 0,-1 1 5 0,5 4 0 0,-2 2 0 15,1-1 3-15,0 3 2 0,-1 2 0 0,1-1 1 16,0 1-1-16,-2 1 1 0,3 1 2 0,-3 0 2 15,0 1 1-15,1 1-1 0,0-2 2 0,-1 2-2 16,1 0 0-16,-1 0 0 0,-2-3 2 0,2 2 0 16,-3-2-4-16,1 0 1 0,0 0 1 15,0-2 0-15,-2 0 2 16,3 0-3-16,0-2 0 0,-3-1-28 0,2-1-47 16,-2 0-50-16,2-1 11 0,-2-2-114 0,0-1-22 0,0 3-92 15,0-2-87-15,0 0 37 0,0-1-146 0,2 0-342 16</inkml:trace>
  <inkml:trace contextRef="#ctx0" brushRef="#br1" timeOffset="33093.57">27145 16137 1560 0,'0'-4'262'0,"0"2"-34"0,0-1-32 0,0 0-21 16,-1 2-22-16,-2-1-16 0,1 2-11 0,0 0-8 16,0 0-5-16,2 1-10 0,-2 1-4 0,0 1-7 15,-1 0-10-15,1 0-1 0,0 2-4 16,-1 3-3-16,0 2-3 0,1-2-5 0,0 3-3 0,-2 1-6 16,4 0-5-1,-2-1-4-15,2-2-5 0,0 2-3 0,0-2-2 0,0 3-1 16,0 0-5-16,2 2-4 0,0-1 0 15,0-1-5-15,2 1 0 0,-3 0 0 0,4-2-3 16,-1 0-2-16,1-1-1 0,1 2 0 0,-1-2-1 16,-1 0-1-16,3-1-2 0,0 1 0 0,-1-1 0 15,-1-1-1-15,1-1 1 0,2 0-1 0,-2-1-3 16,-1-1 2-16,1-1-1 0,0 0 3 0,0-1 5 0,-2-1-2 16,1 0 6-16,-1-1-4 0,1 1 0 0,-1-2 3 15,3 0 4-15,-2 0 4 0,-1 0-4 0,2 0 2 16,1-3 5-16,3-1-3 0,0-2-2 0,-3-1 0 15,2 0-2-15,0-2 1 0,-2 1-2 0,-1-4-3 16,-1 2-1-16,2-2 0 0,-3 0-2 0,-3-3-2 16,-1-1 6-16,-1-1-2 0,-1 1-2 0,-3 0-3 0,1 0-2 15,-1-1 1-15,-1 2-5 0,-1-2-24 0,-4 2-30 16,4 1-27-16,-4 0-44 0,1 0-23 0,-1 3-40 16,-1 0 18-16,2 0-75 0,-1 1-9 0,0 2-52 15,-1 0-62-15,3 3 32 0,-1-2-240 0,0 2 37 16,1 2-336-16</inkml:trace>
  <inkml:trace contextRef="#ctx0" brushRef="#br1" timeOffset="34235.7599">27778 16171 1241 0,'-3'-4'247'0,"1"2"-30"0,-2-1-19 15,0-1-24-15,-4-1-19 0,1 2-15 0,-2-2-18 16,-1 3-7-16,-2-2-13 0,3 2-9 16,-3 1-8-16,-1-2-7 0,3 3-8 0,-1 0-9 0,1 0-6 0,-1 0-2 15,-1 3-8-15,-1-1 0 0,-1 2-7 16,1-1-2-16,2 2-5 0,-3-1-2 0,3 2-2 16,-1-1-2-16,1 2-1 0,1-2-3 0,-2 3 0 0,5 0-1 15,0 0-1-15,-1-1 2 0,2 2 0 16,0-1 0-16,2-1-3 0,0-1 0 0,-1 0-1 0,3-1 3 15,0 0 1 1,-1 0 1-16,1 0 1 0,1 1-1 16,1-1 2-16,0 1 3 0,0-1-6 0,0 0 0 0,0 1 0 0,1-2-2 15,0 2-3-15,2-1 0 0,0 3-1 0,1 1 2 16,1 1-3-16,-1-3 1 0,4 2 2 0,-2-2-4 16,2 1-1-16,-1-1-1 0,0-1 2 0,-3-2-2 15,4 1 0-15,-4-2-2 0,2 1 1 0,-1-2 0 16,-1 1-1-16,2-3 2 0,0 3-1 0,0-2 0 15,-1 0 3-15,-1-1-2 0,2 1 1 0,0-1 2 0,1 0 1 16,-3 0 2-16,5-2 0 0,3 0 0 16,-2 0 0-16,1-2 0 0,-1 0 6 0,-1 0-7 15,1-1 1-15,-2 0 1 0,1-2 1 0,-1 2-2 16,-1-2 3-16,1 0 0 0,-2-3 4 0,1 2-6 31,-3-3 0-31,2 1-2 0,-3-1-1 0,2 0 0 0,-3-1 0 16,0 0-2-16,0 1-1 0,-1 0 0 0,-1-3 1 15,0-1 5-15,-1 1-8 0,-1-1 0 0,0 0-1 16,0 1-1-16,0-1-2 0,-1 1 1 0,0-3-1 16,1 3 1-16,-2-2-2 0,2 0 1 15,0-1-1-15,-1 1-1 0,-1-1-1 0,1 0-1 0,0 0 1 16,-1 1 6-16,0 1-8 0,1 0 1 0,0 0 5 0,0 2-4 16,-1-2-2-16,2 0 5 0,0 2-5 0,-1-1-6 0,-1 1 2 15,1 1-1-15,0-2 1 0,0 2-2 0,0 2 2 16,1 0 1-16,0 1 2 0,0 2 0 15,1 0-3-15,0 0 2 0,0 1-1 0,-1 2 2 16,2-2-2-16,0 2 1 0,-2-1 2 0,0 3-3 16,2-3-1-16,0 2 1 15,-2 0-2-15,2-1 3 0,0 3-7 16,0-2-1-16,0 2-1 0,-1 0-1 0,1 1 1 16,0 0-1-16,0 1 0 0,0 1 7 0,0 1-6 15,1 2 0-15,1 5 0 0,2 1 1 0,0 4 2 16,-1 1-2-16,1 1 4 0,1 1-2 0,-1 1 1 15,3 1 1-15,-2 2 1 0,1-1-1 0,7 33 5 16,-8-42-2-16,0 5 3 0,6 31-1 0,1-19 2 0,-10-17 1 16,2 5 0-16,3 2-2 0,-3 0 2 0,2 1-1 0,-1 0 0 15,2 1 1-15,-2-2-1 0,1 0 0 16,-1-1 1-16,-1 0 2 0,0-2-1 0,0-2 2 16,0 3 2-16,0-3-1 0,1-1 1 0,-1 1-12 15,-2-1-62-15,4-1-48 0,-2 2 10 0,-2-2-121 16,3-1-24-1,-1 0-41-15,0 0-70 0,0-1 32 0,0-2-240 0,2 2 34 16,-1-1-314-16</inkml:trace>
  <inkml:trace contextRef="#ctx0" brushRef="#br1" timeOffset="34937.2698">28022 16335 1235 0,'0'-3'208'0,"0"1"-23"16,3 1-18-16,0-3-17 0,-2 1-16 0,3 0-15 0,2 0-9 0,-2 0-14 16,3 0-1-16,1-2-2 0,2 0 0 15,-1-2-10-15,-1 0-4 0,4 0 0 0,-2 0-6 16,0-1-2-16,1 0-2 0,-2 1-1 0,0-1-1 16,2-1 7-16,-2 0-3 0,0-2 0 0,-2 2-1 15,0-3-6-15,0 2-4 0,-3-1-4 0,2 1-6 16,-3 0-4-16,-2 1-5 15,0 1-3-15,1-1-5 0,-2 1-2 16,-2 1-1-16,1-2-3 0,-2 0-3 0,-2-2-2 16,1 1-4-16,-2 1 6 0,0 0-10 0,-3 1-4 15,1 0 1-15,-2 2-2 0,-1 2 4 0,0 1-9 16,0 2 2-16,1 1 3 0,-1 1-6 0,-1 1 0 16,0 2-1-16,0 1-1 0,-1-1 4 0,0 3-3 0,1 2-2 15,1 0 2-15,0 1-2 0,2 2 1 0,0-1 4 16,2 2-1-16,1-1 0 0,0 1 5 0,2 1 2 0,2 0 4 15,2-1 2-15,4 2 1 0,3 0 2 16,1 0-2-16,2 0-1 0,2 0-1 0,21 21 2 16,-13-20-1-16,3 1 1 0,2 0 0 0,0-4-3 15,2 1-2-15,2-2-40 0,-5-2-66 0,-10-7 8 16,3 3-197-16,2-1-147 0,3 0 35 0,-2 0-191 0,1-3 44 0,-1-1-369 16</inkml:trace>
  <inkml:trace contextRef="#ctx0" brushRef="#br0" timeOffset="59553.24">2436 17103 736 0,'0'-3'99'0,"0"2"-11"0,0 1-6 0,0 0 1 16,0-1-7-16,0 1-6 0,0 0-5 15,0 0-6-15,0 0-4 0,0 0-2 0,0 0-7 0,0-2 4 16,0 2-3-16,0-1 0 0,1 1 13 15,-1 0-2-15,0 0 0 0,0 0 0 0,0-1 1 16,0 1-1-16,0 0 1 0,0 0-1 0,0 0-2 0,0 0 3 0,0 0-10 16,0 0-3-16,0 0 5 0,0 0 3 0,0 0-7 15,0 0 9-15,0 0 1 0,0 0-1 0,0-3-5 16,0 3 2-16,0 0-3 0,0 0-3 0,0 0 5 16,0 0-8-16,0 0 2 0,0 0-10 0,0 0-3 15,0 0-3-15,0 0-3 0,0 0-2 0,0 0-5 16,0 0-4-16,-1 0 3 0,1 0-7 0,0 2-2 15,0-1-1-15,-2-1 0 0,2 1 0 0,0 0 1 16,0 1-7-16,0-1-2 0,0 1 1 0,0 0-1 16,0 0 4-16,0-1-3 0,0 1 1 0,0 1 0 15,0-2-1-15,0 2-1 0,1 0 0 0,0-1-1 16,-1 1 2-16,1 0-1 0,-1-1-1 0,1 2 1 16,0-1 4-1,0-1-4-15,0 1 3 0,0-2-3 0,0 2 4 0,1-1-4 16,0 1 0-16,0-1-1 0,0-1 2 0,-1 2-3 15,1-1 3-15,0 0-1 0,-1 0 1 16,1-1 3-16,-1 1-5 0,0-2 0 0,0 1 3 16,1 0-3-16,0-1-1 0,-1 0 2 0,1 0-3 15,-1 0 1-15,1 0 5 0,2 0-2 0,-2 0 1 16,0 0 0-16,0 0 2 0,0 0 6 0,0 0-3 0,0 0 2 0,1 0-1 16,0-1 3-16,-1 0 1 0,1-1 6 15,0 1-3-15,0-1 5 0,0 1-4 0,0-1 0 16,-1 0 6-16,0 0 0 0,0 1 1 0,-1-1 2 15,1 0-2-15,-1 0 1 0,0-1 5 0,1 1 6 16,-1 0-1-16,-1 1 1 0,1-1 2 0,0 0 1 16,-1 1-4-16,1-1-1 15,-1-1-1-15,0 2 2 0,1-1-3 0,-1 1-1 16,0 0-1-16,0-1-1 0,0 0-2 0,0 0-3 16,0 0 0-16,0 1-3 0,0-1-1 0,-1 0-3 0,1 1 1 15,-1-1-3-15,-1 0 0 0,1 1-4 16,0-2 1-16,-1 1 1 0,1 0 2 0,-2 0-7 15,1-1 1-15,0 3-2 0,-1-3-3 0,1 1 2 16,-1 0 2-16,1 0-3 0,-1 1 1 0,0-1 0 16,0 0-1-16,1 1-1 0,-1-1 0 0,0 1 0 0,-1 0-2 15,1-1 2-15,0 2-2 0,-1-1 0 0,1-1-2 16,0 2 0-16,0-1 0 0,0 1 0 16,0 0-1-16,0-1-1 0,-1 1-1 0,1 0 2 15,-1 0-1-15,1 0 0 0,1 0 0 0,-1 1 0 16,0 1-1-16,0 0 1 0,0 0-1 0,1 0 1 0,-1 1 0 15,0-1 0 1,1 0 2-16,0 1-1 0,-2 1-1 0,2-1 3 0,0 0-1 16,1 1 0-16,-1 0-2 0,1 0-1 15,0-2 0-15,0 2 1 0,0 1-1 0,1-2 6 0,0 0-4 0,-1 1-3 16,1-1 1-16,0 0 2 0,0 1-1 16,0-1 0-16,0 1 1 0,1-1 0 15,-1-1-1-15,1 3 1 0,0-2-1 0,0 1-2 0,0-1 1 16,1-1 0-16,-1 1-3 0,1 1-1 15,0-2 0-15,0 1 1 0,2 0 1 0,-2-1-1 16,-1 1 1-16,3-2-1 0,-3 1-1 0,2 0 4 16,0 0-3-16,-1 0 1 0,2-2 0 0,-1 0 0 15,0 2 1-15,1-1 1 0,-1-1 4 0,-1 0-7 16,1 0 3-16,-1 0-1 0,1 0 1 0,-1 0 2 0,1 0 0 16,-1 0-1-1,0 0 1-15,0 0 0 0,3 0 0 0,-3 0-1 0,1 0 2 16,0-3 0-16,0 2-1 0,0 0 3 0,-1-1-3 15,0 1 0-15,1-1 0 0,-2 0 0 16,1-1 0-16,0 1 1 0,0 1-1 0,0-1 1 0,-1 0 0 16,0 0 0-16,0 0 0 0,-1-1 1 15,1 1 3-15,-1 1 2 0,0-1-2 0,0-1 2 0,0 1 2 16,0-1-3-16,0-1 2 0,0 1-1 0,0 2 0 16,0-2 0-16,-1 0-2 0,0 1 2 0,-1-1-2 0,0 0 1 15,1 1 0-15,0 0 1 0,-1-1-1 0,0 1-1 16,0 0 0-16,0-1-1 0,1 3 1 0,-1-2 0 15,0 0-1-15,1 0 0 0,-2 1-2 16,2 1 2-16,0-2-3 0,-1 2-1 0,1 0 0 0,-1 0 0 16,1 0-1-16,0 0 1 0,-2 0 0 0,1 0-2 15,0 0 2-15,0 1-2 0,0 1 3 0,0 0-1 16,1 0-2-16,-1 0 1 0,1 1-1 0,-1-1 1 16,1 0-2-1,1 1 1-15,-1-1 0 0,1 0-2 0,0 0-1 0,0-1-1 0,0 2-2 0,0-1 2 16,0 0-2-1,0 0 0-15,0 0 0 0,0-1-3 0,0 2 1 16,2-3-2-16,-1 2 0 0,1 0-2 0,-1 1 2 16,1-1-3-16,0-1 0 0,-1 0 0 0,2 0 0 15,-2 1-2-15,0-2 2 0,2 0 4 0,-1 1 2 16,0-1 1-16,-1 0 4 0,0 0-2 0,0 0 3 16,1 0 0-16,-1 0 2 0,0 0 1 15,-1-1 0-15,2 1 1 0,-2 0-2 0,1-2 0 0,-1 1 1 16,0-1-1-16,0 1 2 0,0-1-1 0,0 0 0 0,0 0 3 15,0 0 1-15,-1 2-1 0,-1-3 0 0,2 2-2 16,-2-1 2-16,1 0 1 0,0 0 1 16,0 0-3-16,-1 2-1 0,1-3 0 0,0 3-1 15,-1 0 1-15,1 0 1 0,-1 0-1 0,1 0 1 16,1 0-2-16,-1 0 1 0,0 0-7 0,1 3-6 0,-1-3-2 16,1 2-8-16,-1 0-5 0,1-1-1 0,0 1 0 0,0 0 2 15,0-2 1-15,0 3-2 0,0-3 5 16,0 2 0-16,0-2 2 0,1 1 2 0,0 0 5 15,0-1 0-15,0 0 7 0,-1 0 1 0,1 0 1 0,-1 0 7 16,0 0 4-16,2 0-3 0,-2 0 5 31,0-1 0-31,0 0 0 0,0-1 1 0,0 2 1 0,0 0 3 0,0-1-9 16,-2-1-24-16,2 1-45 0,-2 0 5 16,0-1-177-16,0 2-124 0,-1 0 32 0,-1 0-238 15,-1 0 27-15,0 0-241 0</inkml:trace>
  <inkml:trace contextRef="#ctx0" brushRef="#br0" timeOffset="64851.64">3074 16842 1058 0,'-2'-2'247'16,"1"2"-21"-16,0 0-11 0,-1-3-10 0,1 3-11 0,0 0-14 15,1 0-7-15,-1-2-18 0,0 1-7 16,1 1-9-16,-1 0-8 0,1 0-11 0,-2-1-11 16,1 1-2-16,0 0 1 0,0-1-17 0,1 1-8 15,0 0-11-15,-1-2-3 0,0 2-8 0,-1 0-6 16,2-1-4-16,-1 1-8 0,0 0-2 0,-1-1-5 15,2 1-4-15,-1 0-5 0,1 0-1 0,0-1-4 0,-2 1-3 0,1 0-1 0,1 0-3 16,-1 0-1-16,1 0-4 0,-1-2 7 0,1 2-11 16,-1 0 7-16,0 1-8 0,1 0-2 15,-2 0 3 1,1 1-5-16,0 0 2 0,-1 1-2 0,1-1 1 16,0 2-2-16,0 0 0 0,0 0 1 0,-1 1 5 0,1 0-5 0,0 2-2 0,0-2 0 15,0 1 1-15,0 0 0 16,-1 0 0-16,1 0 1 0,1 1-1 0,-1 1 1 15,1-2 1-15,0 2-1 0,0-1-1 16,1 3 0-16,-1 2 1 0,0-2 0 0,1 0-1 0,1 0 1 16,-1-1-1-16,0 1 0 0,1 1 1 0,1 0 1 15,0 1-1-15,-1-3 2 0,1 1-1 16,2 0 5-16,-3-1-7 0,3-1 3 0,-1 1-1 16,0-1 0-16,1 1-2 0,0-1 1 0,1 0 0 0,2 1 4 0,-1-2-5 15,-2 0 2 1,1-2 4-16,0 4-7 0,2-4 2 0,-2 2-1 0,1-1-1 15,0 1 1-15,0-3 0 0,0 1-1 16,0-2 1-16,-2 1 0 0,1-1 0 0,1 0 0 16,-2 1-1-16,0-1 1 0,0-3-1 0,4 4 0 0,0-1 0 15,-1-1 7-15,0 1-8 0,-1 0 1 16,1-1 0-16,-1 0 0 0,-1-1 1 0,0 0-1 16,1 0 0-16,-2-1 0 0,1 1 0 0,0 0 1 15,-1-1-1-15,3 0 1 0,-2 0 6 0,0 0-7 16,-1-2 1-16,1 1 1 0,-1 0 0 15,2 0 0-15,-2-1 1 0,1 0 2 0,-1 1 3 0,-1-2 2 16,2 0 2-16,-2 0 3 0,0 0-1 16,1-1 0-16,-2 1 1 0,1-1 3 0,-1 0 0 0,0 0 2 0,1-1-2 15,-1 0 0-15,-1 0 0 0,0 1 3 0,0-1-3 16,0 0 3-16,-1 0 0 0,0-1 1 0,-1 0-3 16,0 1 1-16,0-1-1 0,0 1 1 0,0-1-1 15,0-1 1-15,-1 1-2 0,-2-3 5 16,0-3-10-16,0 1 1 0,-2 0 0 0,0-1 0 0,0 1-2 15,0 0 0 1,-1 0 0-16,1 1-2 0,-3-1 1 0,2 1 0 16,-2-1 5-16,0-1-5 0,-1 3-3 0,0-1 1 15,0-2-1-15,-1 3-2 0,0 0 1 0,0-1-2 16,-2 2 1-16,1-2 1 0,-2 3 1 16,0-1 0-16,1 2-1 0,-1-1-5 0,1 1-12 15,0 1-21-15,0 2-21 0,2 1-33 0,0 0-34 0,2 2-43 16,1 0 16-16,0 0-131 0,1 2-28 0,1 1-74 0,0 0 33 15,2 1-226-15,0 1 26 0,0-2-369 0</inkml:trace>
  <inkml:trace contextRef="#ctx0" brushRef="#br0" timeOffset="65801.83">3606 17127 1283 0,'-2'-2'229'15,"1"0"-30"-15,-1 1-11 0,1-1-10 0,0 0-15 16,0 1-9-16,-1-1-13 0,1 0-9 0,-1 0-7 16,1 2-8-16,-1-3-6 0,1 1-4 0,-2 0-8 15,2-1-10-15,-2 0-10 0,1-1-4 0,0 1-4 16,-1 2-2-16,1-3-4 0,-1 1 3 16,1 0-2-16,-1 0-5 0,0 0-4 0,1-1 4 0,-1 1-10 0,1 1 2 15,-1-2-1 1,1 0-3-16,0 1 0 0,-1 0 0 0,2 0 4 15,-2 0 2-15,2-1-4 0,-1 1-2 0,-2 1-3 16,3-1-5-16,-1 1-1 0,1-1 0 0,-1 1-4 16,1 0-3-16,0 1 0 0,-1-1-3 15,2 1 3-15,-1 0-9 0,0 1-2 0,1-3-1 16,-1 3-4-16,1-2-3 0,-1 2 0 0,0-1-2 0,1 0-2 0,0 1 3 16,-2 0-8-16,2 0 0 0,0 0 0 15,0 2 0-15,0 0-1 0,0 1 0 0,1 1 0 0,0 1 3 16,0 0-4-16,2 4 1 0,0 2-2 0,1 1 0 15,0 0 4-15,1 2-4 0,0 1 1 16,0-1 0-16,1 2-2 0,0-3-89 0,2 4 89 16,-2-3 1-16,1 0 2 0,0 0-1 0,2 2 1 0,-1-1-2 15,0 0 1-15,0 1 1 0,2-1-1 0,-1-1 1 16,-1 1-3-16,2-1 3 0,-2 0-2 0,0-1-1 16,0 1 3-16,0-1-1 0,-1-1 0 0,0 0 1 15,0 2-1-15,1-1 2 0,-2-2-3 0,1 0 1 16,-1 0-3-16,-1-3 0 0,1 1 3 0,-2-2-8 15,-1 1-7 1,1-3-4-16,-1 1-2 0,-1-2-7 0,1 1-4 16,-1 0-6-16,0-1-6 0,0-1-11 0,0 1-12 0,1 0-11 15,-2-1-18-15,1 0-45 0,-1 1 12 16,0-2-83-16,0 1-13 0,0-1-5 0,-1-1-10 16,0 1-56-16,0-2-94 0,1 3 34 0,-1-3-199 15,0 0-316-15</inkml:trace>
  <inkml:trace contextRef="#ctx0" brushRef="#br0" timeOffset="66757.17">3487 17038 1008 0,'-2'-2'186'16,"-1"-3"-21"-16,1 2-14 0,0 0-20 0,1 0-12 15,-1 0-7 1,1 0-21-16,0 3-1 0,1-2-13 0,-2 0-9 0,2 0-7 16,-1 0-3-16,1 0-8 0,0 0-3 15,0 0-2-15,0 1-5 0,0-1-2 0,1 1-5 16,1-1 4-16,-1 0-5 0,0 0-1 0,3 0-2 16,-1-1 3-16,0 1-1 0,0 0-2 0,0-1 4 15,0 1-3-15,1 1-2 0,0-2 3 0,1 2 2 16,0 1 3-16,0-3 1 0,0 3 4 0,1 0-8 0,0 0 3 0,1 0-4 15,-1 0 5-15,1 0-8 0,0 2-2 0,4-1-5 16,-1 1-3-16,1 1-2 0,0 0 3 16,1 1-1-16,-2-2-2 0,0 1-1 0,-1 1 1 15,1-1-2-15,1-1-2 0,-2 3 1 0,1-2 0 16,2 2-2-16,-2-1-2 0,-2-1-3 0,1 1 6 16,0 1-7-16,0 0 3 15,2 0-1-15,-3 0 0 0,2 0 0 16,-1 0 1-16,0 1-2 0,0 0 2 0,-2-1 0 0,2-1-2 0,-2 1 0 15,-1-1 2-15,0 1-2 0,-1-2 4 16,0 1 1-16,-1 0 3 0,2 2-4 0,-1 0 2 16,1-1 1-16,-2-1-3 0,2 1 1 0,-3 0 7 15,1-1-5-15,-1-1 2 0,-1 2 7 0,0-1 1 16,1-1 4-16,-2 2 5 0,1-2 3 0,0 2-1 0,0-1-1 16,-1-1 1-16,0 1-3 0,1 1 3 0,-1-2-5 15,-1 2-1-15,0 0 3 0,0-1-12 16,0 1-90-16,0-1 183 0,-1 1-97 0,1 1-92 0,0-1 90 15,-3-1 0-15,2 2-3 0,-1-1 1 0,1 1 1 16,-1-2-3-16,1 2 0 0,-1-1 0 16,0 0-2-16,0-1 1 0,1 1 1 0,-1 0 6 0,0 0-4 0,0 0 1 15,0 0-1-15,0-1 2 0,-1 1 2 0,-1-2-1 16,0 1 2-16,0 1-1 0,1-2-1 0,-2 0-2 16,-1 1 0-16,-3 1 0 0,1 0-1 0,1-3-1 15,0 1-1-15,-1 1-1 0,0-3 0 16,2 1-8-16,0 0-9 0,-1-2-33 0,-1 0-32 15,-1 3-39-15,-3-1 8 16,0 1-113-16,1-1-29 0,0 0-124 0,2 0 29 16,1-1-240-16,1 1 36 0,0-2-346 0</inkml:trace>
  <inkml:trace contextRef="#ctx0" brushRef="#br0" timeOffset="68306.65">4014 17229 958 0,'0'-2'174'0,"0"2"-11"0,2 0-6 0,-1-1-9 15,1 1-16-15,0 0 5 0,1-2 1 16,-1 2-5-16,0 0 3 0,1 0 4 0,0 0-2 16,1-2-5-16,0 1-3 0,0 0-2 0,0 1-3 15,1-1-4-15,0-1-7 0,-1 0-3 0,1 0-8 16,-1 1-2-16,0-2-3 0,1 1-5 0,0-1-5 0,-1 0-9 15,0 0-6-15,0-1-3 0,0 0-6 0,0 0-3 16,-1-1-8-16,1 2-3 0,-1-2-7 0,1-2 1 16,0-3-4-16,-1 3-4 0,0-2-3 0,-1 2 1 15,0-1-3-15,0 2 0 0,0-2-5 0,-1 3 0 16,-1-2-3-16,0 2 1 0,0-1-4 0,0-1 0 16,-1 0-2-1,-1-2-2-15,-1-1 1 0,0 0-3 0,-2-1-3 0,1 1 1 16,-2 1-1-16,-1 0-2 0,1 0-1 15,-2 2-1-15,0-1 0 0,-1 0-1 0,1 3-2 16,-1-1 0-16,0 1 0 0,1 2 6 0,1 0-10 16,0 1-1-16,1 2-1 0,-1 0-1 0,1 0 1 15,1 1 1-15,0 1-3 0,-2 3 0 0,-1 0 0 16,1 1-1-16,1 0 2 0,-1 2 0 0,0 2 0 0,2 1 1 0,0-1-2 16,1 1-2-16,1 1 1 0,1 0-5 15,0 0 0-15,1-3 1 0,1 1-3 0,0 1-2 0,1 2 0 16,2-1-3-16,0-1 0 0,1 2 3 0,1-2-1 15,1 0 2-15,1 0-1 0,-1-1-91 16,1 1 184-16,1-2-182 0,1 0 183 0,-1-1-180 16,0-1 90-16,0 2-1 15,2-3 2-15,-1 1 1 0,1 0-1 16,0-2 4-16,0 0-3 0,-2-1 1 0,2 0 2 0,-2-1-2 16,0 0 1-16,-1 0 1 0,1-1 1 0,-2 0-1 15,1-2 0-15,-2 0 1 0,2 0 1 0,0 3 0 16,0-3 0-16,-1 0 1 0,1 0 93 15,0 0-185-15,0 0 185 0,3 0-92 0,2-2-93 0,-1 1 183 16,-1-1-93-16,1 1 6 0,-2-1-5 0,-2 0 7 0,0 0-10 16,1-1 3-16,-2 1 6 0,1-1-6 0,2-2-1 15,-1 1 3-15,-1 1-1 0,0-2 2 16,0 1 0-16,-2 1 0 0,1-1 4 0,-1 1-2 16,0 0 1-16,-1-1 2 0,0 1-2 0,0-2 2 15,1 2 0-15,-2-1-3 0,1-1 9 0,-1 2-5 16,0-1-2-16,0-1 5 0,0 0-4 0,0 2 0 0,0-2 6 0,-1 1-7 15,2-1 0-15,-2 0 2 0,0 1 4 16,1-2 3-16,-2 0-7 0,1 1 3 0,0 0 0 0,-1-2-2 16,0 2 1-16,0-2-1 0,0 2-1 0,-1-2 2 15,0 2-2-15,0-2-1 0,0-1 3 16,0 2-3-16,0-2 1 0,-1-2-3 0,-1-1 3 16,0-2-2-1,-1 1-1-15,-1 1 1 0,0 0-2 0,-1-1 1 0,1 2-2 16,-1 1 2-16,0-1-1 0,1 3 2 15,0 0 4-15,0 2-7 0,-2-1 1 0,3 2-1 0,-1-1 0 16,1 1-1-16,1 0 0 0,-2 2 0 16,0-1-2-16,1 1 0 0,-2 0-1 0,1-1 0 15,-1 2 0-15,0 1-2 0,1 0 1 0,-1 1-1 16,1 1 0-16,-2 1 2 0,1 2-2 0,0 0 1 0,-1 2 0 16,2 0-2-16,1 0 1 15,-1-1-3-15,2 1-2 0,0-2-2 0,1 3-1 16,1-2 1-16,0 1-3 0,0-2-3 15,1 2 5-15,2 2-5 0,2 0-2 0,-1 0 4 16,1-1-3-16,0-1 4 0,1-1-1 0,0 0 4 0,1-1 1 16,-1-2-1-16,0-1-1 0,0 1 0 15,0-2 1-15,4 2 4 0,0-1-1 0,0-1-1 0,1 0 1 16,-2 0 5-16,-1-1-7 0,0 0 3 0,-1 0-1 16,-1 0 3-16,0 0 0 0,0 0 1 0,1 0-3 0,-1 0 3 15,0 1 0-15,-1 0 1 0,1-1 3 0,1 2-4 16,-1-2 2-16,-1 2-1 0,4 1 0 0,2 0 5 15,-2 1-3-15,-1 1-1 0,2 0 0 16,-3-1 1-16,1 4 2 0,1-3 1 0,-1 3 0 0,0-1 0 16,0 0 1-16,1 0 3 0,1 3 1 15,-1-2-2-15,-1 1-8 0,1 0-38 0,0 0-52 16,-1 1-83-16,2 0-61 0,0 1-72 0,0 0 25 0,1 0-336 16,-1-1 44-16,0 1-348 0</inkml:trace>
  <inkml:trace contextRef="#ctx0" brushRef="#br0" timeOffset="69393.9099">5051 17038 1378 0,'2'-2'263'0,"0"2"-20"0,-2-3-19 0,1 3-17 16,-1-2-11-16,0 2-16 0,2-1-21 0,-2 0-15 15,0 1-15-15,0-1-13 0,0-1-11 0,0 1-10 16,-2 0-11-16,1 0-7 15,-1-1-9-15,0 0-7 0,-1 2-6 16,-1-3-6-16,0 1-4 0,-1 0-4 0,0 0-7 16,0 0-2-16,-2 1-5 0,1 0-2 0,0-1-2 15,0 2-2-15,-1 0-5 0,0 0 4 0,0 0-8 16,-3 0-1-16,-1 2-3 0,0 0 0 16,0 2-2-16,-2 0-1 0,3 1-1 0,0 0 1 0,0 2-3 15,1 0 0-15,2 1 1 0,-2 0-1 0,3 1 2 0,1 2 0 16,2-3-2-16,-1 2-1 0,0 1 2 0,2-3 1 15,-1 2-2-15,2-1 0 0,1-1 0 0,0-1 4 16,0 0-5-16,1 0 1 0,1-2-1 0,-1 3 1 16,1 1 0-16,2 1-91 0,0 0 91 0,0 2-2 15,1-3-1-15,-1 2 2 0,3-1 0 16,-1 1 1-16,0-2-2 0,1 1 0 0,0-2 1 0,0-1-1 0,0 2 0 0,0-3 1 16,1 2-1-16,0-2 1 0,-1-2-2 15,0 2 4-15,-1-2-4 0,1-1-2 0,-1 0 1 16,-1-1-1-16,1 1-3 0,0-2 3 0,-1 2-2 15,2-3 3-15,-1 2-1 0,-1-2 0 0,1 0 4 16,0 0-1-16,1 0-1 0,-2-2 3 0,3-1-1 16,0-2-2-16,1-2 93 15,-2 1-91-15,0-2-1 0,0 1 0 0,0-3 1 16,-1 2-1-16,0-1 0 0,-2-3 0 16,-1 0-1-16,-1 0 1 0,0 0-1 0,0-1 0 15,-1 1 0-15,0 2 4 0,-1-3-3 0,2-1 5 16,-2 0 2-16,1 1 5 0,-1 0 6 0,0 0 7 15,-3-1-2-15,2 3 2 0,0 1 10 0,1 0-2 16,0 3 2-16,-2-1-4 0,1 1 3 0,1 1-2 0,0 0-2 16,-1 1-3-16,1 0-2 0,-1 1-2 0,1-1-6 0,-1 2-1 15,1-2-3-15,0 3-9 0,0 0 0 16,-2 0-1-16,2 2-1 0,0 0-1 0,0 1 1 16,0 1 0-16,0 1-1 0,2 2 0 0,0 4-1 15,0 2 1-15,2 1 0 0,2 1 2 0,-1 2 0 16,0 0 1-1,2 1 1-15,-2 0-3 0,3 0 3 0,-1 0-92 0,0 0 60 16,1-1-35-16,0 1-37 0,-1-1-45 0,1 0 14 16,0 0-158-16,2-2-54 0,-1 0-90 0,0-1 35 15,2 0-191-15,-3-1 31 0,1-2-240 16</inkml:trace>
  <inkml:trace contextRef="#ctx0" brushRef="#br0" timeOffset="70064.12">5375 16869 1142 0,'-3'-8'280'0,"1"-1"-17"0,0 1-16 15,1 1-10-15,-1 1-12 0,0 0-14 0,1 1-15 16,-1 0-16-1,1 1-14-15,-1-1-14 0,1 0-16 0,-1 1-11 16,1 1-14-16,1 0-10 0,-1-1-11 0,0 1-7 16,1 0-11-16,0 1-7 0,-1 0-6 0,1-1-7 15,-1 1-8-15,1 0-8 0,0 1-5 0,-2 0-4 16,1 1-4-16,1 1-2 0,0 0-5 0,0 3-2 16,0 1-2-16,0 2-1 0,0 3-1 0,1 5-4 15,1 0 0-15,-1 2 0 0,2 1 0 0,0 2-2 0,1-1 0 16,0 3 2-16,-1 0-1 0,1 1-2 0,1 0 2 15,1-1-2-15,1 2 0 0,0-4 3 0,-1 1-2 16,1 0 3-16,-1-1-92 0,2 0 91 16,-1 1 1-16,1-1 2 0,-1-1-1 0,2-2 0 0,-2 0-25 15,0-1-51-15,0-1-60 0,2 0 12 16,-2-1-171-16,-1-1-129 0,1-2 33 16,1 1-233-16,-2-3 34 0,0-1-299 15</inkml:trace>
  <inkml:trace contextRef="#ctx0" brushRef="#br0" timeOffset="70913.13">5665 17233 909 0,'2'-2'155'0,"0"1"-3"16,0 1-14-16,1-1 9 16,0 1 5-16,0-2-20 0,0 2 19 0,-1-3 5 15,1 3-6-15,2 0-6 0,-2-1 0 16,0-1-10-16,0 1-9 0,1-1-6 0,0 0-7 15,0 1-4-15,0-2-7 0,-1 1-3 0,2-1-6 16,-1 0-9-16,-1-1-2 0,1 1-5 0,0-1-3 16,-1 0-2-16,1-1 1 0,-1 2 1 15,1-3 4-15,-1 0-13 0,1 0-1 0,-1-3-2 0,0 2-9 0,0-2-6 0,0 2-1 16,-2-1-6-16,1 2-1 0,-2 0-5 16,0 0-3-16,0-1 1 0,0 3-4 0,0-2-4 15,0 0-1-15,-1 1-2 0,0-1-2 0,0 0 5 16,-1 3-8-16,1-3-2 0,-1 1 1 0,0 1-4 15,0-2 0-15,-1 2-1 0,1 0-3 0,0 0 1 16,-1 1-2-16,-1 0-1 0,1 1-4 0,0 0 0 0,-1 2 0 0,1 0-1 16,-1 0 0-16,0 2 1 0,1 1-1 15,-3 3 0-15,0 1-3 0,0 1 1 0,1 2 2 16,0 0 1-16,1 2 0 0,-1-1-2 0,3-1 0 16,1 1 1-16,1 0 0 0,0-1 0 0,1 0 1 15,2 2 0-15,2 2 0 0,0-2-90 0,3-1 90 16,0-1 3-16,2 1 89 15,1-1-180-15,2 0 89 0,1-1 0 16,1 0-10-16,2-1-19 0,1-1-23 0,-1 0-26 16,1-4-31-16,0 2 11 0,0-3-100 0,-1 2-21 15,1-3-25-15,0-1-63 0,-3-1 15 0,1-1-63 16,-2-2-226-16,0 1 32 0,-3-2-231 0</inkml:trace>
  <inkml:trace contextRef="#ctx0" brushRef="#br0" timeOffset="71367.61">5159 16974 1088 0,'3'-1'208'0,"1"0"-20"0,7 1-21 16,2 0-8-16,4 0-19 0,1 0-10 0,3 0-21 15,38 1-11-15,-23-1-234 0,2 2-172 0,3 1 21 0,-3-4-246 16,-2-3 10-16</inkml:trace>
  <inkml:trace contextRef="#ctx0" brushRef="#br0" timeOffset="72000.52">6571 17062 599 0,'0'-4'458'0,"0"1"-72"0,-2-1-58 16,2 1-43-16,-1 0-37 0,1-1-31 0,-1 1-28 16,1 1-22-16,-1 0-17 0,1 1-18 0,0 1-13 15,0 0-15-15,0 1-10 0,0 1-8 0,0 2-7 16,1 1-10-16,1 2-5 0,3 3-7 0,-1 2-4 16,0 0-1-16,2 1-6 0,1 0-1 0,1 1-5 15,-1 0-1-15,0 0-4 0,1-1-2 0,2 1-95 0,-1 0 89 16,-2-2-31-16,1 1-36 0,0-1-45 0,-2 0 7 15,1 0-187-15,-1-2-57 0,0 0-110 0,1 1 37 16,-1-4-193-16,-1 1-329 0</inkml:trace>
  <inkml:trace contextRef="#ctx0" brushRef="#br0" timeOffset="72803.33">6787 16990 1339 0,'-3'-3'187'0,"2"2"-17"0,1 1-27 0,0 0-15 16,-1 0-18-16,1 0-12 0,0 1 5 0,0 0-27 15,0 3-5-15,0 0-7 0,0 2-3 16,1-1-4-16,0 1-11 0,2 4-1 0,-1 0-6 0,1 2-3 15,0 1 2-15,0 0-8 0,1 0-6 0,-1-1 10 0,1 1-14 16,-1 0-1-16,2-2 2 0,-2 1-3 0,1-1 4 16,-1-1-4-16,0 0 0 0,0-3-1 0,0 4-1 15,0-2-103-15,0 0 99 0,-1-2-1 16,1 0 0-16,-1-1 0 0,0 0 4 0,-1 0-2 0,1-2-2 16,-1 1 0-16,0 0 1 0,0-2 1 0,0 0 1 15,0 1 1-15,0-2 2 16,0 1 2-16,0 0 2 0,-1-1 0 15,1 1 3-15,-1-1-2 0,1 0-1 0,-1-2-2 16,0 1-2-16,0-1-1 0,1 1-4 0,-1-1-4 16,1 0 3-16,-1 0 93 0,0 0-97 15,0-1-2-15,0 0-5 0,0-2-2 0,0 1 0 0,0 0-4 16,0-1-5-16,0 1 0 0,0-1-2 16,0-2 0-16,-1-1-2 0,1 1 0 0,-1-1 4 0,1-1-5 0,0 0-2 15,-1 0 5-15,1 0-3 0,0 0 1 0,0-3 0 16,1-2-2-16,0-1-1 0,2 0 5 15,0 0-1-15,0 1-1 0,1-1 4 0,0 2-2 0,0 1 6 16,-1 0 0-16,0 2 3 0,0 0 4 0,0 2 0 16,1-1-1-16,-1 2 1 0,1 0 1 15,0 0 1-15,-1 1 0 0,0 1 2 0,1-1-2 0,0 1-2 0,0 1 0 16,2-1 0-16,-1 1-1 0,1 2 0 0,0 0 3 31,0 0-1-15,0 0 0-16,1 2 7 0,1 1-3 0,1 0 0 0,2 2-2 0,-1 0 2 0,0 2 0 0,1 2-2 0,0-1-3 0,-1 1 2 0,0 3 1 15,-1-2 4-15,-1-1-2 0,2 1 3 0,-3 2-1 16,0 0 2-16,0-2 0 16,-1 2 3-16,0-1-2 0,-1 0 2 15,0 1-97-15,-1 0 98 0,-1 0-2 0,1 1-15 16,-2-2-1-16,0 0-94 0,0 0-48 0,-1-3-32 0,0 1-53 16,-1-1 20-16,0-2-832 0</inkml:trace>
  <inkml:trace contextRef="#ctx0" brushRef="#br0" timeOffset="73156.32">6466 16823 835 0,'0'0'-51'0,"2"0"-168"16,1 2 8-16</inkml:trace>
  <inkml:trace contextRef="#ctx0" brushRef="#br0" timeOffset="74174.72">7760 17154 336 0,'2'-2'278'0,"-1"2"-36"0,1-1-37 16,-1-1-14-16,-1 2-18 0,1 0-16 0,0-2-18 16,-1 2 19-16,1-1-10 0,-1 0-7 15,0 1-11-15,1-1-14 0,-1-1-9 0,0 0-11 16,0 2-4-16,0-2-14 0,0 1-7 0,0 1-4 15,0-2-5-15,0 0-6 0,0 0 0 0,0-1-5 0,0 2-2 0,0-2-4 16,0 2 4-16,0-2-5 0,0 1 4 0,0-2 2 16,0 1-3-16,0 0 4 0,0-2 3 15,0 0-5-15,0 1 5 0,0 1 1 0,0-2 2 0,0 1-5 16,0-1 4-16,-1 2-4 0,1-1 4 0,-1 0-2 16,1 0 6-1,0 2-1-15,0-1-5 0,-1 0-2 16,1 1-6-16,0-1-2 0,0 2-5 0,0-2-8 0,0 2-3 15,0-1-6-15,-1 0-4 0,1 1-4 16,0 1-2-16,0 0-2 0,0 1-1 0,0 1-1 0,0 1-4 16,0 1 5-16,0 1-5 0,2 2 2 0,-1 2 2 15,0 3-5-15,2 2 0 0,0 2-1 16,0 2-1-16,0 0-88 0,0 0 92 0,2 3 2 0,-1 0-5 16,0 0 0-16,1 0 2 0,0 1 5 0,0-1-2 0,10 30-1 15,-11-39-2-15,8 29 0 0,-2-13 1 0,-7-16 2 16,2 3-2-16,1 2 2 0,0 1-1 0,1 2 0 15,0-3-1-15,-1 0 1 0,-1 0 1 0,1-1 0 16,0 0 0-16,-2-4-1 0,1 2-11 0,-1-2-25 16,-1-2-22-16,0 0-28 0,0-3-24 0,-1 0-29 15,2-2 12-15,-3 1-98 16,0-2-37-16,0-2-53 0,-1 1-95 16,0-1 37-16,0 1-222 0,0-3-354 0</inkml:trace>
  <inkml:trace contextRef="#ctx0" brushRef="#br0" timeOffset="74907.73">7790 17053 1016 0,'-2'-4'183'0,"2"2"-21"0,0-2-15 0,0 2-14 15,0-1-18-15,0 1-7 0,2-3-16 16,-1 2-8-16,1 0-9 0,-1 0-9 0,1 0-3 0,0 0-7 16,1 1-4-16,-1-1-6 0,1 1-1 15,1 0-1-15,0 1-3 16,1 1-6-16,0 0-1 0,-1 0-6 0,2 1-2 16,2 1-1-16,2 0 4 0,-1 1-3 0,0-1 2 15,2 4-1-15,-1 0-2 0,1-1-2 16,0 2-7-16,-1 1 2 0,0-2 4 0,0 2-1 0,0 0-3 15,-2 1 5-15,2 1-4 0,-1-2 1 0,-1 3-3 16,0-2 4-16,0 0-4 0,-2 1-4 16,1-1 2-16,-1 0 0 0,1 2 1 0,-2-2 2 0,0 0 4 0,-2-2-1 15,0 1 5-15,1 2-97 0,0 1 101 16,-1-1-2-16,0 0 2 0,-2-2-4 0,0 1-1 0,1-2 3 16,-2 0-3-16,0 0 4 0,0-1-1 0,0-1-3 15,0 1 6-15,-2 1 0 0,1-2 3 16,-2 1-3-16,0-1 0 0,-1 4 3 0,0-2-2 0,-2 1-1 15,-1-1-5 1,0 0 2-16,0 0-6 0,0-1-29 0,-1 0-49 16,-2 0 7-16,2 0-111 0,0-2-38 0,0-2-57 15,-1 1-109-15,1 0 31 0,0-2-224 0,1-1-287 16</inkml:trace>
  <inkml:trace contextRef="#ctx0" brushRef="#br0" timeOffset="76849.72">8377 17094 1201 0,'1'-3'232'0,"0"-2"-11"0,-1 0-21 15,0 1-19-15,0 0-15 0,0 0-19 0,-1 0-13 16,0 0-10-16,-1-1-13 0,1 1-10 0,-1 0-10 0,0 1-7 16,0-1-11-16,-1 0-6 0,-1 0-8 0,0 0-7 0,0 1-5 15,0 0-5-15,-2-1-5 0,-1-1-4 0,-1 2-5 16,0-1 0-16,1 1-5 0,0 1-2 15,-1 1-5-15,1 1 0 0,0 0-2 0,-3 1-2 16,-1 3 0-16,1-1 0 0,-2 2-3 0,2 0 2 0,-1 2-4 16,1 0 1-16,0 2 0 0,1-1 0 15,1 3-1-15,0-2 1 16,1 1-2-16,1 1 0 0,2-1 1 0,-1 0-2 16,1 2 0-16,2-3 1 0,1-1-2 0,1 1-3 15,0-1 2-15,2 4-1 0,3 0-98 16,-1 0 100-16,0 0-2 0,1 0 4 0,1 0-3 15,1 0-3-15,1-1 1 0,0 0-2 0,0-1 3 16,2-1-2-16,-1-1-2 0,0 1 2 0,0-1-3 16,1 0 2-16,-1-2 0 0,0 1 0 0,1-2 1 0,-2-2-4 0,0 1 3 15,-2-1 2-15,2-1 1 0,-3-2 1 0,0 3 0 16,0-3-4-16,1 0 3 0,0 0-1 0,-1 0 4 16,-1 0 0-16,1 0 1 0,0 0 1 0,1 0 1 15,0-3 3-15,-1 2-2 0,0-2 2 16,0 0-1-16,2-2 98 0,0 1-97 0,0-2-3 0,-2 0 2 15,1 1 0 1,-2-1 0-16,0 2-2 0,1-3 0 0,-3 2 1 16,2-2-2-16,-1-2-2 0,2 0 3 0,-2 0 2 15,-1-1-2-15,1 2 1 0,-1 0-4 0,-1 0 0 16,1 1-2-16,-2 0 1 0,0-1 0 16,2 1-2-16,-2 0 3 0,0 0-4 0,0 0 0 15,0 0 1-15,0-4 3 0,-2 1-2 0,0-1-1 0,0-2-4 16,0 4 3-16,0-2-2 0,1 2 1 0,0 1 1 0,0 2 0 15,0-2 2-15,0 2-3 0,-1 1 0 0,1-1 2 16,0 2 1-16,0-1-1 0,0 0 4 0,1 1 0 16,-1 1-1-16,1-1 0 0,0 1 0 0,-2 0-2 15,1 1 0-15,1-2-2 0,-2 1-1 0,2 1-3 16,-1 0-2-16,0 1 0 0,1 0 1 16,-1 1 0-16,-1 0 0 0,1 0-5 0,1 1 2 0,-2 0 5 0,1 2-2 31,0 0-1-31,1 2 2 0,0-1 0 0,0 1 1 15,0 1 1-15,0 0-3 0,1 2 1 0,1 1-2 16,2 3 2-16,-1 0 0 0,0 1 3 0,1-1-4 16,-1-1 4-16,2 0-2 0,-1 1 1 0,2 0 0 15,0-2-1-15,0-2 3 0,1 2 0 0,-1-1-2 16,2 0 1-16,-2 0-94 0,1-1 92 0,0 1 0 0,1 0 3 16,2-1 0-16,-3 0 2 0,-1-1-4 0,0-2 0 15,0 0 3-15,0-1 1 0,-2 0-2 0,0 0-1 16,1-1 1-16,-2 1 1 0,1-2-3 0,1 1 1 15,-1-1 4-15,0 0-2 0,0-1-1 0,0 2 3 16,0-3 1-16,1 1-1 0,0-1 1 0,0 0-1 16,-1 0 2-16,1 0 3 0,0 0-2 0,-1-1 95 0,1-2-92 15,-1 2-3-15,0-2-1 0,0 2 3 0,1-2-2 16,-1-1 5-16,0 0 1 0,1 0-4 0,1-1 0 16,0-2 3-16,-1 0-1 0,1-1-5 0,-1-1 2 15,0 1 0-15,-1 1-2 0,0-1 2 0,-1 2 1 0,-1-2-2 16,0 1 0-16,1-2 1 0,0-1-2 15,0 0 0-15,0-2 2 16,-1 0 0-16,1 3-1 0,-2-1-1 0,1 3 1 16,0-1-1-16,-1-1 0 0,0 3 0 0,0-1-1 15,-1 0-3-15,0-1 1 0,0 2 1 16,0-2-1-16,0 0 1 0,1 1-2 0,0 1 5 0,-1-2-1 16,0 1-1-16,0 0-3 0,0 0 2 15,0-3 3-15,-2 0-2 0,1 0-1 0,-1 1 2 16,1 0 2-16,-1 2-4 0,0-1 1 0,0 3 1 0,1-2-2 0,-1 2 1 15,-1 0-1-15,1-1 1 0,0 2-3 0,0-1 2 16,-1 0 1-16,-1-2-4 0,-2 1 0 16,2 0-1-16,-4-1 0 0,2 1-1 0,0 2 0 0,1 0 1 15,-1 2-5-15,-2 0 0 0,2 2 0 16,1 0 1-16,-1 0-1 0,1 1 0 0,-1 1 0 16,1 0 0-16,-2 3 3 15,-1 0-1-15,1 2-1 0,-1-1 0 0,1 1 2 16,1 0-1-16,1 1 2 0,1-1-4 0,-1-2 0 0,2 1 3 15,1-1-3-15,0 0-2 0,1 0 2 0,1-1-6 16,0 1 2-16,0-1 4 0,2 0 1 0,0 1-1 16,-1-2-2-16,2 1 3 0,1-1 0 0,-1 1 0 15,1 0 0-15,0-1-1 0,1 0 0 16,-1 0 0-16,0-1 1 0,0 0 0 0,2 0-1 0,-2 0 2 16,2-1-1-16,-1 2 1 0,0-3 0 0,-1 2-2 15,2 0 0-15,-1-1 1 0,0 1-3 16,0 0 3-16,1 0-1 0,0 1-3 0,1 0 1 15,2 3 2-15,-1 0-3 0,2 0 5 0,-1 1-1 0,-1 0 3 16,2 2-1-16,-2-1-1 0,0 1 3 16,0 2-4-16,1-3 2 0,0 2 1 0,-2 1 0 0,1-1 0 0,1 0-2 15,-2 1 2 1,0-1 5-16,0 1-3 0,2 1-94 0,-1-2 96 16,0 1-1-16,-1-1-2 0,1 1-26 15,-1-1-40-15,0 1 6 0,-1-1-111 0,2 0-33 0,-2-1-28 16,1 2-109-16,-1-2 33 0,2 0-284 15,-2 0-342-15</inkml:trace>
  <inkml:trace contextRef="#ctx0" brushRef="#br0" timeOffset="79107.07">9179 17011 1140 0,'-3'-4'189'0,"-1"1"-6"0,0-2-15 15,-2 1-23-15,-1-1 1 0,-1-1-8 0,0 0-15 0,-1 1-7 16,0 2-14-16,1-1-10 0,0 1-5 0,1 1-8 16,-1-1-13-16,2 3-4 0,-1 0-7 0,1 0-4 15,-1 0-3-15,-3 1-5 0,-1 1 3 0,-2 2-14 16,2-1-4-16,0 2-2 0,0 2-2 0,1 0-3 16,0 1-3-16,-1 1 2 0,3 0-2 0,0 1-1 15,1 0-4-15,-1-1 2 0,2 2-1 0,2 1-3 16,0-3-1-16,2 2 0 0,1-2-1 0,1 1-4 0,0-3 3 15,0 2 1-15,0-2 1 0,2 0-6 0,0 1 4 0,2 2 0 16,1 1-2-16,-1-1 4 0,4-2-6 16,-1 2-2-16,1-2-2 0,0 1 6 0,2-2-102 15,-2 1 95-15,1-2 8 0,-2-1-4 0,1 0 0 16,-1-2 1-16,0 0-1 0,0 0-1 0,0-1 103 16,-1-1-100-1,0 1 2-15,0-2 3 0,0 0-1 0,1 0 2 0,-1 0 1 16,-1 0 3-16,1-2-1 0,0-1-1 0,3-1 1 15,0-1-2-15,-1-1 1 0,1 0-3 16,-1-2-2-16,-1-1-2 0,-1 0 3 0,2-1-1 16,-3 0 1-16,0 0 0 0,-2 1-1 0,1-1 1 15,-2-2 4-15,0 3 0 0,0-2 5 0,-1 3-4 16,0 1 3-16,1-1-2 0,-2 2-1 0,1-1 0 0,-1 2-3 0,0-2 0 16,2 2-1-16,-2 0 0 0,0-1 0 15,0 0-1-15,0 1 2 0,0 0 2 0,0 1 2 0,0-1 6 16,0 1-2-1,0 0 2-15,0 0-4 0,0 1 0 0,0 0-3 16,0 0-3-16,0 0-2 0,0 2-5 0,0-1-2 16,-2 0-2-16,2 2 1 0,0 0-1 0,-1 0-1 15,1 0 0-15,0 0 0 0,-2 2 1 16,2 1-2-16,0 1-4 0,0 0 2 0,1 0 1 0,0 2 0 16,0 0 0-16,1-1-1 0,0 4 0 0,0 3 3 15,1 0-4-15,1 0 3 0,0 1 0 16,1-1-1-16,0 0 2 0,0 0 0 0,1-2 0 0,-1 2 0 15,1-2 1-15,0-1-1 0,1 1 1 16,-1-1 1-16,0-1 0 0,1 0-4 0,1 1-89 0,-1-2 93 0,-1 0 0 16,1-1 0-16,0 0 1 0,2 1-2 0,-2-1 1 15,-1-2 0-15,-1 0-1 16,1 0 2-16,0 0-1 0,-1-2 2 16,-1-1 1-16,1 1 0 0,0-1-2 0,-1-1 3 0,2 1 3 0,-2-1-3 0,1 1 0 0,0-1 100 15,-1 0-91-15,1 0 2 0,0 0-3 0,0-1 3 16,0-1-1-16,0 0-1 0,-1 2 2 0,1-3-4 15,-1 0 3-15,1 0-2 0,1-2 1 16,1-1 2-16,-1-1-4 0,1 0-2 0,0-1 1 0,-2-1 3 16,0 0-4-16,0-1-2 0,0 0 2 0,-1 0-2 15,1-2-2-15,-2 1-1 0,0-2 1 0,0 0 1 32,-1-1-4-32,0 0 4 0,-1 1-3 0,-1-3 0 0,1 2-1 15,-1-1-1-15,0 0 3 0,0 1-2 0,0-3 4 16,-1 1-6-16,1 0 2 0,-1 0-3 15,-2-1 6-15,1 0-4 0,0 1 1 0,-1 0 0 0,1 1-1 0,-1-1-1 0,-2 1 0 16,1 0 3-16,-1-1-2 0,0 2-2 16,1 0 0-16,-1 1 0 0,-1 0-2 0,2 1 0 15,-1 0 1-15,0 1 1 0,0 1-2 0,0 0 1 0,0 1-1 16,-1 1 4-16,0 0-4 0,1 1-2 16,0 0 0-16,0 2 0 0,0 0-1 0,1 1-5 15,1 1 0-15,-1 1 0 0,1 2-1 0,0 0-2 16,-1 0 3-16,1 0-1 0,-1 1 1 0,0 2 0 15,1 0 1-15,-1 0-1 0,0 4 1 0,0 2 1 16,-1 0-1-16,2 2 3 0,-1 1 1 16,2 2-1-16,-1 1-2 15,2-1 0-15,1 1 3 0,0-1-2 0,0 2 0 16,1-1 2-16,0 0 0 0,2 0 1 0,1-1 0 16,-1 3 1-16,1-2 1 0,1-1-5 0,0 1 3 15,1-1 0-15,2 1 1 0,-2-1-1 0,1-1-1 16,1 1 3-16,1 0 0 0,-2-1-2 0,0 1 2 15,1-2 3-15,2 3 0 0,-2-4-3 16,-1 1 0-16,1-1 0 0,1 1 3 0,-1-1 1 0,0-2-2 0,-1 0 0 0,1 1-2 16,0-2-1-16,0 0 1 0,0 2 1 15,1-3 2-15,-2 1-2 0,1-1 3 0,0-1-2 16,-1 0 0-16,-1-1 1 0,0-1-1 0,-1 1-1 16,2-2 1-16,-1-1 2 0,-2 1 2 0,2 1-4 15,-2-2 7-15,2 1-7 0,-1-3 2 0,0 3-2 16,0-1 2-16,-1-1-2 0,0 1 3 0,1-1-1 0,-1 0 5 15,1 1-3-15,-1-1-2 0,0-1 1 0,-1 0 1 16,1 0 3-16,0 2-4 0,1-2 5 0,0 0-3 16,0 0 1-16,-1 0 1 0,1-2 1 15,0 1-2-15,0 0-1 0,1-1 0 0,-2 0 1 0,1 0 0 32,-1 0 0-32,0-1 1 0,0 1-1 0,1-1 0 0,1-1 0 15,0-4-1-15,-1 1 2 0,1 0-2 0,0 0 1 16,-1-1 0-16,0-1-3 0,-2 3 2 0,1-3-1 15,-1-1-2-15,1-1-1 0,-1-2 0 16,0 2 2-16,-1-1 1 0,1 0-1 0,-1 0 1 0,0 1-3 16,-1-2 1-16,-1 2 1 0,1 1 0 0,-1 1 1 15,0-1 2-15,1-2-3 0,-1-2 0 16,0 1-2-16,0 1 1 0,0-1 0 0,0 0-2 0,-1-1 0 0,0 0 2 16,-1 1-1-16,1 0 1 0,0 1-1 0,-2 0 1 15,1-2-1-15,0 1 0 0,0 1 0 16,-1 0 0-16,1 0 1 0,0 0-1 0,-1 2 0 0,1 0-2 15,-1 0 0-15,1 3-5 0,0-2 0 16,1 3-1-16,-1-2-3 0,-1 3-1 0,1-5 3 0,-1 1-2 16,0 1 1-1,1-1 0-15,0 1-1 0,-1 1 3 0,1 2 1 0,0-2-4 16,-1 2 1-16,1 0 2 0,0 0-2 16,-2 1-1-16,1-1 3 0,0 2-2 0,1-2-1 15,-1 1 1-15,0 1 0 0,0 0 2 0,-1 0 1 16,0 0-4-16,-1-1 3 0,1 2-2 15,-1 0 4-15,1-1-2 0,1 1-1 0,-1 0 4 0,0 0-5 16,1-1 3-16,-1 3 0 0,1-2-7 0,0 2-1 0,0 0 4 16,0 0-1-16,0 0 4 0,1 0-2 0,-1 0 3 15,0 0-5-15,0 2 1 0,-1 1-3 0,1-1 2 16,0 1 1-16,0 1-2 0,1 0 6 0,0 1-2 16,0 1 2-16,0-1-3 0,0 1 0 0,1 0 3 15,0 1-1-15,1 0-2 0,0 5-1 0,-1 1 1 16,1 3 0-16,0-1 0 0,0 2 2 0,2-1 1 0,0 1 0 15,0-1-3-15,1 0 3 0,0 2-1 0,1-2 1 16,0 1 2-16,2 0-3 0,-1 0 7 0,0 0-5 16,0 0 3-16,1 0 2 0,1-1-1 0,-2-1-1 15,2 2-1-15,-1-2 4 0,1 1-2 0,1 0-1 0,-1-1 4 16,0 0-1-16,0 0 0 0,0-1 3 16,0 1 2-16,-1-2 2 15,0 1-3-15,0-3-7 0,1 0-53 16,0 0 6-16,0-1-157 0,0 1-148 0,1 0 28 15,-1-1-274-15,0-1-77 0,-1-1-116 0</inkml:trace>
  <inkml:trace contextRef="#ctx0" brushRef="#br0" timeOffset="80722.72">9903 17128 1226 0,'5'0'243'16,"0"0"-20"-16,-1 0-15 15,0-1-11-15,1-1-22 0,-1 0-13 0,1 2-16 0,-1-3-12 16,2 0-9-16,-2-1-14 0,3-1-8 0,0 0-9 16,0-3-9-16,1 1-7 0,-2-1-4 0,-1 1-8 15,-1 0-5-15,0 1-8 0,-1-1-4 0,0 2-4 16,-1-2-5-16,-1 2-3 0,0 0-2 0,-1-1-4 15,0 1-2-15,0 1-3 0,0-1-4 0,-1 0-3 16,-1 1-5-16,1-1-3 0,-2 2-3 0,0 0 1 16,1 0-2-16,-1 2 0 0,0 0-3 0,0 1 2 15,-1 0-2 1,1 0-3-16,-1 1 0 0,-1-1-2 0,1 3 1 0,0 0-1 0,0 0 1 0,1 0 0 0,-2 4 0 31,0 1-2-31,0-1 1 0,2 1 0 0,0-1 0 0,0 0-1 16,1-1-1-16,0 1 0 0,1-1 1 15,1 1-2-15,0 1 0 0,1 1 2 0,1 1 0 16,1 2 0-16,0-2 1 0,0 0 1 0,3-1-2 16,-3 1 1-16,2-2-3 0,1 3 0 0,0-3 1 15,1 1 1-15,1-3 1 0,-2 0 1 0,-1-1-1 0,1 0 0 16,1 0-1-16,-2-2 2 0,0 0 0 0,-1 0 2 16,1-1-1-16,0 1-1 0,4 0 1 0,1-1-1 0,-1 0 2 15,1-1-1-15,-2 1 2 0,1-2-1 0,-1 0-1 16,1 0 2-16,-2 0 4 0,3 0 0 15,3 0 7-15,-2-1 0 0,1-1 3 0,0 0 2 16,-2 0 3-16,-1-1 2 0,0 1 1 0,0-1 0 0,-1-1 2 16,1-1 0-16,0 0 5 0,-1-2-1 15,0 2-2-15,2-1 0 0,-3-1-2 0,0-1-2 16,-2 0-1-16,2 0-3 16,-3 1 0-16,2 0-3 0,0 0 1 0,-1-2-4 15,2 0 0-15,-1 0-1 0,-2-1-1 16,0 2-2-16,0-3-3 0,0 1 6 0,0-1-6 0,1 1 2 15,-2-1-1-15,1 0-1 0,-1-1 1 16,-1 0 0-16,0-3-2 0,-1 3 0 0,0 0 0 0,-1 1 0 16,0-2-2-16,0-2 1 0,-2 3-2 15,1-2-1-15,-1-1 0 0,0 1-1 0,0 1-1 0,-1-1 4 0,1 1-4 16,0 0 1-16,-2 0 1 0,1 0 0 0,1 0 1 16,-1 1-1-16,0 2-1 0,1 0-1 0,0 1 0 15,-2-3 5-15,1 2-5 0,-1 0 0 0,-1-2 0 16,1 3-1-16,1 0-1 0,-1 1 1 0,-1 0 2 15,0-1 2-15,1 1-5 0,-2 1-1 16,2 0 0-16,-1 0 2 0,0-1-1 0,1 2-1 0,0-1-3 0,-2 3 1 16,2-1 1-1,1 1-5-15,-1-1 2 0,0 2-2 0,0-1 2 16,0 0-5-16,-1 2 1 0,0-1 1 0,0 0-2 16,1 1 1-16,0-1 0 0,0 2-1 0,0-1-2 15,0 2 4-15,-1-2-4 0,1 1 2 16,0-1 0-16,-1 2-2 0,1 0 2 0,-1 0 1 0,1 0 0 15,-1 0-1-15,1 2-1 0,0-1 2 0,0 1 3 16,-1-1-1-16,2 3-2 0,-1-1 3 0,-2 1-1 16,1 3 0-16,0-1-1 0,0-2 5 0,1 3-5 15,1-2 2-15,0 1-3 0,-1 0 3 0,2-1-1 16,-1 5 1-16,1-1 0 0,0 1 2 0,1 0-4 16,1 0 2-16,0-1 0 0,0 2 0 0,0 1 0 15,0-1 6-15,1 4-2 0,1-1 1 0,1 1 2 0,-1-1-2 16,1 3-2-16,1-2-1 0,-1 2 3 0,0-3 1 15,1 1-3-15,0 1 1 0,0 0 1 0,1-1 1 16,2 0 1-16,0 1-1 0,0-1 0 0,1 1 0 16,1 0 1-16,0-1 0 0,-1 0-1 0,1 0 0 15,2 0 2-15,-1 0 2 0,0-2-1 0,2 1 1 16,-1 0-1 0,1-1 5-16,0-1-3 0,-1 0 3 0,1 0 0 15,-1-2-4-15,1 1-26 0,-1-1-51 0,0-2 9 0,0 1-154 16,0-1-27-16,0 1-181 0,2 1-68 15,-2-2-102-15,1-1 31 0,-2 0-222 0</inkml:trace>
  <inkml:trace contextRef="#ctx0" brushRef="#br0" timeOffset="82341.57">10942 16828 1387 0,'-1'-3'238'0,"0"1"-38"15,1-1-19-15,0 3-22 0,-1 0-19 0,1 0-20 16,0 0-7-16,0 3-11 16,0 0-13-16,0 1-9 0,1 1-7 0,1 0-10 15,0 1-3-15,0 3-5 0,0 2-8 0,2 1-1 16,0 1-5-16,0 1-5 0,0 0 0 16,0-1 0-16,1 1-7 0,1 1-1 0,-2-3-3 15,0 2-4-15,0 0 1 0,0-1-4 0,1 0-1 16,1 0 1-16,-2 0 0 0,2-1-5 0,-2 0 1 15,2 0-2-15,0-2 1 0,-1-1-1 0,1 0 4 0,-3-3-5 0,1 2 2 16,-1-2 0-16,0-1-2 0,0 0 0 16,-1 0-2-16,1-2-2 0,1 1 0 0,-3 0 0 15,1-1-1-15,-1 0 1 0,1 0-1 0,0-1-2 16,-1 0-8-16,0 0-2 0,0-1 5 0,1 0-4 16,-1-1-2-16,-1 0-9 0,1 0 0 0,-1 0-4 15,1-1-2-15,0-1 7 0,-1-1-13 0,1-1-10 0,0 0 4 16,0 0-5-16,-1-2-2 0,1-1 8 0,0 2-2 0,0-5 2 15,0-2 1-15,1-2 2 0,1 0 5 16,-1-1 0-16,0 1 3 0,0-2 2 0,0 0 1 16,1 2 2-16,-1-3 1 0,-1 2-1 0,2 0 1 15,-1 1 0-15,-1-1 2 0,2 1-3 0,-2 0 5 16,1 2 2 0,1 0-1-16,-1 2-7 0,-1-1 3 0,1 3 5 0,0 0-3 15,0 1 1-15,0 0 3 0,-1 1-4 0,1 0 4 16,0 1 2-16,0 1 1 0,0-1 8 15,-1 2-5-15,0-2 4 0,0 1-3 0,1 0 0 0,-1 0 8 16,0 1-10-16,0 1-2 0,0-1 12 16,2 1-13-16,-1 0 3 0,-2 1-1 0,2 1-1 15,0 0 3-15,0 0 3 0,1 1 0 0,0 1-2 0,0 1 2 0,0 0-5 16,3 3 12-16,-1 1-3 0,1 2 0 16,0 2-2-16,1 1 1 0,-1-1 2 0,1 1 0 0,-1 1-1 15,-1-1 6-15,1 2-1 0,-1-1 0 0,2 1-3 16,-3-2 6-16,2 2-3 0,0-1-3 15,-1 1-1-15,0-1 1 0,1-1 2 0,0 2 0 16,-2-2-3-16,1 0 14 16,-1 0-14-16,1 1 14 0,0-2-14 0,-1-1 2 15,0 0-5-15,0 0 3 0,-1-2 3 0,0 1-1 16,0-4 0-16,-1 2-5 0,0-2 10 0,2 0-4 16,-4-1-6-16,2-1 1 0,-1 1 4 15,0 0-3-15,0-1 14 0,0 0-9 0,0 0 0 0,0-1 4 16,1 0-1-16,-1 0 8 0,-1 0-1 0,2-1-1 15,-2-1-2-15,2 1-1 0,-2-1-1 0,1 0-1 0,0 0 1 16,0 0 2-16,0-1-5 0,0-1 0 0,1 0 0 16,-1-2-3-16,0 0 1 0,1 2 2 0,-1-3-4 15,1-2-4-15,0 2 2 0,0-5-2 16,0 0 0-16,1-1 0 0,-1-1 0 0,-1-1-1 0,1-1 1 16,-1-1 0-16,0 2-1 0,0 0-1 15,-1-3 3-15,1 2-1 0,0-2 0 0,0 1-1 0,1 1-3 0,-2 1 2 16,2 0-1-16,0 0 0 0,0 0-3 0,1-1 0 15,0 2-2-15,1 0-2 0,-2 0 4 0,1 2 1 16,-1-1 4-16,2 3-1 0,-3 0-2 0,2 1 1 16,-1 0 3-16,0 1 7 0,2 1 4 0,-2-1 5 15,-1 3-3-15,1-1-3 0,-1-1-1 0,0 3 3 16,0-2-11 0,1 1 0-16,-1 0-2 0,1 1-3 0,0 2 2 0,-1 0 0 15,2 0-1-15,0 1 2 0,1 3 2 16,2 2-1-16,0 1-3 0,0 3 1 0,1 0 1 15,0 2-1-15,2 1-1 0,-3 0 0 0,1 1-1 16,0 1 2-16,1 1-2 0,-1 0 1 0,0 0 3 16,0 0 2-16,0 0-1 0,0-1 0 0,-2 1 4 15,0-1-2-15,0 0-1 0,0-1 1 0,2 1 1 0,-3 0 1 16,1-1 8-16,-1-1-6 0,0-1-2 0,0 2 5 16,2-2-1-16,-3-1-4 0,0-2-21 0,-1 0-49 15,1-1 4-15,-1 0-132 0,0-2-21 0,0 1-35 16,0-2-155-16,0 1 137 0,1 0-652 0</inkml:trace>
  <inkml:trace contextRef="#ctx0" brushRef="#br0" timeOffset="83112.01">11771 16830 1108 0,'-2'-5'191'0,"0"0"-24"0,-3 3-21 0,3-2-12 16,-1 1-16-16,-1 0-12 0,1 1-11 0,-1 0-11 15,2 2-11-15,-3 0-12 0,1 0-2 0,-1 1-3 16,1 0-9-16,0 2-3 0,-1 3-5 0,-1-1-3 16,1 2 1-16,0 2-6 0,-1 0-4 15,3 1 5-15,-2 1-1 0,3-3-2 0,1 1-8 0,-1 3 3 0,0 1-4 16,1-1 3-16,1-1-4 0,0 2 0 0,1 1 2 16,1-2-7-16,1 3-2 0,2-2 1 0,-2 0-1 15,1 0-1-15,0-1 2 0,1 0 1 0,-1 1-2 16,1-2 0-16,-1-1 1 0,1 2-4 0,1-2 0 15,0-1-4-15,0 1 5 0,-2-3-1 0,0 0-4 16,1 0 4 0,-3-2 0-16,1 1 9 0,1 0-7 0,-1-2 2 0,1 0 2 15,-1 0-1-15,1 0-2 0,0 0 6 16,-1-2 5-16,1 1 19 0,1 0 7 0,-1-1 9 16,1 1 9-16,-1-2 2 0,1 2-2 0,1-3-1 15,-2 0 6-15,2 0-2 0,0 0-3 0,-2 0-2 16,1-3-2-16,-1 1-5 0,4-2-1 0,-1-2-6 15,1-1-4-15,-3-2-3 0,3 1-2 0,-3-2-4 0,-1-2-2 16,-1-2-5-16,-1 2 0 0,0-3-1 0,0 3-5 16,-2-2-1-16,0 0-3 0,-2-1 1 0,0 1-5 15,-1-1-2-15,0 0-1 0,0-1 0 0,-2 0-1 16,-2 0-3 0,3 2 0-16,-2 0-1 0,1 1-7 0,-4 0-23 0,2 1-29 15,-2 0-44-15,0 2-46 0,-2 1 13 16,0-1-162-16,0 3-49 0,-3 0-101 0,3 2 34 15,-1 0-174-15,1 2 24 0,0-1-238 0</inkml:trace>
  <inkml:trace contextRef="#ctx0" brushRef="#br0" timeOffset="84400.12">12324 16898 1240 0,'-7'-5'200'15,"-3"0"-11"-15,4 3-30 0,-5-3-3 0,2 2-19 16,0 0-10-16,0 1-11 0,0-1-13 0,0 2-11 16,2 1-10-16,-1 0-6 0,1 0-3 0,0 0-17 15,2 0-4-15,-3 0-4 0,-1 0-9 0,-1 2-1 16,-1 1-5-16,-1 1-6 0,-1 1-3 0,3-2-4 16,-2 2 1-16,3 1 6 0,0-1-10 0,0 1-3 0,0-1 1 0,2 1-4 15,-1-1 0 1,3 1-4-16,-2 0-3 0,3-1 1 0,1 1 12 0,-1 0-11 0,1-1 0 0,0 0 1 15,1 0-1-15,1 0 5 0,-1 1-7 0,2 0 0 16,0 0 1-16,0 0-1 0,0 1-2 0,0-2 1 16,0 2 0-16,0-2 0 0,0 2-1 0,0-2 1 15,0 2 0-15,2-2 1 0,-2 2-2 0,3 1 0 16,1 1-2-16,0-1 3 0,1 2 1 0,1-2 2 31,0 1-5-31,0-2 6 0,0 1-1 0,1-2-1 0,-1 1 1 16,2-2 1-16,-3 0-1 0,3 0 0 15,-3-3 8-15,2 3-5 0,-3-3 0 0,1 1 2 16,1 0 1-16,-1-1-1 0,1 0 1 0,-1-2 5 0,0 3-3 0,-1-2 6 16,1 1-3-16,-1-1 8 0,2 0-2 15,-1 0 0-15,0 0 6 0,-1-1-2 0,1 1-2 16,-1-1 5-16,2 0-3 0,-2 0-3 0,2 0 5 16,-2-1-6-16,1-1 9 0,1 0-2 0,-3-1 1 15,1 3 3-15,3-3 4 0,-4 0 0 0,1 0-3 16,0-1-2-16,-1 0-1 0,0 1 1 0,2-4-3 15,1 0-2-15,0-1 1 0,-2 0-4 0,-1 0 0 0,1-2-4 0,-2 0 0 16,0 0-2-16,0 1-4 0,-2-1 0 16,1 2 0-16,-1-1-1 0,0-3-4 0,0-2-1 15,0-1 1-15,-1-1-2 0,-1 1-2 0,2 0-1 16,-2-2 2-16,0 0-2 0,-1 2 1 0,1-3-2 0,0 1 2 16,0-1-2-16,0 2 0 0,-1-4 1 15,1 4-1-15,-1-1-1 16,-1 0-1-16,2-1 0 0,-3 2-4 0,1 0 0 15,2 0 0-15,-3 2-1 0,2-2 1 0,2 3 1 16,-4-1-1-16,3 1 2 0,-1 3-2 16,2 1 2-16,0 0-1 0,-1 1 1 0,2 1-1 0,-2 2 1 15,0-1 1-15,0 0-1 0,1 1 1 16,-1 0-2-16,1 0 1 0,0 0 0 0,-1 0-2 16,2 2 1-16,-2-1-1 0,2 0 3 0,-2 1-3 0,2 0 0 0,-4-2 0 15,4 2-1-15,-1 2-1 0,0-2-3 0,1 1-4 16,-1-1 0-16,1 1-5 0,-1 1 1 15,1 1 0-15,0 0 3 0,0 0 1 0,0 1-2 16,-2 3 4-16,2-1-4 0,0 3 1 0,0 1-1 16,0 0 2-16,2 5 0 0,-2 2 1 0,1 3 4 0,1 1-7 15,1 2 4 1,-1 0-1-16,2 2 3 0,0 1 1 0,7 29-2 16,-1-22 2-16,-8-19 4 0,2 7-2 0,1 2-2 15,10 29 1-15,-11-37 2 0,11 29 1 0,-6-15 0 16,-5-13 2-16,3 2 1 0,9 28 2 15,-10-31-2-15,0 2 0 0,2 2 3 0,0 0 3 0,-1 1 0 16,3-2-2-16,-3 1-8 0,1-1-44 16,-1-1-54-16,2 0 8 0,-2 0-229 0,1 0 61 0,-1-2-56 0,0 0-112 15,0 1 35-15,-1-2-186 0,-1 1-255 0</inkml:trace>
  <inkml:trace contextRef="#ctx0" brushRef="#br0" timeOffset="85232.36">12510 17004 865 0,'3'-2'186'0,"3"1"-13"16,-1-1 6-16,-1 2-21 0,1-2 0 0,-1 0-11 15,1 0-7-15,1-1-10 0,0 0-1 0,0 2 5 0,-2-2 0 0,5-1-3 16,-2-2-12-16,3 2 0 0,0-2-4 16,-3-1-10-16,3 0-5 0,-2-1-4 0,-2 0-4 0,-1-1-3 15,-1 1-10-15,1 1-3 0,-2-1-4 0,1 2-2 16,-2-2-3-16,-1 2-4 0,0-1-7 16,-1 2-2-16,0-3-3 0,0 2-4 0,0 0-5 15,-2 0-4-15,0 0-5 16,2 1 0-16,-2-1-5 0,0 0-2 15,-4-1-4-15,0 2-3 0,0 0-3 0,1 1-2 0,-2 2-3 16,0 1 0-16,0 1-5 0,1 1-3 0,-1 3 0 16,-1 1-2-16,0 4 0 0,0 0 2 15,1 3-3-15,1 0 0 0,2 1 0 0,2 1 0 0,0 1 2 16,2 0 0-16,2 0 0 0,3 1 0 0,0 0-1 16,2 0 1-16,3 1 2 0,17 20 0 0,-8-18-1 0,-2-1 0 15,6 0-6-15,-15-13-27 0,26 17-48 0,-9-8 10 16,0-2-175-16,2-2-54 0,2 2 26 0,-16-10-369 15,3 3 52-15,5 0 37 0,-3-3-270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8T06:36:30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16611 10480 231 0,'1'-2'382'0,"0"0"-74"16,-1 0-26-16,0-1-30 0,0 1-11 0,0 1-22 0,0-1-4 15,0 0-8-15,0 2-10 0,0-3-9 0,0 2-3 16,0-1-11-16,-1 0-7 0,-1 0-9 0,1 0-12 0,1 0-12 16,-1 1-9-16,1-1-5 0,-1 1-13 15,1-1-8-15,-1 0-9 0,1 1-7 0,0 0-7 0,-2 0-8 16,2 1-3-16,0-2-6 0,0 1-3 16,-1 0-3-16,1 1-6 0,0-3-2 0,0 3-7 15,0 0-1-15,0-2-5 0,0 2-4 0,0-1-2 16,1 0-4-16,2 0-3 0,0-1-1 0,1 1-1 15,1 0-2-15,0 0-2 0,1-1-2 0,3 0-3 16,4 2 1-16,-1-3-2 0,1 2 1 0,0 0 0 16,0-1-3-16,2 1 1 0,-3 0-1 0,2 0 2 15,-2-1-2-15,-1 2 0 0,0-1 4 16,-2 1 0-16,-2 0-3 0,0-1-1 0,1 1 3 0,-2 0-2 16,1 0-1-16,-1 0-7 0,0 0-52 15,1 0-38-15,-1 0-43 0,0 0-48 0,0 0 17 16,5 1-117-16,-1-1-81 0,-1 1 29 0,1 0-266 0,-2 0 46 15,-1-1 33-15,-1 1-337 0</inkml:trace>
  <inkml:trace contextRef="#ctx0" brushRef="#br0" timeOffset="497.21">16549 10643 1551 0,'-1'-1'310'0,"1"-1"-32"16,0 1-29-16,0 0-18 0,2-1-14 0,0 0-13 16,2-1-6-16,1 2-13 0,0-1-14 15,4 0-15-15,2-1-14 0,2-1-13 0,0 2-12 16,2-1-14-16,0-1-5 0,2 1-11 0,-1 0-7 0,2 1-3 16,1 0-8-16,0 1-9 0,2-1-12 15,1-1-51-15,-2 3-71 0,3-1 6 0,0 1-240 0,1 0-224 16,0 0 41-16,-1-2-87 0,0 0 46 15,0-1 39-15,-2-1-282 0</inkml:trace>
  <inkml:trace contextRef="#ctx0" brushRef="#br0" timeOffset="1986.62">17946 10061 1165 0,'2'-1'214'15,"0"-1"-12"-15,0 1-18 0,-1 0-9 0,0 1-8 16,1 0-5-16,-1-1-11 0,0-1-10 0,1 2-6 15,-2-1-7-15,1 1-11 0,0 0-7 0,0-1-8 16,-1 1-10-16,1 0-7 0,-1-1-8 0,0 1-5 16,0 0-10-16,0 0-5 0,0-2-4 15,0 2-4-15,0 0-5 0,0 0-1 0,-1 0-4 16,0 0-4-16,-1 2-3 0,-2-1 0 0,-1 0-6 16,0 1 0-16,1 0-5 0,-3 2 0 0,-4 0-3 15,1 0 0-15,-1 0-4 0,-2 1 1 0,-1 2-3 16,-1-2 1-16,0-1 1 0,-1 2-5 0,0-2 1 15,-2 2-1-15,1 0-2 0,-2-3-1 0,0 4 1 16,1-2-1-16,-3 0 2 0,0 1-2 0,1 0-3 16,-2-2 3-16,0 2 0 0,1-1 2 0,-1 1-5 15,1 0 1-15,1-2-2 0,-1 3-2 0,1-2 1 16,2 2 2-16,1-1-5 0,2-1 1 16,1 1-2-16,1-1-4 0,2 0-3 0,2-2-2 15,1 1-2-15,2-1 2 0,0-1 4 0,3 1-3 0,1-1 2 16,2 0-1-16,0-1 4 0,1 1-1 15,2 0 0-15,0-1 1 0,2 1-2 0,0-2 5 0,4 2-2 16,2 1 1-16,3-3-2 0,1 2 4 16,2-1-4-16,1 1 2 0,0-1-1 0,0 0 3 15,0 0 0-15,2 0-3 0,-1-1 5 0,-2 0-4 16,1 3 4-16,0-3 0 0,1 0 0 0,-1 1-3 16,-2 0 4-16,1 0-2 0,-3-1-1 0,-1 0 1 15,-3 1-2-15,-1-1 3 0,-1 0-1 0,0 0 2 16,-2 0 1-16,-1 0 10 0,0 1-3 0,-1-1 5 15,2 0-6-15,-3 1 1 0,1-1-2 16,-1 0 3-16,0 0 0 0,-1 0-3 0,1 0-4 0,-1 0 1 16,0 1-3-16,0-1 1 0,0 0 1 15,0 0-1-15,0 2 2 0,0-1-2 0,-1 0 0 16,0 0 1-16,0 0 3 0,0 0-4 0,1 0 2 16,-2 1 1-16,0 0 4 0,0 0-1 0,0-1 1 15,0 3 2-15,0-1-1 0,-1 0 4 0,-1 1-3 16,0 1 3-16,1 0 0 0,-3-2-4 0,-1 4 0 15,-1 0 0-15,-2 2-2 0,0 0-1 0,-2-1 0 16,0 1 2-16,0-1-3 0,-2 1 2 0,1-1 0 16,-2 1-1-16,1-1-3 0,-2-1 2 15,-2 3 2-15,1 0-3 0,-2-3-1 0,0 2 0 16,0-1-1-16,-1-1 1 0,0 1-2 0,0-1 0 0,1 0 6 16,0-1-1-16,1 2 0 0,2-3-3 15,1 1 1-15,0 0 1 0,2-1-3 0,1 0 0 16,1-1-1-16,3-1-1 0,0 0 0 15,1-2-2-15,0 2 0 0,1-1 1 0,1 0 0 0,1-1-2 16,-1 0 1-16,1-1-1 0,0 1 1 16,1 0 0-16,-1-1-1 0,2 0 2 0,-1 2 0 0,1-2 0 15,0 0 1-15,0 1-1 0,1 0 0 0,0 0 0 16,1 0 3-16,1 0-2 0,1 0 1 0,0 0-1 16,1-1 1-16,1 1 3 0,3 1-2 0,3-1 10 15,3 0 0-15,-1 1 3 0,3-1 0 16,0 2 3-16,1-1 1 0,1 0-1 0,0-1 2 0,0 0-4 15,0 0 4-15,3 1-4 0,0 0 5 16,1 1 3-16,-2-3-6 0,3 2 0 0,-1 0 0 16,0-1-3-16,-1 1-1 0,1-1 2 0,-1 0-1 15,0-1-1-15,-2 2 0 0,0-2-3 0,-1 1 5 16,-3-1-2-16,0 0 1 0,-4 0-1 0,-1 0 4 16,-1 0 1-16,-3-3-17 0,0 3-50 0,-1 0-59 15,-2 0 10-15,1 0-271 0,-2 0 30 16,-1 0-280-16,0 0 40 0,-1 0 44 0,0 0-442 15</inkml:trace>
  <inkml:trace contextRef="#ctx0" brushRef="#br0" timeOffset="2975.44">18054 10336 1431 0,'0'-2'203'0,"0"-1"-26"16,0 2-22-16,0 1-14 0,0 0-16 0,0 0-14 16,0 1-12-16,1 1-6 0,0 0-11 0,0-1-6 15,0 2-10-15,1 1-4 0,-1-2-7 0,2 3-7 16,0 2-6-16,1 1-5 0,0-1 0 0,1 1-1 16,0-1 1-16,0 2-2 0,0-1-6 0,-1 0 0 15,0-2-4-15,1 1 1 0,-2-2-2 0,3 2-2 16,-2 0 3-16,1-2-3 0,0 0 2 0,-1 0 0 15,1 0-1-15,-1-3-1 0,-1 1 0 0,1-1-1 16,-1 1-1-16,0-1-4 0,1-2-6 16,-1 0-17-16,0 0-9 0,2 0-3 0,-2 0-19 15,0-2-2-15,1 0-1 0,-1-1 5 0,-1 0-1 16,0 1 4-16,0-3 2 0,0 0-1 0,1 0 5 16,0-4 1-16,0 1 4 0,-1-2 0 0,1 0-2 15,0-1 9-15,0 3-11 0,-1-1 14 0,0 0-7 16,0 1 3-16,0 1 14 0,-1 0 9 0,1 1 6 15,0-1 3-15,-1 3 9 0,0-2 3 0,2 2 1 16,-2-1-7-16,0 0 6 0,1 1-13 0,-1 1 7 16,0 1-17-16,0-1-2 0,0 1 12 0,1 1-14 15,-1 1 0-15,2 0 2 0,-2 1-2 0,2 1 3 16,-1 1-5-16,-1 0 6 0,1 1 0 16,0 0-1-16,0 2-2 0,1 2 3 0,1 3 2 15,-1 0 3-15,0 0-2 0,0 1-1 0,1 0 4 16,-1 0-6-16,1 1 2 0,1 0-2 0,-2-1-2 15,1 0 1-15,0-2 0 0,-1 2 3 0,1-3-1 16,-1 1-1-16,0-4 2 0,0 1 11 0,-1-2-14 16,2 2 1-16,-2-2 3 0,-1-3 7 0,1 1 2 15,-1 1-1-15,1-1 0 0,-1-2 0 0,0 0-2 16,1-1 1-16,-1 0-2 0,0 0 0 0,1 0-2 16,0-1 0-16,0-2 2 0,0 0-3 0,0-2 0 15,0 0 0-15,2-3-2 0,-1 0-4 0,0-1 1 16,0 2-2-16,-1-2-3 0,2-1 6 0,0-1-5 15,0 1 0-15,1-2 0 0,0 0-4 16,0 1-3-16,0 0 1 0,0 2-1 0,0-1 0 0,-1 0-3 16,1 3-4-16,-1-1 3 0,0 3-1 0,-1-2 0 15,1 2-3-15,-1 2 0 0,0-1 1 16,0 1 1-16,1 1 2 0,0 0 0 0,-1 1 5 0,-1 0 1 16,1 1 4-16,1 0 2 0,0 1 18 15,0 0 4-15,4 3 7 0,-1 3 9 0,1-1-2 16,1 4 5-16,0-1-1 0,0 1 3 0,0 0 1 15,1 1-3-15,-2 1 2 0,0 1-5 0,1-2-1 16,0 2-4-16,-2-1 1 0,1 1-2 0,-1 0-6 16,1 0-1-16,-1-1 3 0,-1-1-5 0,0-1-3 15,0 0-1-15,0 2 4 0,-1-2-1 16,-1-1-2-16,0-1-1 0,0-3-9 0,-1 2-38 0,-1-2-69 16,1 0 9-16,0-2-152 0,-2 1-123 15,1-1 30-15,-1-1-226 0,-1-1 42 0,0 0 33 0,1-1-268 16</inkml:trace>
  <inkml:trace contextRef="#ctx0" brushRef="#br0" timeOffset="3547.1">18900 9879 1322 0,'1'-3'243'0,"1"0"-31"0,-2 1-28 0,0 0-21 15,1 1-11-15,-1 1-1 0,0 0 5 0,1 0-1 0,0 1-10 16,-1 1-2-16,1 1-6 0,0 1-6 15,0 1-9-15,1 5-9 0,0 2-6 0,0 2-8 16,1-1-4-16,0 3-5 0,1-1-5 0,0 2-5 16,1 0-10-16,-1 1-1 0,1 2-2 0,1 1-5 15,0-1-6-15,12 29-4 0,-14-37-4 0,13 29-1 16,-6-13-5-16,1-1-3 0,2 1-1 0,0-2-5 16,4 2-1-16,1 0-1 0,-2 0-4 0,2-1-2 15,0 0-2-15,2-3-1 0,1 2 4 0,1-4-7 16,-2 3-2-16,3-4 4 0,-2 0-1 0,1 1 2 15,0-2 4-15,-2-2-4 0,2-2 0 0,-15-9-13 16,3 1-43-16,1 2-46 0,-1-1-61 0,-1 1 14 16,1-2-195-16,-4-1-141 0,-2-1 36 15,-1-1-157-15,-1-2 50 0,-1-1 39 0,-1 1-340 0</inkml:trace>
  <inkml:trace contextRef="#ctx0" brushRef="#br0" timeOffset="7313.58">19682 9985 1394 0,'1'-3'286'15,"1"2"-26"-15,-2-2-20 0,0 2-20 0,0-1-14 16,0-1-14-16,0 0-13 0,0 2-6 0,0-2-7 15,0 2-8-15,0-2-9 0,0 2-6 16,0-1-10-16,0 0-10 0,0-1-3 0,0 1-11 0,0 1-9 16,0-1-7-16,0 0-10 0,0 0-6 15,0 1-8-15,0-1-14 0,0 0-3 0,0 2-9 16,0-2-7-16,0 1-3 0,0 1-8 0,0 0-4 0,0 0-3 16,0 0-2-16,0 0-1 0,0 0-4 15,2 0 1-15,0 0-1 0,-1 3 0 0,0 0 0 16,1 1-1-16,0 0-4 0,0-1-1 0,0 3 2 15,2 3-3-15,-1 0 1 0,1 3-1 0,0 0-1 16,1 1 1-16,-1-1 1 0,0 2-1 0,0-1-1 16,0 0 1-16,0 1 3 0,-1 0-4 0,2 0-1 15,-2 0 0-15,1 0 0 0,-1 1 0 0,1-1-1 16,0 0 0-16,-1 1 1 0,1-1 1 0,0 0-1 16,1 0 0-16,-1-1 0 0,0 0 4 0,0 0-4 15,1-1 3-15,-1 0-3 0,0-1 1 0,1 0 0 16,-1-2 0-16,-1 0 0 0,0-3 1 0,-1 1 0 15,1-2 3-15,-1 0 0 0,0 0 2 16,0-1 3-16,0-1-2 0,0 1 3 0,1-1-2 16,-1 0-3-16,0-1-22 0,-1 1-37 0,1-2-42 0,1 0-57 15,-2 0 16-15,2-1-264 0,-1 1 34 16,0-1-263-16,0 0 40 0,-1 0 50 0,0 0-450 16</inkml:trace>
  <inkml:trace contextRef="#ctx0" brushRef="#br0" timeOffset="7648.04">20109 10221 1248 0,'3'-2'264'16,"-1"2"-4"-16,-1 0-14 0,1 0-23 0,0 3-16 16,0-1-19-16,-1 0-16 0,1 1-16 0,0 1-17 15,-1 0-9-15,0 1-15 0,0 1-9 16,0-1-9-16,0 2-6 0,0 3-7 0,0 0-10 15,0 0-16-15,-1-1-57 0,0 1-87 0,0-2 10 16,0 1-299-16,0-2 30 0,0 0-197 0,0 0 29 16,0-1-348-16</inkml:trace>
  <inkml:trace contextRef="#ctx0" brushRef="#br0" timeOffset="8842">20444 9930 1208 0,'-3'-3'205'0,"0"0"-18"0,0 1-26 0,0-1-12 15,0 2-12-15,-1-2-7 0,1 0-1 0,-1 1-7 16,1-1-8-16,-2 1-4 0,1-1-4 0,1-1-9 15,-1 1-7-15,1 1-3 0,-1-1-7 0,1 0-7 16,0 0-5-16,-1 0-10 0,1-2 3 0,0 2-10 16,0-1-5-16,1 1-4 0,0-1-3 0,-1 0-5 15,2 0-2-15,-1 0-3 0,0-2-1 16,0 3-1-16,2-1 2 0,0-1-8 16,0 1-1-16,0 0-1 0,0 0-4 0,0-1-2 0,0 2 0 0,1-1-3 15,1 0 0-15,0 1-6 0,0 0 1 16,2-1-1-16,0 1 1 0,-1 1 1 0,1-1 2 0,1 1-1 15,0 0 1-15,0 0 1 0,-1 0 0 16,2 1 0-16,0-1 3 0,1 1-2 0,-1 1 2 16,0-2-2-16,0 2 3 0,0 0 1 0,2 0 0 15,-2 0 3-15,0 2 4 0,1-1-1 0,3 2 0 16,2 1-2-16,-2 0 3 0,0-1-3 0,-1 3 1 16,1 0-3-16,1 0 1 0,-3 1 0 0,1 0 0 15,-1 1 3-15,-1 0-3 0,0 2 2 0,0-1-2 16,0 1 4-16,-1 0-2 0,-2-3 2 0,0 2-2 15,-1-3 2-15,0 3 4 0,0 2-4 0,-1-3 3 16,0 2-1-16,-1-3-2 0,-1 1 2 0,0-1-1 16,0 0-2-16,0 0 2 0,0 1-2 0,0-1-2 15,-1 3 0-15,0 2 1 0,-1-1-3 0,0 1 0 16,-1-1 2-16,0 2-3 0,-1-2-3 16,-1-1 1-16,1-1-1 0,-2 2 1 0,1-2 0 0,1 0-3 15,-2-1 0-15,1 0 2 0,-2 0-3 0,1 0 1 16,0-1 0-16,0-1-1 0,1-1 0 15,0 1-1-15,0-1 0 0,1 0 0 0,0-1-1 0,0 0 4 16,1 0-5-16,-1-1-1 0,0 0 5 16,1 0-4-16,-1 0-2 0,0-1 4 0,2 1-3 15,-1-1 1-15,0 0-4 0,0 0 2 0,0 0-2 16,1-1 1-16,-1 2 0 0,1-1 1 16,-2-1-2-16,1 0 0 0,2 0 0 0,-1 1 1 15,0 0 0-15,0-1-1 0,1 0 0 0,-1 0 3 0,1 0-4 16,0 0-1-16,-1-1 1 0,1 3 3 15,-1-3-5-15,1 0 1 0,1 0-1 0,-1 2 1 0,0-2-2 16,0 0 1-16,0 1-1 0,1 0 0 16,-2-1-1-16,2 0 1 0,0 1-2 0,-2-1 0 15,2 0-1-15,0 0-1 0,0 0 4 0,0 1-1 16,0-1-1-16,2 1 1 0,-1-1 0 0,1 0-1 16,1 0 3-16,0 0-1 0,2 1 1 0,0-1-2 15,1 0 1-15,1 1-1 0,0-1 2 0,-1 0 2 16,1 0-1-16,5 1 2 0,-1-1 0 0,1 0 2 15,2 2 1-15,-1-2-2 0,2 0 0 0,-3 2 0 16,1-2 1-16,0 3 0 0,2-3 1 0,-2 2-1 16,1 1 4-16,-1-1-4 0,0 0 5 15,2 0 2-15,-1-1-5 0,2 1 0 0,-3 1-1 16,0-1-5-16,-1 1-44 0,-1-1-43 0,0-1-62 16,-3 0 15-16,0 2-211 0,-3-3 30 0,2 1-312 15,-3 0 47-15,0 0 49 0,-2-1-436 0</inkml:trace>
  <inkml:trace contextRef="#ctx0" brushRef="#br0" timeOffset="9267.8598">21119 10236 1328 0,'2'-2'242'0,"0"0"-35"0,1 1-24 16,-1-1-9-16,0 2-9 0,1 0-8 0,0 0 2 0,-1 2-5 15,2-1-4-15,0 1 1 0,-1 0-12 16,0 1-12-16,0 1-9 0,2 2-9 16,0 1-10-16,-2-1-10 0,1 0-7 0,0 1-6 0,-1 3-8 15,1-2-4-15,-1 0 1 0,-1 2-7 16,0-2-3-16,-1-1-15 0,-1 1-39 0,0-2-59 0,0 1 5 15,-1-1-170-15,-2 3-91 0,0 1 28 0,-1 0-291 16,0-1 49-16,-3 1 28 0,2-1-295 16</inkml:trace>
  <inkml:trace contextRef="#ctx0" brushRef="#br0" timeOffset="13636.46">21405 9769 1345 0,'3'-4'254'0,"1"1"-16"16,1 1-10-16,-2-1-26 15,1 2-19-15,-1-1-25 0,0 0-16 0,-1 0-21 0,0 0-14 16,0 1-12-16,0-1-13 0,0 2-4 0,-1 0-12 15,1 0-3-15,-1 0-7 0,0 2-1 0,1-1-5 16,-2 1 5-16,0 1-13 0,0 1 2 0,0 1-3 16,0 1-4-16,0-2-1 0,-3 6-4 0,0 1 0 15,-1 0-4-15,1 2-4 0,0-1 0 0,-1 0-3 16,0 0-3-16,-1-1 2 0,-1 1-2 0,2-1-3 16,-1 0 0-16,-1-2 0 0,1 2 0 0,-2-2-4 15,2 0 1-15,-1-1 1 0,2-1 2 0,-1 0-5 16,1-1 3-16,0-2 1 0,0 1 2 0,1-1 3 15,-1 0-1-15,1 0-4 0,1-1 2 16,0 1-3-16,-1-2 0 0,0 1 1 0,1 0-2 16,0-1-2-16,0 0-1 0,1 0-1 0,-2 0 1 0,1 0-3 15,1-1 2-15,0 2 1 0,0-3-4 16,1 1-1-16,-2 0 0 0,1 1 2 0,1-1-4 16,-1 0 0-16,1 0 0 0,-1-1 0 0,1 1-2 15,0 0-2-15,0 0-1 0,0 0 1 0,0 0 1 16,0-1 0-16,1 0 0 0,1 2-2 0,0-1 2 15,2 1 0-15,1-2-2 0,0 2 4 0,3 1 0 16,4 1-1-16,2-1 1 0,0 1-1 0,1-1 4 16,-1 0 0-16,3 1-1 0,0-1 5 0,1 2-8 15,0-1-1-15,-1 1 2 0,3-1-1 0,-3 2 0 16,3-1 2-16,-1 0 1 0,-1 1 1 0,-1-2 0 16,-2 0 2-16,1 2 0 0,-2-2-1 15,-1-2 0-15,-2 1-10 0,-2-1-53 0,0 0-39 16,-4-1 12-16,1 1-108 0,-2-1-39 0,1 0-20 15,-2-1-19-15,1 3-48 0,-2-3 30 0,0 1-243 0,-1 0 27 16,0-1-252-16</inkml:trace>
  <inkml:trace contextRef="#ctx0" brushRef="#br0" timeOffset="13993.84">21708 10009 1641 0,'-1'-5'308'16,"1"-2"-33"-16,0 4-32 0,0-2-26 0,0 1-29 16,0 0-21-16,0 1-21 0,0 0-18 0,0 1-14 15,0 1-11-15,-1 1-12 0,0 0-5 0,1 0-12 16,0 1-5-16,-1 3-6 0,-1-1-4 0,1 2-3 15,0 1 3-15,0 4-7 0,0 3 1 0,1-1-6 16,0 5-2-16,1-2-5 0,0 1-1 0,0 0-3 16,0 1 1-16,0 1-6 0,0-1 1 0,0-1-5 15,1 0 2-15,0 0-3 0,1 0-1 16,0 0-1-16,0 1 0 0,2 0 0 0,-2-3 3 16,0 1-5-16,0-1-4 0,0-2-12 0,-1 1-42 0,1-1-43 15,1 0 6-15,-1 0-167 0,1-3-61 16,-2-1-68-16,0-1 31 0,0-1-245 0,-1-1 46 0,1-1 32 15,-2 0-288-15</inkml:trace>
  <inkml:trace contextRef="#ctx0" brushRef="#br0" timeOffset="14295.37">21990 10121 1636 0,'4'5'275'16,"0"1"-35"-16,-1 4-24 0,1-1-27 0,0 2-20 15,-1 1-15-15,0 1-13 0,0-2-10 0,-1 3-8 16,0-1-19-16,-2 1-22 0,0-2-80 16,0 2 1-16,0-3-196 0,-1 0-92 0,0-1 27 0,0-1-282 15,0-1 31-15,0-1-282 0</inkml:trace>
  <inkml:trace contextRef="#ctx0" brushRef="#br0" timeOffset="15292.5">22133 9784 1692 0,'-2'-3'276'0,"0"-1"-36"0,0 1-29 15,0 1-25-15,1-1-24 0,0 1-18 0,1 0-16 0,-1 0-13 16,1-1-11-16,0 3-12 0,0-2-10 0,1 1-5 15,2 0-10-15,1 0-10 0,0-1-4 16,1 1-5-16,0-1-2 0,2 2-8 0,-1-1-3 0,0 1-5 16,1-2 0-16,1 1-4 0,2 0-4 15,2 1-2-15,2-2 0 0,0 2-3 16,2 0-1-16,-2 0 0 0,2 1 0 0,-3 0-6 0,1 0 2 16,-2-1-4-16,-2 1 2 0,1-1-1 0,-3 0 2 15,-1 0-4-15,0 0 3 0,0 0-6 16,-1 0 5-16,-1 0-4 0,0 0 3 0,0 0-1 0,0 0 7 15,-1 0 0-15,0 0 6 0,-1 0 11 16,0 0 1-16,0 0-2 0,0 0 2 0,-1 0-3 16,0 0 1-16,0 0-1 0,0 0-2 0,2 0-1 0,-3 0-2 15,1 0-1-15,0 0-2 0,0 0 0 16,-1 0 0-16,1 0 0 0,-1 0 2 0,0 0-2 16,0 0 2-16,1 0 1 0,-1 0-1 0,0 0-3 15,0 0-2-15,0 0-1 0,1 0 1 0,-2 0-3 16,0 0-1-16,1 0-5 0,-1 0 0 0,1 0 0 15,0 0-4-15,0 0 0 0,-1 0-3 0,1 0-1 16,-1 0-1-16,0 0 0 0,2 2 2 16,-2-1-2-16,0 0-1 0,0 1 0 0,0 0 3 0,0 0-3 15,0 1 0-15,0 1 0 0,0 1-1 16,0 0 2-16,0 1-1 0,0 0-1 0,-2 5 2 16,2 2-1-16,0-1 0 0,0 1 1 0,0 1-1 15,0 1 1-15,0-1 0 0,0 1-1 0,0 2 2 16,0-3 0-16,0 2 0 0,-1 0-1 0,1 0-1 15,0-1 2-15,0 1-1 0,3 0 0 0,-2 0 1 16,0-1 0-16,-1 1 0 0,2-1-1 0,-1 1 1 16,1-2 1-16,1 1 1 0,-2-2 0 0,0-1-1 15,-1-2 4-15,1 1-3 0,-1-2-1 0,1-2 0 16,0 0 1-16,0-2 1 0,0 1 0 0,0-1 0 16,-1 0 1-16,0-2 0 0,2 2 3 0,-1 0 0 15,-1-2 2-15,1 1 1 0,0-1-2 0,0-1 1 16,-1 1-4-16,1-1-1 0,-1 0-7 0,0 1-20 15,1-3-22-15,0 2-19 0,-1 1-24 16,0-3-35-16,0 2-42 0,0-1 16 0,0 0-86 0,0 0-117 16,0 0-131-16,0 0 38 0,-2 0-108 15,2 0 32-15,-1-1-301 0</inkml:trace>
  <inkml:trace contextRef="#ctx0" brushRef="#br0" timeOffset="15695.96">22243 10065 1728 0,'-2'-3'274'0,"-1"1"-27"0,2-1-24 0,-2 2-23 16,3-2-24-16,0 2-18 0,0-1-16 0,1-1-15 15,3 1-12-15,-1 0-12 0,3 2-11 0,2-3-12 16,4 0-5-16,-1 1-6 0,3-1-7 0,1 2-3 16,-1-2-7-16,1 1-1 0,0 2-5 0,2-2-2 15,0 1-27-15,1 0-70 0,2 1 4 0,0 0-200 16,1-1-129-16,1 1 32 0,-2 0-225 0,2 0 39 16,-3-3-356-16</inkml:trace>
  <inkml:trace contextRef="#ctx0" brushRef="#br0" timeOffset="16389.8">22659 9469 1121 0,'-1'-1'195'0,"1"0"-23"15,0-1-12-15,0 1-14 0,0-1-4 0,0 2-5 16,1-1 3-16,0 1 4 0,2 0 1 0,-1 0-7 16,-1 0-4-16,2 1-4 0,1 1 1 15,2 3-6-15,2 0-7 0,2 3-10 0,-1 0-4 0,2 2-8 16,1 0-7-16,-1 2-3 0,2 1-5 15,-2 1-4-15,19 20-6 0,-16-10 6 16,3 0-7-16,-3 1-7 0,1 1-8 0,-2-2-1 0,-8-13-6 16,12 28-5-16,-13-28-2 0,12 28 1 0,-13-27-7 15,2 5-1-15,7 29-5 0,-4-15 0 0,-5-17-2 16,0 5-5-16,0 1 0 0,1 3-1 0,-1 0-1 16,1 1 0-16,-1-1-1 0,-1 0 0 0,1-1 2 15,-1 1-1-15,-1-2-2 0,0 1-8 16,1-1-37-16,-2-1-42 0,0 0-60 0,0-1 12 0,0 0-167 15,-2-4-89-15,2 1 32 0,-1-3-265 0,0-1 55 16,-1-3 36-16,0-2-321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8T07:34:4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9035 11014 1226 0,'-1'-2'221'0,"1"1"-21"0,0 0-12 16,-1-1-15-16,1 0-2 0,-1 1-12 0,1-1-14 15,0 2-4-15,0-2-4 0,-3 0-4 0,3 0-8 16,-1 1-2-16,0-1-10 0,0 0-5 0,0-1-5 16,0 0-6-16,-1 1 0 0,1 0-7 0,-1-1-8 15,1 1-5-15,-1 0-5 0,1-1-6 0,-1-1 0 16,0 1-3-16,1 1-7 0,0-1 0 15,0 0-5-15,-1 1-4 0,1 2-2 0,0-2 1 0,1 0-4 16,-1 1 0-16,0-1-3 0,1 1 0 16,0 0-5-16,-2-1-4 0,0 1-2 0,2 1-4 15,-1-3-2-15,1 3-4 0,-1 0-3 0,1-1-2 0,-1 0-2 16,1-1-1-16,0 2-5 0,-1-1 0 16,1 1-2-16,0 0 1 0,0 0 0 0,0 0-2 0,0 1 2 15,2 0-2-15,-2 0-1 0,1 1 0 0,0 1 0 16,1 0-1-16,2 0 1 0,-2 1-2 15,1-2 1-15,0 3-1 0,0 0 0 0,1 2-3 16,1 0 2-16,1 3 0 0,1-3 1 0,-2 0 1 16,0 1 0-16,2-1 0 0,-1 2 0 0,1-1 0 15,-1-2 1-15,-2 0-1 0,0 0 3 0,0 0-2 16,1-1 2-16,-2-1-2 0,1 0 0 0,-1 0 3 16,0 0-4-16,-1 1 3 0,1-1-2 0,-1 0 1 15,0 0-1-15,1 0 1 0,0 0 0 16,-1-1 0-16,1 1-2 0,0 1 1 0,-1-3 0 15,0 2 0-15,1 0-2 0,0 0-1 0,-1 0-2 16,0 0 0-16,1-1-3 0,-2 1 1 0,2-2 0 16,-2 1-2-16,2 1 0 0,0-2-5 0,-1 1-3 15,0-1 1-15,-1 0-1 0,1-1 2 0,-1 2-2 16,0-2 3-16,0 1 1 0,0-1 4 0,0 0 1 16,0 0 1-16,-1 0 8 0,1-1-4 0,-1 1 1 15,1-1 0-15,-1 0 1 0,1 0-1 0,-1 0-1 16,0 0 2-16,1-1-1 0,-1-1 2 0,0 1-2 15,0 0-2-15,0-2-1 0,0-1 3 0,-2 1-3 16,1-2 0-16,1 0 1 0,-1 0 0 0,-1 1 1 16,1-3-2-16,0 1 1 0,-1-4 1 0,1 1-3 15,-1 0 1-15,1 0-1 0,0-1 0 16,0 3 2-16,1-1 0 0,0 1 0 0,0 0 0 0,-1 1-2 16,1-1 2-16,0 2 0 0,0-2-2 15,0 1-1-15,0-1 2 0,0 2-4 0,1-1 3 16,0 1 0-16,0-1-1 0,-1 2 0 0,1-3-1 15,0 2-2-15,-1 0 3 0,2 1-3 0,-2 0 2 16,1 0-1-16,1-1 0 0,-2 3-2 0,0-2 1 16,0 1 1-16,1 0 0 0,0 0 0 0,0 2 1 15,0 0 1-15,0 0 1 0,1 1-3 0,0 0 2 16,0 0 1-16,0 1 3 0,0 0-3 0,1 0 2 16,1 2 0-16,-1 0 2 0,1-1 0 0,-1 2 0 15,3 1-1-15,0 2 1 0,2 1 1 16,-1 1-1-16,-2-1 1 0,1-1 1 0,-2 0-1 15,2-1 0-15,-1 3-1 0,1-3 4 0,-2 2-2 0,2 0 0 16,-2-1 1-16,0 0-1 0,0 0-2 16,0-1 1-16,0 2-3 0,0-2 1 0,0 2-5 15,-1-3-1-15,0 1-5 0,-1-1-5 0,0-2-6 16,1 1-1-16,-1-1 3 0,0 0 0 0,-1 0-2 16,0-2 6-16,1 2 1 0,-1-1 3 0,-1 0-2 15,1-1 6-15,1 1 1 0,-1 0 4 16,0-1 0-16,0 0 3 0,0-1 0 0,-1 0-2 15,1 0-2-15,-1 0 5 0,1 0-3 0,-1-1 3 16,1 0-1-16,-1-1 0 0,0 1 2 0,0-1-3 16,0-1 4-16,0 0-1 0,0 1 2 0,0-2-1 15,0-1-1-15,0 1-2 0,0 0 1 0,0-2 1 16,-1 1-1-16,1 0-1 0,-1-2 0 0,0 2-1 16,1-3 2-16,-1 2 1 0,1 0-2 0,0 0-2 15,0-2 2-15,0 1-4 0,0 1 1 0,0 0 0 16,0 0 0-16,0-1-2 0,0 0 3 0,0 1 0 15,0-1-1-15,1 1 0 0,0 0 2 0,0 0-1 16,2-2 4-16,-1-1-3 0,0 2 1 0,0-1-5 16,0 3 0-16,-1-1 0 0,1 2-2 15,0 0-1-15,0 0 0 0,-1 1 0 0,1 0 1 0,0 1-1 16,-1-1 3-16,0-1-3 0,1 3 0 16,0-1 4-16,1 0-4 0,-1 2 1 0,0 0 3 15,1 0 0-15,1 0 0 0,-1 0 1 0,1 2 2 0,0 0 2 16,0 0 3-16,0 1-2 0,0 0 5 15,-1 0-2-15,4 4-3 0,-1 0 5 0,1 1-3 16,-1 1-1-16,2-2 2 0,-2 1-2 0,1 1 0 16,-1-1 0-16,-1 0 0 0,1-2 0 0,0 4 0 15,-1-1-1-15,-1-2 1 0,1 1 0 0,-1-1-6 16,0-2 5-16,1 1-2 0,-2 0 0 0,0-2 0 16,0 1 4-16,-1-1-1 0,1 0 1 15,-1 1 0-15,1-1 2 0,-1 1-3 0,0-1 9 0,1 2-2 16,0-4-5-16,-1 4-6 0,0-2-20 0,0 0-74 15,0-1 8-15,1 2-95 0,-2-1-65 0,1-1-104 16,-1 1 32-16,0 0-244 0,0 0 28 16,-1-1-238-16</inkml:trace>
  <inkml:trace contextRef="#ctx0" brushRef="#br0" timeOffset="980.51">9656 11018 1058 0,'0'-3'229'0,"0"2"-26"15,0-1-12-15,0 0-18 0,0 1-8 0,0-1-8 16,-1 1-12-16,1 0-9 0,0-1-13 0,-1 0-7 16,1 0-10-16,-1 0-9 0,1 1-9 0,0-1-6 15,0 0-2-15,-1-1-6 0,1 0 0 16,-1 1-3-16,1-1-4 0,0 0-2 0,0 0-6 0,0 0-5 16,0 0-7-16,0 2-2 0,0 0-6 0,0-2-4 15,0 1-3-15,0 0-7 0,0 0-2 16,1 1-4-16,0-1-3 0,-1 1 0 0,2 0-1 0,-1 0 1 15,1-1-3-15,0 2 1 0,0-1 1 16,0 1 0-16,1 0-2 0,2 0-2 0,-2 0 4 16,1 1 1-16,-1 0-3 0,1 1-2 0,0 0 0 15,-1 0 2-15,1 1 1 0,0 1-3 0,0-1 3 16,-1 1 0-16,1 0-5 0,1 2 4 0,0-1-1 16,0 3-2-16,0 1 0 0,0-2-6 0,-2 1 1 15,0-2-1-15,0 0 3 0,-1 0-3 16,-1 0 5-16,0-1-3 0,-1 1 1 0,1 0-1 15,-1-1 2-15,0 1-3 0,0 0 3 0,0 0 1 0,0 1-2 16,-1 0-3-16,0-2 6 0,0 1-6 16,-1 1 6-16,1 0-2 0,-2 2 1 0,1 0-2 15,0 0 0-15,-1 0-1 0,0-2 0 0,-1 0-1 16,0-1-1-16,1-1 2 0,1 1-3 0,-1-1 2 16,0 0-2-16,1 0 0 0,-1-1-1 0,0 0 0 15,0 2 3-15,1-3-4 0,-2 0 0 0,1 2-2 16,1-2 1-16,0 0-1 0,0 0 2 0,0 0-5 15,0 0-2-15,1-2 0 0,-1 2 0 0,1-2-5 16,0 1-1-16,0 1 0 0,1-2 1 0,0 0 0 16,0-1 1-16,0 2 1 0,2-2-1 15,-1 3 4-15,1-3 0 0,0 0 0 0,1 0-1 0,1 0 4 16,0 0 0-16,2 0-2 0,0 0 3 16,0 0 2-16,1 0 2 0,3-3 2 0,0 3 1 15,2-2 0-15,1 0-10 0,-1-2-48 0,2 2-58 16,0-1 11-16,0 2-132 0,1-3-105 0,-1 0 28 15,1 1-285-15,-1 0 47 0,1 0-363 0</inkml:trace>
  <inkml:trace contextRef="#ctx0" brushRef="#br0" timeOffset="4220.42">11114 10935 1572 0,'0'-2'288'0,"0"-1"-31"16,0 1-27-16,0 0-26 0,0 1-26 0,0-1-19 16,0 1-19-16,0 0-16 0,0-1-15 15,0 1-10-15,0 0-14 0,0 1-5 0,0 0-11 0,0 0-6 16,0 0-11-16,0 0-4 0,0 1-4 0,2 2-4 15,1 0-4-15,-2-1-4 0,1 2-4 0,0 1-4 16,2 0 1-16,1 2-1 0,0 1-5 16,0 2 0-16,1 0 0 0,0-1-2 0,1 0-3 0,0 1-1 15,0-1 3-15,1 1-3 0,-1 0-2 16,0-2-3-16,-1 1-1 0,1-1 2 0,-1-1-1 16,0 2-3-16,-1-3 1 0,0 1 3 0,0-1-4 15,-1-2 3-15,-1 1-2 0,2-1 0 0,-3 1 0 16,0-3 2-16,1 2-3 0,0-2 1 0,0 1 2 15,-2-2 2-15,1 2-1 0,0-2 6 0,0 1-2 16,-1-1-2-16,2-1 3 0,-3 0-1 0,2 0-2 16,-2 0 0-16,2-2-2 0,-1 1 1 0,0-3-3 15,-1 1-1-15,1 0 1 0,-1-2-1 0,0 1-3 16,0-2 1-16,0 1-3 0,0-2 0 0,0 0-1 16,0 1 2-16,1-2-3 0,-1 1 3 0,0 0-2 15,1-4 0-15,0-2 0 0,-1 1-1 16,1-1-2-16,-1 2 2 0,3 2-3 0,-3 0 3 15,0 1-3-15,2 1 1 0,-2 1-1 0,0-1 1 0,0 2-1 16,1 0-3-16,-1 0-1 0,1 0-4 16,-1 1 0-16,0 0 3 0,1 1-4 15,0 0 4-15,0 0-2 0,0 3 4 0,0-1-1 0,0 1 5 16,2 1 0-16,0 0-1 0,0 2 1 0,0 1 0 16,2-1 1-16,-1 3 0 0,0 1 0 0,2 1 4 15,0 2-2-15,2-1 1 0,-1 1 1 16,-1 1 0-16,1-1 2 0,0 0-3 0,-1 0-1 15,0-1 1-15,-1 1-1 0,2-1 1 0,-1 0 0 16,-1-1-1-16,-1-2-4 0,0 0-5 0,-1 0-2 16,0-2-6-16,0 1-5 0,-1-1-8 0,1 0-5 15,0-3 3-15,0 1-1 0,-1 0 4 0,0 0 1 0,1-2 3 16,0 0 4-16,-1 0-2 0,-1 0 4 16,1 0-8-16,0-3-1 0,-1 2 4 0,2-2 1 15,-1 0 1-15,0-1 0 0,-2 0 4 0,3 0 0 16,-1 1 2-16,-1-3-1 0,0 1 5 0,0 0-2 15,1-1 1-15,0 0 2 0,-2-1-1 0,0 2 3 16,2-3-1-16,-1-1 5 0,0-3-6 0,1 3 2 16,0-2-3-16,0 4 3 0,1-1-1 15,-3 1 1-15,1 0 1 0,0 1-1 0,0-1-2 0,1 2 1 16,-1 0 10-16,1-1-9 0,0 1 4 16,-2 0-5-16,2 1-1 0,0 0 3 0,-2 1-5 15,2-2-3-15,-1 2 4 0,0 1 7 0,1-1-5 0,0 1 1 16,1 0 7-16,-1 2 7 0,0 0 7 15,1 1 5-15,1 0 5 0,1 1 3 0,0 3 0 16,1 2 0-16,1 1-2 0,-1-1 0 0,1 2 0 16,0 1-4-16,1 2 1 0,-2-2-2 0,1 3 1 15,0-2-3-15,-2 0 1 0,3 2-2 0,-2-1 2 16,1 1-4-16,-1-2-4 0,-1-1 5 0,0 1 0 16,1 0-1-16,-1-1-5 0,-1-2-15 15,1-1-43-15,-3 0 6 0,1-2-104 0,-1-1-47 16,2 2-51-16,-2-2-88 0,0 0 29 0,1-1-236 0,1 0-365 15</inkml:trace>
  <inkml:trace contextRef="#ctx0" brushRef="#br0" timeOffset="4611.35">11828 10958 1459 0,'2'-3'250'0,"0"2"-31"15,0 1-13-15,0 0-19 0,-1 1-17 0,0-1-10 16,1 3-5-16,1 1-12 0,-1 0-7 0,2 2-10 16,0 3-11-16,2 0-9 0,-1 2-10 0,1 0-8 15,-2 1-3-15,1 1-9 0,2 1-8 0,-2 0-5 16,1 0-5-16,0 0-6 0,1 0 1 0,-3 1-6 16,4-2-2-16,-3 0-2 0,0 0-7 15,2-1 1-15,-3 1-7 0,2-2-10 0,-1 1-45 0,-1-2-65 16,0-1 8-16,0-2-133 0,0 1-77 0,-1-2-180 15,2 0 37-15,-2-1-111 0,0-2 28 0,0 1-271 16</inkml:trace>
  <inkml:trace contextRef="#ctx0" brushRef="#br0" timeOffset="6970.31">12951 11003 1554 0,'0'-3'301'0,"0"0"-21"0,0 0-28 16,0 1-23-16,0-1-25 0,-2 0-19 0,2 1-21 0,0-1-22 15,0 1-14-15,0 0-16 0,0 1-13 0,0 0-12 16,0 1-10-16,0 0-6 0,0 0-8 16,0 1-6-16,2 1-5 0,-2 1-7 0,2 0-3 0,0-1-7 15,1 4-3-15,-3-2-4 0,4 3-1 16,2 3-1-16,1 1-4 0,-2 0-1 0,2 1-2 15,-1 0-3-15,-1-2-1 0,1 2-1 0,2 0-2 16,-2 0 1-16,1-1-4 0,-1 1 2 0,2-1-2 16,-4 1-3-16,3-2 1 0,-1 0 0 0,-3-1 0 15,3-2-1-15,-1 0 1 0,-2 0 0 0,1-1 1 16,-2-1-3-16,2 0 1 16,-2-2 2-16,1 0-1 0,-1 0 4 0,0 0 1 0,0-2 1 15,0 0-2-15,-1 1 6 0,2-2-7 0,-1 0 2 16,0 0-2-16,-2-2 3 0,2 0-5 0,-2-4 1 15,0 1 0-15,2 1-2 0,-2-3-2 0,0 0 0 16,0 0-2-16,0-3 2 0,0-2-3 0,-2-1 2 0,2 1 0 16,-2-2-2-16,0 1 1 0,2-1 0 15,-2 2-3-15,-1-3 4 0,2 4-5 0,-1 0 2 0,2 2-3 16,0-1 2-16,-2 2-2 0,2 1-1 16,-2 0 0-16,2 1 1 0,0 0-2 0,0 0 0 15,0 1 2-15,-2-1-3 0,2 2 2 0,0 0-1 16,0 1 0-16,0-1-1 0,0 1-2 0,0 0-3 15,0 0-1-15,0 1-2 0,0 0 1 0,0 2 1 16,0 0 0-16,0 0 4 0,2 0-1 16,-2 2 3-16,2-1-3 0,0 2 5 0,1 0-4 0,2 1 3 15,-1 3 1-15,3 1-1 0,-1 2 1 0,1-1 3 16,0 1 0-16,0 0 1 0,-1 0-1 0,1 2-1 16,0-1-1-16,0-1 1 0,-1 0 2 15,1 1 0-15,-1-2 3 0,2 3-2 0,-2-3 3 0,-1 1-1 16,3 0 0-16,-3-2 1 0,0 0-3 0,-1-2 1 15,1 1-2-15,-3-2-1 0,2 0-1 16,1-1-1-16,-3 0 0 0,0-1 1 0,0 0-11 0,1-1-1 16,0 2 0-16,-1-1-3 0,0 0 5 15,0-1 0-15,0 0 4 0,0 0 2 0,0-1 1 0,-1 0 0 16,-1 1 1-16,2-2-1 0,0 0 1 0,-2 0-2 16,0 0 3-16,2 0 0 0,-2 0 0 15,2-3-5-15,-2 1 6 0,0 0-2 16,0-1 2-16,0 0-2 0,0-1 0 0,0 0-1 15,0-2 0-15,2-1 2 0,-2 2-3 0,0-2 0 16,1-3 0-16,2-1 3 0,-3 0-1 0,2-2 1 16,-2 0-3-16,2 3 2 0,-2-1 0 15,0 0-1-15,2 2 1 0,-2 1 0 0,0-1 0 16,2 1-1-16,-2 1 0 0,0 0 4 0,2 0-1 0,-2 2 2 16,1-2-1-16,1 1 0 0,-2 1 0 15,2 0-1-15,-2 0-2 0,2 1-1 0,-2 0-1 16,2 1 3-16,0 1 0 0,1 1 4 0,1 1 1 15,1 0 1-15,-1 0 2 0,3 3-1 0,2 3 1 16,0 1 2-16,2 1 2 0,-2 1-1 0,1 0-2 16,-2 2 3-16,1 1-3 0,0 1 0 0,0 0-1 15,0 0 2-15,-2 3-2 0,2-2 2 0,-2 2 4 16,1 0-6-16,-3-1 4 0,2 1-2 0,0-1-3 16,-3 0-5-16,1-1-18 0,-1 0-24 0,0 1-43 15,-1-1-42-15,1-2 13 0,-1 0-200 16,-1 0-107-16,2-3 34 0,-3 1-186 0,1-2 33 15,0-1-333-15</inkml:trace>
  <inkml:trace contextRef="#ctx0" brushRef="#br0" timeOffset="7635.17">13562 11032 1552 0,'2'-4'236'0,"-2"1"-35"16,0 1-24-16,2 0-19 0,-1 2-17 0,-1 0-16 15,0 0-14-15,2 0-9 0,-2 0-11 0,2 2-9 16,0 0-6-16,0 2-6 0,1-1-10 0,1 4-8 16,3 1 1-16,-2 3-6 0,-1 0-6 0,3-1-5 15,-3 1-2-15,3 0-1 0,0-2-2 0,-3 3-8 0,3-1 3 16,-1 0-5-16,2-2-2 0,-4 1-1 15,3-2-1-15,1 1 1 0,-3-2 2 0,5 0-1 16,-4-1-1-16,2 0 1 0,-1-3-3 0,-1 2 1 16,2-2-3-16,-1-2 1 0,-1 0-3 0,2-1-1 15,-2 0 4-15,1 0-4 0,2 0 3 0,2-2-2 16,-2-1 1-16,2 0-4 0,-1-1 1 16,-4-1-1-16,3-1-2 0,-1 0-1 15,0-1-1-15,-2 0 1 0,-1 2-1 0,2-3 1 0,-3 1 2 0,3-1 6 16,-3 2 9-16,-1-1 14 0,-1 0 13 15,-2 1 0-15,2 1 6 0,0 0 2 0,-2 0 0 16,3 2-4-16,-2-1-5 0,0 0-4 0,-1 1-4 16,2-1-6-16,-2 2-2 0,0-1-8 0,0 0-3 15,0 2-4-15,0-1-4 0,2 0 0 0,-2 2-3 16,2 0 4-16,-2 2-5 0,2 0-2 0,-2 0 3 16,0 3-3-16,4 0-2 0,-4-1 2 0,2 3-3 15,0 2 1-15,2 2-1 0,0 2 0 0,-1 1 1 16,1-1 0-16,1 1 0 0,-3 0-2 0,5 0-39 15,-2 0-47-15,-1 0-62 0,0 0 12 0,2-1-144 16,-1-1-95-16,2 1 28 0,-2-1-253 16,2-1 48-16,-1-1 34 0,3 2-293 0</inkml:trace>
  <inkml:trace contextRef="#ctx0" brushRef="#br0" timeOffset="9628.7">15100 10969 1400 0,'-1'-2'256'0,"1"0"-33"0,-1 1-31 15,1 0-23-15,0 0-22 0,-2-1-20 16,2 2-8-16,0 0-21 0,0 0-7 0,0 0-6 0,0 2-11 16,2 0 4-16,-1 1-15 0,1 1-2 0,3 3-9 15,-1 4 0-15,-1-3-11 0,3 3-1 16,-1 2-4-16,2 1-3 0,0-2-4 0,0 2 0 0,0 1-5 15,0-1-1-15,0 1-1 0,0-2-5 0,-1 1-1 16,1 0 0-16,-2 0-1 0,2-1 0 16,0 1-2-16,-1-1-1 0,-1-2 0 0,-1 0 0 15,2-2-2-15,-2 0 7 0,-2-2-1 0,2 0-1 16,-1-1 2-16,-1-3-1 0,0 2 2 0,0-2 6 16,-2-1 1-16,3 1-3 0,-1-2 3 0,0 0 0 15,-1-1-4-15,2 0-1 0,-2-1-4 0,1-1-2 16,-2-1-3-16,3-2-3 0,-2-1-3 15,-1 0 0-15,1-1-4 0,1-2 3 0,-1-4-4 16,-1-2 4-16,0 1-5 0,0 0-2 0,-1-1 2 16,0 0-5-16,-1 1 5 0,1 0-2 0,-2-1-3 15,3 2 3-15,-2 0 0 0,1 2 0 0,0 0 2 0,-1 2-1 16,1 0-3-16,1 1 0 0,-1 1 0 16,1 0 0-16,-2 2 0 0,2-1 0 0,0 0-4 15,-1 2-2-15,1-1-3 0,0 1-6 0,0 1-3 16,0 0 1-16,0 1 1 0,0 1 2 0,1 1 1 15,0 0 3-15,1 2 4 0,-1-1-2 0,2 3 8 16,-2 0-6-16,1 0 0 0,3 3 3 0,1 3 2 16,-2 2 0-16,2 1 2 0,0 0 1 0,0 1-1 15,-1-1-1-15,-1 1 3 0,1 0-4 0,-1 0 3 16,4 0 4-16,-4-2 0 0,2 2 2 16,-1-1-4-16,0-1 9 0,0-1-4 0,1 0-1 15,-2-2 0-15,0-1 0 0,-1-1 1 0,-1-1-1 16,2-2 2-16,-2 0 7 0,0-1-6 0,0 0 0 15,-1-2-1-15,4-1 0 0,-3 0 0 0,0 0 0 16,0-3-3-16,0 2 1 0,-1-2-4 0,1-1-2 16,0 0 2-16,0-2-1 0,0-4-4 15,0 1 3-15,0-4-2 0,-1 1 5 0,2 1-3 0,-2 0-3 16,2-1 1-16,-1 1-1 0,0-1 3 0,0 1-1 16,-1 0-1-16,-1 1-3 0,3 2 0 0,-1 0 2 15,0 2 0-15,2-4 0 0,-2 2 0 16,2 0 0-16,-2 2 0 0,2-1-3 0,-3 3-1 0,2-1 1 15,-1 0-6-15,-1 2 1 0,1-1 1 16,0 3-4-16,0-2 4 0,0 0-5 0,1 2 8 16,-1 0-1-16,-1 1 7 0,3-1-4 0,-1 1 4 15,3 2 0-15,-2 0 13 0,3 4-5 0,0 3 2 16,2-1 1-16,-3 1 1 0,1 1 0 0,1 3 0 16,-1 0 3-16,2 1-4 0,0 2 5 0,-2 0-2 15,1 1-2-15,-2 0 0 0,1-1 5 16,-2 1 6-16,0-1-2 0,3 1 1 0,-3-1-3 0,0-1-2 15,-2 0-10-15,1-2-1 0,0 0-159 16,0 1-66-16,0-3-107 0,-2-2 30 0,2-1-246 0,-1-1 32 16,0-1-273-16</inkml:trace>
  <inkml:trace contextRef="#ctx0" brushRef="#br0" timeOffset="10423.79">15767 11013 1788 0,'-3'-3'290'16,"1"-1"-34"-16,0 1-25 0,0 1-25 15,1 0-22-15,0 0-17 0,-1 1-19 0,1-1-18 16,-1 1-15-16,2 0-12 0,0-1-10 0,0 1-8 16,0 1-11-16,2 0-8 0,0-3-5 0,1 2-9 15,1 0-4-15,1 0-4 0,1 0-7 0,-1 1-2 0,1-1-5 16,0-1 0-16,0 1-4 0,3 1-3 15,-2 0-1-15,0 0-1 0,0 0-4 0,1-1-1 16,-1 1-1-16,0 0-2 0,0 0-2 0,1-1-2 16,-1 0 3-16,0 1-3 0,-1 0 1 0,1 0 1 15,0-3 2-15,0 3-1 0,-1 0 2 0,-1 0 3 16,0-1 1-16,1-1 4 0,-1 1 1 0,-1 0 0 31,1 1 2-31,-1-1 0 0,0 0 2 0,1 1 4 0,-1-1 3 0,-1-1 2 0,1 2 1 16,-2-1 1-16,1 1 2 0,0 0-1 0,-2-1-2 0,1 1 4 15,0 0-3-15,0 0-1 0,-1 0-7 16,2-2 1-16,-2 2-4 0,1 0-4 0,-1 0-1 16,0 0 1-16,0 0-7 0,0 0-3 0,0 0-3 15,0 0 1-15,0 2-2 0,0-1 0 0,0 1-3 16,1 1 2-16,-1 0-1 0,0 3-2 0,0-2 1 16,1 1 0-16,-1 0-1 0,1 5 1 15,1 2-1-15,0 2-1 0,0 0 0 0,-2-1 0 16,1 2 0-16,0-1 1 0,0 1 0 0,-1-1-2 0,1 1 1 15,-1-3 0-15,0 2 3 0,1-1-2 0,-1 0-3 16,1-1-8-16,-1 0-14 0,1 1-23 0,-1-4-22 16,0 1-26-16,1-1-31 0,-1-2-34 15,1-1 16-15,-1 1-128 0,-1 0-33 0,2-1-47 16,-2-2-127-16,1 2 34 0,0-2-124 0,-1 1 36 0,0-1-333 16</inkml:trace>
  <inkml:trace contextRef="#ctx0" brushRef="#br0" timeOffset="10769.09">15874 11204 1216 0,'-1'-2'183'16,"1"1"-28"-16,0 0-18 0,1-2-3 15,1 0-12-15,1 2-13 0,0-2-13 0,2 2-2 0,5-3-12 0,1 1 1 16,5 1-4-16,0-1-8 0,3 1-138 16,0-1-85-16,3 2-180 0,32-8 25 0,-18 5-181 15,0-3 17-15,3 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8T06:37:1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15854 9072 772 0,'0'-2'129'0,"0"1"-9"0,0 1-10 16,0-1-11-16,0 1-10 0,0 0 2 0,0 0-5 15,0-3-1-15,0 3 4 0,0 0 1 0,-1 0-7 0,1 0-1 16,0-2-5-16,0 2-7 0,0 0 13 16,-1-1-13-16,1 1-8 0,0-1 19 0,-1 0-9 15,1 1-3-15,-1-2-4 0,1 2-4 0,0 0-2 16,-2-1-3-16,2 0-3 0,0 1-4 0,-1 0-1 16,1 0 0-16,0 0-2 0,0-3-6 0,0 3 0 15,0 0 2-15,0 0-3 0,0 0 1 0,-1 0 3 16,1-2 0-16,0 2 4 0,0 0 1 0,0-1 4 15,0 1-5-15,0 0-1 0,0-1 4 0,0 1-5 16,0 0 0-16,-1-1 2 0,1 1-3 0,0-2-3 16,0 2-1-16,0 0-4 0,0-1-6 0,-1 1-3 15,1-1-1-15,0 1-4 0,0 0 2 16,0 0-6-16,0 0-2 0,0-1-1 0,0 1-4 0,0 0 0 16,0 0 0-16,0 0 4 0,0 0 2 15,0-2 3-15,0 2-1 0,0 0-1 0,0 0 0 16,0 0-1-16,0 0 4 0,0-1-4 0,0 1 3 0,0 0-1 15,0-1 2-15,0 1 3 0,0 0 1 16,0 0-2-16,0-1 8 0,0 1 1 0,0 0 1 16,0 0 2-16,0 0-1 0,0 0 0 0,0-2 0 15,0 2 4-15,0 0 0 0,0 0-4 0,0 0 1 16,0 0-2-16,0 0-2 0,0 0-4 0,0 0-2 16,0 0-1-16,0-2-4 0,0 2-2 0,0 0 4 15,0-1-5-15,0 1-1 0,0 0-2 16,0 0 1-16,0-1-1 0,0 1 0 0,0-1-2 15,0 1-1-15,0 0 0 0,0-2-1 0,0 2 0 16,0 0-3-16,0 0-1 0,0-1 2 0,0 1-4 16,-1 0 2-16,1-1-2 0,0 1 1 0,0 0 0 0,0 0-1 15,0 0-1-15,0-1 2 0,0 1-2 16,0 0-1-16,0 0 2 0,0 0-1 0,0 0-1 16,0 0 1-16,0-2 0 0,0 2 2 0,0 0-2 15,0 0-1-15,0 0 2 0,0 0 0 0,0 0-2 16,0 0-1-16,0 0 1 0,0 0-1 0,0 0 1 15,0 0 0-15,0 0 0 16,0 0-2-16,0-2 0 0,0 2 0 0,0 0 1 16,0 0 0-16,0 0 0 0,0 0 0 0,0 0-1 0,0 0 0 0,0 0 0 15,0 0 2-15,0 0-1 0,0 0 0 0,0 0-1 16,0 0-1-16,0 0 0 0,0 0 3 0,0 0-1 16,0 0-3-16,0 0 3 0,0 0-3 15,0 0 1-15,0 0 1 0,0 0 0 0,0 0 2 16,0 0-2-16,0 0 0 0,0 0 1 0,0 0-1 15,0 0 0-15,0 0 2 0,0 0-2 0,0 0 3 0,0 0-1 16,0 0 1-16,0 0 1 0,0 0-1 16,0 0 1-16,0 0 2 0,0 0-2 0,0 0 2 15,0 0-1-15,0 0-1 0,0 0 1 0,0 0-2 16,0 0 2-16,0 0 5 0,0 0-7 16,0 0 0-16,0 0-2 0,0 0 1 0,0 0-1 0,0 0 0 15,0 0-3-15,0 0 2 0,0 0 1 0,0 0 0 16,0 0-3-16,0 0 2 0,0 0 0 0,0 0-1 15,0 0 0-15,0 0 1 16,0 0 4-16,0 0-4 0,0 0-1 0,0 0 0 0,0 0 1 0,0 0 1 16,0 0 2-16,0 0-6 0,0 0 2 15,0 0 0-15,0 0 1 0,0 0-2 0,0 0 1 0,0 0 4 16,0 0-6-16,0 0 2 0,0 0 1 16,0 0-1-16,0 0-1 0,0 0 2 0,0 0 0 15,0 0 0-15,0 0 0 0,0 0 4 0,0 0-4 0,0 0 1 16,0 0-2-16,0 0 4 0,0 0-3 15,0 0 0-15,0 0 0 0,0 0 1 0,0 0-1 16,0 0 0-16,0 0 0 0,0 0 1 0,0 0-2 16,0 0 1-16,0 0-1 0,0 0 2 0,0 0-1 15,0 0-1-15,0 0 5 0,0 0-4 0,0 0-1 16,0 0 1-16,0 0 2 0,0 0-1 0,0 0 1 16,0 0-1-16,0 0 1 0,0 0-3 0,0 0 1 15,0 0 0-15,0 0 0 0,0 0 0 0,0 0 0 16,0 0 0-16,0 0-1 0,0 0 0 0,0 0 1 15,0 0-1-15,0 0 3 0,0 0-4 16,0 0 0-16,0 0 4 0,0 0-1 0,0 0-2 16,0 0-1-16,0 0 0 0,0 0 1 0,0 0 3 15,0 0-3-15,0 0 0 0,0 0 0 0,0 0 0 0,0 0 1 16,0 0-1-16,0 0-2 0,0 0 0 0,0 0 3 16,0 0-1-16,0 0 1 0,0 0 1 15,0 0-3-15,0 0 2 0,0 0-2 0,0 0-1 0,0 0 3 16,1 2-2-16,-1-2 2 0,1 1 0 15,-1 0-1-15,0-1 0 0,1 1 2 0,0 1-2 16,0-1 1-16,-1 0-1 0,1 0 1 0,0 1 0 16,-1-1-1-16,1 0 0 0,0-1 1 0,-1 3 2 15,2-1-2-15,-1 0-1 0,0 1-1 0,0-1 4 16,0 1-3-16,1-1 0 0,0 1 2 0,-1-1-3 16,1 1 5-16,-1 0-5 0,0 1 2 0,0-2 2 15,1 1-2-15,0 1 1 16,-1-1-3-16,1 0 3 0,0 0 0 0,0 1-4 0,-1 0 2 0,1-1 0 15,0 0 1-15,0 1 1 0,-1 0 3 16,1-1-4-16,-1 0-2 0,1-1 1 0,0 2 0 16,0 0 1-16,-1-2 1 0,1 1-1 0,-1-1-1 15,0 1 1-15,1 0-1 0,-1 0 6 16,0-3-5-16,0 3-1 0,-1-2 2 0,1 0-1 0,-1 0 3 16,1 0-3-16,0 2 0 0,0-2 0 0,-1 0 0 15,0 0 0-15,1 0 1 0,0 0 1 16,-1 0-3-16,1 0 1 0,-1-1 1 0,0 0 0 0,0 1 2 15,1 1-4-15,-1-2 2 0,2 0-1 0,-2 0 2 16,0 1 1-16,0 0 1 0,1-1-4 0,-1 0 0 16,1 2-1-16,-1-2 0 0,0 1 1 15,0-1 0-15,0 0 2 0,1 0-1 0,-1 1-1 0,0-1 3 16,1 1 0-16,-1-1-4 0,0 0 4 16,1 1-2-16,-1-1 2 0,0 0-2 0,2 1 0 0,-2-1 2 15,0 0 0-15,0 0-3 0,0 0 2 16,1 0 1-16,-1 0-1 0,0 0 0 0,0 0 0 15,0 0 3-15,0 0 0 0,0 0-1 0,0 0 1 16,1 0-1-16,-1 0 0 0,0 0 0 0,0 0 2 16,0 0-4-16,0 0 4 0,1 0-2 0,-1 0-1 15,1 0-1-15,-1 0 0 0,0 0 2 0,1 0-1 16,-1 0 2-16,0 0-1 0,1-1-3 0,-1 0 0 16,1-1 4-16,0 1-7 0,-1-1 1 0,1 0 0 15,1-1 1-15,-1 1 3 0,1-1-1 0,0-1-1 16,0 0 2-16,1 0 0 0,2-3-3 15,1 0 1-15,0-3-1 0,0 2 1 0,1-1 0 16,0-2 0-16,1 1-3 0,0 1 2 0,-1-1 2 0,1-1-3 16,1 1 2-16,0-1-1 0,0 1 1 15,2-1 0-15,-1-1-1 0,1 2 0 0,2-1 1 16,-2 1 2-16,2-2-2 0,-2 2 1 0,2 0 1 16,1-1 0-16,-2 1-1 0,2 1 2 0,-1-2-5 15,-1 1 7-15,0-1-5 0,-1 4 1 16,2-2-1-16,-3 0 0 0,1 2 2 0,1-1 1 15,-2 1 1-15,1 0-4 0,-1 1 3 0,-2-1-2 16,0 2-3-16,-1 2-2 0,-1-2 2 0,-1 1-1 16,0 1 2-16,-1 2 0 0,0-2 2 0,1 2-4 15,-2-1 1-15,-1-1-1 0,0 1-4 0,1 2-2 16,-1-2-16-16,0 2-12 0,1-3-17 0,-2 3-14 0,1 0-12 16,0 0-41-16,-1-1-16 0,0 1-15 15,-1 0 15-15,0 0-88 0,0 0-72 0,0 1-105 16,0-1 33-16,0 3-206 0,-1-3 41 0,-1 3 37 15,1 0-305-15</inkml:trace>
  <inkml:trace contextRef="#ctx0" brushRef="#br0" timeOffset="10131.18">25667 9072 1045 0,'1'-3'199'0,"-1"2"-23"0,0-2-22 0,0 3-12 16,0-2-20-16,0 1-13 0,0 0-12 0,0 0-8 16,0-1-13-16,0 1-8 0,0 1-2 0,0-1-15 15,0 1-1-15,0 0-3 0,0-3-4 0,0 3-7 0,0 0 1 16,0 0-24-16,0 0 2 0,0-2-3 15,0 2 0-15,0-1-1 0,0 1-3 0,0 0 0 16,0-1 0-16,0 1 22 0,0 0-2 0,0 0-3 16,0-1 3-16,0 1-1 0,0 0-4 0,0 0 2 15,0-2-4-15,0 2 1 0,0 0-5 0,0 0-2 16,0 0 3-16,0-1-1 0,0 1-6 0,0 0 16 16,0 0 7-16,0 0 3 0,0-1 1 15,0 1 3-15,0 0 1 0,0 0 0 0,0 0-10 0,0 0 7 16,0-1-10-16,0 1 4 0,0 0 1 0,0 0-4 15,0 0 2-15,0-2 3 0,0 2 2 0,0 0 0 16,0 0 1-16,-1 0-2 0,1 0 4 16,0-1-4-16,0 1 1 0,0 0-1 0,-2 0-1 15,2-1-3-15,0 1-2 0,0 0 1 0,0 0-4 16,0 0-5-16,0-1-3 0,0 1 6 0,0 0-5 16,0 0 3-16,0 0-9 0,-1 0 5 15,1 0-7-15,0 0 0 0,0 0-1 0,0 0-2 0,0-2-1 16,0 2 0-16,-2 0-3 0,2 0 3 0,0 0-3 15,0 0 0-15,0 0 0 0,0 0 3 16,0 0-2-16,0 0-5 0,0 0 1 0,0 0-2 0,0 0 1 16,0 0-1-16,0 0-1 0,0 0 1 0,0 0-1 15,0 0 0-15,0 0-3 0,0 0 4 0,0 0-4 16,0 0 2-16,0 0-1 0,0 0 1 16,0 0-2-16,0 0 2 0,0 0-3 0,0 0 6 0,0 0-4 15,0 0 0-15,0 0 1 0,0 0-4 16,0 0 4-16,0 0 1 0,0 0-1 0,0 0 0 15,0 0 1-15,2 3-1 0,-2-2 2 0,1 0 0 16,2 1 0-16,-1 0-1 0,-2 0 1 0,2 0 0 16,0 0 0-16,-1 1-1 0,1 0-1 15,0 0 1-15,2 0 0 0,-2 1-2 0,0-2 4 16,-2 1-1-16,3 0-1 0,-1 0 1 0,0 1 1 0,1-1-1 16,-1 1 2-16,0 0-2 0,1 0 4 0,-1-1-2 15,0 1 0-15,2 1 1 0,-2-1-5 16,-1-1 2-16,2 2-1 0,0 0 1 15,-1-2-1-15,0 1 2 0,2 1-1 0,-2 0-2 0,2-2 1 0,-2 2 0 16,0-1 3-16,0 1-2 0,-1-1 2 16,3 0-3-16,-4 0 1 0,2-1-1 0,2 2 2 15,-4-1 0-15,2-2-1 0,0 2-1 0,2 0 4 16,-4 0 1-16,2-1-7 0,0-1 3 0,-2 1 0 16,2 1 0-16,-1-2 4 0,1 1-4 0,-1-1 0 15,0-1 0-15,1 1 0 0,-2 0 0 0,0-1 3 16,0 1-3-16,2-1 1 0,-2 0 0 15,0 0 0-15,2 1 1 0,-2-1 0 0,0 0-2 16,0-1 3-16,2 3-2 0,-2-3 3 0,0 0-2 16,0 1 0-16,1 0 2 0,-1-1-2 0,0 1 0 15,1 0 1-15,-1-1 0 0,1 1 0 0,-1-1-2 16,0 1 0-16,0 0 3 0,0-1-2 0,2 1 1 16,-2-1 3-16,0 1-4 0,0-1 4 0,0 0-2 15,0 0-3-15,2 0 2 0,-2 2 3 0,0-2 1 0,0 0 2 16,0 1 12-16,0-1 3 0,0 0 6 15,0 0-2-15,0 0 3 0,3 0 0 0,-3 0 2 16,0 0-2-16,0 0 0 0,0 0-2 0,0 0-3 16,0 0 0-16,0 0 0 0,0 0-4 0,0 0 0 15,0 0 0-15,0 0-2 0,2 0-1 0,-2 0 0 16,0-1-4-16,0 1 0 0,0 0-1 0,0-2-1 16,0 2 0-16,2-2-4 0,-2 2-1 15,0-1 2-15,1 0-3 0,0 0-2 0,0-1 2 0,1 0-5 16,0 0 2-16,0 0-1 0,0-1 2 15,0 0-1-15,1 0-2 0,1 0 0 0,-2-1-1 16,2 2-1-16,0-2 2 0,4-2-1 0,-1 1 0 16,1-4 1-16,2 3-2 0,-1-3 1 0,2 2 1 15,1-3-1-15,-2 3-1 0,2-3 0 16,0 2-1-16,0 0 0 0,0-2 1 0,1 2 0 0,-1-1 0 16,1 0 0-16,0 0-1 0,3 0 1 15,-2-1-1-15,2 1 2 0,2-1-3 0,-3 0 3 16,2 1-1-16,0-1-1 0,1 0-4 0,0 0 1 0,0-1 3 15,27-11-2-15,-19 9 1 0,-14 7-1 16,1-2 1-16,4-1-2 0,0 0 3 0,-1-2 0 0,0 2 1 16,0 0-1-16,-1 0 0 0,-1 0 1 0,-1 0 6 15,1 1-6-15,-3-2 7 0,0 3-7 16,-2 0 2-16,0 1 0 0,-2 0 0 0,-1 1 2 16,-1 0 5-16,0 0-11 0,-3 3-15 0,2-1-47 15,-2 0-40-15,1 1-40 0,-1 1 14 0,0-1-86 16,-2 2-65-16,0 0-117 0,0 3 33 0,-4-2-256 15,1 2 46-15,-1-2-348 0</inkml:trace>
  <inkml:trace contextRef="#ctx0" brushRef="#br0" timeOffset="39861.25">21373 6058 1067 0,'1'-5'204'0,"0"2"-25"15,0 1 10-15,0-1-33 0,-1 0-12 0,1 2-11 16,-1-2-6-16,0 1 1 0,1 0-18 0,-1 1-10 16,1-1-10-16,-1-1-8 0,1 1-6 0,-1 1-11 15,0 0-6-15,0-1-8 0,1 1-5 16,0 1-6-16,-1-2-4 0,0 1-5 0,0 0-1 16,0-1-4-16,1 1-2 0,-1-1-3 0,0 2 0 15,0-1 0-15,0 0-1 0,0 1 6 0,0-1 5 16,1-1 6-16,-1 2-3 0,0 0 1 0,0-1 1 15,0 1-5-15,0-2-4 0,0 2-3 0,0 0 1 16,0 0-2-16,2-2-6 0,-2 2-1 0,1 0 4 16,-1-2-6-16,0 2 0 0,0-1 1 0,0 1-4 15,0-1 0-15,0 1-1 0,0 0 0 0,0-1 0 16,0 1-1-16,0 0 0 0,0 0 1 0,0-2 1 16,0 2 7-16,0 0-3 0,0 0 7 0,0 0 4 15,0-2 5-15,0 2 8 0,0 0 1 0,1-1-1 16,-1 1-1-16,0 0-1 0,1 0 1 15,-1 0-2-15,1-2 0 0,-1 1-1 0,0 1 3 0,0-2-7 16,0 2-1-16,0-1-3 0,0 0 1 16,1 1-6-16,-1-2 0 0,0 2-2 0,0-1 1 15,0 1-1-15,1-1-2 0,-1 1 1 0,0 0-2 0,0-1 3 16,1 1-6-16,-1-2 1 0,0 2-1 16,0 0-2-16,1 0-1 0,-1 0-2 0,0 0 0 15,0 0-1-15,0-1 0 0,0 1-3 0,0 0 0 16,0 0 0-16,0-2-1 0,0 2 1 15,0 0-3-15,0 0 0 0,1 0 0 0,-1 0-1 0,0 0 2 16,0 0 1-16,0 0-4 0,0 0 0 0,0 0 2 16,0 0 3-16,0 0-6 0,0 0 3 15,0 0-4-15,0 0 1 0,0 0-1 0,0 0 1 0,0-2-1 16,0 2 1-16,0 0 1 0,0 0 0 0,0 0 0 16,0 0-2-16,0 0 0 0,0 0 0 0,0 0 0 15,0 0 0-15,0 0 0 0,0 0 1 0,0 0-1 16,0 0 0-16,0 0 0 0,0 0 4 0,0 0-3 15,0 0 0-15,0 0-1 0,0 0 0 16,0 0 1-16,0 0 1 0,0 0-2 0,0 0 1 0,0 0 1 16,0 0 0-16,0 0 3 0,0 0-3 15,0 0 0-15,0 0-3 0,0 0 1 0,0 0 0 16,0 0 2-16,0 0-3 0,0 0 5 0,0 0-3 0,0 0 0 16,0 0 3-16,0 0-4 0,0 0 0 15,0 0 1-15,0 0-1 0,0 0 2 0,0 0-1 16,0 0 1-16,0 0-1 0,0 0 1 0,0 0-2 15,0 0 3-15,0 0-2 0,0 0 1 16,0 0-3-16,0 0 2 0,0 0 1 0,0 0 0 16,0 0-3-16,0 0 0 0,0 0 2 0,0 0-2 0,0 0 1 15,0 0 1-15,0 0-1 0,0 0 0 16,0 0 0-16,0 0 2 0,0 0-2 0,0 0 1 16,0 0 1-16,0 2 2 0,0 1-1 0,0-2-2 15,0 2 0-15,1 0 1 0,0-1-1 0,0 2 1 16,0-2 2-16,0 2-3 0,0-1 0 0,1 1-1 0,0 1 2 15,-1 0-1-15,1 0 4 0,0 0-5 16,-1 1 0-16,2 2 0 0,1 1 0 0,0 0 0 16,-1 2 2-16,0-3-2 0,-1 1 2 0,1-1 3 15,0 1-6-15,1 1 2 0,0 1-1 16,1 0 3-16,-1 1 0 0,-1-3-2 0,1 1 1 0,0 0-2 16,-1 1 2-16,1-1-1 0,-1-1 0 0,2 3-1 15,-2-2 4-15,2 0-3 0,-3 0-1 16,2 2 1-16,-1-3 0 0,0 1-1 0,0-1 1 0,0 0 1 15,1 0-4-15,-1 0-1 0,1 2 3 0,-1-2 1 16,0 0-1-16,1 2-2 0,-1-2 2 0,0-1-1 16,-1-1 2-16,1 0 0 0,-1 0-2 0,0-2 2 15,0 1-2-15,-1 1 1 0,0-3 5 16,1 3-7-16,0-2 3 0,0 2-1 0,-1-1 1 16,2 3 0-16,-1 1 0 0,1-2 0 0,-1 1 0 0,0-2 2 15,-1-2-3-15,2 3 0 0,-1-2 1 16,-1-1 1-16,1 0-1 0,-1 0 0 0,0 0 0 15,0-1-1-15,1 1 0 0,-1-2 1 0,-1 2 0 16,2-2 0-16,-2 1 5 0,1-1-5 0,0 1 1 16,0-2-1-16,0 1 5 0,0 0-2 0,-1-1-1 15,1-2 2-15,0 2 3 0,-1 1 1 0,0-3 3 16,1 2 4-16,-1 0 6 0,1-1-1 16,-1-1-16-16,0 0-46 0,0 0-70 0,0 0 10 0,0-1-197 15,0-1-219-15,0 0 37 0,-2-1-68 0,0-5 36 16,-1-1-378-16</inkml:trace>
  <inkml:trace contextRef="#ctx0" brushRef="#br0" timeOffset="40493.01">21350 5926 1257 0,'-2'-2'219'0,"1"-1"-15"0,0 2-15 15,1-2-18-15,0 3-14 0,-1-2-10 16,1 1-19-16,-2 0-8 0,1 0-10 0,1-1-10 16,0 1-8-16,-1 0 1 0,1 0-10 0,0 1-9 15,0-2-7-15,-1 2-11 0,1-1-1 0,0 0-10 16,0 0-6-16,-1 1-6 0,1-2-3 0,0 2-9 16,0 0 4-16,0 0-3 0,0 0 0 0,1 0 0 15,1 0 1-15,2 0 6 0,2 0 3 0,5 0 2 16,3 2-1-16,1-1-2 0,2 1 0 0,1-1-2 15,-1 0 0-15,3 1-3 0,-1 0 0 0,1 0-2 16,0 1-4-16,1-1 0 0,-2 0 2 0,0 1-5 16,-1-1-1-16,-3 0-1 0,2 0 3 0,-4-2-3 15,-2 3-3-15,0-3 0 0,-2 2 1 0,-2-2 3 16,1 2-5-16,-2-2 3 0,-1 1-3 16,0-1-9-16,-1 1-38 0,0 0-57 0,0 0 8 0,2 0-131 15,-2 1-83-15,0 0 26 0,-1-1-279 16,0 2 36-16,-2-3 39 0,1 2-280 0</inkml:trace>
  <inkml:trace contextRef="#ctx0" brushRef="#br0" timeOffset="40945.21">21441 6283 1553 0,'-2'-2'855'0,"0"-1"-639"0,0 3-23 0,0-1-23 16,1-1-14-16,0 2-19 0,0-2-9 15,1 2-19-15,0-1-1 0,0 0-12 0,1 1-1 0,2 0-2 16,0-1-4-16,2-1-12 0,2 2-8 0,3-1 1 15,3 1-13-15,3 0 1 0,-1 0-11 16,2 0-1-16,1 1-4 0,1 0-3 0,1 1-10 16,-1-1-12-16,2 0-50 0,0 1-57 0,2-2 10 15,0 3-159-15,1 1-97 0,1-1 29 0,-1 0-268 16,-2 0 40-16,0-2 34 0,0 2-337 0</inkml:trace>
  <inkml:trace contextRef="#ctx0" brushRef="#br0" timeOffset="42480.1">21935 6196 1414 0,'-4'-3'805'0,"2"1"-643"0,0 2-21 16,1 0-18-16,-1 0-11 0,1 0-13 0,-1 0-10 16,1 0-6-16,0 2-8 0,1 2-10 15,-1-1-9-15,1 0 0 0,0 2-7 0,0 0-3 0,0 0-10 16,3 4 2-16,0 0-4 0,2 2-2 15,2 1-6-15,1-1 3 0,1 0 2 0,3 0-3 16,0 1-3-16,0 1-5 0,3-2 6 0,-2 2-5 0,2-1-2 16,-1-3 4-16,0 1-2 0,-1 0-1 0,1-3 1 15,-1 3 4-15,0-5-5 0,0 2 3 16,0-2-4-16,-1-1 1 0,-2-2 2 0,0 0-2 16,0-2-1-16,-3-1 0 0,3-2-1 0,1-1-1 15,-1-1 0-15,0 0-5 0,0-2 2 0,-2-1-3 16,0-1 0-16,-1 1-1 0,0 0-2 15,-1-1 2-15,-2 0-6 0,0 2 2 0,-1-1-1 0,0-1-3 16,-2 2-1-16,1 1-1 0,0-1 1 0,-1 3-1 16,1-1 0-16,-1 0 1 0,1 0-1 0,-1-1 3 15,-1 2-4-15,1 0-2 0,0 0-1 16,0 0-7-16,-1 2 3 0,2-1-2 0,-2 1-1 16,0 0 0-16,0-1-1 0,0 2 4 0,0 1-1 0,0 0-1 15,0 0-2-15,0 1 1 0,0 1 0 16,0-1 2-16,0 2 3 0,0 0 3 0,0 0-7 15,0 2 5-15,0 0-3 0,0 0 1 0,0 0-1 16,1 1 3-16,1 3-4 0,2 2 1 0,-1 0 3 16,1 2-1-16,0-1 3 0,1-1-1 0,0 0 1 15,0-1-2-15,0 1 0 0,1 0 3 0,-1-2 1 0,3-1-5 16,-1 1 3-16,0 1 3 0,1-3-1 16,1 1 3-16,-3-4 1 0,1 1 1 0,1 1-3 15,2-1 4-15,0-1-1 0,-2-2 1 0,2 0 3 16,-2-2-1-16,1 0 5 0,2-2 4 0,0 0-2 15,0-3 1-15,1-2 1 0,-1-1 2 16,-1-1 0-16,1 1-1 0,-1-4-1 0,-2-2 1 0,2 2-3 16,-3-5-1-16,-1 1-4 0,-2-2 3 0,-1 0-10 15,-2-1 0-15,-1 0-2 0,0 0 0 16,0 0-1-16,-2-1 3 0,-1 1-5 0,-2-2-1 16,1 1-3-16,-1 0-7 0,0 1-2 0,-2 0 0 0,2 0-1 15,-1 1-2-15,0 2 8 0,-1-1-9 0,0 0 6 16,-1 0-6-16,1 2 9 0,1 1-10 15,-2 1 2-15,2 0 1 0,0 2 0 0,0-1 0 16,0 3-2-16,-1 1 1 0,3 0-3 0,-1 2 0 16,0 1 1-16,1 2-2 0,0 0-3 0,-1 2 3 15,1 1 0-15,0 0 2 0,0 0 0 0,0 2 4 16,0 1 1-16,-2 1-3 0,-1 4 2 0,1 1 0 16,1 3 2-16,1-1-1 0,0 2-4 0,2 0 5 15,0 1 5-15,2 1-1 0,0-1 1 0,1 1 1 16,1 0 0-16,0 0 0 0,1 1 10 0,1 1-6 15,1 0 0-15,1 0 0 0,2-1 3 16,-1 1 3-16,0 0-1 0,1 0 1 0,2-2 0 0,-1 2-1 16,1-1 3-16,1 1 3 0,0-2 2 15,0 0 3-15,2 1-1 0,-1-1 0 0,1-1-4 0,0 0 7 16,1-1 1-16,-2 2 4 0,0-4 2 0,0 0 3 16,1 0 6-16,1-1 0 0,-2 2 1 15,0-2-9-15,2-3 11 0,-1 2-1 0,-1-3 4 16,0 1 0-16,1-2 5 0,-1 0 1 0,-1-3 2 0,0 0 2 15,-1-1-6-15,1-1 2 0,3-3-7 16,-3-1 5-16,3 1-4 0,-2-1 2 0,-1-2 4 16,1 1 1-16,-1-3-4 0,-1 1 3 0,0-3 0 15,0 1-3-15,-1-2-1 0,0 1-4 0,-1-3-2 16,0 1-4-16,-1 0-2 0,1 0-1 0,-2-2-4 16,1 2-1-16,-1-3 1 0,0 1 1 15,0-3-3-15,0 2 5 0,-2 1-6 0,2-1-2 0,-2-2-2 16,1 3 2-16,-2-3-1 0,0 2-2 15,0 0 0-15,-1-1-1 0,-1-1-1 0,0 1 3 0,0 0-4 16,-1-1 0-16,0 1-1 0,0-1-1 16,0 2-2-16,-1-1 2 0,1 1-1 0,-2 0 1 0,0 1-4 15,0-1 2-15,-1 1 0 0,0 0-1 16,-1 0 0-16,1 1-3 0,0 0 2 0,-1 1-1 16,1 0 2-16,-1 4-3 0,0-1 2 0,2 2-4 0,-1 0-1 15,0 3-2-15,-2-1-2 0,2 2-4 16,0 0 1-16,-1 0 1 0,-1 1 0 0,1 0 1 15,0 2 0-15,-2 0 0 0,1 0-2 0,0 0 0 16,0 3 0-16,-4 1 1 0,0-1-3 0,0 5 0 16,1-2 1-16,-2 4 0 0,3-3 0 0,0 3 0 15,0 1 3-15,2 0-3 0,-1 1 3 16,3 2-1-16,-1-1-2 0,2 1-2 0,1 0 3 0,1-1 1 16,0 3 0-16,0-2 1 0,1 1 0 0,2 0 3 15,0 0-2-15,1 1 2 0,3 1 0 16,-1 0-3-16,0 0 2 0,1 0-2 0,1 0 2 15,-1 0 0-15,1-1 3 0,0 2-3 16,1-2 1-16,0-1 2 0,-1 2 1 0,1-2-5 0,0 3 1 16,0-2 3-16,-1 0 0 0,2-1 1 0,-2 0 2 15,-1 1 0-15,1-2 2 0,0 1 0 0,-1-1-3 16,0-1-18-16,0 2-56 0,0-3-55 0,0 1 11 16,-1 0-92-16,0 0-68 0,0-1-170 0,2-3 33 15,0 1-137-15,0-1 39 0,1-3-343 0</inkml:trace>
  <inkml:trace contextRef="#ctx0" brushRef="#br0" timeOffset="42801.2298">23269 6244 1525 0,'0'-3'828'0,"2"-1"-639"0,2 1-19 15,0 1-18-15,1 1-16 0,3-1-12 0,5-1-13 16,0 1-9-16,2 2-10 0,0-2-8 0,3 2-71 16,1 0 1-16,3 2-195 0,1 0-253 0,1 0 37 15,-1-1-115-15,3 1-377 0</inkml:trace>
  <inkml:trace contextRef="#ctx0" brushRef="#br0" timeOffset="44169.42">23803 6259 897 0,'3'-2'775'0,"-2"2"-692"15,1 0-1-15,-1 0-8 0,0 1-5 16,-1 0-7-16,2 1 7 0,-2 0-20 0,0 1 1 16,2 1 7-16,-2 1-17 0,0-2-9 0,1 1-1 15,0 1-1-15,-1-1-14 0,0 1 10 0,0 0 13 16,0 0-2-16,1 0 5 0,-1 0-12 16,0-1-3-16,0 0 0 0,1 1-6 0,-1-1 1 0,0-1-4 15,1 2 0-15,-1-3 1 0,0 1-1 0,0 0 0 16,0 0-2-16,0-2 0 0,0 1-3 0,0 0 51 15,1 0 16-15,-1-1 1 0,0 1 8 0,0-1-5 16,0-1-5-16,0 0-5 0,0 0-10 0,0 0-2 16,0 0-8-16,0-1-3 0,0-1-7 0,0 0-3 15,1-1-3-15,-1 0 0 0,0-1-7 16,0-3-3-16,0 2-1 0,0-2-2 0,1-4-3 16,0-3-3-16,0 0 0 0,0-1-3 15,0 0 1-15,0-1-3 0,0 1-2 0,0-2-2 0,0 0 1 0,0 1 0 16,1 0-2-16,0 0-4 0,0 0-1 15,1 1 4-15,0-1 0 0,1 0 1 0,-1 2-6 16,0-1-1-16,1 1 2 0,0-1 0 16,-1 1-2-16,1 2 1 0,-1-1-2 0,2 1 1 0,-1-2 0 15,1 2-3-15,-1 0 4 0,0 0-2 16,0 1 0-16,1 0 2 0,-1 1 0 0,0-1 1 0,0 0-5 16,-1 0 4-16,1 1-3 0,-2 0 3 0,0 0 1 15,0 3 5-15,0-2-8 0,-1 3 1 16,0-3-1-16,-1 4-2 0,1-2 1 0,0 2 3 0,-1 0-4 15,1 0-5-15,1 0 5 0,-1 1-4 16,-1-1-1-16,1 2-4 0,-1 0-2 0,1-1-1 16,-1 1 0-16,0 0-1 0,1 2 0 0,0-1-1 15,-1 2 2-15,1 0 1 0,1 0-1 0,-2 0 1 16,1 2 0-16,0-2 2 0,1 3 1 0,0 1 3 16,0 0 1-16,2 2-4 0,1 3 4 0,1 2 0 15,-1-1 2-15,2 1-5 0,-1 3 9 16,1-2 0-16,1 1 0 0,-1 1 5 0,0 0 1 0,0-1 2 15,2 1 5-15,-1 1 4 0,0 1-6 16,1 0 5-16,1 0-2 16,-1 1 1-16,1 0-2 0,1-1 6 0,-1-1-8 0,0 2-5 0,2-1 1 0,-2 0 1 15,1 2-3-15,1-1-1 0,-2-1 3 16,2 1-5-16,-1-1 3 0,-1 1 1 0,1-2-1 0,-1-1 1 16,-1 2 0-16,0-1-2 0,-1 0 4 0,0-1-3 15,-1 1 5-15,2 0-2 0,-1 1 0 16,-1-1 0-16,1 0 1 0,0-1-3 0,0 1-7 15,-1-3-13-15,0 2-31 0,1-4-37 0,0 2 9 16,-1-1-100-16,0-2-45 31,0 0-78-31,0-2 26 0,-1-2-267 0,-2-2 29 0,1 1-334 0</inkml:trace>
  <inkml:trace contextRef="#ctx0" brushRef="#br0" timeOffset="44527.7698">23739 6186 1082 0,'11'-1'812'0,"4"1"-666"15,0 0-13-15,2 0-10 0,2 0 4 16,0 0-18-16,2 1-10 0,1 1-16 0,0 1-10 15,2-3-103-15,0 2-53 0,1 0-88 0,34 6-232 16,-45-8 27-16,7 0-96 0,3 1 21 0,2-1-3 16</inkml:trace>
  <inkml:trace contextRef="#ctx0" brushRef="#br0" timeOffset="45604.18">24849 6089 394 0,'-15'-5'876'0,"1"0"-748"16,-1 0-5-16,-1 1-1 0,0-1-7 0,1 2-2 16,-1 0-13-16,0 0-6 0,0 1-10 15,1 1-10-15,-2 1-9 0,2 0-8 0,1 0-4 16,1 1-8-16,-1 1-16 0,2 1 10 0,-2 1-7 15,2 0 0-15,0-1-6 0,2 2-5 0,0-1-9 16,2 3 5-16,-1-2-15 0,4 0 15 0,-1 0-2 16,1 0-4-16,1 0 2 0,-1 0-3 15,2 0-1-15,1 1-7 0,0-1 7 0,2 1-10 0,-3-1 5 16,2 1-2-16,1 1-2 0,-2-2 5 0,2 1-16 16,0 1 17-16,0-2 0 0,1 2-2 15,0-1 5-15,1 1-1 0,0-2 1 0,1 4 2 0,0-1 0 16,5 2 1-16,-4-1-3 0,2 0-2 15,1-1 1-15,0 1 0 0,2-2-3 0,-1-1 1 16,0 1 0-16,0-2-1 0,0-1 5 0,0 2 1 16,0-3 0-16,3 4-3 0,0-4 10 0,-2 1 3 15,2 0-4-15,-1-1 4 0,0 0-3 0,0 0-2 16,-2-1-1-16,0 0 2 0,-1-1 9 0,1-1 9 16,-1 2 10-16,-1-2 3 0,0 0 9 0,0 0-1 15,0 0 3-15,1 0-1 0,-2-2 1 0,1 0-3 16,3 1 0-16,-1-4-5 0,0 1-3 15,-2 0-3-15,2 0-5 0,-2-1-2 0,1-4 2 16,-3 0-7-16,1 1-1 0,-1-2-6 0,0-1 2 16,-2 0-2-16,0-1-2 0,-2-1-2 0,0-1-1 15,-1 0-4-15,0-1 1 0,-1-2 2 0,-2 0-9 16,-1-1 6-16,2 1-7 0,0 0 3 0,-2-1-1 16,1 0-1-16,0 0 0 0,-3-1 1 0,1 2-3 0,3 0-1 15,-2-2-1-15,1 1 0 0,2 0 1 16,-3 2-5-16,0 0 4 0,3-1-2 0,-2 1 1 15,1 1-2-15,0 0-1 0,1 1 0 0,-1 2 4 16,0-3-1-16,0 3-5 0,0-1 2 0,1 0-3 16,-4 2 0-16,2-2 2 0,0 0 0 0,0 1-1 15,0 0 1-15,-1 2 0 0,1-2 0 0,-2 2-2 16,2 0 1-16,-2-1 3 0,1 1-6 16,0 0 1-16,1 1-2 0,-1 2 3 0,1 0-6 0,1 1 1 15,0 1-1-15,1 1 0 0,1 1-2 16,-2 0 3-16,1-1-5 0,1 2-4 0,0-1 0 15,0 1 0-15,0 2 2 0,1-1-2 16,-2 1 2-16,2 0-2 0,0 0 1 0,-1 0 0 0,1 1 5 16,0-1-4-16,0 4-1 0,0 0 3 0,1 2 0 15,1 3 0-15,0 2 2 0,0 3 3 0,1 1 0 16,1 2-5-16,-1 1 3 0,3 2-2 0,-2-1 5 16,2 3-4-16,0-2 1 0,-2 2 2 0,3 0 6 15,7 29-7-15,-9-40 2 0,-1 7 0 0,2 1 7 16,9 29-7-16,-4-19 3 0,-1-3-1 0,-4-16 1 15,0 5-2-15,2 2 9 0,0 2-3 0,3-1-5 16,-2 0 6-16,1 0 1 0,2-1 2 0,15 23 1 16,-20-32 5-16,4 4-1 0,19 18-3 15,-22-22 2-15,4 2 0 0,0 0 3 0,3 0 1 0,0 1 0 16,-1-3-6-16,-1 2-25 0,-2-1-82 16,3-2 8-16,-4 0-87 0,1 1-70 0,-1-3 21 0,-1 1-348 15,-2-2 43-15,0-2 29 0,-2 0-288 16</inkml:trace>
  <inkml:trace contextRef="#ctx0" brushRef="#br0" timeOffset="46904.18">25405 5968 879 0,'-14'-5'157'15,"1"3"-2"-15,-1-3-6 0,-2 2-12 16,3 1-12-16,-3 0-20 0,0-1 0 0,0 2-9 0,1 0-3 15,1 1-11-15,2 0-14 0,0 0-3 16,1 1 7-16,-3 0-26 0,2 2 0 0,1-2-6 16,0 1-4-16,2 0-8 0,0 1 2 0,3 1-6 15,-2-2-1-15,2 1-3 0,-2 1-4 0,1 1-3 16,-1 0 0-16,0 1 1 0,3 0-6 0,-1-2-1 16,2 1 2-16,0 1 16 0,-1-2-24 0,2 1 7 15,0 0-4-15,1-1-13 0,-1 2 13 16,0-1-3-16,2 0 2 0,-1 2 1 15,0-2 8-15,2 1-7 0,-2 0 1 0,2-1-2 0,0 2-2 16,0-2 5-16,0 2-2 0,2 0 1 0,1 1-1 16,1 1 4-16,2 1-4 0,-1-1 0 0,1-1-1 15,-1-1 12-15,2 0-3 0,-2-2 2 0,0 0 1 16,0-1 1-16,2 2 1 0,0-1-2 0,0 0 4 16,0-1-1-16,-1-1 0 0,1 0 3 0,-2 1 1 15,1-2 2-15,-1 1 19 0,1-2-22 0,0 1 11 16,0 0 2-16,3 0 3 0,1 0 8 15,0 0 10-15,-1-1 6 0,-1 0 5 0,0-1 0 0,-1 0-1 16,1 0 2-16,-4 0 2 0,3 0 5 0,-1-1 2 16,0-1-6-16,-2-1-3 0,3-1-7 0,1-2-5 15,2 1-3-15,-3-2-7 0,1 0-4 0,2 0-1 16,-4-1-7-16,1-1 1 0,-1-1-3 16,1 0-4-16,-2-2-2 0,2 3-6 0,-4-4 3 15,2 1 0-15,-2 0-5 0,1-2 0 0,-1 1-1 16,0-1 0-16,1 0-2 0,-4-3 4 0,2 2-6 15,0 1 3-15,-2-3-7 0,0 2 0 0,0-2 3 16,0 1-3-16,-2 0-3 0,2 0 1 0,-2-1 0 16,0 1 0-16,0 0 1 0,-1 0-5 0,1-1 7 15,-1 0-4-15,1 2-1 0,-2-2 3 0,1 1-3 16,1 1 1-16,-2 0-1 0,-1 1-1 0,0-1 2 16,1 1 3-16,-2-1-6 0,1 1-1 0,-2 2 0 15,1-3-1-15,-2 2 1 0,2 0 4 0,0 1-7 16,-1-1 5-16,0 2-2 0,2 0 2 0,-3 0-1 15,3 0 1-15,-3 0 0 0,2 2-3 16,-2-2 1-16,3 2-1 0,-1 2 0 0,1-1-1 16,-1 3 0-16,2-2 0 0,2 2-1 0,-2 1 1 15,1-1-1-15,0 2-1 0,2 1-1 0,-1-1 1 16,0 0-1-16,0 0-2 0,1 1 2 0,-2 0-1 0,2 0 1 16,0 2-3-16,0-2 1 15,0-1-4-15,1 3 0 0,0-2 0 0,-2 1-3 0,0 1 0 16,2-1 0-16,0 1 1 0,0 0-2 0,-2 0 4 15,2 0-1-15,0 1 0 0,-1 2 0 16,1-3 2-16,0 5 0 0,0-3-1 0,0 3 0 0,0 0 0 16,0 0 3-16,0 2-4 0,0-1 5 0,1 5-4 15,1 3 1-15,0 1-3 0,1 1 3 16,0 0 0-16,1 2-1 0,2 0 2 0,-3 1-1 16,1 0 2-16,2-1-1 0,-2 1 0 0,4 2 0 0,6 26 7 15,-9-35-9-15,0 4 3 0,13 26-2 16,-13-32 4-16,1 6-3 0,2 1 1 0,0 3-4 0,1-1 4 15,-2-2 1-15,3 2 7 0,0-1-4 16,-1 1-4-16,0-2 4 0,0 0-1 0,0-2 1 16,0-1 0-16,-2 0 1 15,2 0 0-15,-3-2 0 0,2 0-1 0,-2-1 3 0,1 0-1 16,-1-1 0-16,1 0-2 0,-1 0 0 0,0 0 1 16,-2-1 0-16,1 0 1 0,1 0 0 0,-2 0 1 0,2-2 0 15,-2 3 3-15,2-1 4 0,1-1-8 16,-3 1 2-16,4 1-12 0,-2-2-51 0,1 1-65 15,-3-2 11-15,5 2-99 0,-2-1-133 0,2-1 29 0,0-1-244 16,3-1 42-16,-4-3 37 0,1-1-282 16</inkml:trace>
  <inkml:trace contextRef="#ctx0" brushRef="#br0" timeOffset="48195.18">25599 5996 1199 0,'-1'-1'816'0,"1"-2"-662"0,0 1-16 15,0 0-19-15,1-1-3 0,1 1-12 16,-1-1-7-16,1 1-12 0,1-1 1 0,-1-1-10 16,1 1 3-16,0 1-3 0,0-1-4 0,1-1-3 15,-2 1-7-15,3-1-2 0,-3 1-6 0,4-1-1 16,-2 0-5-16,0-1-1 0,0-2-1 0,3 2-5 0,-3-2-3 15,0 0 0-15,2 1 2 0,-4 0-3 16,0 1-5-16,0-2-3 0,0 4-4 0,-1-2-1 16,1 1-2-16,-2-1-5 0,0 1 1 0,0 0-8 0,0 0 0 15,0 1 0-15,-2 0-3 0,0-1-4 16,0 2 2-16,-1-1-3 0,-1 3 2 0,-1-2-1 16,2 0-7-16,-3 1 1 0,2 1-1 0,-1 0-1 15,-1 0-1-15,0 0-1 0,2 1 2 0,-2 1-5 16,1 0 5-16,-2 2-5 0,-2 1 3 0,2 1 0 15,0-1 1-15,1 2-2 0,0-2 2 0,1 2-4 16,2-2 2-16,-1 2 1 0,1-1 1 16,1 0 0-16,0 0-1 0,2 0 0 0,0 1 2 15,0 0 2-15,0 3 1 0,1 2 0 0,3 1 1 16,2-1 0-16,0 0 1 0,2-2-1 0,-1 1 3 16,2 0-5-16,2 0 4 0,0-1 1 0,0 0 1 0,-1-2-6 15,1 1 7-15,0-2-1 0,2 0 1 16,-2 0 4-16,3-2-2 0,-3 2-2 0,-2-3 1 15,3 0 5-15,-4-2 0 0,-1 1 1 0,1-1 8 16,0-1-4-16,-1 0 8 0,1-1-7 0,-1 0 2 16,0 0 0-16,0 0-1 0,-1 0-2 0,5-2 0 15,1 0-2-15,-1-1 2 0,1 1-1 0,-1-1 1 16,0-2 0-16,1 1-1 0,-2-1-3 0,1 0 2 16,1-2-2-16,-3 2 0 0,0-2 1 0,2 0-4 15,-2-1 3-15,-2 1-3 0,2-3 2 0,-2 0 4 16,1 1-2-16,-1-3-3 0,1 1-1 0,-2 0 1 15,0-1-1-15,-1 0 1 0,1 1-2 0,0 0 0 16,0-1 3-16,-3 0 4 0,1-1-8 16,0-1 1-16,-1 1-2 0,1 0 1 0,-2-1 0 15,1 2 1-15,-1 0 7 0,-2 1-9 0,0-1 6 16,0 3-8-16,0-2 6 0,-2-3-8 0,-1 1 1 16,-2 0-1-16,1 0 0 0,0 2-2 0,-1 0 1 15,-1 0 0-15,-1 2-3 0,0 0 0 0,-2 0-1 16,1 2 3-16,-2 0-1 0,1 2-2 0,0 0-2 15,0 1 2-15,0 0 1 0,2 2-1 0,1 2-3 16,-2-2 2-16,2 2-2 0,-1 0-1 0,3 0 1 16,-2 2 1-16,0-1-5 0,0 1 3 0,1 2 0 15,1-1 0-15,0-1 2 0,0 2-2 0,1 0-3 16,1 1 4-16,-3-1-2 0,3 1-1 0,1 0 3 16,1 0-3-16,0 0 8 0,2 4-9 0,1-1 7 15,2 1-7-15,2 0 8 0,-1 1-4 0,1-2 1 16,2 1-2-16,-2-1 2 0,2 0 0 15,1 1 2-15,0-2 0 0,-1 1 0 0,0-1 1 16,2 0-1-16,-2-1 2 0,-2 2-1 0,1-4 1 0,2 4-2 16,-3-4 1-16,1 1 2 0,0 2 1 15,0-3-3-15,-1 3-1 0,-1-2 2 0,-1-1-3 16,2 1 1-16,-2-1 0 0,-1 0 2 0,0 0 1 0,1 0 0 16,-1 2-1-16,3 2-1 0,-2 0 3 15,1 2-4-15,-1 0 2 0,1 0 0 0,0 2 2 16,0-1-3-16,-2 0 0 0,3 1 0 0,-3 0 2 15,1 0-4-15,2-1 2 0,-2 1 3 0,1 0 2 16,-1 1-1-16,1-1 4 0,-2-1 0 0,4 1 0 16,-4 0 2-16,0-1-23 0,1 1-71 0,-1 0 10 15,1 1-180-15,0 1-185 0,1-1 36 0,-1-1-145 16,-3 0 35-16,0-4-326 0</inkml:trace>
  <inkml:trace contextRef="#ctx0" brushRef="#br0" timeOffset="56609.97">14724 8904 1002 0,'-1'-1'193'16,"1"-2"-22"-16,0 1-21 0,-2 0-18 0,2 1-16 15,0 0-14-15,-1-1-10 0,1 1-7 0,0 0-9 16,0 0-4-16,-1 0-11 0,1 1-5 0,0-2 19 0,0 1-8 16,0 0 9-16,0 1-5 0,-1-2-3 0,1 1 8 15,0 0-3-15,0 1-2 0,-1-1-9 16,1 1 0-16,0-2-5 0,0 1-5 0,0 1-4 15,-2-1-5-15,2 1-3 0,0-1-5 0,0 1-3 16,0-2-2-16,0 2-2 0,-2-3-4 0,2 3 0 16,0 0-7-16,0 0 2 0,0 0-1 0,0-1 6 15,0 1-9-15,0 0 9 0,0-1-10 0,0 1 3 16,0 0-1-16,0-2-5 0,0 2 5 0,0 0-2 16,0 0-1-16,0-1-1 0,0 1 0 0,0 0-2 15,0 0 0-15,0-1 1 0,0 1-3 0,0 0 3 16,0-1-2-16,-2 1-1 0,2-2-1 0,0 2 1 15,0 0-1-15,0 0 0 0,0 0-4 0,0 0 4 16,0 0-2-16,0 0 0 0,0 0-3 16,0 0-3-16,0 0 4 0,0 0 0 0,0 0 1 15,0 0 0-15,0 0 1 0,0 0-1 0,0 0 2 16,0 0-1-16,0 0 7 0,0 0-5 0,0 0 1 16,0 0 6-16,0 0-1 0,0 0 6 0,0 0 1 15,0 0 5-15,0 0-6 0,0 0 3 0,0 0 0 16,0 0-2-16,0 0 3 0,0 0-2 0,0 0-1 15,0 0 0-15,0 0 1 0,0 0 0 0,0 0-2 16,0 0 3-16,0 0 3 0,0 0-1 0,0 0-2 16,0 0-2-16,0 0 0 0,0 0-3 15,0 0 0-15,0 0-1 0,0 0-1 0,0 0-1 0,0 0-1 16,0 0 0-16,0 0 2 0,0 0-3 0,0 0-1 16,0 0 5-16,0 0-2 0,0 0-1 0,0 0 0 15,0 0-3-15,0 0 3 0,0 0-1 0,0 0 3 16,0 0-2-16,-2-4 1 0,-2 1-2 15,3 2 3-15,0 0-3 0,1 1 1 0,-2-1-1 16,2 1 0-16,-2 0 0 0,2-2 0 0,-2 1-1 16,2 1-2-16,-1-1 2 0,0 0-2 0,-1 0-1 15,1 1 2-15,-1-1-4 0,0-2 1 0,-1 3-3 16,0-1 2-16,0 0-2 0,-2-1-1 0,2 1-1 16,-1 0-1-16,0 0 4 0,-1 1-5 0,0 0 0 15,0 0-1-15,-2 0-1 0,0 0 0 0,2 0 1 16,-1 0-2-16,-6 2 1 0,2 1 4 0,-2-1-1 15,-1 2 0-15,1 0 0 0,-1 1-1 0,1 0-2 16,1 1 0-16,-2 2-1 0,4-2 0 16,0 2-3-16,-1-1 2 0,2 3-1 0,1-2-1 0,-2 1 0 15,4 2 1-15,-1 0-2 0,3-2 1 16,0 1-3-16,0 1 2 0,3-2-1 0,0 0 0 0,0-1 0 16,0 4 2-16,2 0 0 0,1 1-1 15,1 0 4-15,2 0-1 0,2-1 0 0,-1 1-1 16,1 0 3-16,1-1 2 0,1 0 0 0,0-2-2 0,-1 0 2 15,3 0-1-15,-1-1 4 0,2 1-2 16,-1-1 1-16,1-1 2 0,3 1-1 0,-3-3 3 16,1 1 1-16,1 0 1 0,1-2-2 0,-1 0 4 15,1-1 2-15,0-1 0 0,2 0-4 0,-1-1-11 16,2-1-35-16,1-1-25 0,-4 0-34 0,3-2-33 16,1 0 11-16,-2 0-81 0,1-2-36 0,-3 0-22 15,3-1-90-15,-2-2-104 0,-1 3 35 16,0-3-84-16,-3 2-337 0</inkml:trace>
  <inkml:trace contextRef="#ctx0" brushRef="#br0" timeOffset="57037.81">15075 8978 951 0,'-1'-2'143'16,"-2"2"-17"-16,0 0-13 0,-2 0 0 0,3 0-7 16,-2 2-27-16,1 1-1 0,-1 1-18 15,1 1-4-15,0-2-1 0,-1 2-10 0,0 1-2 0,4 0-4 16,-2 0-3-16,1 0-5 0,1 2 0 0,1 3 5 16,1-1 0-16,0 4 1 0,3-2-1 15,-1 1 0-15,-1-1 4 0,3 0 0 0,-1-2-5 0,-1 0 5 16,2-1-1-16,0 1 2 0,0-3 0 0,-1 0-2 15,-1-2 38-15,0-1 12 0,-1 1 16 0,-1-1 23 16,3-1 16-16,-2-2 13 0,-1 2-1 16,0-2-9-16,0 0-13 0,0-1-12 0,1 0-8 0,0-1-1 15,0-1-8-15,-1 0-1 0,1-1-9 16,0-1-6-16,0 0-4 0,-1 0-4 0,-1-2-7 0,1-1-7 16,-2 1-4-16,0-2-5 0,0-2-5 15,-2-3 0-15,-2-2-9 0,-2 0-8 0,1 2-15 16,-1 0-20-16,1-1-17 0,-2 1-23 0,0 2-27 0,0 0-32 15,2 2-34-15,-1 2 11 0,1 2-168 16,-1 0-48-16,2 2-68 0,-2 1 32 0,3 1-197 16,-1 1 36-16,0 0 31 0,2 0-270 0</inkml:trace>
  <inkml:trace contextRef="#ctx0" brushRef="#br0" timeOffset="58044.01">15204 8947 775 0,'3'2'116'0,"0"0"-10"0,0 3-8 0,-1-1-10 0,3 2-5 16,1 4 6-16,0-1-19 0,0 0-7 0,1 2 0 15,0 0-2-15,0 0-3 0,1 1-1 16,0-2 0-16,0 0-11 0,0 0 8 0,1 0-2 16,-2-2-2-16,2 1 0 0,-3-3 7 0,1 1-1 0,-1-2 21 15,-1-1-8-15,1 0 41 16,-1-2-9-16,0 0-4 0,-1-2-11 0,1 0 0 0,0 0-3 15,-2 0-7-15,3-3-4 0,-2-1-6 0,2-1-6 16,1-3-8-16,-1-1 2 0,1-1-6 0,-2-1-12 16,0 0 6-16,-1-1 0 0,-1 1 4 0,0 0 4 0,-1 1-4 15,-1 1 0-15,0 0-2 0,0 1-5 16,-1 3 0-16,1-2-7 0,-1 2-1 0,2 0-6 16,-2 0-5-16,0 1-4 0,0 1-4 0,0-1-5 15,1 0 0-15,-1 2-4 0,0 0-2 0,0 2-2 16,0 0 0-16,0 0 5 0,1 0-6 0,-1 2 1 15,0-1-1-15,2 3-2 0,-2 0 6 0,2 0-7 16,0 1 1-16,0 0-2 0,-1-1 3 0,1 3-3 16,2 1 4-16,0 2-1 0,0-1 0 15,3 1 1-15,-3-1 0 0,1-1-1 0,-1-2-1 0,0 0 2 16,0-1 1-16,-2-1 3 0,2 0 2 16,0 0 4-16,-1-2-2 0,0 1 5 0,0-1 3 15,0 0 10-15,1 0-9 0,0 0 4 0,0-1-3 16,1-1 0-16,0 0 0 0,0 0-3 0,0 0 2 15,2-2-3-15,-3 0-1 0,6-1 2 0,-1-2 0 16,-1 0 0-16,3 0 0 0,-3-2 2 0,1 0 1 16,0 0-2-16,-2-2 1 0,-1-2-2 0,0 2 1 15,-2-1 0-15,0-2 0 0,1 0-1 0,-2 0-1 16,-1-1-1-16,-1 0 2 0,1-1-3 16,-2 0 0-16,0 0 2 0,0 0-4 0,-2 1-1 0,2 1 1 15,-1-1 0-15,-1 0 1 0,0 0-4 16,-3 1 1-16,3-1 3 0,-1 0-5 15,-2 1 2-15,0 0-2 0,0-2 0 0,-1 1 1 0,-1 0 0 16,1 2-4-16,0-1-1 0,-1 0 2 0,2-1 1 16,-3 2-1-16,1-1-1 0,0-1-2 0,1 2 2 15,-1 0-2-15,2 0 3 0,-1 1-1 0,2 1 2 16,-1 1 6-16,1 0 10 0,1 1 7 0,-1 2 2 16,1 0-2-16,1 1-2 0,0 1-6 0,1-1-2 15,-1 1-4-15,1 1-6 0,-1-1-6 0,1 3 1 16,0 0 0-16,1 0-1 0,-2 3-1 15,2 1-3-15,0 1 2 0,2 3-2 0,0 4 2 16,1 2-2-16,-1-2-2 0,1 3 0 0,1 2-2 16,2-2 1-16,-1 3 4 0,2 0-1 0,0 1 0 15,0 0-1-15,1-1 1 0,-2 1 2 16,2 0 2-16,0-1 1 0,1 0 0 0,-2 0 3 0,2 0-5 16,-2 0 3-16,2 1 0 0,-1-2 1 15,1 0 0-15,0-1-3 0,-1 1 4 0,0 0 0 0,0-2 1 16,1-1-1-16,-2 0 1 0,2-1-2 0,0 1-7 15,0-1-38-15,0-1-51 16,-1-2-44-16,2 1 15 0,0-1-94 0,1-2-55 0,1-1-83 16,0-1 28-16,0 0-220 0,-1-4 30 0,-1 1-342 15</inkml:trace>
  <inkml:trace contextRef="#ctx0" brushRef="#br0" timeOffset="58259.88">15820 8831 1030 0,'51'-12'123'15,"-13"9"-111"-15,-1 1-276 0,4-4 13 0</inkml:trace>
  <inkml:trace contextRef="#ctx0" brushRef="#br0" timeOffset="59839.03">25168 8269 347 0,'0'-4'292'0,"1"1"-42"0,0 1-35 0,-1-1 10 15,0-1-15-15,0 1-15 0,0 0-18 0,0-1-12 16,0 1-22-16,0-1-5 0,0 1-15 0,-1-2-9 16,0 3-10-16,1-1-10 0,-2-1-11 0,0 0-8 15,-2 0-10-15,-1-2-12 0,-2 0 0 0,0-1-14 16,-2 1 2-16,-1-1-13 0,-3 1 6 0,1 1-10 16,-2 0-2-16,-1 0-3 0,-1 1 0 0,0 3-2 15,-2-3-4-15,2 3 14 0,0-1-18 16,-1 2 6-16,1 2-8 0,1-1-1 0,0 3 0 0,0-3-2 15,1 5 0-15,2-1-4 0,-1 0 3 16,2 3-3-16,2-1 1 0,0 2-1 0,0-2 1 16,2 3-11-16,2-1 10 0,-1-1-1 0,3 0-4 15,1 1 1-15,0-2 3 0,2 1-4 0,1-1 0 16,2 3 1-16,2 2 2 0,0-1-2 0,2 0 9 16,0 0-8-16,3 0 1 0,2 0-5 0,-1-1 11 15,3 0 3-15,-1 0-10 0,1 0-1 16,-1-1-2-16,1 0-2 0,2-1 2 0,-1 1-2 0,3-2 2 15,-3 0-1-15,0 2 1 0,2-1 1 0,-1 0-11 16,0-1 11-16,-2 0-4 0,1 1 2 0,-1-1 1 16,0 0 1-16,-2-1 0 0,-1 1 3 0,1 0-3 15,-1-2 2-15,0 2 2 0,1 0-9 16,-4 0 10-16,1-2 0 0,-1 2 1 0,-2-2-5 0,0 0 4 16,-1 0 1-16,0 0 1 0,-1-2-5 0,1 2 4 15,-2-1 2-15,0 1-9 0,0-1 10 16,-1 0 0-16,0 0 0 0,1 1-5 0,-2-1 2 15,1 1 5-15,1 0-1 0,-3-2-1 0,2 2 0 0,-2-1 3 16,0 2-9-16,0-1 10 0,0-1 0 16,0 1 1-16,0 0 2 0,0 1 2 0,-2-2-1 15,0 0 7-15,1 1 8 0,-1 0 1 0,0-1 19 16,0 0 3-16,0 0 4 0,-2-1 4 0,0 1 1 16,1-1 0-16,-2 1 0 0,1-1-5 0,-1-1-2 15,0 0 2-15,-1 0 0 0,-5 1-3 0,0-1-1 16,-2-1-5-16,0-1-3 0,0 0 1 0,-2 0-8 15,2-1 0-15,-2-1-5 0,2-2 1 0,-3 1-5 16,3 1 1-16,0-3-3 0,-3-1-1 16,3 0 3-16,-1 0-10 0,1 0-8 0,0-1-31 15,3-1-22-15,-1 0-33 0,1-1-33 0,1 1 12 0,3-1-94 16,-2 2-51-16,3-3-59 0,2 3-82 16,0 0 33-16,3 0-209 0,0 1 30 0,1 0-264 15</inkml:trace>
  <inkml:trace contextRef="#ctx0" brushRef="#br0" timeOffset="60438.98">25359 8308 835 0,'2'-1'102'0,"1"0"-9"0,-3 1-9 0,1 0-3 16,0 1 0-16,0 0 1 0,1 2 0 0,0 1-2 15,-2 1 6-15,2-3-2 0,0 5-11 0,1 1 37 16,1 4-26-16,0-3-8 0,1 5-1 15,2-1-1-15,-2-3-6 0,1 5-9 0,0-3-5 16,-1-1 7-16,2 2-4 0,-1-2 2 0,1 2-1 16,-1-3-19-16,2 0 11 0,-1 2-7 0,-1 0 1 15,1-2-6-15,-1-1-1 0,2 1-4 0,-1 0-1 16,-1-1-3-16,1 0 6 0,2-1-6 0,-4-1-5 16,3 1 2-16,-2-1-1 0,4 0-1 0,-3 0-2 15,0-2 0-15,-1 0 1 0,2 0-1 0,2 0-2 16,-3-1 2-16,1-1 2 0,0 0-3 0,-2-1 7 15,1 1 9-15,-3-2 11 0,3 0 9 0,-3 1 9 16,2-2 5-16,0 0 0 0,-1 0-3 0,1-2-1 16,3-1 2-16,0-1-9 0,0-2 0 15,0-1-6-15,0-2-1 0,0 0-1 0,-3-2 0 16,1-1-3-16,-2 0-2 0,0-1-2 0,-1-1-4 0,-3-3-2 16,0-2-2-16,-1 2-4 0,-2-4-1 15,0 1 0-15,-2-2-5 0,0 2-1 0,-2-1-3 16,1 0-2-16,-1 1-2 0,0 1 3 0,1-1-7 15,-4 2-2-15,4 2 2 0,-1 0-5 0,0 1 7 16,1 3-15-16,-1 0-26 0,2 2-29 0,2 1-50 16,-2 3 12-16,1 1-111 0,1 0-58 15,0 3-35-15,0 0-45 0,0 2-123 0,-2 0 41 16,2 2-134-16,0-1-344 0</inkml:trace>
  <inkml:trace contextRef="#ctx0" brushRef="#br0" timeOffset="60818">25883 8228 802 0,'1'4'782'16,"0"-1"-678"-16,2 2-15 0,-3 7 40 0,2 0 1 15,0 3-3-15,0 0-5 0,0 3-13 16,0-1-6-16,1 3-11 0,1-3 5 0,1 3-11 0,-3 0-3 16,3 0-5-16,0 0-6 0,1-1-6 15,-2 2-6-15,1-1-7 0,2-2-4 0,-1 1-2 16,-1-2-5-16,1-2 0 0,-1 0-8 0,0-1-3 0,0 0 0 15,1-1 2-15,-2-2-2 0,1 0-1 16,1 0 3-16,-2-2-6 0,0-1-1 0,0-2-11 16,-2 0-38-16,1-1 3 0,1 0-114 0,-2-1-64 15,0 0-27-15,0-1-88 0,1 0 28 16,-1 0-272-16,1-2-333 0</inkml:trace>
  <inkml:trace contextRef="#ctx0" brushRef="#br0" timeOffset="61606.54">25961 8298 792 0,'0'-5'789'0,"0"2"-699"0,0-1-8 15,0 1-10-15,0 2 2 0,0 0-23 0,0 1-3 16,0 0-3-16,2 1-7 0,1 0-1 0,-1 5-4 16,5-1-1-16,0 4-3 0,2 3-3 15,-1-1 2-15,4 2-4 0,-1 0-1 0,1 1-2 0,-1 2 3 16,0-3-4-16,1 3-2 0,-1-1 0 0,2-1-7 15,-2-1 4-15,0 4 9 0,1-5-17 16,-3 3 5-16,2-1-2 0,0-2-1 0,0 0-6 16,-2 0-1-16,1 1 1 0,-2-3 2 0,-1-1 16 0,2 1-15 15,-2-2 16-15,0-1-16 0,-1 0-3 0,-2-1 7 16,1-2-2-16,-3 0 8 0,3-1 5 16,-2 1 0-16,-1-3 40 0,0 2 27 0,2 0-12 15,-4-2 1-15,2 0-4 0,1 0 0 0,-1-1-16 16,0 0 0-16,-2 0-8 0,2 0-2 0,0 0-10 15,-2 0 1-15,3-1-4 0,0 1-2 0,-1-2 0 16,0 0-4-16,0 0-5 0,0-1-1 16,0 1 10-16,1-2-15 0,-1 0 1 0,0 0-1 0,0 1-2 15,0-2 1-15,4-4-2 0,-2-1 4 16,0 1-4-16,-1-2-2 0,1 0-7 0,0-2 4 16,1 1 0-16,-1 0 0 0,1 0 0 0,0-2-1 0,-1 2-2 15,2-3 10-15,-1 2-8 0,-1-1-5 16,2 1 0-16,-2 0-1 0,2-1 4 0,-1 3-5 15,-1-2-1-15,3 0 1 0,-2 2 2 0,1 0-5 0,-3-1 1 16,3 0-1-16,-2 0-2 0,1 2-1 16,0-2 0-16,0 1 3 0,-1 0-5 0,0 3 5 15,-2 0-2-15,1 0 4 0,1 2-4 0,-2 0 2 16,0 1 1-16,1 1 0 0,0 0-2 0,-1 0 6 16,-2 0-13-16,2 2-1 0,0 1-1 0,-2-1 5 15,2 2-3-15,-2 0 2 0,2 2-2 0,-1 0 4 16,3 6-4-16,0 4 1 0,1 2-1 15,0 0 2-15,1 3-3 0,1 2 7 0,-3 1-1 0,3-1 0 16,0 3-2-16,9 30 3 0,-8-20-2 16,2-2 2-16,-1 1-1 0,-1-1 1 0,2-3 1 15,1 1 4-15,-2-1 5 0,-5-15 2 0,3 4-2 16,0 2 1-16,-1 1 3 0,1 1 1 0,0 1 2 16,-2-1-57-16,-1-1 5 0,1-1-131 0,-3 0-83 15,-2-1 23-15,-2-2-369 0,-3-1 40 0,1-4-288 16</inkml:trace>
  <inkml:trace contextRef="#ctx0" brushRef="#br0" timeOffset="115304.34">19607 9061 715 0,'2'-2'76'0,"-1"1"-22"15,0 1-10-15,0-2-45 0,0 2-7 16,0 0-6-16,1 0 5 0,-1 0-5 0,1-2-2 0,-1 2 3 16,0 0 3-16,0 0 3 0,0 0-1 0,0-1 2 15,2 1 2-15,-3 0 4 0,1-2 0 16,0 2 12-16,0 0 10 0,0 0 7 0,-1 0 12 0,1-2 5 15,-1 2 2-15,1-1 13 0,0 1-9 0,-1 0 13 16,1-1 9-16,-1 1 0 0,0-1-1 16,1 1 1-16,-1 0 1 0,1-2 17 0,-1 2-7 0,0 0 2 15,0 0 6-15,0-1 5 0,0 1-10 16,0 0 19-16,0 0 0 0,0 0-7 0,0-1 2 16,0 1-3-16,0 0-4 0,0 0 0 0,0 0-5 15,0 0 5-15,0 0-4 0,0-1-1 0,0 1-5 16,0 0-1-16,0 0-5 0,0 0-1 0,0 0-4 15,0 0 0-15,0-2-5 0,0 2 0 0,0 0-1 16,0 0-5-16,0 0 0 0,0 0-5 0,-2 0-5 16,2 0 0-16,0 0-7 0,0 0-4 15,0 0-4-15,0 0-3 0,0-3-5 0,0 3-1 16,0 0-5-16,-1 0-6 0,1 0-1 0,0 0-3 16,0 0-2-16,0 0 0 0,0 0-3 0,0 0-4 15,0 0 4-15,0 2-3 0,0-1-1 0,0-1 0 0,0 1 0 16,1 0-1-16,-1 1-3 0,0 0 1 15,2 1-2-15,-1-1 2 0,0 1-1 0,1 0 0 16,-1 1 0-16,0-1-1 0,0 1 1 0,0-1 1 16,1 1-1-16,0 0 0 0,0 0-2 15,-1 1 4-15,1-2-3 0,1 1 1 0,-1 1 2 0,-1-2-3 16,1 2 0-16,1-1 0 0,-2-1 0 16,1 2 0-16,0-1 3 0,0-1-2 0,-1 2 0 15,1-2 1-15,1 1-2 0,-2 0 0 0,0-1 4 0,1 0-2 16,0 1-1-16,1-1 3 0,-1-1-3 15,-1 1 0-15,1 1 0 0,0-1 2 0,-1-1-2 16,0 1 0-16,0-1 1 0,0-1-1 0,1 1 3 16,-1 0-1-16,-1 0 0 0,1-1 3 15,0 0 0-15,-1 0 0 0,1 0-1 0,0 0 0 0,0-1 1 16,-1 2 1-16,1-1 4 0,0-1 0 0,-1 0 2 16,1 0 5-16,0 0-5 0,-1 1 1 15,1-1-1-15,-1 0 0 0,1 0-3 0,0 0 1 16,0 0-1-16,2-1-5 0,-2 1 2 0,0-3-1 0,2 2-1 15,0-2-1-15,0 0 0 0,0-1-1 16,2-2-1-16,3-1 1 0,1 0-2 0,0-2 1 0,1 1 2 16,2-2-3-16,1 0 0 0,2-1 1 15,0 0-2-15,2 0 0 0,23-17 2 0,-30 22-3 16,22-16 1-16,-22 17 2 0,3-5 3 0,3 1-8 0,0-2 0 16,0 2 1-16,-1-2 0 0,0 1 1 15,-1-2 2-15,1 4 1 0,-3-1-1 0,1-1 1 16,-2 3-1-16,-2-1 3 0,2 1-2 0,-4 1 5 15,0 1-5-15,-2 1-2 16,0-1-12-16,-1 2-33 0,1 0-42 0,-3 0-69 0,1 1 14 0,0 2-170 16,-1-3-73-16,0 3 31 0,-1 0-218 0,-1 0 50 15,0 0 37-15,-1 0-298 0</inkml:trace>
  <inkml:trace contextRef="#ctx0" brushRef="#br0" timeOffset="118536.13">21502 8994 487 0,'-2'0'60'0,"1"0"-2"0,1 0-2 16,0 0 3-16,0 0-4 0,0 0 0 16,0 0 17-16,0 0-16 0,0 1-2 0,0-1 5 15,0 0 1-15,0 0-4 0,0 0 1 0,0 0-2 16,0 0-4-16,0 0 14 0,-1 0-18 0,1 0-4 16,0 0-2-16,0 0-6 0,0 0-1 0,0 0-4 15,0 0-3-15,0 0-1 0,0 0 0 0,0 0 6 16,0 0-12-16,0 0 0 0,0 0 7 0,0 0-10 15,0 0 0-15,0 0 2 0,0 0-1 0,0 0-2 16,0 0-2-16,0 0 0 0,0 0 1 0,0 0-4 0,0 0-3 16,0 0 6-16,0 0-6 0,0 0 0 15,0 0 5-15,0 0-6 0,0 0 4 0,0 0 2 16,0 0 5-16,0 0 5 0,0 0 21 0,0 0-12 16,0 0 8-16,0 0-5 0,0 0-3 0,0 0 2 15,0 0-7-15,0 0 4 0,0 0 7 0,0 0-16 16,0 0-9-16,0 0 20 0,0 0-17 0,0 0-1 15,0 0-3-15,0 0-4 0,0 0 3 16,0 0-3-16,0 0-4 0,0 0-2 0,0 0 4 16,0 0-3-16,0 0-2 0,0 0 3 0,0 0 1 15,0 0-2-15,0 0 1 0,0 0 16 0,0 0-20 16,0 0 2-16,0 0 1 0,0 0-3 0,0 0 6 16,0 0 9-16,0 0-7 0,0 0 9 15,0 0-8-15,0 0 2 0,0 0 5 0,0 0-3 0,0 0-1 16,0 0 0-16,0 0-1 0,0 0 2 0,0 0-3 15,0 0 3-15,0 0-1 0,0 0-1 0,0 0-1 16,0 0 16-16,0-2-1 0,0 2 4 0,1 0 1 16,-1 0-4-16,0 0 0 0,0 0-5 0,0 0 9 15,0 0-9-15,0 0-6 0,0 0-1 16,0-3 0-16,0 3-4 0,0 0 10 0,0 0-11 16,0 0-2-16,0 0 5 0,0 0-4 0,0 0-3 15,0 0-1-15,0 0 3 0,0 0-2 0,0 0-2 16,0 0 1-16,0 0 1 0,0 0-1 0,0 0 3 15,0 0-3-15,0 0-1 0,0 0 2 0,0 0 0 16,0 0 0-16,0 0 9 0,0 0-10 0,0 0-1 16,0 0 3-16,0 0-1 0,0 0-3 15,0 0 1-15,0 0 4 0,0 0-3 0,0 0 0 16,0 0-3-16,0 0 2 0,0 0-2 0,0 0-2 16,0 0 2-16,0 0 0 0,0 0 2 0,0 0-1 15,0 0-2-15,0 0 3 0,0 0-1 0,0 0 0 16,0 0 0-16,0 0 9 0,0 0-9 0,0 0-3 15,0 0-1-15,0 0 4 0,0 0-2 0,0 0-3 0,0 0 4 16,0 0 1-16,0 0-2 0,0 0 10 16,0 0-10-16,0 0 0 0,0 0-1 0,0 0 2 15,0 0 6-15,0 0-5 0,0 0-3 0,0 0 2 16,0 0 0-16,0 0-1 0,0 0 8 16,0 0-9-16,0 0-1 0,0 0 2 0,0 0 1 15,0 0 9-15,0 0-12 0,0 0 4 0,0 0 2 0,0 0-3 16,0 0-5-16,0 0 9 0,0 0-7 15,0 0 0-15,0 0 11 0,0 0-10 0,0 0 1 16,0 0 1-16,0 0-2 0,0-4 5 0,0 3-4 16,0 1-3-16,0-2 11 0,0 2-9 0,0 0 0 15,0 0 4-15,0 0-5 0,0-2 7 0,0 2-3 0,0 0-3 16,0 0 2-16,0 0 0 0,0 0 1 16,0 0 1-16,0-2 0 0,0 2 1 0,0 0 2 15,0 0-4-15,0-1 4 0,0 1-4 0,0 0 2 16,0 0 2-16,0 0-1 0,0 0-2 0,0-2 0 15,0 2 0-15,0 0 2 0,0-1-2 0,0 1-3 16,0 0 5-16,0 0-2 0,0-1 7 0,0 1-7 16,0 0 1-16,0-1-3 0,0 1 2 15,0 0 0-15,0-2 2 0,0 2-3 0,0-1-1 16,0 1 5-16,0 0-5 0,-1-1 2 0,1 1 5 0,0 0-8 16,0-2-2-16,0 2 2 0,0 0 0 15,0-1-4-15,0 1 2 0,0 0 2 0,0-2-1 16,0 2 0-16,0 0 0 0,0 0 8 0,0 0-7 15,0 0-2-15,0 0 1 0,0 0 0 0,0-1 0 16,0 1 2-16,0 0 1 0,0 0 5 0,0 0-7 16,-1 0 1-16,1-2-1 0,0 2 3 15,0 0-3-15,0 0-1 0,0 0 2 0,0 0 6 0,0 0-6 16,0 0 0-16,0 0 5 0,0 0 0 0,0 0 1 16,0 0 4-16,0 0 0 0,0 0 1 15,0 0 3-15,0 0-7 0,0 0 0 0,0 0 0 16,0-2 0-16,0 2-1 0,0 0 0 0,0 0 0 15,0 0 4-15,0 0 2 0,0-1-3 0,-1 1-1 16,1 0-1-16,0 0 3 0,0 0-2 0,0 0-1 16,0-1 4-16,0 1 0 0,0 0-1 0,0 0 3 15,0 0-6-15,0 0 0 0,0 0-1 0,0 0 0 16,0-1-6-16,0 1-1 0,0 0 0 0,-1 0-1 16,1 0-2-16,0 0-1 0,0 0 4 0,0 0-4 15,0 1-2-15,0 0 3 0,0 0-2 0,0 1 2 16,0 0 0-16,1-1-1 0,0 2 0 15,0 1 2-15,0 0-2 0,0-1 1 0,1 2 0 16,-1 0-2-16,1 0 9 0,-1 0-7 0,2 1 2 16,-1 0-1-16,0-1 1 0,-1-1-1 0,1 3 2 0,-1-2-2 15,2 0-1-15,-2 1 0 0,1-1 1 16,1 1 1-16,-1-1 0 0,0 0 2 0,1 0-2 16,-1 0-1-16,1-1 1 0,-2 1 1 0,1-2 5 15,0 1-5-15,0 0 1 0,-1 0 0 0,1-2 5 16,-1 1-1-16,1 1 13 0,-1-1 12 0,0-1 10 15,0 1 9-15,0-3 1 0,-1 2 5 0,1-1-3 16,-1 0-3-16,0 0-3 0,1-1-5 0,0 1-6 16,0 0 0-16,-1-1-7 0,1 0 0 0,0 0-7 15,0 0-1-15,-1 0-1 0,2-2-1 0,-1 1-3 16,0 0-1-16,-1 1-2 0,3-2 1 16,-2 1-5-16,0 0-1 0,1-1 0 0,-1 0 1 15,1-1-2-15,0 1-3 0,0-1 1 0,1 1-1 16,0-3-2-16,0 1 1 0,2-1 1 0,2-2 1 15,0-1-4-15,1-1 1 0,2 1 0 16,2 0-2-16,0-1 1 0,2-1-1 0,1 0 1 0,2-1-1 16,-1 0 0-16,2 0 2 0,-1 1-2 0,2-2 6 15,0 2-5-15,-3 1 0 0,1-1 0 0,-1-1 4 16,0 2 2-16,-1 0-1 0,-1 0 2 16,-1 1-4-16,1 1 2 0,-3 2 1 0,-1-3 2 0,-1 2 2 15,-1 2-1-15,-1 0 1 0,-2 0-1 0,0 0 2 16,0 0 0-16,-2 3-8 0,0-2-32 15,0 2-51-15,0-1 9 0,-1 0-156 0,1 2-65 16,-2-2-58-16,1 2 27 0,-1 0-240 0,-1 0 36 0,0 0 34 16,1 2-256-16</inkml:trace>
  <inkml:trace contextRef="#ctx0" brushRef="#br0" timeOffset="120651.29">23427 9003 808 0,'1'-1'139'16,"-1"-1"-14"-16,0 2-11 0,0-1-17 0,0 0-4 16,0 1-15-16,0-1-5 0,0-1-9 0,0 2 0 15,0-1-1-15,0 1-14 0,-1 0-9 0,1-1 0 16,0 0-1-16,0 1-12 0,0 0 9 16,0 0 8-16,0-2-24 0,0 2-4 0,0 0-2 0,-1 0-2 15,1 0-2-15,0 0-3 0,0 0-2 0,0 0 1 16,0 0-3-16,0 0-2 0,0 0-3 15,0 0 0-15,0 0 1 0,0 0 2 0,0 0-5 0,0 0 4 16,0 0-5-16,0 3 17 0,0-2-12 0,-1 0-1 16,1 2-1-16,0 0-2 0,0 1 2 15,0-1-2-15,0 2 0 0,0-1 1 0,0 1 2 16,0-1 1-16,0 1-2 0,0 0 12 0,0 0-10 16,2 0 5-16,-2 0-5 0,1 1-4 0,0-1 3 15,0 1 18-15,0-2-17 0,0 2 12 0,0-2-12 16,0 1 7-16,0 0-7 0,0 0-1 0,0-1 3 15,0 0 1-15,1 1 0 0,-1-1 0 0,0-1 1 16,1 1-1-16,-2-1 7 0,1 1-7 0,1-1 5 16,-1-1-1-16,0 1 6 0,1 0 18 15,-2-2 11-15,1 2 25 0,0-2-10 0,-1 0 36 16,1 1 2-16,0-1-1 0,0-1-3 0,0 2-8 16,0-2-5-16,1 0-8 0,1 0 6 0,0 0-8 15,1-2 3-15,1 1-11 0,4-2-2 0,0-1-5 16,1-1-9-16,1-1-3 0,1 1-5 0,0-2-1 15,1 1-2-15,0-2-5 0,3 1-5 0,-1-2 0 16,2 1 1-16,-2-1-1 0,2 2 2 0,-1 0-7 16,1-2 2-16,1 1-7 0,-1-1 1 0,-1 1-6 15,1-1 4-15,1 0 0 0,-2-1-3 0,2 1-1 16,-2 0-1-16,1-2 1 0,0 3 2 0,-2 0-1 16,0-2 1-16,-1 3-1 0,-1-3 1 0,-1 3 2 15,-1-1-3-15,-1 2 2 0,-2 1 1 0,-1 0-2 16,0 3-10-16,-3-2-21 0,2 1 1 15,-2 2-132-15,-2-1-25 0,1 0-20 0,-1 2-116 16,-2 2 30-16,0-1-270 0,0 1 35 16,-2 0-280-16</inkml:trace>
  <inkml:trace contextRef="#ctx0" brushRef="#br0" timeOffset="122540.58">17615 8961 896 0,'-2'-2'126'0,"1"0"-16"0,1 1-15 0,0 1-10 16,0-1-7-16,0 1-13 0,0-2 6 16,-1 2-20-16,1-1-6 0,0 1-4 0,0-1 5 15,0 1-25-15,0-2 2 0,0 2-3 0,0 0-7 16,0 0 3-16,0 0-4 0,0 0 9 0,0 0-11 16,0 0-3-16,0 0 0 0,0-2-2 15,0 2 1-15,0 0-5 0,0 0-2 0,-2 0 5 0,2 0-4 16,0 0 1-16,0 0 0 0,0 2-3 15,0-2 14-15,0 1-14 0,0 0 2 0,0 1-2 16,0 0 0-16,0 0 4 0,0 0-4 0,1 0 1 16,0-2-4-16,-1 3 5 0,0-1 1 0,1 1 2 15,0 1-1-15,0-1 0 0,0 0 0 16,-1 1 0-16,1 0-2 0,0-1 5 0,0 1-2 0,0 1-3 16,-1-1 5-16,2 0-1 0,0 1 1 15,-1 0 2-15,0 0-8 0,0-1 5 0,0 1 1 16,1-1 0-16,-2 0-1 0,1 0-2 0,0 1 1 15,0-2 1-15,1 2 0 0,-1-1 0 0,0 0-2 16,-1 0 3-16,1-1 3 0,0 0-6 0,0 0-6 16,-1 1 15-16,1-3-2 0,0 2-2 0,0-1 9 15,-1 1 22-15,0-1 45 0,0 0-7 16,1 1 34-16,-1-3 3 0,1 2 3 0,-1-2 1 16,0 2-1-16,0-1 4 0,0-1-8 0,0 1-1 15,0 0-5-15,0-1-3 0,1 0-10 0,-1 1-5 16,1-1-11-16,-1 0-8 0,1 0-8 0,-1 0-5 0,2 0-6 15,-1-1-5-15,0-1-7 0,2 1-2 16,-1-1-7-16,2 0-2 0,-1-1-5 0,1 0-2 16,3-1-1-16,2-1-1 0,0-3-3 0,2 2 2 15,2-3-5-15,1 1 0 0,1 0 0 0,26-13 1 16,-16 9-5-16,2 0 1 0,1 0 0 0,-3 1 1 16,2 0-1-16,1-1-2 0,-1 2 0 0,-17 3 1 15,5 1-1-15,1-3 3 0,2 1-2 16,0 0 1-16,-2 2 0 0,-1-2-2 0,-1 2 3 15,-3 1-4-15,1 0-11 0,-2-1-38 0,1 1-64 0,-3 2 9 16,-1 0-120-16,-2 1-98 0,1 0-65 16,-1 1 33-16,-2 1-166 0,0 0 29 0,-2 0-317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2-08T07:36:00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26578 6379 310 0,'-6'-2'96'0,"0"-1"-11"16,0 0-15-16,1 2-7 0,1-2-10 0,-2 2-3 16,0 0-5-16,2-1-9 0,1 1 1 0,-1-1-15 15,0 1 5-15,1 0-4 0,-1 0-1 0,-1-1-2 16,1 1-7-16,1 0 6 0,1 1-3 0,0 0-3 16,0-3-3-16,0 3 2 0,0 0 2 0,1 0-4 15,-1-2-5-15,0 2 11 0,2 0-4 0,-2 0 9 16,2 0 1-16,-2 0 7 0,-1 0 4 0,3-2 7 15,0 2-2-15,-2 0-8 0,1 0 6 16,1 0 0-16,0 0 7 0,-2-1-17 0,2 1-2 0,-2 0-5 16,2 0-5-16,0 0 2 0,0 0 0 15,-2-2-5-15,2 2 8 0,0 0-4 0,0 0-1 16,-2 0 7-16,2 0 6 0,-2 0 0 0,2-1 0 16,0 1-11-16,-1 0 7 0,1 0 2 15,0 0 2-15,0 0 2 0,-2 0 3 0,2 0-1 16,0 0 7-16,0 0-11 0,0 0 15 0,0 0 0 0,0-1 3 15,-2 1 1-15,2 0 5 0,-2 0 4 0,2 0-3 16,0 0-3-16,0 0-1 0,0 0 6 16,0 0-7-16,0 0 4 0,0 0-2 0,0 0-4 0,0 0-2 15,0 0-3-15,-2 0-5 0,2 0-5 16,0 0-4-16,0 0-5 0,0 0-3 0,0 0-4 0,0 0-2 16,0 0 1-16,-2 0-6 0,2 0 17 0,0 0-21 15,0 0 1-15,0 0-2 0,0 0 0 16,0 0-4-16,0 0 1 0,0 0 1 0,0 0-5 15,0 0-1-15,0 0 2 0,0 0 1 0,0 0 6 16,0 0-2-16,0 2-1 0,0-2 0 0,0 1 0 16,0 0 0-16,2-1 0 0,-2 1-1 0,0 1-1 15,2-2 6-15,0 1-12 0,0 0 9 16,0 1-2-16,1-1 1 0,1 0-13 0,0 1 18 16,-1 0 0-16,6 2 0 0,-2-1-2 0,1-1 0 0,-1 1 15 15,3 1-4-15,3 1-3 0,1 0 1 16,1-1-6-16,1 2 4 0,-1-1-6 0,2 0 5 0,-2 0-2 15,3-1-2-15,-2 1 0 0,2 0 0 16,-3 0-2-16,3-2 0 0,-1 2-11 0,-2 0 16 16,1-1-1-16,-1 1 0 0,-1-2-2 0,2 1-4 15,-2-1 0-15,-1 2-1 0,2-1 1 0,-1-1 1 16,1 1 0-16,-1 1 3 0,-1 0-1 0,1-2 2 16,-1 1-2-16,1-1-6 0,-1 1 3 0,-2-1 5 15,1 2-8-15,1-1 6 0,1-1-4 0,-3 2-5 16,3-1 4-16,-1 1 2 0,0-2-1 0,1 2-4 15,-1-1 0-15,-1 0 5 0,1 0-1 0,1 1-12 16,-1 0-4-16,-2-1 2 0,3 0 0 16,-1 2 2-16,3-1-1 0,-3-2 4 0,1 3 1 15,1-1 0-15,-1-1 2 0,-3 2-2 0,0-2 0 0,3 0 4 16,-3 0-2-16,3 1 2 0,-3-3-2 16,0 3 8-16,1-2-3 0,-3 1 1 0,-1-1-1 0,0-1 1 15,-2-1 0-15,-1 0-1 0,-1 0 0 0,0 1 25 16,0 0 11-16,-1-1 2 0,0 0 13 15,1-1-2-15,-2 1-3 0,1-1-9 0,-1 1 6 0,0-1 0 16,-2 1-6-16,2-1 1 0,0 0 0 16,-1 0-4-16,0 3-5 0,0-3-32 0,-1 0-41 15,2 0 7-15,-2 0-108 0,0 1-64 0,0-1-99 16,0 1 25-16,0-1-230 0,-2 2-341 0</inkml:trace>
  <inkml:trace contextRef="#ctx0" brushRef="#br0" timeOffset="1404.51">27274 6445 670 0,'-1'0'773'0,"-1"-3"-700"0,0 3 0 16,2-1-6-16,0 0-4 0,0 1-3 0,-2-2 2 15,2 2 7-15,0-1-1 16,-2 1-2-16,2-1 11 0,-2 0-10 0,2 1-6 0,0 0-10 0,0-2-8 16,0 2 0-16,-1 0-9 0,1-1-4 0,0 1-8 15,-1-2-2-15,1 2-4 0,0 0-5 0,0 0 0 16,0 0 1-16,-1 0-2 0,1-1-6 0,0 1 4 16,0 0-5-16,-2 0-2 0,2-1 1 15,0 1 2-15,0 0-4 0,-2 0-5 0,2 0 1 0,0 0 0 16,0 0 2-16,0 0-5 0,0 0 5 15,0 0-4-15,0 0 5 0,0 0 4 16,0 1-7-16,0 0 2 0,0 1 3 0,0-1-5 0,2 1 2 16,-2-1 1-16,0 0-1 0,0 0 0 0,2 1 0 0,-1 0 0 15,0 1-2-15,0-1 5 0,1 1-5 16,0 1-9-16,-2-1-4 0,2-1 5 0,0 1 0 16,1 1 1-16,0 0-1 0,-1 0 3 0,2 0-1 15,-1-1 8-15,-1 2-6 0,4 0 6 0,0 1-9 16,0 0 4-16,-2-1 2 0,1-1 2 0,-1 1-2 15,0 0 4-15,-1-1-4 0,1-1-1 0,-2 2 0 16,4-2 1-16,-3 1 1 0,0 0 2 0,1 0-4 16,1-1 2-16,-1 1-2 0,0 0 6 0,0-1-2 15,0 0-1-15,0 1-2 0,2 1 14 16,-1 1-16-16,2 0 6 0,0-3 0 0,-2 2 3 16,1-1-5-16,-2 0 12 0,0-1-12 0,-1 0 1 0,1-1-3 15,1 3 1-15,-2-3 10 0,1 1-7 16,0 0 1-16,-1-1 0 0,1 3-3 0,-2-3 6 15,3 1-1-15,-1 0-1 0,-1-1-2 0,1 3 9 16,1-2-7-16,-1 1 2 0,-2-3 0 0,4 3-1 16,-3-1 0-16,2 0-2 0,-2 0 7 0,0 0-7 15,0-1-1-15,1 1 1 0,-2-1 1 0,0 0-2 16,1 1 10-16,-1-1-8 0,0-1-1 16,0 1-3-16,2 0 2 0,-2 0 0 0,0-1-2 0,0 1 5 15,-2-1-4-15,2 0 4 0,-2-1 1 0,2 1-4 16,-2 1 2-16,2-2 12 0,-2 0-10 15,2 1-1-15,-2 1 2 0,0-2 0 0,1 1 3 0,-1-1 0 16,0 1 9-16,0-1-13 0,2 0 5 16,-2 1 0-16,0-1 11 0,2 1-14 0,-2-1 1 15,0 0 0-15,0 1-9 0,0-1 13 0,2 1-3 16,-2-1 3-16,0 1 1 0,0-1 13 0,0 0 2 16,0 0 7-16,0 0-4 0,0 0-4 0,0 0-2 15,0 0 5-15,0 0-2 0,0 0-3 0,0 0-2 16,0 0-2-16,0 0-1 0,-2 2-4 0,0-2-1 15,0 0 0-15,1 0-3 0,-1 0 0 0,-2 0-1 16,2 0-3-16,-1 0 1 0,-1 2-2 0,-3-2 4 16,3 0-2-16,-1 2 0 0,-1-2-1 15,1 1-1-15,-2 1 0 0,0-2-3 0,1 1 0 16,1 0 0-16,-1 0 0 0,-1-1 0 0,0 2-2 16,1-1 4-16,-1-1 1 0,-1 0 0 0,-3 1-3 15,0 2 0-15,-2-3 15 0,1 1-15 0,0 0-6 16,2 1 7-16,1-2-4 0,0 1 4 0,0 0-1 15,0-1-3-15,3 1 3 0,-1 0-2 0,0 0-2 16,0-1 3-16,0 1-2 0,-1 1 2 0,2-2 0 16,-2 2-2-16,3-2-1 0,-3 1-1 0,3 1 0 15,-2-2-5-15,1 2-6 0,1 0-2 0,-1-1-22 16,-1 1-22-16,1-1-5 0,0 2-16 0,2-2-16 16,-3 1-21-16,3 0-76 0,-2-1-83 15,0 1 23-15,0 0-239 0,1 1 11 0,-1-2-19 16</inkml:trace>
  <inkml:trace contextRef="#ctx0" brushRef="#br0" timeOffset="23057.8098">16084 8547 323 0,'-2'0'150'16,"2"-2"-13"-16,-1 2-17 0,0-2-14 0,0-1 7 15,1 3-27-15,-2-3-7 0,1 0-11 16,0 1-4-16,0 1-5 0,1-2-7 0,-3 1-8 0,2 1-4 16,1-1-9-16,-1 0-14 0,1 0-7 0,-1 2-28 15,0-1-22-15,1-1-18 0,-1 2-18 0,-1-1-17 16,2 0-16-16,-1 1-11 0,-1 0-13 0,1 0-27 15,0 0-58-15,0 0 3 0</inkml:trace>
  <inkml:trace contextRef="#ctx0" brushRef="#br0" timeOffset="24558.36">15973 8679 244 0,'0'-3'172'0,"0"1"-23"0,0 1-12 15,-1-1-5-15,1 0-8 0,0 0-8 0,0 0-4 0,-1 1-8 16,1-2-1-16,0 3-6 0,0-2-5 0,0 1 26 15,0-1-20-15,0 1-2 0,0 0 8 16,0-1-11-16,0 1 2 0,0 0-5 0,0 0 2 16,0-1 4-16,-1 1-3 0,1 0 5 0,0 0 5 15,-1-1-7-15,1 2-4 0,0-1-4 0,0 0 0 16,0 0-7-16,-2-1-6 0,2 2-4 0,0-1 1 16,0 1-5-16,0-1-1 0,-1 1 0 0,1-2-6 15,0 2-3-15,0-1 0 0,0 1-4 0,0 0-4 16,0 0-4-16,0 0 1 0,0 0-8 0,0-2-2 15,0 2-3-15,0-1 1 0,0 1-5 16,0 0-2-16,0-1 0 0,0 1-3 0,-1 0-1 0,1-1-1 16,0 1-4-16,0-2 1 0,0 2-1 0,0 0-3 15,-1-1 2-15,1 1-2 0,0 0-1 16,0-1 0-16,0 1-2 0,0 0 2 0,0 0-6 16,0-1 2-16,0 1 0 0,0 0 0 0,0-2-4 15,0 2 2-15,0 0-2 0,0 0 2 0,0 0-4 16,0 0 0-16,0 0 2 0,0 0-3 0,0 0 0 15,0 0 3-15,0 0-3 0,0 0 1 0,0 0 2 16,0-2-3-16,0 2 0 0,0 0 1 0,0 0-3 16,0-1 1-16,0 1 0 0,0 0 1 0,0 0-1 15,0 0 2-15,0 0-1 0,0 0-1 16,0 0 2-16,0 0-2 0,0 0 0 0,0 0-1 16,0 0-1-16,0 0-1 0,0-2-7 0,0 2-16 15,0 0-25-15,0 0-40 0,0 0 9 0,0 0-149 16,0 0-31-16,0 0-42 0,0 0-92 0,0 0 32 15,0 0-168-15,2 6 37 0,-1-2-316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7T05:58:5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10989 14518 993 0,'2'0'192'0,"-1"0"-16"0,-1 0-21 15,1 0-1-15,-1 0 4 0,1 0-13 16,-1 0-13-16,0 0-5 0,0 1-17 0,0-1-9 0,0 0-7 0,0 0-7 16,0 0-1-16,0 0-2 0,0 0-7 15,0 0-4-15,1 0-1 0,-1 0 0 0,0 0-2 16,0 0-4-16,0 0-1 0,0 0-5 0,0 0 1 0,0 0-1 15,0 0 4-15,0 0-4 0,0 0 0 16,0 0-4-16,0 0 0 0,0 0-2 0,0 0 2 0,0 0-1 16,0 0-3-16,0 0 0 0,0 0-1 0,0 0-3 15,0 0 3-15,0 0-4 0,0 0-5 0,0 0-1 16,0 0-4-16,0-2-3 0,0 2-1 0,0 0-1 0,0 0 0 16,0 0-7-16,0-1-1 0,0 1-1 15,0 0-3-15,0 0-1 0,0 0-1 0,0 0 0 16,0 0-4-16,0 0 2 0,0-1-1 0,0 1-2 15,0 0 0-15,0 0-1 16,0 0 2-16,0 0-2 0,0 0-1 0,0 0-4 16,-1-1 2-16,0 1-3 0,0-2 1 0,0 2-2 0,-1 0 0 15,1 0-2-15,-1 0 5 0,1 0-5 16,-1-3 0-16,0 3 0 0,0 0 0 0,1 0-1 16,-4 0-1-16,1-1 5 0,1 0-4 0,-1 1-2 15,0-2 1-15,0 2-2 0,1 0 5 0,-2-1-4 16,-1 1 0-16,1-1 0 0,-1 0 0 0,1 1-1 0,0-1 0 15,-2 1 0-15,2 0 1 0,0 0-1 0,0 0 0 16,-1-1 5-16,0 1-6 0,-1 0 1 16,0 0-1-16,-3 0-1 0,-3 0 5 0,1 0-2 15,2 0 1-15,0 0 1 0,1 0-2 0,0 0 0 16,-2 2 0-16,-2-1 3 0,-2 0-4 0,1 0-1 16,-1 1 1-16,1-1-1 15,1 0 1-15,0-1 0 0,2 3 0 0,1-3 1 16,2 0-1-16,0 0 0 0,-2 2 1 0,-4-1-1 15,1 0-1-15,0 0 1 0,2 0 1 0,1 0-1 16,-1-1 0-16,3 0 0 0,1 2 1 0,-1-2-1 16,1 1 2-16,1 0-2 0,-1-1 1 15,1 1 0-15,-1-1 0 0,1 2 1 0,-1-2-1 16,1 0 2-16,0 0-3 0,-3 3 1 0,2-3-1 0,0 0 1 16,1 1 0-16,-2-1 0 0,1 2 0 0,0-2 1 0,0 0-1 15,-1 0-1-15,1 1 2 0,1 0 2 0,-1-1-3 16,-1 0 0-16,1 2-2 0,-3-2 1 15,-1 0 0-15,0 1 0 0,1-1 1 0,2 0-1 0,-1 0 0 16,3 1 2-16,0-1-2 0,0 0 0 0,-1 0 2 16,2 1-2-16,0-1 1 0,-1 1 1 0,1 0 0 0,0-1 2 15,-1 0-4-15,1 0 6 0,0 0-5 0,0 0-1 16,1 2 1-16,-1-2 0 0,-1 1 0 0,2-1-1 16,-2 1 1-16,2-1 1 0,0 1-1 0,-1-1 0 15,1 1 0-15,-1 0 0 0,0 1 1 0,1-2 0 16,0 0-2-16,-1 0 2 0,1 1 0 15,0-1 2-15,-2 1-2 16,2-1 0-16,0 0 0 0,0 2-1 0,0-1 0 16,0-1 1-16,1 0 0 0,-3 0-2 0,3 3 2 15,-1-3-1-15,1 0 2 0,-1 1-2 16,0-1 0-16,1 0 2 0,-1 2 2 0,0-2-5 0,1 0 1 0,0 0-2 16,0 1 3-16,0 0 3 0,-1-1-5 0,1 0 0 15,0 2 0-15,-1-1-1 0,0-1 4 0,2 1-3 16,-1 0 1-16,0-1-2 0,1 0 2 0,0 0-1 15,-1 1 1-15,1 0-2 0,0-1 1 0,0 0 1 16,-1 0-1-16,1 0 0 0,-1 0 0 0,1 0 0 0,0 2-1 16,-1-2 2-16,0 0-1 0,0 1 2 15,0 1-1-15,-1-2 0 0,1 0-1 0,-1 0 1 16,0 1 1-16,0 0-2 0,0-1 3 0,1 0-2 16,0 2 0-16,-1-2-1 15,1 0 2-15,0 1-1 0,0 0 2 16,-1 0-2-16,1-1 1 0,1 0-2 0,0 0 1 15,-1 0 0-15,1 1 1 0,0 0-2 0,0-1 1 16,0 0 5-16,0 0-7 0,1 0 2 0,-1 3 0 16,0-3 0-16,-2 0-1 0,2 0 1 0,0 0 0 15,0 0 0-15,1 0 0 0,-1 2-1 0,0-2 6 16,0 0-6-16,0 0 0 0,0 0 0 0,0 0 1 0,1 0 0 16,-1 0 0-16,0 1 0 0,0 0-1 0,1-1 0 0,-2 0 2 15,1 0 1-15,0 0-3 0,1 0 1 16,-1 0-1-16,1 1 0 0,-1-1 1 0,1 0-2 15,0 0 2-15,-1 0-2 0,1 0 2 0,0 0-1 16,0 0 4-16,0 0-3 0,-1 0-2 0,2 0 1 16,-1 0-2-1,0 2 2-15,0-2-2 0,1 0 2 0,-1 0-1 16,1 0-1-16,-1 0 0 0,1 0-1 0,-2 0 0 0,2 0 0 16,0 0-1-16,-1 0 1 0,1 0-1 0,-1 0 0 15,1 1 0-15,0-1 1 0,-2 0-2 0,2 0-1 16,0 1 1-16,0-1 0 0,0 1 3 0,0-1-4 15,0 1 3-15,0 0-2 0,2 0 3 0,-1 0 0 16,0-1 0-16,1 3 0 0,1-3 0 0,-1 3-1 16,1-1 2-16,0 0 1 0,0 0-2 0,1 1 2 15,0-3 0-15,1 2 0 0,0 1-1 0,-1 0 1 16,1-1-2-16,0 1 2 0,2 1 0 0,3 0 0 16,-2 0 0-16,1 0-1 0,1-1 0 0,-3 2 0 15,1-2 0-15,1 0 0 0,1 2 1 0,-2-2 0 16,0 0 1-16,0 1 0 0,1-2 0 0,0 4-1 0,1-4 0 15,0 3 2 1,-1-1-2-16,-2-1 3 0,1-1-2 0,-1 1 0 16,-1 0-1-16,0-2-1 0,2 5 5 0,2-4-4 15,-1 2 0-15,-1-1 1 0,1-1 0 0,-2 1-1 16,0-1 1-16,-1 1-1 0,1-1 0 0,-1 0 0 16,2 1 0-16,2 0 3 0,0 0-1 0,-2 1-2 15,0-2 0-15,0 0 1 0,-1 1 1 0,-1-2-2 16,0 1 2-16,-1 0-1 0,0 0 1 0,2 0-1 15,-1 0 1-15,-1-1 0 0,0-1 0 0,0 3 0 16,2-2-1-16,-2 0 0 0,0 1 6 0,1 0-5 16,-1-1 0-16,0 1 0 0,2-1-1 0,-1 0 3 15,-1-1-3-15,0 3 0 0,1-3 0 0,-1 0 0 16,0 1 0-16,0 1 0 0,0-2 0 0,0 1 0 0,0-1 0 0,1 1 1 16,-1 1 4-16,-1-2-5 0,1 1 0 15,0-1 1-15,-1 1-1 0,0-1 0 0,2 0 2 16,-2 0-1-16,0 1-1 0,0-1 0 0,1 0 1 15,-1 0 2-15,0 0-3 0,0 0-1 0,0 0 5 16,-1 0-4-16,0 0-2 0,0 0 0 0,0 0 2 16,0 0-2-16,-1 0 1 15,0 0 1-15,1 0 4 0,0 0-6 0,0 0 2 16,1 0-1-16,-1 0 0 0,0 0 1 16,0 0 2-16,-1 0-3 0,1 0 0 0,-1 0 0 0,1 0 0 15,1 0 1-15,-1 0 0 0,0 0-1 16,-1 0 0-16,1 0 0 0,-1 0 1 0,1 0-1 15,-2 0-1-15,1 0 0 0,0 0 2 0,0 0 1 16,0 0-2-16,-1 0 0 0,0 0 1 0,2 0 1 0,-2 0-1 0,0 0-2 16,1 1 0-16,-1-1 1 0,0 0-1 0,1 0 0 15,-1 0 1-15,1 0 0 0,-1 0 0 16,0 1 1-16,0-1 3 0,0 0-4 0,0 0 0 16,1 0 0-16,-1 0 1 0,0 0 0 0,0 0 0 15,1 0-1-15,0 0 1 0,-1 0-1 0,0 2 1 16,0-2-1-16,1 0-1 0,0 0 1 0,-1 0 0 0,0 0-1 0,0 1 2 15,0-1-1-15,0 0 0 0,-1 0 3 16,2 0-3-16,-2 2-1 0,1-2 2 0,0 0-2 16,0 0 1-16,0 0-1 0,-1 0 1 0,1 0 0 15,-1 0 1-15,1 0-1 0,0 1 1 0,-1-1 0 32,1 0 0-32,-1 1-1 0,0-1 0 0,1 0 2 15,0 0-2-15,-1 0 1 0,0 0 1 0,0 0-1 0,0 0 1 16,1 2 2-16,-1-2-5 0,0 0 2 0,0 1 0 15,0-1-2-15,1 0 2 0,0 0-2 0,-1 0 1 16,0 0 0-16,0 1 1 0,0-1 0 0,0 1 0 16,-2-1-1-16,1 0 1 0,-1 1-1 0,1-1 2 15,-1 1-2-15,1-1 1 0,-1 0-1 0,0 3 1 0,0-3 0 16,0 2 0 0,-1-1-1-16,-1 0 2 0,1-1-2 0,-1 3 0 0,1-3 2 15,-1 1 0-15,1 0-2 0,0 0 2 0,-1 1-1 16,0-1 2-16,0 0-2 0,-1 0 5 15,1 1-5-15,0-2 0 0,-1 0 0 0,1 1 1 0,0 2 0 16,-1-2-1-16,0-1 1 0,1 1-1 0,0 0 0 16,0 0 1-16,-1-1-1 0,1 2 1 15,-2 0-2-15,2-2 3 0,-1 2 0 0,1-2-1 0,0 2 1 0,-1-1-1 16,0-1 0-16,0 2-1 0,1-1 1 16,0 0 2-16,-1 0-4 0,0 0 0 0,1 0 1 0,-2 0-1 15,1 0 0-15,0 2 1 0,1-3-1 16,-1 3 0-16,0-2 0 0,-1 1 0 0,1-1-1 15,0 1 2-15,-1 1-2 0,0-3 1 0,1 2 0 16,-1 1-1-16,-1 0 4 0,-1 1-4 0,-2-2 0 0,3 2 2 0,-2 1-2 16,1-1 2-16,0 0 0 0,0-1 0 0,1 0-1 15,0-1 0-15,-1 2 0 0,0 1 0 0,1-2 2 16,0 1-2-16,-1 1 1 0,2-2-1 16,0 0 1-16,0-1-1 0,1 0-2 0,-1 2 3 0,1-3-1 15,-1 1 0-15,2 2 0 0,-2-1 2 16,2 0-2-1,-2-1 2-15,1 1-1 0,0 0 4 0,0-1-4 0,1 0 0 16,-1 2 0-16,1-3-2 0,-2 1 5 0,2 1-4 16,0-2 1-16,0 1-1 0,0 0 0 0,0 0 0 15,1 0 2-15,-2-2 0 0,2 3-2 0,0-3 2 16,0 2-1-16,0 0 0 0,0-1-2 0,0 1 2 16,0 1 3-16,1-2-3 0,-1 0-2 15,-1 0 7-15,1 0-6 0,0 2 2 0,1-3-2 0,0 1 0 0,-1 1-1 16,0-2 2-16,1 2-1 0,0-2 2 0,1 2-2 15,-1-2 0-15,-1 1 1 0,2 1-2 0,-3 0 4 16,2-2-3-16,0 0-1 0,0 2 2 0,-1-1 0 16,1 1-1-16,0-2 4 0,-1 2-4 0,1 0 2 15,0-1-3 1,-1 0 1-16,1 0-1 0,-1 0-1 0,1 0 1 16,0-1 1-16,0 3 0 0,1-3 1 0,-1 1-1 0,1 2 0 15,-1-3 1-15,0 1 2 0,0 1-3 16,1-1 2-16,0 0-1 0,-1 0-1 0,1 1 0 0,-1-2 2 15,1 1-2-15,-1-1 0 0,1 1 2 16,-2 0-2-16,2 1 0 0,0-2-1 0,-1 3 1 16,1-3 1-16,0 1 1 0,0 0-2 0,0-1 0 15,0 0 1-15,1 1-1 0,-2 0 2 0,1-1-2 0,0 0 0 16,0 1 1-16,0-1-1 0,1 1-1 0,-2-1 2 0,2 0-1 16,-1 3 1-16,1-3-1 0,-1 0 0 15,1 2 0-15,-1-1-1 0,1 0 1 0,-1-1-1 16,1 1 1-16,0-1 0 0,-1 2 1 0,1-2-3 15,-2 1 2-15,2 0-1 0,0 0 0 0,0 1-1 16,0-2 0 0,0 1 1-16,0 0-1 0,0-1-1 0,0 3 3 0,0-3-2 15,0 3 1-15,0-3 0 0,1 1 0 0,0 0 3 16,1 0-1-16,0 0-1 0,0 2 4 16,0-2-2-16,1 0-1 0,-1 1 0 0,0-2 0 15,2 3 0-15,1-3 0 0,-2 0 0 0,1 2 0 0,0-1 1 16,0 0-3-16,1 0 0 0,0 1 2 0,2-1-2 15,-2 0 2-15,0 1-1 0,0-2 0 16,1 1 0-16,1-1 1 0,-1 0 2 0,0 0-3 0,0 3 0 16,1-3 0-16,5 1 0 0,-1 0 3 15,-1 0-3-15,1-1 0 0,-2 0 0 0,0 1 2 16,0-1 0-16,-1 2-1 0,0-2 0 0,3 0-2 16,1 0 2-16,-2 0-1 0,1 0 0 0,-1 0 1 15,-1 0-1-15,1 0 1 0,-2 0 0 0,0 0 1 0,-1 0-2 0,1 0 1 0,-1-2 0 16,0 2 0-16,0 0 0 0,1-1-1 0,-1 1 0 15,0 0 0-15,0-1 3 0,1 1 0 0,-1-1-3 16,0 1 0-16,0-1 0 0,4 1 1 16,-1-3 1-16,-1 3-1 15,1 0-2-15,-2-1 0 0,0 1 1 16,-1-3 0-16,0 3 1 0,0 0-1 0,-1-1-1 0,-1 1 2 16,1 0-2 15,1-2 1-31,-1 2 0 0,0-1 1 0,0 1 1 0,1-1 1 0,0 1-3 0,-1-1 1 0,0 1-2 0,0 0 1 0,0 0 0 15,1-2-1-15,-2 2 3 0,1 0-3 0,1 0 2 0,-1 0-1 16,1 0 1-16,0 0-1 0,0 0 1 16,-1 0 0-16,2 0 0 0,-1 0 0 0,-1 0 0 15,1 0 0-15,-1 0 0 0,1 0 1 0,0 0-1 0,-1 0 0 0,0 0 0 16,1 0 0-16,-2 0 1 0,2 0-1 0,-1 0-1 16,0 0 4-1,0 0-2-15,0 0-1 0,0 0 0 0,-1 0 0 16,0 0 1-16,0 0-1 0,1 0 0 0,-2 0 0 15,1 0 0-15,-1 0 0 0,0 0-1 0,0 0 1 16,1 0 1-16,0 0 0 0,-1 0-1 0,0 0-1 16,0 0 0-16,0 0 0 0,0 0 0 0,0 0 0 15,0 0 2-15,-1 0-2 0,1 0 5 0,-1 0-6 16,-1 0 0-16,1 0 1 0,0 0 1 0,-1 0-2 16,0-3 0-16,1 3 1 0,-1 0-1 0,2 0 1 15,-2 0 0-15,1 0 5 0,1 0-5 16,-1 0 1-16,0 0-2 0,0 0 0 0,-1 0 2 15,1 0 0-15,-1 0-1 0,0 0 2 0,1 0-2 0,-1 0-1 0,-1 0 2 16,1 0 0-16,0 0-2 0,-1 0 1 0,1 0 1 16,0 0-2-16,-1 0 2 0,1 0 0 0,0 0-1 15,0 0 1-15,-1 0 0 0,1 0-1 0,0 0 0 16,0 0 1-16,0 0 0 0,1 0 0 16,-1 0-1-16,0 0 0 0,0 3 1 0,0-3 4 0,0 0-4 15,0 0 0-15,0 0 5 0,0 0-8 0,-1 0 1 0,1 0 2 16,0 0-1-16,0 0 0 0,0 0-1 0,0 0 1 15,1 0 0-15,-2 0 1 0,1 0 0 0,-1 0 4 16,1 0-5-16,0 0 1 0,0 0 1 0,-1 0 1 16,1 0-2-16,0 0 0 0,0 0 0 0,-1 0 2 15,1 0 0-15,-1 0 0 0,1 0-1 16,-1 0 3-16,0 0-1 16,1 0 2-16,0 0 2 0,-1 0-4 0,0 0-4 15,0 0-21-15,0 0-28 0,2 0-31 0,-3 0 8 16,1 0-183-16,0 0-37 0,0 0-76 0,1 0 31 15,-1 0-258-15,1 0 38 0,0 0-331 0</inkml:trace>
  <inkml:trace contextRef="#ctx0" brushRef="#br0" timeOffset="2120">11461 14996 1122 0,'1'-2'197'0,"0"-1"-13"15,-1 3-23-15,0-3-17 0,0 2-20 0,0 0-14 16,0-2-12-16,0 2 8 0,-1-2-10 0,0 0-12 15,-2 1-7-15,3 0-10 0,-2-1-13 0,-1 0 14 16,1 2-21-16,-1-2 0 0,0 0-5 0,1 2-6 16,-3-2 6-16,1 0-11 0,0 2-4 0,-2 0-7 15,2-2 15-15,-2 1-11 0,1 1-5 0,-1-2-2 0,-1 2 1 16,-2-2-7 0,0 2 3-16,-2 1 6 0,1-3-8 0,1 3 1 15,1-3-2-15,-2 3-2 0,3 0-1 0,0 0 0 16,0 0-3-16,-1 0 1 0,1 0-8 0,1 0 11 15,-2 0-3-15,-3 3 2 0,1-3-2 0,1 3-3 16,-3-2 9-16,4 2-9 0,1-2-3 0,-2 2 5 16,3-2-3-16,1 1 1 0,0 1-2 0,-2-2 3 15,1 0-3-15,0 2-1 0,1 0 1 0,0-2-1 16,-1 2-1-16,3 0 0 0,-4-2 0 0,3 2 0 0,-1 1-1 16,0-1 12-16,1 0-12 0,0 0 5 0,0-1-5 15,-1 2-1-15,2-1 1 0,-2-1-5 0,2 1 5 16,0 1 0-16,-1-1 1 0,1-1-1 0,1 2 0 15,-1 0 0-15,1 0 7 0,-1-1-5 0,1 0 1 16,1 1 5-16,-1 0 0 0,1-1 0 0,1 1 0 0,-1 0 1 16,1 0-3-16,0 0 4 0,0 0-4 15,0 0 8-15,1-1 2 0,0-1-2 0,0 4 8 16,0-4-11-16,0 2 3 0,1 0 1 0,1 0-2 16,-1 0-1-16,1-1-2 0,0 1 2 0,0-1-1 15,0 0 0-15,0 1-1 0,0-1-2 0,2 1 5 0,-3 0-5 16,3-2 0-16,-2 0-1 0,1 2-1 0,0-1 2 15,0 0-2-15,1 0 0 0,-2-1-2 0,1 1 3 16,1 0-2-16,0-2 0 0,-1 3 1 0,1-3 5 16,-1 1-7-16,1 1 3 0,1-1 0 0,-2 0 0 31,1-2 4-31,0 3-4 0,0 0-1 0,0-3-2 16,1 1 1-16,0 0 0 0,-3 1 4 0,3-1-3 0,-2 1-2 15,2-2 0-15,0 1 2 0,-1 0-2 0,0-1 0 16,0 0 0-16,0 0 3 0,1 2-1 0,-2-2 1 0,1 1 2 15,0-1-2-15,-1 0 2 0,2 0-1 16,-2 0 1-16,1 0 1 0,1 0 1 0,-1 0-1 16,-1 0 2-16,0 0 2 0,0 0-1 0,1 0 1 15,0-1 0-15,-1-1 2 0,0 2 0 0,1 0 3 0,-2-1 2 16,1-2 1-16,-1 2 1 0,1-1 3 0,0 1 0 16,-1 0-2-16,1-2 1 0,-1 0-3 0,0 2 0 15,0-2-2-15,1 0 0 0,-2 1-2 0,0 0 3 16,1-2 0-16,0 1-1 0,-1-1-2 0,2 3 0 15,-4-5-1-15,2 4-1 0,0-3 0 16,0 2 1-16,-1-1 0 0,1 0-3 16,0-1 0-16,-1 2 1 0,0-2 0 15,0 0 0-15,0 1 0 0,0-2-2 0,-1 1 0 16,1 0-1-16,-1-2 1 0,0 2-1 0,0-2-1 16,0 1-2-16,0-1 0 0,0 1-1 0,0-1-2 15,0 0 2-15,-1 0 0 0,0-3 0 16,0 0-2-16,0-2-2 0,0 2 2 0,0 3 0 0,-1-1-2 15,1-1 0-15,0 2 0 0,0 2 3 0,0-3-2 0,-1 3-2 0,1-2 4 16,-1 1-2-16,2-2-2 0,-4-3 1 16,2 2-1-16,-1 0 1 0,1 2-1 0,0-1 0 15,1 2 1-15,-1 0 1 0,-1-1-1 0,1 0 0 16,1 3-1-16,-1-2 0 0,-1-4 1 0,1 2 0 16,-2-1 2-16,1 0-1 0,-1-1 2 0,1 2-3 15,0 0-1-15,1 2 2 16,0-1-1-16,0 0 0 0,0 2-1 15,0-1 4-15,0 0-3 0,0 1-2 0,1 1 0 16,-1-2 0-16,0 1 1 0,0 0-2 0,-1 0 2 16,1 0 0-16,0-1 2 0,-1 2-3 0,2-2 1 15,0 1-1-15,-1 0 0 0,-1 1 2 0,1-1-2 16,0 0 0-16,1 1 0 0,-1 0-1 0,1 0-1 16,-2-1 4-16,1 1-2 0,1-1-1 0,-2 2 3 0,2-2-4 0,-1 2 2 15,1-1 0-15,0 0 0 0,1 1 3 16,-3 0-5-16,2 0-1 0,0 1 3 0,0 0-1 15,1-1 0-15,-1 0-1 0,1 1 1 0,-2-1 0 16,1 2-1-16,1-2 0 0,-1 1 1 0,1 1 0 16,0-1 1-16,0 0-1 0,-2 0-2 0,2 1 1 15,0 0 0-15,0-1 1 0,0 1-2 0,-3 1 1 0,3-3 0 0,-1 3 1 16,1-2-1-16,0 1-3 0,-1 0 2 0,1 1 1 16,0-1-3-16,-1-1 2 0,1 2 0 0,0-2-2 15,0 2-1-15,0-1 0 0,-1 1-5 0,1-1 1 16,0 1 1-16,0 0 2 0,0 0-1 15,0 1 3-15,0 0-2 0,0 0 1 0,0 0 1 16,0 2-2-16,0 0 0 16,1 1 3-16,0-1-5 0,0 1 3 15,0 0-1-15,0 0 3 0,1 2-2 0,0-1-1 0,-2 1 3 16,3 4 0-16,0 1 0 0,0-1-1 0,0 2 1 16,0 0 1-16,1-1-2 0,-1 1 3 15,0-1 0-15,1 1 0 0,-1-2 1 0,1 1-2 16,-1-1 0-16,0 0 1 0,0-1 0 0,-1-1 4 15,1 0-4-15,0-1 0 0,-1-1 2 0,1 3-3 0,0 0-1 0,1 0 1 16,-2-1 2-16,1-1-2 0,0 1-1 0,0-2 3 16,-2 1 2-16,2-3 0 0,-1 2-4 15,0-1 1-15,0 0-1 0,0 0 2 0,0 0-2 16,0 0 1-16,0-1-1 0,0 2 0 0,0-2 0 16,1 1 3-16,-1 0-1 0,0 0-2 0,-1-1 2 15,3 2-1 1,-2-2 0-16,1 1-1 0,-1-1 4 0,0 1-2 15,0 0-1-15,0-2 2 0,1 1 2 0,-1 0-3 0,0 0 1 16,1 1 1-16,-1 0 0 0,0-1-2 16,3-1 0-16,-4 1 0 0,1 1 0 0,1-2-2 15,-1 2 1-15,1-2 1 0,-1 2-1 0,0-1 1 16,-1-2 1-16,2 1-2 0,-2 2-1 0,3-2 2 16,-2 1-2-16,-2-1 1 0,3 1 0 0,-1-2 0 0,0 1 0 0,0 0 1 15,1 1 0-15,-1-1 1 0,-2 0-2 16,3 1 2-16,-2-3-1 0,2 3 1 0,-1-1 1 15,0-1-1-15,0 1-2 0,-1-1 2 0,2 3 1 0,0-3 1 16,0 0 2-16,-1 0-2 0,0 1 0 16,1 1-1-16,-1-1 1 0,2-1-2 0,-2 1 0 15,1-2 4-15,0 3-1 0,0-1 1 0,2-1-1 0,-2 0 5 0,1 1-2 16,0-1 2-16,-2 0-1 0,1 1-12 16,1 0-38-16,0-1-61 0,-1 0 11 0,1 0-156 0,-1 1-71 15,1 0 30-15,-1-1-306 0,1 0 42 16,0 1-344-16</inkml:trace>
  <inkml:trace contextRef="#ctx0" brushRef="#br0" timeOffset="3293.98">11744 14454 1097 0,'0'-4'242'0,"0"0"-27"0,0 1-24 0,0-1-24 15,0 2-21-15,0-1-17 0,0 2-14 0,0 0-18 16,0-1-8-16,-2 2-8 0,2-1-12 0,-2 1-9 16,0 0-3-16,0 1-11 15,-2 1-3-15,2 0 4 0,0 1-15 0,-3 2-3 0,1 0-5 0,0 2-1 0,-2 2 6 0,1-1-9 16,-2 1-2-16,2 1 7 0,-1 1-11 15,1 0 3-15,-1 3 1 0,1-3-1 0,0 2 0 0,0-2 2 16,-1 1-4-16,2 2 0 0,0-2 4 0,1 2-3 16,-2-2 1-16,2 2 4 0,-1 0 1 31,1-1 5-31,2 0-3 0,-1 1 2 0,-1-2 2 0,1 2-1 0,1-3 1 16,0 0 0-16,-1-1-1 0,2 0-1 0,0-2 2 15,-1 6-2-15,1-2 1 0,1 1-3 16,0 0 1-16,0 0-4 0,1 1 2 0,0-1-1 15,1 1 4-15,-1-2-2 0,0 1 1 0,2 0-3 16,1 0 2-16,-1 1-3 0,1 0-1 0,0-1-1 16,0 0-3-16,1 1 0 0,1 0 2 0,2-2-2 0,-3 2-1 0,1 1-3 15,2-3 0-15,1 2 1 0,-1 0-1 16,1-1-3-16,2 0 0 0,-3 1-1 0,4-3 1 16,-2 2 3-16,0-3-3 0,2 2-2 0,0 0 2 15,2 0 0-15,0 1 0 0,2-2-2 0,-4 0 0 16,4 0 0-16,-2 0 3 0,3 0-1 0,-3-2 2 15,1 0-3-15,-3 0-4 16,0-2-29-16,0 0-59 0,-1 0 9 16,0-2-125-16,-1 0-27 0,-4-1-82 0,2-1 26 15,-3-1-305-15,-1 1 39 0,0-3-327 0</inkml:trace>
  <inkml:trace contextRef="#ctx0" brushRef="#br0" timeOffset="4612.67">12096 14725 1411 0,'2'-5'279'0,"-2"2"-29"0,0-2-15 15,0 1-15-15,0 1-11 0,0 1-14 0,0-1-18 16,0 0-7-16,0 1-14 0,0 0-15 0,0 0-7 16,0 0-10-16,0 0-13 0,0 0-4 0,-2 0-14 15,2 1-10-15,0 1-7 0,0-3-8 0,0 3-8 16,0-3-3-1,0 3-7-15,0-1-9 0,0 0 0 0,0-1-8 0,0 2-4 0,0-1-5 0,0 1-4 0,0 0 2 16,0 0-5-16,0 0-3 0,0 1 1 16,0 1-4-16,0-1-2 0,0 3 0 0,0-1 0 15,0 1 0-15,0 1-6 0,0 1 0 0,0 0 4 16,3 3-3-16,-2 4 0 0,1-2-1 0,0 2 4 31,0 1-5-31,-2 1 1 0,2-1-1 0,0 1 0 0,-1-1 0 16,1 0-2-16,0 0 3 0,0-1-1 0,0 0-2 15,1 2 1-15,-1-1 3 0,3-2-3 16,-3 2 1-16,2 0 0 0,-3-3-1 0,1 1 0 0,2 0 1 16,-2-3 0-16,0 1 0 0,0-3 0 0,0 1 1 15,0-1-3-15,1 0 1 0,-1-2-1 16,1 0-3-16,-2 0-23 0,0 0-31 0,0-2-33 0,0 1-33 0,0 0 12 16,1-1-96-16,0-1-78 0,-2 1-43 15,2 1-61-15,-2-3 32 0,2 1-210 0,-2-1 28 16,0 0-277-16</inkml:trace>
  <inkml:trace contextRef="#ctx0" brushRef="#br0" timeOffset="5618.88">12458 14689 1234 0,'2'-3'257'0,"-2"0"-27"0,2 2-33 16,-2-2-21-16,0 0-21 0,1 3-22 15,0-1-13-15,-1 0-15 0,0-1-14 16,0 2-8-16,0 0-9 0,0 0-7 0,-1 0-9 16,0 2-5-16,-1-1-8 0,0 0 5 0,0 5-14 15,0-4 1-15,0 1-3 0,-1 1-6 0,1 1-4 16,0 0-1-16,0 1-1 0,2-1-4 0,-4 3-2 0,1 4-4 0,1-2 1 16,-3 3-3-16,3-2 0 0,-1 2 5 0,2-4-5 0,-1 3-5 15,2-3 6-15,0 1-2 0,0-3 2 0,0 2 0 16,0-1 5-16,0 0-3 0,1 3 0 15,1-1 2-15,1 0-2 0,-1 2-2 0,1-2 1 16,-1-1-1-16,0 3 0 0,1-1-1 0,1-2 6 16,0 1 1-1,-1 1 3-15,3-1-2 0,-2 0-1 0,2-2 3 0,-2 0-4 16,-1-2 3-16,3 2 0 0,0-1-2 0,-1 1-1 16,2-2 2-16,0 1 1 0,-1-1 4 15,1-2-6-15,0 1 5 0,-3-2 1 0,1 1-2 0,0 0-3 16,1-1 4-16,-2-1 0 0,1 1-3 15,0-2 4-15,-1 2-1 0,1-2-1 0,1-1 6 16,-2 3-2-16,2-2 2 0,0-1 0 0,-2 1-3 0,3-1-2 0,-4 0 4 16,3 0-3-16,1 0-2 0,-2 0 2 15,-1 0-4-15,2-1-3 0,-1 0 7 0,1-2-7 16,0 3 0-16,-2-3 0 0,1 2-2 0,1 0 1 0,-2-2-1 16,1 2 5-16,0-2 2 0,-1 1 2 15,-1-1-3-15,1 0 2 0,0 1 1 0,0-1 1 0,1-1-2 16,-3 1-1-1,3 1 0-15,-2-2-2 0,1 0 4 0,-2 0 3 16,1 0-4-16,-1 0-1 0,2 0 1 16,-2-1-3-16,0 1 2 0,0 0-1 0,1 0-2 0,0-1-1 15,-1 0 6-15,-2 0-8 0,2 0 1 16,0 0-2-16,-2 1 1 0,2-1-1 0,-2-2 0 16,0 2-2-16,0 1 2 0,0-2-1 0,0 1 0 0,0-2-1 15,0 3 0-15,-2-6-2 0,-2 0-1 0,2 1 1 0,-3-2 1 16,2 2-3-16,1-1 0 0,-2 0-1 0,-1 1-3 15,1 0 3-15,-2-1 0 0,-2 0-3 16,1 0 3-16,1 0-4 0,-1 1 0 0,-2-1 0 0,0 0 0 16,1 1-1-16,1 1 1 0,-3-1-1 0,1 2-2 15,1-1-6-15,-2 1-22 0,1 0-10 16,3 0-16-16,-1 1-14 0,-3-1-16 0,4 3-20 0,-2-1-23 0,1 0-22 16,-3 0 15-16,2 1-68 0,3 1-16 0,-3 0-34 15,2-1-28-15,0 2-30 0,1 0-29 16,1 1-52-16,0 0 29 0,1-1-579 0</inkml:trace>
  <inkml:trace contextRef="#ctx0" brushRef="#br0" timeOffset="6220.5">12922 14911 1621 0,'2'-4'263'0,"-2"1"-35"0,2-1-24 0,-2 1-27 16,2 0-21-16,-2 2-20 0,0-1-19 0,0-1-15 0,3 2-8 0,-3 1-11 16,0 0-9-16,2 0-8 0,2 1-5 0,-2 2-8 15,0-1-3-15,1 1-15 0,2 1 0 16,-3 0-2-16,2 1-1 0,-1 2-6 0,1 3-2 15,1 0-2-15,1 1-4 0,-4 0 1 0,3-3-3 0,-2 2 3 16,-3 0-1-16,2-3 4 0,0 1-6 16,-2-1 2-16,2-2 1 15,-2 2-3-15,0-2-8 0,0 1-11 16,0 0-23-16,0-1-40 0,0 2 7 0,0-4-159 16,-2 3-61-16,0-2-85 0,0 2 33 0,0-1-230 15,1 0-352-15</inkml:trace>
  <inkml:trace contextRef="#ctx0" brushRef="#br0" timeOffset="6858.8">13144 14662 1591 0,'0'-5'270'15,"2"2"-34"-15,-2-1-32 0,0 1-25 0,0-1-22 0,2 1-20 0,-2 1-15 16,0 0-14-16,0 0-10 0,0 2-13 0,1 0-12 16,-1 2-6-16,2 1-7 0,0 0-6 0,-2 0-5 15,2 2-7-15,3 4-4 0,-3 2-4 0,1 2-6 16,1 1 0-16,0 0-7 0,-1 2 3 15,1-1-7-15,-2 1 0 0,2 1-5 0,-2-1 0 16,2-1-1-16,0 1 0 0,0-1-3 0,-1 1 5 0,1-1-1 0,0-1-1 16,-1 1-3-16,-1-1 3 0,3 0-2 0,-3-3 2 15,2 0-1-15,-1 1-1 0,-1 0 3 0,0-4-5 16,2 1 5-16,-2-3-1 0,-2 1-2 16,1-3-19-16,1 2-42 0,0-2 6 0,0 1-124 15,-2-3-28-15,2 3-9 0,-2-2-42 0,3-1-52 0,-1 0 24 31,-1 2-278-31,1 0-322 0</inkml:trace>
  <inkml:trace contextRef="#ctx0" brushRef="#br0" timeOffset="7660.57">13434 14662 1016 0,'0'-1'177'0,"2"-2"-20"0,-2 1-14 0,1 1-18 0,-1-1-11 16,0 1-11-16,0-1-6 0,0-1-9 0,0 3 3 15,2-2-8-15,-2 2 19 0,0-2-2 0,0 1-4 16,0-1-3-16,0 1-7 0,0 0-9 0,2-1-5 16,-2-1-5-16,0 3-4 0,0-1-5 0,0-1-1 15,0 1-5-15,0 0 0 0,0 0 1 16,0 0 0-16,0 1 4 15,0-1 1-15,0 0-1 0,0 1 4 0,0-3-3 16,0 2-3-16,0 1 1 0,0-1-1 0,0 1-3 0,0-1-4 16,0 1 0-16,0 0 1 0,0 0-4 0,0 0-2 15,0-2-3-15,0 2-3 0,0 0 2 0,2 0-4 0,-2-2 2 16,0 2-4-16,0 0-2 0,0-1-4 0,0 1-3 16,0 0-2-16,0-2-3 0,0 2-2 15,0 0-2-15,0 0-3 0,0 0 0 0,0 0-7 16,0 0-1-16,0 2-3 0,0-1 7 0,0 3-1 15,0-2-8-15,2 3 0 0,-2 0 0 0,0 2 0 16,2 3 1-16,-2 1-1 0,2 2-4 0,-1 1-1 16,1 2 0-16,0 0 2 0,0-1 1 0,2 1 2 15,-3-1-4-15,2 1 2 0,1-1-1 0,-2-1 2 16,0 2 1-16,1-2-1 16,-1 0 3-16,0-1-2 0,2 0-1 15,0 0 2-15,-1-3 0 0,-1 0 0 0,1-1 0 16,-1-1 2-16,0 0 1 0,1-4-1 0,-3 1 3 15,2 0 2-15,0 0-4 0,-2-1 1 0,2-1-6 16,-2 1-28-16,2-1-39 0,0 1 6 0,-2-2-168 16,3-1-31-16,-3 2-84 0,2-2 27 0,0 1-272 15,0-2 36-15,0 1-343 0</inkml:trace>
  <inkml:trace contextRef="#ctx0" brushRef="#br0" timeOffset="8124.18">13738 14921 1256 0,'4'2'210'0,"2"0"-12"0,1 3-19 0,0 1-15 15,0-2-13-15,0 1-16 0,-1 1-15 0,1 1-4 16,-3 0-16 0,2-3-8-16,-2 1-7 0,-2 0-9 0,2 0 4 0,-2-1-9 15,0 1-3-15,-1 0-15 0,-1 0-57 16,0 0 0-16,0 0-152 0,-2 2-91 0,-3 2 21 15,1-4-338-15,0 5-341 0</inkml:trace>
  <inkml:trace contextRef="#ctx0" brushRef="#br0" timeOffset="9010.73">13975 14700 1414 0,'2'-4'289'0,"1"1"-28"0,-2-1-2 15,0 0-21-15,0 1-19 0,-1 0-18 16,0 0-14-16,0 1-22 16,0-1-15-16,2 1-16 0,-2 0-13 0,0 1-14 15,0-3-11-15,0 4-7 0,2-1-11 0,-2-1-8 16,0 1-8-16,0 0-9 0,2-1-3 0,-2 1-3 16,0 0-9-16,0 1-6 0,0 0-2 0,0 0-4 15,0 0-3-15,2 1-2 0,-2 0 2 16,0 2-4-16,2 1-6 0,-2 0 0 0,1 1 0 15,0 0-3-15,0 2 0 0,-1 0 1 0,0 4-5 0,2 2 0 16,0 2-1-16,0 0-2 0,-2 0 3 0,3 2-1 16,-1-1-2-16,1-1-1 0,-3 1 0 0,2-1 6 15,0 0-7-15,0 0 3 0,1 0 1 0,-1 1 2 16,0-3-2-16,-2 0-1 0,2 0 2 0,0-1-1 16,-2 0 0-16,2-3 0 0,0-1-2 0,-2 0-9 0,2-2-21 15,-1-1-59-15,-1 0-32 0,0 0 12 0,2-1-104 0,-2 0-31 16,0 0-32-16,2-2-63 0,-2 1-96 0,3 1 36 15,-3-2-155-15,0 0-325 0</inkml:trace>
  <inkml:trace contextRef="#ctx0" brushRef="#br0" timeOffset="10182.07">14223 14754 1141 0,'0'-4'197'16,"0"1"-28"-16,0 0-19 0,0-1-11 0,2 1-13 15,-2-1-13-15,0 0-8 16,1 0-12-16,-1-1-9 0,1 2-8 15,1-2-3-15,-1 1 7 0,-1-1-19 0,2 0-8 0,0 0-4 16,0 1-3-16,-2-1-8 0,3 3-1 16,-1-4-6-16,0 2-4 0,0 0-1 0,0 0-5 15,0 1 0-15,2-1-5 0,-2 1-2 0,0-1-2 16,2 1-2-16,-2 1-1 0,2-2-1 0,-1 1 0 16,1 1 8-16,0-1-12 0,-1 2 3 0,2-2-3 0,0 2 3 15,-1 0-1-15,0 1 2 0,2-1 7 0,-3 1-12 16,4 0 3-16,-2 0 0 0,-1 0-3 0,2 0 12 15,-1 2-12-15,-1-1 2 0,6 3-3 0,-1-1 2 16,-1 1-2-16,2 1 0 0,-3 0-1 16,-1-1 3-16,1 1 1 0,-3-2 2 0,1 3 1 0,0-2 5 15,-3 0-2-15,2 4 1 0,1-1 0 0,-1 0 2 0,-2 0 3 16,0 0 1-16,2 0 1 0,-2-1-2 0,-2 1 3 16,1-2 0-16,-1 0 1 0,0 2-1 0,0-2 1 15,0 2-2-15,0-2 5 0,-1 1-9 0,-3 2 1 16,0 4 5-16,1-4-9 0,0 1-1 0,0 1 0 15,-1-3-1-15,2 1 5 0,0-1-5 0,-1-2-4 16,-2 3 2-16,0 1 1 16,1 0-2-16,0-2 6 0,0 0-10 15,-1-1 4-15,1-1-1 0,2 2 1 0,-2-4 1 16,0 1 2-16,2 1-6 0,0-1 2 0,-1-1 0 16,0 0 0-16,0 1 4 0,1-1-3 0,-2 1-2 15,2-1 0-15,-2 2 0 0,0-3 0 0,2 2 0 16,-1 0 0-16,0 0 0 0,0-1-1 15,-1 0 2-15,2 1 1 0,-1-1-2 0,-2 0 1 0,3 1-3 0,-1-1 0 0,0-1 0 16,0 2 0-16,-1-1-2 0,2-3 0 0,0 3 1 16,0-1 2-16,-1 2 1 0,1-2-5 15,0-1 0-15,2 1 0 0,-3 1 2 0,3-3 2 16,-1 1-5-16,-1 1 0 0,2-1 1 0,-1 0 0 16,0-1 0-16,-1 0 0 0,2 2 2 0,0-2-1 15,0 1 3-15,0 0 0 16,-2-1 0-16,2 1 1 0,-2 1-1 0,2-2 6 15,0 0-3-15,0 0 2 0,0 0 1 0,0 2-2 16,0-2 6-16,0 0-1 0,0 0-2 0,0 0-1 16,2 1-1-16,-2-1 1 0,2 0-2 0,0 0 0 15,0 0-1-15,1 0 2 0,0 0-2 16,1 0 1-16,1 0 1 0,-1 0 1 0,3 0-1 0,-1 0 1 16,1 0-1-16,0 0 2 0,0 0 2 0,4-1 0 0,4-1 3 15,-1 2-7-15,0-2 1 0,1 1 2 0,-1-1 1 16,1 0-2-16,-1 0 1 0,-1-1-2 0,1 0 2 15,-3 3 2-15,0-2 0 0,0 1-3 16,-3 0 2-16,0 0-3 0,-1-1-18 0,-2 0-44 0,2 1 6 16,-3 0-154-16,2 1-40 0,-1-1-50 0,0 1 25 15,0-2-331-15,-1 2 42 0,0 0-357 0</inkml:trace>
  <inkml:trace contextRef="#ctx0" brushRef="#br0" timeOffset="10660.84">14803 14929 1020 0,'4'1'204'0,"-1"2"11"0,1 0-18 0,0 2-13 16,1 1-15-16,-1-1-17 0,1 2-10 0,-2-1-13 0,0 1-15 0,0-3-9 15,-1 3-11-15,0-2-8 0,-2 0-3 0,3 2-9 16,-3-2 0-16,0 2-11 0,0-1-3 15,-3-1-19-15,1 5-53 0,-2-1 0 0,-1 3-165 0,-4-3-108 16,2 2 26-16,-1-2-298 0,-2 1-332 16</inkml:trace>
  <inkml:trace contextRef="#ctx0" brushRef="#br0" timeOffset="11647.32">15061 14664 1230 0,'4'-2'290'15,"-2"-1"-33"-15,-1 1-14 0,0 0-25 0,0 1-11 16,-1-1-12-16,1 0-15 0,-1-1-15 0,0 3-8 15,2-2-9-15,-2 2-9 0,1-2-5 0,-1 0-8 0,1 0-9 32,-1 1-7-32,0 0-11 0,0 0-4 0,0-2-16 15,0 3-11-15,0 0-6 0,2-1-6 0,-2 1-5 16,0-2-10-16,0 1-4 0,0 1-5 0,0 0-3 16,0 0-5-16,2 1-2 0,-2 1 0 15,0-1-5-15,1 3-2 0,0 0-3 0,0 0-1 0,-1 3 1 16,1-2-1-16,0 2-3 0,1 4 0 0,-1 1 0 15,0 2-4-15,1 0-2 0,0 1-2 0,0 1 3 0,0 0-2 16,0 0-2-16,0-1 0 0,-1 0 3 0,2 1 3 16,0-1-5-16,-1 1 1 0,-1-1 4 15,1 2-6-15,0 0 3 0,-1-3-1 0,3 1 1 0,-3-1 0 16,1 1 1-16,0-2 2 0,0 0 0 0,-2 0-2 0,2-3-1 16,0-1 7-16,-1 1-7 0,1-3-1 0,-1 1-1 15,0-2-19-15,-1 1-31 0,0-2-29 0,1 1-34 16,-1-1-33-16,1 0 14 0,0-1-113 15,-1 1-27-15,1 0-34 0,-1-1-44 0,0-1-56 0,0 1 30 16,0-1-172-16,0 1-288 0</inkml:trace>
  <inkml:trace contextRef="#ctx0" brushRef="#br0" timeOffset="12988.3599">15316 14650 1074 0,'-2'-3'235'0,"0"3"-15"0,0-2-21 15,2 0-21-15,0 1-17 0,0-1-19 0,0 1-15 16,0-1-17-16,0-1-4 0,0 2-19 0,0 0-12 16,2-2-4-16,-1 2-9 0,0-2-9 0,2 1 0 15,-1-1-5-15,1 1-7 16,-1 0-3-16,2-1-5 0,-2 1 0 0,2-1-5 16,0 2-1-16,0-2-4 0,1 1 0 15,-1 1 0-15,0 0 1 0,1 0-9 0,-1-1-1 16,0 1 1-16,1 1-1 0,1 0 1 0,-1 0-7 15,-2-2-2-15,3 2 8 0,-1 0-11 0,0 1 0 16,1 0 1-16,-2 0-2 0,2 1 0 0,-1-1 8 16,3 3-9-16,1-1 0 0,-2 0 0 0,0 1 3 0,0-2-2 0,0 2-3 15,-3 0 2-15,0-1 0 0,0 0 0 16,0 0 0-16,-1 3 0 0,-1-2 4 0,0 0-3 0,5 3 1 16,-4 1 0-16,-1-1 1 0,2 0-2 15,-2 0 1-15,-1 0 2 0,1-1-1 0,-1 1 3 16,-1-2 0-16,0 0 0 0,0 1 5 0,0 0-3 0,-1-1 0 15,-2 2-4 1,0 3 5-16,0-3-2 0,-1 1 5 16,0-2-3-16,-2-1 6 0,2 0-5 0,0 0 0 0,1-2 1 15,0 1-1-15,0-1 4 0,-1 1 0 0,0-1-5 16,0 1 7-16,0-1-7 0,-1 2 0 16,1-3-1-16,0 0-2 0,-1 2 0 0,0-2 0 0,1 1-2 15,0-1-3-15,0 0 0 0,0 2-1 16,-1-2 1-16,2 0-2 0,-2 0-4 0,0 0 1 0,3 0 0 15,-2-2-2-15,1 2 2 0,-1-1-1 0,2 1 0 0,1-1 4 16,-1 0-8-16,0 0 0 0,1-1-3 16,0 2-6-16,-1-2 0 0,2 1 2 0,0-1-1 0,0 1 4 15,0-1 0-15,0 0 2 0,0 2 6 0,2-2-10 16,-1 0 1-16,1 0 5 0,1 0-4 16,-1 0 1-16,3 1 2 0,-1-1 2 0,0 0-4 0,1 1 0 0,1 1 1 15,-2-1 7-15,3-1-5 0,-1 1 0 16,0 0 3-16,0-1 0 0,1 1-1 0,2 1 6 15,4 1-5-15,-3-3-3 0,0 5 10 0,0-5-6 0,-2 2-2 16,0-1 0-16,-2 1 0 0,4 1 3 16,-1 1-1-16,0 0-4 0,-2-2 3 0,1 1-6 15,-2 1 7-15,0-3 0 16,-1 2 2-16,0 0 1 0,0-1 2 16,-1 1-1-16,-2 1 9 0,3 0-10 0,-1-2-1 15,-1 2 1-15,0 0-1 0,1-1 0 0,0 0 4 16,-2 1 1-16,1 0-2 0,-1-1 2 0,1 1 1 15,-1 0 1-15,-1 0 1 0,0-1 0 0,0 1 2 16,1 2 0-16,-1-2 1 0,0 0 4 0,-1 2 10 0,0-1-5 16,0-2 9-16,0 3-3 0,-2-2-1 0,0 0 6 0,1 1-1 15,-1 0 1-15,0-1-3 0,-1 1-1 0,0-1 0 16,-1-1-3-16,0 1 1 0,-1 3 0 16,-2-2-1-16,0 2-1 0,1-3-4 0,-2 1-1 15,2 0 2-15,-1-2 1 0,1 1-6 0,1-2 3 16,-1 1-1-16,0 1-4 0,1-2 8 0,-5 0-1 15,2 2 0-15,0-2-4 16,1 1 3-16,0-1-1 0,-2-1-3 0,5 0-1 16,-2 0-2-16,1-1 3 0,0 2-4 0,-2-2 2 15,3 0-1-15,0 0 3 0,-2 0-2 16,2-2-3-16,-2 2 1 0,3-1-2 0,-3 0-3 16,1 0-9-16,2-1-18 0,-1 2-21 0,0-3-44 15,0 1 8-15,0 0-81 0,0-1-23 0,0 1-24 16,2 0-29-16,-1-1-50 0,1-1-63 0,0 3 27 0,0-3-656 0</inkml:trace>
  <inkml:trace contextRef="#ctx0" brushRef="#br0" timeOffset="13367.29">15795 14937 1035 0,'4'0'201'16,"0"1"24"-16,-1 2-15 0,-1 1-12 0,0-2-16 16,0 3-22-16,0 1-12 0,0-2-15 0,-2 1-9 0,2 2-13 0,-1-2-6 15,-1 3-11-15,0-2-9 0,0 1-6 16,0 1-6-16,-1 1-4 0,-3 1 1 0,1 0-4 16,-1 3-9-16,-1-3-23 0,-2 0-40 0,-1-1 1 15,0 1-221-15,-3 1-133 0,1-3 32 0,0 0-228 16,-2-1-354-16</inkml:trace>
  <inkml:trace contextRef="#ctx0" brushRef="#br0" timeOffset="14153.64">15962 14647 1475 0,'0'-5'266'0,"0"0"-15"0,0 1-18 16,0-1-17-16,0 1-16 0,-1-1-9 0,1 2-19 16,-1-2-14-16,0 2-19 0,1-1-16 0,-2 0-12 15,2 1-15-15,-1 0-10 0,0 0-14 0,1 1-10 16,-1 2-7-16,1 0-6 0,0 0-6 0,-1 1-4 0,-1 1-3 15,0 3-3 1,1-1-7-16,0 0-2 0,1 3-4 0,-2 1 0 0,1 4-2 0,-1 1-1 0,2 1-3 16,0 2-5-1,0 0-1-15,0 1 0 0,2 0 1 0,-1-2-2 16,1 2-2-16,-1-1 3 0,1 1-1 0,1-1-3 16,-1-2 5-16,0 1-1 0,0 0 0 0,1 0 0 15,0-1 0-15,-1-1 0 0,1-1 2 0,-1 0-2 16,1-2-1-16,-1 0-28 0,0-1-45 0,-1-2-50 15,2 0 12-15,-1-1-136 0,0 1-36 0,-1-3-45 16,1 3-71-16,-1-2 32 0,1 0-189 0,-1 0-347 16</inkml:trace>
  <inkml:trace contextRef="#ctx0" brushRef="#br0" timeOffset="15124.5">16157 14569 1088 0,'0'-4'163'0,"-1"0"-14"0,1 1-30 0,-2 0-13 0,2 3-4 15,-1-2-9-15,0 1-9 0,1 1-6 0,-1 0-1 16,1 0-3-16,-1 1-5 0,1 1-4 16,-2 1-2-16,2-2-5 15,-1 3-3-15,1 1 2 0,0 0 6 0,0 1-8 16,0-1-4-16,0 2-6 0,0 1-1 0,1 2 1 15,1 1-1-15,-1 2-8 0,2 1 5 16,-1-3-9-16,0 2 2 0,3-1-2 0,-1 1-3 0,0-1-5 16,0-1-1-16,-1-1 1 0,1 2 3 15,2-2-6-15,-3-2 2 0,0-1-6 0,2 2 2 16,-2-1-1-16,1-3 3 0,0 1-3 0,1 0 5 0,2 2-3 16,1-1-1-16,-2 0 1 0,0-2-8 0,0 2 3 0,0-3-1 15,2 1 0-15,-1 0-3 0,-1 0 0 0,1-1 3 16,0 0 4-16,-2-2-5 0,0 0 0 15,0 0-2-15,0-1 1 0,-1 1 1 0,2-2-1 16,-1 0-1-16,-1 0-1 0,0 0 5 0,1 0-6 0,0 0 0 16,1 0 1-1,-1-2-1-15,1 1 1 0,-1-2-2 0,0 1 1 16,-1-2-3-16,4 0 2 0,-1-1 0 0,0-1-1 16,-2 1-1-16,0 1 2 0,0-3-1 0,-1 3 1 15,-1 0-2-15,0-1-2 0,-1-1 0 0,0 0 0 16,0 2-1-16,0 0-2 0,-1 0 0 0,1-2-2 15,0 2-1-15,0 1 0 0,-1-3 1 16,0 1 0-16,1 2-1 0,-1-2 0 0,-1 1 2 0,2-1-3 0,-2 0 4 16,1 1-4-16,0 1 4 0,-1-2 8 0,0 0 10 15,0 3 7-15,1-3 5 0,0 2 0 0,-1-1-3 16,0 2 0-16,1-1-2 0,-1 0-5 0,0 1-1 16,0-1-2-16,0 1-3 0,0 1-5 15,0 0-3-15,0 0 1 0,0 1-4 0,0 0-1 16,0 0-1-16,0 0 0 0,0 1-3 0,0 0-2 0,0 1 3 0,0 2-1 15,0 0 2-15,1 1-1 0,-1 1 0 0,0 1 2 16,1 2-2-16,0 4 1 0,1 1-3 0,-1-2 0 16,0 1 1-16,0 1 0 0,1 0 1 0,0-1 1 15,-1 1 2-15,0-2-2 0,1 2 1 0,0-3 0 16,0 1 0-16,0-2 1 0,-1-2 2 0,0 0 0 16,0 1 1-16,1-1 1 15,-1-3-21-15,0 2-54 0,0 0 6 16,0 0-145-16,1-1-46 0,-1 1-64 0,0-3-125 15,0 3 36-15,0-2-133 0,0 1-292 0</inkml:trace>
  <inkml:trace contextRef="#ctx0" brushRef="#br0" timeOffset="15578.66">16696 14836 793 0,'3'0'159'0,"0"1"-3"0,-1 1-11 0,1 0-7 0,0 2-1 16,1 1 6-16,-2-1-12 0,0 3-17 0,2 0 2 0,-1 3-13 15,1-1 4-15,-1 3-23 0,1-4-12 0,-1 3 1 16,1-1-6-16,0-1-4 0,-2 1-3 0,0 1-7 16,-1-4-4-16,-1 2-6 0,0-1-102 15,-1-2-61-15,-2 2-90 0,-1 1-163 0,-2 1 26 0,0-2-159 32,0 0 4-32</inkml:trace>
  <inkml:trace contextRef="#ctx0" brushRef="#br0" timeOffset="16659.82">16934 14607 304 0,'2'-6'328'0,"0"2"-63"0,0-2 10 15,-1 2-18-15,1-1-26 0,-1 0-9 0,1 1-12 16,-1 1-12-16,1-1-12 0,0 0-17 0,-1 0-10 0,0 1-12 15,1 0-7-15,-1 1-7 0,0-2-6 16,0 2-8-16,-1-1-7 0,1 3-5 0,-1-3-1 0,1 1-9 16,0 0-8-16,-1 1-3 0,0 0-9 0,0-1-7 15,1 1-8-15,-1 1-9 0,0-3-6 0,0 3-7 16,1 0-1-16,-1 0-1 0,1 0-12 0,-1 0-1 16,0 0 1-16,1 3-6 0,-1 0-3 15,0-1 4-15,1 4-8 0,0-1-1 0,0 1-2 0,-1 1 1 16,1 0-4-16,1 3 1 15,-1 4-1-15,-1-2 0 0,2 3-3 0,-1-1-1 16,0 1 2-16,1-1 1 0,0 2-4 16,0-1 0-16,-1 0 2 0,1 0-1 0,-1 1 0 15,0-2 0-15,1 1 0 0,-1-1-1 0,1 1 1 16,0-1 4-16,0 0-3 0,0 0-6 0,0-2 3 16,0-2-1-16,0 2 0 0,0 0 1 0,-1-2 1 15,1-1 0-15,0-2 0 0,-1 1 2 0,0-2-1 0,1 0-2 16,0-1-1-16,-1 0-13 0,0 1-24 0,0-3-35 15,0 1-26-15,0 0-33 0,-1 0 10 0,1-1-99 16,0 1-35-16,0-1-25 0,0 1-49 0,0-2-109 16,0 2 38-16,-1-4-143 0,0 1-315 0</inkml:trace>
  <inkml:trace contextRef="#ctx0" brushRef="#br0" timeOffset="17762.99">17302 14551 1277 0,'1'-3'211'0,"-1"1"-29"0,0 1-21 0,0 1-21 0,0 0-14 15,0 0-11-15,-1 0-15 0,-1 1-11 0,0 1-6 16,0 1-2-16,-1 0-13 0,1 1-9 0,-2-1-5 0,1-1-8 15,0 3-2-15,0 2-11 0,-2 2-2 16,0-2-6-16,0 2 0 0,1-2-4 0,-1 0 0 16,2-1-2-16,1 1-1 0,-1-1-1 0,0-1-3 15,0 0 6-15,2-1-9 0,-2 1 0 0,2-1 1 16,0 1-2-16,-1 0 1 16,1-2-1-16,0 2-4 0,0-3 0 0,-2 1 3 15,2 1-1-15,1-1 1 0,0 1-1 16,-1-3 2-16,0 3 7 0,1-2-10 0,0-1 6 0,0 1-1 15,0 1 4-15,0-2 0 0,0 0 3 0,0 2-1 16,0-3 1-16,0 3 1 0,2-3-3 16,-1 1-1-16,1 0 1 0,-1 1-5 0,1 0 1 0,0-1-3 0,0 0 8 15,1 0-8-15,0 1-2 0,0-2 3 0,2 3-3 16,-1-3 0-16,4 2 1 0,1-1-5 0,-2 0 4 16,0-1-3-16,2 1 2 0,-2 1-2 0,0-2-1 15,-1 1 0-15,2 0 0 0,-2-1-1 16,1 0 1-16,-1 0 1 0,1 0-1 0,0 2 2 0,0-1 0 15,-1-1-2-15,1 0 0 0,0 2 4 0,3-1-1 16,1 1 0-16,0 0 1 0,-3 0 0 0,3 1 1 0,0-1-2 16,-2 1-1-16,0-2-1 0,-2 1-2 0,4 2 0 15,-3 0 3-15,0-1-2 0,1-1 1 0,-1 3 0 16,0 0 2-16,-1-1 0 0,0-1-2 0,-2 1 2 16,-1 0-3-16,1-1 4 0,-1 0-4 0,0 2 2 15,-1-2-2-15,2 0 1 0,-2 1 1 16,0 1 0-16,2 1 1 15,0 1 1-15,-1 0 2 0,-1-3-3 0,0 2 0 16,1-2 2-16,-3 2-1 0,1-3 1 0,-1 1 4 16,0 0-2-16,1-1 1 0,-2 2 1 0,1-2 3 15,-1 1 1-15,0 0 4 0,0-2 1 0,0 2 1 16,0 0-1-16,-1-1 0 0,-1 1 3 0,1-1 1 16,-1 2 2-16,0-3 1 0,0 2 4 15,-1-1-3-15,1 2-1 0,-1-2-2 0,1 0-2 0,-1 1-1 0,0 0 0 16,0-1-3-16,-1 1 4 0,0-1-2 0,-1 1-4 15,1 0 0-15,0-1 2 0,0-1-4 0,0 2 2 16,-1-2-1-16,1 0-1 0,0 2 3 0,-1-3-4 16,1 2 6-16,0 0-2 0,0-2-1 0,-1 0 1 15,1 2-1-15,0-3-2 0,-1 0 2 0,2 2 3 16,-1-1-9 0,1-1 2-16,-1 0 0 0,1 0-2 0,-2 0 4 15,0 0-6-15,1-1 0 0,1-1-7 0,-1 2-9 16,1-3-21-16,-1 2-24 0,1-2-27 0,0 1-29 0,0-1-38 15,-1-1 13-15,1 1-106 0,0-3-13 16,1 2-37-16,0 0-50 0,0-3-85 0,0 1 35 16,1 1-153-16,-1 1-310 0</inkml:trace>
  <inkml:trace contextRef="#ctx0" brushRef="#br0" timeOffset="18333.06">17395 14545 1651 0,'1'-2'271'0,"-1"0"-28"0,1 2-25 0,0-2-21 0,-1 1-19 16,1-1-18 0,0 0-15-16,1 1-15 0,0 0-16 0,1-1-10 0,1 1-9 15,0 1-13-15,1 0-9 0,0-3-2 0,1 3-8 16,1 0-7-16,4 0-4 0,2 0 2 15,0-2-11-15,-2 1-6 0,0 1 0 0,0 0-5 16,-1 0-2-16,-2-1-2 0,1 1 0 0,-2 0-2 16,-1 0-2-16,1-1 2 0,-2 1-1 0,2-2-1 15,-2 2-1-15,0 0-3 0,0-2-13 0,0 2-45 0,0-1-63 16,-2 1 12-16,1-1-128 0,-1 1-45 0,0 0-165 16,-1 0 36-16,0 0-177 0,1 0 31 15,-2 0-288-15</inkml:trace>
  <inkml:trace contextRef="#ctx0" brushRef="#br0" timeOffset="19321.5">17755 14333 1182 0,'-1'-3'256'0,"0"-1"-24"16,1 1-22-16,0 1-18 0,-1-1-13 0,0 1-19 0,-1-1-16 15,2 1-11-15,0 0-13 0,-1 0-9 16,1 0-6-16,-1 1-14 0,1 1-7 0,-1-3-11 15,1 1-7-15,0 1-8 0,0 0-6 0,-1 1-7 0,1-1-4 16,-1 1-3-16,1-2-6 0,0 2-1 0,1 0-1 16,0 0-6-16,1 2-3 0,0-2-2 0,1 2-1 15,0 1-4-15,2 3 1 0,0-1-5 0,3 3 1 16,0 1-1-16,0 2 0 0,1 0-1 0,2 2-1 16,-2-1-2-16,0 3 2 0,2-1-2 0,-2 1-1 15,0 1 1-15,1-1 0 0,-1 4 0 0,0-2-2 0,0 1 3 16,13 27 1-16,-17-34-5 0,2 3 1 0,-1 3 2 15,0 2 0-15,1 0 2 0,-1 1 0 0,1 0-1 16,-1 0-1-16,-2 1-2 0,0-3 4 0,0 4 1 16,-1-3 4-16,-1 2-1 0,-1-3-2 0,-1 0 3 15,0 0-2-15,0 0 2 0,-1-1 0 0,-1 0 1 16,-1 1-2 0,0-3 6-16,-1 0-6 0,1 2-1 0,-1-3 1 15,0 1 0-15,1 2-2 0,-2-5-1 0,0 1 2 0,1-1-1 16,0 1 1-16,0-2-2 0,-1-1 3 15,-1-1-2-15,2 0-3 0,1-2 2 0,-1 0 1 16,1-2-1-16,0 0 0 0,1-1-3 0,-1 0-5 16,2-1-17-16,-1 1-45 0,0 0-31 0,-1-3 7 15,2 3-95-15,-1-2-29 0,1 1-33 0,1 0-56 0,0-2-105 0,-1 0 31 16,1 2-171-16,0-3-299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D8218-2173-439C-A308-81C6F1B9DD01}" type="datetimeFigureOut">
              <a:rPr lang="x-none" smtClean="0"/>
              <a:pPr/>
              <a:t>11/4/2021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11AE-C644-445E-B0C7-070280DF8A3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494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111AE-C644-445E-B0C7-070280DF8A33}" type="slidenum">
              <a:rPr lang="x-none" smtClean="0"/>
              <a:pPr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9609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111AE-C644-445E-B0C7-070280DF8A33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2128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3C9F-5065-4A31-9518-994349DF1C3D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4F1-5C18-4301-A5AE-220023CF8796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CCC7-3374-4F4B-B9C3-03610E02BBB9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530F-8F64-4533-BEF6-23292ED7D95F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94F1-61EF-4FC5-9BDB-C96C364B02F0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30F5-036E-4C12-9E34-F379468B45FA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C90F-3458-4822-91CC-006BCDA03922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5902-F03F-45FE-973C-123535782AE7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91AA-8A2C-457D-ADE7-5FA35D3BFB47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EBC4-E4CD-4CD6-997F-CD8B2A99C8F3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8B95-1A70-4E40-93E8-7520933CD296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5149-A597-424E-81F7-596697AE8145}" type="datetime8">
              <a:rPr lang="en-PK" smtClean="0"/>
              <a:t>04/11/2021 11:24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5FE1-49BF-4FC3-8580-729551CB42E1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customXml" Target="../ink/ink6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91AA-D5AC-45AF-A51A-BE7F3023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9606"/>
            <a:ext cx="9144000" cy="897988"/>
          </a:xfrm>
        </p:spPr>
        <p:txBody>
          <a:bodyPr>
            <a:normAutofit/>
          </a:bodyPr>
          <a:lstStyle/>
          <a:p>
            <a:r>
              <a:rPr lang="en-US" dirty="0" smtClean="0"/>
              <a:t>Chapter4</a:t>
            </a:r>
            <a:r>
              <a:rPr lang="en-US" dirty="0"/>
              <a:t>: Combinational Logic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3809E-0F1F-4E2C-8FCF-5C27FE40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740812"/>
            <a:ext cx="8534400" cy="897988"/>
          </a:xfrm>
        </p:spPr>
        <p:txBody>
          <a:bodyPr>
            <a:normAutofit/>
          </a:bodyPr>
          <a:lstStyle/>
          <a:p>
            <a:r>
              <a:rPr lang="en-US" dirty="0"/>
              <a:t>Lecture1- Analysis of Combinational Circuits</a:t>
            </a:r>
            <a:endParaRPr lang="en-US" sz="2200" dirty="0"/>
          </a:p>
          <a:p>
            <a:endParaRPr lang="en-US" sz="2200" dirty="0"/>
          </a:p>
          <a:p>
            <a:endParaRPr lang="x-none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D60B2-383C-4BE5-B978-09154AA7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76775"/>
            <a:ext cx="2883877" cy="285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838D8-D834-4625-BF27-55139A8BA925}"/>
              </a:ext>
            </a:extLst>
          </p:cNvPr>
          <p:cNvSpPr txBox="1"/>
          <p:nvPr/>
        </p:nvSpPr>
        <p:spPr>
          <a:xfrm>
            <a:off x="7026442" y="5638800"/>
            <a:ext cx="43313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	Engr. Arshad Nazir, Asst Prof</a:t>
            </a:r>
          </a:p>
          <a:p>
            <a:r>
              <a:rPr lang="en-US" sz="2200" dirty="0"/>
              <a:t>	Dept of Electrical Engineering</a:t>
            </a:r>
          </a:p>
          <a:p>
            <a:r>
              <a:rPr lang="en-US" sz="2200" dirty="0"/>
              <a:t>	SEECS</a:t>
            </a:r>
            <a:endParaRPr lang="en-PK" sz="2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FB70-2D09-4620-BB99-CEA93131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6613-BAE0-4DD1-BB8C-E3421F51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6D87628-6671-49FE-B273-FC7B3E47A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9" y="219076"/>
            <a:ext cx="8429625" cy="417513"/>
          </a:xfrm>
        </p:spPr>
        <p:txBody>
          <a:bodyPr>
            <a:noAutofit/>
          </a:bodyPr>
          <a:lstStyle/>
          <a:p>
            <a:r>
              <a:rPr lang="en-US" altLang="zh-TW" dirty="0"/>
              <a:t>Analysis Procedure Example </a:t>
            </a:r>
            <a:r>
              <a:rPr lang="en-US" altLang="zh-TW" dirty="0" err="1"/>
              <a:t>Cont</a:t>
            </a:r>
            <a:r>
              <a:rPr lang="en-US" altLang="zh-TW" dirty="0"/>
              <a:t>…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841627-4EF2-4C55-A04C-766597F9C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5000" y="857250"/>
            <a:ext cx="8382000" cy="56197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zh-TW" sz="2200" dirty="0"/>
              <a:t>To obtain F</a:t>
            </a:r>
            <a:r>
              <a:rPr lang="en-US" altLang="zh-TW" sz="2200" baseline="-25000" dirty="0"/>
              <a:t>1 </a:t>
            </a:r>
            <a:r>
              <a:rPr lang="en-US" altLang="zh-TW" sz="2200" dirty="0"/>
              <a:t>as a function of A,B and C, from a series of substitutions proceed as follows 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TW" sz="2200" dirty="0"/>
              <a:t>		F</a:t>
            </a:r>
            <a:r>
              <a:rPr lang="en-US" altLang="zh-TW" sz="2200" baseline="-25000" dirty="0"/>
              <a:t>1 </a:t>
            </a:r>
            <a:r>
              <a:rPr lang="en-US" altLang="zh-TW" sz="2200" dirty="0"/>
              <a:t>= T</a:t>
            </a:r>
            <a:r>
              <a:rPr lang="en-US" altLang="zh-TW" sz="2200" baseline="-25000" dirty="0"/>
              <a:t>3</a:t>
            </a:r>
            <a:r>
              <a:rPr lang="en-US" altLang="zh-TW" sz="2200" dirty="0"/>
              <a:t>+T</a:t>
            </a:r>
            <a:r>
              <a:rPr lang="en-US" altLang="zh-TW" sz="2200" baseline="-25000" dirty="0"/>
              <a:t>2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TW" sz="2200" baseline="-25000" dirty="0"/>
              <a:t> 		</a:t>
            </a:r>
            <a:r>
              <a:rPr lang="en-US" altLang="zh-TW" sz="2200" dirty="0"/>
              <a:t>= F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'T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+ABC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TW" sz="2200" dirty="0"/>
              <a:t>	 	=(AB+AC+BC)'(A+B+C)+ABC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TW" sz="2200" dirty="0"/>
              <a:t>		=(A'+B')(A'+C')(B'+C')(A+B+C)+ABC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TW" sz="2200" dirty="0"/>
              <a:t>		=(A'+B'C')(AB'+AC'+BC'+B'C)+ABC 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TW" sz="2200" dirty="0"/>
              <a:t> 		=A'BC'+A'B'C+AB'C'+ABC</a:t>
            </a:r>
          </a:p>
          <a:p>
            <a:pPr algn="just"/>
            <a:r>
              <a:rPr lang="en-US" altLang="zh-TW" sz="2200" dirty="0"/>
              <a:t>These functions F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and F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implement circuit of a </a:t>
            </a:r>
            <a:r>
              <a:rPr lang="en-US" altLang="zh-TW" sz="2200" dirty="0">
                <a:solidFill>
                  <a:srgbClr val="FF5050"/>
                </a:solidFill>
              </a:rPr>
              <a:t>Full-Adder (FA)</a:t>
            </a:r>
            <a:r>
              <a:rPr lang="en-US" altLang="zh-TW" sz="2200" dirty="0"/>
              <a:t>. Where: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F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is the sum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F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is the carry</a:t>
            </a:r>
          </a:p>
          <a:p>
            <a:pPr algn="just">
              <a:lnSpc>
                <a:spcPct val="100000"/>
              </a:lnSpc>
              <a:buFontTx/>
              <a:buNone/>
            </a:pPr>
            <a:endParaRPr lang="en-US" altLang="zh-TW" sz="2200" dirty="0"/>
          </a:p>
          <a:p>
            <a:pPr lvl="1" algn="just">
              <a:buFontTx/>
              <a:buNone/>
            </a:pPr>
            <a:endParaRPr lang="en-US" altLang="zh-TW" sz="2200" dirty="0"/>
          </a:p>
          <a:p>
            <a:pPr lvl="1" algn="just"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FB824-A7EB-47D8-BEB1-EDCA1A11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10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97F3D-6692-4B57-AD86-03F6AFAE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8FD2D6-3C1D-4DE4-B891-76DC3227F0F0}"/>
                  </a:ext>
                </a:extLst>
              </p14:cNvPr>
              <p14:cNvContentPartPr/>
              <p14:nvPr/>
            </p14:nvContentPartPr>
            <p14:xfrm>
              <a:off x="5957280" y="3405960"/>
              <a:ext cx="2312640" cy="45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8FD2D6-3C1D-4DE4-B891-76DC3227F0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920" y="3396600"/>
                <a:ext cx="23313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2BCFFF-9B5C-4E1C-80D9-8D72ABAA27B8}"/>
                  </a:ext>
                </a:extLst>
              </p14:cNvPr>
              <p14:cNvContentPartPr/>
              <p14:nvPr/>
            </p14:nvContentPartPr>
            <p14:xfrm>
              <a:off x="3237840" y="3920400"/>
              <a:ext cx="25819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2BCFFF-9B5C-4E1C-80D9-8D72ABAA27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8480" y="3911040"/>
                <a:ext cx="2600640" cy="18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7BCCBFF-C691-491B-8DCF-77E1FCB05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25" y="285751"/>
            <a:ext cx="8358188" cy="417513"/>
          </a:xfrm>
        </p:spPr>
        <p:txBody>
          <a:bodyPr>
            <a:noAutofit/>
          </a:bodyPr>
          <a:lstStyle/>
          <a:p>
            <a:r>
              <a:rPr lang="en-US" altLang="en-US" dirty="0"/>
              <a:t>Derivation of the Truth Table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11C28D-878F-417B-9288-BBC491D4F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5000" y="928688"/>
            <a:ext cx="8382000" cy="55483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zh-TW" sz="2200" dirty="0"/>
              <a:t>The derivation of the truth table for the circuit is a straightforward process once the output Boolean functions are known</a:t>
            </a:r>
          </a:p>
          <a:p>
            <a:pPr algn="just"/>
            <a:r>
              <a:rPr lang="en-US" altLang="zh-TW" sz="2200" dirty="0"/>
              <a:t>To obtain the </a:t>
            </a:r>
            <a:r>
              <a:rPr lang="en-US" altLang="zh-TW" sz="2200" dirty="0">
                <a:solidFill>
                  <a:srgbClr val="FF5050"/>
                </a:solidFill>
              </a:rPr>
              <a:t>truth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table</a:t>
            </a:r>
            <a:r>
              <a:rPr lang="en-US" altLang="zh-TW" sz="2200" dirty="0"/>
              <a:t> directly from the </a:t>
            </a:r>
            <a:r>
              <a:rPr lang="en-US" altLang="zh-TW" sz="2200" dirty="0">
                <a:solidFill>
                  <a:srgbClr val="FF5050"/>
                </a:solidFill>
              </a:rPr>
              <a:t>logic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diagram</a:t>
            </a:r>
            <a:r>
              <a:rPr lang="en-US" altLang="zh-TW" sz="2200" dirty="0"/>
              <a:t> without going through the derivations of the Boolean functions, we proceed as follows: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Determine the number of input variables in the circuit. For n inputs, form the 2</a:t>
            </a:r>
            <a:r>
              <a:rPr lang="en-US" altLang="zh-TW" sz="2200" baseline="30000" dirty="0"/>
              <a:t>n</a:t>
            </a:r>
            <a:r>
              <a:rPr lang="en-US" altLang="zh-TW" sz="2200" dirty="0"/>
              <a:t> possible input combinations and list binary numbers from 0 to 2</a:t>
            </a:r>
            <a:r>
              <a:rPr lang="en-US" altLang="zh-TW" sz="2200" baseline="30000" dirty="0"/>
              <a:t>n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Times New Roman" panose="02020603050405020304" pitchFamily="18" charset="0"/>
              </a:rPr>
              <a:t>–</a:t>
            </a:r>
            <a:r>
              <a:rPr lang="en-US" altLang="zh-TW" sz="2200" dirty="0"/>
              <a:t> 1 in a table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Label the outputs of selected gates with arbitrary symbols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Obtain the truth table for the outputs of those gates that are a function of the input variables only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Proceed to obtain the truth table for the outputs of those gates that are function of previously defined values until the columns for all outputs are determined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98D4B-09E5-4CFD-BCBA-258754D5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11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EFEE5-C93C-4645-ACB2-A03ADEAE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4ADE76E-9C36-4346-9390-9A6A2E0AC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9" y="219076"/>
            <a:ext cx="8358187" cy="417513"/>
          </a:xfrm>
        </p:spPr>
        <p:txBody>
          <a:bodyPr>
            <a:noAutofit/>
          </a:bodyPr>
          <a:lstStyle/>
          <a:p>
            <a:r>
              <a:rPr lang="en-US" altLang="en-US" dirty="0"/>
              <a:t>Truth Table for Figure 4-2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68D6789-C011-48E6-8662-4F4A54D826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5000" y="762000"/>
            <a:ext cx="8382000" cy="5638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zh-TW" sz="2200" dirty="0"/>
              <a:t>F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equal to 1 for any combination that has 2 or 3 inputs equal to 1</a:t>
            </a:r>
          </a:p>
          <a:p>
            <a:pPr algn="just"/>
            <a:r>
              <a:rPr lang="en-US" altLang="zh-TW" sz="2200" dirty="0"/>
              <a:t>F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' is the complement of F2</a:t>
            </a:r>
          </a:p>
          <a:p>
            <a:pPr algn="just"/>
            <a:r>
              <a:rPr lang="en-US" altLang="zh-TW" sz="2200" dirty="0"/>
              <a:t>T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and T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are the OR and </a:t>
            </a:r>
            <a:r>
              <a:rPr lang="en-US" altLang="zh-TW" sz="2200" dirty="0" err="1"/>
              <a:t>AND</a:t>
            </a:r>
            <a:r>
              <a:rPr lang="en-US" altLang="zh-TW" sz="2200" dirty="0"/>
              <a:t> functions of input variables respectively</a:t>
            </a:r>
          </a:p>
          <a:p>
            <a:pPr algn="just"/>
            <a:r>
              <a:rPr lang="en-US" altLang="zh-TW" sz="2200" dirty="0"/>
              <a:t>T</a:t>
            </a:r>
            <a:r>
              <a:rPr lang="en-US" altLang="zh-TW" sz="2200" baseline="-25000" dirty="0"/>
              <a:t>3</a:t>
            </a:r>
            <a:r>
              <a:rPr lang="en-US" altLang="zh-TW" sz="2200" dirty="0"/>
              <a:t> = 1, when  T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and F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' are equal to 1 </a:t>
            </a:r>
          </a:p>
          <a:p>
            <a:pPr algn="just"/>
            <a:r>
              <a:rPr lang="en-US" altLang="zh-TW" sz="2200" dirty="0"/>
              <a:t>F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= 1, when either T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or T</a:t>
            </a:r>
            <a:r>
              <a:rPr lang="en-US" altLang="zh-TW" sz="2200" baseline="-25000" dirty="0"/>
              <a:t>3</a:t>
            </a:r>
            <a:r>
              <a:rPr lang="en-US" altLang="zh-TW" sz="2200" dirty="0"/>
              <a:t> or both are equal to 1  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475DB52F-FD4E-401F-8E63-5BB6D42C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3071813"/>
            <a:ext cx="65246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305BD-B59B-4312-800F-5766D892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12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D55E5-6E7A-4308-9D40-512B4D7D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F1A64F-DE4A-4220-919F-342F0B8D8415}"/>
                  </a:ext>
                </a:extLst>
              </p14:cNvPr>
              <p14:cNvContentPartPr/>
              <p14:nvPr/>
            </p14:nvContentPartPr>
            <p14:xfrm>
              <a:off x="5199480" y="1944000"/>
              <a:ext cx="4396320" cy="138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F1A64F-DE4A-4220-919F-342F0B8D84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0120" y="1934640"/>
                <a:ext cx="4415040" cy="14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D28B09-72DA-460F-93CA-9E3CCEF52530}"/>
                  </a:ext>
                </a:extLst>
              </p14:cNvPr>
              <p14:cNvContentPartPr/>
              <p14:nvPr/>
            </p14:nvContentPartPr>
            <p14:xfrm>
              <a:off x="5747040" y="2282760"/>
              <a:ext cx="4168080" cy="84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D28B09-72DA-460F-93CA-9E3CCEF525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7680" y="2273400"/>
                <a:ext cx="4186800" cy="86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A847171-20BB-4BE9-9972-B0F5FB499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1" y="428625"/>
            <a:ext cx="8215313" cy="350838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Design Procedure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42AE5EE-FA80-4AFC-B68C-31055FD6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0" y="928689"/>
            <a:ext cx="8394700" cy="550068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altLang="zh-TW" sz="2200" dirty="0"/>
              <a:t>The </a:t>
            </a:r>
            <a:r>
              <a:rPr lang="en-US" altLang="zh-TW" sz="2200" dirty="0">
                <a:solidFill>
                  <a:srgbClr val="FF5050"/>
                </a:solidFill>
              </a:rPr>
              <a:t>design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procedure</a:t>
            </a:r>
            <a:r>
              <a:rPr lang="en-US" altLang="zh-TW" sz="2200" dirty="0"/>
              <a:t> of combinational circuits involves following steps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State the problem (Circuit specifications)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From the circuit specifications determine the inputs and outputs for the circuit design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The input and output variables are assigned alphabetic symbols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Derive the truth table that gives the relationship between inputs and outputs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Derive the simplified Boolean functions (simplify by algebraic manipulation or K-map method) for each output variable as a function of input variables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Draw the logic diagram and verify the correctness of the design</a:t>
            </a:r>
          </a:p>
          <a:p>
            <a:pPr algn="just"/>
            <a:r>
              <a:rPr lang="en-US" altLang="zh-TW" sz="2200" dirty="0"/>
              <a:t>The design should be </a:t>
            </a:r>
            <a:r>
              <a:rPr lang="en-US" altLang="zh-TW" sz="2200" dirty="0">
                <a:solidFill>
                  <a:srgbClr val="FF0000"/>
                </a:solidFill>
              </a:rPr>
              <a:t>optimized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i.e</a:t>
            </a:r>
            <a:r>
              <a:rPr lang="en-US" altLang="zh-TW" sz="2200" dirty="0"/>
              <a:t> use minimum gates with fewer fan in of gates and lesser propagation delay. This will result in </a:t>
            </a:r>
            <a:r>
              <a:rPr lang="en-US" altLang="zh-TW" sz="2200" dirty="0">
                <a:solidFill>
                  <a:srgbClr val="FF0000"/>
                </a:solidFill>
              </a:rPr>
              <a:t>low cost </a:t>
            </a:r>
            <a:r>
              <a:rPr lang="en-US" altLang="zh-TW" sz="2200" dirty="0"/>
              <a:t>but </a:t>
            </a:r>
            <a:r>
              <a:rPr lang="en-US" altLang="zh-TW" sz="2200" dirty="0">
                <a:solidFill>
                  <a:srgbClr val="FF0000"/>
                </a:solidFill>
              </a:rPr>
              <a:t>fast</a:t>
            </a:r>
            <a:r>
              <a:rPr lang="en-US" altLang="zh-TW" sz="2200" dirty="0"/>
              <a:t> design.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33DB2-D2CB-4FA0-91C7-A8C365E4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AF89-B13E-460E-B632-7763DC3F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038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4A6AABA-47B8-4706-83E4-E4205F53D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9" y="571501"/>
            <a:ext cx="8429625" cy="428625"/>
          </a:xfrm>
        </p:spPr>
        <p:txBody>
          <a:bodyPr>
            <a:noAutofit/>
          </a:bodyPr>
          <a:lstStyle/>
          <a:p>
            <a:r>
              <a:rPr lang="en-US" altLang="en-US" dirty="0"/>
              <a:t>Practical Design Considerations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CA16CD2-A171-4DB7-A1BA-5C6BE323A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143000"/>
            <a:ext cx="8382000" cy="5105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US" altLang="zh-TW" sz="2200" dirty="0"/>
              <a:t>Logic </a:t>
            </a:r>
            <a:r>
              <a:rPr lang="en-US" altLang="zh-TW" sz="2200" dirty="0">
                <a:solidFill>
                  <a:srgbClr val="FF5050"/>
                </a:solidFill>
              </a:rPr>
              <a:t>minimization</a:t>
            </a:r>
            <a:r>
              <a:rPr lang="en-US" altLang="zh-TW" sz="2200" dirty="0"/>
              <a:t> must consider practical design constraints such as: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200" dirty="0"/>
              <a:t>number of gates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200" dirty="0"/>
              <a:t>number of inputs to a gate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200" dirty="0"/>
              <a:t>propagation delay of signal through the gates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200" dirty="0"/>
              <a:t>number of interconnections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2200" dirty="0"/>
              <a:t>limitations of the driving capabilities of each gate</a:t>
            </a:r>
          </a:p>
          <a:p>
            <a:pPr marL="342900" indent="-342900"/>
            <a:r>
              <a:rPr lang="en-US" altLang="zh-TW" sz="2200" dirty="0"/>
              <a:t>In most cases the simplification begins by satisfying an elementary objective </a:t>
            </a:r>
            <a:r>
              <a:rPr lang="en-US" altLang="zh-TW" sz="2200" dirty="0">
                <a:latin typeface="Times New Roman" panose="02020603050405020304" pitchFamily="18" charset="0"/>
              </a:rPr>
              <a:t>–</a:t>
            </a:r>
            <a:r>
              <a:rPr lang="en-US" altLang="zh-TW" sz="2200" dirty="0"/>
              <a:t> producing the simplified Boolean function in a standard form, and the proceed with further steps to meet other performance criteria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A03F2-D46D-48F8-B113-14CD75EC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1DC7-2DC0-4007-9D2D-1FEDCB36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91307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74E649-F8FE-4AFD-B9D8-B2ABB52FC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1" y="357188"/>
            <a:ext cx="8215313" cy="500062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Code Conversion 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3F1D314-4259-4B6D-8C1A-29076FB97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928688"/>
            <a:ext cx="8382000" cy="53959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zh-TW" sz="2200" dirty="0"/>
              <a:t>Different digital systems use different types of </a:t>
            </a:r>
            <a:r>
              <a:rPr lang="en-US" altLang="zh-TW" sz="2200" dirty="0">
                <a:solidFill>
                  <a:srgbClr val="FF5050"/>
                </a:solidFill>
              </a:rPr>
              <a:t>codes</a:t>
            </a:r>
          </a:p>
          <a:p>
            <a:pPr algn="just"/>
            <a:r>
              <a:rPr lang="en-US" altLang="zh-TW" sz="2200" dirty="0"/>
              <a:t>It is sometimes necessary to use the output of one system as the input to another </a:t>
            </a:r>
          </a:p>
          <a:p>
            <a:pPr algn="just"/>
            <a:r>
              <a:rPr lang="en-US" altLang="zh-TW" sz="2200" dirty="0"/>
              <a:t>A </a:t>
            </a:r>
            <a:r>
              <a:rPr lang="en-US" altLang="zh-TW" sz="2200" dirty="0">
                <a:solidFill>
                  <a:srgbClr val="FF5050"/>
                </a:solidFill>
              </a:rPr>
              <a:t>conversion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circuit</a:t>
            </a:r>
            <a:r>
              <a:rPr lang="en-US" altLang="zh-TW" sz="2200" dirty="0"/>
              <a:t> must be inserted between the two systems if each uses different codes for the same information</a:t>
            </a:r>
          </a:p>
          <a:p>
            <a:pPr algn="just"/>
            <a:r>
              <a:rPr lang="en-US" altLang="zh-TW" sz="2200" dirty="0"/>
              <a:t>A code converter is a circuit that makes the two systems </a:t>
            </a:r>
            <a:r>
              <a:rPr lang="en-US" altLang="zh-TW" sz="2200" dirty="0">
                <a:solidFill>
                  <a:srgbClr val="FF5050"/>
                </a:solidFill>
              </a:rPr>
              <a:t>compatible</a:t>
            </a:r>
            <a:r>
              <a:rPr lang="en-US" altLang="zh-TW" sz="2200" dirty="0"/>
              <a:t> even though each uses a </a:t>
            </a:r>
            <a:r>
              <a:rPr lang="en-US" altLang="zh-TW" sz="2200" dirty="0">
                <a:solidFill>
                  <a:srgbClr val="FF5050"/>
                </a:solidFill>
              </a:rPr>
              <a:t>different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binary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code</a:t>
            </a:r>
          </a:p>
          <a:p>
            <a:pPr algn="just"/>
            <a:r>
              <a:rPr lang="en-US" altLang="zh-TW" sz="2200" dirty="0"/>
              <a:t>To convert from binary code A to binary code B, the </a:t>
            </a:r>
            <a:r>
              <a:rPr lang="en-US" altLang="zh-TW" sz="2200" dirty="0">
                <a:solidFill>
                  <a:srgbClr val="FF5050"/>
                </a:solidFill>
              </a:rPr>
              <a:t>input</a:t>
            </a:r>
            <a:r>
              <a:rPr lang="en-US" altLang="zh-TW" sz="2200" dirty="0"/>
              <a:t> lines (of combinational circuit) must supply the bit combination of elements as specified by </a:t>
            </a:r>
            <a:r>
              <a:rPr lang="en-US" altLang="zh-TW" sz="2200" dirty="0">
                <a:solidFill>
                  <a:srgbClr val="FF5050"/>
                </a:solidFill>
              </a:rPr>
              <a:t>code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A</a:t>
            </a:r>
            <a:r>
              <a:rPr lang="en-US" altLang="zh-TW" sz="2200" dirty="0"/>
              <a:t> and the </a:t>
            </a:r>
            <a:r>
              <a:rPr lang="en-US" altLang="zh-TW" sz="2200" dirty="0">
                <a:solidFill>
                  <a:srgbClr val="FF5050"/>
                </a:solidFill>
              </a:rPr>
              <a:t>output</a:t>
            </a:r>
            <a:r>
              <a:rPr lang="en-US" altLang="zh-TW" sz="2200" dirty="0"/>
              <a:t> lines must generate the corresponding bit combination of </a:t>
            </a:r>
            <a:r>
              <a:rPr lang="en-US" altLang="zh-TW" sz="2200" dirty="0">
                <a:solidFill>
                  <a:srgbClr val="FF5050"/>
                </a:solidFill>
              </a:rPr>
              <a:t>code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09FE5-3179-42A7-9ABA-65963D83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A3481-D4CF-4BC6-B0F4-0364A8C9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664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253F6-CD4A-4DA6-B02F-672EE376C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9" y="309488"/>
            <a:ext cx="8643937" cy="1041009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Code Conversion Example: BCD to Excess-3 Code Converter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2949CE-A5F0-4D71-AFC7-998BFB2A5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716258"/>
            <a:ext cx="8382000" cy="460834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sz="2200" dirty="0"/>
              <a:t>Each code uses four bits to represent a decimal digit, there must be four input variables and four output variables</a:t>
            </a:r>
          </a:p>
          <a:p>
            <a:pPr algn="just"/>
            <a:r>
              <a:rPr lang="en-US" altLang="en-US" sz="2200" dirty="0"/>
              <a:t>Designate the four input binary variables by the symbols A,B,C,D and the four output variables by w, x, y and z.</a:t>
            </a:r>
          </a:p>
          <a:p>
            <a:pPr algn="just"/>
            <a:r>
              <a:rPr lang="en-US" altLang="en-US" sz="2200" dirty="0"/>
              <a:t>The truth table relating the input and output variable is made (shown in next slide)</a:t>
            </a:r>
          </a:p>
          <a:p>
            <a:pPr algn="just"/>
            <a:r>
              <a:rPr lang="en-US" altLang="en-US" sz="2200" dirty="0"/>
              <a:t>Four binary variables have 16 possible bit combinations but only 10 are listed in the truth table as remaining 6 combinations not listed are don</a:t>
            </a:r>
            <a:r>
              <a:rPr lang="en-US" altLang="en-US" sz="2200" dirty="0">
                <a:latin typeface="Times New Roman" panose="02020603050405020304" pitchFamily="18" charset="0"/>
              </a:rPr>
              <a:t>’</a:t>
            </a:r>
            <a:r>
              <a:rPr lang="en-US" altLang="en-US" sz="2200" dirty="0"/>
              <a:t>t care conditions. These have no </a:t>
            </a:r>
            <a:r>
              <a:rPr lang="en-US" altLang="en-US" sz="2200" dirty="0" err="1"/>
              <a:t>me.aning</a:t>
            </a:r>
            <a:r>
              <a:rPr lang="en-US" altLang="en-US" sz="2200" dirty="0"/>
              <a:t> in BCD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AAE9A-B4EF-43B0-A110-4D6168CE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CC7BA-A4E6-43A0-8ACD-E7E53749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726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DE0695E-6043-4EA2-BB20-0CC2CB593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9" y="154745"/>
            <a:ext cx="8643937" cy="1012873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Code conversion Example :Truth Table</a:t>
            </a:r>
          </a:p>
        </p:txBody>
      </p:sp>
      <p:graphicFrame>
        <p:nvGraphicFramePr>
          <p:cNvPr id="17411" name="Object 4">
            <a:hlinkClick r:id="" action="ppaction://ole?verb=0"/>
            <a:extLst>
              <a:ext uri="{FF2B5EF4-FFF2-40B4-BE49-F238E27FC236}">
                <a16:creationId xmlns:a16="http://schemas.microsoft.com/office/drawing/2014/main" id="{F69FEAF8-0F9E-4994-923C-65291E790F6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81376" y="1456921"/>
          <a:ext cx="4429125" cy="39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4524427" imgH="5134171" progId="Word.Document.8">
                  <p:embed/>
                </p:oleObj>
              </mc:Choice>
              <mc:Fallback>
                <p:oleObj name="Document" r:id="rId3" imgW="4524427" imgH="5134171" progId="Word.Document.8">
                  <p:embed/>
                  <p:pic>
                    <p:nvPicPr>
                      <p:cNvPr id="17411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69FEAF8-0F9E-4994-923C-65291E790F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6" y="1456921"/>
                        <a:ext cx="4429125" cy="3944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86D71-60C9-43F4-8CEE-BF79CB93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87CF6-8669-4E36-8510-BED5791B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17</a:t>
            </a:fld>
            <a:endParaRPr lang="en-P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9E672C-3CCA-4731-9434-CA10FE6F89B9}"/>
                  </a:ext>
                </a:extLst>
              </p14:cNvPr>
              <p14:cNvContentPartPr/>
              <p14:nvPr/>
            </p14:nvContentPartPr>
            <p14:xfrm>
              <a:off x="3567600" y="5145840"/>
              <a:ext cx="2907000" cy="37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9E672C-3CCA-4731-9434-CA10FE6F89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8240" y="5136480"/>
                <a:ext cx="292572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73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BE312D0-F03E-41B7-92AD-53283929B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1" y="365760"/>
            <a:ext cx="8786813" cy="1181685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Map Simplification of Output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D9A3BEC-BD8E-44E6-8A30-C24D551F6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547446"/>
            <a:ext cx="8548688" cy="454855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zh-TW" sz="2200" dirty="0"/>
              <a:t>There are four outputs, each as a function of four input variables.</a:t>
            </a:r>
          </a:p>
          <a:p>
            <a:pPr algn="just"/>
            <a:r>
              <a:rPr lang="en-US" altLang="zh-TW" sz="2200" dirty="0"/>
              <a:t>There are four maps, each representing one of the outputs, to obtain simplified Boolean functions.</a:t>
            </a:r>
          </a:p>
          <a:p>
            <a:pPr algn="just"/>
            <a:r>
              <a:rPr lang="en-US" altLang="zh-TW" sz="2200" dirty="0"/>
              <a:t>The 1</a:t>
            </a:r>
            <a:r>
              <a:rPr lang="en-US" altLang="zh-TW" sz="2200" dirty="0">
                <a:latin typeface="Times New Roman" panose="02020603050405020304" pitchFamily="18" charset="0"/>
              </a:rPr>
              <a:t>’</a:t>
            </a:r>
            <a:r>
              <a:rPr lang="en-US" altLang="zh-TW" sz="2200" dirty="0"/>
              <a:t>s marked inside the squares are obtained from the </a:t>
            </a:r>
            <a:r>
              <a:rPr lang="en-US" altLang="zh-TW" sz="2200" dirty="0" err="1"/>
              <a:t>minterms</a:t>
            </a:r>
            <a:r>
              <a:rPr lang="en-US" altLang="zh-TW" sz="2200" dirty="0"/>
              <a:t> that make the output equal to 1</a:t>
            </a:r>
          </a:p>
          <a:p>
            <a:pPr algn="just"/>
            <a:r>
              <a:rPr lang="en-US" altLang="zh-TW" sz="2200" dirty="0"/>
              <a:t>The 1</a:t>
            </a:r>
            <a:r>
              <a:rPr lang="en-US" altLang="zh-TW" sz="2200" dirty="0">
                <a:latin typeface="Times New Roman" panose="02020603050405020304" pitchFamily="18" charset="0"/>
              </a:rPr>
              <a:t>’</a:t>
            </a:r>
            <a:r>
              <a:rPr lang="en-US" altLang="zh-TW" sz="2200" dirty="0"/>
              <a:t>s are obtained from the truth table by going over the output columns one at a time.</a:t>
            </a:r>
          </a:p>
          <a:p>
            <a:pPr algn="just"/>
            <a:r>
              <a:rPr lang="en-US" altLang="zh-TW" sz="2200" dirty="0"/>
              <a:t>The 6 don</a:t>
            </a:r>
            <a:r>
              <a:rPr lang="en-US" altLang="zh-TW" sz="2200" dirty="0">
                <a:latin typeface="Times New Roman" panose="02020603050405020304" pitchFamily="18" charset="0"/>
              </a:rPr>
              <a:t>’</a:t>
            </a:r>
            <a:r>
              <a:rPr lang="en-US" altLang="zh-TW" sz="2200" dirty="0"/>
              <a:t>t care </a:t>
            </a:r>
            <a:r>
              <a:rPr lang="en-US" altLang="zh-TW" sz="2200" dirty="0" err="1"/>
              <a:t>minterms</a:t>
            </a:r>
            <a:r>
              <a:rPr lang="en-US" altLang="zh-TW" sz="2200" dirty="0"/>
              <a:t> 10 through 15 are marked with an X or 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26EC9-1008-4928-BBF8-01A78E2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EF22-1B40-4FC7-96F5-494B1E5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563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>
            <a:extLst>
              <a:ext uri="{FF2B5EF4-FFF2-40B4-BE49-F238E27FC236}">
                <a16:creationId xmlns:a16="http://schemas.microsoft.com/office/drawing/2014/main" id="{5B96C74C-B67B-4B22-A48A-07BD8EF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304801"/>
            <a:ext cx="6434137" cy="605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5057-AFE4-4E52-8065-8DC2AA7F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92FE5-F1A7-4254-B089-43952EF8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766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DA28-7550-428B-B95F-9D663DA5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8150-5AF6-4834-8B73-4BA10991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94" y="1825625"/>
            <a:ext cx="10045505" cy="4351338"/>
          </a:xfrm>
        </p:spPr>
        <p:txBody>
          <a:bodyPr/>
          <a:lstStyle/>
          <a:p>
            <a:pPr algn="just"/>
            <a:r>
              <a:rPr lang="en-US" dirty="0"/>
              <a:t>Introduction to Combinational Circuits</a:t>
            </a:r>
          </a:p>
          <a:p>
            <a:r>
              <a:rPr lang="en-US" dirty="0"/>
              <a:t>Analyze Combinational Logic Circuits of Moderate </a:t>
            </a:r>
            <a:r>
              <a:rPr lang="en-US" dirty="0" smtClean="0"/>
              <a:t>Complexity</a:t>
            </a:r>
          </a:p>
          <a:p>
            <a:pPr algn="just"/>
            <a:r>
              <a:rPr lang="en-US" dirty="0"/>
              <a:t>Study design steps for Combinational </a:t>
            </a:r>
            <a:r>
              <a:rPr lang="en-US" dirty="0" smtClean="0"/>
              <a:t>Circuits and design </a:t>
            </a:r>
            <a:r>
              <a:rPr lang="en-US" dirty="0"/>
              <a:t>Combinational Logic Circuits of Moderate Complexity </a:t>
            </a:r>
            <a:r>
              <a:rPr lang="en-US" dirty="0" err="1"/>
              <a:t>i.e</a:t>
            </a:r>
            <a:r>
              <a:rPr lang="en-US" dirty="0"/>
              <a:t> BCD to Excess-3 Code Converter using  Classical Design Method</a:t>
            </a:r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049E-45C5-47C0-A66A-792DD770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ECFD-ECE9-4B12-9C00-9B71942A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249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5D91135-27AE-4A85-8EBE-35D9CC73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9" y="219076"/>
            <a:ext cx="8429625" cy="417513"/>
          </a:xfrm>
        </p:spPr>
        <p:txBody>
          <a:bodyPr>
            <a:noAutofit/>
          </a:bodyPr>
          <a:lstStyle/>
          <a:p>
            <a:r>
              <a:rPr lang="en-US" altLang="en-US" dirty="0"/>
              <a:t>BCD to Excess-3 Code Converter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1739339-A926-4B15-9959-5DB406FB2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990600"/>
            <a:ext cx="8382000" cy="5105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altLang="zh-TW" sz="2200" dirty="0"/>
              <a:t>The simplified functions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z = D'	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y = CD +C'D</a:t>
            </a:r>
            <a:r>
              <a:rPr lang="en-US" altLang="zh-TW" sz="2200" dirty="0">
                <a:latin typeface="Times New Roman" panose="02020603050405020304" pitchFamily="18" charset="0"/>
              </a:rPr>
              <a:t>‘</a:t>
            </a:r>
            <a:endParaRPr lang="en-US" altLang="zh-TW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x = B'C + B'D+BC'D'	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w = A+BC+BD</a:t>
            </a:r>
          </a:p>
          <a:p>
            <a:pPr algn="just"/>
            <a:r>
              <a:rPr lang="en-US" altLang="zh-TW" sz="2200" dirty="0"/>
              <a:t>A two-level logic diagram may be obtained directly from the above Boolean expressions but there are various other possibilities for logic diagram that implements this circuit </a:t>
            </a:r>
          </a:p>
          <a:p>
            <a:pPr algn="just"/>
            <a:r>
              <a:rPr lang="en-US" altLang="zh-TW" sz="2200" dirty="0"/>
              <a:t>Another implementation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z = D'	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y = CD +C'D'		= CD + (C+D)'	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x = B'C + B'D+BC'D'	= B'(C+D) +B(C+D)'	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w = A+BC+BD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A9BA8-FDE0-4622-B92E-F2866F56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0D6E-345A-4295-A234-03D75B2D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083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83A6680-6E62-4DD7-8F42-64A3778B0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063" y="219076"/>
            <a:ext cx="8286750" cy="417513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BCD to Excess-3 Code Converter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D96DA28-94D3-4A6E-8935-637585C91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857250"/>
            <a:ext cx="8382000" cy="52387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zh-TW" sz="2200" dirty="0"/>
              <a:t>The purpose this </a:t>
            </a:r>
            <a:r>
              <a:rPr lang="en-US" altLang="zh-TW" sz="2200" dirty="0">
                <a:solidFill>
                  <a:srgbClr val="FF5050"/>
                </a:solidFill>
              </a:rPr>
              <a:t>manipulation</a:t>
            </a:r>
            <a:r>
              <a:rPr lang="en-US" altLang="zh-TW" sz="2200" dirty="0"/>
              <a:t> is to use common gates for two or more outputs</a:t>
            </a:r>
          </a:p>
          <a:p>
            <a:pPr algn="just"/>
            <a:r>
              <a:rPr lang="en-US" altLang="zh-TW" sz="2200" dirty="0"/>
              <a:t>This is implemented with three levels of gates </a:t>
            </a:r>
          </a:p>
          <a:p>
            <a:pPr algn="just"/>
            <a:r>
              <a:rPr lang="en-US" altLang="zh-TW" sz="2200" dirty="0"/>
              <a:t>OR gate with output C+D is used to implement partially each of three outputs</a:t>
            </a:r>
          </a:p>
          <a:p>
            <a:pPr algn="just"/>
            <a:r>
              <a:rPr lang="en-US" altLang="zh-TW" sz="2200" dirty="0"/>
              <a:t>Implementation with original sum of products require seven AND gates and three OR gates whereas after manipulation we require four AND gates and four OR gates</a:t>
            </a:r>
          </a:p>
          <a:p>
            <a:pPr algn="just"/>
            <a:r>
              <a:rPr lang="en-US" altLang="zh-TW" sz="2200" dirty="0"/>
              <a:t>In this way the logical circuit has been implemented in a much </a:t>
            </a:r>
            <a:r>
              <a:rPr lang="en-US" altLang="zh-TW" sz="2200" dirty="0">
                <a:solidFill>
                  <a:srgbClr val="FF5050"/>
                </a:solidFill>
              </a:rPr>
              <a:t>economical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way</a:t>
            </a:r>
            <a:r>
              <a:rPr lang="en-US" altLang="zh-TW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CC14D-0958-4CBA-AA2A-8C95A8ED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7C9C7-5265-44AD-8C20-18D67D7D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650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AACFLON0">
            <a:extLst>
              <a:ext uri="{FF2B5EF4-FFF2-40B4-BE49-F238E27FC236}">
                <a16:creationId xmlns:a16="http://schemas.microsoft.com/office/drawing/2014/main" id="{50FC32E3-D665-4D12-A420-F65B0291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548640"/>
            <a:ext cx="6399212" cy="561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60B52-4334-4F66-8248-73CE472D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CE6B4-4408-41D4-9600-7EA5AA9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277-3CC0-417A-BE01-4B2EEF325E12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481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516B-1377-4BC6-88AC-BA330D13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526" y="2983832"/>
            <a:ext cx="2899611" cy="866273"/>
          </a:xfrm>
        </p:spPr>
        <p:txBody>
          <a:bodyPr/>
          <a:lstStyle/>
          <a:p>
            <a:r>
              <a:rPr lang="en-US" dirty="0"/>
              <a:t>The End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683F-6E8D-41AC-BA86-11C2C674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58F3C-989F-4BF4-AE2F-6DE41407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474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67CC-C078-4CFE-AAE6-376A635A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Chapter Contents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7F8C-FA61-4CED-B6FF-8B498997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FontTx/>
              <a:buNone/>
            </a:pPr>
            <a:r>
              <a:rPr lang="en-US" altLang="zh-TW" dirty="0"/>
              <a:t>Combinational Circuits	</a:t>
            </a:r>
          </a:p>
          <a:p>
            <a:pPr algn="ctr">
              <a:buFontTx/>
              <a:buNone/>
            </a:pPr>
            <a:r>
              <a:rPr lang="en-US" altLang="zh-TW" dirty="0"/>
              <a:t>  Analysis Procedure</a:t>
            </a:r>
          </a:p>
          <a:p>
            <a:pPr algn="ctr">
              <a:buFontTx/>
              <a:buNone/>
            </a:pPr>
            <a:r>
              <a:rPr lang="en-US" altLang="zh-TW" dirty="0"/>
              <a:t>  Design Procedure</a:t>
            </a:r>
          </a:p>
          <a:p>
            <a:pPr algn="ctr">
              <a:buFontTx/>
              <a:buNone/>
            </a:pPr>
            <a:r>
              <a:rPr lang="en-US" altLang="zh-TW" dirty="0"/>
              <a:t>  Binary Adder-Subtractor</a:t>
            </a:r>
          </a:p>
          <a:p>
            <a:pPr algn="ctr">
              <a:buFontTx/>
              <a:buNone/>
            </a:pPr>
            <a:r>
              <a:rPr lang="en-US" altLang="zh-TW" dirty="0"/>
              <a:t>  Decimal Adder</a:t>
            </a:r>
          </a:p>
          <a:p>
            <a:pPr algn="ctr">
              <a:buFontTx/>
              <a:buNone/>
            </a:pPr>
            <a:r>
              <a:rPr lang="en-US" altLang="zh-TW" dirty="0"/>
              <a:t>  Binary Multiplier</a:t>
            </a:r>
          </a:p>
          <a:p>
            <a:pPr algn="ctr">
              <a:buFontTx/>
              <a:buNone/>
            </a:pPr>
            <a:r>
              <a:rPr lang="en-US" altLang="zh-TW" dirty="0"/>
              <a:t>Magnitude Comparator</a:t>
            </a:r>
          </a:p>
          <a:p>
            <a:pPr algn="ctr">
              <a:buFontTx/>
              <a:buNone/>
            </a:pPr>
            <a:r>
              <a:rPr lang="en-US" altLang="zh-TW" dirty="0"/>
              <a:t>  Decoders</a:t>
            </a:r>
          </a:p>
          <a:p>
            <a:pPr algn="ctr">
              <a:buFontTx/>
              <a:buNone/>
            </a:pPr>
            <a:r>
              <a:rPr lang="en-US" altLang="zh-TW" dirty="0"/>
              <a:t>  Encoders</a:t>
            </a:r>
          </a:p>
          <a:p>
            <a:pPr algn="ctr">
              <a:buFontTx/>
              <a:buNone/>
            </a:pPr>
            <a:r>
              <a:rPr lang="en-US" altLang="zh-TW" dirty="0"/>
              <a:t>  Priority Encoder</a:t>
            </a:r>
          </a:p>
          <a:p>
            <a:pPr algn="ctr">
              <a:buFontTx/>
              <a:buNone/>
            </a:pPr>
            <a:r>
              <a:rPr lang="en-US" altLang="zh-TW" dirty="0"/>
              <a:t>  Multiplexers</a:t>
            </a:r>
          </a:p>
          <a:p>
            <a:pPr algn="ctr">
              <a:buFontTx/>
              <a:buNone/>
            </a:pPr>
            <a:r>
              <a:rPr lang="en-US" altLang="zh-TW" dirty="0"/>
              <a:t>  Tri-state gates    </a:t>
            </a:r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909E0-EF89-47D4-A7E9-E683B769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CC3F-1E03-447E-9812-6CB0E736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52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CC4317-3983-478A-9C68-5965BC10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E28AE9-886D-4A40-B226-3D9047B7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4</a:t>
            </a:fld>
            <a:endParaRPr 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D3F4A5-72A7-49EB-B596-18EB66FF21F5}"/>
                  </a:ext>
                </a:extLst>
              </p14:cNvPr>
              <p14:cNvContentPartPr/>
              <p14:nvPr/>
            </p14:nvContentPartPr>
            <p14:xfrm>
              <a:off x="733320" y="139320"/>
              <a:ext cx="11198160" cy="622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D3F4A5-72A7-49EB-B596-18EB66FF2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960" y="129960"/>
                <a:ext cx="11216880" cy="62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66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10E4E89-DDDD-4EA0-AFFF-943C64E75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1" y="285750"/>
            <a:ext cx="8429625" cy="610660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Combinational Circuits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57487E-2F42-4B5E-A334-784D8B544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9750" y="896410"/>
            <a:ext cx="8858250" cy="574727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2200" dirty="0"/>
              <a:t>Logic circuits for digital system may be </a:t>
            </a:r>
            <a:r>
              <a:rPr lang="en-US" altLang="zh-TW" sz="2200" dirty="0">
                <a:solidFill>
                  <a:srgbClr val="FF5050"/>
                </a:solidFill>
              </a:rPr>
              <a:t>combinational</a:t>
            </a:r>
            <a:r>
              <a:rPr lang="en-US" altLang="zh-TW" sz="2200" dirty="0"/>
              <a:t> or </a:t>
            </a:r>
            <a:r>
              <a:rPr lang="en-US" altLang="zh-TW" sz="2200" dirty="0">
                <a:solidFill>
                  <a:srgbClr val="FF5050"/>
                </a:solidFill>
              </a:rPr>
              <a:t>sequential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200" dirty="0"/>
              <a:t>A </a:t>
            </a:r>
            <a:r>
              <a:rPr lang="en-US" altLang="zh-TW" sz="2200" dirty="0">
                <a:solidFill>
                  <a:srgbClr val="FF5050"/>
                </a:solidFill>
              </a:rPr>
              <a:t>combinational</a:t>
            </a:r>
            <a:r>
              <a:rPr lang="en-US" altLang="zh-TW" sz="2200" dirty="0"/>
              <a:t> circuit consists of logic gates whose outputs are a function of the </a:t>
            </a:r>
            <a:r>
              <a:rPr lang="en-US" altLang="zh-TW" sz="2200" dirty="0">
                <a:solidFill>
                  <a:srgbClr val="FF5050"/>
                </a:solidFill>
              </a:rPr>
              <a:t>current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inputs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FF5050"/>
                </a:solidFill>
              </a:rPr>
              <a:t>Sequential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circuits</a:t>
            </a:r>
            <a:r>
              <a:rPr lang="en-US" altLang="zh-TW" sz="2200" dirty="0"/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TW" sz="2200" dirty="0"/>
              <a:t>contain </a:t>
            </a:r>
            <a:r>
              <a:rPr lang="en-US" altLang="zh-TW" sz="2200" dirty="0">
                <a:solidFill>
                  <a:srgbClr val="FF5050"/>
                </a:solidFill>
              </a:rPr>
              <a:t>storage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elements</a:t>
            </a:r>
            <a:r>
              <a:rPr lang="en-US" altLang="zh-TW" sz="2200" dirty="0"/>
              <a:t> in addition to logic gates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TW" sz="2200" dirty="0"/>
              <a:t>the outputs are a function of the current inputs and </a:t>
            </a:r>
          </a:p>
          <a:p>
            <a:pPr lvl="2">
              <a:buFontTx/>
              <a:buNone/>
            </a:pPr>
            <a:r>
              <a:rPr lang="en-US" altLang="zh-TW" sz="2200" dirty="0"/>
              <a:t>	the state of the memory (storage) elements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TW" sz="2200" dirty="0"/>
              <a:t>The state of storage elements, in turn, is a function of </a:t>
            </a:r>
          </a:p>
          <a:p>
            <a:pPr lvl="2">
              <a:buFontTx/>
              <a:buNone/>
            </a:pPr>
            <a:r>
              <a:rPr lang="en-US" altLang="zh-TW" sz="2200" dirty="0"/>
              <a:t>	 previous inputs so outputs also depend on </a:t>
            </a:r>
            <a:r>
              <a:rPr lang="en-US" altLang="zh-TW" sz="2200" dirty="0">
                <a:solidFill>
                  <a:srgbClr val="FF5050"/>
                </a:solidFill>
              </a:rPr>
              <a:t>past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inputs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TW" sz="2200" dirty="0"/>
              <a:t>They have </a:t>
            </a:r>
            <a:r>
              <a:rPr lang="en-US" altLang="zh-TW" sz="2200" dirty="0">
                <a:solidFill>
                  <a:srgbClr val="FF5050"/>
                </a:solidFill>
              </a:rPr>
              <a:t>feedback</a:t>
            </a:r>
            <a:r>
              <a:rPr lang="en-US" altLang="zh-TW" sz="2200" dirty="0"/>
              <a:t> connection</a:t>
            </a:r>
          </a:p>
          <a:p>
            <a:endParaRPr lang="en-US" altLang="zh-TW" sz="2200" dirty="0"/>
          </a:p>
        </p:txBody>
      </p:sp>
      <p:grpSp>
        <p:nvGrpSpPr>
          <p:cNvPr id="5124" name="Group 29">
            <a:extLst>
              <a:ext uri="{FF2B5EF4-FFF2-40B4-BE49-F238E27FC236}">
                <a16:creationId xmlns:a16="http://schemas.microsoft.com/office/drawing/2014/main" id="{D6391409-79BA-4FF2-8BF7-1430562C868E}"/>
              </a:ext>
            </a:extLst>
          </p:cNvPr>
          <p:cNvGrpSpPr>
            <a:grpSpLocks/>
          </p:cNvGrpSpPr>
          <p:nvPr/>
        </p:nvGrpSpPr>
        <p:grpSpPr bwMode="auto">
          <a:xfrm>
            <a:off x="9453564" y="1643064"/>
            <a:ext cx="928687" cy="1285875"/>
            <a:chOff x="5472" y="1832"/>
            <a:chExt cx="564" cy="872"/>
          </a:xfrm>
        </p:grpSpPr>
        <p:grpSp>
          <p:nvGrpSpPr>
            <p:cNvPr id="5127" name="Group 5">
              <a:extLst>
                <a:ext uri="{FF2B5EF4-FFF2-40B4-BE49-F238E27FC236}">
                  <a16:creationId xmlns:a16="http://schemas.microsoft.com/office/drawing/2014/main" id="{6CFFBC62-674C-433D-A055-25EAB56FD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9" y="1832"/>
              <a:ext cx="477" cy="510"/>
              <a:chOff x="5489" y="1832"/>
              <a:chExt cx="477" cy="510"/>
            </a:xfrm>
          </p:grpSpPr>
          <p:sp>
            <p:nvSpPr>
              <p:cNvPr id="5149" name="AutoShape 6">
                <a:extLst>
                  <a:ext uri="{FF2B5EF4-FFF2-40B4-BE49-F238E27FC236}">
                    <a16:creationId xmlns:a16="http://schemas.microsoft.com/office/drawing/2014/main" id="{2FA6ACE3-8868-48B0-A220-F4FADADB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9" y="1832"/>
                <a:ext cx="478" cy="511"/>
              </a:xfrm>
              <a:prstGeom prst="roundRect">
                <a:avLst>
                  <a:gd name="adj" fmla="val 46861"/>
                </a:avLst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50" name="AutoShape 7">
                <a:extLst>
                  <a:ext uri="{FF2B5EF4-FFF2-40B4-BE49-F238E27FC236}">
                    <a16:creationId xmlns:a16="http://schemas.microsoft.com/office/drawing/2014/main" id="{D405B7D5-93F4-4AC0-BA9D-D218C43D3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7" y="1920"/>
                <a:ext cx="320" cy="344"/>
              </a:xfrm>
              <a:prstGeom prst="roundRect">
                <a:avLst>
                  <a:gd name="adj" fmla="val 46560"/>
                </a:avLst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128" name="AutoShape 8">
              <a:extLst>
                <a:ext uri="{FF2B5EF4-FFF2-40B4-BE49-F238E27FC236}">
                  <a16:creationId xmlns:a16="http://schemas.microsoft.com/office/drawing/2014/main" id="{BC6A3CAA-A6D8-4ADF-AD90-B0A082FC6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2160"/>
              <a:ext cx="512" cy="544"/>
            </a:xfrm>
            <a:prstGeom prst="roundRect">
              <a:avLst>
                <a:gd name="adj" fmla="val 194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4B4B4B"/>
                </a:gs>
                <a:gs pos="100000">
                  <a:srgbClr val="FFFFFF"/>
                </a:gs>
              </a:gsLst>
              <a:lin ang="10800000" scaled="1"/>
            </a:gra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9" name="AutoShape 9">
              <a:extLst>
                <a:ext uri="{FF2B5EF4-FFF2-40B4-BE49-F238E27FC236}">
                  <a16:creationId xmlns:a16="http://schemas.microsoft.com/office/drawing/2014/main" id="{F0F4A009-9150-4E61-9874-38138B38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" y="2272"/>
              <a:ext cx="220" cy="64"/>
            </a:xfrm>
            <a:prstGeom prst="roundRect">
              <a:avLst>
                <a:gd name="adj" fmla="val 1560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0" name="Line 10">
              <a:extLst>
                <a:ext uri="{FF2B5EF4-FFF2-40B4-BE49-F238E27FC236}">
                  <a16:creationId xmlns:a16="http://schemas.microsoft.com/office/drawing/2014/main" id="{2F390F6A-AB54-4C54-AB6C-6049F6A01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8" y="2272"/>
              <a:ext cx="1" cy="6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5131" name="Line 11">
              <a:extLst>
                <a:ext uri="{FF2B5EF4-FFF2-40B4-BE49-F238E27FC236}">
                  <a16:creationId xmlns:a16="http://schemas.microsoft.com/office/drawing/2014/main" id="{D2BF5F5B-A87D-4E53-8254-5B165F5E8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0" y="2272"/>
              <a:ext cx="1" cy="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grpSp>
          <p:nvGrpSpPr>
            <p:cNvPr id="5132" name="Group 12">
              <a:extLst>
                <a:ext uri="{FF2B5EF4-FFF2-40B4-BE49-F238E27FC236}">
                  <a16:creationId xmlns:a16="http://schemas.microsoft.com/office/drawing/2014/main" id="{4107E8C5-4186-4736-8E53-48560A8F4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8" y="2238"/>
              <a:ext cx="156" cy="150"/>
              <a:chOff x="5858" y="2238"/>
              <a:chExt cx="156" cy="150"/>
            </a:xfrm>
          </p:grpSpPr>
          <p:sp>
            <p:nvSpPr>
              <p:cNvPr id="5147" name="AutoShape 13">
                <a:extLst>
                  <a:ext uri="{FF2B5EF4-FFF2-40B4-BE49-F238E27FC236}">
                    <a16:creationId xmlns:a16="http://schemas.microsoft.com/office/drawing/2014/main" id="{258D5778-517D-4821-B2C4-B54115AB1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8" y="2238"/>
                <a:ext cx="156" cy="144"/>
              </a:xfrm>
              <a:prstGeom prst="roundRect">
                <a:avLst>
                  <a:gd name="adj" fmla="val 69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8" name="AutoShape 14">
                <a:extLst>
                  <a:ext uri="{FF2B5EF4-FFF2-40B4-BE49-F238E27FC236}">
                    <a16:creationId xmlns:a16="http://schemas.microsoft.com/office/drawing/2014/main" id="{8961EAE9-B444-4CEC-B06F-F2927D67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8" y="2238"/>
                <a:ext cx="148" cy="150"/>
              </a:xfrm>
              <a:prstGeom prst="roundRect">
                <a:avLst>
                  <a:gd name="adj" fmla="val 69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>
                <a:lvl1pPr>
                  <a:lnSpc>
                    <a:spcPct val="90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lnSpc>
                    <a:spcPct val="90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lnSpc>
                    <a:spcPct val="90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lnSpc>
                    <a:spcPct val="90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lnSpc>
                    <a:spcPct val="90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kumimoji="0" lang="en-GB" altLang="en-US" sz="900" b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5133" name="Group 15">
              <a:extLst>
                <a:ext uri="{FF2B5EF4-FFF2-40B4-BE49-F238E27FC236}">
                  <a16:creationId xmlns:a16="http://schemas.microsoft.com/office/drawing/2014/main" id="{8050C942-783C-4880-830E-9BD78F389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6" y="2362"/>
              <a:ext cx="219" cy="150"/>
              <a:chOff x="5816" y="2362"/>
              <a:chExt cx="219" cy="150"/>
            </a:xfrm>
          </p:grpSpPr>
          <p:sp>
            <p:nvSpPr>
              <p:cNvPr id="5141" name="AutoShape 16">
                <a:extLst>
                  <a:ext uri="{FF2B5EF4-FFF2-40B4-BE49-F238E27FC236}">
                    <a16:creationId xmlns:a16="http://schemas.microsoft.com/office/drawing/2014/main" id="{D4516CF2-D473-4230-8E9F-A87C43282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6" y="2396"/>
                <a:ext cx="219" cy="64"/>
              </a:xfrm>
              <a:prstGeom prst="roundRect">
                <a:avLst>
                  <a:gd name="adj" fmla="val 1560"/>
                </a:avLst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42" name="Line 17">
                <a:extLst>
                  <a:ext uri="{FF2B5EF4-FFF2-40B4-BE49-F238E27FC236}">
                    <a16:creationId xmlns:a16="http://schemas.microsoft.com/office/drawing/2014/main" id="{DFBBFA71-BE65-477D-ABCD-9042CFAB5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8" y="2396"/>
                <a:ext cx="1" cy="6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5143" name="Line 18">
                <a:extLst>
                  <a:ext uri="{FF2B5EF4-FFF2-40B4-BE49-F238E27FC236}">
                    <a16:creationId xmlns:a16="http://schemas.microsoft.com/office/drawing/2014/main" id="{5D511FE1-DCA1-43E0-8464-E6C4578A2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9" y="2396"/>
                <a:ext cx="1" cy="6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grpSp>
            <p:nvGrpSpPr>
              <p:cNvPr id="5144" name="Group 19">
                <a:extLst>
                  <a:ext uri="{FF2B5EF4-FFF2-40B4-BE49-F238E27FC236}">
                    <a16:creationId xmlns:a16="http://schemas.microsoft.com/office/drawing/2014/main" id="{EA430436-6246-4CD0-B465-6F28FD3AF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8" y="2362"/>
                <a:ext cx="156" cy="150"/>
                <a:chOff x="5858" y="2362"/>
                <a:chExt cx="156" cy="150"/>
              </a:xfrm>
            </p:grpSpPr>
            <p:sp>
              <p:nvSpPr>
                <p:cNvPr id="5145" name="AutoShape 20">
                  <a:extLst>
                    <a:ext uri="{FF2B5EF4-FFF2-40B4-BE49-F238E27FC236}">
                      <a16:creationId xmlns:a16="http://schemas.microsoft.com/office/drawing/2014/main" id="{001BA6D3-E9CE-4CE8-B4BE-60EEA9FC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8" y="2362"/>
                  <a:ext cx="156" cy="143"/>
                </a:xfrm>
                <a:prstGeom prst="roundRect">
                  <a:avLst>
                    <a:gd name="adj" fmla="val 704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146" name="AutoShape 21">
                  <a:extLst>
                    <a:ext uri="{FF2B5EF4-FFF2-40B4-BE49-F238E27FC236}">
                      <a16:creationId xmlns:a16="http://schemas.microsoft.com/office/drawing/2014/main" id="{62B540EE-EE69-4886-8F21-35EA345B2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8" y="2362"/>
                  <a:ext cx="148" cy="150"/>
                </a:xfrm>
                <a:prstGeom prst="roundRect">
                  <a:avLst>
                    <a:gd name="adj" fmla="val 704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160" tIns="46080" rIns="92160" bIns="46080">
                  <a:spAutoFit/>
                </a:bodyPr>
                <a:lstStyle>
                  <a:lvl1pPr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None/>
                  </a:pPr>
                  <a:r>
                    <a:rPr kumimoji="0" lang="en-GB" altLang="en-US" sz="900" b="0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5134" name="Group 22">
              <a:extLst>
                <a:ext uri="{FF2B5EF4-FFF2-40B4-BE49-F238E27FC236}">
                  <a16:creationId xmlns:a16="http://schemas.microsoft.com/office/drawing/2014/main" id="{DE11C4A3-F92D-409C-9F94-CE59ABD06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6" y="2486"/>
              <a:ext cx="219" cy="150"/>
              <a:chOff x="5816" y="2486"/>
              <a:chExt cx="219" cy="150"/>
            </a:xfrm>
          </p:grpSpPr>
          <p:sp>
            <p:nvSpPr>
              <p:cNvPr id="5135" name="AutoShape 23">
                <a:extLst>
                  <a:ext uri="{FF2B5EF4-FFF2-40B4-BE49-F238E27FC236}">
                    <a16:creationId xmlns:a16="http://schemas.microsoft.com/office/drawing/2014/main" id="{476CEE86-97FA-40EC-9521-FA314DA37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6" y="2520"/>
                <a:ext cx="219" cy="64"/>
              </a:xfrm>
              <a:prstGeom prst="roundRect">
                <a:avLst>
                  <a:gd name="adj" fmla="val 1560"/>
                </a:avLst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lnSpc>
                    <a:spcPct val="90000"/>
                  </a:lnSpc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36" name="Line 24">
                <a:extLst>
                  <a:ext uri="{FF2B5EF4-FFF2-40B4-BE49-F238E27FC236}">
                    <a16:creationId xmlns:a16="http://schemas.microsoft.com/office/drawing/2014/main" id="{C10B8B40-B9C8-4945-A315-B5C39B62A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8" y="2520"/>
                <a:ext cx="1" cy="67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5137" name="Line 25">
                <a:extLst>
                  <a:ext uri="{FF2B5EF4-FFF2-40B4-BE49-F238E27FC236}">
                    <a16:creationId xmlns:a16="http://schemas.microsoft.com/office/drawing/2014/main" id="{9CF1FC07-C29E-4926-A388-81E587CEC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9" y="2520"/>
                <a:ext cx="1" cy="6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grpSp>
            <p:nvGrpSpPr>
              <p:cNvPr id="5138" name="Group 26">
                <a:extLst>
                  <a:ext uri="{FF2B5EF4-FFF2-40B4-BE49-F238E27FC236}">
                    <a16:creationId xmlns:a16="http://schemas.microsoft.com/office/drawing/2014/main" id="{118DDD33-ECBF-4D3D-9AD8-DDEC76533C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8" y="2486"/>
                <a:ext cx="156" cy="150"/>
                <a:chOff x="5858" y="2486"/>
                <a:chExt cx="156" cy="150"/>
              </a:xfrm>
            </p:grpSpPr>
            <p:sp>
              <p:nvSpPr>
                <p:cNvPr id="5139" name="AutoShape 27">
                  <a:extLst>
                    <a:ext uri="{FF2B5EF4-FFF2-40B4-BE49-F238E27FC236}">
                      <a16:creationId xmlns:a16="http://schemas.microsoft.com/office/drawing/2014/main" id="{E3695DC1-BA5C-47B2-A199-3EC9F9F20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8" y="2486"/>
                  <a:ext cx="156" cy="143"/>
                </a:xfrm>
                <a:prstGeom prst="roundRect">
                  <a:avLst>
                    <a:gd name="adj" fmla="val 704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lnSpc>
                      <a:spcPct val="90000"/>
                    </a:lnSpc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140" name="AutoShape 28">
                  <a:extLst>
                    <a:ext uri="{FF2B5EF4-FFF2-40B4-BE49-F238E27FC236}">
                      <a16:creationId xmlns:a16="http://schemas.microsoft.com/office/drawing/2014/main" id="{B96D597F-9AB3-4727-B935-B8102C8DF0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8" y="2486"/>
                  <a:ext cx="148" cy="150"/>
                </a:xfrm>
                <a:prstGeom prst="roundRect">
                  <a:avLst>
                    <a:gd name="adj" fmla="val 704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160" tIns="46080" rIns="92160" bIns="46080">
                  <a:spAutoFit/>
                </a:bodyPr>
                <a:lstStyle>
                  <a:lvl1pPr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1pPr>
                  <a:lvl2pPr marL="742950" indent="-285750"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2pPr>
                  <a:lvl3pPr marL="1143000" indent="-228600"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3pPr>
                  <a:lvl4pPr marL="1600200" indent="-228600"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4pPr>
                  <a:lvl5pPr marL="2057400" indent="-228600">
                    <a:lnSpc>
                      <a:spcPct val="90000"/>
                    </a:lnSpc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None/>
                  </a:pPr>
                  <a:r>
                    <a:rPr kumimoji="0" lang="en-GB" altLang="en-US" sz="900" b="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</p:grpSp>
      <p:pic>
        <p:nvPicPr>
          <p:cNvPr id="5125" name="Picture 31">
            <a:extLst>
              <a:ext uri="{FF2B5EF4-FFF2-40B4-BE49-F238E27FC236}">
                <a16:creationId xmlns:a16="http://schemas.microsoft.com/office/drawing/2014/main" id="{21A2AA76-B0C9-4AC9-A2D3-1EF21CE3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6" y="3929063"/>
            <a:ext cx="1228725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1">
            <a:extLst>
              <a:ext uri="{FF2B5EF4-FFF2-40B4-BE49-F238E27FC236}">
                <a16:creationId xmlns:a16="http://schemas.microsoft.com/office/drawing/2014/main" id="{F5D08937-3269-4DD1-A9FB-E41B1F4D2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4" y="4473526"/>
            <a:ext cx="4714875" cy="209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7AEE5-70DD-4A2C-9431-16079631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03078-5180-48D0-9C5B-77DBB0CB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7CD4BBD-77CE-408B-ABE6-2FF2ABBC2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8" y="500063"/>
            <a:ext cx="8286750" cy="417512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Combinational Circuits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786AE1C-4673-4A3B-A1CA-DB4C1CA30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5000" y="1143000"/>
            <a:ext cx="8262938" cy="495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zh-TW" sz="2200" dirty="0"/>
              <a:t>For n input variables there are 2</a:t>
            </a:r>
            <a:r>
              <a:rPr lang="en-US" altLang="zh-TW" sz="2200" baseline="30000" dirty="0"/>
              <a:t>n</a:t>
            </a:r>
            <a:r>
              <a:rPr lang="en-US" altLang="zh-TW" sz="2200" dirty="0"/>
              <a:t> possible binary input combinations</a:t>
            </a:r>
          </a:p>
          <a:p>
            <a:pPr algn="just"/>
            <a:r>
              <a:rPr lang="en-US" altLang="zh-TW" sz="2200" dirty="0"/>
              <a:t>For each possible input combination there is one possible output value</a:t>
            </a:r>
          </a:p>
          <a:p>
            <a:pPr algn="just"/>
            <a:r>
              <a:rPr lang="en-US" altLang="zh-TW" sz="2200" dirty="0"/>
              <a:t>The most important standard MSI combinational circuits (discussed in this chapter) are </a:t>
            </a:r>
            <a:r>
              <a:rPr lang="en-US" altLang="zh-TW" sz="2200" dirty="0">
                <a:solidFill>
                  <a:srgbClr val="FF0000"/>
                </a:solidFill>
              </a:rPr>
              <a:t>adders, sub tractors, comparators, decoders/ demultiplexers, encoders, multiplexers, and tri-state gates.</a:t>
            </a:r>
          </a:p>
          <a:p>
            <a:pPr algn="just"/>
            <a:r>
              <a:rPr lang="en-US" altLang="zh-TW" sz="2200" dirty="0"/>
              <a:t>If the storage registers are included with the combinational gates then this circuit is considered as sequential circuit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7D543-7670-4565-80E6-77B19923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6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B479C-BB22-4309-8C7B-6DD7FC3F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C3A902-751D-404B-88B3-92D231242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9" y="142876"/>
            <a:ext cx="8429625" cy="417513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Analysis Procedure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93D73D-699D-4001-BDF2-9D3324897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9750" y="785814"/>
            <a:ext cx="8477250" cy="569118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altLang="zh-TW" sz="2200" dirty="0"/>
              <a:t>The analysis of a combinational circuit requires that we determine function that the circuit implements</a:t>
            </a:r>
          </a:p>
          <a:p>
            <a:pPr algn="just"/>
            <a:r>
              <a:rPr lang="en-US" altLang="zh-TW" sz="2200" dirty="0"/>
              <a:t>The first step in analysis procedure is to make sure that the given circuit is </a:t>
            </a:r>
            <a:r>
              <a:rPr lang="en-US" altLang="zh-TW" sz="2200" dirty="0">
                <a:solidFill>
                  <a:srgbClr val="FF5050"/>
                </a:solidFill>
              </a:rPr>
              <a:t>combinational</a:t>
            </a:r>
            <a:r>
              <a:rPr lang="en-US" altLang="zh-TW" sz="2200" dirty="0"/>
              <a:t> and </a:t>
            </a:r>
            <a:r>
              <a:rPr lang="en-US" altLang="zh-TW" sz="2200" dirty="0">
                <a:solidFill>
                  <a:srgbClr val="FF5050"/>
                </a:solidFill>
              </a:rPr>
              <a:t>not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5050"/>
                </a:solidFill>
              </a:rPr>
              <a:t>sequential</a:t>
            </a:r>
            <a:r>
              <a:rPr lang="en-US" altLang="zh-TW" sz="2200" dirty="0"/>
              <a:t> (No feedback path)</a:t>
            </a:r>
          </a:p>
          <a:p>
            <a:pPr algn="just"/>
            <a:r>
              <a:rPr lang="en-US" altLang="zh-TW" sz="2200" dirty="0"/>
              <a:t>To obtain the output Boolean function from a logic diagram we proceed as follows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Label all gate outputs that are a function of input variables with arbitrary symbols. Determine the Boolean function for each gate output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Label the gates that are a function of input variables and previously labeled gates with other arbitrary symbols. Find the Boolean function of these gates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Repeat the above process (step 2) until the outputs of the circuit are obtained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200" dirty="0"/>
              <a:t>By repeated substitution of previously defined functions, obtain the output Boolean functions in terms of input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27BAD-297A-4284-976D-4CBD1253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7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0E75A-DA9E-4428-9F38-58656C1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E8CA101-55C5-49AD-929C-720C9C60C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8" y="219076"/>
            <a:ext cx="8572500" cy="417513"/>
          </a:xfrm>
        </p:spPr>
        <p:txBody>
          <a:bodyPr>
            <a:noAutofit/>
          </a:bodyPr>
          <a:lstStyle/>
          <a:p>
            <a:r>
              <a:rPr lang="en-US" altLang="zh-TW" dirty="0"/>
              <a:t>Analysis Procedure-Example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0B0A908-DB0A-450E-B955-73D3519F3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9288" y="981075"/>
            <a:ext cx="8382000" cy="5091111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Tx/>
              <a:buNone/>
            </a:pPr>
            <a:endParaRPr lang="en-US" altLang="en-US" dirty="0"/>
          </a:p>
        </p:txBody>
      </p:sp>
      <p:pic>
        <p:nvPicPr>
          <p:cNvPr id="8196" name="Picture 4" descr="AACFLOL0">
            <a:extLst>
              <a:ext uri="{FF2B5EF4-FFF2-40B4-BE49-F238E27FC236}">
                <a16:creationId xmlns:a16="http://schemas.microsoft.com/office/drawing/2014/main" id="{DB5D9CEB-E887-4DF6-BAA0-A3572819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785814"/>
            <a:ext cx="8572500" cy="557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9F26A-039F-4016-912D-B0898E6B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8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2493F-735F-4E74-A5A0-61C17AA0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8A1DC5F-830D-4B61-AABD-D0D2F463B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189" y="219076"/>
            <a:ext cx="8358187" cy="417513"/>
          </a:xfrm>
        </p:spPr>
        <p:txBody>
          <a:bodyPr>
            <a:noAutofit/>
          </a:bodyPr>
          <a:lstStyle/>
          <a:p>
            <a:r>
              <a:rPr lang="en-US" altLang="zh-TW" dirty="0"/>
              <a:t>Analysis Procedure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7620DF1-C6B2-4C19-B7AC-9CBDCBAF8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1188" y="857250"/>
            <a:ext cx="8405812" cy="56197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zh-TW" sz="2200" dirty="0"/>
              <a:t>The circuit has three binary inputs- A, B and C and two binary outputs- F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and F</a:t>
            </a:r>
            <a:r>
              <a:rPr lang="en-US" altLang="zh-TW" sz="2200" baseline="-25000" dirty="0"/>
              <a:t>2</a:t>
            </a:r>
          </a:p>
          <a:p>
            <a:pPr algn="just">
              <a:lnSpc>
                <a:spcPct val="80000"/>
              </a:lnSpc>
            </a:pPr>
            <a:r>
              <a:rPr lang="en-US" altLang="zh-TW" sz="2200" dirty="0"/>
              <a:t>The outputs of various gates are labeled with intermediate symbols</a:t>
            </a:r>
          </a:p>
          <a:p>
            <a:pPr algn="just">
              <a:lnSpc>
                <a:spcPct val="80000"/>
              </a:lnSpc>
            </a:pPr>
            <a:r>
              <a:rPr lang="en-US" altLang="zh-TW" sz="2200" dirty="0"/>
              <a:t>The output of gates that are a function of input variables are T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and T</a:t>
            </a:r>
            <a:r>
              <a:rPr lang="en-US" altLang="zh-TW" sz="2200" baseline="-25000" dirty="0"/>
              <a:t>2</a:t>
            </a:r>
          </a:p>
          <a:p>
            <a:pPr algn="just">
              <a:lnSpc>
                <a:spcPct val="80000"/>
              </a:lnSpc>
            </a:pPr>
            <a:r>
              <a:rPr lang="en-US" altLang="zh-TW" sz="2200" dirty="0"/>
              <a:t>Output F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can be easily derived from the input variables</a:t>
            </a:r>
          </a:p>
          <a:p>
            <a:pPr algn="just">
              <a:lnSpc>
                <a:spcPct val="80000"/>
              </a:lnSpc>
            </a:pPr>
            <a:r>
              <a:rPr lang="en-US" altLang="zh-TW" sz="2200" dirty="0"/>
              <a:t>The Boolean function for these three outputs are: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F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= AB + AC + BC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T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= A + B + C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T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= ABC</a:t>
            </a:r>
          </a:p>
          <a:p>
            <a:pPr>
              <a:lnSpc>
                <a:spcPct val="80000"/>
              </a:lnSpc>
            </a:pPr>
            <a:r>
              <a:rPr lang="en-US" altLang="zh-TW" sz="2200" dirty="0"/>
              <a:t>Next we consider output of gates that are a function of already defined symbols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T</a:t>
            </a:r>
            <a:r>
              <a:rPr lang="en-US" altLang="zh-TW" sz="2200" baseline="-25000" dirty="0"/>
              <a:t>3</a:t>
            </a:r>
            <a:r>
              <a:rPr lang="en-US" altLang="zh-TW" sz="2200" dirty="0"/>
              <a:t> = F'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T</a:t>
            </a:r>
            <a:r>
              <a:rPr lang="en-US" altLang="zh-TW" sz="2200" baseline="-25000" dirty="0"/>
              <a:t>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F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= T</a:t>
            </a:r>
            <a:r>
              <a:rPr lang="en-US" altLang="zh-TW" sz="2200" baseline="-25000" dirty="0"/>
              <a:t>3</a:t>
            </a:r>
            <a:r>
              <a:rPr lang="en-US" altLang="zh-TW" sz="2200" dirty="0"/>
              <a:t>+T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81F68-D108-4ABB-8271-27407981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5FE1-49BF-4FC3-8580-729551CB42E1}" type="slidenum">
              <a:rPr lang="x-none" smtClean="0"/>
              <a:pPr/>
              <a:t>9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6BC8B-2F89-4D0A-8E72-29118243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x-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1316</Words>
  <Application>Microsoft Office PowerPoint</Application>
  <PresentationFormat>Widescreen</PresentationFormat>
  <Paragraphs>188</Paragraphs>
  <Slides>23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PMingLiU</vt:lpstr>
      <vt:lpstr>PMingLiU</vt:lpstr>
      <vt:lpstr>Times New Roman</vt:lpstr>
      <vt:lpstr>Wingdings</vt:lpstr>
      <vt:lpstr>Office Theme</vt:lpstr>
      <vt:lpstr>Document</vt:lpstr>
      <vt:lpstr>Chapter4: Combinational Logic</vt:lpstr>
      <vt:lpstr>Objectives</vt:lpstr>
      <vt:lpstr>Chapter Contents</vt:lpstr>
      <vt:lpstr>PowerPoint Presentation</vt:lpstr>
      <vt:lpstr>Combinational Circuits</vt:lpstr>
      <vt:lpstr>Combinational Circuits</vt:lpstr>
      <vt:lpstr>Analysis Procedure</vt:lpstr>
      <vt:lpstr>Analysis Procedure-Example</vt:lpstr>
      <vt:lpstr>Analysis Procedure Example</vt:lpstr>
      <vt:lpstr>Analysis Procedure Example Cont…</vt:lpstr>
      <vt:lpstr>Derivation of the Truth Table</vt:lpstr>
      <vt:lpstr>Truth Table for Figure 4-2</vt:lpstr>
      <vt:lpstr>Design Procedure</vt:lpstr>
      <vt:lpstr>Practical Design Considerations</vt:lpstr>
      <vt:lpstr>Code Conversion example</vt:lpstr>
      <vt:lpstr>Code Conversion Example: BCD to Excess-3 Code Converter</vt:lpstr>
      <vt:lpstr>Code conversion Example :Truth Table</vt:lpstr>
      <vt:lpstr>Map Simplification of Output Functions</vt:lpstr>
      <vt:lpstr>PowerPoint Presentation</vt:lpstr>
      <vt:lpstr>BCD to Excess-3 Code Converter</vt:lpstr>
      <vt:lpstr>BCD to Excess-3 Code Converter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Chap4-Combinational Logic</dc:title>
  <dc:creator>Arshad Nazir</dc:creator>
  <cp:lastModifiedBy>arshad</cp:lastModifiedBy>
  <cp:revision>19</cp:revision>
  <dcterms:created xsi:type="dcterms:W3CDTF">2020-03-27T03:01:32Z</dcterms:created>
  <dcterms:modified xsi:type="dcterms:W3CDTF">2021-11-04T06:31:42Z</dcterms:modified>
</cp:coreProperties>
</file>